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0.xml" ContentType="application/vnd.openxmlformats-officedocument.themeOverrid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1.xml" ContentType="application/vnd.openxmlformats-officedocument.themeOverrid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2.xml" ContentType="application/vnd.openxmlformats-officedocument.themeOverrid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3.xml" ContentType="application/vnd.openxmlformats-officedocument.themeOverrid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4.xml" ContentType="application/vnd.openxmlformats-officedocument.themeOverride+xml"/>
  <Override PartName="/ppt/notesSlides/notesSlide1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0.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8" r:id="rId8"/>
  </p:sldMasterIdLst>
  <p:notesMasterIdLst>
    <p:notesMasterId r:id="rId45"/>
  </p:notesMasterIdLst>
  <p:handoutMasterIdLst>
    <p:handoutMasterId r:id="rId46"/>
  </p:handoutMasterIdLst>
  <p:sldIdLst>
    <p:sldId id="257" r:id="rId9"/>
    <p:sldId id="259" r:id="rId10"/>
    <p:sldId id="260" r:id="rId11"/>
    <p:sldId id="261" r:id="rId12"/>
    <p:sldId id="263" r:id="rId13"/>
    <p:sldId id="272" r:id="rId14"/>
    <p:sldId id="269" r:id="rId15"/>
    <p:sldId id="270" r:id="rId16"/>
    <p:sldId id="271" r:id="rId17"/>
    <p:sldId id="274" r:id="rId18"/>
    <p:sldId id="494" r:id="rId19"/>
    <p:sldId id="502" r:id="rId20"/>
    <p:sldId id="512" r:id="rId21"/>
    <p:sldId id="367" r:id="rId22"/>
    <p:sldId id="500" r:id="rId23"/>
    <p:sldId id="318" r:id="rId24"/>
    <p:sldId id="329" r:id="rId25"/>
    <p:sldId id="515" r:id="rId26"/>
    <p:sldId id="313" r:id="rId27"/>
    <p:sldId id="303" r:id="rId28"/>
    <p:sldId id="542" r:id="rId29"/>
    <p:sldId id="526" r:id="rId30"/>
    <p:sldId id="533" r:id="rId31"/>
    <p:sldId id="501" r:id="rId32"/>
    <p:sldId id="534" r:id="rId33"/>
    <p:sldId id="535" r:id="rId34"/>
    <p:sldId id="536" r:id="rId35"/>
    <p:sldId id="508" r:id="rId36"/>
    <p:sldId id="537" r:id="rId37"/>
    <p:sldId id="507" r:id="rId38"/>
    <p:sldId id="543" r:id="rId39"/>
    <p:sldId id="539" r:id="rId40"/>
    <p:sldId id="509" r:id="rId41"/>
    <p:sldId id="540" r:id="rId42"/>
    <p:sldId id="510" r:id="rId43"/>
    <p:sldId id="541"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ybro, Erica" initials="NE" lastIdx="1" clrIdx="0">
    <p:extLst>
      <p:ext uri="{19B8F6BF-5375-455C-9EA6-DF929625EA0E}">
        <p15:presenceInfo xmlns:p15="http://schemas.microsoft.com/office/powerpoint/2012/main" userId="S::N101079@icf.com::1492e0a9-8f05-4098-a64e-a6e438108755" providerId="AD"/>
      </p:ext>
    </p:extLst>
  </p:cmAuthor>
  <p:cmAuthor id="2" name="McFarland, Annette" initials="MA" lastIdx="12" clrIdx="1">
    <p:extLst>
      <p:ext uri="{19B8F6BF-5375-455C-9EA6-DF929625EA0E}">
        <p15:presenceInfo xmlns:p15="http://schemas.microsoft.com/office/powerpoint/2012/main" userId="S::N107137@icf.com::e93d1f50-85ab-41a8-a34a-185a53159573" providerId="AD"/>
      </p:ext>
    </p:extLst>
  </p:cmAuthor>
  <p:cmAuthor id="3" name="Zweimueller, Sally" initials="ZS" lastIdx="28" clrIdx="2">
    <p:extLst>
      <p:ext uri="{19B8F6BF-5375-455C-9EA6-DF929625EA0E}">
        <p15:presenceInfo xmlns:p15="http://schemas.microsoft.com/office/powerpoint/2012/main" userId="S::29996@icf.com::f649569d-8ee2-4724-a3fd-8ef967560e44" providerId="AD"/>
      </p:ext>
    </p:extLst>
  </p:cmAuthor>
  <p:cmAuthor id="4" name="User" initials="U" lastIdx="6" clrIdx="3">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653" autoAdjust="0"/>
    <p:restoredTop sz="75091" autoAdjust="0"/>
  </p:normalViewPr>
  <p:slideViewPr>
    <p:cSldViewPr snapToGrid="0">
      <p:cViewPr varScale="1">
        <p:scale>
          <a:sx n="95" d="100"/>
          <a:sy n="95" d="100"/>
        </p:scale>
        <p:origin x="534" y="90"/>
      </p:cViewPr>
      <p:guideLst/>
    </p:cSldViewPr>
  </p:slideViewPr>
  <p:outlineViewPr>
    <p:cViewPr>
      <p:scale>
        <a:sx n="33" d="100"/>
        <a:sy n="33" d="100"/>
      </p:scale>
      <p:origin x="0" y="-6245"/>
    </p:cViewPr>
  </p:outlineViewPr>
  <p:notesTextViewPr>
    <p:cViewPr>
      <p:scale>
        <a:sx n="3" d="2"/>
        <a:sy n="3" d="2"/>
      </p:scale>
      <p:origin x="0" y="0"/>
    </p:cViewPr>
  </p:notesTextViewPr>
  <p:notesViewPr>
    <p:cSldViewPr snapToGrid="0">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F1512742-F709-4EE1-ABAC-1112FA94FAEF}"/>
    <pc:docChg chg="modSld">
      <pc:chgData name="McFarland, Annette" userId="e93d1f50-85ab-41a8-a34a-185a53159573" providerId="ADAL" clId="{F1512742-F709-4EE1-ABAC-1112FA94FAEF}" dt="2021-09-08T12:39:23.535" v="42" actId="20577"/>
      <pc:docMkLst>
        <pc:docMk/>
      </pc:docMkLst>
      <pc:sldChg chg="modSp mod">
        <pc:chgData name="McFarland, Annette" userId="e93d1f50-85ab-41a8-a34a-185a53159573" providerId="ADAL" clId="{F1512742-F709-4EE1-ABAC-1112FA94FAEF}" dt="2021-09-08T12:35:15.540" v="0" actId="20577"/>
        <pc:sldMkLst>
          <pc:docMk/>
          <pc:sldMk cId="1741010713" sldId="266"/>
        </pc:sldMkLst>
        <pc:spChg chg="mod">
          <ac:chgData name="McFarland, Annette" userId="e93d1f50-85ab-41a8-a34a-185a53159573" providerId="ADAL" clId="{F1512742-F709-4EE1-ABAC-1112FA94FAEF}" dt="2021-09-08T12:35:15.540" v="0" actId="20577"/>
          <ac:spMkLst>
            <pc:docMk/>
            <pc:sldMk cId="1741010713" sldId="266"/>
            <ac:spMk id="3" creationId="{00000000-0000-0000-0000-000000000000}"/>
          </ac:spMkLst>
        </pc:spChg>
      </pc:sldChg>
      <pc:sldChg chg="modSp mod">
        <pc:chgData name="McFarland, Annette" userId="e93d1f50-85ab-41a8-a34a-185a53159573" providerId="ADAL" clId="{F1512742-F709-4EE1-ABAC-1112FA94FAEF}" dt="2021-09-08T12:38:10.684" v="15" actId="20577"/>
        <pc:sldMkLst>
          <pc:docMk/>
          <pc:sldMk cId="1732174319" sldId="268"/>
        </pc:sldMkLst>
        <pc:spChg chg="mod">
          <ac:chgData name="McFarland, Annette" userId="e93d1f50-85ab-41a8-a34a-185a53159573" providerId="ADAL" clId="{F1512742-F709-4EE1-ABAC-1112FA94FAEF}" dt="2021-09-08T12:38:10.684" v="15" actId="20577"/>
          <ac:spMkLst>
            <pc:docMk/>
            <pc:sldMk cId="1732174319" sldId="268"/>
            <ac:spMk id="3" creationId="{00000000-0000-0000-0000-000000000000}"/>
          </ac:spMkLst>
        </pc:spChg>
      </pc:sldChg>
      <pc:sldChg chg="modSp mod">
        <pc:chgData name="McFarland, Annette" userId="e93d1f50-85ab-41a8-a34a-185a53159573" providerId="ADAL" clId="{F1512742-F709-4EE1-ABAC-1112FA94FAEF}" dt="2021-09-08T12:39:23.535" v="42" actId="20577"/>
        <pc:sldMkLst>
          <pc:docMk/>
          <pc:sldMk cId="4024895532" sldId="269"/>
        </pc:sldMkLst>
        <pc:spChg chg="mod">
          <ac:chgData name="McFarland, Annette" userId="e93d1f50-85ab-41a8-a34a-185a53159573" providerId="ADAL" clId="{F1512742-F709-4EE1-ABAC-1112FA94FAEF}" dt="2021-09-08T12:39:23.535" v="42" actId="20577"/>
          <ac:spMkLst>
            <pc:docMk/>
            <pc:sldMk cId="4024895532" sldId="269"/>
            <ac:spMk id="3" creationId="{00000000-0000-0000-0000-000000000000}"/>
          </ac:spMkLst>
        </pc:spChg>
      </pc:sldChg>
    </pc:docChg>
  </pc:docChgLst>
  <pc:docChgLst>
    <pc:chgData name="McFarland, Annette" userId="e93d1f50-85ab-41a8-a34a-185a53159573" providerId="ADAL" clId="{67AAF761-457C-45E3-8850-44553BF822FD}"/>
    <pc:docChg chg="custSel modSld">
      <pc:chgData name="McFarland, Annette" userId="e93d1f50-85ab-41a8-a34a-185a53159573" providerId="ADAL" clId="{67AAF761-457C-45E3-8850-44553BF822FD}" dt="2021-09-27T15:37:24.360" v="32" actId="1592"/>
      <pc:docMkLst>
        <pc:docMk/>
      </pc:docMkLst>
      <pc:sldChg chg="modSp mod delCm">
        <pc:chgData name="McFarland, Annette" userId="e93d1f50-85ab-41a8-a34a-185a53159573" providerId="ADAL" clId="{67AAF761-457C-45E3-8850-44553BF822FD}" dt="2021-09-27T12:41:39.054" v="27" actId="255"/>
        <pc:sldMkLst>
          <pc:docMk/>
          <pc:sldMk cId="1443189657" sldId="260"/>
        </pc:sldMkLst>
        <pc:spChg chg="mod">
          <ac:chgData name="McFarland, Annette" userId="e93d1f50-85ab-41a8-a34a-185a53159573" providerId="ADAL" clId="{67AAF761-457C-45E3-8850-44553BF822FD}" dt="2021-09-27T12:41:39.054" v="27" actId="255"/>
          <ac:spMkLst>
            <pc:docMk/>
            <pc:sldMk cId="1443189657" sldId="260"/>
            <ac:spMk id="3" creationId="{00000000-0000-0000-0000-000000000000}"/>
          </ac:spMkLst>
        </pc:spChg>
      </pc:sldChg>
      <pc:sldChg chg="modSp mod delCm">
        <pc:chgData name="McFarland, Annette" userId="e93d1f50-85ab-41a8-a34a-185a53159573" providerId="ADAL" clId="{67AAF761-457C-45E3-8850-44553BF822FD}" dt="2021-09-27T12:44:02.585" v="29" actId="207"/>
        <pc:sldMkLst>
          <pc:docMk/>
          <pc:sldMk cId="2568893435" sldId="261"/>
        </pc:sldMkLst>
        <pc:spChg chg="mod">
          <ac:chgData name="McFarland, Annette" userId="e93d1f50-85ab-41a8-a34a-185a53159573" providerId="ADAL" clId="{67AAF761-457C-45E3-8850-44553BF822FD}" dt="2021-09-27T12:44:02.585" v="29" actId="207"/>
          <ac:spMkLst>
            <pc:docMk/>
            <pc:sldMk cId="2568893435" sldId="261"/>
            <ac:spMk id="3" creationId="{00000000-0000-0000-0000-000000000000}"/>
          </ac:spMkLst>
        </pc:spChg>
      </pc:sldChg>
      <pc:sldChg chg="modSp mod delCm">
        <pc:chgData name="McFarland, Annette" userId="e93d1f50-85ab-41a8-a34a-185a53159573" providerId="ADAL" clId="{67AAF761-457C-45E3-8850-44553BF822FD}" dt="2021-09-27T15:37:21.599" v="31" actId="1592"/>
        <pc:sldMkLst>
          <pc:docMk/>
          <pc:sldMk cId="4024895532" sldId="269"/>
        </pc:sldMkLst>
        <pc:spChg chg="mod">
          <ac:chgData name="McFarland, Annette" userId="e93d1f50-85ab-41a8-a34a-185a53159573" providerId="ADAL" clId="{67AAF761-457C-45E3-8850-44553BF822FD}" dt="2021-09-27T15:34:22.618" v="30" actId="20577"/>
          <ac:spMkLst>
            <pc:docMk/>
            <pc:sldMk cId="4024895532" sldId="269"/>
            <ac:spMk id="3" creationId="{00000000-0000-0000-0000-000000000000}"/>
          </ac:spMkLst>
        </pc:spChg>
      </pc:sldChg>
      <pc:sldChg chg="delCm">
        <pc:chgData name="McFarland, Annette" userId="e93d1f50-85ab-41a8-a34a-185a53159573" providerId="ADAL" clId="{67AAF761-457C-45E3-8850-44553BF822FD}" dt="2021-09-27T15:37:24.360" v="32" actId="1592"/>
        <pc:sldMkLst>
          <pc:docMk/>
          <pc:sldMk cId="2527276025" sldId="303"/>
        </pc:sldMkLst>
      </pc:sldChg>
    </pc:docChg>
  </pc:docChgLst>
  <pc:docChgLst>
    <pc:chgData name="McFarland, Annette" userId="e93d1f50-85ab-41a8-a34a-185a53159573" providerId="ADAL" clId="{EE8F2211-5E59-4AB1-BA3D-69489237D137}"/>
    <pc:docChg chg="undo custSel addSld delSld modSld">
      <pc:chgData name="McFarland, Annette" userId="e93d1f50-85ab-41a8-a34a-185a53159573" providerId="ADAL" clId="{EE8F2211-5E59-4AB1-BA3D-69489237D137}" dt="2021-09-16T15:16:08.729" v="1735"/>
      <pc:docMkLst>
        <pc:docMk/>
      </pc:docMkLst>
      <pc:sldChg chg="modSp mod">
        <pc:chgData name="McFarland, Annette" userId="e93d1f50-85ab-41a8-a34a-185a53159573" providerId="ADAL" clId="{EE8F2211-5E59-4AB1-BA3D-69489237D137}" dt="2021-09-16T12:40:37.865" v="11" actId="20577"/>
        <pc:sldMkLst>
          <pc:docMk/>
          <pc:sldMk cId="1289625166" sldId="257"/>
        </pc:sldMkLst>
        <pc:spChg chg="mod">
          <ac:chgData name="McFarland, Annette" userId="e93d1f50-85ab-41a8-a34a-185a53159573" providerId="ADAL" clId="{EE8F2211-5E59-4AB1-BA3D-69489237D137}" dt="2021-09-16T12:40:37.865" v="11" actId="20577"/>
          <ac:spMkLst>
            <pc:docMk/>
            <pc:sldMk cId="1289625166" sldId="257"/>
            <ac:spMk id="2" creationId="{00000000-0000-0000-0000-000000000000}"/>
          </ac:spMkLst>
        </pc:spChg>
      </pc:sldChg>
      <pc:sldChg chg="delSp modSp add del mod">
        <pc:chgData name="McFarland, Annette" userId="e93d1f50-85ab-41a8-a34a-185a53159573" providerId="ADAL" clId="{EE8F2211-5E59-4AB1-BA3D-69489237D137}" dt="2021-09-16T12:42:31.382" v="78" actId="47"/>
        <pc:sldMkLst>
          <pc:docMk/>
          <pc:sldMk cId="1772296238" sldId="273"/>
        </pc:sldMkLst>
        <pc:spChg chg="del mod">
          <ac:chgData name="McFarland, Annette" userId="e93d1f50-85ab-41a8-a34a-185a53159573" providerId="ADAL" clId="{EE8F2211-5E59-4AB1-BA3D-69489237D137}" dt="2021-09-16T12:42:25.004" v="76" actId="21"/>
          <ac:spMkLst>
            <pc:docMk/>
            <pc:sldMk cId="1772296238" sldId="273"/>
            <ac:spMk id="2" creationId="{00000000-0000-0000-0000-000000000000}"/>
          </ac:spMkLst>
        </pc:spChg>
        <pc:spChg chg="del">
          <ac:chgData name="McFarland, Annette" userId="e93d1f50-85ab-41a8-a34a-185a53159573" providerId="ADAL" clId="{EE8F2211-5E59-4AB1-BA3D-69489237D137}" dt="2021-09-16T12:42:25.004" v="76" actId="21"/>
          <ac:spMkLst>
            <pc:docMk/>
            <pc:sldMk cId="1772296238" sldId="273"/>
            <ac:spMk id="3" creationId="{00000000-0000-0000-0000-000000000000}"/>
          </ac:spMkLst>
        </pc:spChg>
      </pc:sldChg>
      <pc:sldChg chg="addSp modSp new mod">
        <pc:chgData name="McFarland, Annette" userId="e93d1f50-85ab-41a8-a34a-185a53159573" providerId="ADAL" clId="{EE8F2211-5E59-4AB1-BA3D-69489237D137}" dt="2021-09-16T12:43:31.242" v="83" actId="1076"/>
        <pc:sldMkLst>
          <pc:docMk/>
          <pc:sldMk cId="149386729" sldId="274"/>
        </pc:sldMkLst>
        <pc:spChg chg="add mod">
          <ac:chgData name="McFarland, Annette" userId="e93d1f50-85ab-41a8-a34a-185a53159573" providerId="ADAL" clId="{EE8F2211-5E59-4AB1-BA3D-69489237D137}" dt="2021-09-16T12:43:31.242" v="83" actId="1076"/>
          <ac:spMkLst>
            <pc:docMk/>
            <pc:sldMk cId="149386729" sldId="274"/>
            <ac:spMk id="2" creationId="{1D74B12D-4F29-4E0C-A69D-B2CCD6667C57}"/>
          </ac:spMkLst>
        </pc:spChg>
        <pc:spChg chg="add mod">
          <ac:chgData name="McFarland, Annette" userId="e93d1f50-85ab-41a8-a34a-185a53159573" providerId="ADAL" clId="{EE8F2211-5E59-4AB1-BA3D-69489237D137}" dt="2021-09-16T12:42:27.045" v="77"/>
          <ac:spMkLst>
            <pc:docMk/>
            <pc:sldMk cId="149386729" sldId="274"/>
            <ac:spMk id="3" creationId="{9D8D6CF5-8CA7-4036-84AE-2E10C611FD0E}"/>
          </ac:spMkLst>
        </pc:spChg>
      </pc:sldChg>
      <pc:sldChg chg="add">
        <pc:chgData name="McFarland, Annette" userId="e93d1f50-85ab-41a8-a34a-185a53159573" providerId="ADAL" clId="{EE8F2211-5E59-4AB1-BA3D-69489237D137}" dt="2021-09-16T13:07:57.307" v="351"/>
        <pc:sldMkLst>
          <pc:docMk/>
          <pc:sldMk cId="2193820898" sldId="313"/>
        </pc:sldMkLst>
      </pc:sldChg>
      <pc:sldChg chg="modSp mod">
        <pc:chgData name="McFarland, Annette" userId="e93d1f50-85ab-41a8-a34a-185a53159573" providerId="ADAL" clId="{EE8F2211-5E59-4AB1-BA3D-69489237D137}" dt="2021-09-16T13:03:43.271" v="230" actId="20577"/>
        <pc:sldMkLst>
          <pc:docMk/>
          <pc:sldMk cId="332373501" sldId="328"/>
        </pc:sldMkLst>
        <pc:spChg chg="mod">
          <ac:chgData name="McFarland, Annette" userId="e93d1f50-85ab-41a8-a34a-185a53159573" providerId="ADAL" clId="{EE8F2211-5E59-4AB1-BA3D-69489237D137}" dt="2021-09-16T13:03:43.271" v="230" actId="20577"/>
          <ac:spMkLst>
            <pc:docMk/>
            <pc:sldMk cId="332373501" sldId="328"/>
            <ac:spMk id="2" creationId="{00000000-0000-0000-0000-000000000000}"/>
          </ac:spMkLst>
        </pc:spChg>
      </pc:sldChg>
      <pc:sldChg chg="addSp delSp modSp add mod">
        <pc:chgData name="McFarland, Annette" userId="e93d1f50-85ab-41a8-a34a-185a53159573" providerId="ADAL" clId="{EE8F2211-5E59-4AB1-BA3D-69489237D137}" dt="2021-09-16T13:43:19.456" v="452" actId="403"/>
        <pc:sldMkLst>
          <pc:docMk/>
          <pc:sldMk cId="1714699089" sldId="332"/>
        </pc:sldMkLst>
        <pc:spChg chg="mod">
          <ac:chgData name="McFarland, Annette" userId="e93d1f50-85ab-41a8-a34a-185a53159573" providerId="ADAL" clId="{EE8F2211-5E59-4AB1-BA3D-69489237D137}" dt="2021-09-16T13:37:40.321" v="413" actId="6549"/>
          <ac:spMkLst>
            <pc:docMk/>
            <pc:sldMk cId="1714699089" sldId="332"/>
            <ac:spMk id="2" creationId="{00000000-0000-0000-0000-000000000000}"/>
          </ac:spMkLst>
        </pc:spChg>
        <pc:spChg chg="mod">
          <ac:chgData name="McFarland, Annette" userId="e93d1f50-85ab-41a8-a34a-185a53159573" providerId="ADAL" clId="{EE8F2211-5E59-4AB1-BA3D-69489237D137}" dt="2021-09-16T13:41:42.698" v="442" actId="1076"/>
          <ac:spMkLst>
            <pc:docMk/>
            <pc:sldMk cId="1714699089" sldId="332"/>
            <ac:spMk id="3" creationId="{6B6910BF-9331-4621-A9E1-EFF017FA677B}"/>
          </ac:spMkLst>
        </pc:spChg>
        <pc:spChg chg="add mod">
          <ac:chgData name="McFarland, Annette" userId="e93d1f50-85ab-41a8-a34a-185a53159573" providerId="ADAL" clId="{EE8F2211-5E59-4AB1-BA3D-69489237D137}" dt="2021-09-16T13:41:32.338" v="441" actId="1076"/>
          <ac:spMkLst>
            <pc:docMk/>
            <pc:sldMk cId="1714699089" sldId="332"/>
            <ac:spMk id="11" creationId="{55080C65-553E-4F4D-B064-2BB0C788081C}"/>
          </ac:spMkLst>
        </pc:spChg>
        <pc:spChg chg="mod">
          <ac:chgData name="McFarland, Annette" userId="e93d1f50-85ab-41a8-a34a-185a53159573" providerId="ADAL" clId="{EE8F2211-5E59-4AB1-BA3D-69489237D137}" dt="2021-09-16T13:41:13.620" v="438" actId="1076"/>
          <ac:spMkLst>
            <pc:docMk/>
            <pc:sldMk cId="1714699089" sldId="332"/>
            <ac:spMk id="14" creationId="{00000000-0000-0000-0000-000000000000}"/>
          </ac:spMkLst>
        </pc:spChg>
        <pc:spChg chg="mod">
          <ac:chgData name="McFarland, Annette" userId="e93d1f50-85ab-41a8-a34a-185a53159573" providerId="ADAL" clId="{EE8F2211-5E59-4AB1-BA3D-69489237D137}" dt="2021-09-16T13:41:24.019" v="440" actId="1076"/>
          <ac:spMkLst>
            <pc:docMk/>
            <pc:sldMk cId="1714699089" sldId="332"/>
            <ac:spMk id="15" creationId="{00000000-0000-0000-0000-000000000000}"/>
          </ac:spMkLst>
        </pc:spChg>
        <pc:graphicFrameChg chg="add del mod">
          <ac:chgData name="McFarland, Annette" userId="e93d1f50-85ab-41a8-a34a-185a53159573" providerId="ADAL" clId="{EE8F2211-5E59-4AB1-BA3D-69489237D137}" dt="2021-09-16T13:40:22.917" v="427"/>
          <ac:graphicFrameMkLst>
            <pc:docMk/>
            <pc:sldMk cId="1714699089" sldId="332"/>
            <ac:graphicFrameMk id="10" creationId="{CCC9A9B7-76C2-40F7-B36F-9AC6406290FA}"/>
          </ac:graphicFrameMkLst>
        </pc:graphicFrameChg>
        <pc:graphicFrameChg chg="mod">
          <ac:chgData name="McFarland, Annette" userId="e93d1f50-85ab-41a8-a34a-185a53159573" providerId="ADAL" clId="{EE8F2211-5E59-4AB1-BA3D-69489237D137}" dt="2021-09-16T13:43:19.456" v="452" actId="403"/>
          <ac:graphicFrameMkLst>
            <pc:docMk/>
            <pc:sldMk cId="1714699089" sldId="332"/>
            <ac:graphicFrameMk id="13" creationId="{00000000-0000-0000-0000-000000000000}"/>
          </ac:graphicFrameMkLst>
        </pc:graphicFrameChg>
        <pc:cxnChg chg="mod">
          <ac:chgData name="McFarland, Annette" userId="e93d1f50-85ab-41a8-a34a-185a53159573" providerId="ADAL" clId="{EE8F2211-5E59-4AB1-BA3D-69489237D137}" dt="2021-09-16T13:41:10.258" v="437" actId="1076"/>
          <ac:cxnSpMkLst>
            <pc:docMk/>
            <pc:sldMk cId="1714699089" sldId="332"/>
            <ac:cxnSpMk id="17" creationId="{00000000-0000-0000-0000-000000000000}"/>
          </ac:cxnSpMkLst>
        </pc:cxnChg>
        <pc:cxnChg chg="mod">
          <ac:chgData name="McFarland, Annette" userId="e93d1f50-85ab-41a8-a34a-185a53159573" providerId="ADAL" clId="{EE8F2211-5E59-4AB1-BA3D-69489237D137}" dt="2021-09-16T13:41:19.781" v="439" actId="1076"/>
          <ac:cxnSpMkLst>
            <pc:docMk/>
            <pc:sldMk cId="1714699089" sldId="332"/>
            <ac:cxnSpMk id="18" creationId="{00000000-0000-0000-0000-000000000000}"/>
          </ac:cxnSpMkLst>
        </pc:cxnChg>
      </pc:sldChg>
      <pc:sldChg chg="modSp add mod modClrScheme chgLayout">
        <pc:chgData name="McFarland, Annette" userId="e93d1f50-85ab-41a8-a34a-185a53159573" providerId="ADAL" clId="{EE8F2211-5E59-4AB1-BA3D-69489237D137}" dt="2021-09-16T12:44:30.390" v="85" actId="700"/>
        <pc:sldMkLst>
          <pc:docMk/>
          <pc:sldMk cId="3794977871" sldId="494"/>
        </pc:sldMkLst>
        <pc:spChg chg="mod ord">
          <ac:chgData name="McFarland, Annette" userId="e93d1f50-85ab-41a8-a34a-185a53159573" providerId="ADAL" clId="{EE8F2211-5E59-4AB1-BA3D-69489237D137}" dt="2021-09-16T12:44:30.390" v="85" actId="700"/>
          <ac:spMkLst>
            <pc:docMk/>
            <pc:sldMk cId="3794977871" sldId="494"/>
            <ac:spMk id="2" creationId="{00000000-0000-0000-0000-000000000000}"/>
          </ac:spMkLst>
        </pc:spChg>
        <pc:spChg chg="mod ord">
          <ac:chgData name="McFarland, Annette" userId="e93d1f50-85ab-41a8-a34a-185a53159573" providerId="ADAL" clId="{EE8F2211-5E59-4AB1-BA3D-69489237D137}" dt="2021-09-16T12:44:30.390" v="85" actId="700"/>
          <ac:spMkLst>
            <pc:docMk/>
            <pc:sldMk cId="3794977871" sldId="494"/>
            <ac:spMk id="3" creationId="{00000000-0000-0000-0000-000000000000}"/>
          </ac:spMkLst>
        </pc:spChg>
      </pc:sldChg>
      <pc:sldChg chg="modSp add mod modClrScheme chgLayout">
        <pc:chgData name="McFarland, Annette" userId="e93d1f50-85ab-41a8-a34a-185a53159573" providerId="ADAL" clId="{EE8F2211-5E59-4AB1-BA3D-69489237D137}" dt="2021-09-16T13:02:33.484" v="221" actId="20577"/>
        <pc:sldMkLst>
          <pc:docMk/>
          <pc:sldMk cId="2709874699" sldId="500"/>
        </pc:sldMkLst>
        <pc:spChg chg="mod ord">
          <ac:chgData name="McFarland, Annette" userId="e93d1f50-85ab-41a8-a34a-185a53159573" providerId="ADAL" clId="{EE8F2211-5E59-4AB1-BA3D-69489237D137}" dt="2021-09-16T12:44:45.026" v="86" actId="700"/>
          <ac:spMkLst>
            <pc:docMk/>
            <pc:sldMk cId="2709874699" sldId="500"/>
            <ac:spMk id="2" creationId="{00000000-0000-0000-0000-000000000000}"/>
          </ac:spMkLst>
        </pc:spChg>
        <pc:spChg chg="mod ord">
          <ac:chgData name="McFarland, Annette" userId="e93d1f50-85ab-41a8-a34a-185a53159573" providerId="ADAL" clId="{EE8F2211-5E59-4AB1-BA3D-69489237D137}" dt="2021-09-16T13:02:33.484" v="221" actId="20577"/>
          <ac:spMkLst>
            <pc:docMk/>
            <pc:sldMk cId="2709874699" sldId="500"/>
            <ac:spMk id="3" creationId="{00000000-0000-0000-0000-000000000000}"/>
          </ac:spMkLst>
        </pc:spChg>
      </pc:sldChg>
      <pc:sldChg chg="modSp add mod modClrScheme chgLayout">
        <pc:chgData name="McFarland, Annette" userId="e93d1f50-85ab-41a8-a34a-185a53159573" providerId="ADAL" clId="{EE8F2211-5E59-4AB1-BA3D-69489237D137}" dt="2021-09-16T12:44:45.026" v="86" actId="700"/>
        <pc:sldMkLst>
          <pc:docMk/>
          <pc:sldMk cId="3305739809" sldId="501"/>
        </pc:sldMkLst>
        <pc:spChg chg="mod ord">
          <ac:chgData name="McFarland, Annette" userId="e93d1f50-85ab-41a8-a34a-185a53159573" providerId="ADAL" clId="{EE8F2211-5E59-4AB1-BA3D-69489237D137}" dt="2021-09-16T12:44:45.026" v="86" actId="700"/>
          <ac:spMkLst>
            <pc:docMk/>
            <pc:sldMk cId="3305739809" sldId="501"/>
            <ac:spMk id="2" creationId="{00000000-0000-0000-0000-000000000000}"/>
          </ac:spMkLst>
        </pc:spChg>
        <pc:spChg chg="mod ord">
          <ac:chgData name="McFarland, Annette" userId="e93d1f50-85ab-41a8-a34a-185a53159573" providerId="ADAL" clId="{EE8F2211-5E59-4AB1-BA3D-69489237D137}" dt="2021-09-16T12:44:45.026" v="86" actId="700"/>
          <ac:spMkLst>
            <pc:docMk/>
            <pc:sldMk cId="3305739809" sldId="501"/>
            <ac:spMk id="3" creationId="{00000000-0000-0000-0000-000000000000}"/>
          </ac:spMkLst>
        </pc:spChg>
      </pc:sldChg>
      <pc:sldChg chg="delSp modSp add mod modClrScheme chgLayout modNotesTx">
        <pc:chgData name="McFarland, Annette" userId="e93d1f50-85ab-41a8-a34a-185a53159573" providerId="ADAL" clId="{EE8F2211-5E59-4AB1-BA3D-69489237D137}" dt="2021-09-16T14:42:17.876" v="1702" actId="207"/>
        <pc:sldMkLst>
          <pc:docMk/>
          <pc:sldMk cId="1266309973" sldId="502"/>
        </pc:sldMkLst>
        <pc:spChg chg="mod ord">
          <ac:chgData name="McFarland, Annette" userId="e93d1f50-85ab-41a8-a34a-185a53159573" providerId="ADAL" clId="{EE8F2211-5E59-4AB1-BA3D-69489237D137}" dt="2021-09-16T12:44:45.026" v="86" actId="700"/>
          <ac:spMkLst>
            <pc:docMk/>
            <pc:sldMk cId="1266309973" sldId="502"/>
            <ac:spMk id="2" creationId="{00000000-0000-0000-0000-000000000000}"/>
          </ac:spMkLst>
        </pc:spChg>
        <pc:spChg chg="del">
          <ac:chgData name="McFarland, Annette" userId="e93d1f50-85ab-41a8-a34a-185a53159573" providerId="ADAL" clId="{EE8F2211-5E59-4AB1-BA3D-69489237D137}" dt="2021-09-16T12:45:13.802" v="87" actId="478"/>
          <ac:spMkLst>
            <pc:docMk/>
            <pc:sldMk cId="1266309973" sldId="502"/>
            <ac:spMk id="5" creationId="{00000000-0000-0000-0000-000000000000}"/>
          </ac:spMkLst>
        </pc:spChg>
        <pc:graphicFrameChg chg="mod ord">
          <ac:chgData name="McFarland, Annette" userId="e93d1f50-85ab-41a8-a34a-185a53159573" providerId="ADAL" clId="{EE8F2211-5E59-4AB1-BA3D-69489237D137}" dt="2021-09-16T14:42:17.876" v="1702" actId="207"/>
          <ac:graphicFrameMkLst>
            <pc:docMk/>
            <pc:sldMk cId="1266309973" sldId="502"/>
            <ac:graphicFrameMk id="8" creationId="{00000000-0000-0000-0000-000000000000}"/>
          </ac:graphicFrameMkLst>
        </pc:graphicFrameChg>
      </pc:sldChg>
      <pc:sldChg chg="modSp add mod modClrScheme chgLayout">
        <pc:chgData name="McFarland, Annette" userId="e93d1f50-85ab-41a8-a34a-185a53159573" providerId="ADAL" clId="{EE8F2211-5E59-4AB1-BA3D-69489237D137}" dt="2021-09-16T12:44:45.026" v="86" actId="700"/>
        <pc:sldMkLst>
          <pc:docMk/>
          <pc:sldMk cId="1997521806" sldId="507"/>
        </pc:sldMkLst>
        <pc:spChg chg="mod ord">
          <ac:chgData name="McFarland, Annette" userId="e93d1f50-85ab-41a8-a34a-185a53159573" providerId="ADAL" clId="{EE8F2211-5E59-4AB1-BA3D-69489237D137}" dt="2021-09-16T12:44:45.026" v="86" actId="700"/>
          <ac:spMkLst>
            <pc:docMk/>
            <pc:sldMk cId="1997521806" sldId="507"/>
            <ac:spMk id="2" creationId="{00000000-0000-0000-0000-000000000000}"/>
          </ac:spMkLst>
        </pc:spChg>
        <pc:spChg chg="mod ord">
          <ac:chgData name="McFarland, Annette" userId="e93d1f50-85ab-41a8-a34a-185a53159573" providerId="ADAL" clId="{EE8F2211-5E59-4AB1-BA3D-69489237D137}" dt="2021-09-16T12:44:45.026" v="86" actId="700"/>
          <ac:spMkLst>
            <pc:docMk/>
            <pc:sldMk cId="1997521806" sldId="507"/>
            <ac:spMk id="3" creationId="{00000000-0000-0000-0000-000000000000}"/>
          </ac:spMkLst>
        </pc:spChg>
      </pc:sldChg>
      <pc:sldChg chg="modSp add mod modClrScheme chgLayout">
        <pc:chgData name="McFarland, Annette" userId="e93d1f50-85ab-41a8-a34a-185a53159573" providerId="ADAL" clId="{EE8F2211-5E59-4AB1-BA3D-69489237D137}" dt="2021-09-16T12:44:45.026" v="86" actId="700"/>
        <pc:sldMkLst>
          <pc:docMk/>
          <pc:sldMk cId="334623370" sldId="508"/>
        </pc:sldMkLst>
        <pc:spChg chg="mod ord">
          <ac:chgData name="McFarland, Annette" userId="e93d1f50-85ab-41a8-a34a-185a53159573" providerId="ADAL" clId="{EE8F2211-5E59-4AB1-BA3D-69489237D137}" dt="2021-09-16T12:44:45.026" v="86" actId="700"/>
          <ac:spMkLst>
            <pc:docMk/>
            <pc:sldMk cId="334623370" sldId="508"/>
            <ac:spMk id="2" creationId="{00000000-0000-0000-0000-000000000000}"/>
          </ac:spMkLst>
        </pc:spChg>
        <pc:spChg chg="mod ord">
          <ac:chgData name="McFarland, Annette" userId="e93d1f50-85ab-41a8-a34a-185a53159573" providerId="ADAL" clId="{EE8F2211-5E59-4AB1-BA3D-69489237D137}" dt="2021-09-16T12:44:45.026" v="86" actId="700"/>
          <ac:spMkLst>
            <pc:docMk/>
            <pc:sldMk cId="334623370" sldId="508"/>
            <ac:spMk id="3" creationId="{00000000-0000-0000-0000-000000000000}"/>
          </ac:spMkLst>
        </pc:spChg>
      </pc:sldChg>
      <pc:sldChg chg="modSp add mod modClrScheme chgLayout">
        <pc:chgData name="McFarland, Annette" userId="e93d1f50-85ab-41a8-a34a-185a53159573" providerId="ADAL" clId="{EE8F2211-5E59-4AB1-BA3D-69489237D137}" dt="2021-09-16T12:44:45.026" v="86" actId="700"/>
        <pc:sldMkLst>
          <pc:docMk/>
          <pc:sldMk cId="3046285133" sldId="509"/>
        </pc:sldMkLst>
        <pc:spChg chg="mod ord">
          <ac:chgData name="McFarland, Annette" userId="e93d1f50-85ab-41a8-a34a-185a53159573" providerId="ADAL" clId="{EE8F2211-5E59-4AB1-BA3D-69489237D137}" dt="2021-09-16T12:44:45.026" v="86" actId="700"/>
          <ac:spMkLst>
            <pc:docMk/>
            <pc:sldMk cId="3046285133" sldId="509"/>
            <ac:spMk id="2" creationId="{00000000-0000-0000-0000-000000000000}"/>
          </ac:spMkLst>
        </pc:spChg>
        <pc:spChg chg="mod ord">
          <ac:chgData name="McFarland, Annette" userId="e93d1f50-85ab-41a8-a34a-185a53159573" providerId="ADAL" clId="{EE8F2211-5E59-4AB1-BA3D-69489237D137}" dt="2021-09-16T12:44:45.026" v="86" actId="700"/>
          <ac:spMkLst>
            <pc:docMk/>
            <pc:sldMk cId="3046285133" sldId="509"/>
            <ac:spMk id="3" creationId="{00000000-0000-0000-0000-000000000000}"/>
          </ac:spMkLst>
        </pc:spChg>
      </pc:sldChg>
      <pc:sldChg chg="modSp add mod modClrScheme chgLayout">
        <pc:chgData name="McFarland, Annette" userId="e93d1f50-85ab-41a8-a34a-185a53159573" providerId="ADAL" clId="{EE8F2211-5E59-4AB1-BA3D-69489237D137}" dt="2021-09-16T12:44:45.026" v="86" actId="700"/>
        <pc:sldMkLst>
          <pc:docMk/>
          <pc:sldMk cId="2244974373" sldId="510"/>
        </pc:sldMkLst>
        <pc:spChg chg="mod ord">
          <ac:chgData name="McFarland, Annette" userId="e93d1f50-85ab-41a8-a34a-185a53159573" providerId="ADAL" clId="{EE8F2211-5E59-4AB1-BA3D-69489237D137}" dt="2021-09-16T12:44:45.026" v="86" actId="700"/>
          <ac:spMkLst>
            <pc:docMk/>
            <pc:sldMk cId="2244974373" sldId="510"/>
            <ac:spMk id="2" creationId="{00000000-0000-0000-0000-000000000000}"/>
          </ac:spMkLst>
        </pc:spChg>
        <pc:spChg chg="mod ord">
          <ac:chgData name="McFarland, Annette" userId="e93d1f50-85ab-41a8-a34a-185a53159573" providerId="ADAL" clId="{EE8F2211-5E59-4AB1-BA3D-69489237D137}" dt="2021-09-16T12:44:45.026" v="86" actId="700"/>
          <ac:spMkLst>
            <pc:docMk/>
            <pc:sldMk cId="2244974373" sldId="510"/>
            <ac:spMk id="3" creationId="{00000000-0000-0000-0000-000000000000}"/>
          </ac:spMkLst>
        </pc:spChg>
      </pc:sldChg>
      <pc:sldChg chg="delSp modSp add mod modClrScheme addCm delCm modCm chgLayout modNotesTx">
        <pc:chgData name="McFarland, Annette" userId="e93d1f50-85ab-41a8-a34a-185a53159573" providerId="ADAL" clId="{EE8F2211-5E59-4AB1-BA3D-69489237D137}" dt="2021-09-16T14:56:04.170" v="1730" actId="27918"/>
        <pc:sldMkLst>
          <pc:docMk/>
          <pc:sldMk cId="3840314944" sldId="512"/>
        </pc:sldMkLst>
        <pc:spChg chg="mod ord">
          <ac:chgData name="McFarland, Annette" userId="e93d1f50-85ab-41a8-a34a-185a53159573" providerId="ADAL" clId="{EE8F2211-5E59-4AB1-BA3D-69489237D137}" dt="2021-09-16T12:44:45.026" v="86" actId="700"/>
          <ac:spMkLst>
            <pc:docMk/>
            <pc:sldMk cId="3840314944" sldId="512"/>
            <ac:spMk id="2" creationId="{00000000-0000-0000-0000-000000000000}"/>
          </ac:spMkLst>
        </pc:spChg>
        <pc:spChg chg="del">
          <ac:chgData name="McFarland, Annette" userId="e93d1f50-85ab-41a8-a34a-185a53159573" providerId="ADAL" clId="{EE8F2211-5E59-4AB1-BA3D-69489237D137}" dt="2021-09-16T12:59:43.122" v="212" actId="478"/>
          <ac:spMkLst>
            <pc:docMk/>
            <pc:sldMk cId="3840314944" sldId="512"/>
            <ac:spMk id="5" creationId="{00000000-0000-0000-0000-000000000000}"/>
          </ac:spMkLst>
        </pc:spChg>
        <pc:graphicFrameChg chg="mod ord">
          <ac:chgData name="McFarland, Annette" userId="e93d1f50-85ab-41a8-a34a-185a53159573" providerId="ADAL" clId="{EE8F2211-5E59-4AB1-BA3D-69489237D137}" dt="2021-09-16T14:42:12.007" v="1701" actId="207"/>
          <ac:graphicFrameMkLst>
            <pc:docMk/>
            <pc:sldMk cId="3840314944" sldId="512"/>
            <ac:graphicFrameMk id="8" creationId="{00000000-0000-0000-0000-000000000000}"/>
          </ac:graphicFrameMkLst>
        </pc:graphicFrameChg>
      </pc:sldChg>
      <pc:sldChg chg="modSp add del mod modClrScheme chgLayout">
        <pc:chgData name="McFarland, Annette" userId="e93d1f50-85ab-41a8-a34a-185a53159573" providerId="ADAL" clId="{EE8F2211-5E59-4AB1-BA3D-69489237D137}" dt="2021-09-16T13:03:54.017" v="231" actId="47"/>
        <pc:sldMkLst>
          <pc:docMk/>
          <pc:sldMk cId="4058713024" sldId="513"/>
        </pc:sldMkLst>
        <pc:spChg chg="mod ord">
          <ac:chgData name="McFarland, Annette" userId="e93d1f50-85ab-41a8-a34a-185a53159573" providerId="ADAL" clId="{EE8F2211-5E59-4AB1-BA3D-69489237D137}" dt="2021-09-16T12:44:45.026" v="86" actId="700"/>
          <ac:spMkLst>
            <pc:docMk/>
            <pc:sldMk cId="4058713024" sldId="513"/>
            <ac:spMk id="2" creationId="{00000000-0000-0000-0000-000000000000}"/>
          </ac:spMkLst>
        </pc:spChg>
        <pc:spChg chg="mod">
          <ac:chgData name="McFarland, Annette" userId="e93d1f50-85ab-41a8-a34a-185a53159573" providerId="ADAL" clId="{EE8F2211-5E59-4AB1-BA3D-69489237D137}" dt="2021-09-16T13:02:47.792" v="224" actId="20577"/>
          <ac:spMkLst>
            <pc:docMk/>
            <pc:sldMk cId="4058713024" sldId="513"/>
            <ac:spMk id="7" creationId="{00000000-0000-0000-0000-000000000000}"/>
          </ac:spMkLst>
        </pc:spChg>
        <pc:graphicFrameChg chg="mod ord">
          <ac:chgData name="McFarland, Annette" userId="e93d1f50-85ab-41a8-a34a-185a53159573" providerId="ADAL" clId="{EE8F2211-5E59-4AB1-BA3D-69489237D137}" dt="2021-09-16T12:44:45.026" v="86" actId="700"/>
          <ac:graphicFrameMkLst>
            <pc:docMk/>
            <pc:sldMk cId="4058713024" sldId="513"/>
            <ac:graphicFrameMk id="8"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42:04.680" v="1700" actId="207"/>
        <pc:sldMkLst>
          <pc:docMk/>
          <pc:sldMk cId="10763806" sldId="515"/>
        </pc:sldMkLst>
        <pc:spChg chg="mod ord">
          <ac:chgData name="McFarland, Annette" userId="e93d1f50-85ab-41a8-a34a-185a53159573" providerId="ADAL" clId="{EE8F2211-5E59-4AB1-BA3D-69489237D137}" dt="2021-09-16T12:44:45.026" v="86" actId="700"/>
          <ac:spMkLst>
            <pc:docMk/>
            <pc:sldMk cId="10763806" sldId="515"/>
            <ac:spMk id="2" creationId="{00000000-0000-0000-0000-000000000000}"/>
          </ac:spMkLst>
        </pc:spChg>
        <pc:spChg chg="del">
          <ac:chgData name="McFarland, Annette" userId="e93d1f50-85ab-41a8-a34a-185a53159573" providerId="ADAL" clId="{EE8F2211-5E59-4AB1-BA3D-69489237D137}" dt="2021-09-16T13:04:03.990" v="232" actId="478"/>
          <ac:spMkLst>
            <pc:docMk/>
            <pc:sldMk cId="10763806" sldId="515"/>
            <ac:spMk id="5" creationId="{00000000-0000-0000-0000-000000000000}"/>
          </ac:spMkLst>
        </pc:spChg>
        <pc:graphicFrameChg chg="mod ord">
          <ac:chgData name="McFarland, Annette" userId="e93d1f50-85ab-41a8-a34a-185a53159573" providerId="ADAL" clId="{EE8F2211-5E59-4AB1-BA3D-69489237D137}" dt="2021-09-16T14:42:04.680" v="1700" actId="207"/>
          <ac:graphicFrameMkLst>
            <pc:docMk/>
            <pc:sldMk cId="10763806" sldId="515"/>
            <ac:graphicFrameMk id="13" creationId="{00000000-0000-0000-0000-000000000000}"/>
          </ac:graphicFrameMkLst>
        </pc:graphicFrameChg>
      </pc:sldChg>
      <pc:sldChg chg="delSp modSp add del mod modClrScheme chgLayout">
        <pc:chgData name="McFarland, Annette" userId="e93d1f50-85ab-41a8-a34a-185a53159573" providerId="ADAL" clId="{EE8F2211-5E59-4AB1-BA3D-69489237D137}" dt="2021-09-16T13:08:06.392" v="352" actId="47"/>
        <pc:sldMkLst>
          <pc:docMk/>
          <pc:sldMk cId="1519574173" sldId="521"/>
        </pc:sldMkLst>
        <pc:spChg chg="mod ord">
          <ac:chgData name="McFarland, Annette" userId="e93d1f50-85ab-41a8-a34a-185a53159573" providerId="ADAL" clId="{EE8F2211-5E59-4AB1-BA3D-69489237D137}" dt="2021-09-16T12:44:45.026" v="86" actId="700"/>
          <ac:spMkLst>
            <pc:docMk/>
            <pc:sldMk cId="1519574173" sldId="521"/>
            <ac:spMk id="2" creationId="{00000000-0000-0000-0000-000000000000}"/>
          </ac:spMkLst>
        </pc:spChg>
        <pc:spChg chg="del">
          <ac:chgData name="McFarland, Annette" userId="e93d1f50-85ab-41a8-a34a-185a53159573" providerId="ADAL" clId="{EE8F2211-5E59-4AB1-BA3D-69489237D137}" dt="2021-09-16T13:07:18.187" v="350" actId="478"/>
          <ac:spMkLst>
            <pc:docMk/>
            <pc:sldMk cId="1519574173" sldId="521"/>
            <ac:spMk id="5" creationId="{00000000-0000-0000-0000-000000000000}"/>
          </ac:spMkLst>
        </pc:spChg>
        <pc:graphicFrameChg chg="mod ord">
          <ac:chgData name="McFarland, Annette" userId="e93d1f50-85ab-41a8-a34a-185a53159573" providerId="ADAL" clId="{EE8F2211-5E59-4AB1-BA3D-69489237D137}" dt="2021-09-16T12:44:45.026" v="86" actId="700"/>
          <ac:graphicFrameMkLst>
            <pc:docMk/>
            <pc:sldMk cId="1519574173" sldId="521"/>
            <ac:graphicFrameMk id="7"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41:48.555" v="1699" actId="207"/>
        <pc:sldMkLst>
          <pc:docMk/>
          <pc:sldMk cId="1923881144" sldId="523"/>
        </pc:sldMkLst>
        <pc:spChg chg="mod ord">
          <ac:chgData name="McFarland, Annette" userId="e93d1f50-85ab-41a8-a34a-185a53159573" providerId="ADAL" clId="{EE8F2211-5E59-4AB1-BA3D-69489237D137}" dt="2021-09-16T12:44:45.026" v="86" actId="700"/>
          <ac:spMkLst>
            <pc:docMk/>
            <pc:sldMk cId="1923881144" sldId="523"/>
            <ac:spMk id="2" creationId="{00000000-0000-0000-0000-000000000000}"/>
          </ac:spMkLst>
        </pc:spChg>
        <pc:spChg chg="del">
          <ac:chgData name="McFarland, Annette" userId="e93d1f50-85ab-41a8-a34a-185a53159573" providerId="ADAL" clId="{EE8F2211-5E59-4AB1-BA3D-69489237D137}" dt="2021-09-16T13:08:11.729" v="353" actId="478"/>
          <ac:spMkLst>
            <pc:docMk/>
            <pc:sldMk cId="1923881144" sldId="523"/>
            <ac:spMk id="5" creationId="{00000000-0000-0000-0000-000000000000}"/>
          </ac:spMkLst>
        </pc:spChg>
        <pc:graphicFrameChg chg="mod ord">
          <ac:chgData name="McFarland, Annette" userId="e93d1f50-85ab-41a8-a34a-185a53159573" providerId="ADAL" clId="{EE8F2211-5E59-4AB1-BA3D-69489237D137}" dt="2021-09-16T14:41:48.555" v="1699" actId="207"/>
          <ac:graphicFrameMkLst>
            <pc:docMk/>
            <pc:sldMk cId="1923881144" sldId="523"/>
            <ac:graphicFrameMk id="51" creationId="{00000000-0000-0000-0000-000000000000}"/>
          </ac:graphicFrameMkLst>
        </pc:graphicFrameChg>
      </pc:sldChg>
      <pc:sldChg chg="delSp modSp add mod modClrScheme addCm delCm modCm chgLayout modNotesTx">
        <pc:chgData name="McFarland, Annette" userId="e93d1f50-85ab-41a8-a34a-185a53159573" providerId="ADAL" clId="{EE8F2211-5E59-4AB1-BA3D-69489237D137}" dt="2021-09-16T14:48:07.885" v="1718" actId="207"/>
        <pc:sldMkLst>
          <pc:docMk/>
          <pc:sldMk cId="3605458952" sldId="526"/>
        </pc:sldMkLst>
        <pc:spChg chg="mod ord">
          <ac:chgData name="McFarland, Annette" userId="e93d1f50-85ab-41a8-a34a-185a53159573" providerId="ADAL" clId="{EE8F2211-5E59-4AB1-BA3D-69489237D137}" dt="2021-09-16T12:44:45.026" v="86" actId="700"/>
          <ac:spMkLst>
            <pc:docMk/>
            <pc:sldMk cId="3605458952" sldId="526"/>
            <ac:spMk id="2" creationId="{00000000-0000-0000-0000-000000000000}"/>
          </ac:spMkLst>
        </pc:spChg>
        <pc:spChg chg="del">
          <ac:chgData name="McFarland, Annette" userId="e93d1f50-85ab-41a8-a34a-185a53159573" providerId="ADAL" clId="{EE8F2211-5E59-4AB1-BA3D-69489237D137}" dt="2021-09-16T13:20:59.904" v="385" actId="478"/>
          <ac:spMkLst>
            <pc:docMk/>
            <pc:sldMk cId="3605458952" sldId="526"/>
            <ac:spMk id="5" creationId="{00000000-0000-0000-0000-000000000000}"/>
          </ac:spMkLst>
        </pc:spChg>
        <pc:graphicFrameChg chg="mod ord">
          <ac:chgData name="McFarland, Annette" userId="e93d1f50-85ab-41a8-a34a-185a53159573" providerId="ADAL" clId="{EE8F2211-5E59-4AB1-BA3D-69489237D137}" dt="2021-09-16T14:48:07.885" v="1718" actId="207"/>
          <ac:graphicFrameMkLst>
            <pc:docMk/>
            <pc:sldMk cId="3605458952" sldId="526"/>
            <ac:graphicFrameMk id="7" creationId="{00000000-0000-0000-0000-000000000000}"/>
          </ac:graphicFrameMkLst>
        </pc:graphicFrameChg>
      </pc:sldChg>
      <pc:sldChg chg="delSp modSp add mod modClrScheme addCm modCm chgLayout">
        <pc:chgData name="McFarland, Annette" userId="e93d1f50-85ab-41a8-a34a-185a53159573" providerId="ADAL" clId="{EE8F2211-5E59-4AB1-BA3D-69489237D137}" dt="2021-09-16T14:41:33.551" v="1697" actId="207"/>
        <pc:sldMkLst>
          <pc:docMk/>
          <pc:sldMk cId="2207955031" sldId="527"/>
        </pc:sldMkLst>
        <pc:spChg chg="mod ord">
          <ac:chgData name="McFarland, Annette" userId="e93d1f50-85ab-41a8-a34a-185a53159573" providerId="ADAL" clId="{EE8F2211-5E59-4AB1-BA3D-69489237D137}" dt="2021-09-16T12:44:45.026" v="86" actId="700"/>
          <ac:spMkLst>
            <pc:docMk/>
            <pc:sldMk cId="2207955031" sldId="527"/>
            <ac:spMk id="2" creationId="{00000000-0000-0000-0000-000000000000}"/>
          </ac:spMkLst>
        </pc:spChg>
        <pc:spChg chg="del">
          <ac:chgData name="McFarland, Annette" userId="e93d1f50-85ab-41a8-a34a-185a53159573" providerId="ADAL" clId="{EE8F2211-5E59-4AB1-BA3D-69489237D137}" dt="2021-09-16T13:15:16.108" v="379" actId="478"/>
          <ac:spMkLst>
            <pc:docMk/>
            <pc:sldMk cId="2207955031" sldId="527"/>
            <ac:spMk id="5" creationId="{00000000-0000-0000-0000-000000000000}"/>
          </ac:spMkLst>
        </pc:spChg>
        <pc:graphicFrameChg chg="mod ord">
          <ac:chgData name="McFarland, Annette" userId="e93d1f50-85ab-41a8-a34a-185a53159573" providerId="ADAL" clId="{EE8F2211-5E59-4AB1-BA3D-69489237D137}" dt="2021-09-16T14:41:33.551" v="1697" actId="207"/>
          <ac:graphicFrameMkLst>
            <pc:docMk/>
            <pc:sldMk cId="2207955031" sldId="527"/>
            <ac:graphicFrameMk id="7" creationId="{00000000-0000-0000-0000-000000000000}"/>
          </ac:graphicFrameMkLst>
        </pc:graphicFrameChg>
      </pc:sldChg>
      <pc:sldChg chg="delSp modSp add del mod modClrScheme chgLayout">
        <pc:chgData name="McFarland, Annette" userId="e93d1f50-85ab-41a8-a34a-185a53159573" providerId="ADAL" clId="{EE8F2211-5E59-4AB1-BA3D-69489237D137}" dt="2021-09-16T15:07:34.757" v="1731" actId="47"/>
        <pc:sldMkLst>
          <pc:docMk/>
          <pc:sldMk cId="3687312367" sldId="528"/>
        </pc:sldMkLst>
        <pc:spChg chg="mod ord">
          <ac:chgData name="McFarland, Annette" userId="e93d1f50-85ab-41a8-a34a-185a53159573" providerId="ADAL" clId="{EE8F2211-5E59-4AB1-BA3D-69489237D137}" dt="2021-09-16T12:44:45.026" v="86" actId="700"/>
          <ac:spMkLst>
            <pc:docMk/>
            <pc:sldMk cId="3687312367" sldId="528"/>
            <ac:spMk id="2" creationId="{00000000-0000-0000-0000-000000000000}"/>
          </ac:spMkLst>
        </pc:spChg>
        <pc:spChg chg="del">
          <ac:chgData name="McFarland, Annette" userId="e93d1f50-85ab-41a8-a34a-185a53159573" providerId="ADAL" clId="{EE8F2211-5E59-4AB1-BA3D-69489237D137}" dt="2021-09-16T13:23:38.390" v="400" actId="478"/>
          <ac:spMkLst>
            <pc:docMk/>
            <pc:sldMk cId="3687312367" sldId="528"/>
            <ac:spMk id="11" creationId="{00000000-0000-0000-0000-000000000000}"/>
          </ac:spMkLst>
        </pc:spChg>
        <pc:graphicFrameChg chg="mod ord">
          <ac:chgData name="McFarland, Annette" userId="e93d1f50-85ab-41a8-a34a-185a53159573" providerId="ADAL" clId="{EE8F2211-5E59-4AB1-BA3D-69489237D137}" dt="2021-09-16T12:44:45.026" v="86" actId="700"/>
          <ac:graphicFrameMkLst>
            <pc:docMk/>
            <pc:sldMk cId="3687312367" sldId="528"/>
            <ac:graphicFrameMk id="13"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41:23.920" v="1696" actId="207"/>
        <pc:sldMkLst>
          <pc:docMk/>
          <pc:sldMk cId="2780258031" sldId="533"/>
        </pc:sldMkLst>
        <pc:spChg chg="mod ord">
          <ac:chgData name="McFarland, Annette" userId="e93d1f50-85ab-41a8-a34a-185a53159573" providerId="ADAL" clId="{EE8F2211-5E59-4AB1-BA3D-69489237D137}" dt="2021-09-16T12:44:45.026" v="86" actId="700"/>
          <ac:spMkLst>
            <pc:docMk/>
            <pc:sldMk cId="2780258031" sldId="533"/>
            <ac:spMk id="2" creationId="{00000000-0000-0000-0000-000000000000}"/>
          </ac:spMkLst>
        </pc:spChg>
        <pc:spChg chg="mod">
          <ac:chgData name="McFarland, Annette" userId="e93d1f50-85ab-41a8-a34a-185a53159573" providerId="ADAL" clId="{EE8F2211-5E59-4AB1-BA3D-69489237D137}" dt="2021-09-16T13:48:15.447" v="726" actId="20577"/>
          <ac:spMkLst>
            <pc:docMk/>
            <pc:sldMk cId="2780258031" sldId="533"/>
            <ac:spMk id="4" creationId="{00000000-0000-0000-0000-000000000000}"/>
          </ac:spMkLst>
        </pc:spChg>
        <pc:spChg chg="del">
          <ac:chgData name="McFarland, Annette" userId="e93d1f50-85ab-41a8-a34a-185a53159573" providerId="ADAL" clId="{EE8F2211-5E59-4AB1-BA3D-69489237D137}" dt="2021-09-16T13:43:45.366" v="453" actId="478"/>
          <ac:spMkLst>
            <pc:docMk/>
            <pc:sldMk cId="2780258031" sldId="533"/>
            <ac:spMk id="5" creationId="{00000000-0000-0000-0000-000000000000}"/>
          </ac:spMkLst>
        </pc:spChg>
        <pc:graphicFrameChg chg="mod ord">
          <ac:chgData name="McFarland, Annette" userId="e93d1f50-85ab-41a8-a34a-185a53159573" providerId="ADAL" clId="{EE8F2211-5E59-4AB1-BA3D-69489237D137}" dt="2021-09-16T14:41:23.920" v="1696" actId="207"/>
          <ac:graphicFrameMkLst>
            <pc:docMk/>
            <pc:sldMk cId="2780258031" sldId="533"/>
            <ac:graphicFrameMk id="7"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3:51:18.070" v="1073" actId="20577"/>
        <pc:sldMkLst>
          <pc:docMk/>
          <pc:sldMk cId="3063334282" sldId="534"/>
        </pc:sldMkLst>
        <pc:spChg chg="mod ord">
          <ac:chgData name="McFarland, Annette" userId="e93d1f50-85ab-41a8-a34a-185a53159573" providerId="ADAL" clId="{EE8F2211-5E59-4AB1-BA3D-69489237D137}" dt="2021-09-16T12:44:45.026" v="86" actId="700"/>
          <ac:spMkLst>
            <pc:docMk/>
            <pc:sldMk cId="3063334282" sldId="534"/>
            <ac:spMk id="2" creationId="{00000000-0000-0000-0000-000000000000}"/>
          </ac:spMkLst>
        </pc:spChg>
        <pc:spChg chg="del">
          <ac:chgData name="McFarland, Annette" userId="e93d1f50-85ab-41a8-a34a-185a53159573" providerId="ADAL" clId="{EE8F2211-5E59-4AB1-BA3D-69489237D137}" dt="2021-09-16T13:49:10.190" v="730" actId="478"/>
          <ac:spMkLst>
            <pc:docMk/>
            <pc:sldMk cId="3063334282" sldId="534"/>
            <ac:spMk id="5" creationId="{00000000-0000-0000-0000-000000000000}"/>
          </ac:spMkLst>
        </pc:spChg>
        <pc:graphicFrameChg chg="mod ord">
          <ac:chgData name="McFarland, Annette" userId="e93d1f50-85ab-41a8-a34a-185a53159573" providerId="ADAL" clId="{EE8F2211-5E59-4AB1-BA3D-69489237D137}" dt="2021-09-16T13:49:58.677" v="737" actId="207"/>
          <ac:graphicFrameMkLst>
            <pc:docMk/>
            <pc:sldMk cId="3063334282" sldId="534"/>
            <ac:graphicFrameMk id="8" creationId="{00000000-0000-0000-0000-000000000000}"/>
          </ac:graphicFrameMkLst>
        </pc:graphicFrameChg>
      </pc:sldChg>
      <pc:sldChg chg="addSp modSp add mod modClrScheme chgLayout modNotesTx">
        <pc:chgData name="McFarland, Annette" userId="e93d1f50-85ab-41a8-a34a-185a53159573" providerId="ADAL" clId="{EE8F2211-5E59-4AB1-BA3D-69489237D137}" dt="2021-09-16T13:54:35.743" v="1302" actId="20577"/>
        <pc:sldMkLst>
          <pc:docMk/>
          <pc:sldMk cId="2484561738" sldId="535"/>
        </pc:sldMkLst>
        <pc:spChg chg="mod ord">
          <ac:chgData name="McFarland, Annette" userId="e93d1f50-85ab-41a8-a34a-185a53159573" providerId="ADAL" clId="{EE8F2211-5E59-4AB1-BA3D-69489237D137}" dt="2021-09-16T12:44:45.026" v="86" actId="700"/>
          <ac:spMkLst>
            <pc:docMk/>
            <pc:sldMk cId="2484561738" sldId="535"/>
            <ac:spMk id="2" creationId="{00000000-0000-0000-0000-000000000000}"/>
          </ac:spMkLst>
        </pc:spChg>
        <pc:spChg chg="add mod">
          <ac:chgData name="McFarland, Annette" userId="e93d1f50-85ab-41a8-a34a-185a53159573" providerId="ADAL" clId="{EE8F2211-5E59-4AB1-BA3D-69489237D137}" dt="2021-09-16T13:53:50.966" v="1082" actId="1076"/>
          <ac:spMkLst>
            <pc:docMk/>
            <pc:sldMk cId="2484561738" sldId="535"/>
            <ac:spMk id="3" creationId="{44BE558F-DE48-49A8-9FB2-61AC5A204A5C}"/>
          </ac:spMkLst>
        </pc:spChg>
        <pc:graphicFrameChg chg="mod ord">
          <ac:chgData name="McFarland, Annette" userId="e93d1f50-85ab-41a8-a34a-185a53159573" providerId="ADAL" clId="{EE8F2211-5E59-4AB1-BA3D-69489237D137}" dt="2021-09-16T13:53:27.573" v="1078" actId="207"/>
          <ac:graphicFrameMkLst>
            <pc:docMk/>
            <pc:sldMk cId="2484561738" sldId="535"/>
            <ac:graphicFrameMk id="7" creationId="{00000000-0000-0000-0000-000000000000}"/>
          </ac:graphicFrameMkLst>
        </pc:graphicFrameChg>
      </pc:sldChg>
      <pc:sldChg chg="modSp add mod modClrScheme chgLayout">
        <pc:chgData name="McFarland, Annette" userId="e93d1f50-85ab-41a8-a34a-185a53159573" providerId="ADAL" clId="{EE8F2211-5E59-4AB1-BA3D-69489237D137}" dt="2021-09-16T13:56:11.891" v="1308"/>
        <pc:sldMkLst>
          <pc:docMk/>
          <pc:sldMk cId="3151834886" sldId="536"/>
        </pc:sldMkLst>
        <pc:spChg chg="mod ord">
          <ac:chgData name="McFarland, Annette" userId="e93d1f50-85ab-41a8-a34a-185a53159573" providerId="ADAL" clId="{EE8F2211-5E59-4AB1-BA3D-69489237D137}" dt="2021-09-16T12:44:45.026" v="86" actId="700"/>
          <ac:spMkLst>
            <pc:docMk/>
            <pc:sldMk cId="3151834886" sldId="536"/>
            <ac:spMk id="2" creationId="{00000000-0000-0000-0000-000000000000}"/>
          </ac:spMkLst>
        </pc:spChg>
        <pc:graphicFrameChg chg="mod ord">
          <ac:chgData name="McFarland, Annette" userId="e93d1f50-85ab-41a8-a34a-185a53159573" providerId="ADAL" clId="{EE8F2211-5E59-4AB1-BA3D-69489237D137}" dt="2021-09-16T13:56:11.891" v="1308"/>
          <ac:graphicFrameMkLst>
            <pc:docMk/>
            <pc:sldMk cId="3151834886" sldId="536"/>
            <ac:graphicFrameMk id="7" creationId="{00000000-0000-0000-0000-000000000000}"/>
          </ac:graphicFrameMkLst>
        </pc:graphicFrameChg>
      </pc:sldChg>
      <pc:sldChg chg="delSp modSp add mod modClrScheme addCm modCm chgLayout modNotesTx">
        <pc:chgData name="McFarland, Annette" userId="e93d1f50-85ab-41a8-a34a-185a53159573" providerId="ADAL" clId="{EE8F2211-5E59-4AB1-BA3D-69489237D137}" dt="2021-09-16T15:16:08.729" v="1735"/>
        <pc:sldMkLst>
          <pc:docMk/>
          <pc:sldMk cId="3930808740" sldId="537"/>
        </pc:sldMkLst>
        <pc:spChg chg="mod ord">
          <ac:chgData name="McFarland, Annette" userId="e93d1f50-85ab-41a8-a34a-185a53159573" providerId="ADAL" clId="{EE8F2211-5E59-4AB1-BA3D-69489237D137}" dt="2021-09-16T12:44:45.026" v="86" actId="700"/>
          <ac:spMkLst>
            <pc:docMk/>
            <pc:sldMk cId="3930808740" sldId="537"/>
            <ac:spMk id="2" creationId="{00000000-0000-0000-0000-000000000000}"/>
          </ac:spMkLst>
        </pc:spChg>
        <pc:spChg chg="mod">
          <ac:chgData name="McFarland, Annette" userId="e93d1f50-85ab-41a8-a34a-185a53159573" providerId="ADAL" clId="{EE8F2211-5E59-4AB1-BA3D-69489237D137}" dt="2021-09-16T14:24:59.028" v="1393" actId="1076"/>
          <ac:spMkLst>
            <pc:docMk/>
            <pc:sldMk cId="3930808740" sldId="537"/>
            <ac:spMk id="4" creationId="{00000000-0000-0000-0000-000000000000}"/>
          </ac:spMkLst>
        </pc:spChg>
        <pc:spChg chg="mod">
          <ac:chgData name="McFarland, Annette" userId="e93d1f50-85ab-41a8-a34a-185a53159573" providerId="ADAL" clId="{EE8F2211-5E59-4AB1-BA3D-69489237D137}" dt="2021-09-16T14:06:45.083" v="1364" actId="1076"/>
          <ac:spMkLst>
            <pc:docMk/>
            <pc:sldMk cId="3930808740" sldId="537"/>
            <ac:spMk id="9" creationId="{00000000-0000-0000-0000-000000000000}"/>
          </ac:spMkLst>
        </pc:spChg>
        <pc:spChg chg="del">
          <ac:chgData name="McFarland, Annette" userId="e93d1f50-85ab-41a8-a34a-185a53159573" providerId="ADAL" clId="{EE8F2211-5E59-4AB1-BA3D-69489237D137}" dt="2021-09-16T13:56:25.009" v="1309" actId="478"/>
          <ac:spMkLst>
            <pc:docMk/>
            <pc:sldMk cId="3930808740" sldId="537"/>
            <ac:spMk id="10" creationId="{00000000-0000-0000-0000-000000000000}"/>
          </ac:spMkLst>
        </pc:spChg>
        <pc:graphicFrameChg chg="mod ord">
          <ac:chgData name="McFarland, Annette" userId="e93d1f50-85ab-41a8-a34a-185a53159573" providerId="ADAL" clId="{EE8F2211-5E59-4AB1-BA3D-69489237D137}" dt="2021-09-16T14:41:17.418" v="1695" actId="207"/>
          <ac:graphicFrameMkLst>
            <pc:docMk/>
            <pc:sldMk cId="3930808740" sldId="537"/>
            <ac:graphicFrameMk id="8" creationId="{00000000-0000-0000-0000-000000000000}"/>
          </ac:graphicFrameMkLst>
        </pc:graphicFrameChg>
        <pc:cxnChg chg="mod">
          <ac:chgData name="McFarland, Annette" userId="e93d1f50-85ab-41a8-a34a-185a53159573" providerId="ADAL" clId="{EE8F2211-5E59-4AB1-BA3D-69489237D137}" dt="2021-09-16T14:06:32.151" v="1361" actId="1076"/>
          <ac:cxnSpMkLst>
            <pc:docMk/>
            <pc:sldMk cId="3930808740" sldId="537"/>
            <ac:cxnSpMk id="11" creationId="{00000000-0000-0000-0000-000000000000}"/>
          </ac:cxnSpMkLst>
        </pc:cxnChg>
        <pc:cxnChg chg="mod">
          <ac:chgData name="McFarland, Annette" userId="e93d1f50-85ab-41a8-a34a-185a53159573" providerId="ADAL" clId="{EE8F2211-5E59-4AB1-BA3D-69489237D137}" dt="2021-09-16T14:06:45.083" v="1364" actId="1076"/>
          <ac:cxnSpMkLst>
            <pc:docMk/>
            <pc:sldMk cId="3930808740" sldId="537"/>
            <ac:cxnSpMk id="12" creationId="{00000000-0000-0000-0000-000000000000}"/>
          </ac:cxnSpMkLst>
        </pc:cxnChg>
      </pc:sldChg>
      <pc:sldChg chg="delSp modSp add mod modClrScheme chgLayout modNotesTx">
        <pc:chgData name="McFarland, Annette" userId="e93d1f50-85ab-41a8-a34a-185a53159573" providerId="ADAL" clId="{EE8F2211-5E59-4AB1-BA3D-69489237D137}" dt="2021-09-16T14:27:18.649" v="1436" actId="20577"/>
        <pc:sldMkLst>
          <pc:docMk/>
          <pc:sldMk cId="1127129263" sldId="538"/>
        </pc:sldMkLst>
        <pc:spChg chg="mod ord">
          <ac:chgData name="McFarland, Annette" userId="e93d1f50-85ab-41a8-a34a-185a53159573" providerId="ADAL" clId="{EE8F2211-5E59-4AB1-BA3D-69489237D137}" dt="2021-09-16T12:44:45.026" v="86" actId="700"/>
          <ac:spMkLst>
            <pc:docMk/>
            <pc:sldMk cId="1127129263" sldId="538"/>
            <ac:spMk id="2" creationId="{00000000-0000-0000-0000-000000000000}"/>
          </ac:spMkLst>
        </pc:spChg>
        <pc:spChg chg="del">
          <ac:chgData name="McFarland, Annette" userId="e93d1f50-85ab-41a8-a34a-185a53159573" providerId="ADAL" clId="{EE8F2211-5E59-4AB1-BA3D-69489237D137}" dt="2021-09-16T14:25:06.450" v="1394" actId="478"/>
          <ac:spMkLst>
            <pc:docMk/>
            <pc:sldMk cId="1127129263" sldId="538"/>
            <ac:spMk id="5" creationId="{00000000-0000-0000-0000-000000000000}"/>
          </ac:spMkLst>
        </pc:spChg>
        <pc:graphicFrameChg chg="mod ord">
          <ac:chgData name="McFarland, Annette" userId="e93d1f50-85ab-41a8-a34a-185a53159573" providerId="ADAL" clId="{EE8F2211-5E59-4AB1-BA3D-69489237D137}" dt="2021-09-16T14:25:33.072" v="1398" actId="207"/>
          <ac:graphicFrameMkLst>
            <pc:docMk/>
            <pc:sldMk cId="1127129263" sldId="538"/>
            <ac:graphicFrameMk id="7"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38:05.086" v="1485" actId="20577"/>
        <pc:sldMkLst>
          <pc:docMk/>
          <pc:sldMk cId="171400949" sldId="539"/>
        </pc:sldMkLst>
        <pc:spChg chg="mod ord">
          <ac:chgData name="McFarland, Annette" userId="e93d1f50-85ab-41a8-a34a-185a53159573" providerId="ADAL" clId="{EE8F2211-5E59-4AB1-BA3D-69489237D137}" dt="2021-09-16T12:44:45.026" v="86" actId="700"/>
          <ac:spMkLst>
            <pc:docMk/>
            <pc:sldMk cId="171400949" sldId="539"/>
            <ac:spMk id="2" creationId="{00000000-0000-0000-0000-000000000000}"/>
          </ac:spMkLst>
        </pc:spChg>
        <pc:spChg chg="del">
          <ac:chgData name="McFarland, Annette" userId="e93d1f50-85ab-41a8-a34a-185a53159573" providerId="ADAL" clId="{EE8F2211-5E59-4AB1-BA3D-69489237D137}" dt="2021-09-16T14:27:27.691" v="1437" actId="478"/>
          <ac:spMkLst>
            <pc:docMk/>
            <pc:sldMk cId="171400949" sldId="539"/>
            <ac:spMk id="5" creationId="{00000000-0000-0000-0000-000000000000}"/>
          </ac:spMkLst>
        </pc:spChg>
        <pc:graphicFrameChg chg="mod ord">
          <ac:chgData name="McFarland, Annette" userId="e93d1f50-85ab-41a8-a34a-185a53159573" providerId="ADAL" clId="{EE8F2211-5E59-4AB1-BA3D-69489237D137}" dt="2021-09-16T14:27:40.590" v="1440" actId="207"/>
          <ac:graphicFrameMkLst>
            <pc:docMk/>
            <pc:sldMk cId="171400949" sldId="539"/>
            <ac:graphicFrameMk id="7"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41:05.408" v="1693" actId="207"/>
        <pc:sldMkLst>
          <pc:docMk/>
          <pc:sldMk cId="2522974606" sldId="540"/>
        </pc:sldMkLst>
        <pc:spChg chg="mod ord">
          <ac:chgData name="McFarland, Annette" userId="e93d1f50-85ab-41a8-a34a-185a53159573" providerId="ADAL" clId="{EE8F2211-5E59-4AB1-BA3D-69489237D137}" dt="2021-09-16T12:44:45.026" v="86" actId="700"/>
          <ac:spMkLst>
            <pc:docMk/>
            <pc:sldMk cId="2522974606" sldId="540"/>
            <ac:spMk id="2" creationId="{00000000-0000-0000-0000-000000000000}"/>
          </ac:spMkLst>
        </pc:spChg>
        <pc:spChg chg="del">
          <ac:chgData name="McFarland, Annette" userId="e93d1f50-85ab-41a8-a34a-185a53159573" providerId="ADAL" clId="{EE8F2211-5E59-4AB1-BA3D-69489237D137}" dt="2021-09-16T14:38:17.092" v="1486" actId="478"/>
          <ac:spMkLst>
            <pc:docMk/>
            <pc:sldMk cId="2522974606" sldId="540"/>
            <ac:spMk id="5" creationId="{00000000-0000-0000-0000-000000000000}"/>
          </ac:spMkLst>
        </pc:spChg>
        <pc:graphicFrameChg chg="mod ord">
          <ac:chgData name="McFarland, Annette" userId="e93d1f50-85ab-41a8-a34a-185a53159573" providerId="ADAL" clId="{EE8F2211-5E59-4AB1-BA3D-69489237D137}" dt="2021-09-16T14:41:05.408" v="1693" actId="207"/>
          <ac:graphicFrameMkLst>
            <pc:docMk/>
            <pc:sldMk cId="2522974606" sldId="540"/>
            <ac:graphicFrameMk id="7" creationId="{00000000-0000-0000-0000-000000000000}"/>
          </ac:graphicFrameMkLst>
        </pc:graphicFrameChg>
      </pc:sldChg>
      <pc:sldChg chg="delSp modSp add mod modClrScheme chgLayout modNotesTx">
        <pc:chgData name="McFarland, Annette" userId="e93d1f50-85ab-41a8-a34a-185a53159573" providerId="ADAL" clId="{EE8F2211-5E59-4AB1-BA3D-69489237D137}" dt="2021-09-16T14:45:38.798" v="1708" actId="20577"/>
        <pc:sldMkLst>
          <pc:docMk/>
          <pc:sldMk cId="2662477587" sldId="541"/>
        </pc:sldMkLst>
        <pc:spChg chg="mod ord">
          <ac:chgData name="McFarland, Annette" userId="e93d1f50-85ab-41a8-a34a-185a53159573" providerId="ADAL" clId="{EE8F2211-5E59-4AB1-BA3D-69489237D137}" dt="2021-09-16T12:44:45.026" v="86" actId="700"/>
          <ac:spMkLst>
            <pc:docMk/>
            <pc:sldMk cId="2662477587" sldId="541"/>
            <ac:spMk id="2" creationId="{00000000-0000-0000-0000-000000000000}"/>
          </ac:spMkLst>
        </pc:spChg>
        <pc:spChg chg="del">
          <ac:chgData name="McFarland, Annette" userId="e93d1f50-85ab-41a8-a34a-185a53159573" providerId="ADAL" clId="{EE8F2211-5E59-4AB1-BA3D-69489237D137}" dt="2021-09-16T14:40:37.783" v="1689" actId="478"/>
          <ac:spMkLst>
            <pc:docMk/>
            <pc:sldMk cId="2662477587" sldId="541"/>
            <ac:spMk id="5" creationId="{00000000-0000-0000-0000-000000000000}"/>
          </ac:spMkLst>
        </pc:spChg>
        <pc:graphicFrameChg chg="mod ord">
          <ac:chgData name="McFarland, Annette" userId="e93d1f50-85ab-41a8-a34a-185a53159573" providerId="ADAL" clId="{EE8F2211-5E59-4AB1-BA3D-69489237D137}" dt="2021-09-16T14:40:58.121" v="1692" actId="207"/>
          <ac:graphicFrameMkLst>
            <pc:docMk/>
            <pc:sldMk cId="2662477587" sldId="541"/>
            <ac:graphicFrameMk id="7" creationId="{00000000-0000-0000-0000-000000000000}"/>
          </ac:graphicFrameMkLst>
        </pc:graphicFrameChg>
      </pc:sldChg>
      <pc:sldMasterChg chg="delSldLayout">
        <pc:chgData name="McFarland, Annette" userId="e93d1f50-85ab-41a8-a34a-185a53159573" providerId="ADAL" clId="{EE8F2211-5E59-4AB1-BA3D-69489237D137}" dt="2021-09-16T12:42:31.382" v="78" actId="47"/>
        <pc:sldMasterMkLst>
          <pc:docMk/>
          <pc:sldMasterMk cId="2535715439" sldId="2147483662"/>
        </pc:sldMasterMkLst>
        <pc:sldLayoutChg chg="del">
          <pc:chgData name="McFarland, Annette" userId="e93d1f50-85ab-41a8-a34a-185a53159573" providerId="ADAL" clId="{EE8F2211-5E59-4AB1-BA3D-69489237D137}" dt="2021-09-16T12:42:31.382" v="78" actId="47"/>
          <pc:sldLayoutMkLst>
            <pc:docMk/>
            <pc:sldMasterMk cId="2535715439" sldId="2147483662"/>
            <pc:sldLayoutMk cId="1538982437" sldId="2147483667"/>
          </pc:sldLayoutMkLst>
        </pc:sldLayoutChg>
      </pc:sldMasterChg>
    </pc:docChg>
  </pc:docChgLst>
  <pc:docChgLst>
    <pc:chgData name="Zweimueller, Sally" userId="f649569d-8ee2-4724-a3fd-8ef967560e44" providerId="ADAL" clId="{49CEED1D-F7DE-40CB-8FFC-7C0B1D4208DE}"/>
    <pc:docChg chg="modSld">
      <pc:chgData name="Zweimueller, Sally" userId="f649569d-8ee2-4724-a3fd-8ef967560e44" providerId="ADAL" clId="{49CEED1D-F7DE-40CB-8FFC-7C0B1D4208DE}" dt="2020-11-17T15:11:06.481" v="1" actId="20577"/>
      <pc:docMkLst>
        <pc:docMk/>
      </pc:docMkLst>
      <pc:sldChg chg="modSp mod">
        <pc:chgData name="Zweimueller, Sally" userId="f649569d-8ee2-4724-a3fd-8ef967560e44" providerId="ADAL" clId="{49CEED1D-F7DE-40CB-8FFC-7C0B1D4208DE}" dt="2020-11-17T15:11:06.481" v="1" actId="20577"/>
        <pc:sldMkLst>
          <pc:docMk/>
          <pc:sldMk cId="2129250665" sldId="259"/>
        </pc:sldMkLst>
        <pc:spChg chg="mod">
          <ac:chgData name="Zweimueller, Sally" userId="f649569d-8ee2-4724-a3fd-8ef967560e44" providerId="ADAL" clId="{49CEED1D-F7DE-40CB-8FFC-7C0B1D4208DE}" dt="2020-11-17T15:11:06.481" v="1" actId="20577"/>
          <ac:spMkLst>
            <pc:docMk/>
            <pc:sldMk cId="2129250665" sldId="259"/>
            <ac:spMk id="4" creationId="{00000000-0000-0000-0000-000000000000}"/>
          </ac:spMkLst>
        </pc:spChg>
      </pc:sldChg>
    </pc:docChg>
  </pc:docChgLst>
  <pc:docChgLst>
    <pc:chgData name="Zweimueller, Sally" userId="f649569d-8ee2-4724-a3fd-8ef967560e44" providerId="ADAL" clId="{96715A96-4955-4495-AAD2-30EE7CED7C01}"/>
    <pc:docChg chg="undo custSel modSld">
      <pc:chgData name="Zweimueller, Sally" userId="f649569d-8ee2-4724-a3fd-8ef967560e44" providerId="ADAL" clId="{96715A96-4955-4495-AAD2-30EE7CED7C01}" dt="2021-09-20T21:25:47.382" v="10" actId="1592"/>
      <pc:docMkLst>
        <pc:docMk/>
      </pc:docMkLst>
      <pc:sldChg chg="addCm delCm">
        <pc:chgData name="Zweimueller, Sally" userId="f649569d-8ee2-4724-a3fd-8ef967560e44" providerId="ADAL" clId="{96715A96-4955-4495-AAD2-30EE7CED7C01}" dt="2021-09-20T21:25:47.382" v="10" actId="1592"/>
        <pc:sldMkLst>
          <pc:docMk/>
          <pc:sldMk cId="3930808740" sldId="537"/>
        </pc:sldMkLst>
      </pc:sldChg>
      <pc:sldChg chg="mod addCm delCm">
        <pc:chgData name="Zweimueller, Sally" userId="f649569d-8ee2-4724-a3fd-8ef967560e44" providerId="ADAL" clId="{96715A96-4955-4495-AAD2-30EE7CED7C01}" dt="2021-09-20T21:25:41.923" v="9" actId="1592"/>
        <pc:sldMkLst>
          <pc:docMk/>
          <pc:sldMk cId="1853710444" sldId="542"/>
        </pc:sldMkLst>
      </pc:sldChg>
    </pc:docChg>
  </pc:docChgLst>
  <pc:docChgLst>
    <pc:chgData name="McFarland, Annette" userId="e93d1f50-85ab-41a8-a34a-185a53159573" providerId="ADAL" clId="{B54B6F0B-19E8-40CE-8EB6-2E68C22227B0}"/>
    <pc:docChg chg="custSel delSld modSld">
      <pc:chgData name="McFarland, Annette" userId="e93d1f50-85ab-41a8-a34a-185a53159573" providerId="ADAL" clId="{B54B6F0B-19E8-40CE-8EB6-2E68C22227B0}" dt="2021-09-20T15:18:09.630" v="40" actId="1592"/>
      <pc:docMkLst>
        <pc:docMk/>
      </pc:docMkLst>
      <pc:sldChg chg="delCm">
        <pc:chgData name="McFarland, Annette" userId="e93d1f50-85ab-41a8-a34a-185a53159573" providerId="ADAL" clId="{B54B6F0B-19E8-40CE-8EB6-2E68C22227B0}" dt="2021-09-20T14:49:34.584" v="0" actId="1592"/>
        <pc:sldMkLst>
          <pc:docMk/>
          <pc:sldMk cId="1443189657" sldId="260"/>
        </pc:sldMkLst>
      </pc:sldChg>
      <pc:sldChg chg="delCm">
        <pc:chgData name="McFarland, Annette" userId="e93d1f50-85ab-41a8-a34a-185a53159573" providerId="ADAL" clId="{B54B6F0B-19E8-40CE-8EB6-2E68C22227B0}" dt="2021-09-20T15:08:06.158" v="20" actId="1592"/>
        <pc:sldMkLst>
          <pc:docMk/>
          <pc:sldMk cId="2527276025" sldId="303"/>
        </pc:sldMkLst>
      </pc:sldChg>
      <pc:sldChg chg="delSp mod delCm modNotesTx">
        <pc:chgData name="McFarland, Annette" userId="e93d1f50-85ab-41a8-a34a-185a53159573" providerId="ADAL" clId="{B54B6F0B-19E8-40CE-8EB6-2E68C22227B0}" dt="2021-09-20T15:03:12.502" v="19" actId="1592"/>
        <pc:sldMkLst>
          <pc:docMk/>
          <pc:sldMk cId="2193820898" sldId="313"/>
        </pc:sldMkLst>
        <pc:spChg chg="del">
          <ac:chgData name="McFarland, Annette" userId="e93d1f50-85ab-41a8-a34a-185a53159573" providerId="ADAL" clId="{B54B6F0B-19E8-40CE-8EB6-2E68C22227B0}" dt="2021-09-20T15:03:01.183" v="7" actId="478"/>
          <ac:spMkLst>
            <pc:docMk/>
            <pc:sldMk cId="2193820898" sldId="313"/>
            <ac:spMk id="12" creationId="{C3C6378D-6A5F-4B3E-B7C6-FD7392CB0066}"/>
          </ac:spMkLst>
        </pc:spChg>
      </pc:sldChg>
      <pc:sldChg chg="delCm">
        <pc:chgData name="McFarland, Annette" userId="e93d1f50-85ab-41a8-a34a-185a53159573" providerId="ADAL" clId="{B54B6F0B-19E8-40CE-8EB6-2E68C22227B0}" dt="2021-09-20T15:18:09.630" v="40" actId="1592"/>
        <pc:sldMkLst>
          <pc:docMk/>
          <pc:sldMk cId="3953753324" sldId="318"/>
        </pc:sldMkLst>
      </pc:sldChg>
      <pc:sldChg chg="del">
        <pc:chgData name="McFarland, Annette" userId="e93d1f50-85ab-41a8-a34a-185a53159573" providerId="ADAL" clId="{B54B6F0B-19E8-40CE-8EB6-2E68C22227B0}" dt="2021-09-20T15:02:30.299" v="3" actId="2696"/>
        <pc:sldMkLst>
          <pc:docMk/>
          <pc:sldMk cId="332373501" sldId="328"/>
        </pc:sldMkLst>
      </pc:sldChg>
      <pc:sldChg chg="del">
        <pc:chgData name="McFarland, Annette" userId="e93d1f50-85ab-41a8-a34a-185a53159573" providerId="ADAL" clId="{B54B6F0B-19E8-40CE-8EB6-2E68C22227B0}" dt="2021-09-20T15:13:13.799" v="24" actId="2696"/>
        <pc:sldMkLst>
          <pc:docMk/>
          <pc:sldMk cId="1714699089" sldId="332"/>
        </pc:sldMkLst>
      </pc:sldChg>
      <pc:sldChg chg="delCm">
        <pc:chgData name="McFarland, Annette" userId="e93d1f50-85ab-41a8-a34a-185a53159573" providerId="ADAL" clId="{B54B6F0B-19E8-40CE-8EB6-2E68C22227B0}" dt="2021-09-20T14:49:38.033" v="1" actId="1592"/>
        <pc:sldMkLst>
          <pc:docMk/>
          <pc:sldMk cId="640842681" sldId="367"/>
        </pc:sldMkLst>
      </pc:sldChg>
      <pc:sldChg chg="delCm">
        <pc:chgData name="McFarland, Annette" userId="e93d1f50-85ab-41a8-a34a-185a53159573" providerId="ADAL" clId="{B54B6F0B-19E8-40CE-8EB6-2E68C22227B0}" dt="2021-09-20T14:49:51.232" v="2" actId="1592"/>
        <pc:sldMkLst>
          <pc:docMk/>
          <pc:sldMk cId="2709874699" sldId="500"/>
        </pc:sldMkLst>
      </pc:sldChg>
      <pc:sldChg chg="del">
        <pc:chgData name="McFarland, Annette" userId="e93d1f50-85ab-41a8-a34a-185a53159573" providerId="ADAL" clId="{B54B6F0B-19E8-40CE-8EB6-2E68C22227B0}" dt="2021-09-20T15:08:09.499" v="21" actId="2696"/>
        <pc:sldMkLst>
          <pc:docMk/>
          <pc:sldMk cId="1923881144" sldId="523"/>
        </pc:sldMkLst>
      </pc:sldChg>
      <pc:sldChg chg="del">
        <pc:chgData name="McFarland, Annette" userId="e93d1f50-85ab-41a8-a34a-185a53159573" providerId="ADAL" clId="{B54B6F0B-19E8-40CE-8EB6-2E68C22227B0}" dt="2021-09-20T15:17:13.347" v="38" actId="2696"/>
        <pc:sldMkLst>
          <pc:docMk/>
          <pc:sldMk cId="2207955031" sldId="527"/>
        </pc:sldMkLst>
      </pc:sldChg>
      <pc:sldChg chg="mod delCm">
        <pc:chgData name="McFarland, Annette" userId="e93d1f50-85ab-41a8-a34a-185a53159573" providerId="ADAL" clId="{B54B6F0B-19E8-40CE-8EB6-2E68C22227B0}" dt="2021-09-20T15:13:42.522" v="28" actId="1592"/>
        <pc:sldMkLst>
          <pc:docMk/>
          <pc:sldMk cId="3063334282" sldId="534"/>
        </pc:sldMkLst>
      </pc:sldChg>
      <pc:sldChg chg="addCm">
        <pc:chgData name="McFarland, Annette" userId="e93d1f50-85ab-41a8-a34a-185a53159573" providerId="ADAL" clId="{B54B6F0B-19E8-40CE-8EB6-2E68C22227B0}" dt="2021-09-20T15:17:56.574" v="39" actId="1589"/>
        <pc:sldMkLst>
          <pc:docMk/>
          <pc:sldMk cId="3930808740" sldId="537"/>
        </pc:sldMkLst>
      </pc:sldChg>
      <pc:sldChg chg="del">
        <pc:chgData name="McFarland, Annette" userId="e93d1f50-85ab-41a8-a34a-185a53159573" providerId="ADAL" clId="{B54B6F0B-19E8-40CE-8EB6-2E68C22227B0}" dt="2021-09-20T15:15:44.120" v="30" actId="2696"/>
        <pc:sldMkLst>
          <pc:docMk/>
          <pc:sldMk cId="1127129263" sldId="538"/>
        </pc:sldMkLst>
      </pc:sldChg>
      <pc:sldChg chg="addCm modCm">
        <pc:chgData name="McFarland, Annette" userId="e93d1f50-85ab-41a8-a34a-185a53159573" providerId="ADAL" clId="{B54B6F0B-19E8-40CE-8EB6-2E68C22227B0}" dt="2021-09-20T15:12:41.704" v="23"/>
        <pc:sldMkLst>
          <pc:docMk/>
          <pc:sldMk cId="1853710444" sldId="542"/>
        </pc:sldMkLst>
      </pc:sldChg>
      <pc:sldChg chg="modSp delCm">
        <pc:chgData name="McFarland, Annette" userId="e93d1f50-85ab-41a8-a34a-185a53159573" providerId="ADAL" clId="{B54B6F0B-19E8-40CE-8EB6-2E68C22227B0}" dt="2021-09-20T15:16:48.328" v="37"/>
        <pc:sldMkLst>
          <pc:docMk/>
          <pc:sldMk cId="2024608454" sldId="543"/>
        </pc:sldMkLst>
        <pc:graphicFrameChg chg="mod">
          <ac:chgData name="McFarland, Annette" userId="e93d1f50-85ab-41a8-a34a-185a53159573" providerId="ADAL" clId="{B54B6F0B-19E8-40CE-8EB6-2E68C22227B0}" dt="2021-09-20T15:16:48.328" v="37"/>
          <ac:graphicFrameMkLst>
            <pc:docMk/>
            <pc:sldMk cId="2024608454" sldId="543"/>
            <ac:graphicFrameMk id="9" creationId="{BB83371A-ABED-4CB7-A3B9-AE3028393E5B}"/>
          </ac:graphicFrameMkLst>
        </pc:graphicFrameChg>
      </pc:sldChg>
    </pc:docChg>
  </pc:docChgLst>
  <pc:docChgLst>
    <pc:chgData name="Zweimueller, Sally" userId="f649569d-8ee2-4724-a3fd-8ef967560e44" providerId="ADAL" clId="{FEAB38C0-C610-4DAC-9C8E-1D9C98E32DA7}"/>
    <pc:docChg chg="undo custSel addSld delSld modSld">
      <pc:chgData name="Zweimueller, Sally" userId="f649569d-8ee2-4724-a3fd-8ef967560e44" providerId="ADAL" clId="{FEAB38C0-C610-4DAC-9C8E-1D9C98E32DA7}" dt="2021-09-17T18:15:37.274" v="1347" actId="6549"/>
      <pc:docMkLst>
        <pc:docMk/>
      </pc:docMkLst>
      <pc:sldChg chg="del addCm delCm modCm">
        <pc:chgData name="Zweimueller, Sally" userId="f649569d-8ee2-4724-a3fd-8ef967560e44" providerId="ADAL" clId="{FEAB38C0-C610-4DAC-9C8E-1D9C98E32DA7}" dt="2021-09-17T17:35:51.631" v="997" actId="47"/>
        <pc:sldMkLst>
          <pc:docMk/>
          <pc:sldMk cId="364172602" sldId="258"/>
        </pc:sldMkLst>
      </pc:sldChg>
      <pc:sldChg chg="addCm modCm">
        <pc:chgData name="Zweimueller, Sally" userId="f649569d-8ee2-4724-a3fd-8ef967560e44" providerId="ADAL" clId="{FEAB38C0-C610-4DAC-9C8E-1D9C98E32DA7}" dt="2021-09-17T17:35:57.123" v="999"/>
        <pc:sldMkLst>
          <pc:docMk/>
          <pc:sldMk cId="1443189657" sldId="260"/>
        </pc:sldMkLst>
      </pc:sldChg>
      <pc:sldChg chg="del">
        <pc:chgData name="Zweimueller, Sally" userId="f649569d-8ee2-4724-a3fd-8ef967560e44" providerId="ADAL" clId="{FEAB38C0-C610-4DAC-9C8E-1D9C98E32DA7}" dt="2021-09-17T12:41:06.076" v="9" actId="47"/>
        <pc:sldMkLst>
          <pc:docMk/>
          <pc:sldMk cId="217559645" sldId="262"/>
        </pc:sldMkLst>
      </pc:sldChg>
      <pc:sldChg chg="del">
        <pc:chgData name="Zweimueller, Sally" userId="f649569d-8ee2-4724-a3fd-8ef967560e44" providerId="ADAL" clId="{FEAB38C0-C610-4DAC-9C8E-1D9C98E32DA7}" dt="2021-09-17T12:40:55.457" v="6" actId="47"/>
        <pc:sldMkLst>
          <pc:docMk/>
          <pc:sldMk cId="1667133582" sldId="264"/>
        </pc:sldMkLst>
      </pc:sldChg>
      <pc:sldChg chg="del">
        <pc:chgData name="Zweimueller, Sally" userId="f649569d-8ee2-4724-a3fd-8ef967560e44" providerId="ADAL" clId="{FEAB38C0-C610-4DAC-9C8E-1D9C98E32DA7}" dt="2021-09-17T12:40:55.960" v="7" actId="47"/>
        <pc:sldMkLst>
          <pc:docMk/>
          <pc:sldMk cId="301022969" sldId="265"/>
        </pc:sldMkLst>
      </pc:sldChg>
      <pc:sldChg chg="del">
        <pc:chgData name="Zweimueller, Sally" userId="f649569d-8ee2-4724-a3fd-8ef967560e44" providerId="ADAL" clId="{FEAB38C0-C610-4DAC-9C8E-1D9C98E32DA7}" dt="2021-09-17T12:40:56.817" v="8" actId="47"/>
        <pc:sldMkLst>
          <pc:docMk/>
          <pc:sldMk cId="1741010713" sldId="266"/>
        </pc:sldMkLst>
      </pc:sldChg>
      <pc:sldChg chg="del">
        <pc:chgData name="Zweimueller, Sally" userId="f649569d-8ee2-4724-a3fd-8ef967560e44" providerId="ADAL" clId="{FEAB38C0-C610-4DAC-9C8E-1D9C98E32DA7}" dt="2021-09-17T17:35:26.789" v="991" actId="47"/>
        <pc:sldMkLst>
          <pc:docMk/>
          <pc:sldMk cId="4030038150" sldId="267"/>
        </pc:sldMkLst>
      </pc:sldChg>
      <pc:sldChg chg="del">
        <pc:chgData name="Zweimueller, Sally" userId="f649569d-8ee2-4724-a3fd-8ef967560e44" providerId="ADAL" clId="{FEAB38C0-C610-4DAC-9C8E-1D9C98E32DA7}" dt="2021-09-17T17:35:28.066" v="992" actId="47"/>
        <pc:sldMkLst>
          <pc:docMk/>
          <pc:sldMk cId="1732174319" sldId="268"/>
        </pc:sldMkLst>
      </pc:sldChg>
      <pc:sldChg chg="add del">
        <pc:chgData name="Zweimueller, Sally" userId="f649569d-8ee2-4724-a3fd-8ef967560e44" providerId="ADAL" clId="{FEAB38C0-C610-4DAC-9C8E-1D9C98E32DA7}" dt="2021-09-17T17:35:37.323" v="994" actId="47"/>
        <pc:sldMkLst>
          <pc:docMk/>
          <pc:sldMk cId="4024895532" sldId="269"/>
        </pc:sldMkLst>
      </pc:sldChg>
      <pc:sldChg chg="modSp mod">
        <pc:chgData name="Zweimueller, Sally" userId="f649569d-8ee2-4724-a3fd-8ef967560e44" providerId="ADAL" clId="{FEAB38C0-C610-4DAC-9C8E-1D9C98E32DA7}" dt="2021-09-17T12:40:12.587" v="5" actId="404"/>
        <pc:sldMkLst>
          <pc:docMk/>
          <pc:sldMk cId="149386729" sldId="274"/>
        </pc:sldMkLst>
        <pc:spChg chg="mod">
          <ac:chgData name="Zweimueller, Sally" userId="f649569d-8ee2-4724-a3fd-8ef967560e44" providerId="ADAL" clId="{FEAB38C0-C610-4DAC-9C8E-1D9C98E32DA7}" dt="2021-09-17T12:40:12.587" v="5" actId="404"/>
          <ac:spMkLst>
            <pc:docMk/>
            <pc:sldMk cId="149386729" sldId="274"/>
            <ac:spMk id="2" creationId="{1D74B12D-4F29-4E0C-A69D-B2CCD6667C57}"/>
          </ac:spMkLst>
        </pc:spChg>
      </pc:sldChg>
      <pc:sldChg chg="delSp modSp add mod addCm modCm modNotesTx">
        <pc:chgData name="Zweimueller, Sally" userId="f649569d-8ee2-4724-a3fd-8ef967560e44" providerId="ADAL" clId="{FEAB38C0-C610-4DAC-9C8E-1D9C98E32DA7}" dt="2021-09-17T17:18:46.802" v="976" actId="1076"/>
        <pc:sldMkLst>
          <pc:docMk/>
          <pc:sldMk cId="2527276025" sldId="303"/>
        </pc:sldMkLst>
        <pc:spChg chg="mod">
          <ac:chgData name="Zweimueller, Sally" userId="f649569d-8ee2-4724-a3fd-8ef967560e44" providerId="ADAL" clId="{FEAB38C0-C610-4DAC-9C8E-1D9C98E32DA7}" dt="2021-09-17T17:18:42.858" v="975" actId="20577"/>
          <ac:spMkLst>
            <pc:docMk/>
            <pc:sldMk cId="2527276025" sldId="303"/>
            <ac:spMk id="2" creationId="{00000000-0000-0000-0000-000000000000}"/>
          </ac:spMkLst>
        </pc:spChg>
        <pc:spChg chg="mod">
          <ac:chgData name="Zweimueller, Sally" userId="f649569d-8ee2-4724-a3fd-8ef967560e44" providerId="ADAL" clId="{FEAB38C0-C610-4DAC-9C8E-1D9C98E32DA7}" dt="2021-09-17T17:18:46.802" v="976" actId="1076"/>
          <ac:spMkLst>
            <pc:docMk/>
            <pc:sldMk cId="2527276025" sldId="303"/>
            <ac:spMk id="8" creationId="{00000000-0000-0000-0000-000000000000}"/>
          </ac:spMkLst>
        </pc:spChg>
        <pc:spChg chg="del mod">
          <ac:chgData name="Zweimueller, Sally" userId="f649569d-8ee2-4724-a3fd-8ef967560e44" providerId="ADAL" clId="{FEAB38C0-C610-4DAC-9C8E-1D9C98E32DA7}" dt="2021-09-17T17:12:10.798" v="803" actId="478"/>
          <ac:spMkLst>
            <pc:docMk/>
            <pc:sldMk cId="2527276025" sldId="303"/>
            <ac:spMk id="9" creationId="{00000000-0000-0000-0000-000000000000}"/>
          </ac:spMkLst>
        </pc:spChg>
        <pc:spChg chg="del">
          <ac:chgData name="Zweimueller, Sally" userId="f649569d-8ee2-4724-a3fd-8ef967560e44" providerId="ADAL" clId="{FEAB38C0-C610-4DAC-9C8E-1D9C98E32DA7}" dt="2021-09-17T17:12:08.060" v="802" actId="478"/>
          <ac:spMkLst>
            <pc:docMk/>
            <pc:sldMk cId="2527276025" sldId="303"/>
            <ac:spMk id="10" creationId="{00000000-0000-0000-0000-000000000000}"/>
          </ac:spMkLst>
        </pc:spChg>
        <pc:spChg chg="del">
          <ac:chgData name="Zweimueller, Sally" userId="f649569d-8ee2-4724-a3fd-8ef967560e44" providerId="ADAL" clId="{FEAB38C0-C610-4DAC-9C8E-1D9C98E32DA7}" dt="2021-09-17T17:12:08.060" v="802" actId="478"/>
          <ac:spMkLst>
            <pc:docMk/>
            <pc:sldMk cId="2527276025" sldId="303"/>
            <ac:spMk id="11" creationId="{00000000-0000-0000-0000-000000000000}"/>
          </ac:spMkLst>
        </pc:spChg>
      </pc:sldChg>
      <pc:sldChg chg="addCm modCm">
        <pc:chgData name="Zweimueller, Sally" userId="f649569d-8ee2-4724-a3fd-8ef967560e44" providerId="ADAL" clId="{FEAB38C0-C610-4DAC-9C8E-1D9C98E32DA7}" dt="2021-09-17T16:53:32.096" v="677"/>
        <pc:sldMkLst>
          <pc:docMk/>
          <pc:sldMk cId="2193820898" sldId="313"/>
        </pc:sldMkLst>
      </pc:sldChg>
      <pc:sldChg chg="modSp add mod addCm modCm modNotesTx">
        <pc:chgData name="Zweimueller, Sally" userId="f649569d-8ee2-4724-a3fd-8ef967560e44" providerId="ADAL" clId="{FEAB38C0-C610-4DAC-9C8E-1D9C98E32DA7}" dt="2021-09-17T14:57:20.145" v="191"/>
        <pc:sldMkLst>
          <pc:docMk/>
          <pc:sldMk cId="3953753324" sldId="318"/>
        </pc:sldMkLst>
        <pc:spChg chg="mod">
          <ac:chgData name="Zweimueller, Sally" userId="f649569d-8ee2-4724-a3fd-8ef967560e44" providerId="ADAL" clId="{FEAB38C0-C610-4DAC-9C8E-1D9C98E32DA7}" dt="2021-09-17T14:51:33.304" v="161" actId="20577"/>
          <ac:spMkLst>
            <pc:docMk/>
            <pc:sldMk cId="3953753324" sldId="318"/>
            <ac:spMk id="2" creationId="{00000000-0000-0000-0000-000000000000}"/>
          </ac:spMkLst>
        </pc:spChg>
      </pc:sldChg>
      <pc:sldChg chg="modSp mod modShow addCm modCm">
        <pc:chgData name="Zweimueller, Sally" userId="f649569d-8ee2-4724-a3fd-8ef967560e44" providerId="ADAL" clId="{FEAB38C0-C610-4DAC-9C8E-1D9C98E32DA7}" dt="2021-09-17T16:51:59.992" v="674" actId="729"/>
        <pc:sldMkLst>
          <pc:docMk/>
          <pc:sldMk cId="332373501" sldId="328"/>
        </pc:sldMkLst>
        <pc:spChg chg="mod">
          <ac:chgData name="Zweimueller, Sally" userId="f649569d-8ee2-4724-a3fd-8ef967560e44" providerId="ADAL" clId="{FEAB38C0-C610-4DAC-9C8E-1D9C98E32DA7}" dt="2021-09-17T14:58:30.833" v="192" actId="20577"/>
          <ac:spMkLst>
            <pc:docMk/>
            <pc:sldMk cId="332373501" sldId="328"/>
            <ac:spMk id="9" creationId="{00000000-0000-0000-0000-000000000000}"/>
          </ac:spMkLst>
        </pc:spChg>
      </pc:sldChg>
      <pc:sldChg chg="delSp modSp add mod modNotesTx">
        <pc:chgData name="Zweimueller, Sally" userId="f649569d-8ee2-4724-a3fd-8ef967560e44" providerId="ADAL" clId="{FEAB38C0-C610-4DAC-9C8E-1D9C98E32DA7}" dt="2021-09-17T16:51:21.924" v="672" actId="20577"/>
        <pc:sldMkLst>
          <pc:docMk/>
          <pc:sldMk cId="2832632089" sldId="329"/>
        </pc:sldMkLst>
        <pc:spChg chg="mod">
          <ac:chgData name="Zweimueller, Sally" userId="f649569d-8ee2-4724-a3fd-8ef967560e44" providerId="ADAL" clId="{FEAB38C0-C610-4DAC-9C8E-1D9C98E32DA7}" dt="2021-09-17T16:49:43.960" v="470" actId="20577"/>
          <ac:spMkLst>
            <pc:docMk/>
            <pc:sldMk cId="2832632089" sldId="329"/>
            <ac:spMk id="2" creationId="{00000000-0000-0000-0000-000000000000}"/>
          </ac:spMkLst>
        </pc:spChg>
        <pc:spChg chg="mod">
          <ac:chgData name="Zweimueller, Sally" userId="f649569d-8ee2-4724-a3fd-8ef967560e44" providerId="ADAL" clId="{FEAB38C0-C610-4DAC-9C8E-1D9C98E32DA7}" dt="2021-09-17T16:50:21.054" v="481" actId="20577"/>
          <ac:spMkLst>
            <pc:docMk/>
            <pc:sldMk cId="2832632089" sldId="329"/>
            <ac:spMk id="4" creationId="{00000000-0000-0000-0000-000000000000}"/>
          </ac:spMkLst>
        </pc:spChg>
        <pc:spChg chg="del mod">
          <ac:chgData name="Zweimueller, Sally" userId="f649569d-8ee2-4724-a3fd-8ef967560e44" providerId="ADAL" clId="{FEAB38C0-C610-4DAC-9C8E-1D9C98E32DA7}" dt="2021-09-17T16:49:11.176" v="459" actId="478"/>
          <ac:spMkLst>
            <pc:docMk/>
            <pc:sldMk cId="2832632089" sldId="329"/>
            <ac:spMk id="9" creationId="{00000000-0000-0000-0000-000000000000}"/>
          </ac:spMkLst>
        </pc:spChg>
        <pc:spChg chg="del">
          <ac:chgData name="Zweimueller, Sally" userId="f649569d-8ee2-4724-a3fd-8ef967560e44" providerId="ADAL" clId="{FEAB38C0-C610-4DAC-9C8E-1D9C98E32DA7}" dt="2021-09-17T16:48:40.260" v="453" actId="478"/>
          <ac:spMkLst>
            <pc:docMk/>
            <pc:sldMk cId="2832632089" sldId="329"/>
            <ac:spMk id="11" creationId="{00000000-0000-0000-0000-000000000000}"/>
          </ac:spMkLst>
        </pc:spChg>
        <pc:graphicFrameChg chg="mod">
          <ac:chgData name="Zweimueller, Sally" userId="f649569d-8ee2-4724-a3fd-8ef967560e44" providerId="ADAL" clId="{FEAB38C0-C610-4DAC-9C8E-1D9C98E32DA7}" dt="2021-09-17T16:49:01.912" v="457" actId="1076"/>
          <ac:graphicFrameMkLst>
            <pc:docMk/>
            <pc:sldMk cId="2832632089" sldId="329"/>
            <ac:graphicFrameMk id="13" creationId="{274ADEFD-0436-470E-8724-92D3313AE175}"/>
          </ac:graphicFrameMkLst>
        </pc:graphicFrameChg>
      </pc:sldChg>
      <pc:sldChg chg="mod modShow addCm modCm">
        <pc:chgData name="Zweimueller, Sally" userId="f649569d-8ee2-4724-a3fd-8ef967560e44" providerId="ADAL" clId="{FEAB38C0-C610-4DAC-9C8E-1D9C98E32DA7}" dt="2021-09-17T17:31:07.293" v="986"/>
        <pc:sldMkLst>
          <pc:docMk/>
          <pc:sldMk cId="1714699089" sldId="332"/>
        </pc:sldMkLst>
      </pc:sldChg>
      <pc:sldChg chg="modSp add addCm modCm">
        <pc:chgData name="Zweimueller, Sally" userId="f649569d-8ee2-4724-a3fd-8ef967560e44" providerId="ADAL" clId="{FEAB38C0-C610-4DAC-9C8E-1D9C98E32DA7}" dt="2021-09-17T14:48:38.986" v="114"/>
        <pc:sldMkLst>
          <pc:docMk/>
          <pc:sldMk cId="640842681" sldId="367"/>
        </pc:sldMkLst>
        <pc:graphicFrameChg chg="mod">
          <ac:chgData name="Zweimueller, Sally" userId="f649569d-8ee2-4724-a3fd-8ef967560e44" providerId="ADAL" clId="{FEAB38C0-C610-4DAC-9C8E-1D9C98E32DA7}" dt="2021-09-17T14:48:07.777" v="112" actId="207"/>
          <ac:graphicFrameMkLst>
            <pc:docMk/>
            <pc:sldMk cId="640842681" sldId="367"/>
            <ac:graphicFrameMk id="13" creationId="{A5537EAD-FFDD-4103-9268-07036444C793}"/>
          </ac:graphicFrameMkLst>
        </pc:graphicFrameChg>
      </pc:sldChg>
      <pc:sldChg chg="addSp delSp modSp add del mod">
        <pc:chgData name="Zweimueller, Sally" userId="f649569d-8ee2-4724-a3fd-8ef967560e44" providerId="ADAL" clId="{FEAB38C0-C610-4DAC-9C8E-1D9C98E32DA7}" dt="2021-09-17T17:55:59.322" v="1159" actId="47"/>
        <pc:sldMkLst>
          <pc:docMk/>
          <pc:sldMk cId="1165887659" sldId="453"/>
        </pc:sldMkLst>
        <pc:spChg chg="mod">
          <ac:chgData name="Zweimueller, Sally" userId="f649569d-8ee2-4724-a3fd-8ef967560e44" providerId="ADAL" clId="{FEAB38C0-C610-4DAC-9C8E-1D9C98E32DA7}" dt="2021-09-17T17:45:44.771" v="1130" actId="20577"/>
          <ac:spMkLst>
            <pc:docMk/>
            <pc:sldMk cId="1165887659" sldId="453"/>
            <ac:spMk id="2" creationId="{00000000-0000-0000-0000-000000000000}"/>
          </ac:spMkLst>
        </pc:spChg>
        <pc:spChg chg="mod">
          <ac:chgData name="Zweimueller, Sally" userId="f649569d-8ee2-4724-a3fd-8ef967560e44" providerId="ADAL" clId="{FEAB38C0-C610-4DAC-9C8E-1D9C98E32DA7}" dt="2021-09-17T17:53:28.573" v="1143" actId="1076"/>
          <ac:spMkLst>
            <pc:docMk/>
            <pc:sldMk cId="1165887659" sldId="453"/>
            <ac:spMk id="3" creationId="{00000000-0000-0000-0000-000000000000}"/>
          </ac:spMkLst>
        </pc:spChg>
        <pc:spChg chg="mod">
          <ac:chgData name="Zweimueller, Sally" userId="f649569d-8ee2-4724-a3fd-8ef967560e44" providerId="ADAL" clId="{FEAB38C0-C610-4DAC-9C8E-1D9C98E32DA7}" dt="2021-09-17T17:45:56.525" v="1132" actId="20577"/>
          <ac:spMkLst>
            <pc:docMk/>
            <pc:sldMk cId="1165887659" sldId="453"/>
            <ac:spMk id="4" creationId="{00000000-0000-0000-0000-000000000000}"/>
          </ac:spMkLst>
        </pc:spChg>
        <pc:spChg chg="add del mod">
          <ac:chgData name="Zweimueller, Sally" userId="f649569d-8ee2-4724-a3fd-8ef967560e44" providerId="ADAL" clId="{FEAB38C0-C610-4DAC-9C8E-1D9C98E32DA7}" dt="2021-09-17T17:53:02.179" v="1140" actId="478"/>
          <ac:spMkLst>
            <pc:docMk/>
            <pc:sldMk cId="1165887659" sldId="453"/>
            <ac:spMk id="6" creationId="{0D8B0501-5724-4310-8DB7-BC6151766FB5}"/>
          </ac:spMkLst>
        </pc:spChg>
        <pc:spChg chg="mod">
          <ac:chgData name="Zweimueller, Sally" userId="f649569d-8ee2-4724-a3fd-8ef967560e44" providerId="ADAL" clId="{FEAB38C0-C610-4DAC-9C8E-1D9C98E32DA7}" dt="2021-09-17T17:53:31.212" v="1144" actId="1076"/>
          <ac:spMkLst>
            <pc:docMk/>
            <pc:sldMk cId="1165887659" sldId="453"/>
            <ac:spMk id="9" creationId="{00000000-0000-0000-0000-000000000000}"/>
          </ac:spMkLst>
        </pc:spChg>
        <pc:graphicFrameChg chg="del">
          <ac:chgData name="Zweimueller, Sally" userId="f649569d-8ee2-4724-a3fd-8ef967560e44" providerId="ADAL" clId="{FEAB38C0-C610-4DAC-9C8E-1D9C98E32DA7}" dt="2021-09-17T17:53:00.397" v="1139" actId="478"/>
          <ac:graphicFrameMkLst>
            <pc:docMk/>
            <pc:sldMk cId="1165887659" sldId="453"/>
            <ac:graphicFrameMk id="8" creationId="{00000000-0000-0000-0000-000000000000}"/>
          </ac:graphicFrameMkLst>
        </pc:graphicFrameChg>
        <pc:graphicFrameChg chg="add del mod">
          <ac:chgData name="Zweimueller, Sally" userId="f649569d-8ee2-4724-a3fd-8ef967560e44" providerId="ADAL" clId="{FEAB38C0-C610-4DAC-9C8E-1D9C98E32DA7}" dt="2021-09-17T17:53:24.772" v="1142"/>
          <ac:graphicFrameMkLst>
            <pc:docMk/>
            <pc:sldMk cId="1165887659" sldId="453"/>
            <ac:graphicFrameMk id="10" creationId="{D4FD0F4E-BE5C-48FF-88AE-F3A25F72C2AE}"/>
          </ac:graphicFrameMkLst>
        </pc:graphicFrameChg>
        <pc:graphicFrameChg chg="add mod">
          <ac:chgData name="Zweimueller, Sally" userId="f649569d-8ee2-4724-a3fd-8ef967560e44" providerId="ADAL" clId="{FEAB38C0-C610-4DAC-9C8E-1D9C98E32DA7}" dt="2021-09-17T17:53:32.297" v="1145"/>
          <ac:graphicFrameMkLst>
            <pc:docMk/>
            <pc:sldMk cId="1165887659" sldId="453"/>
            <ac:graphicFrameMk id="11" creationId="{338CFAAD-9F56-478D-908B-CE08DC72164D}"/>
          </ac:graphicFrameMkLst>
        </pc:graphicFrameChg>
      </pc:sldChg>
      <pc:sldChg chg="modSp mod addCm modCm">
        <pc:chgData name="Zweimueller, Sally" userId="f649569d-8ee2-4724-a3fd-8ef967560e44" providerId="ADAL" clId="{FEAB38C0-C610-4DAC-9C8E-1D9C98E32DA7}" dt="2021-09-17T14:51:01.921" v="148"/>
        <pc:sldMkLst>
          <pc:docMk/>
          <pc:sldMk cId="2709874699" sldId="500"/>
        </pc:sldMkLst>
        <pc:spChg chg="mod">
          <ac:chgData name="Zweimueller, Sally" userId="f649569d-8ee2-4724-a3fd-8ef967560e44" providerId="ADAL" clId="{FEAB38C0-C610-4DAC-9C8E-1D9C98E32DA7}" dt="2021-09-17T14:49:45.396" v="147" actId="20577"/>
          <ac:spMkLst>
            <pc:docMk/>
            <pc:sldMk cId="2709874699" sldId="500"/>
            <ac:spMk id="3" creationId="{00000000-0000-0000-0000-000000000000}"/>
          </ac:spMkLst>
        </pc:spChg>
      </pc:sldChg>
      <pc:sldChg chg="modNotesTx">
        <pc:chgData name="Zweimueller, Sally" userId="f649569d-8ee2-4724-a3fd-8ef967560e44" providerId="ADAL" clId="{FEAB38C0-C610-4DAC-9C8E-1D9C98E32DA7}" dt="2021-09-17T12:43:26.622" v="109" actId="6549"/>
        <pc:sldMkLst>
          <pc:docMk/>
          <pc:sldMk cId="1266309973" sldId="502"/>
        </pc:sldMkLst>
      </pc:sldChg>
      <pc:sldChg chg="mod modShow addCm modCm">
        <pc:chgData name="Zweimueller, Sally" userId="f649569d-8ee2-4724-a3fd-8ef967560e44" providerId="ADAL" clId="{FEAB38C0-C610-4DAC-9C8E-1D9C98E32DA7}" dt="2021-09-17T17:13:07.865" v="841"/>
        <pc:sldMkLst>
          <pc:docMk/>
          <pc:sldMk cId="1923881144" sldId="523"/>
        </pc:sldMkLst>
      </pc:sldChg>
      <pc:sldChg chg="modSp mod">
        <pc:chgData name="Zweimueller, Sally" userId="f649569d-8ee2-4724-a3fd-8ef967560e44" providerId="ADAL" clId="{FEAB38C0-C610-4DAC-9C8E-1D9C98E32DA7}" dt="2021-09-17T18:14:26.663" v="1345" actId="20577"/>
        <pc:sldMkLst>
          <pc:docMk/>
          <pc:sldMk cId="3605458952" sldId="526"/>
        </pc:sldMkLst>
        <pc:spChg chg="mod">
          <ac:chgData name="Zweimueller, Sally" userId="f649569d-8ee2-4724-a3fd-8ef967560e44" providerId="ADAL" clId="{FEAB38C0-C610-4DAC-9C8E-1D9C98E32DA7}" dt="2021-09-17T18:14:26.663" v="1345" actId="20577"/>
          <ac:spMkLst>
            <pc:docMk/>
            <pc:sldMk cId="3605458952" sldId="526"/>
            <ac:spMk id="4" creationId="{00000000-0000-0000-0000-000000000000}"/>
          </ac:spMkLst>
        </pc:spChg>
      </pc:sldChg>
      <pc:sldChg chg="mod modShow addCm delCm modCm">
        <pc:chgData name="Zweimueller, Sally" userId="f649569d-8ee2-4724-a3fd-8ef967560e44" providerId="ADAL" clId="{FEAB38C0-C610-4DAC-9C8E-1D9C98E32DA7}" dt="2021-09-17T17:42:02.330" v="1119" actId="729"/>
        <pc:sldMkLst>
          <pc:docMk/>
          <pc:sldMk cId="2207955031" sldId="527"/>
        </pc:sldMkLst>
      </pc:sldChg>
      <pc:sldChg chg="addCm modCm">
        <pc:chgData name="Zweimueller, Sally" userId="f649569d-8ee2-4724-a3fd-8ef967560e44" providerId="ADAL" clId="{FEAB38C0-C610-4DAC-9C8E-1D9C98E32DA7}" dt="2021-09-17T17:52:23.908" v="1135"/>
        <pc:sldMkLst>
          <pc:docMk/>
          <pc:sldMk cId="3063334282" sldId="534"/>
        </pc:sldMkLst>
      </pc:sldChg>
      <pc:sldChg chg="addCm delCm modCm modNotesTx">
        <pc:chgData name="Zweimueller, Sally" userId="f649569d-8ee2-4724-a3fd-8ef967560e44" providerId="ADAL" clId="{FEAB38C0-C610-4DAC-9C8E-1D9C98E32DA7}" dt="2021-09-17T17:56:45.131" v="1167" actId="1592"/>
        <pc:sldMkLst>
          <pc:docMk/>
          <pc:sldMk cId="2484561738" sldId="535"/>
        </pc:sldMkLst>
      </pc:sldChg>
      <pc:sldChg chg="addCm">
        <pc:chgData name="Zweimueller, Sally" userId="f649569d-8ee2-4724-a3fd-8ef967560e44" providerId="ADAL" clId="{FEAB38C0-C610-4DAC-9C8E-1D9C98E32DA7}" dt="2021-09-17T18:04:44.794" v="1237" actId="1589"/>
        <pc:sldMkLst>
          <pc:docMk/>
          <pc:sldMk cId="3930808740" sldId="537"/>
        </pc:sldMkLst>
      </pc:sldChg>
      <pc:sldChg chg="mod modShow addCm modCm">
        <pc:chgData name="Zweimueller, Sally" userId="f649569d-8ee2-4724-a3fd-8ef967560e44" providerId="ADAL" clId="{FEAB38C0-C610-4DAC-9C8E-1D9C98E32DA7}" dt="2021-09-17T18:12:57.122" v="1341" actId="729"/>
        <pc:sldMkLst>
          <pc:docMk/>
          <pc:sldMk cId="1127129263" sldId="538"/>
        </pc:sldMkLst>
      </pc:sldChg>
      <pc:sldChg chg="modSp mod">
        <pc:chgData name="Zweimueller, Sally" userId="f649569d-8ee2-4724-a3fd-8ef967560e44" providerId="ADAL" clId="{FEAB38C0-C610-4DAC-9C8E-1D9C98E32DA7}" dt="2021-09-17T18:15:37.274" v="1347" actId="6549"/>
        <pc:sldMkLst>
          <pc:docMk/>
          <pc:sldMk cId="2662477587" sldId="541"/>
        </pc:sldMkLst>
        <pc:spChg chg="mod">
          <ac:chgData name="Zweimueller, Sally" userId="f649569d-8ee2-4724-a3fd-8ef967560e44" providerId="ADAL" clId="{FEAB38C0-C610-4DAC-9C8E-1D9C98E32DA7}" dt="2021-09-17T18:15:37.274" v="1347" actId="6549"/>
          <ac:spMkLst>
            <pc:docMk/>
            <pc:sldMk cId="2662477587" sldId="541"/>
            <ac:spMk id="2" creationId="{00000000-0000-0000-0000-000000000000}"/>
          </ac:spMkLst>
        </pc:spChg>
        <pc:spChg chg="mod">
          <ac:chgData name="Zweimueller, Sally" userId="f649569d-8ee2-4724-a3fd-8ef967560e44" providerId="ADAL" clId="{FEAB38C0-C610-4DAC-9C8E-1D9C98E32DA7}" dt="2021-09-17T18:13:42.615" v="1342" actId="6549"/>
          <ac:spMkLst>
            <pc:docMk/>
            <pc:sldMk cId="2662477587" sldId="541"/>
            <ac:spMk id="4" creationId="{00000000-0000-0000-0000-000000000000}"/>
          </ac:spMkLst>
        </pc:spChg>
      </pc:sldChg>
      <pc:sldChg chg="modSp add del mod addCm delCm modCm">
        <pc:chgData name="Zweimueller, Sally" userId="f649569d-8ee2-4724-a3fd-8ef967560e44" providerId="ADAL" clId="{FEAB38C0-C610-4DAC-9C8E-1D9C98E32DA7}" dt="2021-09-17T17:37:44.559" v="1016" actId="47"/>
        <pc:sldMkLst>
          <pc:docMk/>
          <pc:sldMk cId="369976159" sldId="542"/>
        </pc:sldMkLst>
        <pc:spChg chg="mod">
          <ac:chgData name="Zweimueller, Sally" userId="f649569d-8ee2-4724-a3fd-8ef967560e44" providerId="ADAL" clId="{FEAB38C0-C610-4DAC-9C8E-1D9C98E32DA7}" dt="2021-09-17T17:37:30.441" v="1010" actId="20577"/>
          <ac:spMkLst>
            <pc:docMk/>
            <pc:sldMk cId="369976159" sldId="542"/>
            <ac:spMk id="2" creationId="{00000000-0000-0000-0000-000000000000}"/>
          </ac:spMkLst>
        </pc:spChg>
      </pc:sldChg>
      <pc:sldChg chg="delSp modSp add mod modCm modNotesTx">
        <pc:chgData name="Zweimueller, Sally" userId="f649569d-8ee2-4724-a3fd-8ef967560e44" providerId="ADAL" clId="{FEAB38C0-C610-4DAC-9C8E-1D9C98E32DA7}" dt="2021-09-17T17:42:12.080" v="1121"/>
        <pc:sldMkLst>
          <pc:docMk/>
          <pc:sldMk cId="1853710444" sldId="542"/>
        </pc:sldMkLst>
        <pc:spChg chg="mod">
          <ac:chgData name="Zweimueller, Sally" userId="f649569d-8ee2-4724-a3fd-8ef967560e44" providerId="ADAL" clId="{FEAB38C0-C610-4DAC-9C8E-1D9C98E32DA7}" dt="2021-09-17T17:38:12.378" v="1048" actId="20577"/>
          <ac:spMkLst>
            <pc:docMk/>
            <pc:sldMk cId="1853710444" sldId="542"/>
            <ac:spMk id="2" creationId="{00000000-0000-0000-0000-000000000000}"/>
          </ac:spMkLst>
        </pc:spChg>
        <pc:spChg chg="mod">
          <ac:chgData name="Zweimueller, Sally" userId="f649569d-8ee2-4724-a3fd-8ef967560e44" providerId="ADAL" clId="{FEAB38C0-C610-4DAC-9C8E-1D9C98E32DA7}" dt="2021-09-17T17:38:20.171" v="1049"/>
          <ac:spMkLst>
            <pc:docMk/>
            <pc:sldMk cId="1853710444" sldId="542"/>
            <ac:spMk id="10" creationId="{00000000-0000-0000-0000-000000000000}"/>
          </ac:spMkLst>
        </pc:spChg>
        <pc:spChg chg="del">
          <ac:chgData name="Zweimueller, Sally" userId="f649569d-8ee2-4724-a3fd-8ef967560e44" providerId="ADAL" clId="{FEAB38C0-C610-4DAC-9C8E-1D9C98E32DA7}" dt="2021-09-17T17:42:07.099" v="1120" actId="478"/>
          <ac:spMkLst>
            <pc:docMk/>
            <pc:sldMk cId="1853710444" sldId="542"/>
            <ac:spMk id="11" creationId="{C4DEA780-0302-4CBA-BC3C-3AA355125476}"/>
          </ac:spMkLst>
        </pc:spChg>
        <pc:spChg chg="mod">
          <ac:chgData name="Zweimueller, Sally" userId="f649569d-8ee2-4724-a3fd-8ef967560e44" providerId="ADAL" clId="{FEAB38C0-C610-4DAC-9C8E-1D9C98E32DA7}" dt="2021-09-17T17:41:21.495" v="1099" actId="20577"/>
          <ac:spMkLst>
            <pc:docMk/>
            <pc:sldMk cId="1853710444" sldId="542"/>
            <ac:spMk id="12" creationId="{C3C6378D-6A5F-4B3E-B7C6-FD7392CB0066}"/>
          </ac:spMkLst>
        </pc:spChg>
        <pc:spChg chg="mod">
          <ac:chgData name="Zweimueller, Sally" userId="f649569d-8ee2-4724-a3fd-8ef967560e44" providerId="ADAL" clId="{FEAB38C0-C610-4DAC-9C8E-1D9C98E32DA7}" dt="2021-09-17T17:41:35.535" v="1117" actId="1076"/>
          <ac:spMkLst>
            <pc:docMk/>
            <pc:sldMk cId="1853710444" sldId="542"/>
            <ac:spMk id="13" creationId="{854D8362-505C-44BA-8FD6-C5376D820F43}"/>
          </ac:spMkLst>
        </pc:spChg>
        <pc:graphicFrameChg chg="mod">
          <ac:chgData name="Zweimueller, Sally" userId="f649569d-8ee2-4724-a3fd-8ef967560e44" providerId="ADAL" clId="{FEAB38C0-C610-4DAC-9C8E-1D9C98E32DA7}" dt="2021-09-17T17:42:12.080" v="1121"/>
          <ac:graphicFrameMkLst>
            <pc:docMk/>
            <pc:sldMk cId="1853710444" sldId="542"/>
            <ac:graphicFrameMk id="9" creationId="{BB83371A-ABED-4CB7-A3B9-AE3028393E5B}"/>
          </ac:graphicFrameMkLst>
        </pc:graphicFrameChg>
      </pc:sldChg>
      <pc:sldChg chg="modSp add del mod delCm modCm">
        <pc:chgData name="Zweimueller, Sally" userId="f649569d-8ee2-4724-a3fd-8ef967560e44" providerId="ADAL" clId="{FEAB38C0-C610-4DAC-9C8E-1D9C98E32DA7}" dt="2021-09-17T18:01:01.012" v="1236" actId="47"/>
        <pc:sldMkLst>
          <pc:docMk/>
          <pc:sldMk cId="1529822711" sldId="543"/>
        </pc:sldMkLst>
        <pc:spChg chg="mod">
          <ac:chgData name="Zweimueller, Sally" userId="f649569d-8ee2-4724-a3fd-8ef967560e44" providerId="ADAL" clId="{FEAB38C0-C610-4DAC-9C8E-1D9C98E32DA7}" dt="2021-09-17T17:58:50.169" v="1217" actId="20577"/>
          <ac:spMkLst>
            <pc:docMk/>
            <pc:sldMk cId="1529822711" sldId="543"/>
            <ac:spMk id="2" creationId="{00000000-0000-0000-0000-000000000000}"/>
          </ac:spMkLst>
        </pc:spChg>
        <pc:spChg chg="mod">
          <ac:chgData name="Zweimueller, Sally" userId="f649569d-8ee2-4724-a3fd-8ef967560e44" providerId="ADAL" clId="{FEAB38C0-C610-4DAC-9C8E-1D9C98E32DA7}" dt="2021-09-17T17:58:57.319" v="1218"/>
          <ac:spMkLst>
            <pc:docMk/>
            <pc:sldMk cId="1529822711" sldId="543"/>
            <ac:spMk id="10" creationId="{00000000-0000-0000-0000-000000000000}"/>
          </ac:spMkLst>
        </pc:spChg>
        <pc:spChg chg="mod">
          <ac:chgData name="Zweimueller, Sally" userId="f649569d-8ee2-4724-a3fd-8ef967560e44" providerId="ADAL" clId="{FEAB38C0-C610-4DAC-9C8E-1D9C98E32DA7}" dt="2021-09-17T17:58:35.605" v="1190" actId="20577"/>
          <ac:spMkLst>
            <pc:docMk/>
            <pc:sldMk cId="1529822711" sldId="543"/>
            <ac:spMk id="12" creationId="{C3C6378D-6A5F-4B3E-B7C6-FD7392CB0066}"/>
          </ac:spMkLst>
        </pc:spChg>
        <pc:spChg chg="mod">
          <ac:chgData name="Zweimueller, Sally" userId="f649569d-8ee2-4724-a3fd-8ef967560e44" providerId="ADAL" clId="{FEAB38C0-C610-4DAC-9C8E-1D9C98E32DA7}" dt="2021-09-17T17:58:40.460" v="1196" actId="20577"/>
          <ac:spMkLst>
            <pc:docMk/>
            <pc:sldMk cId="1529822711" sldId="543"/>
            <ac:spMk id="13" creationId="{854D8362-505C-44BA-8FD6-C5376D820F43}"/>
          </ac:spMkLst>
        </pc:spChg>
      </pc:sldChg>
      <pc:sldChg chg="modSp add mod modCm modNotesTx">
        <pc:chgData name="Zweimueller, Sally" userId="f649569d-8ee2-4724-a3fd-8ef967560e44" providerId="ADAL" clId="{FEAB38C0-C610-4DAC-9C8E-1D9C98E32DA7}" dt="2021-09-17T18:12:33.930" v="1340" actId="1076"/>
        <pc:sldMkLst>
          <pc:docMk/>
          <pc:sldMk cId="2024608454" sldId="543"/>
        </pc:sldMkLst>
        <pc:spChg chg="mod">
          <ac:chgData name="Zweimueller, Sally" userId="f649569d-8ee2-4724-a3fd-8ef967560e44" providerId="ADAL" clId="{FEAB38C0-C610-4DAC-9C8E-1D9C98E32DA7}" dt="2021-09-17T18:09:09.822" v="1296" actId="20577"/>
          <ac:spMkLst>
            <pc:docMk/>
            <pc:sldMk cId="2024608454" sldId="543"/>
            <ac:spMk id="2" creationId="{00000000-0000-0000-0000-000000000000}"/>
          </ac:spMkLst>
        </pc:spChg>
        <pc:spChg chg="mod">
          <ac:chgData name="Zweimueller, Sally" userId="f649569d-8ee2-4724-a3fd-8ef967560e44" providerId="ADAL" clId="{FEAB38C0-C610-4DAC-9C8E-1D9C98E32DA7}" dt="2021-09-17T18:09:17.118" v="1297"/>
          <ac:spMkLst>
            <pc:docMk/>
            <pc:sldMk cId="2024608454" sldId="543"/>
            <ac:spMk id="10" creationId="{00000000-0000-0000-0000-000000000000}"/>
          </ac:spMkLst>
        </pc:spChg>
        <pc:spChg chg="mod">
          <ac:chgData name="Zweimueller, Sally" userId="f649569d-8ee2-4724-a3fd-8ef967560e44" providerId="ADAL" clId="{FEAB38C0-C610-4DAC-9C8E-1D9C98E32DA7}" dt="2021-09-17T18:12:31.362" v="1339" actId="1076"/>
          <ac:spMkLst>
            <pc:docMk/>
            <pc:sldMk cId="2024608454" sldId="543"/>
            <ac:spMk id="11" creationId="{C4DEA780-0302-4CBA-BC3C-3AA355125476}"/>
          </ac:spMkLst>
        </pc:spChg>
        <pc:spChg chg="mod">
          <ac:chgData name="Zweimueller, Sally" userId="f649569d-8ee2-4724-a3fd-8ef967560e44" providerId="ADAL" clId="{FEAB38C0-C610-4DAC-9C8E-1D9C98E32DA7}" dt="2021-09-17T18:12:28.362" v="1338" actId="1076"/>
          <ac:spMkLst>
            <pc:docMk/>
            <pc:sldMk cId="2024608454" sldId="543"/>
            <ac:spMk id="12" creationId="{C3C6378D-6A5F-4B3E-B7C6-FD7392CB0066}"/>
          </ac:spMkLst>
        </pc:spChg>
        <pc:spChg chg="mod">
          <ac:chgData name="Zweimueller, Sally" userId="f649569d-8ee2-4724-a3fd-8ef967560e44" providerId="ADAL" clId="{FEAB38C0-C610-4DAC-9C8E-1D9C98E32DA7}" dt="2021-09-17T18:12:33.930" v="1340" actId="1076"/>
          <ac:spMkLst>
            <pc:docMk/>
            <pc:sldMk cId="2024608454" sldId="543"/>
            <ac:spMk id="13" creationId="{854D8362-505C-44BA-8FD6-C5376D820F43}"/>
          </ac:spMkLst>
        </pc:spChg>
        <pc:graphicFrameChg chg="mod">
          <ac:chgData name="Zweimueller, Sally" userId="f649569d-8ee2-4724-a3fd-8ef967560e44" providerId="ADAL" clId="{FEAB38C0-C610-4DAC-9C8E-1D9C98E32DA7}" dt="2021-09-17T18:12:09.458" v="1334" actId="207"/>
          <ac:graphicFrameMkLst>
            <pc:docMk/>
            <pc:sldMk cId="2024608454" sldId="543"/>
            <ac:graphicFrameMk id="9" creationId="{BB83371A-ABED-4CB7-A3B9-AE3028393E5B}"/>
          </ac:graphicFrameMkLst>
        </pc:graphicFrameChg>
      </pc:sldChg>
      <pc:sldChg chg="add del">
        <pc:chgData name="Zweimueller, Sally" userId="f649569d-8ee2-4724-a3fd-8ef967560e44" providerId="ADAL" clId="{FEAB38C0-C610-4DAC-9C8E-1D9C98E32DA7}" dt="2021-09-17T17:45:37.405" v="1124" actId="47"/>
        <pc:sldMkLst>
          <pc:docMk/>
          <pc:sldMk cId="2189539343" sldId="543"/>
        </pc:sldMkLst>
      </pc:sldChg>
      <pc:sldChg chg="addSp delSp modSp add del mod">
        <pc:chgData name="Zweimueller, Sally" userId="f649569d-8ee2-4724-a3fd-8ef967560e44" providerId="ADAL" clId="{FEAB38C0-C610-4DAC-9C8E-1D9C98E32DA7}" dt="2021-09-17T17:57:56.688" v="1182"/>
        <pc:sldMkLst>
          <pc:docMk/>
          <pc:sldMk cId="4083909569" sldId="543"/>
        </pc:sldMkLst>
        <pc:spChg chg="mod">
          <ac:chgData name="Zweimueller, Sally" userId="f649569d-8ee2-4724-a3fd-8ef967560e44" providerId="ADAL" clId="{FEAB38C0-C610-4DAC-9C8E-1D9C98E32DA7}" dt="2021-09-17T17:57:55.551" v="1181" actId="20577"/>
          <ac:spMkLst>
            <pc:docMk/>
            <pc:sldMk cId="4083909569" sldId="543"/>
            <ac:spMk id="2" creationId="{00000000-0000-0000-0000-000000000000}"/>
          </ac:spMkLst>
        </pc:spChg>
        <pc:spChg chg="add del mod">
          <ac:chgData name="Zweimueller, Sally" userId="f649569d-8ee2-4724-a3fd-8ef967560e44" providerId="ADAL" clId="{FEAB38C0-C610-4DAC-9C8E-1D9C98E32DA7}" dt="2021-09-17T17:57:54.317" v="1180" actId="478"/>
          <ac:spMkLst>
            <pc:docMk/>
            <pc:sldMk cId="4083909569" sldId="543"/>
            <ac:spMk id="5" creationId="{E89A02B9-0AD9-4F51-9113-E33315E65BEA}"/>
          </ac:spMkLst>
        </pc:spChg>
        <pc:graphicFrameChg chg="add del">
          <ac:chgData name="Zweimueller, Sally" userId="f649569d-8ee2-4724-a3fd-8ef967560e44" providerId="ADAL" clId="{FEAB38C0-C610-4DAC-9C8E-1D9C98E32DA7}" dt="2021-09-17T17:57:54.317" v="1180" actId="478"/>
          <ac:graphicFrameMkLst>
            <pc:docMk/>
            <pc:sldMk cId="4083909569" sldId="543"/>
            <ac:graphicFrameMk id="7" creationId="{00000000-0000-0000-0000-000000000000}"/>
          </ac:graphicFrameMkLst>
        </pc:graphicFrameChg>
      </pc:sldChg>
    </pc:docChg>
  </pc:docChgLst>
  <pc:docChgLst>
    <pc:chgData name="Nybro, Erica" userId="1492e0a9-8f05-4098-a64e-a6e438108755" providerId="ADAL" clId="{E2C73B4F-8900-40C4-893E-D9BB9C1D4A52}"/>
    <pc:docChg chg="undo custSel modSld sldOrd modMainMaster">
      <pc:chgData name="Nybro, Erica" userId="1492e0a9-8f05-4098-a64e-a6e438108755" providerId="ADAL" clId="{E2C73B4F-8900-40C4-893E-D9BB9C1D4A52}" dt="2021-06-23T14:15:14.547" v="1359" actId="20577"/>
      <pc:docMkLst>
        <pc:docMk/>
      </pc:docMkLst>
      <pc:sldChg chg="modSp mod">
        <pc:chgData name="Nybro, Erica" userId="1492e0a9-8f05-4098-a64e-a6e438108755" providerId="ADAL" clId="{E2C73B4F-8900-40C4-893E-D9BB9C1D4A52}" dt="2021-06-21T21:22:54.548" v="1270" actId="20577"/>
        <pc:sldMkLst>
          <pc:docMk/>
          <pc:sldMk cId="1289625166" sldId="257"/>
        </pc:sldMkLst>
        <pc:spChg chg="mod">
          <ac:chgData name="Nybro, Erica" userId="1492e0a9-8f05-4098-a64e-a6e438108755" providerId="ADAL" clId="{E2C73B4F-8900-40C4-893E-D9BB9C1D4A52}" dt="2021-06-21T21:22:54.548" v="1270" actId="20577"/>
          <ac:spMkLst>
            <pc:docMk/>
            <pc:sldMk cId="1289625166" sldId="257"/>
            <ac:spMk id="3" creationId="{00000000-0000-0000-0000-000000000000}"/>
          </ac:spMkLst>
        </pc:spChg>
      </pc:sldChg>
      <pc:sldChg chg="modSp mod">
        <pc:chgData name="Nybro, Erica" userId="1492e0a9-8f05-4098-a64e-a6e438108755" providerId="ADAL" clId="{E2C73B4F-8900-40C4-893E-D9BB9C1D4A52}" dt="2021-06-21T20:36:29.104" v="224" actId="404"/>
        <pc:sldMkLst>
          <pc:docMk/>
          <pc:sldMk cId="364172602" sldId="258"/>
        </pc:sldMkLst>
        <pc:spChg chg="mod">
          <ac:chgData name="Nybro, Erica" userId="1492e0a9-8f05-4098-a64e-a6e438108755" providerId="ADAL" clId="{E2C73B4F-8900-40C4-893E-D9BB9C1D4A52}" dt="2021-06-21T20:36:29.104" v="224" actId="404"/>
          <ac:spMkLst>
            <pc:docMk/>
            <pc:sldMk cId="364172602" sldId="258"/>
            <ac:spMk id="3" creationId="{00000000-0000-0000-0000-000000000000}"/>
          </ac:spMkLst>
        </pc:spChg>
      </pc:sldChg>
      <pc:sldChg chg="addSp delSp modSp mod">
        <pc:chgData name="Nybro, Erica" userId="1492e0a9-8f05-4098-a64e-a6e438108755" providerId="ADAL" clId="{E2C73B4F-8900-40C4-893E-D9BB9C1D4A52}" dt="2021-06-21T20:34:41.967" v="201" actId="1076"/>
        <pc:sldMkLst>
          <pc:docMk/>
          <pc:sldMk cId="2129250665" sldId="259"/>
        </pc:sldMkLst>
        <pc:spChg chg="add del mod">
          <ac:chgData name="Nybro, Erica" userId="1492e0a9-8f05-4098-a64e-a6e438108755" providerId="ADAL" clId="{E2C73B4F-8900-40C4-893E-D9BB9C1D4A52}" dt="2021-06-21T20:31:05.776" v="89" actId="478"/>
          <ac:spMkLst>
            <pc:docMk/>
            <pc:sldMk cId="2129250665" sldId="259"/>
            <ac:spMk id="3" creationId="{22108CFF-BA7F-4CA1-A8FC-D5A77563328B}"/>
          </ac:spMkLst>
        </pc:spChg>
        <pc:spChg chg="mod">
          <ac:chgData name="Nybro, Erica" userId="1492e0a9-8f05-4098-a64e-a6e438108755" providerId="ADAL" clId="{E2C73B4F-8900-40C4-893E-D9BB9C1D4A52}" dt="2021-06-21T20:33:50.240" v="177" actId="403"/>
          <ac:spMkLst>
            <pc:docMk/>
            <pc:sldMk cId="2129250665" sldId="259"/>
            <ac:spMk id="4" creationId="{00000000-0000-0000-0000-000000000000}"/>
          </ac:spMkLst>
        </pc:spChg>
        <pc:graphicFrameChg chg="add del mod">
          <ac:chgData name="Nybro, Erica" userId="1492e0a9-8f05-4098-a64e-a6e438108755" providerId="ADAL" clId="{E2C73B4F-8900-40C4-893E-D9BB9C1D4A52}" dt="2021-06-21T20:31:13.388" v="94" actId="478"/>
          <ac:graphicFrameMkLst>
            <pc:docMk/>
            <pc:sldMk cId="2129250665" sldId="259"/>
            <ac:graphicFrameMk id="2" creationId="{0F5EF54A-FF82-4D16-8E0D-8FD60208D0E4}"/>
          </ac:graphicFrameMkLst>
        </pc:graphicFrameChg>
        <pc:picChg chg="del">
          <ac:chgData name="Nybro, Erica" userId="1492e0a9-8f05-4098-a64e-a6e438108755" providerId="ADAL" clId="{E2C73B4F-8900-40C4-893E-D9BB9C1D4A52}" dt="2021-06-21T20:29:08.125" v="78" actId="478"/>
          <ac:picMkLst>
            <pc:docMk/>
            <pc:sldMk cId="2129250665" sldId="259"/>
            <ac:picMk id="5" creationId="{00000000-0000-0000-0000-000000000000}"/>
          </ac:picMkLst>
        </pc:picChg>
        <pc:picChg chg="mod">
          <ac:chgData name="Nybro, Erica" userId="1492e0a9-8f05-4098-a64e-a6e438108755" providerId="ADAL" clId="{E2C73B4F-8900-40C4-893E-D9BB9C1D4A52}" dt="2021-06-21T20:34:37.886" v="199" actId="1076"/>
          <ac:picMkLst>
            <pc:docMk/>
            <pc:sldMk cId="2129250665" sldId="259"/>
            <ac:picMk id="6" creationId="{00000000-0000-0000-0000-000000000000}"/>
          </ac:picMkLst>
        </pc:picChg>
        <pc:picChg chg="del">
          <ac:chgData name="Nybro, Erica" userId="1492e0a9-8f05-4098-a64e-a6e438108755" providerId="ADAL" clId="{E2C73B4F-8900-40C4-893E-D9BB9C1D4A52}" dt="2021-06-21T20:29:06.449" v="77" actId="478"/>
          <ac:picMkLst>
            <pc:docMk/>
            <pc:sldMk cId="2129250665" sldId="259"/>
            <ac:picMk id="7" creationId="{00000000-0000-0000-0000-000000000000}"/>
          </ac:picMkLst>
        </pc:picChg>
        <pc:picChg chg="add mod">
          <ac:chgData name="Nybro, Erica" userId="1492e0a9-8f05-4098-a64e-a6e438108755" providerId="ADAL" clId="{E2C73B4F-8900-40C4-893E-D9BB9C1D4A52}" dt="2021-06-21T20:34:10.156" v="187" actId="1076"/>
          <ac:picMkLst>
            <pc:docMk/>
            <pc:sldMk cId="2129250665" sldId="259"/>
            <ac:picMk id="11" creationId="{C0472314-83E2-4CF0-A9B9-BCA9A763270A}"/>
          </ac:picMkLst>
        </pc:picChg>
        <pc:picChg chg="add mod">
          <ac:chgData name="Nybro, Erica" userId="1492e0a9-8f05-4098-a64e-a6e438108755" providerId="ADAL" clId="{E2C73B4F-8900-40C4-893E-D9BB9C1D4A52}" dt="2021-06-21T20:34:37.886" v="199" actId="1076"/>
          <ac:picMkLst>
            <pc:docMk/>
            <pc:sldMk cId="2129250665" sldId="259"/>
            <ac:picMk id="13" creationId="{BE7A8716-7B3D-4B99-B3E9-C4CCFA31B5A9}"/>
          </ac:picMkLst>
        </pc:picChg>
        <pc:picChg chg="add mod">
          <ac:chgData name="Nybro, Erica" userId="1492e0a9-8f05-4098-a64e-a6e438108755" providerId="ADAL" clId="{E2C73B4F-8900-40C4-893E-D9BB9C1D4A52}" dt="2021-06-21T20:34:41.967" v="201" actId="1076"/>
          <ac:picMkLst>
            <pc:docMk/>
            <pc:sldMk cId="2129250665" sldId="259"/>
            <ac:picMk id="17" creationId="{13083708-C5D6-4852-9CE5-7115C397E179}"/>
          </ac:picMkLst>
        </pc:picChg>
        <pc:picChg chg="add mod">
          <ac:chgData name="Nybro, Erica" userId="1492e0a9-8f05-4098-a64e-a6e438108755" providerId="ADAL" clId="{E2C73B4F-8900-40C4-893E-D9BB9C1D4A52}" dt="2021-06-21T20:33:43.205" v="175" actId="14100"/>
          <ac:picMkLst>
            <pc:docMk/>
            <pc:sldMk cId="2129250665" sldId="259"/>
            <ac:picMk id="18" creationId="{9134C48A-6A54-4146-BE2D-464EA109F33F}"/>
          </ac:picMkLst>
        </pc:picChg>
        <pc:picChg chg="add del mod">
          <ac:chgData name="Nybro, Erica" userId="1492e0a9-8f05-4098-a64e-a6e438108755" providerId="ADAL" clId="{E2C73B4F-8900-40C4-893E-D9BB9C1D4A52}" dt="2021-06-21T20:30:56.105" v="80" actId="21"/>
          <ac:picMkLst>
            <pc:docMk/>
            <pc:sldMk cId="2129250665" sldId="259"/>
            <ac:picMk id="1025" creationId="{63285369-DEF6-4EDD-9374-532F7AE74BD8}"/>
          </ac:picMkLst>
        </pc:picChg>
        <pc:picChg chg="add mod">
          <ac:chgData name="Nybro, Erica" userId="1492e0a9-8f05-4098-a64e-a6e438108755" providerId="ADAL" clId="{E2C73B4F-8900-40C4-893E-D9BB9C1D4A52}" dt="2021-06-21T20:34:29.093" v="196" actId="1076"/>
          <ac:picMkLst>
            <pc:docMk/>
            <pc:sldMk cId="2129250665" sldId="259"/>
            <ac:picMk id="1026" creationId="{EED315B1-2F93-4AB2-924C-0BE045B3EE47}"/>
          </ac:picMkLst>
        </pc:picChg>
        <pc:picChg chg="add mod">
          <ac:chgData name="Nybro, Erica" userId="1492e0a9-8f05-4098-a64e-a6e438108755" providerId="ADAL" clId="{E2C73B4F-8900-40C4-893E-D9BB9C1D4A52}" dt="2021-06-21T20:34:41.967" v="201" actId="1076"/>
          <ac:picMkLst>
            <pc:docMk/>
            <pc:sldMk cId="2129250665" sldId="259"/>
            <ac:picMk id="1028" creationId="{5937D2B7-63A7-47A6-A27B-7424F78168E2}"/>
          </ac:picMkLst>
        </pc:picChg>
        <pc:picChg chg="add mod">
          <ac:chgData name="Nybro, Erica" userId="1492e0a9-8f05-4098-a64e-a6e438108755" providerId="ADAL" clId="{E2C73B4F-8900-40C4-893E-D9BB9C1D4A52}" dt="2021-06-21T20:34:37.886" v="199" actId="1076"/>
          <ac:picMkLst>
            <pc:docMk/>
            <pc:sldMk cId="2129250665" sldId="259"/>
            <ac:picMk id="1030" creationId="{90C0B67F-E8A3-40C7-A6A4-A35F7E2F8C84}"/>
          </ac:picMkLst>
        </pc:picChg>
        <pc:picChg chg="add mod">
          <ac:chgData name="Nybro, Erica" userId="1492e0a9-8f05-4098-a64e-a6e438108755" providerId="ADAL" clId="{E2C73B4F-8900-40C4-893E-D9BB9C1D4A52}" dt="2021-06-21T20:34:41.967" v="201" actId="1076"/>
          <ac:picMkLst>
            <pc:docMk/>
            <pc:sldMk cId="2129250665" sldId="259"/>
            <ac:picMk id="1031" creationId="{E39968CA-5661-4FF7-9570-9F46B3617E6E}"/>
          </ac:picMkLst>
        </pc:picChg>
        <pc:picChg chg="add mod">
          <ac:chgData name="Nybro, Erica" userId="1492e0a9-8f05-4098-a64e-a6e438108755" providerId="ADAL" clId="{E2C73B4F-8900-40C4-893E-D9BB9C1D4A52}" dt="2021-06-21T20:34:00.220" v="181" actId="1076"/>
          <ac:picMkLst>
            <pc:docMk/>
            <pc:sldMk cId="2129250665" sldId="259"/>
            <ac:picMk id="1032" creationId="{04A3A765-94B3-4A10-9852-829A50DBA21D}"/>
          </ac:picMkLst>
        </pc:picChg>
        <pc:picChg chg="add del mod">
          <ac:chgData name="Nybro, Erica" userId="1492e0a9-8f05-4098-a64e-a6e438108755" providerId="ADAL" clId="{E2C73B4F-8900-40C4-893E-D9BB9C1D4A52}" dt="2021-06-21T20:31:11.728" v="93" actId="478"/>
          <ac:picMkLst>
            <pc:docMk/>
            <pc:sldMk cId="2129250665" sldId="259"/>
            <ac:picMk id="1033" creationId="{AA60697F-8DF3-477E-B28B-C7D3BD730A91}"/>
          </ac:picMkLst>
        </pc:picChg>
      </pc:sldChg>
      <pc:sldChg chg="modSp mod">
        <pc:chgData name="Nybro, Erica" userId="1492e0a9-8f05-4098-a64e-a6e438108755" providerId="ADAL" clId="{E2C73B4F-8900-40C4-893E-D9BB9C1D4A52}" dt="2021-06-21T20:42:25.727" v="272" actId="20577"/>
        <pc:sldMkLst>
          <pc:docMk/>
          <pc:sldMk cId="1443189657" sldId="260"/>
        </pc:sldMkLst>
        <pc:spChg chg="mod">
          <ac:chgData name="Nybro, Erica" userId="1492e0a9-8f05-4098-a64e-a6e438108755" providerId="ADAL" clId="{E2C73B4F-8900-40C4-893E-D9BB9C1D4A52}" dt="2021-06-21T20:42:25.727" v="272" actId="20577"/>
          <ac:spMkLst>
            <pc:docMk/>
            <pc:sldMk cId="1443189657" sldId="260"/>
            <ac:spMk id="3" creationId="{00000000-0000-0000-0000-000000000000}"/>
          </ac:spMkLst>
        </pc:spChg>
      </pc:sldChg>
      <pc:sldChg chg="modSp mod ord">
        <pc:chgData name="Nybro, Erica" userId="1492e0a9-8f05-4098-a64e-a6e438108755" providerId="ADAL" clId="{E2C73B4F-8900-40C4-893E-D9BB9C1D4A52}" dt="2021-06-21T21:23:01.302" v="1272"/>
        <pc:sldMkLst>
          <pc:docMk/>
          <pc:sldMk cId="2568893435" sldId="261"/>
        </pc:sldMkLst>
        <pc:spChg chg="mod">
          <ac:chgData name="Nybro, Erica" userId="1492e0a9-8f05-4098-a64e-a6e438108755" providerId="ADAL" clId="{E2C73B4F-8900-40C4-893E-D9BB9C1D4A52}" dt="2021-06-21T20:46:00.369" v="357" actId="1076"/>
          <ac:spMkLst>
            <pc:docMk/>
            <pc:sldMk cId="2568893435" sldId="261"/>
            <ac:spMk id="3" creationId="{00000000-0000-0000-0000-000000000000}"/>
          </ac:spMkLst>
        </pc:spChg>
      </pc:sldChg>
      <pc:sldChg chg="addSp delSp modSp mod">
        <pc:chgData name="Nybro, Erica" userId="1492e0a9-8f05-4098-a64e-a6e438108755" providerId="ADAL" clId="{E2C73B4F-8900-40C4-893E-D9BB9C1D4A52}" dt="2021-06-21T21:31:11.949" v="1355" actId="207"/>
        <pc:sldMkLst>
          <pc:docMk/>
          <pc:sldMk cId="217559645" sldId="262"/>
        </pc:sldMkLst>
        <pc:spChg chg="mod">
          <ac:chgData name="Nybro, Erica" userId="1492e0a9-8f05-4098-a64e-a6e438108755" providerId="ADAL" clId="{E2C73B4F-8900-40C4-893E-D9BB9C1D4A52}" dt="2021-06-21T21:29:04.355" v="1294" actId="338"/>
          <ac:spMkLst>
            <pc:docMk/>
            <pc:sldMk cId="217559645" sldId="262"/>
            <ac:spMk id="2" creationId="{00000000-0000-0000-0000-000000000000}"/>
          </ac:spMkLst>
        </pc:spChg>
        <pc:spChg chg="mod">
          <ac:chgData name="Nybro, Erica" userId="1492e0a9-8f05-4098-a64e-a6e438108755" providerId="ADAL" clId="{E2C73B4F-8900-40C4-893E-D9BB9C1D4A52}" dt="2021-06-21T21:27:46.729" v="1287" actId="1076"/>
          <ac:spMkLst>
            <pc:docMk/>
            <pc:sldMk cId="217559645" sldId="262"/>
            <ac:spMk id="6" creationId="{0C00491A-5B8D-46F6-BB94-CFC081A7C17E}"/>
          </ac:spMkLst>
        </pc:spChg>
        <pc:spChg chg="mod">
          <ac:chgData name="Nybro, Erica" userId="1492e0a9-8f05-4098-a64e-a6e438108755" providerId="ADAL" clId="{E2C73B4F-8900-40C4-893E-D9BB9C1D4A52}" dt="2021-06-21T21:27:46.729" v="1287" actId="1076"/>
          <ac:spMkLst>
            <pc:docMk/>
            <pc:sldMk cId="217559645" sldId="262"/>
            <ac:spMk id="7" creationId="{264E7B34-B2AD-4FEE-B4C3-8A0F6BD29991}"/>
          </ac:spMkLst>
        </pc:spChg>
        <pc:spChg chg="mod">
          <ac:chgData name="Nybro, Erica" userId="1492e0a9-8f05-4098-a64e-a6e438108755" providerId="ADAL" clId="{E2C73B4F-8900-40C4-893E-D9BB9C1D4A52}" dt="2021-06-21T21:27:46.729" v="1287" actId="1076"/>
          <ac:spMkLst>
            <pc:docMk/>
            <pc:sldMk cId="217559645" sldId="262"/>
            <ac:spMk id="8" creationId="{4162EFB6-0BEF-49CA-9A4C-85210ABA9052}"/>
          </ac:spMkLst>
        </pc:spChg>
        <pc:spChg chg="mod">
          <ac:chgData name="Nybro, Erica" userId="1492e0a9-8f05-4098-a64e-a6e438108755" providerId="ADAL" clId="{E2C73B4F-8900-40C4-893E-D9BB9C1D4A52}" dt="2021-06-21T21:27:46.729" v="1287" actId="1076"/>
          <ac:spMkLst>
            <pc:docMk/>
            <pc:sldMk cId="217559645" sldId="262"/>
            <ac:spMk id="9" creationId="{C2D1F28F-8C8F-46EA-BBC1-A633FE6CE3BA}"/>
          </ac:spMkLst>
        </pc:spChg>
        <pc:spChg chg="mod">
          <ac:chgData name="Nybro, Erica" userId="1492e0a9-8f05-4098-a64e-a6e438108755" providerId="ADAL" clId="{E2C73B4F-8900-40C4-893E-D9BB9C1D4A52}" dt="2021-06-21T21:27:46.729" v="1287" actId="1076"/>
          <ac:spMkLst>
            <pc:docMk/>
            <pc:sldMk cId="217559645" sldId="262"/>
            <ac:spMk id="10" creationId="{5EA4653A-20FA-4B8F-801A-676D32CAD2E4}"/>
          </ac:spMkLst>
        </pc:spChg>
        <pc:spChg chg="mod">
          <ac:chgData name="Nybro, Erica" userId="1492e0a9-8f05-4098-a64e-a6e438108755" providerId="ADAL" clId="{E2C73B4F-8900-40C4-893E-D9BB9C1D4A52}" dt="2021-06-21T21:27:46.729" v="1287" actId="1076"/>
          <ac:spMkLst>
            <pc:docMk/>
            <pc:sldMk cId="217559645" sldId="262"/>
            <ac:spMk id="11" creationId="{F48C2BE3-37D0-44FC-B44F-C32E89F22B0C}"/>
          </ac:spMkLst>
        </pc:spChg>
        <pc:spChg chg="mod">
          <ac:chgData name="Nybro, Erica" userId="1492e0a9-8f05-4098-a64e-a6e438108755" providerId="ADAL" clId="{E2C73B4F-8900-40C4-893E-D9BB9C1D4A52}" dt="2021-06-21T21:29:07.125" v="1295" actId="1076"/>
          <ac:spMkLst>
            <pc:docMk/>
            <pc:sldMk cId="217559645" sldId="262"/>
            <ac:spMk id="15" creationId="{6F7012C0-6281-404F-B97F-C2DCC71953BA}"/>
          </ac:spMkLst>
        </pc:spChg>
        <pc:spChg chg="mod">
          <ac:chgData name="Nybro, Erica" userId="1492e0a9-8f05-4098-a64e-a6e438108755" providerId="ADAL" clId="{E2C73B4F-8900-40C4-893E-D9BB9C1D4A52}" dt="2021-06-21T21:29:57.572" v="1310" actId="208"/>
          <ac:spMkLst>
            <pc:docMk/>
            <pc:sldMk cId="217559645" sldId="262"/>
            <ac:spMk id="16" creationId="{72ED5C20-B6F3-4FB6-9324-C3542753E0FD}"/>
          </ac:spMkLst>
        </pc:spChg>
        <pc:spChg chg="mod">
          <ac:chgData name="Nybro, Erica" userId="1492e0a9-8f05-4098-a64e-a6e438108755" providerId="ADAL" clId="{E2C73B4F-8900-40C4-893E-D9BB9C1D4A52}" dt="2021-06-21T21:29:57.572" v="1310" actId="208"/>
          <ac:spMkLst>
            <pc:docMk/>
            <pc:sldMk cId="217559645" sldId="262"/>
            <ac:spMk id="17" creationId="{41BB2FBA-D1F7-49CE-8AF3-A41CF7C6E0C7}"/>
          </ac:spMkLst>
        </pc:spChg>
        <pc:spChg chg="mod">
          <ac:chgData name="Nybro, Erica" userId="1492e0a9-8f05-4098-a64e-a6e438108755" providerId="ADAL" clId="{E2C73B4F-8900-40C4-893E-D9BB9C1D4A52}" dt="2021-06-21T21:29:57.572" v="1310" actId="208"/>
          <ac:spMkLst>
            <pc:docMk/>
            <pc:sldMk cId="217559645" sldId="262"/>
            <ac:spMk id="18" creationId="{E2E40BBD-ABA4-4FE4-A3C2-D5558BBC0F63}"/>
          </ac:spMkLst>
        </pc:spChg>
        <pc:spChg chg="mod">
          <ac:chgData name="Nybro, Erica" userId="1492e0a9-8f05-4098-a64e-a6e438108755" providerId="ADAL" clId="{E2C73B4F-8900-40C4-893E-D9BB9C1D4A52}" dt="2021-06-21T21:29:57.572" v="1310" actId="208"/>
          <ac:spMkLst>
            <pc:docMk/>
            <pc:sldMk cId="217559645" sldId="262"/>
            <ac:spMk id="19" creationId="{53D41059-573F-4A5C-A2C6-DD2AABF4F968}"/>
          </ac:spMkLst>
        </pc:spChg>
        <pc:spChg chg="mod">
          <ac:chgData name="Nybro, Erica" userId="1492e0a9-8f05-4098-a64e-a6e438108755" providerId="ADAL" clId="{E2C73B4F-8900-40C4-893E-D9BB9C1D4A52}" dt="2021-06-21T21:29:57.572" v="1310" actId="208"/>
          <ac:spMkLst>
            <pc:docMk/>
            <pc:sldMk cId="217559645" sldId="262"/>
            <ac:spMk id="20" creationId="{0A4EF149-612C-41B5-B7C9-4585FB519BCA}"/>
          </ac:spMkLst>
        </pc:spChg>
        <pc:spChg chg="add mod">
          <ac:chgData name="Nybro, Erica" userId="1492e0a9-8f05-4098-a64e-a6e438108755" providerId="ADAL" clId="{E2C73B4F-8900-40C4-893E-D9BB9C1D4A52}" dt="2021-06-21T21:30:26.932" v="1320" actId="1076"/>
          <ac:spMkLst>
            <pc:docMk/>
            <pc:sldMk cId="217559645" sldId="262"/>
            <ac:spMk id="21" creationId="{EEE7B1AC-1B0D-49BE-8DCB-27C12B55BCCD}"/>
          </ac:spMkLst>
        </pc:spChg>
        <pc:spChg chg="add mod">
          <ac:chgData name="Nybro, Erica" userId="1492e0a9-8f05-4098-a64e-a6e438108755" providerId="ADAL" clId="{E2C73B4F-8900-40C4-893E-D9BB9C1D4A52}" dt="2021-06-21T21:30:37.445" v="1328" actId="14100"/>
          <ac:spMkLst>
            <pc:docMk/>
            <pc:sldMk cId="217559645" sldId="262"/>
            <ac:spMk id="22" creationId="{B481497E-B08A-4A2E-B661-F635C006C903}"/>
          </ac:spMkLst>
        </pc:spChg>
        <pc:spChg chg="add mod">
          <ac:chgData name="Nybro, Erica" userId="1492e0a9-8f05-4098-a64e-a6e438108755" providerId="ADAL" clId="{E2C73B4F-8900-40C4-893E-D9BB9C1D4A52}" dt="2021-06-21T21:30:44.161" v="1332" actId="20577"/>
          <ac:spMkLst>
            <pc:docMk/>
            <pc:sldMk cId="217559645" sldId="262"/>
            <ac:spMk id="23" creationId="{4144E2A1-FE9C-4F30-B002-27D06237655D}"/>
          </ac:spMkLst>
        </pc:spChg>
        <pc:spChg chg="add mod">
          <ac:chgData name="Nybro, Erica" userId="1492e0a9-8f05-4098-a64e-a6e438108755" providerId="ADAL" clId="{E2C73B4F-8900-40C4-893E-D9BB9C1D4A52}" dt="2021-06-21T21:30:55.188" v="1344" actId="14100"/>
          <ac:spMkLst>
            <pc:docMk/>
            <pc:sldMk cId="217559645" sldId="262"/>
            <ac:spMk id="24" creationId="{F0BBB05C-3771-4493-8F2A-D7E826F88661}"/>
          </ac:spMkLst>
        </pc:spChg>
        <pc:spChg chg="add mod">
          <ac:chgData name="Nybro, Erica" userId="1492e0a9-8f05-4098-a64e-a6e438108755" providerId="ADAL" clId="{E2C73B4F-8900-40C4-893E-D9BB9C1D4A52}" dt="2021-06-21T21:31:11.949" v="1355" actId="207"/>
          <ac:spMkLst>
            <pc:docMk/>
            <pc:sldMk cId="217559645" sldId="262"/>
            <ac:spMk id="25" creationId="{61F244DE-AA7E-40F2-9EAD-7F7CEE1E0209}"/>
          </ac:spMkLst>
        </pc:spChg>
        <pc:grpChg chg="mod">
          <ac:chgData name="Nybro, Erica" userId="1492e0a9-8f05-4098-a64e-a6e438108755" providerId="ADAL" clId="{E2C73B4F-8900-40C4-893E-D9BB9C1D4A52}" dt="2021-06-21T21:29:04.355" v="1294" actId="338"/>
          <ac:grpSpMkLst>
            <pc:docMk/>
            <pc:sldMk cId="217559645" sldId="262"/>
            <ac:grpSpMk id="1" creationId="{00000000-0000-0000-0000-000000000000}"/>
          </ac:grpSpMkLst>
        </pc:grpChg>
        <pc:grpChg chg="del mod">
          <ac:chgData name="Nybro, Erica" userId="1492e0a9-8f05-4098-a64e-a6e438108755" providerId="ADAL" clId="{E2C73B4F-8900-40C4-893E-D9BB9C1D4A52}" dt="2021-06-21T21:28:46.020" v="1288" actId="478"/>
          <ac:grpSpMkLst>
            <pc:docMk/>
            <pc:sldMk cId="217559645" sldId="262"/>
            <ac:grpSpMk id="5" creationId="{6D059BB9-6A7C-4879-8691-30C89A8940C1}"/>
          </ac:grpSpMkLst>
        </pc:grpChg>
        <pc:grpChg chg="mod">
          <ac:chgData name="Nybro, Erica" userId="1492e0a9-8f05-4098-a64e-a6e438108755" providerId="ADAL" clId="{E2C73B4F-8900-40C4-893E-D9BB9C1D4A52}" dt="2021-06-21T21:29:07.125" v="1295" actId="1076"/>
          <ac:grpSpMkLst>
            <pc:docMk/>
            <pc:sldMk cId="217559645" sldId="262"/>
            <ac:grpSpMk id="14" creationId="{8BED0B4C-B21D-4A57-9368-54013159A60A}"/>
          </ac:grpSpMkLst>
        </pc:grpChg>
        <pc:picChg chg="add del mod">
          <ac:chgData name="Nybro, Erica" userId="1492e0a9-8f05-4098-a64e-a6e438108755" providerId="ADAL" clId="{E2C73B4F-8900-40C4-893E-D9BB9C1D4A52}" dt="2021-06-21T21:27:30.815" v="1285" actId="338"/>
          <ac:picMkLst>
            <pc:docMk/>
            <pc:sldMk cId="217559645" sldId="262"/>
            <ac:picMk id="4" creationId="{27C7C457-61B1-4275-97E4-F4E875F6320E}"/>
          </ac:picMkLst>
        </pc:picChg>
        <pc:picChg chg="add del mod">
          <ac:chgData name="Nybro, Erica" userId="1492e0a9-8f05-4098-a64e-a6e438108755" providerId="ADAL" clId="{E2C73B4F-8900-40C4-893E-D9BB9C1D4A52}" dt="2021-06-21T21:29:04.355" v="1294" actId="338"/>
          <ac:picMkLst>
            <pc:docMk/>
            <pc:sldMk cId="217559645" sldId="262"/>
            <ac:picMk id="13" creationId="{705D59F9-1D10-436C-83DB-60C1A6AF1BB3}"/>
          </ac:picMkLst>
        </pc:picChg>
      </pc:sldChg>
      <pc:sldChg chg="modSp mod">
        <pc:chgData name="Nybro, Erica" userId="1492e0a9-8f05-4098-a64e-a6e438108755" providerId="ADAL" clId="{E2C73B4F-8900-40C4-893E-D9BB9C1D4A52}" dt="2021-06-21T20:47:43.708" v="368" actId="20577"/>
        <pc:sldMkLst>
          <pc:docMk/>
          <pc:sldMk cId="3851641549" sldId="263"/>
        </pc:sldMkLst>
        <pc:spChg chg="mod">
          <ac:chgData name="Nybro, Erica" userId="1492e0a9-8f05-4098-a64e-a6e438108755" providerId="ADAL" clId="{E2C73B4F-8900-40C4-893E-D9BB9C1D4A52}" dt="2021-06-21T20:47:43.708" v="368" actId="20577"/>
          <ac:spMkLst>
            <pc:docMk/>
            <pc:sldMk cId="3851641549" sldId="263"/>
            <ac:spMk id="3" creationId="{00000000-0000-0000-0000-000000000000}"/>
          </ac:spMkLst>
        </pc:spChg>
      </pc:sldChg>
      <pc:sldChg chg="modSp mod">
        <pc:chgData name="Nybro, Erica" userId="1492e0a9-8f05-4098-a64e-a6e438108755" providerId="ADAL" clId="{E2C73B4F-8900-40C4-893E-D9BB9C1D4A52}" dt="2021-06-21T20:48:03.901" v="380" actId="20577"/>
        <pc:sldMkLst>
          <pc:docMk/>
          <pc:sldMk cId="1667133582" sldId="264"/>
        </pc:sldMkLst>
        <pc:spChg chg="mod">
          <ac:chgData name="Nybro, Erica" userId="1492e0a9-8f05-4098-a64e-a6e438108755" providerId="ADAL" clId="{E2C73B4F-8900-40C4-893E-D9BB9C1D4A52}" dt="2021-06-21T20:48:03.901" v="380" actId="20577"/>
          <ac:spMkLst>
            <pc:docMk/>
            <pc:sldMk cId="1667133582" sldId="264"/>
            <ac:spMk id="3" creationId="{00000000-0000-0000-0000-000000000000}"/>
          </ac:spMkLst>
        </pc:spChg>
      </pc:sldChg>
      <pc:sldChg chg="modSp mod">
        <pc:chgData name="Nybro, Erica" userId="1492e0a9-8f05-4098-a64e-a6e438108755" providerId="ADAL" clId="{E2C73B4F-8900-40C4-893E-D9BB9C1D4A52}" dt="2021-06-21T20:49:35.774" v="488" actId="20577"/>
        <pc:sldMkLst>
          <pc:docMk/>
          <pc:sldMk cId="301022969" sldId="265"/>
        </pc:sldMkLst>
        <pc:spChg chg="mod">
          <ac:chgData name="Nybro, Erica" userId="1492e0a9-8f05-4098-a64e-a6e438108755" providerId="ADAL" clId="{E2C73B4F-8900-40C4-893E-D9BB9C1D4A52}" dt="2021-06-21T20:49:35.774" v="488" actId="20577"/>
          <ac:spMkLst>
            <pc:docMk/>
            <pc:sldMk cId="301022969" sldId="265"/>
            <ac:spMk id="3" creationId="{00000000-0000-0000-0000-000000000000}"/>
          </ac:spMkLst>
        </pc:spChg>
      </pc:sldChg>
      <pc:sldChg chg="modSp mod">
        <pc:chgData name="Nybro, Erica" userId="1492e0a9-8f05-4098-a64e-a6e438108755" providerId="ADAL" clId="{E2C73B4F-8900-40C4-893E-D9BB9C1D4A52}" dt="2021-06-21T20:49:28.110" v="464" actId="20577"/>
        <pc:sldMkLst>
          <pc:docMk/>
          <pc:sldMk cId="1741010713" sldId="266"/>
        </pc:sldMkLst>
        <pc:spChg chg="mod">
          <ac:chgData name="Nybro, Erica" userId="1492e0a9-8f05-4098-a64e-a6e438108755" providerId="ADAL" clId="{E2C73B4F-8900-40C4-893E-D9BB9C1D4A52}" dt="2021-06-21T20:49:28.110" v="464" actId="20577"/>
          <ac:spMkLst>
            <pc:docMk/>
            <pc:sldMk cId="1741010713" sldId="266"/>
            <ac:spMk id="3" creationId="{00000000-0000-0000-0000-000000000000}"/>
          </ac:spMkLst>
        </pc:spChg>
      </pc:sldChg>
      <pc:sldChg chg="addSp modSp mod ord">
        <pc:chgData name="Nybro, Erica" userId="1492e0a9-8f05-4098-a64e-a6e438108755" providerId="ADAL" clId="{E2C73B4F-8900-40C4-893E-D9BB9C1D4A52}" dt="2021-06-21T20:57:21.326" v="873"/>
        <pc:sldMkLst>
          <pc:docMk/>
          <pc:sldMk cId="4030038150" sldId="267"/>
        </pc:sldMkLst>
        <pc:spChg chg="mod">
          <ac:chgData name="Nybro, Erica" userId="1492e0a9-8f05-4098-a64e-a6e438108755" providerId="ADAL" clId="{E2C73B4F-8900-40C4-893E-D9BB9C1D4A52}" dt="2021-06-21T20:56:24.605" v="813" actId="207"/>
          <ac:spMkLst>
            <pc:docMk/>
            <pc:sldMk cId="4030038150" sldId="267"/>
            <ac:spMk id="3" creationId="{00000000-0000-0000-0000-000000000000}"/>
          </ac:spMkLst>
        </pc:spChg>
        <pc:spChg chg="add mod">
          <ac:chgData name="Nybro, Erica" userId="1492e0a9-8f05-4098-a64e-a6e438108755" providerId="ADAL" clId="{E2C73B4F-8900-40C4-893E-D9BB9C1D4A52}" dt="2021-06-21T20:56:54.263" v="821" actId="692"/>
          <ac:spMkLst>
            <pc:docMk/>
            <pc:sldMk cId="4030038150" sldId="267"/>
            <ac:spMk id="4" creationId="{C92A076B-C657-463B-B9F4-ED6DFCE22477}"/>
          </ac:spMkLst>
        </pc:spChg>
        <pc:spChg chg="add mod">
          <ac:chgData name="Nybro, Erica" userId="1492e0a9-8f05-4098-a64e-a6e438108755" providerId="ADAL" clId="{E2C73B4F-8900-40C4-893E-D9BB9C1D4A52}" dt="2021-06-21T20:57:17.022" v="871" actId="1076"/>
          <ac:spMkLst>
            <pc:docMk/>
            <pc:sldMk cId="4030038150" sldId="267"/>
            <ac:spMk id="5" creationId="{F85F0790-DD64-423F-8F4F-E622CA6F8102}"/>
          </ac:spMkLst>
        </pc:spChg>
      </pc:sldChg>
      <pc:sldChg chg="modSp mod">
        <pc:chgData name="Nybro, Erica" userId="1492e0a9-8f05-4098-a64e-a6e438108755" providerId="ADAL" clId="{E2C73B4F-8900-40C4-893E-D9BB9C1D4A52}" dt="2021-06-21T21:13:23.187" v="1003" actId="207"/>
        <pc:sldMkLst>
          <pc:docMk/>
          <pc:sldMk cId="1732174319" sldId="268"/>
        </pc:sldMkLst>
        <pc:spChg chg="mod">
          <ac:chgData name="Nybro, Erica" userId="1492e0a9-8f05-4098-a64e-a6e438108755" providerId="ADAL" clId="{E2C73B4F-8900-40C4-893E-D9BB9C1D4A52}" dt="2021-06-21T21:13:23.187" v="1003" actId="207"/>
          <ac:spMkLst>
            <pc:docMk/>
            <pc:sldMk cId="1732174319" sldId="268"/>
            <ac:spMk id="3" creationId="{00000000-0000-0000-0000-000000000000}"/>
          </ac:spMkLst>
        </pc:spChg>
      </pc:sldChg>
      <pc:sldChg chg="modSp mod addCm modCm">
        <pc:chgData name="Nybro, Erica" userId="1492e0a9-8f05-4098-a64e-a6e438108755" providerId="ADAL" clId="{E2C73B4F-8900-40C4-893E-D9BB9C1D4A52}" dt="2021-06-21T21:18:40.101" v="1206"/>
        <pc:sldMkLst>
          <pc:docMk/>
          <pc:sldMk cId="4024895532" sldId="269"/>
        </pc:sldMkLst>
        <pc:spChg chg="mod">
          <ac:chgData name="Nybro, Erica" userId="1492e0a9-8f05-4098-a64e-a6e438108755" providerId="ADAL" clId="{E2C73B4F-8900-40C4-893E-D9BB9C1D4A52}" dt="2021-06-21T21:18:06.882" v="1204" actId="20577"/>
          <ac:spMkLst>
            <pc:docMk/>
            <pc:sldMk cId="4024895532" sldId="269"/>
            <ac:spMk id="3" creationId="{00000000-0000-0000-0000-000000000000}"/>
          </ac:spMkLst>
        </pc:spChg>
      </pc:sldChg>
      <pc:sldChg chg="modSp mod">
        <pc:chgData name="Nybro, Erica" userId="1492e0a9-8f05-4098-a64e-a6e438108755" providerId="ADAL" clId="{E2C73B4F-8900-40C4-893E-D9BB9C1D4A52}" dt="2021-06-21T21:21:18.841" v="1255" actId="20577"/>
        <pc:sldMkLst>
          <pc:docMk/>
          <pc:sldMk cId="1253443104" sldId="270"/>
        </pc:sldMkLst>
        <pc:graphicFrameChg chg="modGraphic">
          <ac:chgData name="Nybro, Erica" userId="1492e0a9-8f05-4098-a64e-a6e438108755" providerId="ADAL" clId="{E2C73B4F-8900-40C4-893E-D9BB9C1D4A52}" dt="2021-06-21T21:21:18.841" v="1255" actId="20577"/>
          <ac:graphicFrameMkLst>
            <pc:docMk/>
            <pc:sldMk cId="1253443104" sldId="270"/>
            <ac:graphicFrameMk id="4" creationId="{00000000-0000-0000-0000-000000000000}"/>
          </ac:graphicFrameMkLst>
        </pc:graphicFrameChg>
      </pc:sldChg>
      <pc:sldChg chg="addSp delSp modSp mod">
        <pc:chgData name="Nybro, Erica" userId="1492e0a9-8f05-4098-a64e-a6e438108755" providerId="ADAL" clId="{E2C73B4F-8900-40C4-893E-D9BB9C1D4A52}" dt="2021-06-21T21:22:40.803" v="1264" actId="1076"/>
        <pc:sldMkLst>
          <pc:docMk/>
          <pc:sldMk cId="1195380260" sldId="271"/>
        </pc:sldMkLst>
        <pc:picChg chg="del">
          <ac:chgData name="Nybro, Erica" userId="1492e0a9-8f05-4098-a64e-a6e438108755" providerId="ADAL" clId="{E2C73B4F-8900-40C4-893E-D9BB9C1D4A52}" dt="2021-06-21T21:21:23.714" v="1256" actId="478"/>
          <ac:picMkLst>
            <pc:docMk/>
            <pc:sldMk cId="1195380260" sldId="271"/>
            <ac:picMk id="4" creationId="{00000000-0000-0000-0000-000000000000}"/>
          </ac:picMkLst>
        </pc:picChg>
        <pc:picChg chg="del">
          <ac:chgData name="Nybro, Erica" userId="1492e0a9-8f05-4098-a64e-a6e438108755" providerId="ADAL" clId="{E2C73B4F-8900-40C4-893E-D9BB9C1D4A52}" dt="2021-06-21T21:21:24.225" v="1257" actId="478"/>
          <ac:picMkLst>
            <pc:docMk/>
            <pc:sldMk cId="1195380260" sldId="271"/>
            <ac:picMk id="5" creationId="{00000000-0000-0000-0000-000000000000}"/>
          </ac:picMkLst>
        </pc:picChg>
        <pc:picChg chg="del">
          <ac:chgData name="Nybro, Erica" userId="1492e0a9-8f05-4098-a64e-a6e438108755" providerId="ADAL" clId="{E2C73B4F-8900-40C4-893E-D9BB9C1D4A52}" dt="2021-06-21T21:21:24.710" v="1258" actId="478"/>
          <ac:picMkLst>
            <pc:docMk/>
            <pc:sldMk cId="1195380260" sldId="271"/>
            <ac:picMk id="6" creationId="{00000000-0000-0000-0000-000000000000}"/>
          </ac:picMkLst>
        </pc:picChg>
        <pc:picChg chg="del">
          <ac:chgData name="Nybro, Erica" userId="1492e0a9-8f05-4098-a64e-a6e438108755" providerId="ADAL" clId="{E2C73B4F-8900-40C4-893E-D9BB9C1D4A52}" dt="2021-06-21T21:21:27.347" v="1259" actId="478"/>
          <ac:picMkLst>
            <pc:docMk/>
            <pc:sldMk cId="1195380260" sldId="271"/>
            <ac:picMk id="17" creationId="{00000000-0000-0000-0000-000000000000}"/>
          </ac:picMkLst>
        </pc:picChg>
        <pc:picChg chg="add mod">
          <ac:chgData name="Nybro, Erica" userId="1492e0a9-8f05-4098-a64e-a6e438108755" providerId="ADAL" clId="{E2C73B4F-8900-40C4-893E-D9BB9C1D4A52}" dt="2021-06-21T21:22:40.803" v="1264" actId="1076"/>
          <ac:picMkLst>
            <pc:docMk/>
            <pc:sldMk cId="1195380260" sldId="271"/>
            <ac:picMk id="18" creationId="{C9C20474-1876-46BC-A0DB-8768F31A98E6}"/>
          </ac:picMkLst>
        </pc:picChg>
      </pc:sldChg>
      <pc:sldChg chg="modSp mod">
        <pc:chgData name="Nybro, Erica" userId="1492e0a9-8f05-4098-a64e-a6e438108755" providerId="ADAL" clId="{E2C73B4F-8900-40C4-893E-D9BB9C1D4A52}" dt="2021-06-21T20:57:25.385" v="875" actId="27636"/>
        <pc:sldMkLst>
          <pc:docMk/>
          <pc:sldMk cId="962226830" sldId="272"/>
        </pc:sldMkLst>
        <pc:spChg chg="mod">
          <ac:chgData name="Nybro, Erica" userId="1492e0a9-8f05-4098-a64e-a6e438108755" providerId="ADAL" clId="{E2C73B4F-8900-40C4-893E-D9BB9C1D4A52}" dt="2021-06-21T20:57:25.385" v="875" actId="27636"/>
          <ac:spMkLst>
            <pc:docMk/>
            <pc:sldMk cId="962226830" sldId="272"/>
            <ac:spMk id="3" creationId="{00000000-0000-0000-0000-000000000000}"/>
          </ac:spMkLst>
        </pc:spChg>
      </pc:sldChg>
      <pc:sldMasterChg chg="delSp modSp mod setBg modSldLayout">
        <pc:chgData name="Nybro, Erica" userId="1492e0a9-8f05-4098-a64e-a6e438108755" providerId="ADAL" clId="{E2C73B4F-8900-40C4-893E-D9BB9C1D4A52}" dt="2021-06-23T14:15:14.547" v="1359" actId="20577"/>
        <pc:sldMasterMkLst>
          <pc:docMk/>
          <pc:sldMasterMk cId="3242073853" sldId="2147483660"/>
        </pc:sldMasterMkLst>
        <pc:spChg chg="mod">
          <ac:chgData name="Nybro, Erica" userId="1492e0a9-8f05-4098-a64e-a6e438108755" providerId="ADAL" clId="{E2C73B4F-8900-40C4-893E-D9BB9C1D4A52}" dt="2021-06-23T14:15:14.547" v="1359" actId="20577"/>
          <ac:spMkLst>
            <pc:docMk/>
            <pc:sldMasterMk cId="3242073853" sldId="2147483660"/>
            <ac:spMk id="7" creationId="{00000000-0000-0000-0000-000000000000}"/>
          </ac:spMkLst>
        </pc:spChg>
        <pc:spChg chg="del">
          <ac:chgData name="Nybro, Erica" userId="1492e0a9-8f05-4098-a64e-a6e438108755" providerId="ADAL" clId="{E2C73B4F-8900-40C4-893E-D9BB9C1D4A52}" dt="2021-06-21T20:21:26.097" v="3" actId="478"/>
          <ac:spMkLst>
            <pc:docMk/>
            <pc:sldMasterMk cId="3242073853" sldId="2147483660"/>
            <ac:spMk id="13" creationId="{00000000-0000-0000-0000-000000000000}"/>
          </ac:spMkLst>
        </pc:spChg>
        <pc:spChg chg="del">
          <ac:chgData name="Nybro, Erica" userId="1492e0a9-8f05-4098-a64e-a6e438108755" providerId="ADAL" clId="{E2C73B4F-8900-40C4-893E-D9BB9C1D4A52}" dt="2021-06-21T20:21:26.929" v="4" actId="478"/>
          <ac:spMkLst>
            <pc:docMk/>
            <pc:sldMasterMk cId="3242073853" sldId="2147483660"/>
            <ac:spMk id="14" creationId="{00000000-0000-0000-0000-000000000000}"/>
          </ac:spMkLst>
        </pc:spChg>
        <pc:picChg chg="del">
          <ac:chgData name="Nybro, Erica" userId="1492e0a9-8f05-4098-a64e-a6e438108755" providerId="ADAL" clId="{E2C73B4F-8900-40C4-893E-D9BB9C1D4A52}" dt="2021-06-21T20:21:22.843" v="2" actId="478"/>
          <ac:picMkLst>
            <pc:docMk/>
            <pc:sldMasterMk cId="3242073853" sldId="2147483660"/>
            <ac:picMk id="8" creationId="{00000000-0000-0000-0000-000000000000}"/>
          </ac:picMkLst>
        </pc:picChg>
        <pc:sldLayoutChg chg="addSp delSp modSp mod setBg">
          <pc:chgData name="Nybro, Erica" userId="1492e0a9-8f05-4098-a64e-a6e438108755" providerId="ADAL" clId="{E2C73B4F-8900-40C4-893E-D9BB9C1D4A52}" dt="2021-06-21T20:28:38.608" v="76" actId="478"/>
          <pc:sldLayoutMkLst>
            <pc:docMk/>
            <pc:sldMasterMk cId="3242073853" sldId="2147483660"/>
            <pc:sldLayoutMk cId="4105006935" sldId="2147483661"/>
          </pc:sldLayoutMkLst>
          <pc:spChg chg="add del mod">
            <ac:chgData name="Nybro, Erica" userId="1492e0a9-8f05-4098-a64e-a6e438108755" providerId="ADAL" clId="{E2C73B4F-8900-40C4-893E-D9BB9C1D4A52}" dt="2021-06-21T20:28:38.608" v="76" actId="478"/>
            <ac:spMkLst>
              <pc:docMk/>
              <pc:sldMasterMk cId="3242073853" sldId="2147483660"/>
              <pc:sldLayoutMk cId="4105006935" sldId="2147483661"/>
              <ac:spMk id="2" creationId="{AC4D9FAF-0402-4437-9296-4904AA77E3EB}"/>
            </ac:spMkLst>
          </pc:spChg>
          <pc:spChg chg="add mod">
            <ac:chgData name="Nybro, Erica" userId="1492e0a9-8f05-4098-a64e-a6e438108755" providerId="ADAL" clId="{E2C73B4F-8900-40C4-893E-D9BB9C1D4A52}" dt="2021-06-21T20:28:27.653" v="72" actId="1076"/>
            <ac:spMkLst>
              <pc:docMk/>
              <pc:sldMasterMk cId="3242073853" sldId="2147483660"/>
              <pc:sldLayoutMk cId="4105006935" sldId="2147483661"/>
              <ac:spMk id="5" creationId="{48717A92-BB1C-410C-B86F-29A5976E0998}"/>
            </ac:spMkLst>
          </pc:spChg>
          <pc:spChg chg="add mod topLvl">
            <ac:chgData name="Nybro, Erica" userId="1492e0a9-8f05-4098-a64e-a6e438108755" providerId="ADAL" clId="{E2C73B4F-8900-40C4-893E-D9BB9C1D4A52}" dt="2021-06-21T20:28:15.676" v="69" actId="164"/>
            <ac:spMkLst>
              <pc:docMk/>
              <pc:sldMasterMk cId="3242073853" sldId="2147483660"/>
              <pc:sldLayoutMk cId="4105006935" sldId="2147483661"/>
              <ac:spMk id="6" creationId="{031FB40C-DC3B-43F7-AA0C-A44601445C7B}"/>
            </ac:spMkLst>
          </pc:spChg>
          <pc:spChg chg="add mod topLvl">
            <ac:chgData name="Nybro, Erica" userId="1492e0a9-8f05-4098-a64e-a6e438108755" providerId="ADAL" clId="{E2C73B4F-8900-40C4-893E-D9BB9C1D4A52}" dt="2021-06-21T20:28:15.676" v="69" actId="164"/>
            <ac:spMkLst>
              <pc:docMk/>
              <pc:sldMasterMk cId="3242073853" sldId="2147483660"/>
              <pc:sldLayoutMk cId="4105006935" sldId="2147483661"/>
              <ac:spMk id="7" creationId="{01268DC2-91C0-4029-88EF-56902C5B0A48}"/>
            </ac:spMkLst>
          </pc:spChg>
          <pc:grpChg chg="add del mod">
            <ac:chgData name="Nybro, Erica" userId="1492e0a9-8f05-4098-a64e-a6e438108755" providerId="ADAL" clId="{E2C73B4F-8900-40C4-893E-D9BB9C1D4A52}" dt="2021-06-21T20:27:13.714" v="54" actId="165"/>
            <ac:grpSpMkLst>
              <pc:docMk/>
              <pc:sldMasterMk cId="3242073853" sldId="2147483660"/>
              <pc:sldLayoutMk cId="4105006935" sldId="2147483661"/>
              <ac:grpSpMk id="8" creationId="{4094A8EF-3734-49DE-BC6B-1F03EF64706A}"/>
            </ac:grpSpMkLst>
          </pc:grpChg>
          <pc:grpChg chg="add mod">
            <ac:chgData name="Nybro, Erica" userId="1492e0a9-8f05-4098-a64e-a6e438108755" providerId="ADAL" clId="{E2C73B4F-8900-40C4-893E-D9BB9C1D4A52}" dt="2021-06-21T20:28:24.220" v="71" actId="1076"/>
            <ac:grpSpMkLst>
              <pc:docMk/>
              <pc:sldMasterMk cId="3242073853" sldId="2147483660"/>
              <pc:sldLayoutMk cId="4105006935" sldId="2147483661"/>
              <ac:grpSpMk id="9" creationId="{33E8D68A-1EF6-44E4-BE54-268908D46EE1}"/>
            </ac:grpSpMkLst>
          </pc:grpChg>
          <pc:picChg chg="add mod ord topLvl">
            <ac:chgData name="Nybro, Erica" userId="1492e0a9-8f05-4098-a64e-a6e438108755" providerId="ADAL" clId="{E2C73B4F-8900-40C4-893E-D9BB9C1D4A52}" dt="2021-06-21T20:28:15.676" v="69" actId="164"/>
            <ac:picMkLst>
              <pc:docMk/>
              <pc:sldMasterMk cId="3242073853" sldId="2147483660"/>
              <pc:sldLayoutMk cId="4105006935" sldId="2147483661"/>
              <ac:picMk id="4" creationId="{4726F712-28F9-40E4-AD81-C146DFB3C2B5}"/>
            </ac:picMkLst>
          </pc:picChg>
        </pc:sldLayoutChg>
      </pc:sldMasterChg>
      <pc:sldMasterChg chg="setBg modSldLayout">
        <pc:chgData name="Nybro, Erica" userId="1492e0a9-8f05-4098-a64e-a6e438108755" providerId="ADAL" clId="{E2C73B4F-8900-40C4-893E-D9BB9C1D4A52}" dt="2021-06-21T20:23:19.484" v="26"/>
        <pc:sldMasterMkLst>
          <pc:docMk/>
          <pc:sldMasterMk cId="2535715439" sldId="2147483662"/>
        </pc:sldMasterMkLst>
        <pc:sldLayoutChg chg="setBg">
          <pc:chgData name="Nybro, Erica" userId="1492e0a9-8f05-4098-a64e-a6e438108755" providerId="ADAL" clId="{E2C73B4F-8900-40C4-893E-D9BB9C1D4A52}" dt="2021-06-21T20:23:19.484" v="26"/>
          <pc:sldLayoutMkLst>
            <pc:docMk/>
            <pc:sldMasterMk cId="2535715439" sldId="2147483662"/>
            <pc:sldLayoutMk cId="4119870486" sldId="2147483664"/>
          </pc:sldLayoutMkLst>
        </pc:sldLayoutChg>
      </pc:sldMasterChg>
      <pc:sldMasterChg chg="setBg modSldLayout">
        <pc:chgData name="Nybro, Erica" userId="1492e0a9-8f05-4098-a64e-a6e438108755" providerId="ADAL" clId="{E2C73B4F-8900-40C4-893E-D9BB9C1D4A52}" dt="2021-06-21T20:23:19.484" v="26"/>
        <pc:sldMasterMkLst>
          <pc:docMk/>
          <pc:sldMasterMk cId="707044472" sldId="2147483665"/>
        </pc:sldMasterMkLst>
        <pc:sldLayoutChg chg="setBg">
          <pc:chgData name="Nybro, Erica" userId="1492e0a9-8f05-4098-a64e-a6e438108755" providerId="ADAL" clId="{E2C73B4F-8900-40C4-893E-D9BB9C1D4A52}" dt="2021-06-21T20:23:19.484" v="26"/>
          <pc:sldLayoutMkLst>
            <pc:docMk/>
            <pc:sldMasterMk cId="707044472" sldId="2147483665"/>
            <pc:sldLayoutMk cId="2214647479" sldId="2147483666"/>
          </pc:sldLayoutMkLst>
        </pc:sldLayoutChg>
      </pc:sldMasterChg>
    </pc:docChg>
  </pc:docChgLst>
  <pc:docChgLst>
    <pc:chgData name="Zweimueller, Sally" userId="f649569d-8ee2-4724-a3fd-8ef967560e44" providerId="ADAL" clId="{AB8CD042-B752-42DB-9E2F-267C2C5FBB56}"/>
    <pc:docChg chg="undo custSel modSld modMainMaster">
      <pc:chgData name="Zweimueller, Sally" userId="f649569d-8ee2-4724-a3fd-8ef967560e44" providerId="ADAL" clId="{AB8CD042-B752-42DB-9E2F-267C2C5FBB56}" dt="2021-07-30T16:49:30.446" v="565" actId="1076"/>
      <pc:docMkLst>
        <pc:docMk/>
      </pc:docMkLst>
      <pc:sldChg chg="addSp delSp modSp mod">
        <pc:chgData name="Zweimueller, Sally" userId="f649569d-8ee2-4724-a3fd-8ef967560e44" providerId="ADAL" clId="{AB8CD042-B752-42DB-9E2F-267C2C5FBB56}" dt="2021-07-30T16:49:30.446" v="565" actId="1076"/>
        <pc:sldMkLst>
          <pc:docMk/>
          <pc:sldMk cId="1289625166" sldId="257"/>
        </pc:sldMkLst>
        <pc:spChg chg="mod">
          <ac:chgData name="Zweimueller, Sally" userId="f649569d-8ee2-4724-a3fd-8ef967560e44" providerId="ADAL" clId="{AB8CD042-B752-42DB-9E2F-267C2C5FBB56}" dt="2021-07-30T15:51:47.427" v="34" actId="20577"/>
          <ac:spMkLst>
            <pc:docMk/>
            <pc:sldMk cId="1289625166" sldId="257"/>
            <ac:spMk id="2" creationId="{00000000-0000-0000-0000-000000000000}"/>
          </ac:spMkLst>
        </pc:spChg>
        <pc:spChg chg="mod">
          <ac:chgData name="Zweimueller, Sally" userId="f649569d-8ee2-4724-a3fd-8ef967560e44" providerId="ADAL" clId="{AB8CD042-B752-42DB-9E2F-267C2C5FBB56}" dt="2021-07-30T16:49:30.446" v="565" actId="1076"/>
          <ac:spMkLst>
            <pc:docMk/>
            <pc:sldMk cId="1289625166" sldId="257"/>
            <ac:spMk id="3" creationId="{00000000-0000-0000-0000-000000000000}"/>
          </ac:spMkLst>
        </pc:spChg>
        <pc:picChg chg="add del mod">
          <ac:chgData name="Zweimueller, Sally" userId="f649569d-8ee2-4724-a3fd-8ef967560e44" providerId="ADAL" clId="{AB8CD042-B752-42DB-9E2F-267C2C5FBB56}" dt="2021-07-30T15:48:37.218" v="1"/>
          <ac:picMkLst>
            <pc:docMk/>
            <pc:sldMk cId="1289625166" sldId="257"/>
            <ac:picMk id="4" creationId="{D027D830-DF66-4FF2-886A-CE23F634E448}"/>
          </ac:picMkLst>
        </pc:picChg>
        <pc:picChg chg="add del mod">
          <ac:chgData name="Zweimueller, Sally" userId="f649569d-8ee2-4724-a3fd-8ef967560e44" providerId="ADAL" clId="{AB8CD042-B752-42DB-9E2F-267C2C5FBB56}" dt="2021-07-30T16:49:18.042" v="564" actId="478"/>
          <ac:picMkLst>
            <pc:docMk/>
            <pc:sldMk cId="1289625166" sldId="257"/>
            <ac:picMk id="5" creationId="{F5CA9725-EEA3-40D4-87F3-5A69D46C5D4B}"/>
          </ac:picMkLst>
        </pc:picChg>
      </pc:sldChg>
      <pc:sldChg chg="modSp mod">
        <pc:chgData name="Zweimueller, Sally" userId="f649569d-8ee2-4724-a3fd-8ef967560e44" providerId="ADAL" clId="{AB8CD042-B752-42DB-9E2F-267C2C5FBB56}" dt="2021-07-30T15:55:54.267" v="54" actId="20577"/>
        <pc:sldMkLst>
          <pc:docMk/>
          <pc:sldMk cId="364172602" sldId="258"/>
        </pc:sldMkLst>
        <pc:spChg chg="mod">
          <ac:chgData name="Zweimueller, Sally" userId="f649569d-8ee2-4724-a3fd-8ef967560e44" providerId="ADAL" clId="{AB8CD042-B752-42DB-9E2F-267C2C5FBB56}" dt="2021-07-30T15:55:54.267" v="54" actId="20577"/>
          <ac:spMkLst>
            <pc:docMk/>
            <pc:sldMk cId="364172602" sldId="258"/>
            <ac:spMk id="3" creationId="{00000000-0000-0000-0000-000000000000}"/>
          </ac:spMkLst>
        </pc:spChg>
      </pc:sldChg>
      <pc:sldChg chg="modSp mod delCm">
        <pc:chgData name="Zweimueller, Sally" userId="f649569d-8ee2-4724-a3fd-8ef967560e44" providerId="ADAL" clId="{AB8CD042-B752-42DB-9E2F-267C2C5FBB56}" dt="2021-07-30T15:54:32.495" v="48" actId="6549"/>
        <pc:sldMkLst>
          <pc:docMk/>
          <pc:sldMk cId="2129250665" sldId="259"/>
        </pc:sldMkLst>
        <pc:spChg chg="mod">
          <ac:chgData name="Zweimueller, Sally" userId="f649569d-8ee2-4724-a3fd-8ef967560e44" providerId="ADAL" clId="{AB8CD042-B752-42DB-9E2F-267C2C5FBB56}" dt="2021-07-30T15:54:32.495" v="48" actId="6549"/>
          <ac:spMkLst>
            <pc:docMk/>
            <pc:sldMk cId="2129250665" sldId="259"/>
            <ac:spMk id="4" creationId="{00000000-0000-0000-0000-000000000000}"/>
          </ac:spMkLst>
        </pc:spChg>
      </pc:sldChg>
      <pc:sldChg chg="modSp mod delCm">
        <pc:chgData name="Zweimueller, Sally" userId="f649569d-8ee2-4724-a3fd-8ef967560e44" providerId="ADAL" clId="{AB8CD042-B752-42DB-9E2F-267C2C5FBB56}" dt="2021-07-30T16:09:05.360" v="79" actId="20577"/>
        <pc:sldMkLst>
          <pc:docMk/>
          <pc:sldMk cId="2568893435" sldId="261"/>
        </pc:sldMkLst>
        <pc:spChg chg="mod">
          <ac:chgData name="Zweimueller, Sally" userId="f649569d-8ee2-4724-a3fd-8ef967560e44" providerId="ADAL" clId="{AB8CD042-B752-42DB-9E2F-267C2C5FBB56}" dt="2021-07-30T16:09:05.360" v="79" actId="20577"/>
          <ac:spMkLst>
            <pc:docMk/>
            <pc:sldMk cId="2568893435" sldId="261"/>
            <ac:spMk id="3" creationId="{00000000-0000-0000-0000-000000000000}"/>
          </ac:spMkLst>
        </pc:spChg>
      </pc:sldChg>
      <pc:sldChg chg="modSp mod">
        <pc:chgData name="Zweimueller, Sally" userId="f649569d-8ee2-4724-a3fd-8ef967560e44" providerId="ADAL" clId="{AB8CD042-B752-42DB-9E2F-267C2C5FBB56}" dt="2021-07-30T16:11:17.880" v="94" actId="1582"/>
        <pc:sldMkLst>
          <pc:docMk/>
          <pc:sldMk cId="217559645" sldId="262"/>
        </pc:sldMkLst>
        <pc:spChg chg="mod">
          <ac:chgData name="Zweimueller, Sally" userId="f649569d-8ee2-4724-a3fd-8ef967560e44" providerId="ADAL" clId="{AB8CD042-B752-42DB-9E2F-267C2C5FBB56}" dt="2021-07-30T16:10:40.099" v="92" actId="20577"/>
          <ac:spMkLst>
            <pc:docMk/>
            <pc:sldMk cId="217559645" sldId="262"/>
            <ac:spMk id="2" creationId="{00000000-0000-0000-0000-000000000000}"/>
          </ac:spMkLst>
        </pc:spChg>
        <pc:spChg chg="mod">
          <ac:chgData name="Zweimueller, Sally" userId="f649569d-8ee2-4724-a3fd-8ef967560e44" providerId="ADAL" clId="{AB8CD042-B752-42DB-9E2F-267C2C5FBB56}" dt="2021-07-30T16:11:17.880" v="94" actId="1582"/>
          <ac:spMkLst>
            <pc:docMk/>
            <pc:sldMk cId="217559645" sldId="262"/>
            <ac:spMk id="16" creationId="{72ED5C20-B6F3-4FB6-9324-C3542753E0FD}"/>
          </ac:spMkLst>
        </pc:spChg>
        <pc:spChg chg="mod">
          <ac:chgData name="Zweimueller, Sally" userId="f649569d-8ee2-4724-a3fd-8ef967560e44" providerId="ADAL" clId="{AB8CD042-B752-42DB-9E2F-267C2C5FBB56}" dt="2021-07-30T16:11:17.880" v="94" actId="1582"/>
          <ac:spMkLst>
            <pc:docMk/>
            <pc:sldMk cId="217559645" sldId="262"/>
            <ac:spMk id="17" creationId="{41BB2FBA-D1F7-49CE-8AF3-A41CF7C6E0C7}"/>
          </ac:spMkLst>
        </pc:spChg>
        <pc:spChg chg="mod">
          <ac:chgData name="Zweimueller, Sally" userId="f649569d-8ee2-4724-a3fd-8ef967560e44" providerId="ADAL" clId="{AB8CD042-B752-42DB-9E2F-267C2C5FBB56}" dt="2021-07-30T16:11:17.880" v="94" actId="1582"/>
          <ac:spMkLst>
            <pc:docMk/>
            <pc:sldMk cId="217559645" sldId="262"/>
            <ac:spMk id="18" creationId="{E2E40BBD-ABA4-4FE4-A3C2-D5558BBC0F63}"/>
          </ac:spMkLst>
        </pc:spChg>
        <pc:spChg chg="mod">
          <ac:chgData name="Zweimueller, Sally" userId="f649569d-8ee2-4724-a3fd-8ef967560e44" providerId="ADAL" clId="{AB8CD042-B752-42DB-9E2F-267C2C5FBB56}" dt="2021-07-30T16:11:17.880" v="94" actId="1582"/>
          <ac:spMkLst>
            <pc:docMk/>
            <pc:sldMk cId="217559645" sldId="262"/>
            <ac:spMk id="19" creationId="{53D41059-573F-4A5C-A2C6-DD2AABF4F968}"/>
          </ac:spMkLst>
        </pc:spChg>
        <pc:spChg chg="mod">
          <ac:chgData name="Zweimueller, Sally" userId="f649569d-8ee2-4724-a3fd-8ef967560e44" providerId="ADAL" clId="{AB8CD042-B752-42DB-9E2F-267C2C5FBB56}" dt="2021-07-30T16:11:17.880" v="94" actId="1582"/>
          <ac:spMkLst>
            <pc:docMk/>
            <pc:sldMk cId="217559645" sldId="262"/>
            <ac:spMk id="20" creationId="{0A4EF149-612C-41B5-B7C9-4585FB519BCA}"/>
          </ac:spMkLst>
        </pc:spChg>
        <pc:grpChg chg="mod">
          <ac:chgData name="Zweimueller, Sally" userId="f649569d-8ee2-4724-a3fd-8ef967560e44" providerId="ADAL" clId="{AB8CD042-B752-42DB-9E2F-267C2C5FBB56}" dt="2021-07-30T16:10:55.239" v="93" actId="1582"/>
          <ac:grpSpMkLst>
            <pc:docMk/>
            <pc:sldMk cId="217559645" sldId="262"/>
            <ac:grpSpMk id="14" creationId="{8BED0B4C-B21D-4A57-9368-54013159A60A}"/>
          </ac:grpSpMkLst>
        </pc:grpChg>
      </pc:sldChg>
      <pc:sldChg chg="modSp mod">
        <pc:chgData name="Zweimueller, Sally" userId="f649569d-8ee2-4724-a3fd-8ef967560e44" providerId="ADAL" clId="{AB8CD042-B752-42DB-9E2F-267C2C5FBB56}" dt="2021-07-30T16:13:45.594" v="102" actId="20577"/>
        <pc:sldMkLst>
          <pc:docMk/>
          <pc:sldMk cId="301022969" sldId="265"/>
        </pc:sldMkLst>
        <pc:spChg chg="mod">
          <ac:chgData name="Zweimueller, Sally" userId="f649569d-8ee2-4724-a3fd-8ef967560e44" providerId="ADAL" clId="{AB8CD042-B752-42DB-9E2F-267C2C5FBB56}" dt="2021-07-30T16:13:45.594" v="102" actId="20577"/>
          <ac:spMkLst>
            <pc:docMk/>
            <pc:sldMk cId="301022969" sldId="265"/>
            <ac:spMk id="3" creationId="{00000000-0000-0000-0000-000000000000}"/>
          </ac:spMkLst>
        </pc:spChg>
      </pc:sldChg>
      <pc:sldChg chg="modSp mod">
        <pc:chgData name="Zweimueller, Sally" userId="f649569d-8ee2-4724-a3fd-8ef967560e44" providerId="ADAL" clId="{AB8CD042-B752-42DB-9E2F-267C2C5FBB56}" dt="2021-07-30T16:14:03.808" v="106" actId="27636"/>
        <pc:sldMkLst>
          <pc:docMk/>
          <pc:sldMk cId="1741010713" sldId="266"/>
        </pc:sldMkLst>
        <pc:spChg chg="mod">
          <ac:chgData name="Zweimueller, Sally" userId="f649569d-8ee2-4724-a3fd-8ef967560e44" providerId="ADAL" clId="{AB8CD042-B752-42DB-9E2F-267C2C5FBB56}" dt="2021-07-30T16:14:03.808" v="106" actId="27636"/>
          <ac:spMkLst>
            <pc:docMk/>
            <pc:sldMk cId="1741010713" sldId="266"/>
            <ac:spMk id="3" creationId="{00000000-0000-0000-0000-000000000000}"/>
          </ac:spMkLst>
        </pc:spChg>
      </pc:sldChg>
      <pc:sldChg chg="modSp mod">
        <pc:chgData name="Zweimueller, Sally" userId="f649569d-8ee2-4724-a3fd-8ef967560e44" providerId="ADAL" clId="{AB8CD042-B752-42DB-9E2F-267C2C5FBB56}" dt="2021-07-30T16:32:48.600" v="386" actId="20577"/>
        <pc:sldMkLst>
          <pc:docMk/>
          <pc:sldMk cId="4030038150" sldId="267"/>
        </pc:sldMkLst>
        <pc:spChg chg="mod">
          <ac:chgData name="Zweimueller, Sally" userId="f649569d-8ee2-4724-a3fd-8ef967560e44" providerId="ADAL" clId="{AB8CD042-B752-42DB-9E2F-267C2C5FBB56}" dt="2021-07-30T16:32:48.600" v="386" actId="20577"/>
          <ac:spMkLst>
            <pc:docMk/>
            <pc:sldMk cId="4030038150" sldId="267"/>
            <ac:spMk id="3" creationId="{00000000-0000-0000-0000-000000000000}"/>
          </ac:spMkLst>
        </pc:spChg>
        <pc:spChg chg="mod">
          <ac:chgData name="Zweimueller, Sally" userId="f649569d-8ee2-4724-a3fd-8ef967560e44" providerId="ADAL" clId="{AB8CD042-B752-42DB-9E2F-267C2C5FBB56}" dt="2021-07-30T16:32:37.623" v="384" actId="1076"/>
          <ac:spMkLst>
            <pc:docMk/>
            <pc:sldMk cId="4030038150" sldId="267"/>
            <ac:spMk id="4" creationId="{C92A076B-C657-463B-B9F4-ED6DFCE22477}"/>
          </ac:spMkLst>
        </pc:spChg>
        <pc:spChg chg="mod">
          <ac:chgData name="Zweimueller, Sally" userId="f649569d-8ee2-4724-a3fd-8ef967560e44" providerId="ADAL" clId="{AB8CD042-B752-42DB-9E2F-267C2C5FBB56}" dt="2021-07-30T16:32:40.323" v="385" actId="1076"/>
          <ac:spMkLst>
            <pc:docMk/>
            <pc:sldMk cId="4030038150" sldId="267"/>
            <ac:spMk id="5" creationId="{F85F0790-DD64-423F-8F4F-E622CA6F8102}"/>
          </ac:spMkLst>
        </pc:spChg>
      </pc:sldChg>
      <pc:sldChg chg="modSp mod">
        <pc:chgData name="Zweimueller, Sally" userId="f649569d-8ee2-4724-a3fd-8ef967560e44" providerId="ADAL" clId="{AB8CD042-B752-42DB-9E2F-267C2C5FBB56}" dt="2021-07-30T16:35:11.116" v="428" actId="20577"/>
        <pc:sldMkLst>
          <pc:docMk/>
          <pc:sldMk cId="1732174319" sldId="268"/>
        </pc:sldMkLst>
        <pc:spChg chg="mod">
          <ac:chgData name="Zweimueller, Sally" userId="f649569d-8ee2-4724-a3fd-8ef967560e44" providerId="ADAL" clId="{AB8CD042-B752-42DB-9E2F-267C2C5FBB56}" dt="2021-07-30T16:35:11.116" v="428" actId="20577"/>
          <ac:spMkLst>
            <pc:docMk/>
            <pc:sldMk cId="1732174319" sldId="268"/>
            <ac:spMk id="3" creationId="{00000000-0000-0000-0000-000000000000}"/>
          </ac:spMkLst>
        </pc:spChg>
      </pc:sldChg>
      <pc:sldChg chg="modSp mod delCm">
        <pc:chgData name="Zweimueller, Sally" userId="f649569d-8ee2-4724-a3fd-8ef967560e44" providerId="ADAL" clId="{AB8CD042-B752-42DB-9E2F-267C2C5FBB56}" dt="2021-07-30T16:39:41.400" v="480" actId="1592"/>
        <pc:sldMkLst>
          <pc:docMk/>
          <pc:sldMk cId="4024895532" sldId="269"/>
        </pc:sldMkLst>
        <pc:spChg chg="mod">
          <ac:chgData name="Zweimueller, Sally" userId="f649569d-8ee2-4724-a3fd-8ef967560e44" providerId="ADAL" clId="{AB8CD042-B752-42DB-9E2F-267C2C5FBB56}" dt="2021-07-30T16:39:39.874" v="479" actId="27636"/>
          <ac:spMkLst>
            <pc:docMk/>
            <pc:sldMk cId="4024895532" sldId="269"/>
            <ac:spMk id="3" creationId="{00000000-0000-0000-0000-000000000000}"/>
          </ac:spMkLst>
        </pc:spChg>
      </pc:sldChg>
      <pc:sldChg chg="addSp modSp mod addCm modCm">
        <pc:chgData name="Zweimueller, Sally" userId="f649569d-8ee2-4724-a3fd-8ef967560e44" providerId="ADAL" clId="{AB8CD042-B752-42DB-9E2F-267C2C5FBB56}" dt="2021-07-30T16:48:06.613" v="541"/>
        <pc:sldMkLst>
          <pc:docMk/>
          <pc:sldMk cId="1195380260" sldId="271"/>
        </pc:sldMkLst>
        <pc:spChg chg="mod">
          <ac:chgData name="Zweimueller, Sally" userId="f649569d-8ee2-4724-a3fd-8ef967560e44" providerId="ADAL" clId="{AB8CD042-B752-42DB-9E2F-267C2C5FBB56}" dt="2021-07-30T16:40:01.225" v="499" actId="20577"/>
          <ac:spMkLst>
            <pc:docMk/>
            <pc:sldMk cId="1195380260" sldId="271"/>
            <ac:spMk id="14" creationId="{00000000-0000-0000-0000-000000000000}"/>
          </ac:spMkLst>
        </pc:spChg>
        <pc:picChg chg="add mod">
          <ac:chgData name="Zweimueller, Sally" userId="f649569d-8ee2-4724-a3fd-8ef967560e44" providerId="ADAL" clId="{AB8CD042-B752-42DB-9E2F-267C2C5FBB56}" dt="2021-07-30T16:42:11.340" v="521" actId="12789"/>
          <ac:picMkLst>
            <pc:docMk/>
            <pc:sldMk cId="1195380260" sldId="271"/>
            <ac:picMk id="4" creationId="{3699DE52-7473-499E-8801-3D51C73FAA5F}"/>
          </ac:picMkLst>
        </pc:picChg>
        <pc:picChg chg="mod">
          <ac:chgData name="Zweimueller, Sally" userId="f649569d-8ee2-4724-a3fd-8ef967560e44" providerId="ADAL" clId="{AB8CD042-B752-42DB-9E2F-267C2C5FBB56}" dt="2021-07-30T16:42:11.340" v="521" actId="12789"/>
          <ac:picMkLst>
            <pc:docMk/>
            <pc:sldMk cId="1195380260" sldId="271"/>
            <ac:picMk id="18" creationId="{C9C20474-1876-46BC-A0DB-8768F31A98E6}"/>
          </ac:picMkLst>
        </pc:picChg>
        <pc:picChg chg="mod">
          <ac:chgData name="Zweimueller, Sally" userId="f649569d-8ee2-4724-a3fd-8ef967560e44" providerId="ADAL" clId="{AB8CD042-B752-42DB-9E2F-267C2C5FBB56}" dt="2021-07-30T16:42:11.340" v="521" actId="12789"/>
          <ac:picMkLst>
            <pc:docMk/>
            <pc:sldMk cId="1195380260" sldId="271"/>
            <ac:picMk id="1026" creationId="{2C6D9EB9-B06D-4D50-9881-F2180F4ADEEF}"/>
          </ac:picMkLst>
        </pc:picChg>
      </pc:sldChg>
      <pc:sldChg chg="modSp mod addCm delCm modCm modNotesTx">
        <pc:chgData name="Zweimueller, Sally" userId="f649569d-8ee2-4724-a3fd-8ef967560e44" providerId="ADAL" clId="{AB8CD042-B752-42DB-9E2F-267C2C5FBB56}" dt="2021-07-30T16:31:29.415" v="363" actId="6549"/>
        <pc:sldMkLst>
          <pc:docMk/>
          <pc:sldMk cId="962226830" sldId="272"/>
        </pc:sldMkLst>
        <pc:spChg chg="mod">
          <ac:chgData name="Zweimueller, Sally" userId="f649569d-8ee2-4724-a3fd-8ef967560e44" providerId="ADAL" clId="{AB8CD042-B752-42DB-9E2F-267C2C5FBB56}" dt="2021-07-30T16:31:23.098" v="362" actId="27636"/>
          <ac:spMkLst>
            <pc:docMk/>
            <pc:sldMk cId="962226830" sldId="272"/>
            <ac:spMk id="3" creationId="{00000000-0000-0000-0000-000000000000}"/>
          </ac:spMkLst>
        </pc:spChg>
      </pc:sldChg>
      <pc:sldMasterChg chg="modSldLayout">
        <pc:chgData name="Zweimueller, Sally" userId="f649569d-8ee2-4724-a3fd-8ef967560e44" providerId="ADAL" clId="{AB8CD042-B752-42DB-9E2F-267C2C5FBB56}" dt="2021-07-30T16:49:12.595" v="563"/>
        <pc:sldMasterMkLst>
          <pc:docMk/>
          <pc:sldMasterMk cId="3242073853" sldId="2147483660"/>
        </pc:sldMasterMkLst>
        <pc:sldLayoutChg chg="addSp delSp modSp mod">
          <pc:chgData name="Zweimueller, Sally" userId="f649569d-8ee2-4724-a3fd-8ef967560e44" providerId="ADAL" clId="{AB8CD042-B752-42DB-9E2F-267C2C5FBB56}" dt="2021-07-30T16:49:12.595" v="563"/>
          <pc:sldLayoutMkLst>
            <pc:docMk/>
            <pc:sldMasterMk cId="3242073853" sldId="2147483660"/>
            <pc:sldLayoutMk cId="4105006935" sldId="2147483661"/>
          </pc:sldLayoutMkLst>
          <pc:spChg chg="mod">
            <ac:chgData name="Zweimueller, Sally" userId="f649569d-8ee2-4724-a3fd-8ef967560e44" providerId="ADAL" clId="{AB8CD042-B752-42DB-9E2F-267C2C5FBB56}" dt="2021-07-30T16:48:25.972" v="562" actId="1036"/>
            <ac:spMkLst>
              <pc:docMk/>
              <pc:sldMasterMk cId="3242073853" sldId="2147483660"/>
              <pc:sldLayoutMk cId="4105006935" sldId="2147483661"/>
              <ac:spMk id="5" creationId="{48717A92-BB1C-410C-B86F-29A5976E0998}"/>
            </ac:spMkLst>
          </pc:spChg>
          <pc:grpChg chg="mod">
            <ac:chgData name="Zweimueller, Sally" userId="f649569d-8ee2-4724-a3fd-8ef967560e44" providerId="ADAL" clId="{AB8CD042-B752-42DB-9E2F-267C2C5FBB56}" dt="2021-07-30T16:48:25.972" v="562" actId="1036"/>
            <ac:grpSpMkLst>
              <pc:docMk/>
              <pc:sldMasterMk cId="3242073853" sldId="2147483660"/>
              <pc:sldLayoutMk cId="4105006935" sldId="2147483661"/>
              <ac:grpSpMk id="9" creationId="{33E8D68A-1EF6-44E4-BE54-268908D46EE1}"/>
            </ac:grpSpMkLst>
          </pc:grpChg>
          <pc:picChg chg="mod">
            <ac:chgData name="Zweimueller, Sally" userId="f649569d-8ee2-4724-a3fd-8ef967560e44" providerId="ADAL" clId="{AB8CD042-B752-42DB-9E2F-267C2C5FBB56}" dt="2021-07-30T15:50:31.821" v="27" actId="1076"/>
            <ac:picMkLst>
              <pc:docMk/>
              <pc:sldMasterMk cId="3242073853" sldId="2147483660"/>
              <pc:sldLayoutMk cId="4105006935" sldId="2147483661"/>
              <ac:picMk id="4" creationId="{4726F712-28F9-40E4-AD81-C146DFB3C2B5}"/>
            </ac:picMkLst>
          </pc:picChg>
          <pc:picChg chg="add del mod">
            <ac:chgData name="Zweimueller, Sally" userId="f649569d-8ee2-4724-a3fd-8ef967560e44" providerId="ADAL" clId="{AB8CD042-B752-42DB-9E2F-267C2C5FBB56}" dt="2021-07-30T15:49:57.389" v="21"/>
            <ac:picMkLst>
              <pc:docMk/>
              <pc:sldMasterMk cId="3242073853" sldId="2147483660"/>
              <pc:sldLayoutMk cId="4105006935" sldId="2147483661"/>
              <ac:picMk id="8" creationId="{8AFD0BAB-5B40-443E-BBD8-2CDBB43B1F8E}"/>
            </ac:picMkLst>
          </pc:picChg>
          <pc:picChg chg="add mod">
            <ac:chgData name="Zweimueller, Sally" userId="f649569d-8ee2-4724-a3fd-8ef967560e44" providerId="ADAL" clId="{AB8CD042-B752-42DB-9E2F-267C2C5FBB56}" dt="2021-07-30T16:49:12.595" v="563"/>
            <ac:picMkLst>
              <pc:docMk/>
              <pc:sldMasterMk cId="3242073853" sldId="2147483660"/>
              <pc:sldLayoutMk cId="4105006935" sldId="2147483661"/>
              <ac:picMk id="10" creationId="{7C37E6E2-9E41-4147-8F36-7089EB0CDED9}"/>
            </ac:picMkLst>
          </pc:picChg>
        </pc:sldLayoutChg>
      </pc:sldMasterChg>
    </pc:docChg>
  </pc:docChgLst>
  <pc:docChgLst>
    <pc:chgData name="Zweimueller, Sally" userId="f649569d-8ee2-4724-a3fd-8ef967560e44" providerId="ADAL" clId="{04E598C9-A2D8-4071-8B24-23A536156BE2}"/>
    <pc:docChg chg="modSld">
      <pc:chgData name="Zweimueller, Sally" userId="f649569d-8ee2-4724-a3fd-8ef967560e44" providerId="ADAL" clId="{04E598C9-A2D8-4071-8B24-23A536156BE2}" dt="2021-01-11T14:09:37.339" v="43" actId="20577"/>
      <pc:docMkLst>
        <pc:docMk/>
      </pc:docMkLst>
      <pc:sldChg chg="modSp mod">
        <pc:chgData name="Zweimueller, Sally" userId="f649569d-8ee2-4724-a3fd-8ef967560e44" providerId="ADAL" clId="{04E598C9-A2D8-4071-8B24-23A536156BE2}" dt="2021-01-11T14:09:37.339" v="43" actId="20577"/>
        <pc:sldMkLst>
          <pc:docMk/>
          <pc:sldMk cId="2129250665" sldId="259"/>
        </pc:sldMkLst>
        <pc:spChg chg="mod">
          <ac:chgData name="Zweimueller, Sally" userId="f649569d-8ee2-4724-a3fd-8ef967560e44" providerId="ADAL" clId="{04E598C9-A2D8-4071-8B24-23A536156BE2}" dt="2021-01-11T14:09:37.339" v="43" actId="20577"/>
          <ac:spMkLst>
            <pc:docMk/>
            <pc:sldMk cId="2129250665" sldId="259"/>
            <ac:spMk id="4" creationId="{00000000-0000-0000-0000-000000000000}"/>
          </ac:spMkLst>
        </pc:spChg>
      </pc:sldChg>
    </pc:docChg>
  </pc:docChgLst>
  <pc:docChgLst>
    <pc:chgData name="McFarland, Annette" userId="e93d1f50-85ab-41a8-a34a-185a53159573" providerId="ADAL" clId="{7DDDD289-7E2F-439E-9D03-92CB48C7C374}"/>
    <pc:docChg chg="undo custSel modSld">
      <pc:chgData name="McFarland, Annette" userId="e93d1f50-85ab-41a8-a34a-185a53159573" providerId="ADAL" clId="{7DDDD289-7E2F-439E-9D03-92CB48C7C374}" dt="2021-08-11T19:22:15.960" v="141" actId="1592"/>
      <pc:docMkLst>
        <pc:docMk/>
      </pc:docMkLst>
      <pc:sldChg chg="modSp mod addCm modCm">
        <pc:chgData name="McFarland, Annette" userId="e93d1f50-85ab-41a8-a34a-185a53159573" providerId="ADAL" clId="{7DDDD289-7E2F-439E-9D03-92CB48C7C374}" dt="2021-07-26T13:16:42.456" v="6"/>
        <pc:sldMkLst>
          <pc:docMk/>
          <pc:sldMk cId="2129250665" sldId="259"/>
        </pc:sldMkLst>
        <pc:spChg chg="mod">
          <ac:chgData name="McFarland, Annette" userId="e93d1f50-85ab-41a8-a34a-185a53159573" providerId="ADAL" clId="{7DDDD289-7E2F-439E-9D03-92CB48C7C374}" dt="2021-07-26T13:16:23.867" v="4" actId="20577"/>
          <ac:spMkLst>
            <pc:docMk/>
            <pc:sldMk cId="2129250665" sldId="259"/>
            <ac:spMk id="4" creationId="{00000000-0000-0000-0000-000000000000}"/>
          </ac:spMkLst>
        </pc:spChg>
      </pc:sldChg>
      <pc:sldChg chg="modSp mod addCm modCm">
        <pc:chgData name="McFarland, Annette" userId="e93d1f50-85ab-41a8-a34a-185a53159573" providerId="ADAL" clId="{7DDDD289-7E2F-439E-9D03-92CB48C7C374}" dt="2021-07-29T18:53:09.977" v="59"/>
        <pc:sldMkLst>
          <pc:docMk/>
          <pc:sldMk cId="2568893435" sldId="261"/>
        </pc:sldMkLst>
        <pc:spChg chg="mod">
          <ac:chgData name="McFarland, Annette" userId="e93d1f50-85ab-41a8-a34a-185a53159573" providerId="ADAL" clId="{7DDDD289-7E2F-439E-9D03-92CB48C7C374}" dt="2021-07-26T13:21:32.650" v="12" actId="20577"/>
          <ac:spMkLst>
            <pc:docMk/>
            <pc:sldMk cId="2568893435" sldId="261"/>
            <ac:spMk id="3" creationId="{00000000-0000-0000-0000-000000000000}"/>
          </ac:spMkLst>
        </pc:spChg>
      </pc:sldChg>
      <pc:sldChg chg="modSp mod">
        <pc:chgData name="McFarland, Annette" userId="e93d1f50-85ab-41a8-a34a-185a53159573" providerId="ADAL" clId="{7DDDD289-7E2F-439E-9D03-92CB48C7C374}" dt="2021-07-26T13:22:10.419" v="13" actId="20577"/>
        <pc:sldMkLst>
          <pc:docMk/>
          <pc:sldMk cId="1667133582" sldId="264"/>
        </pc:sldMkLst>
        <pc:spChg chg="mod">
          <ac:chgData name="McFarland, Annette" userId="e93d1f50-85ab-41a8-a34a-185a53159573" providerId="ADAL" clId="{7DDDD289-7E2F-439E-9D03-92CB48C7C374}" dt="2021-07-26T13:22:10.419" v="13" actId="20577"/>
          <ac:spMkLst>
            <pc:docMk/>
            <pc:sldMk cId="1667133582" sldId="264"/>
            <ac:spMk id="3" creationId="{00000000-0000-0000-0000-000000000000}"/>
          </ac:spMkLst>
        </pc:spChg>
      </pc:sldChg>
      <pc:sldChg chg="addCm delCm modCm">
        <pc:chgData name="McFarland, Annette" userId="e93d1f50-85ab-41a8-a34a-185a53159573" providerId="ADAL" clId="{7DDDD289-7E2F-439E-9D03-92CB48C7C374}" dt="2021-07-26T13:28:07.966" v="16" actId="1592"/>
        <pc:sldMkLst>
          <pc:docMk/>
          <pc:sldMk cId="1732174319" sldId="268"/>
        </pc:sldMkLst>
      </pc:sldChg>
      <pc:sldChg chg="modSp mod addCm delCm modCm">
        <pc:chgData name="McFarland, Annette" userId="e93d1f50-85ab-41a8-a34a-185a53159573" providerId="ADAL" clId="{7DDDD289-7E2F-439E-9D03-92CB48C7C374}" dt="2021-07-29T18:53:19.283" v="60" actId="1589"/>
        <pc:sldMkLst>
          <pc:docMk/>
          <pc:sldMk cId="4024895532" sldId="269"/>
        </pc:sldMkLst>
        <pc:spChg chg="mod">
          <ac:chgData name="McFarland, Annette" userId="e93d1f50-85ab-41a8-a34a-185a53159573" providerId="ADAL" clId="{7DDDD289-7E2F-439E-9D03-92CB48C7C374}" dt="2021-07-26T13:31:31.995" v="46" actId="20577"/>
          <ac:spMkLst>
            <pc:docMk/>
            <pc:sldMk cId="4024895532" sldId="269"/>
            <ac:spMk id="3" creationId="{00000000-0000-0000-0000-000000000000}"/>
          </ac:spMkLst>
        </pc:spChg>
      </pc:sldChg>
      <pc:sldChg chg="addSp modSp mod delCm modNotesTx">
        <pc:chgData name="McFarland, Annette" userId="e93d1f50-85ab-41a8-a34a-185a53159573" providerId="ADAL" clId="{7DDDD289-7E2F-439E-9D03-92CB48C7C374}" dt="2021-08-11T19:22:15.960" v="141" actId="1592"/>
        <pc:sldMkLst>
          <pc:docMk/>
          <pc:sldMk cId="1195380260" sldId="271"/>
        </pc:sldMkLst>
        <pc:spChg chg="mod">
          <ac:chgData name="McFarland, Annette" userId="e93d1f50-85ab-41a8-a34a-185a53159573" providerId="ADAL" clId="{7DDDD289-7E2F-439E-9D03-92CB48C7C374}" dt="2021-07-26T13:33:46.487" v="50" actId="20577"/>
          <ac:spMkLst>
            <pc:docMk/>
            <pc:sldMk cId="1195380260" sldId="271"/>
            <ac:spMk id="2" creationId="{00000000-0000-0000-0000-000000000000}"/>
          </ac:spMkLst>
        </pc:spChg>
        <pc:spChg chg="mod">
          <ac:chgData name="McFarland, Annette" userId="e93d1f50-85ab-41a8-a34a-185a53159573" providerId="ADAL" clId="{7DDDD289-7E2F-439E-9D03-92CB48C7C374}" dt="2021-08-11T19:21:06.697" v="133" actId="1076"/>
          <ac:spMkLst>
            <pc:docMk/>
            <pc:sldMk cId="1195380260" sldId="271"/>
            <ac:spMk id="15" creationId="{00000000-0000-0000-0000-000000000000}"/>
          </ac:spMkLst>
        </pc:spChg>
        <pc:spChg chg="mod">
          <ac:chgData name="McFarland, Annette" userId="e93d1f50-85ab-41a8-a34a-185a53159573" providerId="ADAL" clId="{7DDDD289-7E2F-439E-9D03-92CB48C7C374}" dt="2021-08-11T19:21:41.501" v="136" actId="1076"/>
          <ac:spMkLst>
            <pc:docMk/>
            <pc:sldMk cId="1195380260" sldId="271"/>
            <ac:spMk id="16" creationId="{00000000-0000-0000-0000-000000000000}"/>
          </ac:spMkLst>
        </pc:spChg>
        <pc:picChg chg="add mod">
          <ac:chgData name="McFarland, Annette" userId="e93d1f50-85ab-41a8-a34a-185a53159573" providerId="ADAL" clId="{7DDDD289-7E2F-439E-9D03-92CB48C7C374}" dt="2021-08-11T19:18:17.345" v="68" actId="1076"/>
          <ac:picMkLst>
            <pc:docMk/>
            <pc:sldMk cId="1195380260" sldId="271"/>
            <ac:picMk id="5" creationId="{0BE7D6B2-75AD-4C0E-AF09-100DB84BC20F}"/>
          </ac:picMkLst>
        </pc:picChg>
        <pc:picChg chg="mod">
          <ac:chgData name="McFarland, Annette" userId="e93d1f50-85ab-41a8-a34a-185a53159573" providerId="ADAL" clId="{7DDDD289-7E2F-439E-9D03-92CB48C7C374}" dt="2021-08-11T19:21:44.561" v="137" actId="1076"/>
          <ac:picMkLst>
            <pc:docMk/>
            <pc:sldMk cId="1195380260" sldId="271"/>
            <ac:picMk id="18" creationId="{C9C20474-1876-46BC-A0DB-8768F31A98E6}"/>
          </ac:picMkLst>
        </pc:picChg>
        <pc:picChg chg="add mod">
          <ac:chgData name="McFarland, Annette" userId="e93d1f50-85ab-41a8-a34a-185a53159573" providerId="ADAL" clId="{7DDDD289-7E2F-439E-9D03-92CB48C7C374}" dt="2021-07-26T13:33:20.216" v="48" actId="1076"/>
          <ac:picMkLst>
            <pc:docMk/>
            <pc:sldMk cId="1195380260" sldId="271"/>
            <ac:picMk id="1026" creationId="{2C6D9EB9-B06D-4D50-9881-F2180F4ADEEF}"/>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939121870528983"/>
        </c:manualLayout>
      </c:layout>
      <c:barChart>
        <c:barDir val="col"/>
        <c:grouping val="clustered"/>
        <c:varyColors val="0"/>
        <c:ser>
          <c:idx val="0"/>
          <c:order val="0"/>
          <c:tx>
            <c:strRef>
              <c:f>Sheet1!$A$2</c:f>
              <c:strCache>
                <c:ptCount val="1"/>
                <c:pt idx="0">
                  <c:v>Stunted</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B01-478B-926C-407862A92321}"/>
              </c:ext>
            </c:extLst>
          </c:dPt>
          <c:dPt>
            <c:idx val="1"/>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B01-478B-926C-407862A92321}"/>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5B01-478B-926C-407862A9232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Female</c:v>
                </c:pt>
                <c:pt idx="2">
                  <c:v>Male</c:v>
                </c:pt>
              </c:strCache>
            </c:strRef>
          </c:cat>
          <c:val>
            <c:numRef>
              <c:f>Sheet1!$B$2:$D$2</c:f>
              <c:numCache>
                <c:formatCode>General</c:formatCode>
                <c:ptCount val="3"/>
                <c:pt idx="0">
                  <c:v>33</c:v>
                </c:pt>
                <c:pt idx="1">
                  <c:v>29</c:v>
                </c:pt>
                <c:pt idx="2">
                  <c:v>37</c:v>
                </c:pt>
              </c:numCache>
            </c:numRef>
          </c:val>
          <c:extLst>
            <c:ext xmlns:c16="http://schemas.microsoft.com/office/drawing/2014/chart" uri="{C3380CC4-5D6E-409C-BE32-E72D297353CC}">
              <c16:uniqueId val="{00000006-5B01-478B-926C-407862A92321}"/>
            </c:ext>
          </c:extLst>
        </c:ser>
        <c:dLbls>
          <c:dLblPos val="outEnd"/>
          <c:showLegendKey val="0"/>
          <c:showVal val="1"/>
          <c:showCatName val="0"/>
          <c:showSerName val="0"/>
          <c:showPercent val="0"/>
          <c:showBubbleSize val="0"/>
        </c:dLbls>
        <c:gapWidth val="100"/>
        <c:axId val="329336784"/>
        <c:axId val="423655592"/>
      </c:barChart>
      <c:catAx>
        <c:axId val="329336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655592"/>
        <c:crosses val="autoZero"/>
        <c:auto val="1"/>
        <c:lblAlgn val="ctr"/>
        <c:lblOffset val="100"/>
        <c:noMultiLvlLbl val="0"/>
      </c:catAx>
      <c:valAx>
        <c:axId val="423655592"/>
        <c:scaling>
          <c:orientation val="minMax"/>
          <c:max val="100"/>
        </c:scaling>
        <c:delete val="1"/>
        <c:axPos val="l"/>
        <c:numFmt formatCode="General" sourceLinked="1"/>
        <c:majorTickMark val="out"/>
        <c:minorTickMark val="none"/>
        <c:tickLblPos val="nextTo"/>
        <c:crossAx val="329336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Total</c:v>
                </c:pt>
              </c:strCache>
            </c:strRef>
          </c:tx>
          <c:spPr>
            <a:solidFill>
              <a:srgbClr val="00B0F0"/>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2215-486C-9C20-865433D7DC43}"/>
              </c:ext>
            </c:extLst>
          </c:dPt>
          <c:dPt>
            <c:idx val="2"/>
            <c:invertIfNegative val="0"/>
            <c:bubble3D val="0"/>
            <c:extLst>
              <c:ext xmlns:c16="http://schemas.microsoft.com/office/drawing/2014/chart" uri="{C3380CC4-5D6E-409C-BE32-E72D297353CC}">
                <c16:uniqueId val="{00000001-2215-486C-9C20-865433D7DC4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DPT-HepB-Hib 3rd dose</c:v>
                </c:pt>
                <c:pt idx="1">
                  <c:v>Pneumococcal 3rd dose</c:v>
                </c:pt>
                <c:pt idx="2">
                  <c:v>Measles and rubella 2nd dose</c:v>
                </c:pt>
              </c:strCache>
            </c:strRef>
          </c:cat>
          <c:val>
            <c:numRef>
              <c:f>Sheet1!$B$2:$D$2</c:f>
              <c:numCache>
                <c:formatCode>General</c:formatCode>
                <c:ptCount val="3"/>
                <c:pt idx="0" formatCode="0">
                  <c:v>99</c:v>
                </c:pt>
                <c:pt idx="1">
                  <c:v>99</c:v>
                </c:pt>
                <c:pt idx="2">
                  <c:v>94</c:v>
                </c:pt>
              </c:numCache>
            </c:numRef>
          </c:val>
          <c:extLst>
            <c:ext xmlns:c16="http://schemas.microsoft.com/office/drawing/2014/chart" uri="{C3380CC4-5D6E-409C-BE32-E72D297353CC}">
              <c16:uniqueId val="{00000002-2215-486C-9C20-865433D7DC43}"/>
            </c:ext>
          </c:extLst>
        </c:ser>
        <c:ser>
          <c:idx val="1"/>
          <c:order val="1"/>
          <c:tx>
            <c:strRef>
              <c:f>Sheet1!$A$3</c:f>
              <c:strCache>
                <c:ptCount val="1"/>
                <c:pt idx="0">
                  <c:v>Girls</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DPT-HepB-Hib 3rd dose</c:v>
                </c:pt>
                <c:pt idx="1">
                  <c:v>Pneumococcal 3rd dose</c:v>
                </c:pt>
                <c:pt idx="2">
                  <c:v>Measles and rubella 2nd dose</c:v>
                </c:pt>
              </c:strCache>
            </c:strRef>
          </c:cat>
          <c:val>
            <c:numRef>
              <c:f>Sheet1!$B$3:$D$3</c:f>
              <c:numCache>
                <c:formatCode>General</c:formatCode>
                <c:ptCount val="3"/>
                <c:pt idx="0" formatCode="0">
                  <c:v>99</c:v>
                </c:pt>
                <c:pt idx="1">
                  <c:v>99</c:v>
                </c:pt>
                <c:pt idx="2">
                  <c:v>95</c:v>
                </c:pt>
              </c:numCache>
            </c:numRef>
          </c:val>
          <c:extLst>
            <c:ext xmlns:c16="http://schemas.microsoft.com/office/drawing/2014/chart" uri="{C3380CC4-5D6E-409C-BE32-E72D297353CC}">
              <c16:uniqueId val="{00000003-2215-486C-9C20-865433D7DC43}"/>
            </c:ext>
          </c:extLst>
        </c:ser>
        <c:ser>
          <c:idx val="2"/>
          <c:order val="2"/>
          <c:tx>
            <c:strRef>
              <c:f>Sheet1!$A$4</c:f>
              <c:strCache>
                <c:ptCount val="1"/>
                <c:pt idx="0">
                  <c:v>Boys</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DPT-HepB-Hib 3rd dose</c:v>
                </c:pt>
                <c:pt idx="1">
                  <c:v>Pneumococcal 3rd dose</c:v>
                </c:pt>
                <c:pt idx="2">
                  <c:v>Measles and rubella 2nd dose</c:v>
                </c:pt>
              </c:strCache>
            </c:strRef>
          </c:cat>
          <c:val>
            <c:numRef>
              <c:f>Sheet1!$B$4:$D$4</c:f>
              <c:numCache>
                <c:formatCode>General</c:formatCode>
                <c:ptCount val="3"/>
                <c:pt idx="0" formatCode="0">
                  <c:v>99</c:v>
                </c:pt>
                <c:pt idx="1">
                  <c:v>99</c:v>
                </c:pt>
                <c:pt idx="2">
                  <c:v>93</c:v>
                </c:pt>
              </c:numCache>
            </c:numRef>
          </c:val>
          <c:extLst>
            <c:ext xmlns:c16="http://schemas.microsoft.com/office/drawing/2014/chart" uri="{C3380CC4-5D6E-409C-BE32-E72D297353CC}">
              <c16:uniqueId val="{00000004-2215-486C-9C20-865433D7DC43}"/>
            </c:ext>
          </c:extLst>
        </c:ser>
        <c:dLbls>
          <c:dLblPos val="outEnd"/>
          <c:showLegendKey val="0"/>
          <c:showVal val="1"/>
          <c:showCatName val="0"/>
          <c:showSerName val="0"/>
          <c:showPercent val="0"/>
          <c:showBubbleSize val="0"/>
        </c:dLbls>
        <c:gapWidth val="100"/>
        <c:axId val="475531608"/>
        <c:axId val="475532000"/>
      </c:barChart>
      <c:catAx>
        <c:axId val="475531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532000"/>
        <c:crosses val="autoZero"/>
        <c:auto val="1"/>
        <c:lblAlgn val="ctr"/>
        <c:lblOffset val="100"/>
        <c:noMultiLvlLbl val="0"/>
      </c:catAx>
      <c:valAx>
        <c:axId val="475532000"/>
        <c:scaling>
          <c:orientation val="minMax"/>
          <c:max val="100"/>
          <c:min val="0"/>
        </c:scaling>
        <c:delete val="1"/>
        <c:axPos val="l"/>
        <c:numFmt formatCode="0" sourceLinked="1"/>
        <c:majorTickMark val="out"/>
        <c:minorTickMark val="none"/>
        <c:tickLblPos val="nextTo"/>
        <c:crossAx val="4755316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3092073827781324E-4"/>
          <c:w val="0.96616035172886816"/>
          <c:h val="0.8503001189601368"/>
        </c:manualLayout>
      </c:layout>
      <c:barChart>
        <c:barDir val="col"/>
        <c:grouping val="clustered"/>
        <c:varyColors val="0"/>
        <c:ser>
          <c:idx val="0"/>
          <c:order val="0"/>
          <c:tx>
            <c:strRef>
              <c:f>Sheet1!$B$1</c:f>
              <c:strCache>
                <c:ptCount val="1"/>
                <c:pt idx="0">
                  <c:v>In the past 12 months</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violence</c:v>
                </c:pt>
                <c:pt idx="1">
                  <c:v>Sexual violence</c:v>
                </c:pt>
                <c:pt idx="2">
                  <c:v>Emotional violence</c:v>
                </c:pt>
                <c:pt idx="3">
                  <c:v>Physical or sexual or emotional violence</c:v>
                </c:pt>
              </c:strCache>
            </c:strRef>
          </c:cat>
          <c:val>
            <c:numRef>
              <c:f>Sheet1!$B$2:$B$5</c:f>
              <c:numCache>
                <c:formatCode>General</c:formatCode>
                <c:ptCount val="4"/>
                <c:pt idx="0">
                  <c:v>20</c:v>
                </c:pt>
                <c:pt idx="1">
                  <c:v>10</c:v>
                </c:pt>
                <c:pt idx="2">
                  <c:v>24</c:v>
                </c:pt>
                <c:pt idx="3">
                  <c:v>30</c:v>
                </c:pt>
              </c:numCache>
            </c:numRef>
          </c:val>
          <c:extLst>
            <c:ext xmlns:c16="http://schemas.microsoft.com/office/drawing/2014/chart" uri="{C3380CC4-5D6E-409C-BE32-E72D297353CC}">
              <c16:uniqueId val="{00000002-CF04-491C-9C98-C11F61690158}"/>
            </c:ext>
          </c:extLst>
        </c:ser>
        <c:dLbls>
          <c:dLblPos val="outEnd"/>
          <c:showLegendKey val="0"/>
          <c:showVal val="1"/>
          <c:showCatName val="0"/>
          <c:showSerName val="0"/>
          <c:showPercent val="0"/>
          <c:showBubbleSize val="0"/>
        </c:dLbls>
        <c:gapWidth val="100"/>
        <c:axId val="428439328"/>
        <c:axId val="475533960"/>
      </c:barChart>
      <c:catAx>
        <c:axId val="428439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533960"/>
        <c:crosses val="autoZero"/>
        <c:auto val="1"/>
        <c:lblAlgn val="ctr"/>
        <c:lblOffset val="100"/>
        <c:noMultiLvlLbl val="0"/>
      </c:catAx>
      <c:valAx>
        <c:axId val="475533960"/>
        <c:scaling>
          <c:orientation val="minMax"/>
          <c:max val="100"/>
        </c:scaling>
        <c:delete val="1"/>
        <c:axPos val="l"/>
        <c:numFmt formatCode="General" sourceLinked="1"/>
        <c:majorTickMark val="out"/>
        <c:minorTickMark val="none"/>
        <c:tickLblPos val="nextTo"/>
        <c:crossAx val="428439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89866589227737104"/>
        </c:manualLayout>
      </c:layout>
      <c:barChart>
        <c:barDir val="col"/>
        <c:grouping val="clustered"/>
        <c:varyColors val="0"/>
        <c:ser>
          <c:idx val="0"/>
          <c:order val="0"/>
          <c:tx>
            <c:strRef>
              <c:f>Sheet1!$B$1</c:f>
              <c:strCache>
                <c:ptCount val="1"/>
                <c:pt idx="0">
                  <c:v>Women</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EF2-4587-8D79-261D6C92D6B4}"/>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EF2-4587-8D79-261D6C92D6B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1</c:v>
                </c:pt>
                <c:pt idx="1">
                  <c:v>6</c:v>
                </c:pt>
              </c:numCache>
            </c:numRef>
          </c:val>
          <c:extLst>
            <c:ext xmlns:c16="http://schemas.microsoft.com/office/drawing/2014/chart" uri="{C3380CC4-5D6E-409C-BE32-E72D297353CC}">
              <c16:uniqueId val="{00000004-EEF2-4587-8D79-261D6C92D6B4}"/>
            </c:ext>
          </c:extLst>
        </c:ser>
        <c:dLbls>
          <c:dLblPos val="outEnd"/>
          <c:showLegendKey val="0"/>
          <c:showVal val="1"/>
          <c:showCatName val="0"/>
          <c:showSerName val="0"/>
          <c:showPercent val="0"/>
          <c:showBubbleSize val="0"/>
        </c:dLbls>
        <c:gapWidth val="100"/>
        <c:axId val="475534744"/>
        <c:axId val="477169272"/>
      </c:barChart>
      <c:catAx>
        <c:axId val="475534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7169272"/>
        <c:crosses val="autoZero"/>
        <c:auto val="1"/>
        <c:lblAlgn val="ctr"/>
        <c:lblOffset val="100"/>
        <c:noMultiLvlLbl val="0"/>
      </c:catAx>
      <c:valAx>
        <c:axId val="477169272"/>
        <c:scaling>
          <c:orientation val="minMax"/>
          <c:max val="50"/>
        </c:scaling>
        <c:delete val="1"/>
        <c:axPos val="l"/>
        <c:numFmt formatCode="0" sourceLinked="1"/>
        <c:majorTickMark val="out"/>
        <c:minorTickMark val="none"/>
        <c:tickLblPos val="nextTo"/>
        <c:crossAx val="475534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Women</c:v>
                </c:pt>
              </c:strCache>
            </c:strRef>
          </c:tx>
          <c:spPr>
            <a:solidFill>
              <a:srgbClr val="D1E39B"/>
            </a:solidFill>
            <a:ln>
              <a:noFill/>
            </a:ln>
            <a:scene3d>
              <a:camera prst="orthographicFront"/>
              <a:lightRig rig="threePt" dir="t">
                <a:rot lat="0" lon="0" rev="1200000"/>
              </a:lightRig>
            </a:scene3d>
            <a:sp3d>
              <a:bevelT w="63500" h="25400"/>
            </a:sp3d>
          </c:spPr>
          <c:explosion val="5"/>
          <c:dPt>
            <c:idx val="0"/>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8CC-48D5-B5C6-B54CA5EAB9B5}"/>
              </c:ext>
            </c:extLst>
          </c:dPt>
          <c:dPt>
            <c:idx val="1"/>
            <c:bubble3D val="0"/>
            <c:spPr>
              <a:solidFill>
                <a:srgbClr val="1C3564"/>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8CC-48D5-B5C6-B54CA5EAB9B5}"/>
              </c:ext>
            </c:extLst>
          </c:dPt>
          <c:dPt>
            <c:idx val="2"/>
            <c:bubble3D val="0"/>
            <c:spPr>
              <a:solidFill>
                <a:srgbClr val="D1E39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18CC-48D5-B5C6-B54CA5EAB9B5}"/>
              </c:ext>
            </c:extLst>
          </c:dPt>
          <c:dPt>
            <c:idx val="3"/>
            <c:bubble3D val="0"/>
            <c:spPr>
              <a:solidFill>
                <a:srgbClr val="D1E39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18CC-48D5-B5C6-B54CA5EAB9B5}"/>
              </c:ext>
            </c:extLst>
          </c:dPt>
          <c:dPt>
            <c:idx val="4"/>
            <c:bubble3D val="0"/>
            <c:spPr>
              <a:solidFill>
                <a:srgbClr val="D1E39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18CC-48D5-B5C6-B54CA5EAB9B5}"/>
              </c:ext>
            </c:extLst>
          </c:dPt>
          <c:dPt>
            <c:idx val="5"/>
            <c:bubble3D val="0"/>
            <c:spPr>
              <a:solidFill>
                <a:srgbClr val="D1E39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18CC-48D5-B5C6-B54CA5EAB9B5}"/>
              </c:ext>
            </c:extLst>
          </c:dPt>
          <c:dLbls>
            <c:dLbl>
              <c:idx val="0"/>
              <c:layout>
                <c:manualLayout>
                  <c:x val="-0.17851474222944663"/>
                  <c:y val="-6.124213312513687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18CC-48D5-B5C6-B54CA5EAB9B5}"/>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18CC-48D5-B5C6-B54CA5EAB9B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Can make informed decisions</c:v>
                </c:pt>
                <c:pt idx="1">
                  <c:v>Cannot make informed decisions</c:v>
                </c:pt>
              </c:strCache>
            </c:strRef>
          </c:cat>
          <c:val>
            <c:numRef>
              <c:f>Sheet1!$B$2:$B$3</c:f>
              <c:numCache>
                <c:formatCode>0</c:formatCode>
                <c:ptCount val="2"/>
                <c:pt idx="0">
                  <c:v>63</c:v>
                </c:pt>
                <c:pt idx="1">
                  <c:v>37</c:v>
                </c:pt>
              </c:numCache>
            </c:numRef>
          </c:val>
          <c:extLst>
            <c:ext xmlns:c16="http://schemas.microsoft.com/office/drawing/2014/chart" uri="{C3380CC4-5D6E-409C-BE32-E72D297353CC}">
              <c16:uniqueId val="{0000000C-18CC-48D5-B5C6-B54CA5EAB9B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21276464534435657"/>
          <c:w val="0.96616035172886816"/>
          <c:h val="0.66463927264297129"/>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08A-41CF-B452-9D0B40F22C30}"/>
              </c:ext>
            </c:extLst>
          </c:dPt>
          <c:dPt>
            <c:idx val="2"/>
            <c:invertIfNegative val="0"/>
            <c:bubble3D val="0"/>
            <c:extLst>
              <c:ext xmlns:c16="http://schemas.microsoft.com/office/drawing/2014/chart" uri="{C3380CC4-5D6E-409C-BE32-E72D297353CC}">
                <c16:uniqueId val="{00000001-708A-41CF-B452-9D0B40F22C3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Sheet1!$B$2:$B$5</c:f>
              <c:numCache>
                <c:formatCode>General</c:formatCode>
                <c:ptCount val="4"/>
                <c:pt idx="0">
                  <c:v>29</c:v>
                </c:pt>
                <c:pt idx="1">
                  <c:v>55</c:v>
                </c:pt>
              </c:numCache>
            </c:numRef>
          </c:val>
          <c:extLst>
            <c:ext xmlns:c16="http://schemas.microsoft.com/office/drawing/2014/chart" uri="{C3380CC4-5D6E-409C-BE32-E72D297353CC}">
              <c16:uniqueId val="{00000002-708A-41CF-B452-9D0B40F22C30}"/>
            </c:ext>
          </c:extLst>
        </c:ser>
        <c:ser>
          <c:idx val="1"/>
          <c:order val="1"/>
          <c:tx>
            <c:strRef>
              <c:f>Sheet1!$C$1</c:f>
              <c:strCache>
                <c:ptCount val="1"/>
                <c:pt idx="0">
                  <c:v>Women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Sheet1!$C$2:$C$5</c:f>
              <c:numCache>
                <c:formatCode>General</c:formatCode>
                <c:ptCount val="4"/>
                <c:pt idx="0">
                  <c:v>21</c:v>
                </c:pt>
                <c:pt idx="1">
                  <c:v>48</c:v>
                </c:pt>
                <c:pt idx="3">
                  <c:v>80</c:v>
                </c:pt>
              </c:numCache>
            </c:numRef>
          </c:val>
          <c:extLst>
            <c:ext xmlns:c16="http://schemas.microsoft.com/office/drawing/2014/chart" uri="{C3380CC4-5D6E-409C-BE32-E72D297353CC}">
              <c16:uniqueId val="{00000003-708A-41CF-B452-9D0B40F22C30}"/>
            </c:ext>
          </c:extLst>
        </c:ser>
        <c:ser>
          <c:idx val="2"/>
          <c:order val="2"/>
          <c:tx>
            <c:strRef>
              <c:f>Sheet1!$D$1</c:f>
              <c:strCache>
                <c:ptCount val="1"/>
                <c:pt idx="0">
                  <c:v>Men</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Use a bank account</c:v>
                </c:pt>
                <c:pt idx="1">
                  <c:v>Own a mobile phone</c:v>
                </c:pt>
                <c:pt idx="3">
                  <c:v>Use a mobile phone for financial transactions</c:v>
                </c:pt>
              </c:strCache>
            </c:strRef>
          </c:cat>
          <c:val>
            <c:numRef>
              <c:f>Sheet1!$D$2:$D$5</c:f>
              <c:numCache>
                <c:formatCode>General</c:formatCode>
                <c:ptCount val="4"/>
                <c:pt idx="0">
                  <c:v>36</c:v>
                </c:pt>
                <c:pt idx="1">
                  <c:v>62</c:v>
                </c:pt>
                <c:pt idx="3">
                  <c:v>84</c:v>
                </c:pt>
              </c:numCache>
            </c:numRef>
          </c:val>
          <c:extLst>
            <c:ext xmlns:c16="http://schemas.microsoft.com/office/drawing/2014/chart" uri="{C3380CC4-5D6E-409C-BE32-E72D297353CC}">
              <c16:uniqueId val="{00000004-708A-41CF-B452-9D0B40F22C30}"/>
            </c:ext>
          </c:extLst>
        </c:ser>
        <c:dLbls>
          <c:dLblPos val="outEnd"/>
          <c:showLegendKey val="0"/>
          <c:showVal val="1"/>
          <c:showCatName val="0"/>
          <c:showSerName val="0"/>
          <c:showPercent val="0"/>
          <c:showBubbleSize val="0"/>
        </c:dLbls>
        <c:gapWidth val="100"/>
        <c:axId val="477170448"/>
        <c:axId val="477170840"/>
      </c:barChart>
      <c:catAx>
        <c:axId val="477170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7170840"/>
        <c:crosses val="autoZero"/>
        <c:auto val="1"/>
        <c:lblAlgn val="ctr"/>
        <c:lblOffset val="100"/>
        <c:noMultiLvlLbl val="0"/>
      </c:catAx>
      <c:valAx>
        <c:axId val="477170840"/>
        <c:scaling>
          <c:orientation val="minMax"/>
          <c:max val="100"/>
        </c:scaling>
        <c:delete val="1"/>
        <c:axPos val="l"/>
        <c:numFmt formatCode="General" sourceLinked="1"/>
        <c:majorTickMark val="out"/>
        <c:minorTickMark val="none"/>
        <c:tickLblPos val="nextTo"/>
        <c:crossAx val="477170448"/>
        <c:crosses val="autoZero"/>
        <c:crossBetween val="between"/>
      </c:valAx>
      <c:spPr>
        <a:noFill/>
        <a:ln>
          <a:noFill/>
        </a:ln>
        <a:effectLst/>
      </c:spPr>
    </c:plotArea>
    <c:legend>
      <c:legendPos val="t"/>
      <c:layout>
        <c:manualLayout>
          <c:xMode val="edge"/>
          <c:yMode val="edge"/>
          <c:x val="0.33756245752170982"/>
          <c:y val="0"/>
          <c:w val="0.32202731571289195"/>
          <c:h val="6.709167392956545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38153477157126E-2"/>
          <c:w val="0.96616035172886816"/>
          <c:h val="0.84064640020111892"/>
        </c:manualLayout>
      </c:layout>
      <c:lineChart>
        <c:grouping val="standard"/>
        <c:varyColors val="0"/>
        <c:ser>
          <c:idx val="0"/>
          <c:order val="0"/>
          <c:tx>
            <c:strRef>
              <c:f>Sheet1!$B$1</c:f>
              <c:strCache>
                <c:ptCount val="1"/>
                <c:pt idx="0">
                  <c:v>Total</c:v>
                </c:pt>
              </c:strCache>
            </c:strRef>
          </c:tx>
          <c:spPr>
            <a:ln w="63500" cap="rnd">
              <a:solidFill>
                <a:srgbClr val="11A1DC"/>
              </a:solidFill>
              <a:round/>
            </a:ln>
            <a:effectLst/>
          </c:spPr>
          <c:marker>
            <c:symbol val="circle"/>
            <c:size val="5"/>
            <c:spPr>
              <a:solidFill>
                <a:srgbClr val="1C3564"/>
              </a:solidFill>
              <a:ln w="63500" cap="rnd">
                <a:solidFill>
                  <a:srgbClr val="11A1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2</c:v>
                </c:pt>
                <c:pt idx="1">
                  <c:v>7</c:v>
                </c:pt>
                <c:pt idx="2">
                  <c:v>5</c:v>
                </c:pt>
                <c:pt idx="3">
                  <c:v>10</c:v>
                </c:pt>
                <c:pt idx="4">
                  <c:v>23</c:v>
                </c:pt>
                <c:pt idx="5">
                  <c:v>47</c:v>
                </c:pt>
              </c:numCache>
            </c:numRef>
          </c:val>
          <c:smooth val="0"/>
          <c:extLst>
            <c:ext xmlns:c16="http://schemas.microsoft.com/office/drawing/2014/chart" uri="{C3380CC4-5D6E-409C-BE32-E72D297353CC}">
              <c16:uniqueId val="{00000001-D47F-4847-9932-C6837AD6B898}"/>
            </c:ext>
          </c:extLst>
        </c:ser>
        <c:ser>
          <c:idx val="1"/>
          <c:order val="1"/>
          <c:tx>
            <c:strRef>
              <c:f>Sheet1!$C$1</c:f>
              <c:strCache>
                <c:ptCount val="1"/>
                <c:pt idx="0">
                  <c:v>Urban</c:v>
                </c:pt>
              </c:strCache>
            </c:strRef>
          </c:tx>
          <c:spPr>
            <a:ln w="63500" cap="rnd">
              <a:solidFill>
                <a:srgbClr val="F07F09"/>
              </a:solidFill>
              <a:round/>
            </a:ln>
            <a:effectLst/>
          </c:spPr>
          <c:marker>
            <c:symbol val="circle"/>
            <c:size val="5"/>
            <c:spPr>
              <a:solidFill>
                <a:srgbClr val="F07F09"/>
              </a:solidFill>
              <a:ln w="63500">
                <a:solidFill>
                  <a:srgbClr val="F07F0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32</c:v>
                </c:pt>
                <c:pt idx="1">
                  <c:v>42</c:v>
                </c:pt>
                <c:pt idx="2">
                  <c:v>27</c:v>
                </c:pt>
                <c:pt idx="3">
                  <c:v>47</c:v>
                </c:pt>
                <c:pt idx="4">
                  <c:v>74</c:v>
                </c:pt>
                <c:pt idx="5">
                  <c:v>86</c:v>
                </c:pt>
              </c:numCache>
            </c:numRef>
          </c:val>
          <c:smooth val="0"/>
          <c:extLst>
            <c:ext xmlns:c16="http://schemas.microsoft.com/office/drawing/2014/chart" uri="{C3380CC4-5D6E-409C-BE32-E72D297353CC}">
              <c16:uniqueId val="{00000003-D47F-4847-9932-C6837AD6B898}"/>
            </c:ext>
          </c:extLst>
        </c:ser>
        <c:ser>
          <c:idx val="2"/>
          <c:order val="2"/>
          <c:tx>
            <c:strRef>
              <c:f>Sheet1!$D$1</c:f>
              <c:strCache>
                <c:ptCount val="1"/>
                <c:pt idx="0">
                  <c:v>Rural</c:v>
                </c:pt>
              </c:strCache>
            </c:strRef>
          </c:tx>
          <c:spPr>
            <a:ln w="60325" cap="rnd">
              <a:solidFill>
                <a:srgbClr val="20603D"/>
              </a:solidFill>
              <a:round/>
            </a:ln>
            <a:effectLst/>
          </c:spPr>
          <c:marker>
            <c:symbol val="circle"/>
            <c:size val="5"/>
            <c:spPr>
              <a:solidFill>
                <a:srgbClr val="20603D"/>
              </a:solidFill>
              <a:ln w="57150">
                <a:solidFill>
                  <a:srgbClr val="20603D"/>
                </a:solidFill>
              </a:ln>
              <a:effectLst/>
            </c:spPr>
          </c:marker>
          <c:dLbls>
            <c:dLbl>
              <c:idx val="0"/>
              <c:layout>
                <c:manualLayout>
                  <c:x val="-1.8142390435519528E-2"/>
                  <c:y val="2.99206358877037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530-4C76-A317-BF01B5F6D2E9}"/>
                </c:ext>
              </c:extLst>
            </c:dLbl>
            <c:dLbl>
              <c:idx val="1"/>
              <c:layout>
                <c:manualLayout>
                  <c:x val="-1.8142390435519514E-2"/>
                  <c:y val="3.24166099012734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530-4C76-A317-BF01B5F6D2E9}"/>
                </c:ext>
              </c:extLst>
            </c:dLbl>
            <c:dLbl>
              <c:idx val="2"/>
              <c:layout>
                <c:manualLayout>
                  <c:x val="-1.8142390435519462E-2"/>
                  <c:y val="3.24166099012734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530-4C76-A317-BF01B5F6D2E9}"/>
                </c:ext>
              </c:extLst>
            </c:dLbl>
            <c:dLbl>
              <c:idx val="3"/>
              <c:layout>
                <c:manualLayout>
                  <c:x val="-1.9531279476299256E-2"/>
                  <c:y val="2.7424661874134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530-4C76-A317-BF01B5F6D2E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Sheet1!$D$2:$D$7</c:f>
              <c:numCache>
                <c:formatCode>General</c:formatCode>
                <c:ptCount val="6"/>
                <c:pt idx="0">
                  <c:v>1</c:v>
                </c:pt>
                <c:pt idx="1">
                  <c:v>1</c:v>
                </c:pt>
                <c:pt idx="2">
                  <c:v>2</c:v>
                </c:pt>
                <c:pt idx="3">
                  <c:v>5</c:v>
                </c:pt>
                <c:pt idx="4">
                  <c:v>13</c:v>
                </c:pt>
                <c:pt idx="5">
                  <c:v>38</c:v>
                </c:pt>
              </c:numCache>
            </c:numRef>
          </c:val>
          <c:smooth val="0"/>
          <c:extLst>
            <c:ext xmlns:c16="http://schemas.microsoft.com/office/drawing/2014/chart" uri="{C3380CC4-5D6E-409C-BE32-E72D297353CC}">
              <c16:uniqueId val="{00000004-D47F-4847-9932-C6837AD6B898}"/>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F5D-4FB4-AFD9-F12B5EAB510E}"/>
              </c:ext>
            </c:extLst>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6FAF-4881-9D81-2C6970060E38}"/>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F5D-4FB4-AFD9-F12B5EAB510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4</c:v>
                </c:pt>
                <c:pt idx="1">
                  <c:v>16</c:v>
                </c:pt>
                <c:pt idx="2">
                  <c:v>1</c:v>
                </c:pt>
              </c:numCache>
            </c:numRef>
          </c:val>
          <c:extLst>
            <c:ext xmlns:c16="http://schemas.microsoft.com/office/drawing/2014/chart" uri="{C3380CC4-5D6E-409C-BE32-E72D297353CC}">
              <c16:uniqueId val="{00000004-BF5D-4FB4-AFD9-F12B5EAB510E}"/>
            </c:ext>
          </c:extLst>
        </c:ser>
        <c:dLbls>
          <c:showLegendKey val="0"/>
          <c:showVal val="0"/>
          <c:showCatName val="0"/>
          <c:showSerName val="0"/>
          <c:showPercent val="0"/>
          <c:showBubbleSize val="0"/>
        </c:dLbls>
        <c:gapWidth val="100"/>
        <c:axId val="428437368"/>
        <c:axId val="477871560"/>
      </c:barChart>
      <c:catAx>
        <c:axId val="428437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7871560"/>
        <c:crosses val="autoZero"/>
        <c:auto val="1"/>
        <c:lblAlgn val="ctr"/>
        <c:lblOffset val="100"/>
        <c:noMultiLvlLbl val="0"/>
      </c:catAx>
      <c:valAx>
        <c:axId val="477871560"/>
        <c:scaling>
          <c:orientation val="minMax"/>
          <c:max val="100"/>
          <c:min val="0"/>
        </c:scaling>
        <c:delete val="1"/>
        <c:axPos val="l"/>
        <c:numFmt formatCode="0" sourceLinked="1"/>
        <c:majorTickMark val="out"/>
        <c:minorTickMark val="none"/>
        <c:tickLblPos val="nextTo"/>
        <c:crossAx val="428437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4704224547505934E-2"/>
          <c:w val="0.96616035172886816"/>
          <c:h val="0.83879842710108632"/>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E91-47BB-BBCD-66228FDE7B76}"/>
              </c:ext>
            </c:extLst>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6449-4285-B65C-80F7AC1FF11A}"/>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E91-47BB-BBCD-66228FDE7B7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Girls</c:v>
                </c:pt>
                <c:pt idx="2">
                  <c:v>Boys</c:v>
                </c:pt>
              </c:strCache>
            </c:strRef>
          </c:cat>
          <c:val>
            <c:numRef>
              <c:f>Sheet1!$B$2:$B$4</c:f>
              <c:numCache>
                <c:formatCode>0</c:formatCode>
                <c:ptCount val="3"/>
                <c:pt idx="0">
                  <c:v>86</c:v>
                </c:pt>
                <c:pt idx="1">
                  <c:v>85</c:v>
                </c:pt>
                <c:pt idx="2">
                  <c:v>86</c:v>
                </c:pt>
              </c:numCache>
            </c:numRef>
          </c:val>
          <c:extLst>
            <c:ext xmlns:c16="http://schemas.microsoft.com/office/drawing/2014/chart" uri="{C3380CC4-5D6E-409C-BE32-E72D297353CC}">
              <c16:uniqueId val="{00000000-5655-4AB4-84CD-CCD39B769945}"/>
            </c:ext>
          </c:extLst>
        </c:ser>
        <c:dLbls>
          <c:dLblPos val="outEnd"/>
          <c:showLegendKey val="0"/>
          <c:showVal val="1"/>
          <c:showCatName val="0"/>
          <c:showSerName val="0"/>
          <c:showPercent val="0"/>
          <c:showBubbleSize val="0"/>
        </c:dLbls>
        <c:gapWidth val="100"/>
        <c:axId val="477871168"/>
        <c:axId val="477871952"/>
      </c:barChart>
      <c:catAx>
        <c:axId val="477871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7871952"/>
        <c:crosses val="autoZero"/>
        <c:auto val="1"/>
        <c:lblAlgn val="ctr"/>
        <c:lblOffset val="100"/>
        <c:noMultiLvlLbl val="0"/>
      </c:catAx>
      <c:valAx>
        <c:axId val="477871952"/>
        <c:scaling>
          <c:orientation val="minMax"/>
          <c:max val="100"/>
          <c:min val="0"/>
        </c:scaling>
        <c:delete val="1"/>
        <c:axPos val="l"/>
        <c:numFmt formatCode="0" sourceLinked="1"/>
        <c:majorTickMark val="out"/>
        <c:minorTickMark val="none"/>
        <c:tickLblPos val="nextTo"/>
        <c:crossAx val="477871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1.8642982991753123E-3"/>
          <c:w val="0.96616035172886816"/>
          <c:h val="0.90163843610720618"/>
        </c:manualLayout>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F78-4FAC-BFB6-66790219D739}"/>
              </c:ext>
            </c:extLst>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B9FF-47F2-9EE9-8291DB3A3B5A}"/>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F78-4FAC-BFB6-66790219D73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Sheet1!$B$2:$B$4</c:f>
              <c:numCache>
                <c:formatCode>0</c:formatCode>
                <c:ptCount val="3"/>
                <c:pt idx="0">
                  <c:v>18</c:v>
                </c:pt>
                <c:pt idx="1">
                  <c:v>12</c:v>
                </c:pt>
                <c:pt idx="2">
                  <c:v>23</c:v>
                </c:pt>
              </c:numCache>
            </c:numRef>
          </c:val>
          <c:extLst>
            <c:ext xmlns:c16="http://schemas.microsoft.com/office/drawing/2014/chart" uri="{C3380CC4-5D6E-409C-BE32-E72D297353CC}">
              <c16:uniqueId val="{00000000-9875-4A16-83FD-27F90CAC384E}"/>
            </c:ext>
          </c:extLst>
        </c:ser>
        <c:dLbls>
          <c:dLblPos val="outEnd"/>
          <c:showLegendKey val="0"/>
          <c:showVal val="1"/>
          <c:showCatName val="0"/>
          <c:showSerName val="0"/>
          <c:showPercent val="0"/>
          <c:showBubbleSize val="0"/>
        </c:dLbls>
        <c:gapWidth val="100"/>
        <c:axId val="477872736"/>
        <c:axId val="477873128"/>
      </c:barChart>
      <c:catAx>
        <c:axId val="477872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7873128"/>
        <c:crosses val="autoZero"/>
        <c:auto val="1"/>
        <c:lblAlgn val="ctr"/>
        <c:lblOffset val="100"/>
        <c:noMultiLvlLbl val="0"/>
      </c:catAx>
      <c:valAx>
        <c:axId val="477873128"/>
        <c:scaling>
          <c:orientation val="minMax"/>
          <c:max val="100"/>
        </c:scaling>
        <c:delete val="1"/>
        <c:axPos val="l"/>
        <c:numFmt formatCode="0" sourceLinked="1"/>
        <c:majorTickMark val="out"/>
        <c:minorTickMark val="none"/>
        <c:tickLblPos val="nextTo"/>
        <c:crossAx val="477872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84750469191959554"/>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21C-4306-980F-2D4F9FED8FFB}"/>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21C-4306-980F-2D4F9FED8FF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Malnourished</c:v>
                </c:pt>
                <c:pt idx="1">
                  <c:v>Wasted</c:v>
                </c:pt>
                <c:pt idx="2">
                  <c:v>Overweight</c:v>
                </c:pt>
              </c:strCache>
            </c:strRef>
          </c:cat>
          <c:val>
            <c:numRef>
              <c:f>Sheet1!$B$2:$B$4</c:f>
              <c:numCache>
                <c:formatCode>General</c:formatCode>
                <c:ptCount val="3"/>
                <c:pt idx="0">
                  <c:v>7</c:v>
                </c:pt>
                <c:pt idx="1">
                  <c:v>1</c:v>
                </c:pt>
                <c:pt idx="2">
                  <c:v>6</c:v>
                </c:pt>
              </c:numCache>
            </c:numRef>
          </c:val>
          <c:extLst>
            <c:ext xmlns:c16="http://schemas.microsoft.com/office/drawing/2014/chart" uri="{C3380CC4-5D6E-409C-BE32-E72D297353CC}">
              <c16:uniqueId val="{00000004-F21C-4306-980F-2D4F9FED8FFB}"/>
            </c:ext>
          </c:extLst>
        </c:ser>
        <c:ser>
          <c:idx val="1"/>
          <c:order val="1"/>
          <c:tx>
            <c:strRef>
              <c:f>Sheet1!$C$1</c:f>
              <c:strCache>
                <c:ptCount val="1"/>
                <c:pt idx="0">
                  <c:v>Female</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Malnourished</c:v>
                </c:pt>
                <c:pt idx="1">
                  <c:v>Wasted</c:v>
                </c:pt>
                <c:pt idx="2">
                  <c:v>Overweight</c:v>
                </c:pt>
              </c:strCache>
            </c:strRef>
          </c:cat>
          <c:val>
            <c:numRef>
              <c:f>Sheet1!$C$2:$C$4</c:f>
              <c:numCache>
                <c:formatCode>General</c:formatCode>
                <c:ptCount val="3"/>
                <c:pt idx="0">
                  <c:v>7</c:v>
                </c:pt>
                <c:pt idx="1">
                  <c:v>1</c:v>
                </c:pt>
                <c:pt idx="2">
                  <c:v>5</c:v>
                </c:pt>
              </c:numCache>
            </c:numRef>
          </c:val>
          <c:extLst>
            <c:ext xmlns:c16="http://schemas.microsoft.com/office/drawing/2014/chart" uri="{C3380CC4-5D6E-409C-BE32-E72D297353CC}">
              <c16:uniqueId val="{00000005-F21C-4306-980F-2D4F9FED8FFB}"/>
            </c:ext>
          </c:extLst>
        </c:ser>
        <c:ser>
          <c:idx val="2"/>
          <c:order val="2"/>
          <c:tx>
            <c:strRef>
              <c:f>Sheet1!$D$1</c:f>
              <c:strCache>
                <c:ptCount val="1"/>
                <c:pt idx="0">
                  <c:v>Male</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Malnourished</c:v>
                </c:pt>
                <c:pt idx="1">
                  <c:v>Wasted</c:v>
                </c:pt>
                <c:pt idx="2">
                  <c:v>Overweight</c:v>
                </c:pt>
              </c:strCache>
            </c:strRef>
          </c:cat>
          <c:val>
            <c:numRef>
              <c:f>Sheet1!$D$2:$D$4</c:f>
              <c:numCache>
                <c:formatCode>General</c:formatCode>
                <c:ptCount val="3"/>
                <c:pt idx="0">
                  <c:v>7</c:v>
                </c:pt>
                <c:pt idx="1">
                  <c:v>1</c:v>
                </c:pt>
                <c:pt idx="2">
                  <c:v>6</c:v>
                </c:pt>
              </c:numCache>
            </c:numRef>
          </c:val>
          <c:extLst>
            <c:ext xmlns:c16="http://schemas.microsoft.com/office/drawing/2014/chart" uri="{C3380CC4-5D6E-409C-BE32-E72D297353CC}">
              <c16:uniqueId val="{00000006-F21C-4306-980F-2D4F9FED8FFB}"/>
            </c:ext>
          </c:extLst>
        </c:ser>
        <c:dLbls>
          <c:dLblPos val="outEnd"/>
          <c:showLegendKey val="0"/>
          <c:showVal val="1"/>
          <c:showCatName val="0"/>
          <c:showSerName val="0"/>
          <c:showPercent val="0"/>
          <c:showBubbleSize val="0"/>
        </c:dLbls>
        <c:gapWidth val="100"/>
        <c:axId val="332753768"/>
        <c:axId val="332751808"/>
      </c:barChart>
      <c:catAx>
        <c:axId val="3327537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2751808"/>
        <c:crosses val="autoZero"/>
        <c:auto val="1"/>
        <c:lblAlgn val="ctr"/>
        <c:lblOffset val="100"/>
        <c:noMultiLvlLbl val="0"/>
      </c:catAx>
      <c:valAx>
        <c:axId val="332751808"/>
        <c:scaling>
          <c:orientation val="minMax"/>
          <c:max val="50"/>
        </c:scaling>
        <c:delete val="1"/>
        <c:axPos val="l"/>
        <c:numFmt formatCode="General" sourceLinked="1"/>
        <c:majorTickMark val="out"/>
        <c:minorTickMark val="none"/>
        <c:tickLblPos val="nextTo"/>
        <c:crossAx val="3327537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795052344779E-2"/>
          <c:y val="0"/>
          <c:w val="0.96616035172886816"/>
          <c:h val="0.8575534376219901"/>
        </c:manualLayout>
      </c:layout>
      <c:lineChart>
        <c:grouping val="standard"/>
        <c:varyColors val="0"/>
        <c:ser>
          <c:idx val="0"/>
          <c:order val="0"/>
          <c:tx>
            <c:strRef>
              <c:f>Sheet1!$B$1</c:f>
              <c:strCache>
                <c:ptCount val="1"/>
                <c:pt idx="0">
                  <c:v>Stunting</c:v>
                </c:pt>
              </c:strCache>
            </c:strRef>
          </c:tx>
          <c:spPr>
            <a:ln w="63500" cap="rnd">
              <a:solidFill>
                <a:srgbClr val="20603D"/>
              </a:solidFill>
              <a:round/>
            </a:ln>
            <a:effectLst/>
          </c:spPr>
          <c:marker>
            <c:symbol val="circle"/>
            <c:size val="5"/>
            <c:spPr>
              <a:solidFill>
                <a:srgbClr val="20603D"/>
              </a:solidFill>
              <a:ln w="63500" cap="rnd">
                <a:solidFill>
                  <a:srgbClr val="20603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Sheet1!$B$2:$B$6</c:f>
              <c:numCache>
                <c:formatCode>General</c:formatCode>
                <c:ptCount val="5"/>
                <c:pt idx="0">
                  <c:v>48</c:v>
                </c:pt>
                <c:pt idx="1">
                  <c:v>51</c:v>
                </c:pt>
                <c:pt idx="2">
                  <c:v>44</c:v>
                </c:pt>
                <c:pt idx="3">
                  <c:v>38</c:v>
                </c:pt>
                <c:pt idx="4">
                  <c:v>33</c:v>
                </c:pt>
              </c:numCache>
            </c:numRef>
          </c:val>
          <c:smooth val="0"/>
          <c:extLst>
            <c:ext xmlns:c16="http://schemas.microsoft.com/office/drawing/2014/chart" uri="{C3380CC4-5D6E-409C-BE32-E72D297353CC}">
              <c16:uniqueId val="{00000000-1F69-4372-8912-47843C66C30B}"/>
            </c:ext>
          </c:extLst>
        </c:ser>
        <c:ser>
          <c:idx val="1"/>
          <c:order val="1"/>
          <c:tx>
            <c:strRef>
              <c:f>Sheet1!$C$1</c:f>
              <c:strCache>
                <c:ptCount val="1"/>
                <c:pt idx="0">
                  <c:v>Underweight</c:v>
                </c:pt>
              </c:strCache>
            </c:strRef>
          </c:tx>
          <c:spPr>
            <a:ln w="57150" cap="rnd">
              <a:solidFill>
                <a:srgbClr val="11A1DC"/>
              </a:solidFill>
              <a:round/>
            </a:ln>
            <a:effectLst/>
          </c:spPr>
          <c:marker>
            <c:symbol val="circle"/>
            <c:size val="5"/>
            <c:spPr>
              <a:solidFill>
                <a:schemeClr val="accent2"/>
              </a:solidFill>
              <a:ln w="57150">
                <a:solidFill>
                  <a:srgbClr val="11A1DC"/>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Sheet1!$C$2:$C$6</c:f>
              <c:numCache>
                <c:formatCode>General</c:formatCode>
                <c:ptCount val="5"/>
                <c:pt idx="0">
                  <c:v>20</c:v>
                </c:pt>
                <c:pt idx="1">
                  <c:v>18</c:v>
                </c:pt>
                <c:pt idx="2">
                  <c:v>11</c:v>
                </c:pt>
                <c:pt idx="3">
                  <c:v>9</c:v>
                </c:pt>
                <c:pt idx="4">
                  <c:v>8</c:v>
                </c:pt>
              </c:numCache>
            </c:numRef>
          </c:val>
          <c:smooth val="0"/>
          <c:extLst>
            <c:ext xmlns:c16="http://schemas.microsoft.com/office/drawing/2014/chart" uri="{C3380CC4-5D6E-409C-BE32-E72D297353CC}">
              <c16:uniqueId val="{00000001-F586-466E-94E2-422C5CCE8FA9}"/>
            </c:ext>
          </c:extLst>
        </c:ser>
        <c:ser>
          <c:idx val="2"/>
          <c:order val="2"/>
          <c:tx>
            <c:strRef>
              <c:f>Sheet1!$D$1</c:f>
              <c:strCache>
                <c:ptCount val="1"/>
                <c:pt idx="0">
                  <c:v>Wasted</c:v>
                </c:pt>
              </c:strCache>
            </c:strRef>
          </c:tx>
          <c:spPr>
            <a:ln w="57150" cap="rnd">
              <a:solidFill>
                <a:srgbClr val="F07F09"/>
              </a:solidFill>
              <a:round/>
            </a:ln>
            <a:effectLst/>
          </c:spPr>
          <c:marker>
            <c:symbol val="circle"/>
            <c:size val="5"/>
            <c:spPr>
              <a:solidFill>
                <a:schemeClr val="accent3"/>
              </a:solidFill>
              <a:ln w="57150">
                <a:solidFill>
                  <a:srgbClr val="F07F09"/>
                </a:solidFill>
              </a:ln>
              <a:effectLst/>
            </c:spPr>
          </c:marker>
          <c:dLbls>
            <c:dLbl>
              <c:idx val="2"/>
              <c:layout>
                <c:manualLayout>
                  <c:x val="-1.8107231431885206E-2"/>
                  <c:y val="-3.23342653506946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586-466E-94E2-422C5CCE8FA9}"/>
                </c:ext>
              </c:extLst>
            </c:dLbl>
            <c:dLbl>
              <c:idx val="3"/>
              <c:layout>
                <c:manualLayout>
                  <c:x val="-1.8107231431885307E-2"/>
                  <c:y val="-3.23342653506945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586-466E-94E2-422C5CCE8FA9}"/>
                </c:ext>
              </c:extLst>
            </c:dLbl>
            <c:dLbl>
              <c:idx val="4"/>
              <c:layout>
                <c:manualLayout>
                  <c:x val="-1.8107231431885307E-2"/>
                  <c:y val="-2.98446165068424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586-466E-94E2-422C5CCE8FA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Sheet1!$D$2:$D$6</c:f>
              <c:numCache>
                <c:formatCode>General</c:formatCode>
                <c:ptCount val="5"/>
                <c:pt idx="0">
                  <c:v>8</c:v>
                </c:pt>
                <c:pt idx="1">
                  <c:v>5</c:v>
                </c:pt>
                <c:pt idx="2">
                  <c:v>3</c:v>
                </c:pt>
                <c:pt idx="3">
                  <c:v>2</c:v>
                </c:pt>
                <c:pt idx="4">
                  <c:v>1</c:v>
                </c:pt>
              </c:numCache>
            </c:numRef>
          </c:val>
          <c:smooth val="0"/>
          <c:extLst>
            <c:ext xmlns:c16="http://schemas.microsoft.com/office/drawing/2014/chart" uri="{C3380CC4-5D6E-409C-BE32-E72D297353CC}">
              <c16:uniqueId val="{00000002-F586-466E-94E2-422C5CCE8FA9}"/>
            </c:ext>
          </c:extLst>
        </c:ser>
        <c:dLbls>
          <c:dLblPos val="t"/>
          <c:showLegendKey val="0"/>
          <c:showVal val="1"/>
          <c:showCatName val="0"/>
          <c:showSerName val="0"/>
          <c:showPercent val="0"/>
          <c:showBubbleSize val="0"/>
        </c:dLbls>
        <c:marker val="1"/>
        <c:smooth val="0"/>
        <c:axId val="517448888"/>
        <c:axId val="517449280"/>
      </c:lineChart>
      <c:catAx>
        <c:axId val="517448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7449280"/>
        <c:crosses val="autoZero"/>
        <c:auto val="1"/>
        <c:lblAlgn val="ctr"/>
        <c:lblOffset val="100"/>
        <c:noMultiLvlLbl val="0"/>
      </c:catAx>
      <c:valAx>
        <c:axId val="517449280"/>
        <c:scaling>
          <c:orientation val="minMax"/>
          <c:max val="100"/>
        </c:scaling>
        <c:delete val="1"/>
        <c:axPos val="l"/>
        <c:numFmt formatCode="General" sourceLinked="1"/>
        <c:majorTickMark val="out"/>
        <c:minorTickMark val="none"/>
        <c:tickLblPos val="nextTo"/>
        <c:crossAx val="517448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8721102960473521E-2"/>
          <c:w val="0.96616035172886816"/>
          <c:h val="0.82716345071780251"/>
        </c:manualLayout>
      </c:layout>
      <c:lineChart>
        <c:grouping val="standard"/>
        <c:varyColors val="0"/>
        <c:ser>
          <c:idx val="0"/>
          <c:order val="0"/>
          <c:tx>
            <c:strRef>
              <c:f>Sheet1!$B$1</c:f>
              <c:strCache>
                <c:ptCount val="1"/>
                <c:pt idx="0">
                  <c:v>SBA</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2.6475724680197415E-2"/>
                  <c:y val="-4.76833532498791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4AA-4A95-BD34-27D426C5F9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26</c:v>
                </c:pt>
                <c:pt idx="1">
                  <c:v>27</c:v>
                </c:pt>
                <c:pt idx="2">
                  <c:v>28</c:v>
                </c:pt>
                <c:pt idx="3">
                  <c:v>69</c:v>
                </c:pt>
                <c:pt idx="4">
                  <c:v>91</c:v>
                </c:pt>
                <c:pt idx="5">
                  <c:v>94</c:v>
                </c:pt>
              </c:numCache>
            </c:numRef>
          </c:val>
          <c:smooth val="0"/>
          <c:extLst>
            <c:ext xmlns:c16="http://schemas.microsoft.com/office/drawing/2014/chart" uri="{C3380CC4-5D6E-409C-BE32-E72D297353CC}">
              <c16:uniqueId val="{00000001-04AA-4A95-BD34-27D426C5F972}"/>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C3A6-4EE5-9098-7B9AD62DD3DF}"/>
              </c:ext>
            </c:extLst>
          </c:dPt>
          <c:dPt>
            <c:idx val="2"/>
            <c:invertIfNegative val="0"/>
            <c:bubble3D val="0"/>
            <c:extLst>
              <c:ext xmlns:c16="http://schemas.microsoft.com/office/drawing/2014/chart" uri="{C3380CC4-5D6E-409C-BE32-E72D297353CC}">
                <c16:uniqueId val="{00000001-C3A6-4EE5-9098-7B9AD62DD3D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19</c:v>
                </c:pt>
                <c:pt idx="1">
                  <c:v>45</c:v>
                </c:pt>
              </c:numCache>
            </c:numRef>
          </c:val>
          <c:extLst>
            <c:ext xmlns:c16="http://schemas.microsoft.com/office/drawing/2014/chart" uri="{C3380CC4-5D6E-409C-BE32-E72D297353CC}">
              <c16:uniqueId val="{00000002-C3A6-4EE5-9098-7B9AD62DD3DF}"/>
            </c:ext>
          </c:extLst>
        </c:ser>
        <c:ser>
          <c:idx val="1"/>
          <c:order val="1"/>
          <c:tx>
            <c:strRef>
              <c:f>Sheet1!$C$1</c:f>
              <c:strCache>
                <c:ptCount val="1"/>
                <c:pt idx="0">
                  <c:v>Female</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17</c:v>
                </c:pt>
                <c:pt idx="1">
                  <c:v>43</c:v>
                </c:pt>
              </c:numCache>
            </c:numRef>
          </c:val>
          <c:extLst>
            <c:ext xmlns:c16="http://schemas.microsoft.com/office/drawing/2014/chart" uri="{C3380CC4-5D6E-409C-BE32-E72D297353CC}">
              <c16:uniqueId val="{00000003-C3A6-4EE5-9098-7B9AD62DD3DF}"/>
            </c:ext>
          </c:extLst>
        </c:ser>
        <c:ser>
          <c:idx val="2"/>
          <c:order val="2"/>
          <c:tx>
            <c:strRef>
              <c:f>Sheet1!$D$1</c:f>
              <c:strCache>
                <c:ptCount val="1"/>
                <c:pt idx="0">
                  <c:v>Male</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21</c:v>
                </c:pt>
                <c:pt idx="1">
                  <c:v>47</c:v>
                </c:pt>
              </c:numCache>
            </c:numRef>
          </c:val>
          <c:extLst>
            <c:ext xmlns:c16="http://schemas.microsoft.com/office/drawing/2014/chart" uri="{C3380CC4-5D6E-409C-BE32-E72D297353CC}">
              <c16:uniqueId val="{00000004-C3A6-4EE5-9098-7B9AD62DD3DF}"/>
            </c:ext>
          </c:extLst>
        </c:ser>
        <c:dLbls>
          <c:dLblPos val="outEnd"/>
          <c:showLegendKey val="0"/>
          <c:showVal val="1"/>
          <c:showCatName val="0"/>
          <c:showSerName val="0"/>
          <c:showPercent val="0"/>
          <c:showBubbleSize val="0"/>
        </c:dLbls>
        <c:gapWidth val="100"/>
        <c:axId val="428438152"/>
        <c:axId val="428438544"/>
      </c:barChart>
      <c:catAx>
        <c:axId val="428438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8438544"/>
        <c:crosses val="autoZero"/>
        <c:auto val="1"/>
        <c:lblAlgn val="ctr"/>
        <c:lblOffset val="100"/>
        <c:noMultiLvlLbl val="0"/>
      </c:catAx>
      <c:valAx>
        <c:axId val="428438544"/>
        <c:scaling>
          <c:orientation val="minMax"/>
          <c:max val="100"/>
        </c:scaling>
        <c:delete val="1"/>
        <c:axPos val="l"/>
        <c:numFmt formatCode="General" sourceLinked="1"/>
        <c:majorTickMark val="out"/>
        <c:minorTickMark val="none"/>
        <c:tickLblPos val="nextTo"/>
        <c:crossAx val="4284381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38153477157126E-2"/>
          <c:w val="0.96616035172886816"/>
          <c:h val="0.84064640020111892"/>
        </c:manualLayout>
      </c:layout>
      <c:lineChart>
        <c:grouping val="standard"/>
        <c:varyColors val="0"/>
        <c:ser>
          <c:idx val="0"/>
          <c:order val="0"/>
          <c:tx>
            <c:strRef>
              <c:f>Sheet1!$B$1</c:f>
              <c:strCache>
                <c:ptCount val="1"/>
                <c:pt idx="0">
                  <c:v>Column1</c:v>
                </c:pt>
              </c:strCache>
            </c:strRef>
          </c:tx>
          <c:spPr>
            <a:ln w="63500" cap="rnd">
              <a:solidFill>
                <a:srgbClr val="1C3564"/>
              </a:solidFill>
              <a:round/>
            </a:ln>
            <a:effectLst/>
          </c:spPr>
          <c:marker>
            <c:symbol val="circle"/>
            <c:size val="5"/>
            <c:spPr>
              <a:solidFill>
                <a:srgbClr val="1C3564"/>
              </a:solidFill>
              <a:ln w="63500" cap="rnd">
                <a:solidFill>
                  <a:srgbClr val="1C3564"/>
                </a:solidFill>
              </a:ln>
              <a:effectLst/>
              <a:scene3d>
                <a:camera prst="orthographicFront"/>
                <a:lightRig rig="threePt" dir="t">
                  <a:rot lat="0" lon="0" rev="1200000"/>
                </a:lightRig>
              </a:scene3d>
            </c:spPr>
          </c:marker>
          <c:dLbls>
            <c:dLbl>
              <c:idx val="1"/>
              <c:layout>
                <c:manualLayout>
                  <c:x val="-7.031278109282434E-3"/>
                  <c:y val="-2.07174542832464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47F-4847-9932-C6837AD6B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151</c:v>
                </c:pt>
                <c:pt idx="1">
                  <c:v>196</c:v>
                </c:pt>
                <c:pt idx="2">
                  <c:v>152</c:v>
                </c:pt>
                <c:pt idx="3">
                  <c:v>76</c:v>
                </c:pt>
                <c:pt idx="4">
                  <c:v>50</c:v>
                </c:pt>
                <c:pt idx="5">
                  <c:v>45</c:v>
                </c:pt>
              </c:numCache>
            </c:numRef>
          </c:val>
          <c:smooth val="0"/>
          <c:extLst>
            <c:ext xmlns:c16="http://schemas.microsoft.com/office/drawing/2014/chart" uri="{C3380CC4-5D6E-409C-BE32-E72D297353CC}">
              <c16:uniqueId val="{00000001-D47F-4847-9932-C6837AD6B898}"/>
            </c:ext>
          </c:extLst>
        </c:ser>
        <c:ser>
          <c:idx val="1"/>
          <c:order val="1"/>
          <c:tx>
            <c:strRef>
              <c:f>Sheet1!$C$1</c:f>
              <c:strCache>
                <c:ptCount val="1"/>
                <c:pt idx="0">
                  <c:v>Column3</c:v>
                </c:pt>
              </c:strCache>
            </c:strRef>
          </c:tx>
          <c:spPr>
            <a:ln w="60325" cap="rnd">
              <a:solidFill>
                <a:srgbClr val="F07F09"/>
              </a:solidFill>
              <a:round/>
            </a:ln>
            <a:effectLst/>
          </c:spPr>
          <c:marker>
            <c:symbol val="circle"/>
            <c:size val="5"/>
            <c:spPr>
              <a:solidFill>
                <a:srgbClr val="F07F09"/>
              </a:solidFill>
              <a:ln w="57150">
                <a:solidFill>
                  <a:srgbClr val="F07F09"/>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39</c:v>
                </c:pt>
                <c:pt idx="1">
                  <c:v>44</c:v>
                </c:pt>
                <c:pt idx="2">
                  <c:v>37</c:v>
                </c:pt>
                <c:pt idx="3">
                  <c:v>27</c:v>
                </c:pt>
                <c:pt idx="4">
                  <c:v>20</c:v>
                </c:pt>
                <c:pt idx="5">
                  <c:v>19</c:v>
                </c:pt>
              </c:numCache>
            </c:numRef>
          </c:val>
          <c:smooth val="0"/>
          <c:extLst>
            <c:ext xmlns:c16="http://schemas.microsoft.com/office/drawing/2014/chart" uri="{C3380CC4-5D6E-409C-BE32-E72D297353CC}">
              <c16:uniqueId val="{00000003-D47F-4847-9932-C6837AD6B898}"/>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2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075779070542418"/>
        </c:manualLayout>
      </c:layout>
      <c:lineChart>
        <c:grouping val="standard"/>
        <c:varyColors val="0"/>
        <c:ser>
          <c:idx val="0"/>
          <c:order val="0"/>
          <c:tx>
            <c:strRef>
              <c:f>Sheet1!$B$1</c:f>
              <c:strCache>
                <c:ptCount val="1"/>
                <c:pt idx="0">
                  <c:v>All women</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7.031278109282434E-3"/>
                  <c:y val="2.1795694522465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7FA-460F-BFD2-F7F07C6B156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23</c:v>
                </c:pt>
                <c:pt idx="1">
                  <c:v>13</c:v>
                </c:pt>
                <c:pt idx="2">
                  <c:v>19</c:v>
                </c:pt>
                <c:pt idx="3">
                  <c:v>61</c:v>
                </c:pt>
                <c:pt idx="4">
                  <c:v>64</c:v>
                </c:pt>
                <c:pt idx="5">
                  <c:v>74</c:v>
                </c:pt>
              </c:numCache>
            </c:numRef>
          </c:val>
          <c:smooth val="0"/>
          <c:extLst>
            <c:ext xmlns:c16="http://schemas.microsoft.com/office/drawing/2014/chart" uri="{C3380CC4-5D6E-409C-BE32-E72D297353CC}">
              <c16:uniqueId val="{00000001-27FA-460F-BFD2-F7F07C6B156C}"/>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38153477157126E-2"/>
          <c:w val="0.96616035172886816"/>
          <c:h val="0.84064640020111892"/>
        </c:manualLayout>
      </c:layout>
      <c:lineChart>
        <c:grouping val="standard"/>
        <c:varyColors val="0"/>
        <c:ser>
          <c:idx val="0"/>
          <c:order val="0"/>
          <c:tx>
            <c:strRef>
              <c:f>Sheet1!$B$1</c:f>
              <c:strCache>
                <c:ptCount val="1"/>
                <c:pt idx="0">
                  <c:v>10 to 14</c:v>
                </c:pt>
              </c:strCache>
            </c:strRef>
          </c:tx>
          <c:spPr>
            <a:ln w="63500" cap="rnd">
              <a:solidFill>
                <a:srgbClr val="F07F09"/>
              </a:solidFill>
              <a:round/>
            </a:ln>
            <a:effectLst/>
          </c:spPr>
          <c:marker>
            <c:symbol val="circle"/>
            <c:size val="5"/>
            <c:spPr>
              <a:solidFill>
                <a:srgbClr val="F07F09"/>
              </a:solidFill>
              <a:ln w="63500" cap="rnd">
                <a:solidFill>
                  <a:srgbClr val="F07F09"/>
                </a:solidFill>
              </a:ln>
              <a:effectLst/>
              <a:scene3d>
                <a:camera prst="orthographicFront"/>
                <a:lightRig rig="threePt" dir="t">
                  <a:rot lat="0" lon="0" rev="1200000"/>
                </a:lightRig>
              </a:scene3d>
            </c:spPr>
          </c:marker>
          <c:dLbls>
            <c:dLbl>
              <c:idx val="1"/>
              <c:layout>
                <c:manualLayout>
                  <c:x val="-7.031278109282434E-3"/>
                  <c:y val="-2.07174542832464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47F-4847-9932-C6837AD6B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4">
                  <c:v>1</c:v>
                </c:pt>
                <c:pt idx="5">
                  <c:v>0</c:v>
                </c:pt>
              </c:numCache>
            </c:numRef>
          </c:val>
          <c:smooth val="0"/>
          <c:extLst>
            <c:ext xmlns:c16="http://schemas.microsoft.com/office/drawing/2014/chart" uri="{C3380CC4-5D6E-409C-BE32-E72D297353CC}">
              <c16:uniqueId val="{00000001-D47F-4847-9932-C6837AD6B898}"/>
            </c:ext>
          </c:extLst>
        </c:ser>
        <c:ser>
          <c:idx val="1"/>
          <c:order val="1"/>
          <c:tx>
            <c:strRef>
              <c:f>Sheet1!$C$1</c:f>
              <c:strCache>
                <c:ptCount val="1"/>
                <c:pt idx="0">
                  <c:v>15 to 19</c:v>
                </c:pt>
              </c:strCache>
            </c:strRef>
          </c:tx>
          <c:spPr>
            <a:ln w="63500" cap="rnd">
              <a:solidFill>
                <a:srgbClr val="11A1DC"/>
              </a:solidFill>
              <a:round/>
            </a:ln>
            <a:effectLst/>
          </c:spPr>
          <c:marker>
            <c:symbol val="circle"/>
            <c:size val="5"/>
            <c:spPr>
              <a:solidFill>
                <a:srgbClr val="11A1DC"/>
              </a:solidFill>
              <a:ln w="63500">
                <a:solidFill>
                  <a:srgbClr val="11A1DC"/>
                </a:solidFill>
              </a:ln>
              <a:effectLst/>
              <a:scene3d>
                <a:camera prst="orthographicFront"/>
                <a:lightRig rig="threePt" dir="t">
                  <a:rot lat="0" lon="0" rev="1200000"/>
                </a:lightRig>
              </a:scene3d>
            </c:spPr>
          </c:marker>
          <c:dLbls>
            <c:dLbl>
              <c:idx val="5"/>
              <c:layout>
                <c:manualLayout>
                  <c:x val="-2.5868113065191819E-2"/>
                  <c:y val="-3.1522776057673993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5.5902783891380564E-2"/>
                      <c:h val="6.2337049255590492E-2"/>
                    </c:manualLayout>
                  </c15:layout>
                </c:ext>
                <c:ext xmlns:c16="http://schemas.microsoft.com/office/drawing/2014/chart" uri="{C3380CC4-5D6E-409C-BE32-E72D297353CC}">
                  <c16:uniqueId val="{00000007-D47F-4847-9932-C6837AD6B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60</c:v>
                </c:pt>
                <c:pt idx="1">
                  <c:v>52</c:v>
                </c:pt>
                <c:pt idx="2">
                  <c:v>42</c:v>
                </c:pt>
                <c:pt idx="3">
                  <c:v>41</c:v>
                </c:pt>
                <c:pt idx="4">
                  <c:v>45</c:v>
                </c:pt>
                <c:pt idx="5">
                  <c:v>32</c:v>
                </c:pt>
              </c:numCache>
            </c:numRef>
          </c:val>
          <c:smooth val="0"/>
          <c:extLst>
            <c:ext xmlns:c16="http://schemas.microsoft.com/office/drawing/2014/chart" uri="{C3380CC4-5D6E-409C-BE32-E72D297353CC}">
              <c16:uniqueId val="{00000003-D47F-4847-9932-C6837AD6B898}"/>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4704224547505934E-2"/>
          <c:w val="0.96616035172886816"/>
          <c:h val="0.83879842710108632"/>
        </c:manualLayout>
      </c:layout>
      <c:barChart>
        <c:barDir val="col"/>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97A-4DE9-A62F-1233C2A02EED}"/>
              </c:ext>
            </c:extLst>
          </c:dPt>
          <c:dPt>
            <c:idx val="1"/>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F71E-4A2E-BBC4-6866F0BB071E}"/>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97A-4DE9-A62F-1233C2A02EE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Women</c:v>
                </c:pt>
                <c:pt idx="2">
                  <c:v>Men</c:v>
                </c:pt>
              </c:strCache>
            </c:strRef>
          </c:cat>
          <c:val>
            <c:numRef>
              <c:f>Sheet1!$B$2:$B$4</c:f>
              <c:numCache>
                <c:formatCode>0</c:formatCode>
                <c:ptCount val="3"/>
                <c:pt idx="0">
                  <c:v>4</c:v>
                </c:pt>
                <c:pt idx="1">
                  <c:v>1</c:v>
                </c:pt>
                <c:pt idx="2">
                  <c:v>7</c:v>
                </c:pt>
              </c:numCache>
            </c:numRef>
          </c:val>
          <c:extLst>
            <c:ext xmlns:c16="http://schemas.microsoft.com/office/drawing/2014/chart" uri="{C3380CC4-5D6E-409C-BE32-E72D297353CC}">
              <c16:uniqueId val="{00000000-5655-4AB4-84CD-CCD39B769945}"/>
            </c:ext>
          </c:extLst>
        </c:ser>
        <c:dLbls>
          <c:dLblPos val="outEnd"/>
          <c:showLegendKey val="0"/>
          <c:showVal val="1"/>
          <c:showCatName val="0"/>
          <c:showSerName val="0"/>
          <c:showPercent val="0"/>
          <c:showBubbleSize val="0"/>
        </c:dLbls>
        <c:gapWidth val="100"/>
        <c:axId val="430452304"/>
        <c:axId val="430452696"/>
      </c:barChart>
      <c:catAx>
        <c:axId val="4304523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0452696"/>
        <c:crosses val="autoZero"/>
        <c:auto val="1"/>
        <c:lblAlgn val="ctr"/>
        <c:lblOffset val="100"/>
        <c:noMultiLvlLbl val="0"/>
      </c:catAx>
      <c:valAx>
        <c:axId val="430452696"/>
        <c:scaling>
          <c:orientation val="minMax"/>
          <c:max val="100"/>
        </c:scaling>
        <c:delete val="1"/>
        <c:axPos val="l"/>
        <c:numFmt formatCode="0" sourceLinked="1"/>
        <c:majorTickMark val="out"/>
        <c:minorTickMark val="none"/>
        <c:tickLblPos val="nextTo"/>
        <c:crossAx val="430452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880712-A76D-427A-9DFB-AB38269F582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715310-1579-40EB-A517-D69DD6B3BB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2A2F2D-AD4F-431F-A488-AAA696D1586D}" type="datetimeFigureOut">
              <a:rPr lang="en-US" smtClean="0"/>
              <a:t>9/27/2021</a:t>
            </a:fld>
            <a:endParaRPr lang="en-US"/>
          </a:p>
        </p:txBody>
      </p:sp>
      <p:sp>
        <p:nvSpPr>
          <p:cNvPr id="4" name="Footer Placeholder 3">
            <a:extLst>
              <a:ext uri="{FF2B5EF4-FFF2-40B4-BE49-F238E27FC236}">
                <a16:creationId xmlns:a16="http://schemas.microsoft.com/office/drawing/2014/main" id="{786CEAA4-D1A5-4EC4-A89C-DE564CDC2E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1811CC2-11AD-42CA-B081-7B928AE776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549545-4CD9-4676-94FD-1DA10F8D096F}" type="slidenum">
              <a:rPr lang="en-US" smtClean="0"/>
              <a:t>‹#›</a:t>
            </a:fld>
            <a:endParaRPr lang="en-US"/>
          </a:p>
        </p:txBody>
      </p:sp>
    </p:spTree>
    <p:extLst>
      <p:ext uri="{BB962C8B-B14F-4D97-AF65-F5344CB8AC3E}">
        <p14:creationId xmlns:p14="http://schemas.microsoft.com/office/powerpoint/2010/main" val="1537605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9/27/2021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1459064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Demand satisfied by modern methods measures the extent to which women who want to delay or stop childbearing are actually using modern family planning methods. Three-quarters of the demand for family planning in Rwanda is satisfied by modern methods. Demand satisfied by modern methods has increased since 2000 and most recently from 64% in 2014-15.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161933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409284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Men are more likely than women to use tobacco. Seven percent of men use any type of tobacco, as compared with 1% of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2709237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children age 12-23 months in Rwanda have received the 3</a:t>
            </a:r>
            <a:r>
              <a:rPr lang="en-US" baseline="30000" dirty="0"/>
              <a:t>rd</a:t>
            </a:r>
            <a:r>
              <a:rPr lang="en-US" dirty="0"/>
              <a:t> dose of DPT-</a:t>
            </a:r>
            <a:r>
              <a:rPr lang="en-US" dirty="0" err="1"/>
              <a:t>HepB</a:t>
            </a:r>
            <a:r>
              <a:rPr lang="en-US" dirty="0"/>
              <a:t>-Hib and pneumococcal vaccinations, and 94% of children age 24-35 months have received the 2</a:t>
            </a:r>
            <a:r>
              <a:rPr lang="en-US" baseline="30000" dirty="0"/>
              <a:t>nd</a:t>
            </a:r>
            <a:r>
              <a:rPr lang="en-US" dirty="0"/>
              <a:t> dose of Measles and rubella.</a:t>
            </a:r>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386000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of ever-married women age 15-49 have experienced spousal violence, whether physical, sexual or emotional, committed by their current or most recent husband/partner in the 12 months before the survey.</a:t>
            </a:r>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610984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of women age 20-24 in Rwanda are married by age 15, and 6% of women age 20-24 are married by age 18.</a:t>
            </a:r>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290135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1292968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 are more likely than women to</a:t>
            </a:r>
            <a:r>
              <a:rPr lang="en-US" baseline="0" dirty="0"/>
              <a:t> use a bank account. Nearly half of women and 6 in 10 men own a mobile phone. 80% of women and 84% of men use their mobile phone for financial transactions.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434780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Nearly half (47%) of the population in Rwanda (86% in urban areas and 38% in rural areas) have access to electricity.</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3854660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Only 4% of the population in Rwanda (16% in urban areas and 1% in rural areas) use clean fuel for cooking.</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dirty="0"/>
          </a:p>
        </p:txBody>
      </p:sp>
    </p:spTree>
    <p:extLst>
      <p:ext uri="{BB962C8B-B14F-4D97-AF65-F5344CB8AC3E}">
        <p14:creationId xmlns:p14="http://schemas.microsoft.com/office/powerpoint/2010/main" val="373073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RDHS data will be made publicly available online within 1 day following the National Seminar. Print materials are available from NISR.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https://www.statistics.gov.rw/home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Births are registered with the civil authorities for 86% of children under 5 in Rwanda.</a:t>
            </a:r>
          </a:p>
        </p:txBody>
      </p:sp>
      <p:sp>
        <p:nvSpPr>
          <p:cNvPr id="4" name="Slide Number Placeholder 3"/>
          <p:cNvSpPr>
            <a:spLocks noGrp="1"/>
          </p:cNvSpPr>
          <p:nvPr>
            <p:ph type="sldNum" sz="quarter" idx="10"/>
          </p:nvPr>
        </p:nvSpPr>
        <p:spPr/>
        <p:txBody>
          <a:bodyPr/>
          <a:lstStyle/>
          <a:p>
            <a:fld id="{51E81180-36CA-43EC-B7D8-15BB5DAAE4B2}" type="slidenum">
              <a:rPr lang="en-US" smtClean="0"/>
              <a:t>34</a:t>
            </a:fld>
            <a:endParaRPr lang="en-US" dirty="0"/>
          </a:p>
        </p:txBody>
      </p:sp>
    </p:spTree>
    <p:extLst>
      <p:ext uri="{BB962C8B-B14F-4D97-AF65-F5344CB8AC3E}">
        <p14:creationId xmlns:p14="http://schemas.microsoft.com/office/powerpoint/2010/main" val="3580309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of women and 23% of</a:t>
            </a:r>
            <a:r>
              <a:rPr lang="en-US" baseline="0" dirty="0"/>
              <a:t> men have used the internet in the past year.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2310394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One-third of children under 5 in Rwanda are stunted. Stunting is higher among boys (37%) than girls (29%).</a:t>
            </a:r>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1031565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Only 1% of children are wasted (too thin for height), a sign of acute malnutrition. In addition, 8% of children are underweight, or too thin for their age.  Rural children are more likely to be stunted or underweight than their urban counterparts. </a:t>
            </a:r>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831897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stunting has decreased in Rwanda, from 48% in 2000 to 33% in 2019-20. During the same time period, the proportion of children underweight has declined from 20% to 8%. Childhood wasting has decreased from 8% to 1% over the same period.</a:t>
            </a:r>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957389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Mangal" panose="02040503050203030202" pitchFamily="18" charset="0"/>
              </a:rPr>
              <a:t>The 2019-20 Rwanda DHS also asked respondents about the deaths of their sisters to determine the maternal mortality ratio or MMR. Maternal deaths include deaths to women during pregnancy, delivery or within 42 days following delivery, excluding deaths due to accidents or acts of violence. In Rwanda, the maternal mortality ratio for the 5-year period before the survey is estimated at 203 deaths per 100,000 live births. The confidence interval for the 2019-20 RDHS MMR ranges from 125 to 281 deaths per 100,000 live births. The 2014-15 RDHS used a definition of maternal mortality that included deaths due to accidents or violence, and therefore MMR estimates are not comparable to estimates from previous surveys (no trends available).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1282735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94% of births were assisted by a skilled provider. Since 1992, skilled birth attendance has dramatically increase from 26%. Recently, skilled birth attendance slightly increased from 91% in 2014-15 to 94% in 2019-20.</a:t>
            </a:r>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19 deaths for 1000 live births within the first month of life, and 45 under-5 deaths for every 1000 live births in Rwanda. </a:t>
            </a:r>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2505524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and neonatal mortality declined steadily between 2000 and 2014-15.  Since 2014-15, childhood mortality rates have remained stable. </a:t>
            </a:r>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16736308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717A92-BB1C-410C-B86F-29A5976E0998}"/>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33E8D68A-1EF6-44E4-BE54-268908D46EE1}"/>
              </a:ext>
            </a:extLst>
          </p:cNvPr>
          <p:cNvGrpSpPr/>
          <p:nvPr userDrawn="1"/>
        </p:nvGrpSpPr>
        <p:grpSpPr>
          <a:xfrm>
            <a:off x="-960162" y="2242534"/>
            <a:ext cx="10486547" cy="2770050"/>
            <a:chOff x="-960162" y="1596043"/>
            <a:chExt cx="10486547" cy="2770050"/>
          </a:xfrm>
        </p:grpSpPr>
        <p:pic>
          <p:nvPicPr>
            <p:cNvPr id="4" name="Picture 3" descr="Background pattern&#10;&#10;Description automatically generated">
              <a:extLst>
                <a:ext uri="{FF2B5EF4-FFF2-40B4-BE49-F238E27FC236}">
                  <a16:creationId xmlns:a16="http://schemas.microsoft.com/office/drawing/2014/main" id="{4726F712-28F9-40E4-AD81-C146DFB3C2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6" name="Rectangle 5">
              <a:extLst>
                <a:ext uri="{FF2B5EF4-FFF2-40B4-BE49-F238E27FC236}">
                  <a16:creationId xmlns:a16="http://schemas.microsoft.com/office/drawing/2014/main" id="{031FB40C-DC3B-43F7-AA0C-A44601445C7B}"/>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1268DC2-91C0-4029-88EF-56902C5B0A48}"/>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7C37E6E2-9E41-4147-8F36-7089EB0CDE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479208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013854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 id="2147483667" r:id="rId2"/>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902626827"/>
      </p:ext>
    </p:extLst>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image" Target="../media/image12.emf"/><Relationship Id="rId5" Type="http://schemas.openxmlformats.org/officeDocument/2006/relationships/image" Target="../media/image6.jpeg"/><Relationship Id="rId10" Type="http://schemas.openxmlformats.org/officeDocument/2006/relationships/image" Target="../media/image11.sv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s://microdata.statistics.gov.rw/" TargetMode="External"/><Relationship Id="rId13" Type="http://schemas.openxmlformats.org/officeDocument/2006/relationships/image" Target="../media/image21.jpg"/><Relationship Id="rId3" Type="http://schemas.openxmlformats.org/officeDocument/2006/relationships/image" Target="../media/image15.jpeg"/><Relationship Id="rId7" Type="http://schemas.openxmlformats.org/officeDocument/2006/relationships/hyperlink" Target="API.DHSprogram.com" TargetMode="External"/><Relationship Id="rId12" Type="http://schemas.openxmlformats.org/officeDocument/2006/relationships/image" Target="../media/image20.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statcompiler.com" TargetMode="External"/><Relationship Id="rId11" Type="http://schemas.openxmlformats.org/officeDocument/2006/relationships/image" Target="../media/image19.jpeg"/><Relationship Id="rId5" Type="http://schemas.openxmlformats.org/officeDocument/2006/relationships/image" Target="../media/image17.png"/><Relationship Id="rId10" Type="http://schemas.openxmlformats.org/officeDocument/2006/relationships/image" Target="../media/image18.png"/><Relationship Id="rId4" Type="http://schemas.openxmlformats.org/officeDocument/2006/relationships/image" Target="../media/image16.jpeg"/><Relationship Id="rId9" Type="http://schemas.openxmlformats.org/officeDocument/2006/relationships/hyperlink" Target="DHSprogram.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en-US" sz="4400" b="1" dirty="0">
                <a:solidFill>
                  <a:schemeClr val="bg1"/>
                </a:solidFill>
              </a:rPr>
              <a:t>Key Findings</a:t>
            </a:r>
          </a:p>
        </p:txBody>
      </p:sp>
      <p:sp>
        <p:nvSpPr>
          <p:cNvPr id="3" name="TextBox 2"/>
          <p:cNvSpPr txBox="1"/>
          <p:nvPr/>
        </p:nvSpPr>
        <p:spPr>
          <a:xfrm>
            <a:off x="250371" y="1615226"/>
            <a:ext cx="2743200" cy="707886"/>
          </a:xfrm>
          <a:prstGeom prst="rect">
            <a:avLst/>
          </a:prstGeom>
          <a:noFill/>
        </p:spPr>
        <p:txBody>
          <a:bodyPr wrap="square" rtlCol="0">
            <a:spAutoFit/>
          </a:bodyPr>
          <a:lstStyle/>
          <a:p>
            <a:r>
              <a:rPr lang="en-US" sz="2000" i="1" dirty="0">
                <a:solidFill>
                  <a:schemeClr val="bg1"/>
                </a:solidFill>
              </a:rPr>
              <a:t>Follow along on Twitter!  </a:t>
            </a:r>
          </a:p>
          <a:p>
            <a:r>
              <a:rPr lang="en-US" sz="2000" i="1" dirty="0">
                <a:solidFill>
                  <a:schemeClr val="bg1"/>
                </a:solidFill>
              </a:rPr>
              <a:t>#RwandaDHS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74B12D-4F29-4E0C-A69D-B2CCD6667C57}"/>
              </a:ext>
            </a:extLst>
          </p:cNvPr>
          <p:cNvSpPr txBox="1"/>
          <p:nvPr/>
        </p:nvSpPr>
        <p:spPr>
          <a:xfrm>
            <a:off x="129395" y="0"/>
            <a:ext cx="8885209" cy="1077218"/>
          </a:xfrm>
          <a:prstGeom prst="rect">
            <a:avLst/>
          </a:prstGeom>
          <a:noFill/>
        </p:spPr>
        <p:txBody>
          <a:bodyPr wrap="square" rtlCol="0">
            <a:spAutoFit/>
          </a:bodyPr>
          <a:lstStyle/>
          <a:p>
            <a:pPr algn="ctr"/>
            <a:r>
              <a:rPr lang="en-US" sz="3200" b="1" dirty="0">
                <a:solidFill>
                  <a:schemeClr val="bg1"/>
                </a:solidFill>
              </a:rPr>
              <a:t>Sustainable Development Goals (SDGs) </a:t>
            </a:r>
            <a:br>
              <a:rPr lang="en-US" sz="3200" b="1" dirty="0">
                <a:solidFill>
                  <a:schemeClr val="bg1"/>
                </a:solidFill>
              </a:rPr>
            </a:br>
            <a:r>
              <a:rPr lang="en-US" sz="3200" b="1" dirty="0">
                <a:solidFill>
                  <a:schemeClr val="bg1"/>
                </a:solidFill>
              </a:rPr>
              <a:t>from the 2019-20 RDHS</a:t>
            </a:r>
          </a:p>
        </p:txBody>
      </p:sp>
      <p:sp>
        <p:nvSpPr>
          <p:cNvPr id="3" name="TextBox 2">
            <a:extLst>
              <a:ext uri="{FF2B5EF4-FFF2-40B4-BE49-F238E27FC236}">
                <a16:creationId xmlns:a16="http://schemas.microsoft.com/office/drawing/2014/main" id="{9D8D6CF5-8CA7-4036-84AE-2E10C611FD0E}"/>
              </a:ext>
            </a:extLst>
          </p:cNvPr>
          <p:cNvSpPr txBox="1"/>
          <p:nvPr/>
        </p:nvSpPr>
        <p:spPr>
          <a:xfrm>
            <a:off x="250371" y="1615226"/>
            <a:ext cx="2743200" cy="707886"/>
          </a:xfrm>
          <a:prstGeom prst="rect">
            <a:avLst/>
          </a:prstGeom>
          <a:noFill/>
        </p:spPr>
        <p:txBody>
          <a:bodyPr wrap="square" rtlCol="0">
            <a:spAutoFit/>
          </a:bodyPr>
          <a:lstStyle/>
          <a:p>
            <a:r>
              <a:rPr lang="en-US" sz="2000" i="1" dirty="0">
                <a:solidFill>
                  <a:schemeClr val="bg1"/>
                </a:solidFill>
              </a:rPr>
              <a:t>Follow along on Twitter!  </a:t>
            </a:r>
          </a:p>
          <a:p>
            <a:r>
              <a:rPr lang="en-US" sz="2000" i="1" dirty="0">
                <a:solidFill>
                  <a:schemeClr val="bg1"/>
                </a:solidFill>
              </a:rPr>
              <a:t>#RwandaDHS</a:t>
            </a:r>
          </a:p>
        </p:txBody>
      </p:sp>
    </p:spTree>
    <p:extLst>
      <p:ext uri="{BB962C8B-B14F-4D97-AF65-F5344CB8AC3E}">
        <p14:creationId xmlns:p14="http://schemas.microsoft.com/office/powerpoint/2010/main" val="149386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2: Zero Hunger</a:t>
            </a:r>
          </a:p>
        </p:txBody>
      </p:sp>
      <p:sp>
        <p:nvSpPr>
          <p:cNvPr id="3" name="Content Placeholder 2"/>
          <p:cNvSpPr>
            <a:spLocks noGrp="1"/>
          </p:cNvSpPr>
          <p:nvPr>
            <p:ph idx="1"/>
          </p:nvPr>
        </p:nvSpPr>
        <p:spPr/>
        <p:txBody>
          <a:bodyPr/>
          <a:lstStyle/>
          <a:p>
            <a:r>
              <a:rPr lang="en-US" dirty="0"/>
              <a:t>2.2.1 Prevalence of stunting among children under 5</a:t>
            </a:r>
          </a:p>
          <a:p>
            <a:r>
              <a:rPr lang="en-US" dirty="0"/>
              <a:t>2.2.2 Prevalence of malnutrition among children under 5</a:t>
            </a:r>
          </a:p>
          <a:p>
            <a:pPr marL="914400" lvl="1" indent="-457200">
              <a:buFont typeface="+mj-lt"/>
              <a:buAutoNum type="alphaLcPeriod"/>
            </a:pPr>
            <a:r>
              <a:rPr lang="en-US" dirty="0"/>
              <a:t>Prevalence of wasting among children under 5</a:t>
            </a:r>
          </a:p>
          <a:p>
            <a:pPr marL="914400" lvl="1" indent="-457200">
              <a:buFont typeface="+mj-lt"/>
              <a:buAutoNum type="alphaLcPeriod"/>
            </a:pPr>
            <a:r>
              <a:rPr lang="en-US" dirty="0"/>
              <a:t>Prevalence of overweight among children under 5</a:t>
            </a:r>
          </a:p>
          <a:p>
            <a:pPr lvl="1"/>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3794977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2.2.1 Child Stunting by Sex</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0740250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2397"/>
            <a:ext cx="9144000" cy="646331"/>
          </a:xfrm>
          <a:prstGeom prst="rect">
            <a:avLst/>
          </a:prstGeom>
          <a:noFill/>
        </p:spPr>
        <p:txBody>
          <a:bodyPr wrap="square" rtlCol="0">
            <a:spAutoFit/>
          </a:bodyPr>
          <a:lstStyle/>
          <a:p>
            <a:pPr algn="ctr"/>
            <a:r>
              <a:rPr lang="en-US" i="1" dirty="0"/>
              <a:t>Percent of children under 5 who are stunted or too short for their age,</a:t>
            </a:r>
            <a:br>
              <a:rPr lang="en-US" i="1" dirty="0"/>
            </a:br>
            <a:r>
              <a:rPr lang="en-US" i="1" dirty="0"/>
              <a:t>based on 2006 WHO Child Growth Standards</a:t>
            </a:r>
          </a:p>
        </p:txBody>
      </p:sp>
    </p:spTree>
    <p:extLst>
      <p:ext uri="{BB962C8B-B14F-4D97-AF65-F5344CB8AC3E}">
        <p14:creationId xmlns:p14="http://schemas.microsoft.com/office/powerpoint/2010/main" val="1266309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2.2.2 Malnutrition among Children </a:t>
            </a:r>
            <a:br>
              <a:rPr lang="en-GB" noProof="0" dirty="0"/>
            </a:br>
            <a:r>
              <a:rPr lang="en-GB" noProof="0" dirty="0"/>
              <a:t>by Sex</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2877717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spTree>
    <p:extLst>
      <p:ext uri="{BB962C8B-B14F-4D97-AF65-F5344CB8AC3E}">
        <p14:creationId xmlns:p14="http://schemas.microsoft.com/office/powerpoint/2010/main" val="3840314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Trends in Children’s Nutritional Status</a:t>
            </a:r>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graphicFrame>
        <p:nvGraphicFramePr>
          <p:cNvPr id="13" name="Content Placeholder 12">
            <a:extLst>
              <a:ext uri="{FF2B5EF4-FFF2-40B4-BE49-F238E27FC236}">
                <a16:creationId xmlns:a16="http://schemas.microsoft.com/office/drawing/2014/main" id="{A5537EAD-FFDD-4103-9268-07036444C793}"/>
              </a:ext>
            </a:extLst>
          </p:cNvPr>
          <p:cNvGraphicFramePr>
            <a:graphicFrameLocks noGrp="1"/>
          </p:cNvGraphicFramePr>
          <p:nvPr>
            <p:ph idx="1"/>
            <p:extLst>
              <p:ext uri="{D42A27DB-BD31-4B8C-83A1-F6EECF244321}">
                <p14:modId xmlns:p14="http://schemas.microsoft.com/office/powerpoint/2010/main" val="3637008008"/>
              </p:ext>
            </p:extLst>
          </p:nvPr>
        </p:nvGraphicFramePr>
        <p:xfrm>
          <a:off x="17755" y="1744178"/>
          <a:ext cx="9161754" cy="51011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5E0E2090-3707-4F0D-8C69-2C39AB260765}"/>
              </a:ext>
            </a:extLst>
          </p:cNvPr>
          <p:cNvSpPr txBox="1"/>
          <p:nvPr/>
        </p:nvSpPr>
        <p:spPr>
          <a:xfrm>
            <a:off x="1284051" y="3330602"/>
            <a:ext cx="1104089" cy="369332"/>
          </a:xfrm>
          <a:prstGeom prst="rect">
            <a:avLst/>
          </a:prstGeom>
          <a:noFill/>
        </p:spPr>
        <p:txBody>
          <a:bodyPr wrap="square" rtlCol="0">
            <a:spAutoFit/>
          </a:bodyPr>
          <a:lstStyle/>
          <a:p>
            <a:r>
              <a:rPr lang="en-US" b="1" dirty="0">
                <a:solidFill>
                  <a:schemeClr val="accent2"/>
                </a:solidFill>
              </a:rPr>
              <a:t>Stunted</a:t>
            </a:r>
          </a:p>
        </p:txBody>
      </p:sp>
      <p:sp>
        <p:nvSpPr>
          <p:cNvPr id="6" name="TextBox 5">
            <a:extLst>
              <a:ext uri="{FF2B5EF4-FFF2-40B4-BE49-F238E27FC236}">
                <a16:creationId xmlns:a16="http://schemas.microsoft.com/office/drawing/2014/main" id="{512ED7B2-D27B-48A7-9BD4-C61C1C950AB8}"/>
              </a:ext>
            </a:extLst>
          </p:cNvPr>
          <p:cNvSpPr txBox="1"/>
          <p:nvPr/>
        </p:nvSpPr>
        <p:spPr>
          <a:xfrm>
            <a:off x="1284051" y="4508038"/>
            <a:ext cx="1628483" cy="369332"/>
          </a:xfrm>
          <a:prstGeom prst="rect">
            <a:avLst/>
          </a:prstGeom>
          <a:noFill/>
        </p:spPr>
        <p:txBody>
          <a:bodyPr wrap="square" rtlCol="0">
            <a:spAutoFit/>
          </a:bodyPr>
          <a:lstStyle/>
          <a:p>
            <a:r>
              <a:rPr lang="en-US" b="1" dirty="0">
                <a:solidFill>
                  <a:schemeClr val="accent1"/>
                </a:solidFill>
              </a:rPr>
              <a:t>Underweight</a:t>
            </a:r>
          </a:p>
        </p:txBody>
      </p:sp>
      <p:sp>
        <p:nvSpPr>
          <p:cNvPr id="7" name="TextBox 6">
            <a:extLst>
              <a:ext uri="{FF2B5EF4-FFF2-40B4-BE49-F238E27FC236}">
                <a16:creationId xmlns:a16="http://schemas.microsoft.com/office/drawing/2014/main" id="{3299530F-B4CF-4D7C-AE26-9EC077B995D9}"/>
              </a:ext>
            </a:extLst>
          </p:cNvPr>
          <p:cNvSpPr txBox="1"/>
          <p:nvPr/>
        </p:nvSpPr>
        <p:spPr>
          <a:xfrm>
            <a:off x="1284051" y="5350009"/>
            <a:ext cx="1628483" cy="369332"/>
          </a:xfrm>
          <a:prstGeom prst="rect">
            <a:avLst/>
          </a:prstGeom>
          <a:noFill/>
        </p:spPr>
        <p:txBody>
          <a:bodyPr wrap="square" rtlCol="0">
            <a:spAutoFit/>
          </a:bodyPr>
          <a:lstStyle/>
          <a:p>
            <a:r>
              <a:rPr lang="en-US" b="1" dirty="0">
                <a:solidFill>
                  <a:schemeClr val="accent3"/>
                </a:solidFill>
              </a:rPr>
              <a:t>Wasted</a:t>
            </a:r>
          </a:p>
        </p:txBody>
      </p:sp>
    </p:spTree>
    <p:extLst>
      <p:ext uri="{BB962C8B-B14F-4D97-AF65-F5344CB8AC3E}">
        <p14:creationId xmlns:p14="http://schemas.microsoft.com/office/powerpoint/2010/main" val="640842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3: Good Health &amp;</a:t>
            </a:r>
            <a:br>
              <a:rPr lang="en-US" dirty="0"/>
            </a:br>
            <a:r>
              <a:rPr lang="en-US" dirty="0"/>
              <a:t> Well-being</a:t>
            </a:r>
          </a:p>
        </p:txBody>
      </p:sp>
      <p:sp>
        <p:nvSpPr>
          <p:cNvPr id="3" name="Content Placeholder 2"/>
          <p:cNvSpPr>
            <a:spLocks noGrp="1"/>
          </p:cNvSpPr>
          <p:nvPr>
            <p:ph idx="1"/>
          </p:nvPr>
        </p:nvSpPr>
        <p:spPr/>
        <p:txBody>
          <a:bodyPr>
            <a:normAutofit fontScale="85000" lnSpcReduction="20000"/>
          </a:bodyPr>
          <a:lstStyle/>
          <a:p>
            <a:r>
              <a:rPr lang="en-US" dirty="0"/>
              <a:t>3.1.1 Maternal mortality ratio</a:t>
            </a:r>
          </a:p>
          <a:p>
            <a:r>
              <a:rPr lang="en-US" dirty="0"/>
              <a:t>3.1.2 Proportion of births attended by skilled health personnel</a:t>
            </a:r>
          </a:p>
          <a:p>
            <a:r>
              <a:rPr lang="en-US" dirty="0"/>
              <a:t>3.2.1 Under-5 mortality rate</a:t>
            </a:r>
          </a:p>
          <a:p>
            <a:r>
              <a:rPr lang="en-US" dirty="0"/>
              <a:t>3.2.2 Neonatal mortality rate</a:t>
            </a:r>
          </a:p>
          <a:p>
            <a:r>
              <a:rPr lang="en-US" dirty="0"/>
              <a:t>3.7.1 Proportion of married women age 15-49 who have their need for family planning satisfied with modern methods</a:t>
            </a:r>
          </a:p>
          <a:p>
            <a:r>
              <a:rPr lang="en-US" dirty="0"/>
              <a:t>3.7.2 Adolescent birth rates per 1,000 women</a:t>
            </a:r>
          </a:p>
          <a:p>
            <a:pPr marL="914400" lvl="1" indent="-457200">
              <a:buFont typeface="+mj-lt"/>
              <a:buAutoNum type="alphaLcPeriod"/>
            </a:pPr>
            <a:r>
              <a:rPr lang="en-US" dirty="0"/>
              <a:t>Girls age 10-14 years</a:t>
            </a:r>
          </a:p>
          <a:p>
            <a:pPr marL="914400" lvl="1" indent="-457200">
              <a:buFont typeface="+mj-lt"/>
              <a:buAutoNum type="alphaLcPeriod"/>
            </a:pPr>
            <a:r>
              <a:rPr lang="en-US" dirty="0"/>
              <a:t>Women age 15-19 years</a:t>
            </a:r>
          </a:p>
          <a:p>
            <a:r>
              <a:rPr lang="en-US" dirty="0"/>
              <a:t>3.a.1 Age-standardized prevalence of current tobacco use among people age 15 and above</a:t>
            </a:r>
          </a:p>
          <a:p>
            <a:r>
              <a:rPr lang="en-US" dirty="0"/>
              <a:t>3.b.1 Proportion of target population covered by all vaccines included in their national program</a:t>
            </a:r>
          </a:p>
          <a:p>
            <a:pPr marL="914400" lvl="1" indent="-457200">
              <a:buFont typeface="+mj-lt"/>
              <a:buAutoNum type="alphaLcPeriod"/>
            </a:pPr>
            <a:r>
              <a:rPr lang="en-US" dirty="0"/>
              <a:t>Coverage of DPT containing vaccine (3</a:t>
            </a:r>
            <a:r>
              <a:rPr lang="en-US" baseline="30000" dirty="0"/>
              <a:t>rd</a:t>
            </a:r>
            <a:r>
              <a:rPr lang="en-US" dirty="0"/>
              <a:t> dose)</a:t>
            </a:r>
          </a:p>
          <a:p>
            <a:pPr marL="914400" lvl="1" indent="-457200">
              <a:buFont typeface="+mj-lt"/>
              <a:buAutoNum type="alphaLcPeriod"/>
            </a:pPr>
            <a:r>
              <a:rPr lang="en-US" dirty="0"/>
              <a:t>Coverage of measles containing vaccine (2</a:t>
            </a:r>
            <a:r>
              <a:rPr lang="en-US" baseline="30000" dirty="0"/>
              <a:t>nd</a:t>
            </a:r>
            <a:r>
              <a:rPr lang="en-US" dirty="0"/>
              <a:t> dose)</a:t>
            </a:r>
          </a:p>
          <a:p>
            <a:pPr marL="914400" lvl="1" indent="-457200">
              <a:buFont typeface="+mj-lt"/>
              <a:buAutoNum type="alphaLcPeriod"/>
            </a:pPr>
            <a:r>
              <a:rPr lang="en-US" dirty="0"/>
              <a:t>Coverage of pneumococcal conjugate vaccine (last dose in schedule)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2709874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3.1.1 Maternal Mortality Ratio</a:t>
            </a:r>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US" sz="4000" noProof="0" dirty="0"/>
              <a:t>Maternal mortality ratio (MMR) for the 5-year period before the survey =</a:t>
            </a:r>
          </a:p>
          <a:p>
            <a:pPr marL="0" indent="0" algn="ctr">
              <a:spcBef>
                <a:spcPts val="0"/>
              </a:spcBef>
              <a:spcAft>
                <a:spcPts val="1800"/>
              </a:spcAft>
              <a:buNone/>
            </a:pPr>
            <a:r>
              <a:rPr lang="en-US" sz="4000" b="1" noProof="0" dirty="0">
                <a:solidFill>
                  <a:schemeClr val="accent1"/>
                </a:solidFill>
              </a:rPr>
              <a:t>203 deaths per 100,000 live births</a:t>
            </a:r>
            <a:br>
              <a:rPr lang="en-US" sz="4000" b="1" noProof="0" dirty="0">
                <a:solidFill>
                  <a:schemeClr val="accent1"/>
                </a:solidFill>
              </a:rPr>
            </a:br>
            <a:r>
              <a:rPr lang="en-US" sz="4000" b="1" noProof="0" dirty="0">
                <a:solidFill>
                  <a:schemeClr val="accent1"/>
                </a:solidFill>
              </a:rPr>
              <a:t>(confidence interval: 125-281)</a:t>
            </a:r>
          </a:p>
          <a:p>
            <a:pPr marL="0" indent="0" algn="ctr">
              <a:spcBef>
                <a:spcPts val="0"/>
              </a:spcBef>
              <a:spcAft>
                <a:spcPts val="1800"/>
              </a:spcAft>
              <a:buNone/>
            </a:pPr>
            <a:endParaRPr lang="en-US" sz="3200" noProof="0" dirty="0"/>
          </a:p>
        </p:txBody>
      </p:sp>
    </p:spTree>
    <p:extLst>
      <p:ext uri="{BB962C8B-B14F-4D97-AF65-F5344CB8AC3E}">
        <p14:creationId xmlns:p14="http://schemas.microsoft.com/office/powerpoint/2010/main" val="3953753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7">
            <a:extLst>
              <a:ext uri="{FF2B5EF4-FFF2-40B4-BE49-F238E27FC236}">
                <a16:creationId xmlns:a16="http://schemas.microsoft.com/office/drawing/2014/main" id="{274ADEFD-0436-470E-8724-92D3313AE175}"/>
              </a:ext>
            </a:extLst>
          </p:cNvPr>
          <p:cNvGraphicFramePr>
            <a:graphicFrameLocks noGrp="1"/>
          </p:cNvGraphicFramePr>
          <p:nvPr>
            <p:ph idx="1"/>
            <p:extLst>
              <p:ext uri="{D42A27DB-BD31-4B8C-83A1-F6EECF244321}">
                <p14:modId xmlns:p14="http://schemas.microsoft.com/office/powerpoint/2010/main" val="760110742"/>
              </p:ext>
            </p:extLst>
          </p:nvPr>
        </p:nvGraphicFramePr>
        <p:xfrm>
          <a:off x="0" y="1816579"/>
          <a:ext cx="9143999" cy="502872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normAutofit fontScale="90000"/>
          </a:bodyPr>
          <a:lstStyle/>
          <a:p>
            <a:r>
              <a:rPr lang="en-US" noProof="0" dirty="0"/>
              <a:t>3.1.2 Trends in </a:t>
            </a:r>
            <a:r>
              <a:rPr lang="en-US" dirty="0"/>
              <a:t>Assistance during Delivery</a:t>
            </a:r>
            <a:endParaRPr lang="en-US" noProof="0" dirty="0"/>
          </a:p>
        </p:txBody>
      </p:sp>
      <p:sp>
        <p:nvSpPr>
          <p:cNvPr id="4" name="TextBox 3"/>
          <p:cNvSpPr txBox="1"/>
          <p:nvPr/>
        </p:nvSpPr>
        <p:spPr>
          <a:xfrm>
            <a:off x="0" y="1081405"/>
            <a:ext cx="9144000" cy="923330"/>
          </a:xfrm>
          <a:prstGeom prst="rect">
            <a:avLst/>
          </a:prstGeom>
          <a:noFill/>
        </p:spPr>
        <p:txBody>
          <a:bodyPr wrap="square" rtlCol="0">
            <a:spAutoFit/>
          </a:bodyPr>
          <a:lstStyle/>
          <a:p>
            <a:pPr algn="ctr"/>
            <a:r>
              <a:rPr lang="en-US" i="1" dirty="0"/>
              <a:t>Percent of live births in the 5-year period before the survey assisted </a:t>
            </a:r>
            <a:br>
              <a:rPr lang="en-US" i="1" dirty="0"/>
            </a:br>
            <a:r>
              <a:rPr lang="en-US" i="1" dirty="0"/>
              <a:t>by a skilled provider (doctor, nurse/midwife, auxiliary midwife, </a:t>
            </a:r>
            <a:br>
              <a:rPr lang="en-US" i="1" dirty="0"/>
            </a:br>
            <a:r>
              <a:rPr lang="en-US" i="1" dirty="0"/>
              <a:t>community health worker, and community health mother &amp; child)</a:t>
            </a:r>
          </a:p>
        </p:txBody>
      </p:sp>
    </p:spTree>
    <p:extLst>
      <p:ext uri="{BB962C8B-B14F-4D97-AF65-F5344CB8AC3E}">
        <p14:creationId xmlns:p14="http://schemas.microsoft.com/office/powerpoint/2010/main" val="2832632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3.2.1 &amp; 3.2.2 Childhood Mortality Rates</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415863551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spTree>
    <p:extLst>
      <p:ext uri="{BB962C8B-B14F-4D97-AF65-F5344CB8AC3E}">
        <p14:creationId xmlns:p14="http://schemas.microsoft.com/office/powerpoint/2010/main" val="10763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Childhood Mortality</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9" name="Content Placeholder 7">
            <a:extLst>
              <a:ext uri="{FF2B5EF4-FFF2-40B4-BE49-F238E27FC236}">
                <a16:creationId xmlns:a16="http://schemas.microsoft.com/office/drawing/2014/main" id="{BB83371A-ABED-4CB7-A3B9-AE3028393E5B}"/>
              </a:ext>
            </a:extLst>
          </p:cNvPr>
          <p:cNvGraphicFramePr>
            <a:graphicFrameLocks noGrp="1"/>
          </p:cNvGraphicFramePr>
          <p:nvPr>
            <p:ph idx="1"/>
            <p:extLst>
              <p:ext uri="{D42A27DB-BD31-4B8C-83A1-F6EECF244321}">
                <p14:modId xmlns:p14="http://schemas.microsoft.com/office/powerpoint/2010/main" val="69758042"/>
              </p:ext>
            </p:extLst>
          </p:nvPr>
        </p:nvGraphicFramePr>
        <p:xfrm>
          <a:off x="0" y="1769806"/>
          <a:ext cx="9143999" cy="508819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C4DEA780-0302-4CBA-BC3C-3AA355125476}"/>
              </a:ext>
            </a:extLst>
          </p:cNvPr>
          <p:cNvSpPr txBox="1"/>
          <p:nvPr/>
        </p:nvSpPr>
        <p:spPr>
          <a:xfrm>
            <a:off x="3122595" y="1943973"/>
            <a:ext cx="2898807" cy="369332"/>
          </a:xfrm>
          <a:prstGeom prst="rect">
            <a:avLst/>
          </a:prstGeom>
          <a:noFill/>
        </p:spPr>
        <p:txBody>
          <a:bodyPr wrap="square" rtlCol="0">
            <a:spAutoFit/>
          </a:bodyPr>
          <a:lstStyle/>
          <a:p>
            <a:r>
              <a:rPr lang="en-US" b="1" dirty="0">
                <a:solidFill>
                  <a:schemeClr val="tx2"/>
                </a:solidFill>
              </a:rPr>
              <a:t>Under-5 mortality</a:t>
            </a:r>
          </a:p>
        </p:txBody>
      </p:sp>
      <p:sp>
        <p:nvSpPr>
          <p:cNvPr id="13" name="TextBox 12">
            <a:extLst>
              <a:ext uri="{FF2B5EF4-FFF2-40B4-BE49-F238E27FC236}">
                <a16:creationId xmlns:a16="http://schemas.microsoft.com/office/drawing/2014/main" id="{854D8362-505C-44BA-8FD6-C5376D820F43}"/>
              </a:ext>
            </a:extLst>
          </p:cNvPr>
          <p:cNvSpPr txBox="1"/>
          <p:nvPr/>
        </p:nvSpPr>
        <p:spPr>
          <a:xfrm>
            <a:off x="1451979" y="4976894"/>
            <a:ext cx="4498975" cy="369332"/>
          </a:xfrm>
          <a:prstGeom prst="rect">
            <a:avLst/>
          </a:prstGeom>
          <a:noFill/>
        </p:spPr>
        <p:txBody>
          <a:bodyPr wrap="square" rtlCol="0">
            <a:spAutoFit/>
          </a:bodyPr>
          <a:lstStyle/>
          <a:p>
            <a:r>
              <a:rPr lang="en-US" b="1" dirty="0">
                <a:solidFill>
                  <a:schemeClr val="accent3"/>
                </a:solidFill>
              </a:rPr>
              <a:t>Neonatal mortality</a:t>
            </a:r>
          </a:p>
        </p:txBody>
      </p:sp>
    </p:spTree>
    <p:extLst>
      <p:ext uri="{BB962C8B-B14F-4D97-AF65-F5344CB8AC3E}">
        <p14:creationId xmlns:p14="http://schemas.microsoft.com/office/powerpoint/2010/main" val="2193820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2643" y="564550"/>
            <a:ext cx="8218714" cy="3970318"/>
          </a:xfrm>
          <a:prstGeom prst="rect">
            <a:avLst/>
          </a:prstGeom>
          <a:noFill/>
        </p:spPr>
        <p:txBody>
          <a:bodyPr wrap="square" rtlCol="0">
            <a:spAutoFit/>
          </a:bodyPr>
          <a:lstStyle/>
          <a:p>
            <a:endParaRPr lang="en-US" dirty="0"/>
          </a:p>
          <a:p>
            <a:endParaRPr lang="en-US" dirty="0"/>
          </a:p>
          <a:p>
            <a:endParaRPr lang="en-US" dirty="0"/>
          </a:p>
          <a:p>
            <a:pPr algn="ctr"/>
            <a:r>
              <a:rPr lang="en-US" dirty="0"/>
              <a:t>The 2019-20 Rwanda Demographic and Health Survey (2019-20 RDHS) was implemented by the National Institute of Statistics of Rwanda (NISR) in collaboration with the Ministry of Health (MOH). The funding for the 2019-20 RDHS was provided by the Government of Rwanda, United States Agency for International Development (USAID), the United Nations Children’s Fund (UNICEF), the United Nations Population Fund (UNFPA), </a:t>
            </a:r>
            <a:r>
              <a:rPr lang="en-US" dirty="0" err="1"/>
              <a:t>Enabel</a:t>
            </a:r>
            <a:r>
              <a:rPr lang="en-US" dirty="0"/>
              <a:t> (Belgian Development Agency), UNWOMEN, and the Centers for Disease Control and Prevention (CDC). ICF provided technical assistance through the USAID-funded DHS Program. The contents of the report and presentation are the sole responsibility of NISR and ICF and do not necessarily reflect the views of USAID, the United States Government, or other donor agencies.</a:t>
            </a:r>
          </a:p>
          <a:p>
            <a:pPr algn="ct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702" y="4069965"/>
            <a:ext cx="1409768" cy="1205351"/>
          </a:xfrm>
          <a:prstGeom prst="rect">
            <a:avLst/>
          </a:prstGeom>
        </p:spPr>
      </p:pic>
      <p:pic>
        <p:nvPicPr>
          <p:cNvPr id="1032" name="Picture 13">
            <a:extLst>
              <a:ext uri="{FF2B5EF4-FFF2-40B4-BE49-F238E27FC236}">
                <a16:creationId xmlns:a16="http://schemas.microsoft.com/office/drawing/2014/main" id="{04A3A765-94B3-4A10-9852-829A50DBA2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281"/>
          <a:stretch>
            <a:fillRect/>
          </a:stretch>
        </p:blipFill>
        <p:spPr bwMode="auto">
          <a:xfrm>
            <a:off x="4075598" y="4286285"/>
            <a:ext cx="674971" cy="94228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4" descr="Description: National Institute of Statistics of Rwanda (@statisticsRW) | Twitter">
            <a:extLst>
              <a:ext uri="{FF2B5EF4-FFF2-40B4-BE49-F238E27FC236}">
                <a16:creationId xmlns:a16="http://schemas.microsoft.com/office/drawing/2014/main" id="{E39968CA-5661-4FF7-9570-9F46B3617E6E}"/>
              </a:ext>
            </a:extLst>
          </p:cNvPr>
          <p:cNvPicPr>
            <a:picLocks noChangeArrowheads="1"/>
          </p:cNvPicPr>
          <p:nvPr/>
        </p:nvPicPr>
        <p:blipFill>
          <a:blip r:embed="rId4" cstate="print">
            <a:extLst>
              <a:ext uri="{28A0092B-C50C-407E-A947-70E740481C1C}">
                <a14:useLocalDpi xmlns:a14="http://schemas.microsoft.com/office/drawing/2010/main" val="0"/>
              </a:ext>
            </a:extLst>
          </a:blip>
          <a:srcRect l="6052" t="2371" r="5061" b="10222"/>
          <a:stretch>
            <a:fillRect/>
          </a:stretch>
        </p:blipFill>
        <p:spPr bwMode="auto">
          <a:xfrm>
            <a:off x="6043034" y="4283963"/>
            <a:ext cx="852638" cy="83849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5" descr="Description: Enabel, the new name of the Belgian development agency | Glo.be">
            <a:extLst>
              <a:ext uri="{FF2B5EF4-FFF2-40B4-BE49-F238E27FC236}">
                <a16:creationId xmlns:a16="http://schemas.microsoft.com/office/drawing/2014/main" id="{90C0B67F-E8A3-40C7-A6A4-A35F7E2F8C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477" t="22359" r="9843" b="21953"/>
          <a:stretch>
            <a:fillRect/>
          </a:stretch>
        </p:blipFill>
        <p:spPr bwMode="auto">
          <a:xfrm>
            <a:off x="1782799" y="5275316"/>
            <a:ext cx="1379671" cy="58118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phic 23">
            <a:extLst>
              <a:ext uri="{FF2B5EF4-FFF2-40B4-BE49-F238E27FC236}">
                <a16:creationId xmlns:a16="http://schemas.microsoft.com/office/drawing/2014/main" id="{C0472314-83E2-4CF0-A9B9-BCA9A763270A}"/>
              </a:ext>
            </a:extLst>
          </p:cNvPr>
          <p:cNvPicPr/>
          <p:nvPr/>
        </p:nvPicPr>
        <p:blipFill>
          <a:blip r:embed="rId6">
            <a:extLst>
              <a:ext uri="{96DAC541-7B7A-43D3-8B79-37D633B846F1}">
                <asvg:svgBlip xmlns:asvg="http://schemas.microsoft.com/office/drawing/2016/SVG/main" r:embed="rId7"/>
              </a:ext>
            </a:extLst>
          </a:blip>
          <a:stretch>
            <a:fillRect/>
          </a:stretch>
        </p:blipFill>
        <p:spPr>
          <a:xfrm>
            <a:off x="4075598" y="5344342"/>
            <a:ext cx="871429" cy="641350"/>
          </a:xfrm>
          <a:prstGeom prst="rect">
            <a:avLst/>
          </a:prstGeom>
        </p:spPr>
      </p:pic>
      <p:pic>
        <p:nvPicPr>
          <p:cNvPr id="1028" name="Picture 6" descr="Description: Welcome to RBC |">
            <a:extLst>
              <a:ext uri="{FF2B5EF4-FFF2-40B4-BE49-F238E27FC236}">
                <a16:creationId xmlns:a16="http://schemas.microsoft.com/office/drawing/2014/main" id="{5937D2B7-63A7-47A6-A27B-7424F78168E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60155" y="5290127"/>
            <a:ext cx="1329005" cy="566369"/>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8">
            <a:extLst>
              <a:ext uri="{FF2B5EF4-FFF2-40B4-BE49-F238E27FC236}">
                <a16:creationId xmlns:a16="http://schemas.microsoft.com/office/drawing/2014/main" id="{BE7A8716-7B3D-4B99-B3E9-C4CCFA31B5A9}"/>
              </a:ext>
            </a:extLst>
          </p:cNvPr>
          <p:cNvPicPr/>
          <p:nvPr/>
        </p:nvPicPr>
        <p:blipFill>
          <a:blip r:embed="rId9">
            <a:extLst>
              <a:ext uri="{96DAC541-7B7A-43D3-8B79-37D633B846F1}">
                <asvg:svgBlip xmlns:asvg="http://schemas.microsoft.com/office/drawing/2016/SVG/main" r:embed="rId10"/>
              </a:ext>
            </a:extLst>
          </a:blip>
          <a:stretch>
            <a:fillRect/>
          </a:stretch>
        </p:blipFill>
        <p:spPr>
          <a:xfrm>
            <a:off x="1715922" y="6118819"/>
            <a:ext cx="1409768" cy="606252"/>
          </a:xfrm>
          <a:prstGeom prst="rect">
            <a:avLst/>
          </a:prstGeom>
        </p:spPr>
      </p:pic>
      <p:pic>
        <p:nvPicPr>
          <p:cNvPr id="1026" name="Picture 7">
            <a:extLst>
              <a:ext uri="{FF2B5EF4-FFF2-40B4-BE49-F238E27FC236}">
                <a16:creationId xmlns:a16="http://schemas.microsoft.com/office/drawing/2014/main" id="{EED315B1-2F93-4AB2-924C-0BE045B3EE4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79140" y="6164051"/>
            <a:ext cx="1179463" cy="54914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9">
            <a:extLst>
              <a:ext uri="{FF2B5EF4-FFF2-40B4-BE49-F238E27FC236}">
                <a16:creationId xmlns:a16="http://schemas.microsoft.com/office/drawing/2014/main" id="{13083708-C5D6-4852-9CE5-7115C397E179}"/>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l="6027" t="13380" r="5849" b="7875"/>
          <a:stretch>
            <a:fillRect/>
          </a:stretch>
        </p:blipFill>
        <p:spPr bwMode="auto">
          <a:xfrm>
            <a:off x="5916501" y="6024161"/>
            <a:ext cx="1179463" cy="64589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9134C48A-6A54-4146-BE2D-464EA109F33F}"/>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83657" y="140421"/>
            <a:ext cx="1155900" cy="1079143"/>
          </a:xfrm>
          <a:prstGeom prst="rect">
            <a:avLst/>
          </a:prstGeom>
          <a:noFill/>
          <a:ln>
            <a:noFill/>
          </a:ln>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7">
            <a:extLst>
              <a:ext uri="{FF2B5EF4-FFF2-40B4-BE49-F238E27FC236}">
                <a16:creationId xmlns:a16="http://schemas.microsoft.com/office/drawing/2014/main" id="{F1A2EDC2-E499-4AAC-A082-5E994E91C6FC}"/>
              </a:ext>
            </a:extLst>
          </p:cNvPr>
          <p:cNvGraphicFramePr>
            <a:graphicFrameLocks noGrp="1"/>
          </p:cNvGraphicFramePr>
          <p:nvPr>
            <p:ph idx="1"/>
            <p:extLst>
              <p:ext uri="{D42A27DB-BD31-4B8C-83A1-F6EECF244321}">
                <p14:modId xmlns:p14="http://schemas.microsoft.com/office/powerpoint/2010/main" val="2799147630"/>
              </p:ext>
            </p:extLst>
          </p:nvPr>
        </p:nvGraphicFramePr>
        <p:xfrm>
          <a:off x="0" y="1606550"/>
          <a:ext cx="9143999" cy="487290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normAutofit/>
          </a:bodyPr>
          <a:lstStyle/>
          <a:p>
            <a:r>
              <a:rPr lang="en-US" sz="3600" noProof="0" dirty="0"/>
              <a:t>3.7.1 Trends in Demand Satisfied </a:t>
            </a:r>
            <a:br>
              <a:rPr lang="en-US" sz="3600" noProof="0" dirty="0"/>
            </a:br>
            <a:r>
              <a:rPr lang="en-US" sz="3600" noProof="0" dirty="0"/>
              <a:t>for Modern Methods</a:t>
            </a:r>
          </a:p>
        </p:txBody>
      </p:sp>
      <p:sp>
        <p:nvSpPr>
          <p:cNvPr id="8" name="TextBox 7"/>
          <p:cNvSpPr txBox="1"/>
          <p:nvPr/>
        </p:nvSpPr>
        <p:spPr>
          <a:xfrm>
            <a:off x="0" y="1283384"/>
            <a:ext cx="9144000" cy="646331"/>
          </a:xfrm>
          <a:prstGeom prst="rect">
            <a:avLst/>
          </a:prstGeom>
          <a:noFill/>
        </p:spPr>
        <p:txBody>
          <a:bodyPr wrap="square" rtlCol="0">
            <a:spAutoFit/>
          </a:bodyPr>
          <a:lstStyle/>
          <a:p>
            <a:pPr algn="ctr"/>
            <a:r>
              <a:rPr lang="en-US" i="1" dirty="0"/>
              <a:t>Percent of all women age 15-49 with their demand for family planning </a:t>
            </a:r>
            <a:br>
              <a:rPr lang="en-US" i="1" dirty="0"/>
            </a:br>
            <a:r>
              <a:rPr lang="en-US" i="1" dirty="0"/>
              <a:t>satisfied by modern methods</a:t>
            </a:r>
          </a:p>
        </p:txBody>
      </p:sp>
    </p:spTree>
    <p:extLst>
      <p:ext uri="{BB962C8B-B14F-4D97-AF65-F5344CB8AC3E}">
        <p14:creationId xmlns:p14="http://schemas.microsoft.com/office/powerpoint/2010/main" val="2527276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3.7.2 Trends in Adolescent Birth Rates</a:t>
            </a:r>
          </a:p>
        </p:txBody>
      </p:sp>
      <p:sp>
        <p:nvSpPr>
          <p:cNvPr id="10" name="TextBox 9"/>
          <p:cNvSpPr txBox="1"/>
          <p:nvPr/>
        </p:nvSpPr>
        <p:spPr>
          <a:xfrm>
            <a:off x="0" y="1081405"/>
            <a:ext cx="9144000" cy="646331"/>
          </a:xfrm>
          <a:prstGeom prst="rect">
            <a:avLst/>
          </a:prstGeom>
          <a:noFill/>
        </p:spPr>
        <p:txBody>
          <a:bodyPr wrap="square" rtlCol="0">
            <a:spAutoFit/>
          </a:bodyPr>
          <a:lstStyle/>
          <a:p>
            <a:pPr algn="ctr"/>
            <a:r>
              <a:rPr lang="en-US" i="1" dirty="0"/>
              <a:t>Age-specific fertility rate for girls age 10-14 and women age 15-19 </a:t>
            </a:r>
          </a:p>
          <a:p>
            <a:pPr algn="ctr"/>
            <a:r>
              <a:rPr lang="en-US" i="1" dirty="0"/>
              <a:t>in the 3-year period before the survey per 1,000 women</a:t>
            </a:r>
          </a:p>
        </p:txBody>
      </p:sp>
      <p:graphicFrame>
        <p:nvGraphicFramePr>
          <p:cNvPr id="9" name="Content Placeholder 7">
            <a:extLst>
              <a:ext uri="{FF2B5EF4-FFF2-40B4-BE49-F238E27FC236}">
                <a16:creationId xmlns:a16="http://schemas.microsoft.com/office/drawing/2014/main" id="{BB83371A-ABED-4CB7-A3B9-AE3028393E5B}"/>
              </a:ext>
            </a:extLst>
          </p:cNvPr>
          <p:cNvGraphicFramePr>
            <a:graphicFrameLocks noGrp="1"/>
          </p:cNvGraphicFramePr>
          <p:nvPr>
            <p:ph idx="1"/>
            <p:extLst>
              <p:ext uri="{D42A27DB-BD31-4B8C-83A1-F6EECF244321}">
                <p14:modId xmlns:p14="http://schemas.microsoft.com/office/powerpoint/2010/main" val="3681779550"/>
              </p:ext>
            </p:extLst>
          </p:nvPr>
        </p:nvGraphicFramePr>
        <p:xfrm>
          <a:off x="0" y="1769806"/>
          <a:ext cx="9143999" cy="508819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C3C6378D-6A5F-4B3E-B7C6-FD7392CB0066}"/>
              </a:ext>
            </a:extLst>
          </p:cNvPr>
          <p:cNvSpPr txBox="1"/>
          <p:nvPr/>
        </p:nvSpPr>
        <p:spPr>
          <a:xfrm>
            <a:off x="1451979" y="3332281"/>
            <a:ext cx="2447925" cy="369332"/>
          </a:xfrm>
          <a:prstGeom prst="rect">
            <a:avLst/>
          </a:prstGeom>
          <a:noFill/>
        </p:spPr>
        <p:txBody>
          <a:bodyPr wrap="square" rtlCol="0">
            <a:spAutoFit/>
          </a:bodyPr>
          <a:lstStyle/>
          <a:p>
            <a:r>
              <a:rPr lang="en-US" b="1" dirty="0">
                <a:solidFill>
                  <a:schemeClr val="accent1"/>
                </a:solidFill>
              </a:rPr>
              <a:t>Women age 15-19</a:t>
            </a:r>
          </a:p>
        </p:txBody>
      </p:sp>
      <p:sp>
        <p:nvSpPr>
          <p:cNvPr id="13" name="TextBox 12">
            <a:extLst>
              <a:ext uri="{FF2B5EF4-FFF2-40B4-BE49-F238E27FC236}">
                <a16:creationId xmlns:a16="http://schemas.microsoft.com/office/drawing/2014/main" id="{854D8362-505C-44BA-8FD6-C5376D820F43}"/>
              </a:ext>
            </a:extLst>
          </p:cNvPr>
          <p:cNvSpPr txBox="1"/>
          <p:nvPr/>
        </p:nvSpPr>
        <p:spPr>
          <a:xfrm>
            <a:off x="6658979" y="5407263"/>
            <a:ext cx="1670616" cy="369332"/>
          </a:xfrm>
          <a:prstGeom prst="rect">
            <a:avLst/>
          </a:prstGeom>
          <a:noFill/>
        </p:spPr>
        <p:txBody>
          <a:bodyPr wrap="square" rtlCol="0">
            <a:spAutoFit/>
          </a:bodyPr>
          <a:lstStyle/>
          <a:p>
            <a:r>
              <a:rPr lang="en-US" b="1" dirty="0">
                <a:solidFill>
                  <a:schemeClr val="accent3"/>
                </a:solidFill>
              </a:rPr>
              <a:t>Girls age 10-14</a:t>
            </a:r>
          </a:p>
        </p:txBody>
      </p:sp>
    </p:spTree>
    <p:extLst>
      <p:ext uri="{BB962C8B-B14F-4D97-AF65-F5344CB8AC3E}">
        <p14:creationId xmlns:p14="http://schemas.microsoft.com/office/powerpoint/2010/main" val="1853710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3.a.1 Tobacco Use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1068717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women and men age 15-49 who currently use any tobacco product</a:t>
            </a:r>
          </a:p>
        </p:txBody>
      </p:sp>
    </p:spTree>
    <p:extLst>
      <p:ext uri="{BB962C8B-B14F-4D97-AF65-F5344CB8AC3E}">
        <p14:creationId xmlns:p14="http://schemas.microsoft.com/office/powerpoint/2010/main" val="3605458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3.b.1 Childhood Vaccinations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0822579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863898"/>
            <a:ext cx="9144000" cy="923330"/>
          </a:xfrm>
          <a:prstGeom prst="rect">
            <a:avLst/>
          </a:prstGeom>
          <a:noFill/>
        </p:spPr>
        <p:txBody>
          <a:bodyPr wrap="square" rtlCol="0">
            <a:spAutoFit/>
          </a:bodyPr>
          <a:lstStyle/>
          <a:p>
            <a:pPr algn="ctr"/>
            <a:r>
              <a:rPr lang="en-US" i="1" dirty="0"/>
              <a:t>Percent of children age 12-23 months who have received the 3</a:t>
            </a:r>
            <a:r>
              <a:rPr lang="en-US" i="1" baseline="30000" dirty="0"/>
              <a:t>rd</a:t>
            </a:r>
            <a:r>
              <a:rPr lang="en-US" i="1" dirty="0"/>
              <a:t> dose of DPT-</a:t>
            </a:r>
            <a:r>
              <a:rPr lang="en-US" i="1" dirty="0" err="1"/>
              <a:t>HepB</a:t>
            </a:r>
            <a:r>
              <a:rPr lang="en-US" i="1" dirty="0"/>
              <a:t>-Hib </a:t>
            </a:r>
            <a:br>
              <a:rPr lang="en-US" i="1" dirty="0"/>
            </a:br>
            <a:r>
              <a:rPr lang="en-US" i="1" dirty="0"/>
              <a:t>and pneumococcal vaccinations, and percent of children age 24-35 months </a:t>
            </a:r>
            <a:br>
              <a:rPr lang="en-US" i="1" dirty="0"/>
            </a:br>
            <a:r>
              <a:rPr lang="en-US" i="1" dirty="0"/>
              <a:t>who have received the 2</a:t>
            </a:r>
            <a:r>
              <a:rPr lang="en-US" i="1" baseline="30000" dirty="0"/>
              <a:t>nd</a:t>
            </a:r>
            <a:r>
              <a:rPr lang="en-US" i="1" dirty="0"/>
              <a:t> doses of Measles and rubella vaccination:</a:t>
            </a:r>
          </a:p>
        </p:txBody>
      </p:sp>
    </p:spTree>
    <p:extLst>
      <p:ext uri="{BB962C8B-B14F-4D97-AF65-F5344CB8AC3E}">
        <p14:creationId xmlns:p14="http://schemas.microsoft.com/office/powerpoint/2010/main" val="2780258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5: Gender Equality</a:t>
            </a:r>
          </a:p>
        </p:txBody>
      </p:sp>
      <p:sp>
        <p:nvSpPr>
          <p:cNvPr id="3" name="Content Placeholder 2"/>
          <p:cNvSpPr>
            <a:spLocks noGrp="1"/>
          </p:cNvSpPr>
          <p:nvPr>
            <p:ph idx="1"/>
          </p:nvPr>
        </p:nvSpPr>
        <p:spPr/>
        <p:txBody>
          <a:bodyPr>
            <a:normAutofit fontScale="92500" lnSpcReduction="20000"/>
          </a:bodyPr>
          <a:lstStyle/>
          <a:p>
            <a:r>
              <a:rPr lang="en-US" dirty="0"/>
              <a:t>5.2.1 Proportion of ever-partnered women and girls age 15 and above subjected to physical, sexual, or emotional violence by a current or former intimate partner in the previous 12 months</a:t>
            </a:r>
          </a:p>
          <a:p>
            <a:pPr marL="914400" lvl="1" indent="-457200">
              <a:buFont typeface="+mj-lt"/>
              <a:buAutoNum type="alphaLcPeriod"/>
            </a:pPr>
            <a:r>
              <a:rPr lang="en-US" dirty="0"/>
              <a:t>Physical violence</a:t>
            </a:r>
          </a:p>
          <a:p>
            <a:pPr marL="914400" lvl="1" indent="-457200">
              <a:buFont typeface="+mj-lt"/>
              <a:buAutoNum type="alphaLcPeriod"/>
            </a:pPr>
            <a:r>
              <a:rPr lang="en-US" dirty="0"/>
              <a:t>Sexual violence</a:t>
            </a:r>
          </a:p>
          <a:p>
            <a:pPr marL="914400" lvl="1" indent="-457200">
              <a:buFont typeface="+mj-lt"/>
              <a:buAutoNum type="alphaLcPeriod"/>
            </a:pPr>
            <a:r>
              <a:rPr lang="en-US" dirty="0"/>
              <a:t>Emotional violence</a:t>
            </a:r>
          </a:p>
          <a:p>
            <a:r>
              <a:rPr lang="en-US" dirty="0"/>
              <a:t>5.3.1 Proportion of women age 20-24 who were married or in a union before age 15 and age 18</a:t>
            </a:r>
          </a:p>
          <a:p>
            <a:pPr marL="914400" lvl="1" indent="-457200">
              <a:buFont typeface="+mj-lt"/>
              <a:buAutoNum type="alphaLcPeriod"/>
            </a:pPr>
            <a:r>
              <a:rPr lang="en-US" dirty="0"/>
              <a:t>Before age 15</a:t>
            </a:r>
          </a:p>
          <a:p>
            <a:pPr marL="914400" lvl="1" indent="-457200">
              <a:buFont typeface="+mj-lt"/>
              <a:buAutoNum type="alphaLcPeriod"/>
            </a:pPr>
            <a:r>
              <a:rPr lang="en-US" dirty="0"/>
              <a:t>Before age 18</a:t>
            </a:r>
          </a:p>
          <a:p>
            <a:r>
              <a:rPr lang="en-US" dirty="0"/>
              <a:t>5.6.1 Proportion of women age 15-49 who make their own informed decisions regarding sexual relations, contraceptive use, and reproductive health care</a:t>
            </a:r>
          </a:p>
          <a:p>
            <a:r>
              <a:rPr lang="en-US" dirty="0"/>
              <a:t>5.b.1 Proportion of individuals who own a mobile telephone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3305739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5.2.1 Spousal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7973324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of ever-married women age 15-49 who have experienced </a:t>
            </a:r>
          </a:p>
          <a:p>
            <a:pPr algn="ctr"/>
            <a:r>
              <a:rPr lang="en-US" i="1" dirty="0"/>
              <a:t>violence committed by their husband in the 12 months before the survey</a:t>
            </a:r>
          </a:p>
        </p:txBody>
      </p:sp>
    </p:spTree>
    <p:extLst>
      <p:ext uri="{BB962C8B-B14F-4D97-AF65-F5344CB8AC3E}">
        <p14:creationId xmlns:p14="http://schemas.microsoft.com/office/powerpoint/2010/main" val="3063334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5.3.1 Age at First Marriage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7317369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women age 20-24 who were first married by:</a:t>
            </a:r>
          </a:p>
        </p:txBody>
      </p:sp>
      <p:sp>
        <p:nvSpPr>
          <p:cNvPr id="3" name="TextBox 2">
            <a:extLst>
              <a:ext uri="{FF2B5EF4-FFF2-40B4-BE49-F238E27FC236}">
                <a16:creationId xmlns:a16="http://schemas.microsoft.com/office/drawing/2014/main" id="{44BE558F-DE48-49A8-9FB2-61AC5A204A5C}"/>
              </a:ext>
            </a:extLst>
          </p:cNvPr>
          <p:cNvSpPr txBox="1"/>
          <p:nvPr/>
        </p:nvSpPr>
        <p:spPr>
          <a:xfrm>
            <a:off x="2277373" y="5857336"/>
            <a:ext cx="569344" cy="369332"/>
          </a:xfrm>
          <a:prstGeom prst="rect">
            <a:avLst/>
          </a:prstGeom>
          <a:noFill/>
        </p:spPr>
        <p:txBody>
          <a:bodyPr wrap="square" rtlCol="0">
            <a:spAutoFit/>
          </a:bodyPr>
          <a:lstStyle/>
          <a:p>
            <a:r>
              <a:rPr lang="en-US" b="1" dirty="0"/>
              <a:t>&lt;</a:t>
            </a:r>
          </a:p>
        </p:txBody>
      </p:sp>
    </p:spTree>
    <p:extLst>
      <p:ext uri="{BB962C8B-B14F-4D97-AF65-F5344CB8AC3E}">
        <p14:creationId xmlns:p14="http://schemas.microsoft.com/office/powerpoint/2010/main" val="2484561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5.6.1 Reproductive Decision Making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2507139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en-US" i="1" dirty="0"/>
              <a:t>Percent of married women age 15-49 who are not pregnant who make their own informed decisions regarding sexual relations, contraceptive use, and reproductive health care</a:t>
            </a:r>
          </a:p>
        </p:txBody>
      </p:sp>
    </p:spTree>
    <p:extLst>
      <p:ext uri="{BB962C8B-B14F-4D97-AF65-F5344CB8AC3E}">
        <p14:creationId xmlns:p14="http://schemas.microsoft.com/office/powerpoint/2010/main" val="3151834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8: Decent Work &amp;</a:t>
            </a:r>
            <a:br>
              <a:rPr lang="en-US" dirty="0"/>
            </a:br>
            <a:r>
              <a:rPr lang="en-US" dirty="0"/>
              <a:t>Economic Growth</a:t>
            </a:r>
          </a:p>
        </p:txBody>
      </p:sp>
      <p:sp>
        <p:nvSpPr>
          <p:cNvPr id="3" name="Content Placeholder 2"/>
          <p:cNvSpPr>
            <a:spLocks noGrp="1"/>
          </p:cNvSpPr>
          <p:nvPr>
            <p:ph idx="1"/>
          </p:nvPr>
        </p:nvSpPr>
        <p:spPr/>
        <p:txBody>
          <a:bodyPr>
            <a:normAutofit/>
          </a:bodyPr>
          <a:lstStyle/>
          <a:p>
            <a:r>
              <a:rPr lang="en-US" dirty="0"/>
              <a:t>8.10.2 Proportion of adults age 15 and above with an account at a bank or other financial institution or with a mobile-money-service provider</a:t>
            </a:r>
          </a:p>
          <a:p>
            <a:pPr marL="0"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33462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4000" dirty="0"/>
              <a:t>Goals: 5.b.1 &amp; 8.10.2 </a:t>
            </a:r>
            <a:br>
              <a:rPr lang="en-GB" sz="4000" dirty="0"/>
            </a:br>
            <a:r>
              <a:rPr lang="en-GB" sz="4000" dirty="0"/>
              <a:t>Bank Accounts &amp; Mobile Phones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4982803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84532" y="2081003"/>
            <a:ext cx="3385821" cy="646331"/>
          </a:xfrm>
          <a:prstGeom prst="rect">
            <a:avLst/>
          </a:prstGeom>
          <a:noFill/>
        </p:spPr>
        <p:txBody>
          <a:bodyPr wrap="square" rtlCol="0">
            <a:spAutoFit/>
          </a:bodyPr>
          <a:lstStyle/>
          <a:p>
            <a:pPr algn="ctr"/>
            <a:r>
              <a:rPr lang="en-GB" i="1" dirty="0"/>
              <a:t>Percent of women and men age 15-49 who:</a:t>
            </a:r>
          </a:p>
        </p:txBody>
      </p:sp>
      <p:sp>
        <p:nvSpPr>
          <p:cNvPr id="9" name="TextBox 8"/>
          <p:cNvSpPr txBox="1"/>
          <p:nvPr/>
        </p:nvSpPr>
        <p:spPr>
          <a:xfrm>
            <a:off x="5976258" y="1804004"/>
            <a:ext cx="3167742" cy="923330"/>
          </a:xfrm>
          <a:prstGeom prst="rect">
            <a:avLst/>
          </a:prstGeom>
          <a:noFill/>
        </p:spPr>
        <p:txBody>
          <a:bodyPr wrap="square" rtlCol="0">
            <a:spAutoFit/>
          </a:bodyPr>
          <a:lstStyle/>
          <a:p>
            <a:pPr algn="ctr"/>
            <a:r>
              <a:rPr lang="en-GB" i="1" dirty="0"/>
              <a:t>Among women and men age 15-49 who own a mobile phone, percent who:</a:t>
            </a:r>
          </a:p>
        </p:txBody>
      </p:sp>
      <p:cxnSp>
        <p:nvCxnSpPr>
          <p:cNvPr id="11" name="Straight Connector 10"/>
          <p:cNvCxnSpPr/>
          <p:nvPr/>
        </p:nvCxnSpPr>
        <p:spPr>
          <a:xfrm>
            <a:off x="728979" y="2727334"/>
            <a:ext cx="36969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76258" y="2686799"/>
            <a:ext cx="30806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0808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US" sz="3200" dirty="0"/>
              <a:t>The 2019-20 RDHS is the 6</a:t>
            </a:r>
            <a:r>
              <a:rPr lang="en-US" sz="3200" baseline="30000" dirty="0"/>
              <a:t>th</a:t>
            </a:r>
            <a:r>
              <a:rPr lang="en-US" sz="3200" dirty="0"/>
              <a:t> Demographic and Health Survey conducted in Rwanda since 1992 as part of The DHS Program.</a:t>
            </a:r>
          </a:p>
          <a:p>
            <a:pPr>
              <a:spcBef>
                <a:spcPts val="0"/>
              </a:spcBef>
              <a:spcAft>
                <a:spcPts val="1800"/>
              </a:spcAft>
            </a:pPr>
            <a:r>
              <a:rPr lang="en-US" sz="3200" dirty="0"/>
              <a:t>It is designed to provide estimates at the national level, urban and rural areas, for each of the 5 provinces, </a:t>
            </a:r>
            <a:r>
              <a:rPr lang="en-US" sz="3200" dirty="0">
                <a:effectLst/>
                <a:ea typeface="Calibri" panose="020F0502020204030204" pitchFamily="34" charset="0"/>
                <a:cs typeface="Mangal" panose="00000400000000000000" pitchFamily="2"/>
              </a:rPr>
              <a:t>and for 30 districts for a limited number of indicators.</a:t>
            </a:r>
            <a:endParaRPr lang="en-US" sz="3200" dirty="0"/>
          </a:p>
        </p:txBody>
      </p:sp>
    </p:spTree>
    <p:extLst>
      <p:ext uri="{BB962C8B-B14F-4D97-AF65-F5344CB8AC3E}">
        <p14:creationId xmlns:p14="http://schemas.microsoft.com/office/powerpoint/2010/main" val="1443189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7: Affordable </a:t>
            </a:r>
            <a:br>
              <a:rPr lang="en-US" dirty="0"/>
            </a:br>
            <a:r>
              <a:rPr lang="en-US" dirty="0"/>
              <a:t>Clean Energy</a:t>
            </a:r>
          </a:p>
        </p:txBody>
      </p:sp>
      <p:sp>
        <p:nvSpPr>
          <p:cNvPr id="3" name="Content Placeholder 2"/>
          <p:cNvSpPr>
            <a:spLocks noGrp="1"/>
          </p:cNvSpPr>
          <p:nvPr>
            <p:ph idx="1"/>
          </p:nvPr>
        </p:nvSpPr>
        <p:spPr/>
        <p:txBody>
          <a:bodyPr>
            <a:normAutofit/>
          </a:bodyPr>
          <a:lstStyle/>
          <a:p>
            <a:r>
              <a:rPr lang="en-US" dirty="0"/>
              <a:t>7.1.1 Proportion of population with access to electricity</a:t>
            </a:r>
          </a:p>
          <a:p>
            <a:r>
              <a:rPr lang="en-US" dirty="0"/>
              <a:t>7.1.2 Proportion of population with primary reliance on clean fuels and technology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1997521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7.1.1 Trends in Electricity by Residence</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Percent of population with access to electricity</a:t>
            </a:r>
          </a:p>
        </p:txBody>
      </p:sp>
      <p:graphicFrame>
        <p:nvGraphicFramePr>
          <p:cNvPr id="9" name="Content Placeholder 7">
            <a:extLst>
              <a:ext uri="{FF2B5EF4-FFF2-40B4-BE49-F238E27FC236}">
                <a16:creationId xmlns:a16="http://schemas.microsoft.com/office/drawing/2014/main" id="{BB83371A-ABED-4CB7-A3B9-AE3028393E5B}"/>
              </a:ext>
            </a:extLst>
          </p:cNvPr>
          <p:cNvGraphicFramePr>
            <a:graphicFrameLocks noGrp="1"/>
          </p:cNvGraphicFramePr>
          <p:nvPr>
            <p:ph idx="1"/>
            <p:extLst>
              <p:ext uri="{D42A27DB-BD31-4B8C-83A1-F6EECF244321}">
                <p14:modId xmlns:p14="http://schemas.microsoft.com/office/powerpoint/2010/main" val="4006026317"/>
              </p:ext>
            </p:extLst>
          </p:nvPr>
        </p:nvGraphicFramePr>
        <p:xfrm>
          <a:off x="0" y="1769806"/>
          <a:ext cx="9143999" cy="508819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C4DEA780-0302-4CBA-BC3C-3AA355125476}"/>
              </a:ext>
            </a:extLst>
          </p:cNvPr>
          <p:cNvSpPr txBox="1"/>
          <p:nvPr/>
        </p:nvSpPr>
        <p:spPr>
          <a:xfrm>
            <a:off x="7152189" y="3692703"/>
            <a:ext cx="1081105" cy="369332"/>
          </a:xfrm>
          <a:prstGeom prst="rect">
            <a:avLst/>
          </a:prstGeom>
          <a:noFill/>
        </p:spPr>
        <p:txBody>
          <a:bodyPr wrap="square" rtlCol="0">
            <a:spAutoFit/>
          </a:bodyPr>
          <a:lstStyle/>
          <a:p>
            <a:r>
              <a:rPr lang="en-US" b="1" dirty="0">
                <a:solidFill>
                  <a:schemeClr val="accent1"/>
                </a:solidFill>
              </a:rPr>
              <a:t>Total</a:t>
            </a:r>
          </a:p>
        </p:txBody>
      </p:sp>
      <p:sp>
        <p:nvSpPr>
          <p:cNvPr id="12" name="TextBox 11">
            <a:extLst>
              <a:ext uri="{FF2B5EF4-FFF2-40B4-BE49-F238E27FC236}">
                <a16:creationId xmlns:a16="http://schemas.microsoft.com/office/drawing/2014/main" id="{C3C6378D-6A5F-4B3E-B7C6-FD7392CB0066}"/>
              </a:ext>
            </a:extLst>
          </p:cNvPr>
          <p:cNvSpPr txBox="1"/>
          <p:nvPr/>
        </p:nvSpPr>
        <p:spPr>
          <a:xfrm>
            <a:off x="7152189" y="2162810"/>
            <a:ext cx="1240421" cy="369332"/>
          </a:xfrm>
          <a:prstGeom prst="rect">
            <a:avLst/>
          </a:prstGeom>
          <a:noFill/>
        </p:spPr>
        <p:txBody>
          <a:bodyPr wrap="square" rtlCol="0">
            <a:spAutoFit/>
          </a:bodyPr>
          <a:lstStyle/>
          <a:p>
            <a:r>
              <a:rPr lang="en-US" b="1" dirty="0">
                <a:solidFill>
                  <a:schemeClr val="accent3"/>
                </a:solidFill>
              </a:rPr>
              <a:t>Urban</a:t>
            </a:r>
          </a:p>
        </p:txBody>
      </p:sp>
      <p:sp>
        <p:nvSpPr>
          <p:cNvPr id="13" name="TextBox 12">
            <a:extLst>
              <a:ext uri="{FF2B5EF4-FFF2-40B4-BE49-F238E27FC236}">
                <a16:creationId xmlns:a16="http://schemas.microsoft.com/office/drawing/2014/main" id="{854D8362-505C-44BA-8FD6-C5376D820F43}"/>
              </a:ext>
            </a:extLst>
          </p:cNvPr>
          <p:cNvSpPr txBox="1"/>
          <p:nvPr/>
        </p:nvSpPr>
        <p:spPr>
          <a:xfrm>
            <a:off x="7152189" y="5591929"/>
            <a:ext cx="1634121" cy="369332"/>
          </a:xfrm>
          <a:prstGeom prst="rect">
            <a:avLst/>
          </a:prstGeom>
          <a:noFill/>
        </p:spPr>
        <p:txBody>
          <a:bodyPr wrap="square" rtlCol="0">
            <a:spAutoFit/>
          </a:bodyPr>
          <a:lstStyle/>
          <a:p>
            <a:r>
              <a:rPr lang="en-US" b="1" dirty="0">
                <a:solidFill>
                  <a:schemeClr val="accent2"/>
                </a:solidFill>
              </a:rPr>
              <a:t>Rural</a:t>
            </a:r>
          </a:p>
        </p:txBody>
      </p:sp>
    </p:spTree>
    <p:extLst>
      <p:ext uri="{BB962C8B-B14F-4D97-AF65-F5344CB8AC3E}">
        <p14:creationId xmlns:p14="http://schemas.microsoft.com/office/powerpoint/2010/main" val="2024608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7.1.2 Clean Fuels &amp; Technology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3225679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population using clean fuel for cooking</a:t>
            </a:r>
          </a:p>
        </p:txBody>
      </p:sp>
    </p:spTree>
    <p:extLst>
      <p:ext uri="{BB962C8B-B14F-4D97-AF65-F5344CB8AC3E}">
        <p14:creationId xmlns:p14="http://schemas.microsoft.com/office/powerpoint/2010/main" val="1714009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16: Peace, Justice, &amp;</a:t>
            </a:r>
            <a:br>
              <a:rPr lang="en-US" dirty="0"/>
            </a:br>
            <a:r>
              <a:rPr lang="en-US" dirty="0"/>
              <a:t>Strong Institutions</a:t>
            </a:r>
          </a:p>
        </p:txBody>
      </p:sp>
      <p:sp>
        <p:nvSpPr>
          <p:cNvPr id="3" name="Content Placeholder 2"/>
          <p:cNvSpPr>
            <a:spLocks noGrp="1"/>
          </p:cNvSpPr>
          <p:nvPr>
            <p:ph idx="1"/>
          </p:nvPr>
        </p:nvSpPr>
        <p:spPr/>
        <p:txBody>
          <a:bodyPr>
            <a:normAutofit/>
          </a:bodyPr>
          <a:lstStyle/>
          <a:p>
            <a:r>
              <a:rPr lang="en-US" dirty="0"/>
              <a:t>16.9.1 Proportion of children under 5 whose births have been registered with a civil authority</a:t>
            </a:r>
          </a:p>
          <a:p>
            <a:pPr marL="0" indent="0">
              <a:buNone/>
            </a:pP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3046285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16.9.1: Birth Registration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364220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children under 5 whose births are registered with a civil authority</a:t>
            </a:r>
          </a:p>
        </p:txBody>
      </p:sp>
    </p:spTree>
    <p:extLst>
      <p:ext uri="{BB962C8B-B14F-4D97-AF65-F5344CB8AC3E}">
        <p14:creationId xmlns:p14="http://schemas.microsoft.com/office/powerpoint/2010/main" val="2522974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SDG 17: Partnerships</a:t>
            </a:r>
            <a:br>
              <a:rPr lang="en-US" dirty="0"/>
            </a:br>
            <a:r>
              <a:rPr lang="en-US" dirty="0"/>
              <a:t>for the Goals</a:t>
            </a:r>
          </a:p>
        </p:txBody>
      </p:sp>
      <p:sp>
        <p:nvSpPr>
          <p:cNvPr id="3" name="Content Placeholder 2"/>
          <p:cNvSpPr>
            <a:spLocks noGrp="1"/>
          </p:cNvSpPr>
          <p:nvPr>
            <p:ph idx="1"/>
          </p:nvPr>
        </p:nvSpPr>
        <p:spPr/>
        <p:txBody>
          <a:bodyPr>
            <a:normAutofit/>
          </a:bodyPr>
          <a:lstStyle/>
          <a:p>
            <a:r>
              <a:rPr lang="en-US" dirty="0"/>
              <a:t>17.8.1 Proportion of individuals using the Internet</a:t>
            </a:r>
          </a:p>
          <a:p>
            <a:pPr marL="0" indent="0">
              <a:buNone/>
            </a:pP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639" y="205581"/>
            <a:ext cx="914400" cy="914400"/>
          </a:xfrm>
          <a:prstGeom prst="rect">
            <a:avLst/>
          </a:prstGeom>
          <a:ln>
            <a:solidFill>
              <a:schemeClr val="tx1"/>
            </a:solidFill>
          </a:ln>
        </p:spPr>
      </p:pic>
    </p:spTree>
    <p:extLst>
      <p:ext uri="{BB962C8B-B14F-4D97-AF65-F5344CB8AC3E}">
        <p14:creationId xmlns:p14="http://schemas.microsoft.com/office/powerpoint/2010/main" val="22449743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17.8.1</a:t>
            </a:r>
            <a:r>
              <a:rPr lang="en-GB" noProof="0" dirty="0"/>
              <a:t>: Internet Usage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203445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women and men age 15-49 who have used the Internet in the last year</a:t>
            </a:r>
          </a:p>
        </p:txBody>
      </p:sp>
    </p:spTree>
    <p:extLst>
      <p:ext uri="{BB962C8B-B14F-4D97-AF65-F5344CB8AC3E}">
        <p14:creationId xmlns:p14="http://schemas.microsoft.com/office/powerpoint/2010/main" val="2662477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Design</a:t>
            </a:r>
          </a:p>
        </p:txBody>
      </p:sp>
      <p:sp>
        <p:nvSpPr>
          <p:cNvPr id="3" name="Content Placeholder 2"/>
          <p:cNvSpPr>
            <a:spLocks noGrp="1"/>
          </p:cNvSpPr>
          <p:nvPr>
            <p:ph idx="1"/>
          </p:nvPr>
        </p:nvSpPr>
        <p:spPr>
          <a:xfrm>
            <a:off x="443883" y="1250723"/>
            <a:ext cx="8256233" cy="5251142"/>
          </a:xfrm>
        </p:spPr>
        <p:txBody>
          <a:bodyPr>
            <a:normAutofit fontScale="92500" lnSpcReduction="20000"/>
          </a:bodyPr>
          <a:lstStyle/>
          <a:p>
            <a:pPr marL="0" indent="0">
              <a:spcBef>
                <a:spcPts val="0"/>
              </a:spcBef>
              <a:spcAft>
                <a:spcPts val="1800"/>
              </a:spcAft>
              <a:buNone/>
            </a:pPr>
            <a:r>
              <a:rPr lang="en-US" sz="3200" b="1" dirty="0">
                <a:solidFill>
                  <a:schemeClr val="accent1"/>
                </a:solidFill>
              </a:rPr>
              <a:t>Sampling Frame:</a:t>
            </a:r>
            <a:r>
              <a:rPr lang="en-US" sz="3200" dirty="0">
                <a:solidFill>
                  <a:schemeClr val="accent1"/>
                </a:solidFill>
              </a:rPr>
              <a:t>  </a:t>
            </a:r>
            <a:r>
              <a:rPr lang="en-US" sz="3200" dirty="0"/>
              <a:t>2012 Rwanda Population and Housing Census</a:t>
            </a:r>
          </a:p>
          <a:p>
            <a:pPr marL="0" indent="0">
              <a:spcBef>
                <a:spcPts val="0"/>
              </a:spcBef>
              <a:spcAft>
                <a:spcPts val="1800"/>
              </a:spcAft>
              <a:buNone/>
            </a:pPr>
            <a:r>
              <a:rPr lang="en-US" sz="3200" b="1" dirty="0">
                <a:solidFill>
                  <a:schemeClr val="accent1"/>
                </a:solidFill>
              </a:rPr>
              <a:t>First Stage:  </a:t>
            </a:r>
            <a:r>
              <a:rPr lang="en-US" sz="3200" dirty="0"/>
              <a:t>112 urban and 388 rural clusters selected</a:t>
            </a:r>
          </a:p>
          <a:p>
            <a:pPr marL="0" indent="0">
              <a:spcBef>
                <a:spcPts val="0"/>
              </a:spcBef>
              <a:spcAft>
                <a:spcPts val="1800"/>
              </a:spcAft>
              <a:buNone/>
            </a:pPr>
            <a:r>
              <a:rPr lang="en-US" sz="3200" b="1" dirty="0">
                <a:solidFill>
                  <a:schemeClr val="accent1"/>
                </a:solidFill>
              </a:rPr>
              <a:t>Second Stage: </a:t>
            </a:r>
            <a:r>
              <a:rPr lang="en-US" sz="3200" dirty="0"/>
              <a:t>26 households were selected per cluster. Overall, 13,005 households were selected of which 12,951 were occupied.</a:t>
            </a:r>
            <a:endParaRPr lang="en-US" sz="3200" b="1" dirty="0">
              <a:solidFill>
                <a:schemeClr val="accent5"/>
              </a:solidFill>
            </a:endParaRPr>
          </a:p>
          <a:p>
            <a:pPr marL="0" indent="0">
              <a:spcBef>
                <a:spcPts val="0"/>
              </a:spcBef>
              <a:spcAft>
                <a:spcPts val="1800"/>
              </a:spcAft>
              <a:buNone/>
            </a:pPr>
            <a:r>
              <a:rPr lang="en-US" sz="3200" dirty="0"/>
              <a:t>Selected households were visited and interviewed. </a:t>
            </a:r>
            <a:r>
              <a:rPr lang="en-US" sz="3200" b="1" i="1" dirty="0">
                <a:solidFill>
                  <a:schemeClr val="accent1"/>
                </a:solidFill>
              </a:rPr>
              <a:t>All women age 15-49 </a:t>
            </a:r>
            <a:r>
              <a:rPr lang="en-US" sz="3200" dirty="0"/>
              <a:t>in all selected households and </a:t>
            </a:r>
            <a:r>
              <a:rPr lang="en-US" sz="3200" b="1" i="1" dirty="0">
                <a:solidFill>
                  <a:schemeClr val="accent1"/>
                </a:solidFill>
              </a:rPr>
              <a:t>men age 15-59 in half </a:t>
            </a:r>
            <a:r>
              <a:rPr lang="en-US" sz="3200" dirty="0"/>
              <a:t>of the selected households were interviewed. Anthropometry and biomarkers were collected in households selected for the man’s survey.</a:t>
            </a:r>
          </a:p>
        </p:txBody>
      </p:sp>
    </p:spTree>
    <p:extLst>
      <p:ext uri="{BB962C8B-B14F-4D97-AF65-F5344CB8AC3E}">
        <p14:creationId xmlns:p14="http://schemas.microsoft.com/office/powerpoint/2010/main" val="2568893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en-US" sz="3200" dirty="0"/>
              <a:t>Household Questionnaire</a:t>
            </a:r>
          </a:p>
          <a:p>
            <a:pPr>
              <a:spcBef>
                <a:spcPts val="0"/>
              </a:spcBef>
              <a:spcAft>
                <a:spcPts val="1800"/>
              </a:spcAft>
            </a:pPr>
            <a:r>
              <a:rPr lang="en-US" sz="3200" dirty="0"/>
              <a:t>Woman’s Questionnaire</a:t>
            </a:r>
          </a:p>
          <a:p>
            <a:pPr>
              <a:spcBef>
                <a:spcPts val="0"/>
              </a:spcBef>
              <a:spcAft>
                <a:spcPts val="1800"/>
              </a:spcAft>
            </a:pPr>
            <a:r>
              <a:rPr lang="en-US" sz="3200" dirty="0"/>
              <a:t>Man’s Questionnaire</a:t>
            </a:r>
          </a:p>
          <a:p>
            <a:pPr>
              <a:spcBef>
                <a:spcPts val="0"/>
              </a:spcBef>
              <a:spcAft>
                <a:spcPts val="1800"/>
              </a:spcAft>
            </a:pPr>
            <a:r>
              <a:rPr lang="en-US" sz="3200" dirty="0"/>
              <a:t>Biomarker Questionnaires</a:t>
            </a:r>
          </a:p>
          <a:p>
            <a:pPr>
              <a:spcBef>
                <a:spcPts val="0"/>
              </a:spcBef>
              <a:spcAft>
                <a:spcPts val="1800"/>
              </a:spcAft>
            </a:pPr>
            <a:endParaRPr lang="en-US" sz="3200" dirty="0"/>
          </a:p>
          <a:p>
            <a:pPr marL="0" indent="0">
              <a:spcBef>
                <a:spcPts val="0"/>
              </a:spcBef>
              <a:spcAft>
                <a:spcPts val="1800"/>
              </a:spcAft>
              <a:buNone/>
            </a:pPr>
            <a:r>
              <a:rPr lang="en-US" sz="3200" dirty="0"/>
              <a:t>Questionnaires were translated from English to Kinyarwanda.</a:t>
            </a:r>
          </a:p>
        </p:txBody>
      </p:sp>
    </p:spTree>
    <p:extLst>
      <p:ext uri="{BB962C8B-B14F-4D97-AF65-F5344CB8AC3E}">
        <p14:creationId xmlns:p14="http://schemas.microsoft.com/office/powerpoint/2010/main" val="3851641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Biomarkers</a:t>
            </a:r>
          </a:p>
        </p:txBody>
      </p:sp>
      <p:sp>
        <p:nvSpPr>
          <p:cNvPr id="3" name="Content Placeholder 2"/>
          <p:cNvSpPr>
            <a:spLocks noGrp="1"/>
          </p:cNvSpPr>
          <p:nvPr>
            <p:ph idx="1"/>
          </p:nvPr>
        </p:nvSpPr>
        <p:spPr>
          <a:xfrm>
            <a:off x="443883" y="1325563"/>
            <a:ext cx="8256233" cy="5251142"/>
          </a:xfrm>
        </p:spPr>
        <p:txBody>
          <a:bodyPr numCol="1">
            <a:normAutofit lnSpcReduction="10000"/>
          </a:bodyPr>
          <a:lstStyle/>
          <a:p>
            <a:pPr marL="0" indent="0">
              <a:spcBef>
                <a:spcPts val="0"/>
              </a:spcBef>
              <a:spcAft>
                <a:spcPts val="1200"/>
              </a:spcAft>
              <a:buNone/>
            </a:pPr>
            <a:r>
              <a:rPr lang="en-US" sz="3200" b="1" noProof="0" dirty="0">
                <a:solidFill>
                  <a:schemeClr val="accent1"/>
                </a:solidFill>
              </a:rPr>
              <a:t>Height and weight measurements:</a:t>
            </a:r>
          </a:p>
          <a:p>
            <a:pPr>
              <a:spcBef>
                <a:spcPts val="0"/>
              </a:spcBef>
              <a:spcAft>
                <a:spcPts val="1200"/>
              </a:spcAft>
            </a:pPr>
            <a:r>
              <a:rPr lang="en-US" sz="3200" noProof="0" dirty="0"/>
              <a:t>Children under 5</a:t>
            </a:r>
          </a:p>
          <a:p>
            <a:pPr>
              <a:spcBef>
                <a:spcPts val="0"/>
              </a:spcBef>
              <a:spcAft>
                <a:spcPts val="1200"/>
              </a:spcAft>
            </a:pPr>
            <a:r>
              <a:rPr lang="en-US" sz="3200" noProof="0" dirty="0"/>
              <a:t>Women age 15-49</a:t>
            </a:r>
          </a:p>
          <a:p>
            <a:pPr marL="0" indent="0">
              <a:spcBef>
                <a:spcPts val="0"/>
              </a:spcBef>
              <a:spcAft>
                <a:spcPts val="1200"/>
              </a:spcAft>
              <a:buNone/>
            </a:pPr>
            <a:r>
              <a:rPr lang="en-US" sz="3200" b="1" noProof="0" dirty="0">
                <a:solidFill>
                  <a:schemeClr val="accent1"/>
                </a:solidFill>
              </a:rPr>
              <a:t>Anemia testing:</a:t>
            </a:r>
          </a:p>
          <a:p>
            <a:pPr>
              <a:spcBef>
                <a:spcPts val="0"/>
              </a:spcBef>
              <a:spcAft>
                <a:spcPts val="1200"/>
              </a:spcAft>
            </a:pPr>
            <a:r>
              <a:rPr lang="en-US" sz="3200" noProof="0" dirty="0"/>
              <a:t>Children age 6-59 months</a:t>
            </a:r>
          </a:p>
          <a:p>
            <a:pPr>
              <a:spcBef>
                <a:spcPts val="0"/>
              </a:spcBef>
              <a:spcAft>
                <a:spcPts val="1200"/>
              </a:spcAft>
            </a:pPr>
            <a:r>
              <a:rPr lang="en-US" sz="3200" noProof="0" dirty="0"/>
              <a:t>Women age 15-49</a:t>
            </a:r>
          </a:p>
          <a:p>
            <a:pPr marL="0" indent="0">
              <a:spcBef>
                <a:spcPts val="0"/>
              </a:spcBef>
              <a:spcAft>
                <a:spcPts val="1200"/>
              </a:spcAft>
              <a:buNone/>
            </a:pPr>
            <a:r>
              <a:rPr lang="en-US" sz="3200" b="1" noProof="0" dirty="0">
                <a:solidFill>
                  <a:schemeClr val="accent1"/>
                </a:solidFill>
              </a:rPr>
              <a:t>Malaria testing:</a:t>
            </a:r>
          </a:p>
          <a:p>
            <a:pPr>
              <a:spcBef>
                <a:spcPts val="0"/>
              </a:spcBef>
              <a:spcAft>
                <a:spcPts val="1200"/>
              </a:spcAft>
            </a:pPr>
            <a:r>
              <a:rPr lang="en-US" sz="3200" noProof="0" dirty="0"/>
              <a:t>Children age 6-59 months</a:t>
            </a:r>
          </a:p>
          <a:p>
            <a:pPr>
              <a:spcBef>
                <a:spcPts val="0"/>
              </a:spcBef>
              <a:spcAft>
                <a:spcPts val="1200"/>
              </a:spcAft>
            </a:pPr>
            <a:r>
              <a:rPr lang="en-US" sz="3200" dirty="0"/>
              <a:t>Women age 15-49</a:t>
            </a:r>
          </a:p>
          <a:p>
            <a:pPr>
              <a:spcBef>
                <a:spcPts val="0"/>
              </a:spcBef>
              <a:spcAft>
                <a:spcPts val="1200"/>
              </a:spcAft>
            </a:pPr>
            <a:endParaRPr lang="en-US" sz="3200" noProof="0" dirty="0"/>
          </a:p>
          <a:p>
            <a:pPr>
              <a:spcBef>
                <a:spcPts val="0"/>
              </a:spcBef>
              <a:spcAft>
                <a:spcPts val="1200"/>
              </a:spcAft>
            </a:pPr>
            <a:endParaRPr lang="en-US" sz="3200" noProof="0" dirty="0"/>
          </a:p>
          <a:p>
            <a:pPr>
              <a:spcBef>
                <a:spcPts val="0"/>
              </a:spcBef>
              <a:spcAft>
                <a:spcPts val="1200"/>
              </a:spcAft>
            </a:pPr>
            <a:endParaRPr lang="en-US" sz="3200" noProof="0" dirty="0"/>
          </a:p>
          <a:p>
            <a:pPr marL="0" indent="0">
              <a:spcBef>
                <a:spcPts val="0"/>
              </a:spcBef>
              <a:spcAft>
                <a:spcPts val="1200"/>
              </a:spcAft>
              <a:buNone/>
            </a:pPr>
            <a:endParaRPr lang="en-US" sz="3200" noProof="0" dirty="0"/>
          </a:p>
        </p:txBody>
      </p:sp>
    </p:spTree>
    <p:extLst>
      <p:ext uri="{BB962C8B-B14F-4D97-AF65-F5344CB8AC3E}">
        <p14:creationId xmlns:p14="http://schemas.microsoft.com/office/powerpoint/2010/main" val="962226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Fieldwork and Data Processing</a:t>
            </a:r>
          </a:p>
        </p:txBody>
      </p:sp>
      <p:sp>
        <p:nvSpPr>
          <p:cNvPr id="3" name="Content Placeholder 2"/>
          <p:cNvSpPr>
            <a:spLocks noGrp="1"/>
          </p:cNvSpPr>
          <p:nvPr>
            <p:ph idx="1"/>
          </p:nvPr>
        </p:nvSpPr>
        <p:spPr/>
        <p:txBody>
          <a:bodyPr>
            <a:normAutofit fontScale="85000" lnSpcReduction="20000"/>
          </a:bodyPr>
          <a:lstStyle/>
          <a:p>
            <a:pPr>
              <a:spcBef>
                <a:spcPts val="0"/>
              </a:spcBef>
              <a:spcAft>
                <a:spcPts val="1800"/>
              </a:spcAft>
            </a:pPr>
            <a:r>
              <a:rPr lang="en-US" sz="3200" noProof="0" dirty="0"/>
              <a:t>Total of </a:t>
            </a:r>
            <a:r>
              <a:rPr lang="en-US" sz="3200" b="1" noProof="0" dirty="0">
                <a:solidFill>
                  <a:schemeClr val="accent1"/>
                </a:solidFill>
              </a:rPr>
              <a:t>17 teams</a:t>
            </a:r>
          </a:p>
          <a:p>
            <a:pPr lvl="1">
              <a:spcBef>
                <a:spcPts val="0"/>
              </a:spcBef>
              <a:spcAft>
                <a:spcPts val="1800"/>
              </a:spcAft>
            </a:pPr>
            <a:r>
              <a:rPr lang="en-US" noProof="0" dirty="0"/>
              <a:t>1 team leader, 3 female interviewers, 1 male interviewer, 3 biomarker health technicians, and 1 driver</a:t>
            </a:r>
          </a:p>
          <a:p>
            <a:pPr>
              <a:spcBef>
                <a:spcPts val="0"/>
              </a:spcBef>
              <a:spcAft>
                <a:spcPts val="1800"/>
              </a:spcAft>
            </a:pPr>
            <a:r>
              <a:rPr lang="en-US" sz="3200" noProof="0" dirty="0"/>
              <a:t>Fieldwork conducted from:</a:t>
            </a:r>
          </a:p>
          <a:p>
            <a:pPr lvl="1">
              <a:spcBef>
                <a:spcPts val="0"/>
              </a:spcBef>
              <a:spcAft>
                <a:spcPts val="1800"/>
              </a:spcAft>
            </a:pPr>
            <a:r>
              <a:rPr lang="en-US" sz="2800" noProof="0" dirty="0"/>
              <a:t> </a:t>
            </a:r>
            <a:r>
              <a:rPr lang="en-US" sz="2800" b="1" dirty="0">
                <a:solidFill>
                  <a:schemeClr val="accent1"/>
                </a:solidFill>
              </a:rPr>
              <a:t>November 9, 2019-March 23, 2020</a:t>
            </a:r>
            <a:r>
              <a:rPr lang="en-US" sz="2800" dirty="0"/>
              <a:t>  </a:t>
            </a:r>
          </a:p>
          <a:p>
            <a:pPr lvl="1">
              <a:spcBef>
                <a:spcPts val="0"/>
              </a:spcBef>
              <a:spcAft>
                <a:spcPts val="1800"/>
              </a:spcAft>
            </a:pPr>
            <a:r>
              <a:rPr lang="en-US" sz="2800" dirty="0"/>
              <a:t> Suspended due to COVID-19 March- June 2020</a:t>
            </a:r>
          </a:p>
          <a:p>
            <a:pPr lvl="1">
              <a:spcBef>
                <a:spcPts val="0"/>
              </a:spcBef>
              <a:spcAft>
                <a:spcPts val="1800"/>
              </a:spcAft>
            </a:pPr>
            <a:r>
              <a:rPr lang="en-US" sz="2800" b="1" dirty="0"/>
              <a:t> </a:t>
            </a:r>
            <a:r>
              <a:rPr lang="en-US" sz="2800" b="1" dirty="0">
                <a:solidFill>
                  <a:schemeClr val="accent1"/>
                </a:solidFill>
              </a:rPr>
              <a:t>Resumed: June 4-July 20, 2020</a:t>
            </a:r>
            <a:endParaRPr lang="en-US" sz="2800" b="1" noProof="0" dirty="0">
              <a:solidFill>
                <a:schemeClr val="accent1"/>
              </a:solidFill>
            </a:endParaRPr>
          </a:p>
          <a:p>
            <a:pPr>
              <a:spcBef>
                <a:spcPts val="0"/>
              </a:spcBef>
              <a:spcAft>
                <a:spcPts val="1800"/>
              </a:spcAft>
            </a:pPr>
            <a:r>
              <a:rPr lang="en-US" sz="3200" noProof="0" dirty="0"/>
              <a:t>Electronic data collected on tablets through the CAPI system were received via IFSS at NISR in Kigali.</a:t>
            </a:r>
          </a:p>
          <a:p>
            <a:pPr>
              <a:spcBef>
                <a:spcPts val="0"/>
              </a:spcBef>
              <a:spcAft>
                <a:spcPts val="1800"/>
              </a:spcAft>
            </a:pPr>
            <a:r>
              <a:rPr lang="en-US" sz="3200" noProof="0" dirty="0"/>
              <a:t>Secondary editing, carried out in the central office, involved resolving inconsistencies and coding the open-ended questions.</a:t>
            </a:r>
          </a:p>
        </p:txBody>
      </p:sp>
    </p:spTree>
    <p:extLst>
      <p:ext uri="{BB962C8B-B14F-4D97-AF65-F5344CB8AC3E}">
        <p14:creationId xmlns:p14="http://schemas.microsoft.com/office/powerpoint/2010/main" val="4024895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33685333"/>
              </p:ext>
            </p:extLst>
          </p:nvPr>
        </p:nvGraphicFramePr>
        <p:xfrm>
          <a:off x="1384663" y="1606550"/>
          <a:ext cx="6426926" cy="482092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Households selected</a:t>
                      </a:r>
                    </a:p>
                  </a:txBody>
                  <a:tcPr/>
                </a:tc>
                <a:tc>
                  <a:txBody>
                    <a:bodyPr/>
                    <a:lstStyle/>
                    <a:p>
                      <a:pPr algn="r"/>
                      <a:r>
                        <a:rPr lang="en-US" dirty="0"/>
                        <a:t>13,005</a:t>
                      </a:r>
                    </a:p>
                  </a:txBody>
                  <a:tcPr/>
                </a:tc>
                <a:extLst>
                  <a:ext uri="{0D108BD9-81ED-4DB2-BD59-A6C34878D82A}">
                    <a16:rowId xmlns:a16="http://schemas.microsoft.com/office/drawing/2014/main" val="10001"/>
                  </a:ext>
                </a:extLst>
              </a:tr>
              <a:tr h="370840">
                <a:tc>
                  <a:txBody>
                    <a:bodyPr/>
                    <a:lstStyle/>
                    <a:p>
                      <a:r>
                        <a:rPr lang="en-US" dirty="0"/>
                        <a:t>Households occupied</a:t>
                      </a:r>
                    </a:p>
                  </a:txBody>
                  <a:tcPr/>
                </a:tc>
                <a:tc>
                  <a:txBody>
                    <a:bodyPr/>
                    <a:lstStyle/>
                    <a:p>
                      <a:pPr algn="r"/>
                      <a:r>
                        <a:rPr lang="en-US" dirty="0"/>
                        <a:t>12,951</a:t>
                      </a:r>
                    </a:p>
                  </a:txBody>
                  <a:tcPr/>
                </a:tc>
                <a:extLst>
                  <a:ext uri="{0D108BD9-81ED-4DB2-BD59-A6C34878D82A}">
                    <a16:rowId xmlns:a16="http://schemas.microsoft.com/office/drawing/2014/main" val="10002"/>
                  </a:ext>
                </a:extLst>
              </a:tr>
              <a:tr h="370840">
                <a:tc>
                  <a:txBody>
                    <a:bodyPr/>
                    <a:lstStyle/>
                    <a:p>
                      <a:r>
                        <a:rPr lang="en-US" dirty="0"/>
                        <a:t>Households interviewed</a:t>
                      </a:r>
                    </a:p>
                  </a:txBody>
                  <a:tcPr/>
                </a:tc>
                <a:tc>
                  <a:txBody>
                    <a:bodyPr/>
                    <a:lstStyle/>
                    <a:p>
                      <a:pPr algn="r"/>
                      <a:r>
                        <a:rPr lang="en-US" dirty="0"/>
                        <a:t>12,949</a:t>
                      </a:r>
                    </a:p>
                  </a:txBody>
                  <a:tcPr/>
                </a:tc>
                <a:extLst>
                  <a:ext uri="{0D108BD9-81ED-4DB2-BD59-A6C34878D82A}">
                    <a16:rowId xmlns:a16="http://schemas.microsoft.com/office/drawing/2014/main" val="10003"/>
                  </a:ext>
                </a:extLst>
              </a:tr>
              <a:tr h="370840">
                <a:tc>
                  <a:txBody>
                    <a:bodyPr/>
                    <a:lstStyle/>
                    <a:p>
                      <a:r>
                        <a:rPr lang="en-US" dirty="0"/>
                        <a:t>Response rate</a:t>
                      </a:r>
                    </a:p>
                  </a:txBody>
                  <a:tcPr/>
                </a:tc>
                <a:tc>
                  <a:txBody>
                    <a:bodyPr/>
                    <a:lstStyle/>
                    <a:p>
                      <a:pPr algn="r"/>
                      <a:r>
                        <a:rPr lang="en-US" dirty="0"/>
                        <a:t>&gt;99%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rPr>
                        <a:t>Interviews with Women age 15-49</a:t>
                      </a: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t>Eligible</a:t>
                      </a:r>
                      <a:r>
                        <a:rPr lang="en-US" baseline="0" dirty="0"/>
                        <a:t> women</a:t>
                      </a:r>
                      <a:endParaRPr lang="en-US" dirty="0"/>
                    </a:p>
                  </a:txBody>
                  <a:tcPr/>
                </a:tc>
                <a:tc>
                  <a:txBody>
                    <a:bodyPr/>
                    <a:lstStyle/>
                    <a:p>
                      <a:pPr algn="r"/>
                      <a:r>
                        <a:rPr lang="en-US" dirty="0"/>
                        <a:t>14,675</a:t>
                      </a:r>
                    </a:p>
                  </a:txBody>
                  <a:tcPr/>
                </a:tc>
                <a:extLst>
                  <a:ext uri="{0D108BD9-81ED-4DB2-BD59-A6C34878D82A}">
                    <a16:rowId xmlns:a16="http://schemas.microsoft.com/office/drawing/2014/main" val="10006"/>
                  </a:ext>
                </a:extLst>
              </a:tr>
              <a:tr h="370840">
                <a:tc>
                  <a:txBody>
                    <a:bodyPr/>
                    <a:lstStyle/>
                    <a:p>
                      <a:r>
                        <a:rPr lang="en-US" dirty="0"/>
                        <a:t>Women interviewed</a:t>
                      </a:r>
                    </a:p>
                  </a:txBody>
                  <a:tcPr/>
                </a:tc>
                <a:tc>
                  <a:txBody>
                    <a:bodyPr/>
                    <a:lstStyle/>
                    <a:p>
                      <a:pPr algn="r"/>
                      <a:r>
                        <a:rPr lang="en-US" dirty="0"/>
                        <a:t>14,634</a:t>
                      </a:r>
                    </a:p>
                  </a:txBody>
                  <a:tcPr/>
                </a:tc>
                <a:extLst>
                  <a:ext uri="{0D108BD9-81ED-4DB2-BD59-A6C34878D82A}">
                    <a16:rowId xmlns:a16="http://schemas.microsoft.com/office/drawing/2014/main" val="10007"/>
                  </a:ext>
                </a:extLst>
              </a:tr>
              <a:tr h="370840">
                <a:tc>
                  <a:txBody>
                    <a:bodyPr/>
                    <a:lstStyle/>
                    <a:p>
                      <a:r>
                        <a:rPr lang="en-US" dirty="0"/>
                        <a:t>Response rate</a:t>
                      </a:r>
                    </a:p>
                  </a:txBody>
                  <a:tcPr/>
                </a:tc>
                <a:tc>
                  <a:txBody>
                    <a:bodyPr/>
                    <a:lstStyle/>
                    <a:p>
                      <a:pPr algn="r"/>
                      <a:r>
                        <a:rPr lang="en-US" dirty="0"/>
                        <a:t>&gt;99%</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rPr>
                        <a:t>Interviews</a:t>
                      </a:r>
                      <a:r>
                        <a:rPr lang="en-US" b="1" baseline="0" dirty="0">
                          <a:solidFill>
                            <a:schemeClr val="bg1"/>
                          </a:solidFill>
                        </a:rPr>
                        <a:t> with Men age 15-59</a:t>
                      </a:r>
                      <a:endParaRPr lang="en-US" b="1" dirty="0">
                        <a:solidFill>
                          <a:schemeClr val="bg1"/>
                        </a:solidFill>
                      </a:endParaRPr>
                    </a:p>
                  </a:txBody>
                  <a:tcPr>
                    <a:solidFill>
                      <a:schemeClr val="accent1"/>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t>Eligible</a:t>
                      </a:r>
                      <a:r>
                        <a:rPr lang="en-US" baseline="0" dirty="0"/>
                        <a:t> men</a:t>
                      </a:r>
                      <a:endParaRPr lang="en-US" dirty="0"/>
                    </a:p>
                  </a:txBody>
                  <a:tcPr/>
                </a:tc>
                <a:tc>
                  <a:txBody>
                    <a:bodyPr/>
                    <a:lstStyle/>
                    <a:p>
                      <a:pPr algn="r"/>
                      <a:r>
                        <a:rPr lang="en-US" dirty="0"/>
                        <a:t>6,544</a:t>
                      </a:r>
                    </a:p>
                  </a:txBody>
                  <a:tcPr/>
                </a:tc>
                <a:extLst>
                  <a:ext uri="{0D108BD9-81ED-4DB2-BD59-A6C34878D82A}">
                    <a16:rowId xmlns:a16="http://schemas.microsoft.com/office/drawing/2014/main" val="10010"/>
                  </a:ext>
                </a:extLst>
              </a:tr>
              <a:tr h="370840">
                <a:tc>
                  <a:txBody>
                    <a:bodyPr/>
                    <a:lstStyle/>
                    <a:p>
                      <a:r>
                        <a:rPr lang="en-US" dirty="0"/>
                        <a:t>Men</a:t>
                      </a:r>
                      <a:r>
                        <a:rPr lang="en-US" baseline="0" dirty="0"/>
                        <a:t> interviewed</a:t>
                      </a:r>
                      <a:endParaRPr lang="en-US" dirty="0"/>
                    </a:p>
                  </a:txBody>
                  <a:tcPr/>
                </a:tc>
                <a:tc>
                  <a:txBody>
                    <a:bodyPr/>
                    <a:lstStyle/>
                    <a:p>
                      <a:pPr algn="r"/>
                      <a:r>
                        <a:rPr lang="en-US" dirty="0"/>
                        <a:t>6,513</a:t>
                      </a:r>
                    </a:p>
                  </a:txBody>
                  <a:tcPr/>
                </a:tc>
                <a:extLst>
                  <a:ext uri="{0D108BD9-81ED-4DB2-BD59-A6C34878D82A}">
                    <a16:rowId xmlns:a16="http://schemas.microsoft.com/office/drawing/2014/main" val="10011"/>
                  </a:ext>
                </a:extLst>
              </a:tr>
              <a:tr h="370840">
                <a:tc>
                  <a:txBody>
                    <a:bodyPr/>
                    <a:lstStyle/>
                    <a:p>
                      <a:r>
                        <a:rPr lang="en-US" dirty="0"/>
                        <a:t>Response</a:t>
                      </a:r>
                      <a:r>
                        <a:rPr lang="en-US" baseline="0" dirty="0"/>
                        <a:t> rate</a:t>
                      </a:r>
                      <a:endParaRPr lang="en-US" dirty="0"/>
                    </a:p>
                  </a:txBody>
                  <a:tcPr/>
                </a:tc>
                <a:tc>
                  <a:txBody>
                    <a:bodyPr/>
                    <a:lstStyle/>
                    <a:p>
                      <a:pPr algn="r"/>
                      <a:r>
                        <a:rPr lang="en-US" dirty="0"/>
                        <a:t>&gt;99%</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a:t>R</a:t>
            </a:r>
            <a:r>
              <a:rPr lang="en-US" sz="4000" noProof="0" dirty="0"/>
              <a:t>DHS 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330"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4103077" y="4884139"/>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2192694" y="1243803"/>
            <a:ext cx="1831380" cy="461665"/>
          </a:xfrm>
          <a:prstGeom prst="rect">
            <a:avLst/>
          </a:prstGeom>
        </p:spPr>
        <p:txBody>
          <a:bodyPr wrap="square">
            <a:spAutoFit/>
          </a:bodyPr>
          <a:lstStyle/>
          <a:p>
            <a:pPr algn="ctr"/>
            <a:r>
              <a:rPr lang="en-US" sz="2400" dirty="0"/>
              <a:t>Key Findings</a:t>
            </a:r>
            <a:endParaRPr lang="en-US" sz="1600" dirty="0"/>
          </a:p>
        </p:txBody>
      </p:sp>
      <p:sp>
        <p:nvSpPr>
          <p:cNvPr id="14" name="Rectangle 13"/>
          <p:cNvSpPr/>
          <p:nvPr/>
        </p:nvSpPr>
        <p:spPr>
          <a:xfrm>
            <a:off x="4172199" y="1226654"/>
            <a:ext cx="1831380" cy="461665"/>
          </a:xfrm>
          <a:prstGeom prst="rect">
            <a:avLst/>
          </a:prstGeom>
        </p:spPr>
        <p:txBody>
          <a:bodyPr wrap="square">
            <a:spAutoFit/>
          </a:bodyPr>
          <a:lstStyle/>
          <a:p>
            <a:pPr algn="ctr"/>
            <a:r>
              <a:rPr lang="en-US" sz="2400" dirty="0"/>
              <a:t>Fact Sheet</a:t>
            </a:r>
            <a:endParaRPr lang="en-US" sz="1600" dirty="0"/>
          </a:p>
        </p:txBody>
      </p:sp>
      <p:sp>
        <p:nvSpPr>
          <p:cNvPr id="15" name="Rectangle 14"/>
          <p:cNvSpPr/>
          <p:nvPr/>
        </p:nvSpPr>
        <p:spPr>
          <a:xfrm>
            <a:off x="6071561" y="4344026"/>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6348722" y="849258"/>
            <a:ext cx="2643017" cy="3416320"/>
          </a:xfrm>
          <a:prstGeom prst="rect">
            <a:avLst/>
          </a:prstGeom>
        </p:spPr>
        <p:txBody>
          <a:bodyPr wrap="square">
            <a:spAutoFit/>
          </a:bodyPr>
          <a:lstStyle/>
          <a:p>
            <a:pPr algn="ctr"/>
            <a:r>
              <a:rPr lang="en-US" sz="2400" dirty="0"/>
              <a:t>Dataset available at</a:t>
            </a:r>
          </a:p>
          <a:p>
            <a:pPr algn="ctr"/>
            <a:r>
              <a:rPr lang="en-US" sz="2400" dirty="0">
                <a:hlinkClick r:id="rId8"/>
              </a:rPr>
              <a:t>https://microdata. statistics.gov.rw/</a:t>
            </a:r>
            <a:r>
              <a:rPr lang="en-US" sz="2400" dirty="0"/>
              <a:t> </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2400" dirty="0"/>
              <a:t> </a:t>
            </a:r>
            <a:r>
              <a:rPr lang="en-US" sz="2400" dirty="0">
                <a:hlinkClick r:id="rId9" action="ppaction://hlinkfile"/>
              </a:rPr>
              <a:t>DHSprogram.com</a:t>
            </a:r>
            <a:endParaRPr lang="en-US" sz="1600" dirty="0"/>
          </a:p>
        </p:txBody>
      </p:sp>
      <p:pic>
        <p:nvPicPr>
          <p:cNvPr id="18" name="Picture 17" descr="Graphical user interface, website&#10;&#10;Description automatically generated">
            <a:extLst>
              <a:ext uri="{FF2B5EF4-FFF2-40B4-BE49-F238E27FC236}">
                <a16:creationId xmlns:a16="http://schemas.microsoft.com/office/drawing/2014/main" id="{C9C20474-1876-46BC-A0DB-8768F31A98E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44163" y="2104479"/>
            <a:ext cx="1852135" cy="1662230"/>
          </a:xfrm>
          <a:prstGeom prst="rect">
            <a:avLst/>
          </a:prstGeom>
          <a:ln>
            <a:solidFill>
              <a:schemeClr val="tx1"/>
            </a:solidFill>
          </a:ln>
        </p:spPr>
      </p:pic>
      <p:pic>
        <p:nvPicPr>
          <p:cNvPr id="1026" name="Picture 2">
            <a:extLst>
              <a:ext uri="{FF2B5EF4-FFF2-40B4-BE49-F238E27FC236}">
                <a16:creationId xmlns:a16="http://schemas.microsoft.com/office/drawing/2014/main" id="{2C6D9EB9-B06D-4D50-9881-F2180F4ADEE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2484" y="1934951"/>
            <a:ext cx="1121609" cy="15889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3" descr="Diagram&#10;&#10;Description automatically generated">
            <a:extLst>
              <a:ext uri="{FF2B5EF4-FFF2-40B4-BE49-F238E27FC236}">
                <a16:creationId xmlns:a16="http://schemas.microsoft.com/office/drawing/2014/main" id="{3699DE52-7473-499E-8801-3D51C73FAA5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85354" y="1926569"/>
            <a:ext cx="2263368" cy="1605710"/>
          </a:xfrm>
          <a:prstGeom prst="rect">
            <a:avLst/>
          </a:prstGeom>
          <a:ln>
            <a:solidFill>
              <a:schemeClr val="tx1"/>
            </a:solidFill>
          </a:ln>
        </p:spPr>
      </p:pic>
      <p:pic>
        <p:nvPicPr>
          <p:cNvPr id="5" name="Picture 4" descr="Graphical user interface, website&#10;&#10;Description automatically generated">
            <a:extLst>
              <a:ext uri="{FF2B5EF4-FFF2-40B4-BE49-F238E27FC236}">
                <a16:creationId xmlns:a16="http://schemas.microsoft.com/office/drawing/2014/main" id="{0BE7D6B2-75AD-4C0E-AF09-100DB84BC20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11634" y="1934951"/>
            <a:ext cx="1121609" cy="1588946"/>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theme/theme1.xml><?xml version="1.0" encoding="utf-8"?>
<a:theme xmlns:a="http://schemas.openxmlformats.org/drawingml/2006/main" name="Office Theme">
  <a:themeElements>
    <a:clrScheme name="Rwanda DHS">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VMX3MACP777Z-1177381151-11410</_dlc_DocId>
    <_dlc_DocIdUrl xmlns="d16efad5-0601-4cf0-b7c2-89968258c777">
      <Url>https://icfonline.sharepoint.com/sites/ihd-dhs/Dissemination/_layouts/15/DocIdRedir.aspx?ID=VMX3MACP777Z-1177381151-11410</Url>
      <Description>VMX3MACP777Z-1177381151-11410</Description>
    </_dlc_DocIdUrl>
  </documentManagement>
</p:properties>
</file>

<file path=customXml/itemProps1.xml><?xml version="1.0" encoding="utf-8"?>
<ds:datastoreItem xmlns:ds="http://schemas.openxmlformats.org/officeDocument/2006/customXml" ds:itemID="{2C190DD3-643B-4018-ACD2-0B914FFC855D}">
  <ds:schemaRefs>
    <ds:schemaRef ds:uri="http://schemas.microsoft.com/sharepoint/events"/>
  </ds:schemaRefs>
</ds:datastoreItem>
</file>

<file path=customXml/itemProps2.xml><?xml version="1.0" encoding="utf-8"?>
<ds:datastoreItem xmlns:ds="http://schemas.openxmlformats.org/officeDocument/2006/customXml" ds:itemID="{8CACF65B-734D-4315-A7B5-67374ED79E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4A5ED5-897B-470B-A517-766F0D11B8AE}">
  <ds:schemaRefs>
    <ds:schemaRef ds:uri="http://schemas.microsoft.com/sharepoint/v3/contenttype/forms"/>
  </ds:schemaRefs>
</ds:datastoreItem>
</file>

<file path=customXml/itemProps4.xml><?xml version="1.0" encoding="utf-8"?>
<ds:datastoreItem xmlns:ds="http://schemas.openxmlformats.org/officeDocument/2006/customXml" ds:itemID="{0C87AB85-833F-435F-8F2F-2435DFB0ABA8}">
  <ds:schemaRefs>
    <ds:schemaRef ds:uri="http://purl.org/dc/terms/"/>
    <ds:schemaRef ds:uri="http://schemas.openxmlformats.org/package/2006/metadata/core-properties"/>
    <ds:schemaRef ds:uri="http://purl.org/dc/dcmitype/"/>
    <ds:schemaRef ds:uri="d16efad5-0601-4cf0-b7c2-89968258c777"/>
    <ds:schemaRef ds:uri="http://schemas.microsoft.com/office/2006/documentManagement/types"/>
    <ds:schemaRef ds:uri="http://purl.org/dc/elements/1.1/"/>
    <ds:schemaRef ds:uri="http://schemas.microsoft.com/office/2006/metadata/properties"/>
    <ds:schemaRef ds:uri="http://schemas.microsoft.com/office/infopath/2007/PartnerControls"/>
    <ds:schemaRef ds:uri="83c4e5ee-5eea-4e8c-8b50-726738bccb6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2761</TotalTime>
  <Words>2133</Words>
  <Application>Microsoft Office PowerPoint</Application>
  <PresentationFormat>On-screen Show (4:3)</PresentationFormat>
  <Paragraphs>217</Paragraphs>
  <Slides>36</Slides>
  <Notes>21</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36</vt:i4>
      </vt:variant>
    </vt:vector>
  </HeadingPairs>
  <TitlesOfParts>
    <vt:vector size="42" baseType="lpstr">
      <vt:lpstr>Arial</vt:lpstr>
      <vt:lpstr>Calibri</vt:lpstr>
      <vt:lpstr>Office Theme</vt:lpstr>
      <vt:lpstr>Custom Design</vt:lpstr>
      <vt:lpstr>1_Custom Design</vt:lpstr>
      <vt:lpstr>2_Custom Design</vt:lpstr>
      <vt:lpstr>PowerPoint Presentation</vt:lpstr>
      <vt:lpstr>PowerPoint Presentation</vt:lpstr>
      <vt:lpstr>The Survey</vt:lpstr>
      <vt:lpstr>Sample Design</vt:lpstr>
      <vt:lpstr>Questionnaires</vt:lpstr>
      <vt:lpstr>Biomarkers</vt:lpstr>
      <vt:lpstr>Fieldwork and Data Processing</vt:lpstr>
      <vt:lpstr>Results of Household and  Individual Interviews</vt:lpstr>
      <vt:lpstr>RDHS Publications, Data, and Digital Tools</vt:lpstr>
      <vt:lpstr>PowerPoint Presentation</vt:lpstr>
      <vt:lpstr>SDG 2: Zero Hunger</vt:lpstr>
      <vt:lpstr>2.2.1 Child Stunting by Sex</vt:lpstr>
      <vt:lpstr>2.2.2 Malnutrition among Children  by Sex</vt:lpstr>
      <vt:lpstr>Trends in Children’s Nutritional Status</vt:lpstr>
      <vt:lpstr>SDG 3: Good Health &amp;  Well-being</vt:lpstr>
      <vt:lpstr>3.1.1 Maternal Mortality Ratio</vt:lpstr>
      <vt:lpstr>3.1.2 Trends in Assistance during Delivery</vt:lpstr>
      <vt:lpstr>3.2.1 &amp; 3.2.2 Childhood Mortality Rates</vt:lpstr>
      <vt:lpstr>Trends in Childhood Mortality</vt:lpstr>
      <vt:lpstr>3.7.1 Trends in Demand Satisfied  for Modern Methods</vt:lpstr>
      <vt:lpstr>3.7.2 Trends in Adolescent Birth Rates</vt:lpstr>
      <vt:lpstr>3.a.1 Tobacco Use</vt:lpstr>
      <vt:lpstr>3.b.1 Childhood Vaccinations</vt:lpstr>
      <vt:lpstr>SDG 5: Gender Equality</vt:lpstr>
      <vt:lpstr>5.2.1 Spousal Violence</vt:lpstr>
      <vt:lpstr>5.3.1 Age at First Marriage</vt:lpstr>
      <vt:lpstr>5.6.1 Reproductive Decision Making</vt:lpstr>
      <vt:lpstr>SDG 8: Decent Work &amp; Economic Growth</vt:lpstr>
      <vt:lpstr>Goals: 5.b.1 &amp; 8.10.2  Bank Accounts &amp; Mobile Phones</vt:lpstr>
      <vt:lpstr>SDG 7: Affordable  Clean Energy</vt:lpstr>
      <vt:lpstr>7.1.1 Trends in Electricity by Residence</vt:lpstr>
      <vt:lpstr>7.1.2 Clean Fuels &amp; Technology</vt:lpstr>
      <vt:lpstr>SDG 16: Peace, Justice, &amp; Strong Institutions</vt:lpstr>
      <vt:lpstr>16.9.1: Birth Registration</vt:lpstr>
      <vt:lpstr>SDG 17: Partnerships for the Goals</vt:lpstr>
      <vt:lpstr>17.8.1: Internet Usage</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and Methodology_American English</dc:title>
  <dc:creator>Zweimueller, Sally</dc:creator>
  <cp:lastModifiedBy>McFarland, Annette</cp:lastModifiedBy>
  <cp:revision>26</cp:revision>
  <dcterms:created xsi:type="dcterms:W3CDTF">2017-05-18T16:43:03Z</dcterms:created>
  <dcterms:modified xsi:type="dcterms:W3CDTF">2021-09-27T15:37:54Z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5c8fd45a-2147-4e00-9887-465817dc8572</vt:lpwstr>
  </property>
  <property fmtid="{D5CDD505-2E9C-101B-9397-08002B2CF9AE}" pid="3" name="ContentTypeId">
    <vt:lpwstr>0x010100DAE09DEE16327245B7538AF0464A7905</vt:lpwstr>
  </property>
</Properties>
</file>