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7" r:id="rId7"/>
  </p:sldMasterIdLst>
  <p:notesMasterIdLst>
    <p:notesMasterId r:id="rId28"/>
  </p:notesMasterIdLst>
  <p:sldIdLst>
    <p:sldId id="322" r:id="rId8"/>
    <p:sldId id="258" r:id="rId9"/>
    <p:sldId id="294" r:id="rId10"/>
    <p:sldId id="295" r:id="rId11"/>
    <p:sldId id="321" r:id="rId12"/>
    <p:sldId id="310" r:id="rId13"/>
    <p:sldId id="311" r:id="rId14"/>
    <p:sldId id="312" r:id="rId15"/>
    <p:sldId id="313" r:id="rId16"/>
    <p:sldId id="300" r:id="rId17"/>
    <p:sldId id="314" r:id="rId18"/>
    <p:sldId id="315" r:id="rId19"/>
    <p:sldId id="316" r:id="rId20"/>
    <p:sldId id="308" r:id="rId21"/>
    <p:sldId id="301" r:id="rId22"/>
    <p:sldId id="309" r:id="rId23"/>
    <p:sldId id="317" r:id="rId24"/>
    <p:sldId id="318" r:id="rId25"/>
    <p:sldId id="320" r:id="rId26"/>
    <p:sldId id="27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Farland, Annette" initials="MA" lastIdx="7" clrIdx="0">
    <p:extLst>
      <p:ext uri="{19B8F6BF-5375-455C-9EA6-DF929625EA0E}">
        <p15:presenceInfo xmlns:p15="http://schemas.microsoft.com/office/powerpoint/2012/main" userId="S::N107137@icf.com::e93d1f50-85ab-41a8-a34a-185a53159573" providerId="AD"/>
      </p:ext>
    </p:extLst>
  </p:cmAuthor>
  <p:cmAuthor id="2" name="Zweimueller, Sally" initials="ZS" lastIdx="2" clrIdx="1">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95EF20-7E2A-4ED5-B63D-048DFC92CBD3}" v="6" dt="2021-09-20T20:48:00.992"/>
    <p1510:client id="{74E2C6A8-AA59-4706-8F99-80012E918698}" v="3" dt="2021-09-20T17:33:42.3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85248" autoAdjust="0"/>
  </p:normalViewPr>
  <p:slideViewPr>
    <p:cSldViewPr snapToGrid="0">
      <p:cViewPr varScale="1">
        <p:scale>
          <a:sx n="70" d="100"/>
          <a:sy n="70" d="100"/>
        </p:scale>
        <p:origin x="1886" y="3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6/11/relationships/changesInfo" Target="changesInfos/changesInfo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A9F55AA1-4D42-4079-A345-308AB3FEE373}"/>
    <pc:docChg chg="custSel modSld modMainMaster">
      <pc:chgData name="Zweimueller, Sally" userId="f649569d-8ee2-4724-a3fd-8ef967560e44" providerId="ADAL" clId="{A9F55AA1-4D42-4079-A345-308AB3FEE373}" dt="2021-08-09T16:05:30.425" v="62" actId="20577"/>
      <pc:docMkLst>
        <pc:docMk/>
      </pc:docMkLst>
      <pc:sldChg chg="modSp mod">
        <pc:chgData name="Zweimueller, Sally" userId="f649569d-8ee2-4724-a3fd-8ef967560e44" providerId="ADAL" clId="{A9F55AA1-4D42-4079-A345-308AB3FEE373}" dt="2021-08-09T16:05:30.425" v="62" actId="20577"/>
        <pc:sldMkLst>
          <pc:docMk/>
          <pc:sldMk cId="519782457" sldId="274"/>
        </pc:sldMkLst>
        <pc:spChg chg="mod">
          <ac:chgData name="Zweimueller, Sally" userId="f649569d-8ee2-4724-a3fd-8ef967560e44" providerId="ADAL" clId="{A9F55AA1-4D42-4079-A345-308AB3FEE373}" dt="2021-08-09T16:05:30.425" v="62" actId="20577"/>
          <ac:spMkLst>
            <pc:docMk/>
            <pc:sldMk cId="519782457" sldId="274"/>
            <ac:spMk id="3" creationId="{00000000-0000-0000-0000-000000000000}"/>
          </ac:spMkLst>
        </pc:spChg>
      </pc:sldChg>
      <pc:sldChg chg="modSp mod">
        <pc:chgData name="Zweimueller, Sally" userId="f649569d-8ee2-4724-a3fd-8ef967560e44" providerId="ADAL" clId="{A9F55AA1-4D42-4079-A345-308AB3FEE373}" dt="2021-08-09T15:59:52.108" v="17"/>
        <pc:sldMkLst>
          <pc:docMk/>
          <pc:sldMk cId="2193820898" sldId="313"/>
        </pc:sldMkLst>
        <pc:spChg chg="mod">
          <ac:chgData name="Zweimueller, Sally" userId="f649569d-8ee2-4724-a3fd-8ef967560e44" providerId="ADAL" clId="{A9F55AA1-4D42-4079-A345-308AB3FEE373}" dt="2021-08-09T15:59:42.351" v="16" actId="1076"/>
          <ac:spMkLst>
            <pc:docMk/>
            <pc:sldMk cId="2193820898" sldId="313"/>
            <ac:spMk id="12" creationId="{C3C6378D-6A5F-4B3E-B7C6-FD7392CB0066}"/>
          </ac:spMkLst>
        </pc:spChg>
        <pc:spChg chg="mod">
          <ac:chgData name="Zweimueller, Sally" userId="f649569d-8ee2-4724-a3fd-8ef967560e44" providerId="ADAL" clId="{A9F55AA1-4D42-4079-A345-308AB3FEE373}" dt="2021-08-09T15:59:39.119" v="15" actId="1076"/>
          <ac:spMkLst>
            <pc:docMk/>
            <pc:sldMk cId="2193820898" sldId="313"/>
            <ac:spMk id="13" creationId="{854D8362-505C-44BA-8FD6-C5376D820F43}"/>
          </ac:spMkLst>
        </pc:spChg>
        <pc:graphicFrameChg chg="mod">
          <ac:chgData name="Zweimueller, Sally" userId="f649569d-8ee2-4724-a3fd-8ef967560e44" providerId="ADAL" clId="{A9F55AA1-4D42-4079-A345-308AB3FEE373}" dt="2021-08-09T15:59:52.108" v="17"/>
          <ac:graphicFrameMkLst>
            <pc:docMk/>
            <pc:sldMk cId="2193820898" sldId="313"/>
            <ac:graphicFrameMk id="9" creationId="{BB83371A-ABED-4CB7-A3B9-AE3028393E5B}"/>
          </ac:graphicFrameMkLst>
        </pc:graphicFrameChg>
      </pc:sldChg>
      <pc:sldChg chg="modSp mod modNotesTx">
        <pc:chgData name="Zweimueller, Sally" userId="f649569d-8ee2-4724-a3fd-8ef967560e44" providerId="ADAL" clId="{A9F55AA1-4D42-4079-A345-308AB3FEE373}" dt="2021-08-09T16:04:27.981" v="26" actId="6549"/>
        <pc:sldMkLst>
          <pc:docMk/>
          <pc:sldMk cId="3953753324" sldId="318"/>
        </pc:sldMkLst>
        <pc:spChg chg="mod">
          <ac:chgData name="Zweimueller, Sally" userId="f649569d-8ee2-4724-a3fd-8ef967560e44" providerId="ADAL" clId="{A9F55AA1-4D42-4079-A345-308AB3FEE373}" dt="2021-07-27T11:47:50.015" v="4" actId="20577"/>
          <ac:spMkLst>
            <pc:docMk/>
            <pc:sldMk cId="3953753324" sldId="318"/>
            <ac:spMk id="3" creationId="{00000000-0000-0000-0000-000000000000}"/>
          </ac:spMkLst>
        </pc:spChg>
      </pc:sldChg>
      <pc:sldChg chg="modSp mod delCm">
        <pc:chgData name="Zweimueller, Sally" userId="f649569d-8ee2-4724-a3fd-8ef967560e44" providerId="ADAL" clId="{A9F55AA1-4D42-4079-A345-308AB3FEE373}" dt="2021-07-27T11:47:44.602" v="2" actId="20577"/>
        <pc:sldMkLst>
          <pc:docMk/>
          <pc:sldMk cId="2936378481" sldId="320"/>
        </pc:sldMkLst>
        <pc:spChg chg="mod">
          <ac:chgData name="Zweimueller, Sally" userId="f649569d-8ee2-4724-a3fd-8ef967560e44" providerId="ADAL" clId="{A9F55AA1-4D42-4079-A345-308AB3FEE373}" dt="2021-07-27T11:47:44.602" v="2" actId="20577"/>
          <ac:spMkLst>
            <pc:docMk/>
            <pc:sldMk cId="2936378481" sldId="320"/>
            <ac:spMk id="4" creationId="{00000000-0000-0000-0000-000000000000}"/>
          </ac:spMkLst>
        </pc:spChg>
      </pc:sldChg>
      <pc:sldChg chg="modSp mod addCm delCm">
        <pc:chgData name="Zweimueller, Sally" userId="f649569d-8ee2-4724-a3fd-8ef967560e44" providerId="ADAL" clId="{A9F55AA1-4D42-4079-A345-308AB3FEE373}" dt="2021-07-30T16:55:59.570" v="11" actId="120"/>
        <pc:sldMkLst>
          <pc:docMk/>
          <pc:sldMk cId="3304091648" sldId="322"/>
        </pc:sldMkLst>
        <pc:spChg chg="mod">
          <ac:chgData name="Zweimueller, Sally" userId="f649569d-8ee2-4724-a3fd-8ef967560e44" providerId="ADAL" clId="{A9F55AA1-4D42-4079-A345-308AB3FEE373}" dt="2021-07-30T16:55:59.570" v="11" actId="120"/>
          <ac:spMkLst>
            <pc:docMk/>
            <pc:sldMk cId="3304091648" sldId="322"/>
            <ac:spMk id="3" creationId="{00000000-0000-0000-0000-000000000000}"/>
          </ac:spMkLst>
        </pc:spChg>
        <pc:spChg chg="mod">
          <ac:chgData name="Zweimueller, Sally" userId="f649569d-8ee2-4724-a3fd-8ef967560e44" providerId="ADAL" clId="{A9F55AA1-4D42-4079-A345-308AB3FEE373}" dt="2021-07-30T16:55:55" v="9" actId="1076"/>
          <ac:spMkLst>
            <pc:docMk/>
            <pc:sldMk cId="3304091648" sldId="322"/>
            <ac:spMk id="4" creationId="{E0567F55-DAD7-430F-AEA5-D0C0F17E669B}"/>
          </ac:spMkLst>
        </pc:spChg>
      </pc:sldChg>
      <pc:sldChg chg="addCm modCm">
        <pc:chgData name="Zweimueller, Sally" userId="f649569d-8ee2-4724-a3fd-8ef967560e44" providerId="ADAL" clId="{A9F55AA1-4D42-4079-A345-308AB3FEE373}" dt="2021-08-09T16:03:36.870" v="19"/>
        <pc:sldMkLst>
          <pc:docMk/>
          <pc:sldMk cId="1244569025" sldId="323"/>
        </pc:sldMkLst>
      </pc:sldChg>
      <pc:sldMasterChg chg="modSldLayout">
        <pc:chgData name="Zweimueller, Sally" userId="f649569d-8ee2-4724-a3fd-8ef967560e44" providerId="ADAL" clId="{A9F55AA1-4D42-4079-A345-308AB3FEE373}" dt="2021-07-30T16:55:47.502" v="8"/>
        <pc:sldMasterMkLst>
          <pc:docMk/>
          <pc:sldMasterMk cId="901615889" sldId="2147483667"/>
        </pc:sldMasterMkLst>
        <pc:sldLayoutChg chg="addSp delSp modSp mod">
          <pc:chgData name="Zweimueller, Sally" userId="f649569d-8ee2-4724-a3fd-8ef967560e44" providerId="ADAL" clId="{A9F55AA1-4D42-4079-A345-308AB3FEE373}" dt="2021-07-30T16:55:47.502" v="8"/>
          <pc:sldLayoutMkLst>
            <pc:docMk/>
            <pc:sldMasterMk cId="901615889" sldId="2147483667"/>
            <pc:sldLayoutMk cId="687019782" sldId="2147483668"/>
          </pc:sldLayoutMkLst>
          <pc:spChg chg="del">
            <ac:chgData name="Zweimueller, Sally" userId="f649569d-8ee2-4724-a3fd-8ef967560e44" providerId="ADAL" clId="{A9F55AA1-4D42-4079-A345-308AB3FEE373}" dt="2021-07-30T16:55:44.219" v="7" actId="478"/>
            <ac:spMkLst>
              <pc:docMk/>
              <pc:sldMasterMk cId="901615889" sldId="2147483667"/>
              <pc:sldLayoutMk cId="687019782" sldId="2147483668"/>
              <ac:spMk id="5" creationId="{48717A92-BB1C-410C-B86F-29A5976E0998}"/>
            </ac:spMkLst>
          </pc:spChg>
          <pc:spChg chg="add mod">
            <ac:chgData name="Zweimueller, Sally" userId="f649569d-8ee2-4724-a3fd-8ef967560e44" providerId="ADAL" clId="{A9F55AA1-4D42-4079-A345-308AB3FEE373}" dt="2021-07-30T16:55:47.502" v="8"/>
            <ac:spMkLst>
              <pc:docMk/>
              <pc:sldMasterMk cId="901615889" sldId="2147483667"/>
              <pc:sldLayoutMk cId="687019782" sldId="2147483668"/>
              <ac:spMk id="8" creationId="{55FD0045-13F4-4B7B-844B-3CEACC3DB4C1}"/>
            </ac:spMkLst>
          </pc:spChg>
          <pc:spChg chg="mod">
            <ac:chgData name="Zweimueller, Sally" userId="f649569d-8ee2-4724-a3fd-8ef967560e44" providerId="ADAL" clId="{A9F55AA1-4D42-4079-A345-308AB3FEE373}" dt="2021-07-30T16:55:47.502" v="8"/>
            <ac:spMkLst>
              <pc:docMk/>
              <pc:sldMasterMk cId="901615889" sldId="2147483667"/>
              <pc:sldLayoutMk cId="687019782" sldId="2147483668"/>
              <ac:spMk id="12" creationId="{91417D9D-17FB-408E-BA6D-F17B2CAAAC74}"/>
            </ac:spMkLst>
          </pc:spChg>
          <pc:spChg chg="mod">
            <ac:chgData name="Zweimueller, Sally" userId="f649569d-8ee2-4724-a3fd-8ef967560e44" providerId="ADAL" clId="{A9F55AA1-4D42-4079-A345-308AB3FEE373}" dt="2021-07-30T16:55:47.502" v="8"/>
            <ac:spMkLst>
              <pc:docMk/>
              <pc:sldMasterMk cId="901615889" sldId="2147483667"/>
              <pc:sldLayoutMk cId="687019782" sldId="2147483668"/>
              <ac:spMk id="13" creationId="{626F31F7-A839-465A-994F-60A048D73EBC}"/>
            </ac:spMkLst>
          </pc:spChg>
          <pc:grpChg chg="del">
            <ac:chgData name="Zweimueller, Sally" userId="f649569d-8ee2-4724-a3fd-8ef967560e44" providerId="ADAL" clId="{A9F55AA1-4D42-4079-A345-308AB3FEE373}" dt="2021-07-30T16:55:44.219" v="7" actId="478"/>
            <ac:grpSpMkLst>
              <pc:docMk/>
              <pc:sldMasterMk cId="901615889" sldId="2147483667"/>
              <pc:sldLayoutMk cId="687019782" sldId="2147483668"/>
              <ac:grpSpMk id="9" creationId="{33E8D68A-1EF6-44E4-BE54-268908D46EE1}"/>
            </ac:grpSpMkLst>
          </pc:grpChg>
          <pc:grpChg chg="add mod">
            <ac:chgData name="Zweimueller, Sally" userId="f649569d-8ee2-4724-a3fd-8ef967560e44" providerId="ADAL" clId="{A9F55AA1-4D42-4079-A345-308AB3FEE373}" dt="2021-07-30T16:55:47.502" v="8"/>
            <ac:grpSpMkLst>
              <pc:docMk/>
              <pc:sldMasterMk cId="901615889" sldId="2147483667"/>
              <pc:sldLayoutMk cId="687019782" sldId="2147483668"/>
              <ac:grpSpMk id="10" creationId="{55F8C929-C97A-45CE-85EE-5173115D9A10}"/>
            </ac:grpSpMkLst>
          </pc:grpChg>
          <pc:picChg chg="mod">
            <ac:chgData name="Zweimueller, Sally" userId="f649569d-8ee2-4724-a3fd-8ef967560e44" providerId="ADAL" clId="{A9F55AA1-4D42-4079-A345-308AB3FEE373}" dt="2021-07-30T16:55:47.502" v="8"/>
            <ac:picMkLst>
              <pc:docMk/>
              <pc:sldMasterMk cId="901615889" sldId="2147483667"/>
              <pc:sldLayoutMk cId="687019782" sldId="2147483668"/>
              <ac:picMk id="11" creationId="{801C6A3F-7DA7-44B3-94DF-8364E1191773}"/>
            </ac:picMkLst>
          </pc:picChg>
          <pc:picChg chg="add mod">
            <ac:chgData name="Zweimueller, Sally" userId="f649569d-8ee2-4724-a3fd-8ef967560e44" providerId="ADAL" clId="{A9F55AA1-4D42-4079-A345-308AB3FEE373}" dt="2021-07-30T16:55:47.502" v="8"/>
            <ac:picMkLst>
              <pc:docMk/>
              <pc:sldMasterMk cId="901615889" sldId="2147483667"/>
              <pc:sldLayoutMk cId="687019782" sldId="2147483668"/>
              <ac:picMk id="14" creationId="{7FDF99C9-C44E-49F8-A5E1-4379B23B7A3F}"/>
            </ac:picMkLst>
          </pc:picChg>
        </pc:sldLayoutChg>
      </pc:sldMasterChg>
    </pc:docChg>
  </pc:docChgLst>
  <pc:docChgLst>
    <pc:chgData name="McFarland, Annette" userId="e93d1f50-85ab-41a8-a34a-185a53159573" providerId="ADAL" clId="{74E2C6A8-AA59-4706-8F99-80012E918698}"/>
    <pc:docChg chg="modSld">
      <pc:chgData name="McFarland, Annette" userId="e93d1f50-85ab-41a8-a34a-185a53159573" providerId="ADAL" clId="{74E2C6A8-AA59-4706-8F99-80012E918698}" dt="2021-09-20T17:32:27.279" v="27" actId="27918"/>
      <pc:docMkLst>
        <pc:docMk/>
      </pc:docMkLst>
      <pc:sldChg chg="modSp mod">
        <pc:chgData name="McFarland, Annette" userId="e93d1f50-85ab-41a8-a34a-185a53159573" providerId="ADAL" clId="{74E2C6A8-AA59-4706-8F99-80012E918698}" dt="2021-09-20T14:28:53.275" v="8" actId="20577"/>
        <pc:sldMkLst>
          <pc:docMk/>
          <pc:sldMk cId="2481399833" sldId="312"/>
        </pc:sldMkLst>
        <pc:spChg chg="mod">
          <ac:chgData name="McFarland, Annette" userId="e93d1f50-85ab-41a8-a34a-185a53159573" providerId="ADAL" clId="{74E2C6A8-AA59-4706-8F99-80012E918698}" dt="2021-09-20T14:28:53.275" v="8" actId="20577"/>
          <ac:spMkLst>
            <pc:docMk/>
            <pc:sldMk cId="2481399833" sldId="312"/>
            <ac:spMk id="16" creationId="{C5AE7F05-DC5D-4A65-B77F-F31FAC9921E2}"/>
          </ac:spMkLst>
        </pc:spChg>
        <pc:cxnChg chg="mod">
          <ac:chgData name="McFarland, Annette" userId="e93d1f50-85ab-41a8-a34a-185a53159573" providerId="ADAL" clId="{74E2C6A8-AA59-4706-8F99-80012E918698}" dt="2021-09-20T14:28:50.471" v="0" actId="14100"/>
          <ac:cxnSpMkLst>
            <pc:docMk/>
            <pc:sldMk cId="2481399833" sldId="312"/>
            <ac:cxnSpMk id="18" creationId="{8AC2DCBB-4713-4A39-A27A-9F17C8DE1818}"/>
          </ac:cxnSpMkLst>
        </pc:cxnChg>
      </pc:sldChg>
      <pc:sldChg chg="mod">
        <pc:chgData name="McFarland, Annette" userId="e93d1f50-85ab-41a8-a34a-185a53159573" providerId="ADAL" clId="{74E2C6A8-AA59-4706-8F99-80012E918698}" dt="2021-09-20T17:32:27.279" v="27" actId="27918"/>
        <pc:sldMkLst>
          <pc:docMk/>
          <pc:sldMk cId="2936378481" sldId="320"/>
        </pc:sldMkLst>
      </pc:sldChg>
    </pc:docChg>
  </pc:docChgLst>
  <pc:docChgLst>
    <pc:chgData name="McFarland, Annette" userId="e93d1f50-85ab-41a8-a34a-185a53159573" providerId="ADAL" clId="{B56D4EF2-55A4-4A7A-A1DE-B88CDB2517E5}"/>
    <pc:docChg chg="undo custSel delSld modSld">
      <pc:chgData name="McFarland, Annette" userId="e93d1f50-85ab-41a8-a34a-185a53159573" providerId="ADAL" clId="{B56D4EF2-55A4-4A7A-A1DE-B88CDB2517E5}" dt="2021-08-11T19:24:05.080" v="307" actId="2696"/>
      <pc:docMkLst>
        <pc:docMk/>
      </pc:docMkLst>
      <pc:sldChg chg="addSp delSp modSp mod addCm delCm modCm">
        <pc:chgData name="McFarland, Annette" userId="e93d1f50-85ab-41a8-a34a-185a53159573" providerId="ADAL" clId="{B56D4EF2-55A4-4A7A-A1DE-B88CDB2517E5}" dt="2021-07-29T19:00:24.557" v="154" actId="1592"/>
        <pc:sldMkLst>
          <pc:docMk/>
          <pc:sldMk cId="2985193522" sldId="258"/>
        </pc:sldMkLst>
        <pc:spChg chg="mod">
          <ac:chgData name="McFarland, Annette" userId="e93d1f50-85ab-41a8-a34a-185a53159573" providerId="ADAL" clId="{B56D4EF2-55A4-4A7A-A1DE-B88CDB2517E5}" dt="2021-07-26T15:22:42.485" v="19" actId="1076"/>
          <ac:spMkLst>
            <pc:docMk/>
            <pc:sldMk cId="2985193522" sldId="258"/>
            <ac:spMk id="5" creationId="{00000000-0000-0000-0000-000000000000}"/>
          </ac:spMkLst>
        </pc:spChg>
        <pc:picChg chg="add mod">
          <ac:chgData name="McFarland, Annette" userId="e93d1f50-85ab-41a8-a34a-185a53159573" providerId="ADAL" clId="{B56D4EF2-55A4-4A7A-A1DE-B88CDB2517E5}" dt="2021-07-26T15:21:44.987" v="8" actId="208"/>
          <ac:picMkLst>
            <pc:docMk/>
            <pc:sldMk cId="2985193522" sldId="258"/>
            <ac:picMk id="4" creationId="{EA3DF3B7-6134-419A-A5B7-81EF3B572419}"/>
          </ac:picMkLst>
        </pc:picChg>
        <pc:picChg chg="del">
          <ac:chgData name="McFarland, Annette" userId="e93d1f50-85ab-41a8-a34a-185a53159573" providerId="ADAL" clId="{B56D4EF2-55A4-4A7A-A1DE-B88CDB2517E5}" dt="2021-07-26T15:21:06.417" v="0" actId="478"/>
          <ac:picMkLst>
            <pc:docMk/>
            <pc:sldMk cId="2985193522" sldId="258"/>
            <ac:picMk id="7" creationId="{0DBB4C13-B0D1-47DA-BA2E-FA61EE4E93D5}"/>
          </ac:picMkLst>
        </pc:picChg>
      </pc:sldChg>
      <pc:sldChg chg="modSp mod">
        <pc:chgData name="McFarland, Annette" userId="e93d1f50-85ab-41a8-a34a-185a53159573" providerId="ADAL" clId="{B56D4EF2-55A4-4A7A-A1DE-B88CDB2517E5}" dt="2021-07-26T15:47:31.138" v="138" actId="20577"/>
        <pc:sldMkLst>
          <pc:docMk/>
          <pc:sldMk cId="519782457" sldId="274"/>
        </pc:sldMkLst>
        <pc:spChg chg="mod">
          <ac:chgData name="McFarland, Annette" userId="e93d1f50-85ab-41a8-a34a-185a53159573" providerId="ADAL" clId="{B56D4EF2-55A4-4A7A-A1DE-B88CDB2517E5}" dt="2021-07-26T15:47:31.138" v="138" actId="20577"/>
          <ac:spMkLst>
            <pc:docMk/>
            <pc:sldMk cId="519782457" sldId="274"/>
            <ac:spMk id="3" creationId="{00000000-0000-0000-0000-000000000000}"/>
          </ac:spMkLst>
        </pc:spChg>
      </pc:sldChg>
      <pc:sldChg chg="modSp mod">
        <pc:chgData name="McFarland, Annette" userId="e93d1f50-85ab-41a8-a34a-185a53159573" providerId="ADAL" clId="{B56D4EF2-55A4-4A7A-A1DE-B88CDB2517E5}" dt="2021-07-26T15:42:37.453" v="104" actId="20577"/>
        <pc:sldMkLst>
          <pc:docMk/>
          <pc:sldMk cId="659835304" sldId="301"/>
        </pc:sldMkLst>
        <pc:spChg chg="mod">
          <ac:chgData name="McFarland, Annette" userId="e93d1f50-85ab-41a8-a34a-185a53159573" providerId="ADAL" clId="{B56D4EF2-55A4-4A7A-A1DE-B88CDB2517E5}" dt="2021-07-26T15:42:37.453" v="104" actId="20577"/>
          <ac:spMkLst>
            <pc:docMk/>
            <pc:sldMk cId="659835304" sldId="301"/>
            <ac:spMk id="3" creationId="{00000000-0000-0000-0000-000000000000}"/>
          </ac:spMkLst>
        </pc:spChg>
      </pc:sldChg>
      <pc:sldChg chg="addSp delSp modSp mod addCm delCm modCm">
        <pc:chgData name="McFarland, Annette" userId="e93d1f50-85ab-41a8-a34a-185a53159573" providerId="ADAL" clId="{B56D4EF2-55A4-4A7A-A1DE-B88CDB2517E5}" dt="2021-07-29T19:04:01.151" v="304" actId="1592"/>
        <pc:sldMkLst>
          <pc:docMk/>
          <pc:sldMk cId="238941635" sldId="309"/>
        </pc:sldMkLst>
        <pc:spChg chg="mod">
          <ac:chgData name="McFarland, Annette" userId="e93d1f50-85ab-41a8-a34a-185a53159573" providerId="ADAL" clId="{B56D4EF2-55A4-4A7A-A1DE-B88CDB2517E5}" dt="2021-07-26T15:33:45.179" v="85" actId="20577"/>
          <ac:spMkLst>
            <pc:docMk/>
            <pc:sldMk cId="238941635" sldId="309"/>
            <ac:spMk id="5" creationId="{00000000-0000-0000-0000-000000000000}"/>
          </ac:spMkLst>
        </pc:spChg>
        <pc:picChg chg="del">
          <ac:chgData name="McFarland, Annette" userId="e93d1f50-85ab-41a8-a34a-185a53159573" providerId="ADAL" clId="{B56D4EF2-55A4-4A7A-A1DE-B88CDB2517E5}" dt="2021-07-26T15:33:16.962" v="29" actId="478"/>
          <ac:picMkLst>
            <pc:docMk/>
            <pc:sldMk cId="238941635" sldId="309"/>
            <ac:picMk id="4" creationId="{F458116F-151C-4544-A368-A8BF51CAFA55}"/>
          </ac:picMkLst>
        </pc:picChg>
        <pc:picChg chg="add mod">
          <ac:chgData name="McFarland, Annette" userId="e93d1f50-85ab-41a8-a34a-185a53159573" providerId="ADAL" clId="{B56D4EF2-55A4-4A7A-A1DE-B88CDB2517E5}" dt="2021-07-26T15:33:28.415" v="31" actId="208"/>
          <ac:picMkLst>
            <pc:docMk/>
            <pc:sldMk cId="238941635" sldId="309"/>
            <ac:picMk id="6" creationId="{DC1ECC6B-296F-4782-B4F6-C5C5CC75F425}"/>
          </ac:picMkLst>
        </pc:picChg>
      </pc:sldChg>
      <pc:sldChg chg="addSp modSp mod addCm delCm modCm">
        <pc:chgData name="McFarland, Annette" userId="e93d1f50-85ab-41a8-a34a-185a53159573" providerId="ADAL" clId="{B56D4EF2-55A4-4A7A-A1DE-B88CDB2517E5}" dt="2021-08-11T19:23:33.542" v="305" actId="1592"/>
        <pc:sldMkLst>
          <pc:docMk/>
          <pc:sldMk cId="3941259967" sldId="310"/>
        </pc:sldMkLst>
        <pc:spChg chg="add mod">
          <ac:chgData name="McFarland, Annette" userId="e93d1f50-85ab-41a8-a34a-185a53159573" providerId="ADAL" clId="{B56D4EF2-55A4-4A7A-A1DE-B88CDB2517E5}" dt="2021-07-29T19:02:16.480" v="228" actId="20577"/>
          <ac:spMkLst>
            <pc:docMk/>
            <pc:sldMk cId="3941259967" sldId="310"/>
            <ac:spMk id="5" creationId="{B638D27B-1EE5-48B9-8CAC-21ABF3A69455}"/>
          </ac:spMkLst>
        </pc:spChg>
      </pc:sldChg>
      <pc:sldChg chg="mod">
        <pc:chgData name="McFarland, Annette" userId="e93d1f50-85ab-41a8-a34a-185a53159573" providerId="ADAL" clId="{B56D4EF2-55A4-4A7A-A1DE-B88CDB2517E5}" dt="2021-07-26T16:04:01.836" v="146" actId="27918"/>
        <pc:sldMkLst>
          <pc:docMk/>
          <pc:sldMk cId="2193820898" sldId="313"/>
        </pc:sldMkLst>
      </pc:sldChg>
      <pc:sldChg chg="mod">
        <pc:chgData name="McFarland, Annette" userId="e93d1f50-85ab-41a8-a34a-185a53159573" providerId="ADAL" clId="{B56D4EF2-55A4-4A7A-A1DE-B88CDB2517E5}" dt="2021-07-26T15:40:06.501" v="94" actId="27918"/>
        <pc:sldMkLst>
          <pc:docMk/>
          <pc:sldMk cId="1440921490" sldId="314"/>
        </pc:sldMkLst>
      </pc:sldChg>
      <pc:sldChg chg="addSp modSp mod addCm delCm modCm modNotesTx">
        <pc:chgData name="McFarland, Annette" userId="e93d1f50-85ab-41a8-a34a-185a53159573" providerId="ADAL" clId="{B56D4EF2-55A4-4A7A-A1DE-B88CDB2517E5}" dt="2021-08-11T19:23:37.325" v="306" actId="1592"/>
        <pc:sldMkLst>
          <pc:docMk/>
          <pc:sldMk cId="1090254151" sldId="315"/>
        </pc:sldMkLst>
        <pc:spChg chg="mod">
          <ac:chgData name="McFarland, Annette" userId="e93d1f50-85ab-41a8-a34a-185a53159573" providerId="ADAL" clId="{B56D4EF2-55A4-4A7A-A1DE-B88CDB2517E5}" dt="2021-07-29T19:03:24.245" v="233" actId="14100"/>
          <ac:spMkLst>
            <pc:docMk/>
            <pc:sldMk cId="1090254151" sldId="315"/>
            <ac:spMk id="2" creationId="{00000000-0000-0000-0000-000000000000}"/>
          </ac:spMkLst>
        </pc:spChg>
        <pc:spChg chg="add mod">
          <ac:chgData name="McFarland, Annette" userId="e93d1f50-85ab-41a8-a34a-185a53159573" providerId="ADAL" clId="{B56D4EF2-55A4-4A7A-A1DE-B88CDB2517E5}" dt="2021-07-29T19:03:47.981" v="302" actId="20577"/>
          <ac:spMkLst>
            <pc:docMk/>
            <pc:sldMk cId="1090254151" sldId="315"/>
            <ac:spMk id="5" creationId="{CB4291A9-2E09-4D3E-A1A6-F9C9477B3C52}"/>
          </ac:spMkLst>
        </pc:spChg>
        <pc:graphicFrameChg chg="mod">
          <ac:chgData name="McFarland, Annette" userId="e93d1f50-85ab-41a8-a34a-185a53159573" providerId="ADAL" clId="{B56D4EF2-55A4-4A7A-A1DE-B88CDB2517E5}" dt="2021-07-29T19:03:28.142" v="234" actId="14100"/>
          <ac:graphicFrameMkLst>
            <pc:docMk/>
            <pc:sldMk cId="1090254151" sldId="315"/>
            <ac:graphicFrameMk id="8" creationId="{00000000-0000-0000-0000-000000000000}"/>
          </ac:graphicFrameMkLst>
        </pc:graphicFrameChg>
      </pc:sldChg>
      <pc:sldChg chg="mod">
        <pc:chgData name="McFarland, Annette" userId="e93d1f50-85ab-41a8-a34a-185a53159573" providerId="ADAL" clId="{B56D4EF2-55A4-4A7A-A1DE-B88CDB2517E5}" dt="2021-07-26T15:41:22.456" v="103" actId="27918"/>
        <pc:sldMkLst>
          <pc:docMk/>
          <pc:sldMk cId="1522089445" sldId="316"/>
        </pc:sldMkLst>
      </pc:sldChg>
      <pc:sldChg chg="mod addCm modCm">
        <pc:chgData name="McFarland, Annette" userId="e93d1f50-85ab-41a8-a34a-185a53159573" providerId="ADAL" clId="{B56D4EF2-55A4-4A7A-A1DE-B88CDB2517E5}" dt="2021-07-26T16:04:29.818" v="153" actId="27918"/>
        <pc:sldMkLst>
          <pc:docMk/>
          <pc:sldMk cId="2936378481" sldId="320"/>
        </pc:sldMkLst>
      </pc:sldChg>
      <pc:sldChg chg="modSp del mod">
        <pc:chgData name="McFarland, Annette" userId="e93d1f50-85ab-41a8-a34a-185a53159573" providerId="ADAL" clId="{B56D4EF2-55A4-4A7A-A1DE-B88CDB2517E5}" dt="2021-08-11T19:24:05.080" v="307" actId="2696"/>
        <pc:sldMkLst>
          <pc:docMk/>
          <pc:sldMk cId="1244569025" sldId="323"/>
        </pc:sldMkLst>
        <pc:graphicFrameChg chg="mod">
          <ac:chgData name="McFarland, Annette" userId="e93d1f50-85ab-41a8-a34a-185a53159573" providerId="ADAL" clId="{B56D4EF2-55A4-4A7A-A1DE-B88CDB2517E5}" dt="2021-07-26T15:44:00.199" v="111"/>
          <ac:graphicFrameMkLst>
            <pc:docMk/>
            <pc:sldMk cId="1244569025" sldId="323"/>
            <ac:graphicFrameMk id="9" creationId="{BB83371A-ABED-4CB7-A3B9-AE3028393E5B}"/>
          </ac:graphicFrameMkLst>
        </pc:graphicFrameChg>
      </pc:sldChg>
    </pc:docChg>
  </pc:docChgLst>
  <pc:docChgLst>
    <pc:chgData name="Zweimueller, Sally" userId="f649569d-8ee2-4724-a3fd-8ef967560e44" providerId="ADAL" clId="{1C95EF20-7E2A-4ED5-B63D-048DFC92CBD3}"/>
    <pc:docChg chg="undo custSel modSld">
      <pc:chgData name="Zweimueller, Sally" userId="f649569d-8ee2-4724-a3fd-8ef967560e44" providerId="ADAL" clId="{1C95EF20-7E2A-4ED5-B63D-048DFC92CBD3}" dt="2021-09-20T21:06:59.502" v="253" actId="27918"/>
      <pc:docMkLst>
        <pc:docMk/>
      </pc:docMkLst>
      <pc:sldChg chg="mod modNotesTx">
        <pc:chgData name="Zweimueller, Sally" userId="f649569d-8ee2-4724-a3fd-8ef967560e44" providerId="ADAL" clId="{1C95EF20-7E2A-4ED5-B63D-048DFC92CBD3}" dt="2021-09-20T21:06:59.502" v="253" actId="27918"/>
        <pc:sldMkLst>
          <pc:docMk/>
          <pc:sldMk cId="2936378481" sldId="320"/>
        </pc:sldMkLst>
      </pc:sldChg>
    </pc:docChg>
  </pc:docChgLst>
  <pc:docChgLst>
    <pc:chgData name="Nybro, Erica" userId="1492e0a9-8f05-4098-a64e-a6e438108755" providerId="ADAL" clId="{B05D489F-81D7-40DD-8C93-C4016357EC3A}"/>
    <pc:docChg chg="undo custSel delSld modSld delMainMaster modMainMaster">
      <pc:chgData name="Nybro, Erica" userId="1492e0a9-8f05-4098-a64e-a6e438108755" providerId="ADAL" clId="{B05D489F-81D7-40DD-8C93-C4016357EC3A}" dt="2021-06-23T14:17:22.514" v="1929" actId="20577"/>
      <pc:docMkLst>
        <pc:docMk/>
      </pc:docMkLst>
      <pc:sldChg chg="del">
        <pc:chgData name="Nybro, Erica" userId="1492e0a9-8f05-4098-a64e-a6e438108755" providerId="ADAL" clId="{B05D489F-81D7-40DD-8C93-C4016357EC3A}" dt="2021-06-22T17:38:19.595" v="0" actId="47"/>
        <pc:sldMkLst>
          <pc:docMk/>
          <pc:sldMk cId="1289625166" sldId="257"/>
        </pc:sldMkLst>
      </pc:sldChg>
      <pc:sldChg chg="addSp delSp modSp mod">
        <pc:chgData name="Nybro, Erica" userId="1492e0a9-8f05-4098-a64e-a6e438108755" providerId="ADAL" clId="{B05D489F-81D7-40DD-8C93-C4016357EC3A}" dt="2021-06-22T18:16:57.442" v="823" actId="1076"/>
        <pc:sldMkLst>
          <pc:docMk/>
          <pc:sldMk cId="2985193522" sldId="258"/>
        </pc:sldMkLst>
        <pc:spChg chg="mod">
          <ac:chgData name="Nybro, Erica" userId="1492e0a9-8f05-4098-a64e-a6e438108755" providerId="ADAL" clId="{B05D489F-81D7-40DD-8C93-C4016357EC3A}" dt="2021-06-22T17:38:52.821" v="12" actId="207"/>
          <ac:spMkLst>
            <pc:docMk/>
            <pc:sldMk cId="2985193522" sldId="258"/>
            <ac:spMk id="3" creationId="{00000000-0000-0000-0000-000000000000}"/>
          </ac:spMkLst>
        </pc:spChg>
        <pc:spChg chg="mod">
          <ac:chgData name="Nybro, Erica" userId="1492e0a9-8f05-4098-a64e-a6e438108755" providerId="ADAL" clId="{B05D489F-81D7-40DD-8C93-C4016357EC3A}" dt="2021-06-22T17:39:45.220" v="24" actId="20577"/>
          <ac:spMkLst>
            <pc:docMk/>
            <pc:sldMk cId="2985193522" sldId="258"/>
            <ac:spMk id="5" creationId="{00000000-0000-0000-0000-000000000000}"/>
          </ac:spMkLst>
        </pc:spChg>
        <pc:picChg chg="add del mod">
          <ac:chgData name="Nybro, Erica" userId="1492e0a9-8f05-4098-a64e-a6e438108755" providerId="ADAL" clId="{B05D489F-81D7-40DD-8C93-C4016357EC3A}" dt="2021-06-22T18:16:32.143" v="818" actId="478"/>
          <ac:picMkLst>
            <pc:docMk/>
            <pc:sldMk cId="2985193522" sldId="258"/>
            <ac:picMk id="4" creationId="{C26859B5-4DF2-42F9-B3AC-6E09C9925A6C}"/>
          </ac:picMkLst>
        </pc:picChg>
        <pc:picChg chg="add mod">
          <ac:chgData name="Nybro, Erica" userId="1492e0a9-8f05-4098-a64e-a6e438108755" providerId="ADAL" clId="{B05D489F-81D7-40DD-8C93-C4016357EC3A}" dt="2021-06-22T18:16:57.442" v="823" actId="1076"/>
          <ac:picMkLst>
            <pc:docMk/>
            <pc:sldMk cId="2985193522" sldId="258"/>
            <ac:picMk id="7" creationId="{0DBB4C13-B0D1-47DA-BA2E-FA61EE4E93D5}"/>
          </ac:picMkLst>
        </pc:picChg>
      </pc:sldChg>
      <pc:sldChg chg="modSp mod">
        <pc:chgData name="Nybro, Erica" userId="1492e0a9-8f05-4098-a64e-a6e438108755" providerId="ADAL" clId="{B05D489F-81D7-40DD-8C93-C4016357EC3A}" dt="2021-06-22T18:13:21.088" v="817" actId="207"/>
        <pc:sldMkLst>
          <pc:docMk/>
          <pc:sldMk cId="519782457" sldId="274"/>
        </pc:sldMkLst>
        <pc:spChg chg="mod">
          <ac:chgData name="Nybro, Erica" userId="1492e0a9-8f05-4098-a64e-a6e438108755" providerId="ADAL" clId="{B05D489F-81D7-40DD-8C93-C4016357EC3A}" dt="2021-06-22T18:13:21.088" v="817" actId="207"/>
          <ac:spMkLst>
            <pc:docMk/>
            <pc:sldMk cId="519782457" sldId="274"/>
            <ac:spMk id="3" creationId="{00000000-0000-0000-0000-000000000000}"/>
          </ac:spMkLst>
        </pc:spChg>
      </pc:sldChg>
      <pc:sldChg chg="modSp mod modNotesTx">
        <pc:chgData name="Nybro, Erica" userId="1492e0a9-8f05-4098-a64e-a6e438108755" providerId="ADAL" clId="{B05D489F-81D7-40DD-8C93-C4016357EC3A}" dt="2021-06-22T21:55:58.194" v="1031" actId="20577"/>
        <pc:sldMkLst>
          <pc:docMk/>
          <pc:sldMk cId="566985902" sldId="295"/>
        </pc:sldMkLst>
        <pc:graphicFrameChg chg="mod">
          <ac:chgData name="Nybro, Erica" userId="1492e0a9-8f05-4098-a64e-a6e438108755" providerId="ADAL" clId="{B05D489F-81D7-40DD-8C93-C4016357EC3A}" dt="2021-06-22T17:41:34.307" v="32" actId="207"/>
          <ac:graphicFrameMkLst>
            <pc:docMk/>
            <pc:sldMk cId="566985902" sldId="295"/>
            <ac:graphicFrameMk id="13" creationId="{00000000-0000-0000-0000-000000000000}"/>
          </ac:graphicFrameMkLst>
        </pc:graphicFrameChg>
      </pc:sldChg>
      <pc:sldChg chg="modSp mod">
        <pc:chgData name="Nybro, Erica" userId="1492e0a9-8f05-4098-a64e-a6e438108755" providerId="ADAL" clId="{B05D489F-81D7-40DD-8C93-C4016357EC3A}" dt="2021-06-22T17:56:10.231" v="220" actId="207"/>
        <pc:sldMkLst>
          <pc:docMk/>
          <pc:sldMk cId="3344864891" sldId="300"/>
        </pc:sldMkLst>
        <pc:spChg chg="mod">
          <ac:chgData name="Nybro, Erica" userId="1492e0a9-8f05-4098-a64e-a6e438108755" providerId="ADAL" clId="{B05D489F-81D7-40DD-8C93-C4016357EC3A}" dt="2021-06-22T17:56:10.231" v="220" actId="207"/>
          <ac:spMkLst>
            <pc:docMk/>
            <pc:sldMk cId="3344864891" sldId="300"/>
            <ac:spMk id="3" creationId="{00000000-0000-0000-0000-000000000000}"/>
          </ac:spMkLst>
        </pc:spChg>
      </pc:sldChg>
      <pc:sldChg chg="modSp mod">
        <pc:chgData name="Nybro, Erica" userId="1492e0a9-8f05-4098-a64e-a6e438108755" providerId="ADAL" clId="{B05D489F-81D7-40DD-8C93-C4016357EC3A}" dt="2021-06-22T18:02:28.046" v="331" actId="207"/>
        <pc:sldMkLst>
          <pc:docMk/>
          <pc:sldMk cId="659835304" sldId="301"/>
        </pc:sldMkLst>
        <pc:spChg chg="mod">
          <ac:chgData name="Nybro, Erica" userId="1492e0a9-8f05-4098-a64e-a6e438108755" providerId="ADAL" clId="{B05D489F-81D7-40DD-8C93-C4016357EC3A}" dt="2021-06-22T18:02:28.046" v="331" actId="207"/>
          <ac:spMkLst>
            <pc:docMk/>
            <pc:sldMk cId="659835304" sldId="301"/>
            <ac:spMk id="3" creationId="{00000000-0000-0000-0000-000000000000}"/>
          </ac:spMkLst>
        </pc:spChg>
      </pc:sldChg>
      <pc:sldChg chg="addSp modSp mod">
        <pc:chgData name="Nybro, Erica" userId="1492e0a9-8f05-4098-a64e-a6e438108755" providerId="ADAL" clId="{B05D489F-81D7-40DD-8C93-C4016357EC3A}" dt="2021-06-22T18:00:09.143" v="317" actId="20577"/>
        <pc:sldMkLst>
          <pc:docMk/>
          <pc:sldMk cId="3757189402" sldId="308"/>
        </pc:sldMkLst>
        <pc:spChg chg="mod">
          <ac:chgData name="Nybro, Erica" userId="1492e0a9-8f05-4098-a64e-a6e438108755" providerId="ADAL" clId="{B05D489F-81D7-40DD-8C93-C4016357EC3A}" dt="2021-06-22T17:59:17.096" v="269" actId="207"/>
          <ac:spMkLst>
            <pc:docMk/>
            <pc:sldMk cId="3757189402" sldId="308"/>
            <ac:spMk id="3" creationId="{00000000-0000-0000-0000-000000000000}"/>
          </ac:spMkLst>
        </pc:spChg>
        <pc:spChg chg="mod">
          <ac:chgData name="Nybro, Erica" userId="1492e0a9-8f05-4098-a64e-a6e438108755" providerId="ADAL" clId="{B05D489F-81D7-40DD-8C93-C4016357EC3A}" dt="2021-06-22T18:00:09.143" v="317" actId="20577"/>
          <ac:spMkLst>
            <pc:docMk/>
            <pc:sldMk cId="3757189402" sldId="308"/>
            <ac:spMk id="5" creationId="{00000000-0000-0000-0000-000000000000}"/>
          </ac:spMkLst>
        </pc:spChg>
        <pc:picChg chg="add mod">
          <ac:chgData name="Nybro, Erica" userId="1492e0a9-8f05-4098-a64e-a6e438108755" providerId="ADAL" clId="{B05D489F-81D7-40DD-8C93-C4016357EC3A}" dt="2021-06-22T18:00:01.222" v="277" actId="208"/>
          <ac:picMkLst>
            <pc:docMk/>
            <pc:sldMk cId="3757189402" sldId="308"/>
            <ac:picMk id="4" creationId="{EAA34A24-CDC9-4F00-9326-3ECD589A451C}"/>
          </ac:picMkLst>
        </pc:picChg>
      </pc:sldChg>
      <pc:sldChg chg="addSp modSp mod">
        <pc:chgData name="Nybro, Erica" userId="1492e0a9-8f05-4098-a64e-a6e438108755" providerId="ADAL" clId="{B05D489F-81D7-40DD-8C93-C4016357EC3A}" dt="2021-06-22T18:06:14.146" v="521" actId="1076"/>
        <pc:sldMkLst>
          <pc:docMk/>
          <pc:sldMk cId="238941635" sldId="309"/>
        </pc:sldMkLst>
        <pc:spChg chg="mod">
          <ac:chgData name="Nybro, Erica" userId="1492e0a9-8f05-4098-a64e-a6e438108755" providerId="ADAL" clId="{B05D489F-81D7-40DD-8C93-C4016357EC3A}" dt="2021-06-22T18:05:35.716" v="508" actId="207"/>
          <ac:spMkLst>
            <pc:docMk/>
            <pc:sldMk cId="238941635" sldId="309"/>
            <ac:spMk id="3" creationId="{00000000-0000-0000-0000-000000000000}"/>
          </ac:spMkLst>
        </pc:spChg>
        <pc:spChg chg="mod">
          <ac:chgData name="Nybro, Erica" userId="1492e0a9-8f05-4098-a64e-a6e438108755" providerId="ADAL" clId="{B05D489F-81D7-40DD-8C93-C4016357EC3A}" dt="2021-06-22T18:06:14.146" v="521" actId="1076"/>
          <ac:spMkLst>
            <pc:docMk/>
            <pc:sldMk cId="238941635" sldId="309"/>
            <ac:spMk id="5" creationId="{00000000-0000-0000-0000-000000000000}"/>
          </ac:spMkLst>
        </pc:spChg>
        <pc:picChg chg="add mod">
          <ac:chgData name="Nybro, Erica" userId="1492e0a9-8f05-4098-a64e-a6e438108755" providerId="ADAL" clId="{B05D489F-81D7-40DD-8C93-C4016357EC3A}" dt="2021-06-22T18:06:08.939" v="514" actId="208"/>
          <ac:picMkLst>
            <pc:docMk/>
            <pc:sldMk cId="238941635" sldId="309"/>
            <ac:picMk id="4" creationId="{F458116F-151C-4544-A368-A8BF51CAFA55}"/>
          </ac:picMkLst>
        </pc:picChg>
      </pc:sldChg>
      <pc:sldChg chg="modSp mod modNotesTx">
        <pc:chgData name="Nybro, Erica" userId="1492e0a9-8f05-4098-a64e-a6e438108755" providerId="ADAL" clId="{B05D489F-81D7-40DD-8C93-C4016357EC3A}" dt="2021-06-22T21:56:58.958" v="1222" actId="20577"/>
        <pc:sldMkLst>
          <pc:docMk/>
          <pc:sldMk cId="3941259967" sldId="310"/>
        </pc:sldMkLst>
        <pc:graphicFrameChg chg="mod">
          <ac:chgData name="Nybro, Erica" userId="1492e0a9-8f05-4098-a64e-a6e438108755" providerId="ADAL" clId="{B05D489F-81D7-40DD-8C93-C4016357EC3A}" dt="2021-06-22T17:43:08.229" v="59" actId="14100"/>
          <ac:graphicFrameMkLst>
            <pc:docMk/>
            <pc:sldMk cId="3941259967" sldId="310"/>
            <ac:graphicFrameMk id="7" creationId="{00000000-0000-0000-0000-000000000000}"/>
          </ac:graphicFrameMkLst>
        </pc:graphicFrameChg>
      </pc:sldChg>
      <pc:sldChg chg="addSp modSp mod modNotesTx">
        <pc:chgData name="Nybro, Erica" userId="1492e0a9-8f05-4098-a64e-a6e438108755" providerId="ADAL" clId="{B05D489F-81D7-40DD-8C93-C4016357EC3A}" dt="2021-06-22T21:57:11.765" v="1291" actId="20577"/>
        <pc:sldMkLst>
          <pc:docMk/>
          <pc:sldMk cId="3482780935" sldId="311"/>
        </pc:sldMkLst>
        <pc:spChg chg="add mod">
          <ac:chgData name="Nybro, Erica" userId="1492e0a9-8f05-4098-a64e-a6e438108755" providerId="ADAL" clId="{B05D489F-81D7-40DD-8C93-C4016357EC3A}" dt="2021-06-22T17:43:38.481" v="64"/>
          <ac:spMkLst>
            <pc:docMk/>
            <pc:sldMk cId="3482780935" sldId="311"/>
            <ac:spMk id="5" creationId="{A95E03BE-BBD7-4C2A-A3C8-321FC6B2780F}"/>
          </ac:spMkLst>
        </pc:spChg>
        <pc:spChg chg="add mod">
          <ac:chgData name="Nybro, Erica" userId="1492e0a9-8f05-4098-a64e-a6e438108755" providerId="ADAL" clId="{B05D489F-81D7-40DD-8C93-C4016357EC3A}" dt="2021-06-22T17:43:38.481" v="64"/>
          <ac:spMkLst>
            <pc:docMk/>
            <pc:sldMk cId="3482780935" sldId="311"/>
            <ac:spMk id="6" creationId="{89EEFE39-893E-4DA5-8E56-C6CD0385CD6F}"/>
          </ac:spMkLst>
        </pc:spChg>
        <pc:spChg chg="add mod">
          <ac:chgData name="Nybro, Erica" userId="1492e0a9-8f05-4098-a64e-a6e438108755" providerId="ADAL" clId="{B05D489F-81D7-40DD-8C93-C4016357EC3A}" dt="2021-06-22T17:43:38.481" v="64"/>
          <ac:spMkLst>
            <pc:docMk/>
            <pc:sldMk cId="3482780935" sldId="311"/>
            <ac:spMk id="9" creationId="{B284EF9C-0A84-4DD0-A7B7-92FEF971E500}"/>
          </ac:spMkLst>
        </pc:spChg>
        <pc:graphicFrameChg chg="mod">
          <ac:chgData name="Nybro, Erica" userId="1492e0a9-8f05-4098-a64e-a6e438108755" providerId="ADAL" clId="{B05D489F-81D7-40DD-8C93-C4016357EC3A}" dt="2021-06-22T17:43:19.749" v="63" actId="14100"/>
          <ac:graphicFrameMkLst>
            <pc:docMk/>
            <pc:sldMk cId="3482780935" sldId="311"/>
            <ac:graphicFrameMk id="7" creationId="{00000000-0000-0000-0000-000000000000}"/>
          </ac:graphicFrameMkLst>
        </pc:graphicFrameChg>
      </pc:sldChg>
      <pc:sldChg chg="addSp delSp modSp mod modNotesTx">
        <pc:chgData name="Nybro, Erica" userId="1492e0a9-8f05-4098-a64e-a6e438108755" providerId="ADAL" clId="{B05D489F-81D7-40DD-8C93-C4016357EC3A}" dt="2021-06-22T21:57:34.393" v="1414" actId="20577"/>
        <pc:sldMkLst>
          <pc:docMk/>
          <pc:sldMk cId="2481399833" sldId="312"/>
        </pc:sldMkLst>
        <pc:spChg chg="mod">
          <ac:chgData name="Nybro, Erica" userId="1492e0a9-8f05-4098-a64e-a6e438108755" providerId="ADAL" clId="{B05D489F-81D7-40DD-8C93-C4016357EC3A}" dt="2021-06-22T17:49:16.200" v="90" actId="20577"/>
          <ac:spMkLst>
            <pc:docMk/>
            <pc:sldMk cId="2481399833" sldId="312"/>
            <ac:spMk id="2" creationId="{00000000-0000-0000-0000-000000000000}"/>
          </ac:spMkLst>
        </pc:spChg>
        <pc:spChg chg="mod">
          <ac:chgData name="Nybro, Erica" userId="1492e0a9-8f05-4098-a64e-a6e438108755" providerId="ADAL" clId="{B05D489F-81D7-40DD-8C93-C4016357EC3A}" dt="2021-06-22T17:49:08.743" v="78" actId="1076"/>
          <ac:spMkLst>
            <pc:docMk/>
            <pc:sldMk cId="2481399833" sldId="312"/>
            <ac:spMk id="4" creationId="{00000000-0000-0000-0000-000000000000}"/>
          </ac:spMkLst>
        </pc:spChg>
        <pc:spChg chg="mod">
          <ac:chgData name="Nybro, Erica" userId="1492e0a9-8f05-4098-a64e-a6e438108755" providerId="ADAL" clId="{B05D489F-81D7-40DD-8C93-C4016357EC3A}" dt="2021-06-22T17:49:05.230" v="77"/>
          <ac:spMkLst>
            <pc:docMk/>
            <pc:sldMk cId="2481399833" sldId="312"/>
            <ac:spMk id="6" creationId="{2EA27B47-DBE0-4839-8909-395C41C888E9}"/>
          </ac:spMkLst>
        </pc:spChg>
        <pc:spChg chg="mod">
          <ac:chgData name="Nybro, Erica" userId="1492e0a9-8f05-4098-a64e-a6e438108755" providerId="ADAL" clId="{B05D489F-81D7-40DD-8C93-C4016357EC3A}" dt="2021-06-22T17:49:05.230" v="77"/>
          <ac:spMkLst>
            <pc:docMk/>
            <pc:sldMk cId="2481399833" sldId="312"/>
            <ac:spMk id="7" creationId="{717924D9-408A-4ACC-AD8D-AA583E2DDED6}"/>
          </ac:spMkLst>
        </pc:spChg>
        <pc:spChg chg="mod">
          <ac:chgData name="Nybro, Erica" userId="1492e0a9-8f05-4098-a64e-a6e438108755" providerId="ADAL" clId="{B05D489F-81D7-40DD-8C93-C4016357EC3A}" dt="2021-06-22T17:50:30.892" v="105" actId="207"/>
          <ac:spMkLst>
            <pc:docMk/>
            <pc:sldMk cId="2481399833" sldId="312"/>
            <ac:spMk id="8" creationId="{048AA196-A2BA-4F8C-88A9-2CDB64071A85}"/>
          </ac:spMkLst>
        </pc:spChg>
        <pc:spChg chg="mod">
          <ac:chgData name="Nybro, Erica" userId="1492e0a9-8f05-4098-a64e-a6e438108755" providerId="ADAL" clId="{B05D489F-81D7-40DD-8C93-C4016357EC3A}" dt="2021-06-22T17:50:28.099" v="104" actId="207"/>
          <ac:spMkLst>
            <pc:docMk/>
            <pc:sldMk cId="2481399833" sldId="312"/>
            <ac:spMk id="9" creationId="{D217B278-218B-45E3-AC74-B363BE14ED51}"/>
          </ac:spMkLst>
        </pc:spChg>
        <pc:spChg chg="mod">
          <ac:chgData name="Nybro, Erica" userId="1492e0a9-8f05-4098-a64e-a6e438108755" providerId="ADAL" clId="{B05D489F-81D7-40DD-8C93-C4016357EC3A}" dt="2021-06-22T17:50:35.291" v="106" actId="207"/>
          <ac:spMkLst>
            <pc:docMk/>
            <pc:sldMk cId="2481399833" sldId="312"/>
            <ac:spMk id="10" creationId="{ED1FE8BF-6867-493D-B82C-0D0F0FB1C8A3}"/>
          </ac:spMkLst>
        </pc:spChg>
        <pc:spChg chg="mod">
          <ac:chgData name="Nybro, Erica" userId="1492e0a9-8f05-4098-a64e-a6e438108755" providerId="ADAL" clId="{B05D489F-81D7-40DD-8C93-C4016357EC3A}" dt="2021-06-22T17:50:38.494" v="107" actId="207"/>
          <ac:spMkLst>
            <pc:docMk/>
            <pc:sldMk cId="2481399833" sldId="312"/>
            <ac:spMk id="11" creationId="{75CD9BEC-EF96-41D0-96D8-67E39B2C6B23}"/>
          </ac:spMkLst>
        </pc:spChg>
        <pc:spChg chg="add mod">
          <ac:chgData name="Nybro, Erica" userId="1492e0a9-8f05-4098-a64e-a6e438108755" providerId="ADAL" clId="{B05D489F-81D7-40DD-8C93-C4016357EC3A}" dt="2021-06-22T17:50:14.461" v="99" actId="20577"/>
          <ac:spMkLst>
            <pc:docMk/>
            <pc:sldMk cId="2481399833" sldId="312"/>
            <ac:spMk id="12" creationId="{FE8A1D1B-9930-4A47-BAED-27BCA4A3039D}"/>
          </ac:spMkLst>
        </pc:spChg>
        <pc:spChg chg="add mod">
          <ac:chgData name="Nybro, Erica" userId="1492e0a9-8f05-4098-a64e-a6e438108755" providerId="ADAL" clId="{B05D489F-81D7-40DD-8C93-C4016357EC3A}" dt="2021-06-22T17:50:19.261" v="101" actId="20577"/>
          <ac:spMkLst>
            <pc:docMk/>
            <pc:sldMk cId="2481399833" sldId="312"/>
            <ac:spMk id="13" creationId="{543B729F-4EF7-46F2-9624-B25A3250F4F7}"/>
          </ac:spMkLst>
        </pc:spChg>
        <pc:spChg chg="add mod">
          <ac:chgData name="Nybro, Erica" userId="1492e0a9-8f05-4098-a64e-a6e438108755" providerId="ADAL" clId="{B05D489F-81D7-40DD-8C93-C4016357EC3A}" dt="2021-06-22T17:50:21.738" v="103" actId="20577"/>
          <ac:spMkLst>
            <pc:docMk/>
            <pc:sldMk cId="2481399833" sldId="312"/>
            <ac:spMk id="14" creationId="{C1535709-467F-4011-A85E-7EFEEA939E00}"/>
          </ac:spMkLst>
        </pc:spChg>
        <pc:spChg chg="add mod">
          <ac:chgData name="Nybro, Erica" userId="1492e0a9-8f05-4098-a64e-a6e438108755" providerId="ADAL" clId="{B05D489F-81D7-40DD-8C93-C4016357EC3A}" dt="2021-06-22T17:50:10.189" v="95" actId="20577"/>
          <ac:spMkLst>
            <pc:docMk/>
            <pc:sldMk cId="2481399833" sldId="312"/>
            <ac:spMk id="15" creationId="{D4936388-1078-456B-B545-1599D294881D}"/>
          </ac:spMkLst>
        </pc:spChg>
        <pc:spChg chg="add mod">
          <ac:chgData name="Nybro, Erica" userId="1492e0a9-8f05-4098-a64e-a6e438108755" providerId="ADAL" clId="{B05D489F-81D7-40DD-8C93-C4016357EC3A}" dt="2021-06-22T17:50:05.209" v="93" actId="20577"/>
          <ac:spMkLst>
            <pc:docMk/>
            <pc:sldMk cId="2481399833" sldId="312"/>
            <ac:spMk id="16" creationId="{C5AE7F05-DC5D-4A65-B77F-F31FAC9921E2}"/>
          </ac:spMkLst>
        </pc:spChg>
        <pc:spChg chg="add del mod">
          <ac:chgData name="Nybro, Erica" userId="1492e0a9-8f05-4098-a64e-a6e438108755" providerId="ADAL" clId="{B05D489F-81D7-40DD-8C93-C4016357EC3A}" dt="2021-06-22T17:49:18.890" v="91" actId="478"/>
          <ac:spMkLst>
            <pc:docMk/>
            <pc:sldMk cId="2481399833" sldId="312"/>
            <ac:spMk id="17" creationId="{C9BBB399-9992-4053-9AC2-64CD3F7B8288}"/>
          </ac:spMkLst>
        </pc:spChg>
        <pc:grpChg chg="add mod">
          <ac:chgData name="Nybro, Erica" userId="1492e0a9-8f05-4098-a64e-a6e438108755" providerId="ADAL" clId="{B05D489F-81D7-40DD-8C93-C4016357EC3A}" dt="2021-06-22T17:49:05.230" v="77"/>
          <ac:grpSpMkLst>
            <pc:docMk/>
            <pc:sldMk cId="2481399833" sldId="312"/>
            <ac:grpSpMk id="5" creationId="{CB2A5672-8732-4446-8D9D-71EADA119885}"/>
          </ac:grpSpMkLst>
        </pc:grpChg>
        <pc:cxnChg chg="add mod">
          <ac:chgData name="Nybro, Erica" userId="1492e0a9-8f05-4098-a64e-a6e438108755" providerId="ADAL" clId="{B05D489F-81D7-40DD-8C93-C4016357EC3A}" dt="2021-06-22T17:49:05.230" v="77"/>
          <ac:cxnSpMkLst>
            <pc:docMk/>
            <pc:sldMk cId="2481399833" sldId="312"/>
            <ac:cxnSpMk id="18" creationId="{8AC2DCBB-4713-4A39-A27A-9F17C8DE1818}"/>
          </ac:cxnSpMkLst>
        </pc:cxnChg>
      </pc:sldChg>
      <pc:sldChg chg="addSp delSp modSp mod modNotesTx">
        <pc:chgData name="Nybro, Erica" userId="1492e0a9-8f05-4098-a64e-a6e438108755" providerId="ADAL" clId="{B05D489F-81D7-40DD-8C93-C4016357EC3A}" dt="2021-06-22T21:58:41.809" v="1590" actId="20577"/>
        <pc:sldMkLst>
          <pc:docMk/>
          <pc:sldMk cId="2193820898" sldId="313"/>
        </pc:sldMkLst>
        <pc:spChg chg="add del mod">
          <ac:chgData name="Nybro, Erica" userId="1492e0a9-8f05-4098-a64e-a6e438108755" providerId="ADAL" clId="{B05D489F-81D7-40DD-8C93-C4016357EC3A}" dt="2021-06-22T17:51:08.678" v="109" actId="478"/>
          <ac:spMkLst>
            <pc:docMk/>
            <pc:sldMk cId="2193820898" sldId="313"/>
            <ac:spMk id="4" creationId="{6AC89DBF-747E-4EF4-A54B-4F36E80217A2}"/>
          </ac:spMkLst>
        </pc:spChg>
        <pc:spChg chg="add del mod">
          <ac:chgData name="Nybro, Erica" userId="1492e0a9-8f05-4098-a64e-a6e438108755" providerId="ADAL" clId="{B05D489F-81D7-40DD-8C93-C4016357EC3A}" dt="2021-06-22T17:51:20.986" v="112" actId="478"/>
          <ac:spMkLst>
            <pc:docMk/>
            <pc:sldMk cId="2193820898" sldId="313"/>
            <ac:spMk id="6" creationId="{D4C84C67-EA1B-48D3-939D-AC5161229233}"/>
          </ac:spMkLst>
        </pc:spChg>
        <pc:spChg chg="add mod">
          <ac:chgData name="Nybro, Erica" userId="1492e0a9-8f05-4098-a64e-a6e438108755" providerId="ADAL" clId="{B05D489F-81D7-40DD-8C93-C4016357EC3A}" dt="2021-06-22T17:55:07.288" v="206" actId="1076"/>
          <ac:spMkLst>
            <pc:docMk/>
            <pc:sldMk cId="2193820898" sldId="313"/>
            <ac:spMk id="11" creationId="{C4DEA780-0302-4CBA-BC3C-3AA355125476}"/>
          </ac:spMkLst>
        </pc:spChg>
        <pc:spChg chg="add mod">
          <ac:chgData name="Nybro, Erica" userId="1492e0a9-8f05-4098-a64e-a6e438108755" providerId="ADAL" clId="{B05D489F-81D7-40DD-8C93-C4016357EC3A}" dt="2021-06-22T17:55:33.696" v="213" actId="1076"/>
          <ac:spMkLst>
            <pc:docMk/>
            <pc:sldMk cId="2193820898" sldId="313"/>
            <ac:spMk id="12" creationId="{C3C6378D-6A5F-4B3E-B7C6-FD7392CB0066}"/>
          </ac:spMkLst>
        </pc:spChg>
        <pc:spChg chg="add mod">
          <ac:chgData name="Nybro, Erica" userId="1492e0a9-8f05-4098-a64e-a6e438108755" providerId="ADAL" clId="{B05D489F-81D7-40DD-8C93-C4016357EC3A}" dt="2021-06-22T17:55:36.037" v="214" actId="1076"/>
          <ac:spMkLst>
            <pc:docMk/>
            <pc:sldMk cId="2193820898" sldId="313"/>
            <ac:spMk id="13" creationId="{854D8362-505C-44BA-8FD6-C5376D820F43}"/>
          </ac:spMkLst>
        </pc:spChg>
        <pc:graphicFrameChg chg="add del mod">
          <ac:chgData name="Nybro, Erica" userId="1492e0a9-8f05-4098-a64e-a6e438108755" providerId="ADAL" clId="{B05D489F-81D7-40DD-8C93-C4016357EC3A}" dt="2021-06-22T17:51:18.848" v="111" actId="478"/>
          <ac:graphicFrameMkLst>
            <pc:docMk/>
            <pc:sldMk cId="2193820898" sldId="313"/>
            <ac:graphicFrameMk id="7" creationId="{00000000-0000-0000-0000-000000000000}"/>
          </ac:graphicFrameMkLst>
        </pc:graphicFrameChg>
        <pc:graphicFrameChg chg="add mod">
          <ac:chgData name="Nybro, Erica" userId="1492e0a9-8f05-4098-a64e-a6e438108755" providerId="ADAL" clId="{B05D489F-81D7-40DD-8C93-C4016357EC3A}" dt="2021-06-22T17:55:54.084" v="216"/>
          <ac:graphicFrameMkLst>
            <pc:docMk/>
            <pc:sldMk cId="2193820898" sldId="313"/>
            <ac:graphicFrameMk id="9" creationId="{BB83371A-ABED-4CB7-A3B9-AE3028393E5B}"/>
          </ac:graphicFrameMkLst>
        </pc:graphicFrameChg>
      </pc:sldChg>
      <pc:sldChg chg="modSp mod modNotesTx">
        <pc:chgData name="Nybro, Erica" userId="1492e0a9-8f05-4098-a64e-a6e438108755" providerId="ADAL" clId="{B05D489F-81D7-40DD-8C93-C4016357EC3A}" dt="2021-06-22T21:59:55.176" v="1710" actId="20577"/>
        <pc:sldMkLst>
          <pc:docMk/>
          <pc:sldMk cId="1440921490" sldId="314"/>
        </pc:sldMkLst>
        <pc:graphicFrameChg chg="mod">
          <ac:chgData name="Nybro, Erica" userId="1492e0a9-8f05-4098-a64e-a6e438108755" providerId="ADAL" clId="{B05D489F-81D7-40DD-8C93-C4016357EC3A}" dt="2021-06-22T17:57:23.509" v="233" actId="207"/>
          <ac:graphicFrameMkLst>
            <pc:docMk/>
            <pc:sldMk cId="1440921490" sldId="314"/>
            <ac:graphicFrameMk id="13" creationId="{00000000-0000-0000-0000-000000000000}"/>
          </ac:graphicFrameMkLst>
        </pc:graphicFrameChg>
      </pc:sldChg>
      <pc:sldChg chg="modSp mod modNotesTx">
        <pc:chgData name="Nybro, Erica" userId="1492e0a9-8f05-4098-a64e-a6e438108755" providerId="ADAL" clId="{B05D489F-81D7-40DD-8C93-C4016357EC3A}" dt="2021-06-22T22:00:39.354" v="1818" actId="20577"/>
        <pc:sldMkLst>
          <pc:docMk/>
          <pc:sldMk cId="1090254151" sldId="315"/>
        </pc:sldMkLst>
        <pc:graphicFrameChg chg="mod">
          <ac:chgData name="Nybro, Erica" userId="1492e0a9-8f05-4098-a64e-a6e438108755" providerId="ADAL" clId="{B05D489F-81D7-40DD-8C93-C4016357EC3A}" dt="2021-06-22T17:58:15.064" v="253" actId="207"/>
          <ac:graphicFrameMkLst>
            <pc:docMk/>
            <pc:sldMk cId="1090254151" sldId="315"/>
            <ac:graphicFrameMk id="8" creationId="{00000000-0000-0000-0000-000000000000}"/>
          </ac:graphicFrameMkLst>
        </pc:graphicFrameChg>
      </pc:sldChg>
      <pc:sldChg chg="modSp mod modNotesTx">
        <pc:chgData name="Nybro, Erica" userId="1492e0a9-8f05-4098-a64e-a6e438108755" providerId="ADAL" clId="{B05D489F-81D7-40DD-8C93-C4016357EC3A}" dt="2021-06-22T22:01:00.390" v="1921" actId="20577"/>
        <pc:sldMkLst>
          <pc:docMk/>
          <pc:sldMk cId="1522089445" sldId="316"/>
        </pc:sldMkLst>
        <pc:graphicFrameChg chg="mod">
          <ac:chgData name="Nybro, Erica" userId="1492e0a9-8f05-4098-a64e-a6e438108755" providerId="ADAL" clId="{B05D489F-81D7-40DD-8C93-C4016357EC3A}" dt="2021-06-22T17:59:09.056" v="268" actId="207"/>
          <ac:graphicFrameMkLst>
            <pc:docMk/>
            <pc:sldMk cId="1522089445" sldId="316"/>
            <ac:graphicFrameMk id="8" creationId="{00000000-0000-0000-0000-000000000000}"/>
          </ac:graphicFrameMkLst>
        </pc:graphicFrameChg>
      </pc:sldChg>
      <pc:sldChg chg="modSp mod">
        <pc:chgData name="Nybro, Erica" userId="1492e0a9-8f05-4098-a64e-a6e438108755" providerId="ADAL" clId="{B05D489F-81D7-40DD-8C93-C4016357EC3A}" dt="2021-06-22T18:06:35.020" v="527" actId="207"/>
        <pc:sldMkLst>
          <pc:docMk/>
          <pc:sldMk cId="3197841684" sldId="317"/>
        </pc:sldMkLst>
        <pc:spChg chg="mod">
          <ac:chgData name="Nybro, Erica" userId="1492e0a9-8f05-4098-a64e-a6e438108755" providerId="ADAL" clId="{B05D489F-81D7-40DD-8C93-C4016357EC3A}" dt="2021-06-22T18:06:25.098" v="524" actId="207"/>
          <ac:spMkLst>
            <pc:docMk/>
            <pc:sldMk cId="3197841684" sldId="317"/>
            <ac:spMk id="3" creationId="{00000000-0000-0000-0000-000000000000}"/>
          </ac:spMkLst>
        </pc:spChg>
        <pc:spChg chg="mod">
          <ac:chgData name="Nybro, Erica" userId="1492e0a9-8f05-4098-a64e-a6e438108755" providerId="ADAL" clId="{B05D489F-81D7-40DD-8C93-C4016357EC3A}" dt="2021-06-22T18:06:35.020" v="527" actId="207"/>
          <ac:spMkLst>
            <pc:docMk/>
            <pc:sldMk cId="3197841684" sldId="317"/>
            <ac:spMk id="4" creationId="{00000000-0000-0000-0000-000000000000}"/>
          </ac:spMkLst>
        </pc:spChg>
      </pc:sldChg>
      <pc:sldChg chg="modSp mod">
        <pc:chgData name="Nybro, Erica" userId="1492e0a9-8f05-4098-a64e-a6e438108755" providerId="ADAL" clId="{B05D489F-81D7-40DD-8C93-C4016357EC3A}" dt="2021-06-22T18:07:37.666" v="542" actId="207"/>
        <pc:sldMkLst>
          <pc:docMk/>
          <pc:sldMk cId="3953753324" sldId="318"/>
        </pc:sldMkLst>
        <pc:spChg chg="mod">
          <ac:chgData name="Nybro, Erica" userId="1492e0a9-8f05-4098-a64e-a6e438108755" providerId="ADAL" clId="{B05D489F-81D7-40DD-8C93-C4016357EC3A}" dt="2021-06-22T18:07:37.666" v="542" actId="207"/>
          <ac:spMkLst>
            <pc:docMk/>
            <pc:sldMk cId="3953753324" sldId="318"/>
            <ac:spMk id="3" creationId="{00000000-0000-0000-0000-000000000000}"/>
          </ac:spMkLst>
        </pc:spChg>
      </pc:sldChg>
      <pc:sldChg chg="modSp mod modNotesTx">
        <pc:chgData name="Nybro, Erica" userId="1492e0a9-8f05-4098-a64e-a6e438108755" providerId="ADAL" clId="{B05D489F-81D7-40DD-8C93-C4016357EC3A}" dt="2021-06-22T18:11:06.290" v="709" actId="692"/>
        <pc:sldMkLst>
          <pc:docMk/>
          <pc:sldMk cId="2936378481" sldId="320"/>
        </pc:sldMkLst>
        <pc:graphicFrameChg chg="mod">
          <ac:chgData name="Nybro, Erica" userId="1492e0a9-8f05-4098-a64e-a6e438108755" providerId="ADAL" clId="{B05D489F-81D7-40DD-8C93-C4016357EC3A}" dt="2021-06-22T18:11:06.290" v="709" actId="692"/>
          <ac:graphicFrameMkLst>
            <pc:docMk/>
            <pc:sldMk cId="2936378481" sldId="320"/>
            <ac:graphicFrameMk id="18" creationId="{00000000-0000-0000-0000-000000000000}"/>
          </ac:graphicFrameMkLst>
        </pc:graphicFrameChg>
      </pc:sldChg>
      <pc:sldChg chg="modSp mod modNotesTx">
        <pc:chgData name="Nybro, Erica" userId="1492e0a9-8f05-4098-a64e-a6e438108755" providerId="ADAL" clId="{B05D489F-81D7-40DD-8C93-C4016357EC3A}" dt="2021-06-22T21:56:38.581" v="1133" actId="20577"/>
        <pc:sldMkLst>
          <pc:docMk/>
          <pc:sldMk cId="3599653170" sldId="321"/>
        </pc:sldMkLst>
        <pc:graphicFrameChg chg="mod">
          <ac:chgData name="Nybro, Erica" userId="1492e0a9-8f05-4098-a64e-a6e438108755" providerId="ADAL" clId="{B05D489F-81D7-40DD-8C93-C4016357EC3A}" dt="2021-06-22T17:42:14.903" v="40" actId="207"/>
          <ac:graphicFrameMkLst>
            <pc:docMk/>
            <pc:sldMk cId="3599653170" sldId="321"/>
            <ac:graphicFrameMk id="8" creationId="{00000000-0000-0000-0000-000000000000}"/>
          </ac:graphicFrameMkLst>
        </pc:graphicFrameChg>
      </pc:sldChg>
      <pc:sldChg chg="modSp mod">
        <pc:chgData name="Nybro, Erica" userId="1492e0a9-8f05-4098-a64e-a6e438108755" providerId="ADAL" clId="{B05D489F-81D7-40DD-8C93-C4016357EC3A}" dt="2021-06-23T14:17:07.563" v="1925" actId="1076"/>
        <pc:sldMkLst>
          <pc:docMk/>
          <pc:sldMk cId="3304091648" sldId="322"/>
        </pc:sldMkLst>
        <pc:spChg chg="mod">
          <ac:chgData name="Nybro, Erica" userId="1492e0a9-8f05-4098-a64e-a6e438108755" providerId="ADAL" clId="{B05D489F-81D7-40DD-8C93-C4016357EC3A}" dt="2021-06-23T14:17:05.250" v="1924" actId="1076"/>
          <ac:spMkLst>
            <pc:docMk/>
            <pc:sldMk cId="3304091648" sldId="322"/>
            <ac:spMk id="3" creationId="{00000000-0000-0000-0000-000000000000}"/>
          </ac:spMkLst>
        </pc:spChg>
        <pc:spChg chg="mod">
          <ac:chgData name="Nybro, Erica" userId="1492e0a9-8f05-4098-a64e-a6e438108755" providerId="ADAL" clId="{B05D489F-81D7-40DD-8C93-C4016357EC3A}" dt="2021-06-23T14:17:07.563" v="1925" actId="1076"/>
          <ac:spMkLst>
            <pc:docMk/>
            <pc:sldMk cId="3304091648" sldId="322"/>
            <ac:spMk id="4" creationId="{E0567F55-DAD7-430F-AEA5-D0C0F17E669B}"/>
          </ac:spMkLst>
        </pc:spChg>
      </pc:sldChg>
      <pc:sldChg chg="delSp modSp mod modNotesTx">
        <pc:chgData name="Nybro, Erica" userId="1492e0a9-8f05-4098-a64e-a6e438108755" providerId="ADAL" clId="{B05D489F-81D7-40DD-8C93-C4016357EC3A}" dt="2021-06-22T18:05:29.684" v="507" actId="20577"/>
        <pc:sldMkLst>
          <pc:docMk/>
          <pc:sldMk cId="1244569025" sldId="323"/>
        </pc:sldMkLst>
        <pc:spChg chg="mod">
          <ac:chgData name="Nybro, Erica" userId="1492e0a9-8f05-4098-a64e-a6e438108755" providerId="ADAL" clId="{B05D489F-81D7-40DD-8C93-C4016357EC3A}" dt="2021-06-22T18:02:39.718" v="353" actId="20577"/>
          <ac:spMkLst>
            <pc:docMk/>
            <pc:sldMk cId="1244569025" sldId="323"/>
            <ac:spMk id="2" creationId="{00000000-0000-0000-0000-000000000000}"/>
          </ac:spMkLst>
        </pc:spChg>
        <pc:spChg chg="mod">
          <ac:chgData name="Nybro, Erica" userId="1492e0a9-8f05-4098-a64e-a6e438108755" providerId="ADAL" clId="{B05D489F-81D7-40DD-8C93-C4016357EC3A}" dt="2021-06-22T18:02:54.198" v="390" actId="20577"/>
          <ac:spMkLst>
            <pc:docMk/>
            <pc:sldMk cId="1244569025" sldId="323"/>
            <ac:spMk id="10" creationId="{00000000-0000-0000-0000-000000000000}"/>
          </ac:spMkLst>
        </pc:spChg>
        <pc:spChg chg="mod">
          <ac:chgData name="Nybro, Erica" userId="1492e0a9-8f05-4098-a64e-a6e438108755" providerId="ADAL" clId="{B05D489F-81D7-40DD-8C93-C4016357EC3A}" dt="2021-06-22T18:04:46.642" v="429" actId="207"/>
          <ac:spMkLst>
            <pc:docMk/>
            <pc:sldMk cId="1244569025" sldId="323"/>
            <ac:spMk id="11" creationId="{C4DEA780-0302-4CBA-BC3C-3AA355125476}"/>
          </ac:spMkLst>
        </pc:spChg>
        <pc:spChg chg="mod">
          <ac:chgData name="Nybro, Erica" userId="1492e0a9-8f05-4098-a64e-a6e438108755" providerId="ADAL" clId="{B05D489F-81D7-40DD-8C93-C4016357EC3A}" dt="2021-06-22T18:04:41.949" v="428" actId="207"/>
          <ac:spMkLst>
            <pc:docMk/>
            <pc:sldMk cId="1244569025" sldId="323"/>
            <ac:spMk id="12" creationId="{C3C6378D-6A5F-4B3E-B7C6-FD7392CB0066}"/>
          </ac:spMkLst>
        </pc:spChg>
        <pc:spChg chg="del">
          <ac:chgData name="Nybro, Erica" userId="1492e0a9-8f05-4098-a64e-a6e438108755" providerId="ADAL" clId="{B05D489F-81D7-40DD-8C93-C4016357EC3A}" dt="2021-06-22T18:04:56.532" v="432" actId="478"/>
          <ac:spMkLst>
            <pc:docMk/>
            <pc:sldMk cId="1244569025" sldId="323"/>
            <ac:spMk id="13" creationId="{854D8362-505C-44BA-8FD6-C5376D820F43}"/>
          </ac:spMkLst>
        </pc:spChg>
        <pc:graphicFrameChg chg="mod">
          <ac:chgData name="Nybro, Erica" userId="1492e0a9-8f05-4098-a64e-a6e438108755" providerId="ADAL" clId="{B05D489F-81D7-40DD-8C93-C4016357EC3A}" dt="2021-06-22T18:05:17.556" v="435"/>
          <ac:graphicFrameMkLst>
            <pc:docMk/>
            <pc:sldMk cId="1244569025" sldId="323"/>
            <ac:graphicFrameMk id="9" creationId="{BB83371A-ABED-4CB7-A3B9-AE3028393E5B}"/>
          </ac:graphicFrameMkLst>
        </pc:graphicFrameChg>
      </pc:sldChg>
      <pc:sldChg chg="del">
        <pc:chgData name="Nybro, Erica" userId="1492e0a9-8f05-4098-a64e-a6e438108755" providerId="ADAL" clId="{B05D489F-81D7-40DD-8C93-C4016357EC3A}" dt="2021-06-22T18:54:50.886" v="824" actId="47"/>
        <pc:sldMkLst>
          <pc:docMk/>
          <pc:sldMk cId="3926355576" sldId="324"/>
        </pc:sldMkLst>
      </pc:sldChg>
      <pc:sldMasterChg chg="del delSldLayout">
        <pc:chgData name="Nybro, Erica" userId="1492e0a9-8f05-4098-a64e-a6e438108755" providerId="ADAL" clId="{B05D489F-81D7-40DD-8C93-C4016357EC3A}" dt="2021-06-22T17:38:19.595" v="0" actId="47"/>
        <pc:sldMasterMkLst>
          <pc:docMk/>
          <pc:sldMasterMk cId="3242073853" sldId="2147483660"/>
        </pc:sldMasterMkLst>
        <pc:sldLayoutChg chg="del">
          <pc:chgData name="Nybro, Erica" userId="1492e0a9-8f05-4098-a64e-a6e438108755" providerId="ADAL" clId="{B05D489F-81D7-40DD-8C93-C4016357EC3A}" dt="2021-06-22T17:38:19.595" v="0" actId="47"/>
          <pc:sldLayoutMkLst>
            <pc:docMk/>
            <pc:sldMasterMk cId="3242073853" sldId="2147483660"/>
            <pc:sldLayoutMk cId="4105006935" sldId="2147483661"/>
          </pc:sldLayoutMkLst>
        </pc:sldLayoutChg>
      </pc:sldMasterChg>
      <pc:sldMasterChg chg="setBg">
        <pc:chgData name="Nybro, Erica" userId="1492e0a9-8f05-4098-a64e-a6e438108755" providerId="ADAL" clId="{B05D489F-81D7-40DD-8C93-C4016357EC3A}" dt="2021-06-22T17:38:46.501" v="11"/>
        <pc:sldMasterMkLst>
          <pc:docMk/>
          <pc:sldMasterMk cId="2535715439" sldId="2147483662"/>
        </pc:sldMasterMkLst>
      </pc:sldMasterChg>
      <pc:sldMasterChg chg="modSp mod">
        <pc:chgData name="Nybro, Erica" userId="1492e0a9-8f05-4098-a64e-a6e438108755" providerId="ADAL" clId="{B05D489F-81D7-40DD-8C93-C4016357EC3A}" dt="2021-06-23T14:17:22.514" v="1929" actId="20577"/>
        <pc:sldMasterMkLst>
          <pc:docMk/>
          <pc:sldMasterMk cId="901615889" sldId="2147483667"/>
        </pc:sldMasterMkLst>
        <pc:spChg chg="mod">
          <ac:chgData name="Nybro, Erica" userId="1492e0a9-8f05-4098-a64e-a6e438108755" providerId="ADAL" clId="{B05D489F-81D7-40DD-8C93-C4016357EC3A}" dt="2021-06-23T14:17:22.514" v="1929" actId="20577"/>
          <ac:spMkLst>
            <pc:docMk/>
            <pc:sldMasterMk cId="901615889" sldId="2147483667"/>
            <ac:spMk id="7"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7270816631596988"/>
        </c:manualLayout>
      </c:layout>
      <c:barChart>
        <c:barDir val="col"/>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3ED-41D2-8CE2-E53088B08D5B}"/>
              </c:ext>
            </c:extLst>
          </c:dPt>
          <c:dPt>
            <c:idx val="2"/>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3ED-41D2-8CE2-E53088B08D5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19</c:v>
                </c:pt>
                <c:pt idx="1">
                  <c:v>14</c:v>
                </c:pt>
                <c:pt idx="2">
                  <c:v>33</c:v>
                </c:pt>
                <c:pt idx="3">
                  <c:v>13</c:v>
                </c:pt>
                <c:pt idx="4">
                  <c:v>45</c:v>
                </c:pt>
              </c:numCache>
            </c:numRef>
          </c:val>
          <c:extLst>
            <c:ext xmlns:c16="http://schemas.microsoft.com/office/drawing/2014/chart" uri="{C3380CC4-5D6E-409C-BE32-E72D297353CC}">
              <c16:uniqueId val="{00000004-E3ED-41D2-8CE2-E53088B08D5B}"/>
            </c:ext>
          </c:extLst>
        </c:ser>
        <c:dLbls>
          <c:dLblPos val="outEnd"/>
          <c:showLegendKey val="0"/>
          <c:showVal val="1"/>
          <c:showCatName val="0"/>
          <c:showSerName val="0"/>
          <c:showPercent val="0"/>
          <c:showBubbleSize val="0"/>
        </c:dLbls>
        <c:gapWidth val="100"/>
        <c:axId val="512937232"/>
        <c:axId val="512937624"/>
      </c:barChart>
      <c:catAx>
        <c:axId val="512937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2937624"/>
        <c:crosses val="autoZero"/>
        <c:auto val="1"/>
        <c:lblAlgn val="ctr"/>
        <c:lblOffset val="100"/>
        <c:noMultiLvlLbl val="0"/>
      </c:catAx>
      <c:valAx>
        <c:axId val="512937624"/>
        <c:scaling>
          <c:orientation val="minMax"/>
          <c:max val="150"/>
          <c:min val="0"/>
        </c:scaling>
        <c:delete val="1"/>
        <c:axPos val="l"/>
        <c:numFmt formatCode="General" sourceLinked="1"/>
        <c:majorTickMark val="out"/>
        <c:minorTickMark val="none"/>
        <c:tickLblPos val="nextTo"/>
        <c:crossAx val="512937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90362338020927557"/>
        </c:manualLayout>
      </c:layout>
      <c:barChart>
        <c:barDir val="col"/>
        <c:grouping val="clustered"/>
        <c:varyColors val="0"/>
        <c:ser>
          <c:idx val="0"/>
          <c:order val="0"/>
          <c:tx>
            <c:strRef>
              <c:f>Sheet1!$B$1</c:f>
              <c:strCache>
                <c:ptCount val="1"/>
                <c:pt idx="0">
                  <c:v>Infant mortality</c:v>
                </c:pt>
              </c:strCache>
            </c:strRef>
          </c:tx>
          <c:spPr>
            <a:solidFill>
              <a:srgbClr val="20603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4FEA-46EE-B00F-7CEAE2902CD7}"/>
              </c:ext>
            </c:extLst>
          </c:dPt>
          <c:dPt>
            <c:idx val="2"/>
            <c:invertIfNegative val="0"/>
            <c:bubble3D val="0"/>
            <c:extLst>
              <c:ext xmlns:c16="http://schemas.microsoft.com/office/drawing/2014/chart" uri="{C3380CC4-5D6E-409C-BE32-E72D297353CC}">
                <c16:uniqueId val="{00000001-4FEA-46EE-B00F-7CEAE2902CD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Sheet1!$B$2:$B$3</c:f>
              <c:numCache>
                <c:formatCode>General</c:formatCode>
                <c:ptCount val="2"/>
                <c:pt idx="0">
                  <c:v>28</c:v>
                </c:pt>
                <c:pt idx="1">
                  <c:v>34</c:v>
                </c:pt>
              </c:numCache>
            </c:numRef>
          </c:val>
          <c:extLst>
            <c:ext xmlns:c16="http://schemas.microsoft.com/office/drawing/2014/chart" uri="{C3380CC4-5D6E-409C-BE32-E72D297353CC}">
              <c16:uniqueId val="{00000002-4FEA-46EE-B00F-7CEAE2902CD7}"/>
            </c:ext>
          </c:extLst>
        </c:ser>
        <c:ser>
          <c:idx val="1"/>
          <c:order val="1"/>
          <c:tx>
            <c:strRef>
              <c:f>Sheet1!$C$1</c:f>
              <c:strCache>
                <c:ptCount val="1"/>
                <c:pt idx="0">
                  <c:v>Under-5 mortality</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Sheet1!$C$2:$C$3</c:f>
              <c:numCache>
                <c:formatCode>General</c:formatCode>
                <c:ptCount val="2"/>
                <c:pt idx="0">
                  <c:v>35</c:v>
                </c:pt>
                <c:pt idx="1">
                  <c:v>48</c:v>
                </c:pt>
              </c:numCache>
            </c:numRef>
          </c:val>
          <c:extLst>
            <c:ext xmlns:c16="http://schemas.microsoft.com/office/drawing/2014/chart" uri="{C3380CC4-5D6E-409C-BE32-E72D297353CC}">
              <c16:uniqueId val="{00000003-4FEA-46EE-B00F-7CEAE2902CD7}"/>
            </c:ext>
          </c:extLst>
        </c:ser>
        <c:dLbls>
          <c:dLblPos val="outEnd"/>
          <c:showLegendKey val="0"/>
          <c:showVal val="1"/>
          <c:showCatName val="0"/>
          <c:showSerName val="0"/>
          <c:showPercent val="0"/>
          <c:showBubbleSize val="0"/>
        </c:dLbls>
        <c:gapWidth val="100"/>
        <c:axId val="512938408"/>
        <c:axId val="512938800"/>
      </c:barChart>
      <c:catAx>
        <c:axId val="512938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2938800"/>
        <c:crosses val="autoZero"/>
        <c:auto val="1"/>
        <c:lblAlgn val="ctr"/>
        <c:lblOffset val="100"/>
        <c:noMultiLvlLbl val="0"/>
      </c:catAx>
      <c:valAx>
        <c:axId val="512938800"/>
        <c:scaling>
          <c:orientation val="minMax"/>
          <c:max val="100"/>
        </c:scaling>
        <c:delete val="1"/>
        <c:axPos val="l"/>
        <c:numFmt formatCode="General" sourceLinked="1"/>
        <c:majorTickMark val="out"/>
        <c:minorTickMark val="none"/>
        <c:tickLblPos val="nextTo"/>
        <c:crossAx val="5129384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9480048367593698E-2"/>
          <c:w val="0.96616035172886816"/>
          <c:h val="0.85525578649706269"/>
        </c:manualLayout>
      </c:layout>
      <c:barChart>
        <c:barDir val="col"/>
        <c:grouping val="clustered"/>
        <c:varyColors val="0"/>
        <c:ser>
          <c:idx val="0"/>
          <c:order val="0"/>
          <c:tx>
            <c:strRef>
              <c:f>Sheet1!$B$1</c:f>
              <c:strCache>
                <c:ptCount val="1"/>
                <c:pt idx="0">
                  <c:v>Infant mortality</c:v>
                </c:pt>
              </c:strCache>
            </c:strRef>
          </c:tx>
          <c:spPr>
            <a:solidFill>
              <a:srgbClr val="20603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068-4016-A2A8-8EB04CA49DBB}"/>
              </c:ext>
            </c:extLst>
          </c:dPt>
          <c:dPt>
            <c:idx val="2"/>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068-4016-A2A8-8EB04CA49DB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c:formatCode>
                <c:ptCount val="4"/>
                <c:pt idx="0">
                  <c:v>40</c:v>
                </c:pt>
                <c:pt idx="1">
                  <c:v>37</c:v>
                </c:pt>
                <c:pt idx="2">
                  <c:v>28</c:v>
                </c:pt>
                <c:pt idx="3">
                  <c:v>9</c:v>
                </c:pt>
              </c:numCache>
            </c:numRef>
          </c:val>
          <c:extLst>
            <c:ext xmlns:c16="http://schemas.microsoft.com/office/drawing/2014/chart" uri="{C3380CC4-5D6E-409C-BE32-E72D297353CC}">
              <c16:uniqueId val="{00000004-6068-4016-A2A8-8EB04CA49DBB}"/>
            </c:ext>
          </c:extLst>
        </c:ser>
        <c:ser>
          <c:idx val="1"/>
          <c:order val="1"/>
          <c:tx>
            <c:strRef>
              <c:f>Sheet1!$C$1</c:f>
              <c:strCache>
                <c:ptCount val="1"/>
                <c:pt idx="0">
                  <c:v>Under-5 mortality</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dLbl>
              <c:idx val="3"/>
              <c:tx>
                <c:rich>
                  <a:bodyPr/>
                  <a:lstStyle/>
                  <a:p>
                    <a:r>
                      <a:rPr lang="en-US"/>
                      <a:t>(17)</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7-6068-4016-A2A8-8EB04CA49DB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Sheet1!$C$2:$C$5</c:f>
              <c:numCache>
                <c:formatCode>0</c:formatCode>
                <c:ptCount val="4"/>
                <c:pt idx="0">
                  <c:v>62</c:v>
                </c:pt>
                <c:pt idx="1">
                  <c:v>52</c:v>
                </c:pt>
                <c:pt idx="2">
                  <c:v>35</c:v>
                </c:pt>
                <c:pt idx="3">
                  <c:v>17</c:v>
                </c:pt>
              </c:numCache>
            </c:numRef>
          </c:val>
          <c:extLst>
            <c:ext xmlns:c16="http://schemas.microsoft.com/office/drawing/2014/chart" uri="{C3380CC4-5D6E-409C-BE32-E72D297353CC}">
              <c16:uniqueId val="{00000005-6068-4016-A2A8-8EB04CA49DBB}"/>
            </c:ext>
          </c:extLst>
        </c:ser>
        <c:dLbls>
          <c:dLblPos val="outEnd"/>
          <c:showLegendKey val="0"/>
          <c:showVal val="1"/>
          <c:showCatName val="0"/>
          <c:showSerName val="0"/>
          <c:showPercent val="0"/>
          <c:showBubbleSize val="0"/>
        </c:dLbls>
        <c:gapWidth val="100"/>
        <c:axId val="512939584"/>
        <c:axId val="512939976"/>
      </c:barChart>
      <c:catAx>
        <c:axId val="512939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2939976"/>
        <c:crosses val="autoZero"/>
        <c:auto val="1"/>
        <c:lblAlgn val="ctr"/>
        <c:lblOffset val="100"/>
        <c:noMultiLvlLbl val="0"/>
      </c:catAx>
      <c:valAx>
        <c:axId val="512939976"/>
        <c:scaling>
          <c:orientation val="minMax"/>
          <c:max val="150"/>
        </c:scaling>
        <c:delete val="1"/>
        <c:axPos val="l"/>
        <c:numFmt formatCode="0" sourceLinked="1"/>
        <c:majorTickMark val="out"/>
        <c:minorTickMark val="none"/>
        <c:tickLblPos val="nextTo"/>
        <c:crossAx val="5129395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7061668681983076E-2"/>
          <c:w val="0.96616035172886816"/>
          <c:h val="0.82381685058412435"/>
        </c:manualLayout>
      </c:layout>
      <c:barChart>
        <c:barDir val="col"/>
        <c:grouping val="clustered"/>
        <c:varyColors val="0"/>
        <c:ser>
          <c:idx val="0"/>
          <c:order val="0"/>
          <c:tx>
            <c:strRef>
              <c:f>Sheet1!$B$1</c:f>
              <c:strCache>
                <c:ptCount val="1"/>
                <c:pt idx="0">
                  <c:v>Infant mortality</c:v>
                </c:pt>
              </c:strCache>
            </c:strRef>
          </c:tx>
          <c:spPr>
            <a:solidFill>
              <a:srgbClr val="20603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436-4B67-A459-1A09A4972560}"/>
              </c:ext>
            </c:extLst>
          </c:dPt>
          <c:dPt>
            <c:idx val="2"/>
            <c:invertIfNegative val="0"/>
            <c:bubble3D val="0"/>
            <c:spPr>
              <a:solidFill>
                <a:srgbClr val="20603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436-4B67-A459-1A09A497256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45</c:v>
                </c:pt>
                <c:pt idx="1">
                  <c:v>44</c:v>
                </c:pt>
                <c:pt idx="2">
                  <c:v>31</c:v>
                </c:pt>
                <c:pt idx="3">
                  <c:v>29</c:v>
                </c:pt>
                <c:pt idx="4">
                  <c:v>21</c:v>
                </c:pt>
              </c:numCache>
            </c:numRef>
          </c:val>
          <c:extLst>
            <c:ext xmlns:c16="http://schemas.microsoft.com/office/drawing/2014/chart" uri="{C3380CC4-5D6E-409C-BE32-E72D297353CC}">
              <c16:uniqueId val="{00000004-0436-4B67-A459-1A09A4972560}"/>
            </c:ext>
          </c:extLst>
        </c:ser>
        <c:ser>
          <c:idx val="1"/>
          <c:order val="1"/>
          <c:tx>
            <c:strRef>
              <c:f>Sheet1!$C$1</c:f>
              <c:strCache>
                <c:ptCount val="1"/>
                <c:pt idx="0">
                  <c:v>Under-5 mortality</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Sheet1!$C$2:$C$6</c:f>
              <c:numCache>
                <c:formatCode>General</c:formatCode>
                <c:ptCount val="5"/>
                <c:pt idx="0">
                  <c:v>72</c:v>
                </c:pt>
                <c:pt idx="1">
                  <c:v>57</c:v>
                </c:pt>
                <c:pt idx="2">
                  <c:v>43</c:v>
                </c:pt>
                <c:pt idx="3">
                  <c:v>40</c:v>
                </c:pt>
                <c:pt idx="4">
                  <c:v>30</c:v>
                </c:pt>
              </c:numCache>
            </c:numRef>
          </c:val>
          <c:extLst>
            <c:ext xmlns:c16="http://schemas.microsoft.com/office/drawing/2014/chart" uri="{C3380CC4-5D6E-409C-BE32-E72D297353CC}">
              <c16:uniqueId val="{00000005-0436-4B67-A459-1A09A4972560}"/>
            </c:ext>
          </c:extLst>
        </c:ser>
        <c:dLbls>
          <c:dLblPos val="outEnd"/>
          <c:showLegendKey val="0"/>
          <c:showVal val="1"/>
          <c:showCatName val="0"/>
          <c:showSerName val="0"/>
          <c:showPercent val="0"/>
          <c:showBubbleSize val="0"/>
        </c:dLbls>
        <c:gapWidth val="100"/>
        <c:axId val="216745536"/>
        <c:axId val="216745144"/>
      </c:barChart>
      <c:catAx>
        <c:axId val="216745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6745144"/>
        <c:crosses val="autoZero"/>
        <c:auto val="1"/>
        <c:lblAlgn val="ctr"/>
        <c:lblOffset val="100"/>
        <c:noMultiLvlLbl val="0"/>
      </c:catAx>
      <c:valAx>
        <c:axId val="216745144"/>
        <c:scaling>
          <c:orientation val="minMax"/>
          <c:max val="150"/>
          <c:min val="0"/>
        </c:scaling>
        <c:delete val="1"/>
        <c:axPos val="l"/>
        <c:numFmt formatCode="General" sourceLinked="1"/>
        <c:majorTickMark val="out"/>
        <c:minorTickMark val="none"/>
        <c:tickLblPos val="nextTo"/>
        <c:crossAx val="2167455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38153477157126E-2"/>
          <c:w val="0.96616035172886816"/>
          <c:h val="0.84064640020111892"/>
        </c:manualLayout>
      </c:layout>
      <c:lineChart>
        <c:grouping val="standard"/>
        <c:varyColors val="0"/>
        <c:ser>
          <c:idx val="0"/>
          <c:order val="0"/>
          <c:tx>
            <c:strRef>
              <c:f>Sheet1!$B$1</c:f>
              <c:strCache>
                <c:ptCount val="1"/>
                <c:pt idx="0">
                  <c:v>Column1</c:v>
                </c:pt>
              </c:strCache>
            </c:strRef>
          </c:tx>
          <c:spPr>
            <a:ln w="63500" cap="rnd">
              <a:solidFill>
                <a:srgbClr val="1C3564"/>
              </a:solidFill>
              <a:round/>
            </a:ln>
            <a:effectLst/>
          </c:spPr>
          <c:marker>
            <c:symbol val="circle"/>
            <c:size val="5"/>
            <c:spPr>
              <a:solidFill>
                <a:srgbClr val="1C3564"/>
              </a:solidFill>
              <a:ln w="63500" cap="rnd">
                <a:solidFill>
                  <a:srgbClr val="1C3564"/>
                </a:solidFill>
              </a:ln>
              <a:effectLst/>
              <a:scene3d>
                <a:camera prst="orthographicFront"/>
                <a:lightRig rig="threePt" dir="t">
                  <a:rot lat="0" lon="0" rev="1200000"/>
                </a:lightRig>
              </a:scene3d>
            </c:spPr>
          </c:marker>
          <c:dLbls>
            <c:dLbl>
              <c:idx val="1"/>
              <c:layout>
                <c:manualLayout>
                  <c:x val="-7.031278109282434E-3"/>
                  <c:y val="-2.07174542832464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47F-4847-9932-C6837AD6B89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151</c:v>
                </c:pt>
                <c:pt idx="1">
                  <c:v>196</c:v>
                </c:pt>
                <c:pt idx="2">
                  <c:v>152</c:v>
                </c:pt>
                <c:pt idx="3">
                  <c:v>76</c:v>
                </c:pt>
                <c:pt idx="4">
                  <c:v>50</c:v>
                </c:pt>
                <c:pt idx="5">
                  <c:v>45</c:v>
                </c:pt>
              </c:numCache>
            </c:numRef>
          </c:val>
          <c:smooth val="0"/>
          <c:extLst>
            <c:ext xmlns:c16="http://schemas.microsoft.com/office/drawing/2014/chart" uri="{C3380CC4-5D6E-409C-BE32-E72D297353CC}">
              <c16:uniqueId val="{00000001-D47F-4847-9932-C6837AD6B898}"/>
            </c:ext>
          </c:extLst>
        </c:ser>
        <c:ser>
          <c:idx val="1"/>
          <c:order val="1"/>
          <c:tx>
            <c:strRef>
              <c:f>Sheet1!$C$1</c:f>
              <c:strCache>
                <c:ptCount val="1"/>
                <c:pt idx="0">
                  <c:v>Column2</c:v>
                </c:pt>
              </c:strCache>
            </c:strRef>
          </c:tx>
          <c:spPr>
            <a:ln w="63500" cap="rnd">
              <a:solidFill>
                <a:srgbClr val="20603D"/>
              </a:solidFill>
              <a:round/>
            </a:ln>
            <a:effectLst/>
          </c:spPr>
          <c:marker>
            <c:symbol val="circle"/>
            <c:size val="5"/>
            <c:spPr>
              <a:solidFill>
                <a:srgbClr val="20603D"/>
              </a:solidFill>
              <a:ln w="63500">
                <a:solidFill>
                  <a:srgbClr val="20603D"/>
                </a:solidFill>
              </a:ln>
              <a:effectLst/>
              <a:scene3d>
                <a:camera prst="orthographicFront"/>
                <a:lightRig rig="threePt" dir="t">
                  <a:rot lat="0" lon="0" rev="1200000"/>
                </a:lightRig>
              </a:scene3d>
            </c:spPr>
          </c:marker>
          <c:dLbls>
            <c:dLbl>
              <c:idx val="5"/>
              <c:layout>
                <c:manualLayout>
                  <c:x val="3.2985567911806481E-3"/>
                  <c:y val="-2.1538958717119749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5.5902783891380564E-2"/>
                      <c:h val="6.2337049255590492E-2"/>
                    </c:manualLayout>
                  </c15:layout>
                </c:ext>
                <c:ext xmlns:c16="http://schemas.microsoft.com/office/drawing/2014/chart" uri="{C3380CC4-5D6E-409C-BE32-E72D297353CC}">
                  <c16:uniqueId val="{00000007-D47F-4847-9932-C6837AD6B89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85</c:v>
                </c:pt>
                <c:pt idx="1">
                  <c:v>107</c:v>
                </c:pt>
                <c:pt idx="2">
                  <c:v>86</c:v>
                </c:pt>
                <c:pt idx="3">
                  <c:v>50</c:v>
                </c:pt>
                <c:pt idx="4">
                  <c:v>32</c:v>
                </c:pt>
                <c:pt idx="5">
                  <c:v>33</c:v>
                </c:pt>
              </c:numCache>
            </c:numRef>
          </c:val>
          <c:smooth val="0"/>
          <c:extLst>
            <c:ext xmlns:c16="http://schemas.microsoft.com/office/drawing/2014/chart" uri="{C3380CC4-5D6E-409C-BE32-E72D297353CC}">
              <c16:uniqueId val="{00000003-D47F-4847-9932-C6837AD6B898}"/>
            </c:ext>
          </c:extLst>
        </c:ser>
        <c:ser>
          <c:idx val="2"/>
          <c:order val="2"/>
          <c:tx>
            <c:strRef>
              <c:f>Sheet1!$D$1</c:f>
              <c:strCache>
                <c:ptCount val="1"/>
                <c:pt idx="0">
                  <c:v>Column3</c:v>
                </c:pt>
              </c:strCache>
            </c:strRef>
          </c:tx>
          <c:spPr>
            <a:ln w="60325" cap="rnd">
              <a:solidFill>
                <a:srgbClr val="F07F09"/>
              </a:solidFill>
              <a:round/>
            </a:ln>
            <a:effectLst/>
          </c:spPr>
          <c:marker>
            <c:symbol val="circle"/>
            <c:size val="5"/>
            <c:spPr>
              <a:solidFill>
                <a:srgbClr val="F07F09"/>
              </a:solidFill>
              <a:ln w="57150">
                <a:solidFill>
                  <a:srgbClr val="F07F09"/>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Sheet1!$D$2:$D$7</c:f>
              <c:numCache>
                <c:formatCode>General</c:formatCode>
                <c:ptCount val="6"/>
                <c:pt idx="0">
                  <c:v>39</c:v>
                </c:pt>
                <c:pt idx="1">
                  <c:v>44</c:v>
                </c:pt>
                <c:pt idx="2">
                  <c:v>37</c:v>
                </c:pt>
                <c:pt idx="3">
                  <c:v>27</c:v>
                </c:pt>
                <c:pt idx="4">
                  <c:v>20</c:v>
                </c:pt>
                <c:pt idx="5">
                  <c:v>19</c:v>
                </c:pt>
              </c:numCache>
            </c:numRef>
          </c:val>
          <c:smooth val="0"/>
          <c:extLst>
            <c:ext xmlns:c16="http://schemas.microsoft.com/office/drawing/2014/chart" uri="{C3380CC4-5D6E-409C-BE32-E72D297353CC}">
              <c16:uniqueId val="{00000004-D47F-4847-9932-C6837AD6B898}"/>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2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&lt;2 years</c:v>
                </c:pt>
              </c:strCache>
            </c:strRef>
          </c:tx>
          <c:spPr>
            <a:solidFill>
              <a:srgbClr val="1C3564">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3AC-44FA-93DC-3C51B016B05B}"/>
              </c:ext>
            </c:extLst>
          </c:dPt>
          <c:dPt>
            <c:idx val="2"/>
            <c:invertIfNegative val="0"/>
            <c:bubble3D val="0"/>
            <c:spPr>
              <a:solidFill>
                <a:srgbClr val="1C3564">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3AC-44FA-93DC-3C51B016B05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60</c:v>
                </c:pt>
                <c:pt idx="1">
                  <c:v>81</c:v>
                </c:pt>
              </c:numCache>
            </c:numRef>
          </c:val>
          <c:extLst>
            <c:ext xmlns:c16="http://schemas.microsoft.com/office/drawing/2014/chart" uri="{C3380CC4-5D6E-409C-BE32-E72D297353CC}">
              <c16:uniqueId val="{00000004-13AC-44FA-93DC-3C51B016B05B}"/>
            </c:ext>
          </c:extLst>
        </c:ser>
        <c:ser>
          <c:idx val="1"/>
          <c:order val="1"/>
          <c:tx>
            <c:strRef>
              <c:f>Sheet1!$C$1</c:f>
              <c:strCache>
                <c:ptCount val="1"/>
                <c:pt idx="0">
                  <c:v>2 years</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29</c:v>
                </c:pt>
                <c:pt idx="1">
                  <c:v>42</c:v>
                </c:pt>
              </c:numCache>
            </c:numRef>
          </c:val>
          <c:extLst>
            <c:ext xmlns:c16="http://schemas.microsoft.com/office/drawing/2014/chart" uri="{C3380CC4-5D6E-409C-BE32-E72D297353CC}">
              <c16:uniqueId val="{00000005-13AC-44FA-93DC-3C51B016B05B}"/>
            </c:ext>
          </c:extLst>
        </c:ser>
        <c:ser>
          <c:idx val="2"/>
          <c:order val="2"/>
          <c:tx>
            <c:strRef>
              <c:f>Sheet1!$D$1</c:f>
              <c:strCache>
                <c:ptCount val="1"/>
                <c:pt idx="0">
                  <c:v>3 years</c:v>
                </c:pt>
              </c:strCache>
            </c:strRef>
          </c:tx>
          <c:spPr>
            <a:solidFill>
              <a:srgbClr val="1C3564">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32</c:v>
                </c:pt>
                <c:pt idx="1">
                  <c:v>50</c:v>
                </c:pt>
              </c:numCache>
            </c:numRef>
          </c:val>
          <c:extLst>
            <c:ext xmlns:c16="http://schemas.microsoft.com/office/drawing/2014/chart" uri="{C3380CC4-5D6E-409C-BE32-E72D297353CC}">
              <c16:uniqueId val="{00000006-13AC-44FA-93DC-3C51B016B05B}"/>
            </c:ext>
          </c:extLst>
        </c:ser>
        <c:ser>
          <c:idx val="3"/>
          <c:order val="3"/>
          <c:tx>
            <c:strRef>
              <c:f>Sheet1!$E$1</c:f>
              <c:strCache>
                <c:ptCount val="1"/>
                <c:pt idx="0">
                  <c:v>4+ years</c:v>
                </c:pt>
              </c:strCache>
            </c:strRef>
          </c:tx>
          <c:spPr>
            <a:solidFill>
              <a:srgbClr val="1C3564">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31</c:v>
                </c:pt>
                <c:pt idx="1">
                  <c:v>42</c:v>
                </c:pt>
              </c:numCache>
            </c:numRef>
          </c:val>
          <c:extLst>
            <c:ext xmlns:c16="http://schemas.microsoft.com/office/drawing/2014/chart" uri="{C3380CC4-5D6E-409C-BE32-E72D297353CC}">
              <c16:uniqueId val="{00000007-13AC-44FA-93DC-3C51B016B05B}"/>
            </c:ext>
          </c:extLst>
        </c:ser>
        <c:dLbls>
          <c:dLblPos val="outEnd"/>
          <c:showLegendKey val="0"/>
          <c:showVal val="1"/>
          <c:showCatName val="0"/>
          <c:showSerName val="0"/>
          <c:showPercent val="0"/>
          <c:showBubbleSize val="0"/>
        </c:dLbls>
        <c:gapWidth val="100"/>
        <c:axId val="218784024"/>
        <c:axId val="218783632"/>
      </c:barChart>
      <c:catAx>
        <c:axId val="218784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8783632"/>
        <c:crosses val="autoZero"/>
        <c:auto val="1"/>
        <c:lblAlgn val="ctr"/>
        <c:lblOffset val="100"/>
        <c:noMultiLvlLbl val="0"/>
      </c:catAx>
      <c:valAx>
        <c:axId val="218783632"/>
        <c:scaling>
          <c:orientation val="minMax"/>
          <c:max val="150"/>
          <c:min val="0"/>
        </c:scaling>
        <c:delete val="1"/>
        <c:axPos val="l"/>
        <c:numFmt formatCode="General" sourceLinked="1"/>
        <c:majorTickMark val="out"/>
        <c:minorTickMark val="none"/>
        <c:tickLblPos val="nextTo"/>
        <c:crossAx val="2187840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&lt;20</c:v>
                </c:pt>
              </c:strCache>
            </c:strRef>
          </c:tx>
          <c:spPr>
            <a:solidFill>
              <a:srgbClr val="20603D">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0603D">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402-448C-8942-835068739A50}"/>
              </c:ext>
            </c:extLst>
          </c:dPt>
          <c:dPt>
            <c:idx val="2"/>
            <c:invertIfNegative val="0"/>
            <c:bubble3D val="0"/>
            <c:spPr>
              <a:solidFill>
                <a:srgbClr val="20603D">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402-448C-8942-835068739A5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45</c:v>
                </c:pt>
                <c:pt idx="1">
                  <c:v>69</c:v>
                </c:pt>
              </c:numCache>
            </c:numRef>
          </c:val>
          <c:extLst>
            <c:ext xmlns:c16="http://schemas.microsoft.com/office/drawing/2014/chart" uri="{C3380CC4-5D6E-409C-BE32-E72D297353CC}">
              <c16:uniqueId val="{00000004-3402-448C-8942-835068739A50}"/>
            </c:ext>
          </c:extLst>
        </c:ser>
        <c:ser>
          <c:idx val="1"/>
          <c:order val="1"/>
          <c:tx>
            <c:strRef>
              <c:f>Sheet1!$C$1</c:f>
              <c:strCache>
                <c:ptCount val="1"/>
                <c:pt idx="0">
                  <c:v>20-29</c:v>
                </c:pt>
              </c:strCache>
            </c:strRef>
          </c:tx>
          <c:spPr>
            <a:solidFill>
              <a:srgbClr val="20603D">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33</c:v>
                </c:pt>
                <c:pt idx="1">
                  <c:v>47</c:v>
                </c:pt>
              </c:numCache>
            </c:numRef>
          </c:val>
          <c:extLst>
            <c:ext xmlns:c16="http://schemas.microsoft.com/office/drawing/2014/chart" uri="{C3380CC4-5D6E-409C-BE32-E72D297353CC}">
              <c16:uniqueId val="{00000005-3402-448C-8942-835068739A50}"/>
            </c:ext>
          </c:extLst>
        </c:ser>
        <c:ser>
          <c:idx val="2"/>
          <c:order val="2"/>
          <c:tx>
            <c:strRef>
              <c:f>Sheet1!$D$1</c:f>
              <c:strCache>
                <c:ptCount val="1"/>
                <c:pt idx="0">
                  <c:v>30-39</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33</c:v>
                </c:pt>
                <c:pt idx="1">
                  <c:v>47</c:v>
                </c:pt>
              </c:numCache>
            </c:numRef>
          </c:val>
          <c:extLst>
            <c:ext xmlns:c16="http://schemas.microsoft.com/office/drawing/2014/chart" uri="{C3380CC4-5D6E-409C-BE32-E72D297353CC}">
              <c16:uniqueId val="{00000006-3402-448C-8942-835068739A50}"/>
            </c:ext>
          </c:extLst>
        </c:ser>
        <c:ser>
          <c:idx val="3"/>
          <c:order val="3"/>
          <c:tx>
            <c:strRef>
              <c:f>Sheet1!$E$1</c:f>
              <c:strCache>
                <c:ptCount val="1"/>
                <c:pt idx="0">
                  <c:v>40-49</c:v>
                </c:pt>
              </c:strCache>
            </c:strRef>
          </c:tx>
          <c:spPr>
            <a:solidFill>
              <a:srgbClr val="4E8542">
                <a:lumMod val="60000"/>
                <a:lumOff val="40000"/>
              </a:srgbClr>
            </a:solidFill>
            <a:ln>
              <a:noFill/>
            </a:ln>
            <a:effectLst/>
            <a:scene3d>
              <a:camera prst="orthographicFront"/>
              <a:lightRig rig="threePt" dir="t">
                <a:rot lat="0" lon="0" rev="1200000"/>
              </a:lightRig>
            </a:scene3d>
            <a:sp3d>
              <a:bevelT w="63500" h="25400"/>
            </a:sp3d>
          </c:spPr>
          <c:invertIfNegative val="0"/>
          <c:dLbls>
            <c:dLbl>
              <c:idx val="1"/>
              <c:tx>
                <c:rich>
                  <a:bodyPr/>
                  <a:lstStyle/>
                  <a:p>
                    <a:r>
                      <a:rPr lang="en-US"/>
                      <a:t>(89)</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402-448C-8942-835068739A5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61</c:v>
                </c:pt>
                <c:pt idx="1">
                  <c:v>89</c:v>
                </c:pt>
              </c:numCache>
            </c:numRef>
          </c:val>
          <c:extLst>
            <c:ext xmlns:c16="http://schemas.microsoft.com/office/drawing/2014/chart" uri="{C3380CC4-5D6E-409C-BE32-E72D297353CC}">
              <c16:uniqueId val="{00000007-3402-448C-8942-835068739A50}"/>
            </c:ext>
          </c:extLst>
        </c:ser>
        <c:dLbls>
          <c:dLblPos val="outEnd"/>
          <c:showLegendKey val="0"/>
          <c:showVal val="1"/>
          <c:showCatName val="0"/>
          <c:showSerName val="0"/>
          <c:showPercent val="0"/>
          <c:showBubbleSize val="0"/>
        </c:dLbls>
        <c:gapWidth val="100"/>
        <c:axId val="511535424"/>
        <c:axId val="511535816"/>
      </c:barChart>
      <c:catAx>
        <c:axId val="5115354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1535816"/>
        <c:crosses val="autoZero"/>
        <c:auto val="1"/>
        <c:lblAlgn val="ctr"/>
        <c:lblOffset val="100"/>
        <c:noMultiLvlLbl val="0"/>
      </c:catAx>
      <c:valAx>
        <c:axId val="511535816"/>
        <c:scaling>
          <c:orientation val="minMax"/>
          <c:max val="150"/>
          <c:min val="10"/>
        </c:scaling>
        <c:delete val="1"/>
        <c:axPos val="l"/>
        <c:numFmt formatCode="General" sourceLinked="1"/>
        <c:majorTickMark val="out"/>
        <c:minorTickMark val="none"/>
        <c:tickLblPos val="nextTo"/>
        <c:crossAx val="5115354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4993954050785974"/>
          <c:w val="0.96616035172886816"/>
          <c:h val="0.75852059907263714"/>
        </c:manualLayout>
      </c:layout>
      <c:barChart>
        <c:barDir val="col"/>
        <c:grouping val="clustered"/>
        <c:varyColors val="0"/>
        <c:ser>
          <c:idx val="0"/>
          <c:order val="0"/>
          <c:tx>
            <c:strRef>
              <c:f>Sheet1!$B$1</c:f>
              <c:strCache>
                <c:ptCount val="1"/>
                <c:pt idx="0">
                  <c:v>1</c:v>
                </c:pt>
              </c:strCache>
            </c:strRef>
          </c:tx>
          <c:spPr>
            <a:solidFill>
              <a:srgbClr val="F07F09">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07F09">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7FB-4528-934F-6118459D01D1}"/>
              </c:ext>
            </c:extLst>
          </c:dPt>
          <c:dPt>
            <c:idx val="2"/>
            <c:invertIfNegative val="0"/>
            <c:bubble3D val="0"/>
            <c:spPr>
              <a:solidFill>
                <a:srgbClr val="F07F09">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7FB-4528-934F-6118459D01D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33</c:v>
                </c:pt>
                <c:pt idx="1">
                  <c:v>49</c:v>
                </c:pt>
              </c:numCache>
            </c:numRef>
          </c:val>
          <c:extLst>
            <c:ext xmlns:c16="http://schemas.microsoft.com/office/drawing/2014/chart" uri="{C3380CC4-5D6E-409C-BE32-E72D297353CC}">
              <c16:uniqueId val="{00000004-67FB-4528-934F-6118459D01D1}"/>
            </c:ext>
          </c:extLst>
        </c:ser>
        <c:ser>
          <c:idx val="1"/>
          <c:order val="1"/>
          <c:tx>
            <c:strRef>
              <c:f>Sheet1!$C$1</c:f>
              <c:strCache>
                <c:ptCount val="1"/>
                <c:pt idx="0">
                  <c:v>2 to 3</c:v>
                </c:pt>
              </c:strCache>
            </c:strRef>
          </c:tx>
          <c:spPr>
            <a:solidFill>
              <a:srgbClr val="F07F09">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31</c:v>
                </c:pt>
                <c:pt idx="1">
                  <c:v>43</c:v>
                </c:pt>
              </c:numCache>
            </c:numRef>
          </c:val>
          <c:extLst>
            <c:ext xmlns:c16="http://schemas.microsoft.com/office/drawing/2014/chart" uri="{C3380CC4-5D6E-409C-BE32-E72D297353CC}">
              <c16:uniqueId val="{00000005-67FB-4528-934F-6118459D01D1}"/>
            </c:ext>
          </c:extLst>
        </c:ser>
        <c:ser>
          <c:idx val="2"/>
          <c:order val="2"/>
          <c:tx>
            <c:strRef>
              <c:f>Sheet1!$D$1</c:f>
              <c:strCache>
                <c:ptCount val="1"/>
                <c:pt idx="0">
                  <c:v>4 to 6</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35</c:v>
                </c:pt>
                <c:pt idx="1">
                  <c:v>51</c:v>
                </c:pt>
              </c:numCache>
            </c:numRef>
          </c:val>
          <c:extLst>
            <c:ext xmlns:c16="http://schemas.microsoft.com/office/drawing/2014/chart" uri="{C3380CC4-5D6E-409C-BE32-E72D297353CC}">
              <c16:uniqueId val="{00000006-67FB-4528-934F-6118459D01D1}"/>
            </c:ext>
          </c:extLst>
        </c:ser>
        <c:ser>
          <c:idx val="3"/>
          <c:order val="3"/>
          <c:tx>
            <c:strRef>
              <c:f>Sheet1!$E$1</c:f>
              <c:strCache>
                <c:ptCount val="1"/>
                <c:pt idx="0">
                  <c:v>7+</c:v>
                </c:pt>
              </c:strCache>
            </c:strRef>
          </c:tx>
          <c:spPr>
            <a:solidFill>
              <a:srgbClr val="F07F09">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61</c:v>
                </c:pt>
                <c:pt idx="1">
                  <c:v>86</c:v>
                </c:pt>
              </c:numCache>
            </c:numRef>
          </c:val>
          <c:extLst>
            <c:ext xmlns:c16="http://schemas.microsoft.com/office/drawing/2014/chart" uri="{C3380CC4-5D6E-409C-BE32-E72D297353CC}">
              <c16:uniqueId val="{00000007-67FB-4528-934F-6118459D01D1}"/>
            </c:ext>
          </c:extLst>
        </c:ser>
        <c:dLbls>
          <c:dLblPos val="outEnd"/>
          <c:showLegendKey val="0"/>
          <c:showVal val="1"/>
          <c:showCatName val="0"/>
          <c:showSerName val="0"/>
          <c:showPercent val="0"/>
          <c:showBubbleSize val="0"/>
        </c:dLbls>
        <c:gapWidth val="100"/>
        <c:axId val="511536600"/>
        <c:axId val="511536992"/>
      </c:barChart>
      <c:catAx>
        <c:axId val="511536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1536992"/>
        <c:crosses val="autoZero"/>
        <c:auto val="1"/>
        <c:lblAlgn val="ctr"/>
        <c:lblOffset val="100"/>
        <c:noMultiLvlLbl val="0"/>
      </c:catAx>
      <c:valAx>
        <c:axId val="511536992"/>
        <c:scaling>
          <c:orientation val="minMax"/>
          <c:max val="150"/>
          <c:min val="0"/>
        </c:scaling>
        <c:delete val="1"/>
        <c:axPos val="l"/>
        <c:numFmt formatCode="General" sourceLinked="1"/>
        <c:majorTickMark val="out"/>
        <c:minorTickMark val="none"/>
        <c:tickLblPos val="nextTo"/>
        <c:crossAx val="5115366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Sheet1!$B$2:$B$6</c:f>
              <c:numCache>
                <c:formatCode>General</c:formatCode>
                <c:ptCount val="5"/>
                <c:pt idx="0">
                  <c:v>1267</c:v>
                </c:pt>
                <c:pt idx="1">
                  <c:v>908</c:v>
                </c:pt>
                <c:pt idx="2">
                  <c:v>584</c:v>
                </c:pt>
                <c:pt idx="3">
                  <c:v>287</c:v>
                </c:pt>
                <c:pt idx="4">
                  <c:v>308</c:v>
                </c:pt>
              </c:numCache>
            </c:numRef>
          </c:val>
          <c:smooth val="0"/>
          <c:extLst>
            <c:ext xmlns:c16="http://schemas.microsoft.com/office/drawing/2014/chart" uri="{C3380CC4-5D6E-409C-BE32-E72D297353CC}">
              <c16:uniqueId val="{00000000-F373-4D8D-A72A-4F10C8359747}"/>
            </c:ext>
          </c:extLst>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Sheet1!$C$2:$C$6</c:f>
              <c:numCache>
                <c:formatCode>General</c:formatCode>
                <c:ptCount val="5"/>
                <c:pt idx="0">
                  <c:v>875</c:v>
                </c:pt>
                <c:pt idx="1">
                  <c:v>592</c:v>
                </c:pt>
                <c:pt idx="2">
                  <c:v>368</c:v>
                </c:pt>
                <c:pt idx="3">
                  <c:v>134</c:v>
                </c:pt>
                <c:pt idx="4">
                  <c:v>143</c:v>
                </c:pt>
              </c:numCache>
            </c:numRef>
          </c:val>
          <c:smooth val="0"/>
          <c:extLst>
            <c:ext xmlns:c16="http://schemas.microsoft.com/office/drawing/2014/chart" uri="{C3380CC4-5D6E-409C-BE32-E72D297353CC}">
              <c16:uniqueId val="{00000001-F373-4D8D-A72A-4F10C8359747}"/>
            </c:ext>
          </c:extLst>
        </c:ser>
        <c:ser>
          <c:idx val="2"/>
          <c:order val="2"/>
          <c:tx>
            <c:strRef>
              <c:f>Sheet1!$D$1</c:f>
              <c:strCache>
                <c:ptCount val="1"/>
                <c:pt idx="0">
                  <c:v>Close</c:v>
                </c:pt>
              </c:strCache>
            </c:strRef>
          </c:tx>
          <c:spPr>
            <a:ln w="19050" cap="rnd">
              <a:noFill/>
              <a:round/>
            </a:ln>
            <a:effectLst/>
          </c:spPr>
          <c:marker>
            <c:symbol val="circle"/>
            <c:size val="10"/>
            <c:spPr>
              <a:solidFill>
                <a:schemeClr val="accent1"/>
              </a:solidFill>
              <a:ln w="635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RDHS</c:v>
                </c:pt>
                <c:pt idx="1">
                  <c:v>2005 RDHS</c:v>
                </c:pt>
                <c:pt idx="2">
                  <c:v>2010 RDHS</c:v>
                </c:pt>
                <c:pt idx="3">
                  <c:v>2014-15 RDHS</c:v>
                </c:pt>
                <c:pt idx="4">
                  <c:v>2019-20 RDHS</c:v>
                </c:pt>
              </c:strCache>
            </c:strRef>
          </c:cat>
          <c:val>
            <c:numRef>
              <c:f>Sheet1!$D$2:$D$6</c:f>
              <c:numCache>
                <c:formatCode>General</c:formatCode>
                <c:ptCount val="5"/>
                <c:pt idx="0">
                  <c:v>1071</c:v>
                </c:pt>
                <c:pt idx="1">
                  <c:v>750</c:v>
                </c:pt>
                <c:pt idx="2">
                  <c:v>476</c:v>
                </c:pt>
                <c:pt idx="3">
                  <c:v>210</c:v>
                </c:pt>
                <c:pt idx="4">
                  <c:v>226</c:v>
                </c:pt>
              </c:numCache>
            </c:numRef>
          </c:val>
          <c:smooth val="0"/>
          <c:extLst>
            <c:ext xmlns:c16="http://schemas.microsoft.com/office/drawing/2014/chart" uri="{C3380CC4-5D6E-409C-BE32-E72D297353CC}">
              <c16:uniqueId val="{00000002-F373-4D8D-A72A-4F10C8359747}"/>
            </c:ext>
          </c:extLst>
        </c:ser>
        <c:dLbls>
          <c:showLegendKey val="0"/>
          <c:showVal val="0"/>
          <c:showCatName val="0"/>
          <c:showSerName val="0"/>
          <c:showPercent val="0"/>
          <c:showBubbleSize val="0"/>
        </c:dLbls>
        <c:hiLowLines>
          <c:spPr>
            <a:ln w="38100" cap="flat" cmpd="sng" algn="ctr">
              <a:solidFill>
                <a:schemeClr val="tx1"/>
              </a:solidFill>
              <a:round/>
            </a:ln>
            <a:effectLst/>
          </c:spPr>
        </c:hiLowLines>
        <c:axId val="217618984"/>
        <c:axId val="217618592"/>
      </c:stockChart>
      <c:catAx>
        <c:axId val="21761898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7618592"/>
        <c:crosses val="autoZero"/>
        <c:auto val="1"/>
        <c:lblAlgn val="ctr"/>
        <c:lblOffset val="100"/>
        <c:noMultiLvlLbl val="0"/>
      </c:catAx>
      <c:valAx>
        <c:axId val="217618592"/>
        <c:scaling>
          <c:orientation val="minMax"/>
          <c:max val="14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217618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9/20/2021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608706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and under-5 mortality are highest among births to the youngest and oldest women.</a:t>
            </a:r>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2017743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is highest among children who are 7</a:t>
            </a:r>
            <a:r>
              <a:rPr lang="en-US" baseline="30000" dirty="0"/>
              <a:t>th</a:t>
            </a:r>
            <a:r>
              <a:rPr lang="en-US" dirty="0"/>
              <a:t> or higher in the birth order. </a:t>
            </a:r>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2755730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2506487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Mangal" panose="02040503050203030202" pitchFamily="18" charset="0"/>
              </a:rPr>
              <a:t>The 2019-20 Rwanda DHS also asked respondents about the deaths of their sisters to determine the maternal mortality ratio or MMR. Maternal deaths include deaths to women during pregnancy, delivery or within 42 days following delivery, excluding deaths due to accidents or acts of violence. In Rwanda, the maternal mortality ratio for the 5-year period before the survey is estimated at 203 deaths per 100,000 live births. The confidence interval for the 2019-20 RDHS MMR ranges from 125 to 281 deaths per 100,000 live births. The 2014-15 RDHS used a definition of maternal mortality that included deaths due to accidents or violence, and therefore MMR estimates are not comparable to estimates from previous surveys.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1282735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estimated pregnancy-related mortality ratio (PRMR) for the 5-year period preceding the 2019-20 RDHS is 226 deaths per 100,000 live births; that is, women who die during pregnancy or within 2 months of the end of a pregnancy from any cause including accidents or violence. Pregnancy related mortality declined remarkably between 2000 and 2014-15. However, the confidence intervals surrounding the 2014-15 RDHS and the 2019-20 RDHS PRMR estimates overlap, meaning that there is no significant difference in the PRMRs between the two surveys. </a:t>
            </a: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4163267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45 under-5 deaths for every 1000 live births in Rwanda.  Most of these under-5 deaths occur during infancy. </a:t>
            </a:r>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1212784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and under-5 mortality are slightly higher in rural areas than urban areas.</a:t>
            </a:r>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846754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and under-5 mortality decrease with mother’s education.</a:t>
            </a:r>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157452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and under-5 mortality decrease with household wealth. </a:t>
            </a:r>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2435332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Under-5 mortality ranges from 31 deaths per 1000 births in Kigali to 57 deaths per 1000 births in North province.</a:t>
            </a:r>
          </a:p>
        </p:txBody>
      </p:sp>
      <p:sp>
        <p:nvSpPr>
          <p:cNvPr id="4" name="Slide Number Placeholder 3"/>
          <p:cNvSpPr>
            <a:spLocks noGrp="1"/>
          </p:cNvSpPr>
          <p:nvPr>
            <p:ph type="sldNum" sz="quarter" idx="5"/>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2109884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Under-5, infant, and neonatal mortality declined steadily between 2000 and 2014-15.  Since 2014-15, childhood mortality rates have remained stable. </a:t>
            </a:r>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1673630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3813463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Infant and under-5 mortality are markedly higher among children born less than 2 years after a previous birth.</a:t>
            </a:r>
          </a:p>
        </p:txBody>
      </p:sp>
      <p:sp>
        <p:nvSpPr>
          <p:cNvPr id="4" name="Slide Number Placeholder 3"/>
          <p:cNvSpPr>
            <a:spLocks noGrp="1"/>
          </p:cNvSpPr>
          <p:nvPr>
            <p:ph type="sldNum" sz="quarter" idx="5"/>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2008939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FD0045-13F4-4B7B-844B-3CEACC3DB4C1}"/>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5F8C929-C97A-45CE-85EE-5173115D9A10}"/>
              </a:ext>
            </a:extLst>
          </p:cNvPr>
          <p:cNvGrpSpPr/>
          <p:nvPr userDrawn="1"/>
        </p:nvGrpSpPr>
        <p:grpSpPr>
          <a:xfrm>
            <a:off x="-960162" y="2242534"/>
            <a:ext cx="10486547" cy="2770050"/>
            <a:chOff x="-960162" y="1596043"/>
            <a:chExt cx="10486547" cy="2770050"/>
          </a:xfrm>
        </p:grpSpPr>
        <p:pic>
          <p:nvPicPr>
            <p:cNvPr id="11" name="Picture 10" descr="Background pattern&#10;&#10;Description automatically generated">
              <a:extLst>
                <a:ext uri="{FF2B5EF4-FFF2-40B4-BE49-F238E27FC236}">
                  <a16:creationId xmlns:a16="http://schemas.microsoft.com/office/drawing/2014/main" id="{801C6A3F-7DA7-44B3-94DF-8364E11917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12" name="Rectangle 11">
              <a:extLst>
                <a:ext uri="{FF2B5EF4-FFF2-40B4-BE49-F238E27FC236}">
                  <a16:creationId xmlns:a16="http://schemas.microsoft.com/office/drawing/2014/main" id="{91417D9D-17FB-408E-BA6D-F17B2CAAAC74}"/>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26F31F7-A839-465A-994F-60A048D73EBC}"/>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7FDF99C9-C44E-49F8-A5E1-4379B23B7A3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68701978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a:t>2019-20 </a:t>
            </a:r>
            <a:r>
              <a:rPr lang="en-US" sz="4400" dirty="0"/>
              <a:t>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615889"/>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4879" y="1704801"/>
            <a:ext cx="276983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Follow along on Twitter!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#RwandaDHS</a:t>
            </a:r>
          </a:p>
        </p:txBody>
      </p:sp>
      <p:sp>
        <p:nvSpPr>
          <p:cNvPr id="4" name="TextBox 3">
            <a:extLst>
              <a:ext uri="{FF2B5EF4-FFF2-40B4-BE49-F238E27FC236}">
                <a16:creationId xmlns:a16="http://schemas.microsoft.com/office/drawing/2014/main" id="{E0567F55-DAD7-430F-AEA5-D0C0F17E669B}"/>
              </a:ext>
            </a:extLst>
          </p:cNvPr>
          <p:cNvSpPr txBox="1"/>
          <p:nvPr/>
        </p:nvSpPr>
        <p:spPr>
          <a:xfrm>
            <a:off x="0" y="380190"/>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Mortality</a:t>
            </a:r>
          </a:p>
        </p:txBody>
      </p:sp>
    </p:spTree>
    <p:extLst>
      <p:ext uri="{BB962C8B-B14F-4D97-AF65-F5344CB8AC3E}">
        <p14:creationId xmlns:p14="http://schemas.microsoft.com/office/powerpoint/2010/main" val="3304091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Maternal Factors Associated with High Risk of Childhood Mortality</a:t>
            </a:r>
          </a:p>
        </p:txBody>
      </p:sp>
      <p:sp>
        <p:nvSpPr>
          <p:cNvPr id="3" name="Content Placeholder 2"/>
          <p:cNvSpPr>
            <a:spLocks noGrp="1"/>
          </p:cNvSpPr>
          <p:nvPr>
            <p:ph idx="1"/>
          </p:nvPr>
        </p:nvSpPr>
        <p:spPr/>
        <p:txBody>
          <a:bodyPr>
            <a:normAutofit/>
          </a:bodyPr>
          <a:lstStyle/>
          <a:p>
            <a:pPr marL="0" indent="0">
              <a:spcBef>
                <a:spcPts val="0"/>
              </a:spcBef>
              <a:spcAft>
                <a:spcPts val="1800"/>
              </a:spcAft>
              <a:buNone/>
            </a:pPr>
            <a:r>
              <a:rPr lang="en-US" sz="3600" noProof="0" dirty="0"/>
              <a:t>Children are at an elevated risk of dying if:</a:t>
            </a:r>
          </a:p>
          <a:p>
            <a:pPr lvl="1">
              <a:spcBef>
                <a:spcPts val="0"/>
              </a:spcBef>
              <a:spcAft>
                <a:spcPts val="1800"/>
              </a:spcAft>
            </a:pPr>
            <a:r>
              <a:rPr lang="en-US" sz="3200" b="1" noProof="0" dirty="0">
                <a:solidFill>
                  <a:schemeClr val="accent1"/>
                </a:solidFill>
              </a:rPr>
              <a:t>Too short birth interval</a:t>
            </a:r>
            <a:r>
              <a:rPr lang="en-US" sz="3200" noProof="0" dirty="0"/>
              <a:t>:  less than 24 months after a previous birth</a:t>
            </a:r>
          </a:p>
          <a:p>
            <a:pPr lvl="1">
              <a:spcBef>
                <a:spcPts val="0"/>
              </a:spcBef>
              <a:spcAft>
                <a:spcPts val="1800"/>
              </a:spcAft>
            </a:pPr>
            <a:r>
              <a:rPr lang="en-US" sz="3200" noProof="0" dirty="0"/>
              <a:t>Mother is “</a:t>
            </a:r>
            <a:r>
              <a:rPr lang="en-US" sz="3200" b="1" noProof="0" dirty="0">
                <a:solidFill>
                  <a:schemeClr val="accent1"/>
                </a:solidFill>
              </a:rPr>
              <a:t>too young</a:t>
            </a:r>
            <a:r>
              <a:rPr lang="en-US" sz="3200" noProof="0" dirty="0"/>
              <a:t>” (under 18) or “</a:t>
            </a:r>
            <a:r>
              <a:rPr lang="en-US" sz="3200" b="1" noProof="0" dirty="0">
                <a:solidFill>
                  <a:schemeClr val="accent1"/>
                </a:solidFill>
              </a:rPr>
              <a:t>too old</a:t>
            </a:r>
            <a:r>
              <a:rPr lang="en-US" sz="3200" noProof="0" dirty="0"/>
              <a:t>” (age 40 or older)</a:t>
            </a:r>
          </a:p>
          <a:p>
            <a:pPr lvl="1">
              <a:spcBef>
                <a:spcPts val="0"/>
              </a:spcBef>
              <a:spcAft>
                <a:spcPts val="1800"/>
              </a:spcAft>
            </a:pPr>
            <a:r>
              <a:rPr lang="en-US" sz="3200" b="1" noProof="0" dirty="0">
                <a:solidFill>
                  <a:schemeClr val="accent1"/>
                </a:solidFill>
              </a:rPr>
              <a:t>High birth order</a:t>
            </a:r>
            <a:r>
              <a:rPr lang="en-US" sz="3200" noProof="0" dirty="0"/>
              <a:t>:  mother has 4+ children</a:t>
            </a:r>
          </a:p>
        </p:txBody>
      </p:sp>
    </p:spTree>
    <p:extLst>
      <p:ext uri="{BB962C8B-B14F-4D97-AF65-F5344CB8AC3E}">
        <p14:creationId xmlns:p14="http://schemas.microsoft.com/office/powerpoint/2010/main" val="3344864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Childhood Mortality </a:t>
            </a:r>
            <a:br>
              <a:rPr lang="en-US" noProof="0" dirty="0"/>
            </a:br>
            <a:r>
              <a:rPr lang="en-US" noProof="0" dirty="0"/>
              <a:t>by Previous Birth Interval</a:t>
            </a:r>
          </a:p>
        </p:txBody>
      </p:sp>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a:t>Deaths per 1,000 live births for the 10-year period before the survey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3255259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0921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Childhood Mortality by Mother’s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16943106"/>
              </p:ext>
            </p:extLst>
          </p:nvPr>
        </p:nvGraphicFramePr>
        <p:xfrm>
          <a:off x="461963" y="1606550"/>
          <a:ext cx="8256587" cy="474508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45216"/>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
        <p:nvSpPr>
          <p:cNvPr id="5" name="TextBox 4">
            <a:extLst>
              <a:ext uri="{FF2B5EF4-FFF2-40B4-BE49-F238E27FC236}">
                <a16:creationId xmlns:a16="http://schemas.microsoft.com/office/drawing/2014/main" id="{CB4291A9-2E09-4D3E-A1A6-F9C9477B3C52}"/>
              </a:ext>
            </a:extLst>
          </p:cNvPr>
          <p:cNvSpPr txBox="1"/>
          <p:nvPr/>
        </p:nvSpPr>
        <p:spPr>
          <a:xfrm>
            <a:off x="18256" y="6448937"/>
            <a:ext cx="9144000" cy="369332"/>
          </a:xfrm>
          <a:prstGeom prst="rect">
            <a:avLst/>
          </a:prstGeom>
          <a:noFill/>
        </p:spPr>
        <p:txBody>
          <a:bodyPr wrap="square" rtlCol="0">
            <a:spAutoFit/>
          </a:bodyPr>
          <a:lstStyle/>
          <a:p>
            <a:r>
              <a:rPr lang="en-US" i="1" dirty="0"/>
              <a:t>Note: figure in parentheses is based on 250-499 unweighted cases.</a:t>
            </a:r>
          </a:p>
        </p:txBody>
      </p:sp>
    </p:spTree>
    <p:extLst>
      <p:ext uri="{BB962C8B-B14F-4D97-AF65-F5344CB8AC3E}">
        <p14:creationId xmlns:p14="http://schemas.microsoft.com/office/powerpoint/2010/main" val="1090254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Childhood Mortality by Birth Order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7769447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Tree>
    <p:extLst>
      <p:ext uri="{BB962C8B-B14F-4D97-AF65-F5344CB8AC3E}">
        <p14:creationId xmlns:p14="http://schemas.microsoft.com/office/powerpoint/2010/main" val="1522089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US" sz="3600" noProof="0" dirty="0"/>
              <a:t>Childhood mortality</a:t>
            </a:r>
          </a:p>
          <a:p>
            <a:pPr>
              <a:buClr>
                <a:schemeClr val="tx1"/>
              </a:buClr>
            </a:pPr>
            <a:r>
              <a:rPr lang="en-US" sz="3600" b="1" noProof="0" dirty="0">
                <a:solidFill>
                  <a:schemeClr val="accent1"/>
                </a:solidFill>
              </a:rPr>
              <a:t>Adult mortality</a:t>
            </a:r>
          </a:p>
          <a:p>
            <a:pPr>
              <a:buClr>
                <a:schemeClr val="tx1"/>
              </a:buClr>
            </a:pPr>
            <a:r>
              <a:rPr lang="en-US" sz="3600" noProof="0" dirty="0"/>
              <a:t>Pregnancy-related and maternal mortality</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Johan Eriksson for Dollar Street</a:t>
            </a:r>
          </a:p>
        </p:txBody>
      </p:sp>
      <p:pic>
        <p:nvPicPr>
          <p:cNvPr id="4" name="Picture 3" descr="A group of people posing for a photo&#10;&#10;Description automatically generated with medium confidence">
            <a:extLst>
              <a:ext uri="{FF2B5EF4-FFF2-40B4-BE49-F238E27FC236}">
                <a16:creationId xmlns:a16="http://schemas.microsoft.com/office/drawing/2014/main" id="{EAA34A24-CDC9-4F00-9326-3ECD589A45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968500"/>
            <a:ext cx="4192944" cy="2795296"/>
          </a:xfrm>
          <a:prstGeom prst="rect">
            <a:avLst/>
          </a:prstGeom>
          <a:ln>
            <a:solidFill>
              <a:schemeClr val="tx1"/>
            </a:solidFill>
          </a:ln>
        </p:spPr>
      </p:pic>
    </p:spTree>
    <p:extLst>
      <p:ext uri="{BB962C8B-B14F-4D97-AF65-F5344CB8AC3E}">
        <p14:creationId xmlns:p14="http://schemas.microsoft.com/office/powerpoint/2010/main" val="3757189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Adult Mortality</a:t>
            </a:r>
          </a:p>
        </p:txBody>
      </p:sp>
      <p:sp>
        <p:nvSpPr>
          <p:cNvPr id="3" name="Content Placeholder 2"/>
          <p:cNvSpPr>
            <a:spLocks noGrp="1"/>
          </p:cNvSpPr>
          <p:nvPr>
            <p:ph idx="1"/>
          </p:nvPr>
        </p:nvSpPr>
        <p:spPr>
          <a:xfrm>
            <a:off x="239486" y="1606858"/>
            <a:ext cx="8665028" cy="5251142"/>
          </a:xfrm>
        </p:spPr>
        <p:txBody>
          <a:bodyPr>
            <a:normAutofit/>
          </a:bodyPr>
          <a:lstStyle/>
          <a:p>
            <a:pPr marL="0" indent="0">
              <a:spcBef>
                <a:spcPts val="0"/>
              </a:spcBef>
              <a:spcAft>
                <a:spcPts val="1800"/>
              </a:spcAft>
              <a:buNone/>
            </a:pPr>
            <a:r>
              <a:rPr lang="en-US" sz="3600" noProof="0" dirty="0"/>
              <a:t>In the 7-year period before the survey:</a:t>
            </a:r>
            <a:endParaRPr lang="en-US" sz="3600" b="1" noProof="0" dirty="0">
              <a:solidFill>
                <a:schemeClr val="accent5"/>
              </a:solidFill>
            </a:endParaRPr>
          </a:p>
          <a:p>
            <a:pPr lvl="1">
              <a:spcBef>
                <a:spcPts val="0"/>
              </a:spcBef>
              <a:spcAft>
                <a:spcPts val="1800"/>
              </a:spcAft>
            </a:pPr>
            <a:r>
              <a:rPr lang="en-US" sz="3000" b="1" noProof="0" dirty="0">
                <a:solidFill>
                  <a:schemeClr val="tx2"/>
                </a:solidFill>
              </a:rPr>
              <a:t>1.82</a:t>
            </a:r>
            <a:r>
              <a:rPr lang="en-US" sz="3000" b="1" noProof="0" dirty="0">
                <a:solidFill>
                  <a:schemeClr val="accent5"/>
                </a:solidFill>
              </a:rPr>
              <a:t> </a:t>
            </a:r>
            <a:r>
              <a:rPr lang="en-US" sz="3000" noProof="0" dirty="0"/>
              <a:t>women died for every 1,000 women per year</a:t>
            </a:r>
          </a:p>
          <a:p>
            <a:pPr lvl="1">
              <a:spcBef>
                <a:spcPts val="0"/>
              </a:spcBef>
              <a:spcAft>
                <a:spcPts val="1800"/>
              </a:spcAft>
            </a:pPr>
            <a:r>
              <a:rPr lang="en-US" sz="3000" b="1" noProof="0" dirty="0">
                <a:solidFill>
                  <a:schemeClr val="accent5"/>
                </a:solidFill>
              </a:rPr>
              <a:t>3.21 </a:t>
            </a:r>
            <a:r>
              <a:rPr lang="en-US" sz="3000" noProof="0" dirty="0"/>
              <a:t>men died for every 1,000 men per year</a:t>
            </a:r>
          </a:p>
        </p:txBody>
      </p:sp>
    </p:spTree>
    <p:extLst>
      <p:ext uri="{BB962C8B-B14F-4D97-AF65-F5344CB8AC3E}">
        <p14:creationId xmlns:p14="http://schemas.microsoft.com/office/powerpoint/2010/main" val="659835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US" sz="3600" noProof="0" dirty="0"/>
              <a:t>Childhood mortality</a:t>
            </a:r>
          </a:p>
          <a:p>
            <a:pPr>
              <a:buClr>
                <a:schemeClr val="tx1"/>
              </a:buClr>
            </a:pPr>
            <a:r>
              <a:rPr lang="en-US" sz="3600" noProof="0" dirty="0"/>
              <a:t>Adult mortality</a:t>
            </a:r>
          </a:p>
          <a:p>
            <a:pPr>
              <a:buClr>
                <a:schemeClr val="tx1"/>
              </a:buClr>
            </a:pPr>
            <a:r>
              <a:rPr lang="en-US" sz="3600" b="1" noProof="0" dirty="0">
                <a:solidFill>
                  <a:schemeClr val="accent1"/>
                </a:solidFill>
              </a:rPr>
              <a:t>Pregnancy-related and maternal mortality</a:t>
            </a:r>
          </a:p>
        </p:txBody>
      </p:sp>
      <p:sp>
        <p:nvSpPr>
          <p:cNvPr id="5" name="TextBox 4"/>
          <p:cNvSpPr txBox="1"/>
          <p:nvPr/>
        </p:nvSpPr>
        <p:spPr>
          <a:xfrm>
            <a:off x="4418729" y="4745428"/>
            <a:ext cx="4572000" cy="276999"/>
          </a:xfrm>
          <a:prstGeom prst="rect">
            <a:avLst/>
          </a:prstGeom>
          <a:noFill/>
        </p:spPr>
        <p:txBody>
          <a:bodyPr wrap="square" rtlCol="0">
            <a:spAutoFit/>
          </a:bodyPr>
          <a:lstStyle/>
          <a:p>
            <a:pPr algn="ctr"/>
            <a:r>
              <a:rPr lang="en-US" sz="1200" dirty="0"/>
              <a:t>© </a:t>
            </a:r>
            <a:r>
              <a:rPr lang="en-US" sz="1200" dirty="0" err="1"/>
              <a:t>Yagazie</a:t>
            </a:r>
            <a:r>
              <a:rPr lang="en-US" sz="1200" dirty="0"/>
              <a:t> </a:t>
            </a:r>
            <a:r>
              <a:rPr lang="en-US" sz="1200" dirty="0" err="1"/>
              <a:t>Emezi</a:t>
            </a:r>
            <a:r>
              <a:rPr lang="en-US" sz="1200" dirty="0"/>
              <a:t>, Getty Images/ Images of Empowerment</a:t>
            </a:r>
          </a:p>
        </p:txBody>
      </p:sp>
      <p:pic>
        <p:nvPicPr>
          <p:cNvPr id="6" name="Picture 5" descr="A person standing on a dirt road&#10;&#10;Description automatically generated with medium confidence">
            <a:extLst>
              <a:ext uri="{FF2B5EF4-FFF2-40B4-BE49-F238E27FC236}">
                <a16:creationId xmlns:a16="http://schemas.microsoft.com/office/drawing/2014/main" id="{DC1ECC6B-296F-4782-B4F6-C5C5CC75F4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5796" y="1799609"/>
            <a:ext cx="4417866" cy="2945819"/>
          </a:xfrm>
          <a:prstGeom prst="rect">
            <a:avLst/>
          </a:prstGeom>
          <a:ln>
            <a:solidFill>
              <a:schemeClr val="tx1"/>
            </a:solidFill>
          </a:ln>
        </p:spPr>
      </p:pic>
    </p:spTree>
    <p:extLst>
      <p:ext uri="{BB962C8B-B14F-4D97-AF65-F5344CB8AC3E}">
        <p14:creationId xmlns:p14="http://schemas.microsoft.com/office/powerpoint/2010/main" val="238941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Pregnancy-related Mortality vs. </a:t>
            </a:r>
            <a:br>
              <a:rPr lang="en-US" noProof="0" dirty="0"/>
            </a:br>
            <a:r>
              <a:rPr lang="en-US" noProof="0" dirty="0"/>
              <a:t>Maternal Mortality Estimates</a:t>
            </a:r>
          </a:p>
        </p:txBody>
      </p:sp>
      <p:sp>
        <p:nvSpPr>
          <p:cNvPr id="3" name="Content Placeholder 2"/>
          <p:cNvSpPr>
            <a:spLocks noGrp="1"/>
          </p:cNvSpPr>
          <p:nvPr>
            <p:ph idx="1"/>
          </p:nvPr>
        </p:nvSpPr>
        <p:spPr>
          <a:xfrm>
            <a:off x="0" y="1600816"/>
            <a:ext cx="4341586" cy="5251142"/>
          </a:xfrm>
        </p:spPr>
        <p:txBody>
          <a:bodyPr>
            <a:normAutofit/>
          </a:bodyPr>
          <a:lstStyle/>
          <a:p>
            <a:pPr marL="0" indent="0">
              <a:spcBef>
                <a:spcPts val="0"/>
              </a:spcBef>
              <a:spcAft>
                <a:spcPts val="1800"/>
              </a:spcAft>
              <a:buNone/>
            </a:pPr>
            <a:r>
              <a:rPr lang="en-US" b="1" noProof="0" dirty="0">
                <a:solidFill>
                  <a:schemeClr val="accent1"/>
                </a:solidFill>
              </a:rPr>
              <a:t>Pregnancy-related mortality</a:t>
            </a:r>
            <a:br>
              <a:rPr lang="en-US" b="1" noProof="0" dirty="0">
                <a:solidFill>
                  <a:schemeClr val="accent1"/>
                </a:solidFill>
              </a:rPr>
            </a:br>
            <a:r>
              <a:rPr lang="en-US" noProof="0" dirty="0"/>
              <a:t>includes all deaths that occur to women </a:t>
            </a:r>
            <a:r>
              <a:rPr lang="en-US" b="1" noProof="0" dirty="0">
                <a:solidFill>
                  <a:schemeClr val="accent1"/>
                </a:solidFill>
              </a:rPr>
              <a:t>during pregnancy or childbirth</a:t>
            </a:r>
          </a:p>
          <a:p>
            <a:pPr lvl="1">
              <a:spcBef>
                <a:spcPts val="0"/>
              </a:spcBef>
              <a:spcAft>
                <a:spcPts val="1800"/>
              </a:spcAft>
            </a:pPr>
            <a:r>
              <a:rPr lang="en-US" sz="2600" noProof="0" dirty="0"/>
              <a:t>Includes deaths up to </a:t>
            </a:r>
            <a:r>
              <a:rPr lang="en-US" sz="2600" b="1" noProof="0" dirty="0">
                <a:solidFill>
                  <a:schemeClr val="accent1"/>
                </a:solidFill>
              </a:rPr>
              <a:t>2 months </a:t>
            </a:r>
            <a:r>
              <a:rPr lang="en-US" sz="2600" noProof="0" dirty="0"/>
              <a:t>after birth</a:t>
            </a:r>
          </a:p>
          <a:p>
            <a:pPr lvl="1">
              <a:spcBef>
                <a:spcPts val="0"/>
              </a:spcBef>
              <a:spcAft>
                <a:spcPts val="1800"/>
              </a:spcAft>
            </a:pPr>
            <a:r>
              <a:rPr lang="en-US" sz="2600" noProof="0" dirty="0"/>
              <a:t>Irrespective of the cause of death</a:t>
            </a:r>
          </a:p>
          <a:p>
            <a:pPr lvl="1">
              <a:spcBef>
                <a:spcPts val="0"/>
              </a:spcBef>
              <a:spcAft>
                <a:spcPts val="1800"/>
              </a:spcAft>
            </a:pPr>
            <a:r>
              <a:rPr lang="en-US" sz="2600" noProof="0" dirty="0"/>
              <a:t>Revised name</a:t>
            </a:r>
          </a:p>
          <a:p>
            <a:pPr lvl="1">
              <a:spcBef>
                <a:spcPts val="0"/>
              </a:spcBef>
              <a:spcAft>
                <a:spcPts val="1800"/>
              </a:spcAft>
            </a:pPr>
            <a:r>
              <a:rPr lang="en-US" sz="2600" noProof="0" dirty="0"/>
              <a:t>Trends available</a:t>
            </a:r>
          </a:p>
        </p:txBody>
      </p:sp>
      <p:sp>
        <p:nvSpPr>
          <p:cNvPr id="4" name="Content Placeholder 2"/>
          <p:cNvSpPr txBox="1">
            <a:spLocks/>
          </p:cNvSpPr>
          <p:nvPr/>
        </p:nvSpPr>
        <p:spPr>
          <a:xfrm>
            <a:off x="4699000" y="1606858"/>
            <a:ext cx="4445000"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Font typeface="Arial" panose="020B0604020202020204" pitchFamily="34" charset="0"/>
              <a:buNone/>
            </a:pPr>
            <a:r>
              <a:rPr lang="en-GB" b="1" dirty="0">
                <a:solidFill>
                  <a:schemeClr val="accent1"/>
                </a:solidFill>
              </a:rPr>
              <a:t>Maternal mortality</a:t>
            </a:r>
            <a:br>
              <a:rPr lang="en-GB" b="1" dirty="0">
                <a:solidFill>
                  <a:schemeClr val="accent5"/>
                </a:solidFill>
              </a:rPr>
            </a:br>
            <a:r>
              <a:rPr lang="en-GB" dirty="0"/>
              <a:t>includes all deaths that occur to women </a:t>
            </a:r>
            <a:r>
              <a:rPr lang="en-GB" b="1" dirty="0">
                <a:solidFill>
                  <a:schemeClr val="accent1"/>
                </a:solidFill>
              </a:rPr>
              <a:t>during pregnancy or childbirth</a:t>
            </a:r>
          </a:p>
          <a:p>
            <a:pPr lvl="1">
              <a:spcBef>
                <a:spcPts val="0"/>
              </a:spcBef>
              <a:spcAft>
                <a:spcPts val="1800"/>
              </a:spcAft>
            </a:pPr>
            <a:r>
              <a:rPr lang="en-GB" sz="2600" dirty="0"/>
              <a:t>Includes deaths within </a:t>
            </a:r>
            <a:r>
              <a:rPr lang="en-GB" sz="2600" b="1" dirty="0">
                <a:solidFill>
                  <a:schemeClr val="accent1"/>
                </a:solidFill>
              </a:rPr>
              <a:t>42 days</a:t>
            </a:r>
            <a:r>
              <a:rPr lang="en-GB" sz="2600" b="1" dirty="0">
                <a:solidFill>
                  <a:schemeClr val="accent5"/>
                </a:solidFill>
              </a:rPr>
              <a:t> </a:t>
            </a:r>
            <a:r>
              <a:rPr lang="en-GB" sz="2600" dirty="0"/>
              <a:t>after birth</a:t>
            </a:r>
          </a:p>
          <a:p>
            <a:pPr lvl="1">
              <a:spcBef>
                <a:spcPts val="0"/>
              </a:spcBef>
              <a:spcAft>
                <a:spcPts val="1800"/>
              </a:spcAft>
            </a:pPr>
            <a:r>
              <a:rPr lang="en-GB" sz="2600" dirty="0"/>
              <a:t>Excludes deaths from accidents or violence</a:t>
            </a:r>
          </a:p>
          <a:p>
            <a:pPr lvl="1">
              <a:spcBef>
                <a:spcPts val="0"/>
              </a:spcBef>
              <a:spcAft>
                <a:spcPts val="1800"/>
              </a:spcAft>
            </a:pPr>
            <a:r>
              <a:rPr lang="en-GB" sz="2600" dirty="0"/>
              <a:t>Revised definition</a:t>
            </a:r>
          </a:p>
          <a:p>
            <a:pPr lvl="1">
              <a:spcBef>
                <a:spcPts val="0"/>
              </a:spcBef>
              <a:spcAft>
                <a:spcPts val="1800"/>
              </a:spcAft>
            </a:pPr>
            <a:r>
              <a:rPr lang="en-GB" sz="2600" dirty="0"/>
              <a:t>NO trends available</a:t>
            </a:r>
          </a:p>
        </p:txBody>
      </p:sp>
    </p:spTree>
    <p:extLst>
      <p:ext uri="{BB962C8B-B14F-4D97-AF65-F5344CB8AC3E}">
        <p14:creationId xmlns:p14="http://schemas.microsoft.com/office/powerpoint/2010/main" val="3197841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Maternal Mortality</a:t>
            </a:r>
          </a:p>
        </p:txBody>
      </p:sp>
      <p:sp>
        <p:nvSpPr>
          <p:cNvPr id="3" name="Content Placeholder 2"/>
          <p:cNvSpPr>
            <a:spLocks noGrp="1"/>
          </p:cNvSpPr>
          <p:nvPr>
            <p:ph idx="1"/>
          </p:nvPr>
        </p:nvSpPr>
        <p:spPr>
          <a:xfrm>
            <a:off x="482600" y="1606858"/>
            <a:ext cx="8229600" cy="5251142"/>
          </a:xfrm>
        </p:spPr>
        <p:txBody>
          <a:bodyPr>
            <a:normAutofit/>
          </a:bodyPr>
          <a:lstStyle/>
          <a:p>
            <a:pPr marL="0" indent="0" algn="ctr">
              <a:spcBef>
                <a:spcPts val="0"/>
              </a:spcBef>
              <a:spcAft>
                <a:spcPts val="1800"/>
              </a:spcAft>
              <a:buNone/>
            </a:pPr>
            <a:r>
              <a:rPr lang="en-US" sz="4000" noProof="0" dirty="0"/>
              <a:t>Maternal mortality ratio (MMR) for the 5-year period before the survey =</a:t>
            </a:r>
          </a:p>
          <a:p>
            <a:pPr marL="0" indent="0" algn="ctr">
              <a:spcBef>
                <a:spcPts val="0"/>
              </a:spcBef>
              <a:spcAft>
                <a:spcPts val="1800"/>
              </a:spcAft>
              <a:buNone/>
            </a:pPr>
            <a:r>
              <a:rPr lang="en-US" sz="4000" b="1" noProof="0" dirty="0">
                <a:solidFill>
                  <a:schemeClr val="accent1"/>
                </a:solidFill>
              </a:rPr>
              <a:t>203 deaths per 100,000 live births</a:t>
            </a:r>
            <a:br>
              <a:rPr lang="en-US" sz="4000" b="1" noProof="0" dirty="0">
                <a:solidFill>
                  <a:schemeClr val="accent1"/>
                </a:solidFill>
              </a:rPr>
            </a:br>
            <a:r>
              <a:rPr lang="en-US" sz="4000" b="1" noProof="0" dirty="0">
                <a:solidFill>
                  <a:schemeClr val="accent1"/>
                </a:solidFill>
              </a:rPr>
              <a:t>(confidence interval: 125-281)</a:t>
            </a:r>
          </a:p>
          <a:p>
            <a:pPr marL="0" indent="0" algn="ctr">
              <a:spcBef>
                <a:spcPts val="0"/>
              </a:spcBef>
              <a:spcAft>
                <a:spcPts val="1800"/>
              </a:spcAft>
              <a:buNone/>
            </a:pPr>
            <a:endParaRPr lang="en-US" sz="3200" noProof="0" dirty="0"/>
          </a:p>
        </p:txBody>
      </p:sp>
    </p:spTree>
    <p:extLst>
      <p:ext uri="{BB962C8B-B14F-4D97-AF65-F5344CB8AC3E}">
        <p14:creationId xmlns:p14="http://schemas.microsoft.com/office/powerpoint/2010/main" val="3953753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Pregnancy-related Mortality</a:t>
            </a:r>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Pregnancy-related deaths per 100,000 live births for the 5-year period before the survey</a:t>
            </a:r>
          </a:p>
        </p:txBody>
      </p:sp>
      <p:graphicFrame>
        <p:nvGraphicFramePr>
          <p:cNvPr id="18" name="Content Placeholder 17"/>
          <p:cNvGraphicFramePr>
            <a:graphicFrameLocks noGrp="1"/>
          </p:cNvGraphicFramePr>
          <p:nvPr>
            <p:ph idx="1"/>
            <p:extLst>
              <p:ext uri="{D42A27DB-BD31-4B8C-83A1-F6EECF244321}">
                <p14:modId xmlns:p14="http://schemas.microsoft.com/office/powerpoint/2010/main" val="3395343854"/>
              </p:ext>
            </p:extLst>
          </p:nvPr>
        </p:nvGraphicFramePr>
        <p:xfrm>
          <a:off x="18257" y="1606550"/>
          <a:ext cx="9125744"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6378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US" sz="3600" b="1" noProof="0" dirty="0">
                <a:solidFill>
                  <a:schemeClr val="accent1"/>
                </a:solidFill>
              </a:rPr>
              <a:t>Childhood mortality</a:t>
            </a:r>
          </a:p>
          <a:p>
            <a:pPr>
              <a:buClr>
                <a:schemeClr val="tx1"/>
              </a:buClr>
            </a:pPr>
            <a:r>
              <a:rPr lang="en-US" sz="3600" noProof="0" dirty="0"/>
              <a:t>Adult mortality</a:t>
            </a:r>
          </a:p>
          <a:p>
            <a:pPr>
              <a:buClr>
                <a:schemeClr val="tx1"/>
              </a:buClr>
            </a:pPr>
            <a:r>
              <a:rPr lang="en-US" sz="3600" noProof="0" dirty="0"/>
              <a:t>Pregnancy-related and maternal mortality</a:t>
            </a:r>
          </a:p>
        </p:txBody>
      </p:sp>
      <p:sp>
        <p:nvSpPr>
          <p:cNvPr id="5" name="TextBox 4"/>
          <p:cNvSpPr txBox="1"/>
          <p:nvPr/>
        </p:nvSpPr>
        <p:spPr>
          <a:xfrm>
            <a:off x="4418729" y="5042964"/>
            <a:ext cx="4572000" cy="276999"/>
          </a:xfrm>
          <a:prstGeom prst="rect">
            <a:avLst/>
          </a:prstGeom>
          <a:noFill/>
        </p:spPr>
        <p:txBody>
          <a:bodyPr wrap="square" rtlCol="0">
            <a:spAutoFit/>
          </a:bodyPr>
          <a:lstStyle/>
          <a:p>
            <a:pPr algn="ctr"/>
            <a:r>
              <a:rPr lang="en-US" sz="1200" dirty="0"/>
              <a:t>© 2020 </a:t>
            </a:r>
            <a:r>
              <a:rPr lang="en-US" sz="1200" dirty="0">
                <a:solidFill>
                  <a:srgbClr val="121212"/>
                </a:solidFill>
                <a:effectLst/>
                <a:ea typeface="Calibri" panose="020F0502020204030204" pitchFamily="34" charset="0"/>
              </a:rPr>
              <a:t>UNICEF/UNI314980/Houser</a:t>
            </a:r>
            <a:endParaRPr lang="en-US" sz="1200" dirty="0"/>
          </a:p>
        </p:txBody>
      </p:sp>
      <p:pic>
        <p:nvPicPr>
          <p:cNvPr id="4" name="Picture 3" descr="A picture containing person, indoor, sitting, child&#10;&#10;Description automatically generated">
            <a:extLst>
              <a:ext uri="{FF2B5EF4-FFF2-40B4-BE49-F238E27FC236}">
                <a16:creationId xmlns:a16="http://schemas.microsoft.com/office/drawing/2014/main" id="{EA3DF3B7-6134-419A-A5B7-81EF3B5724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1905000"/>
            <a:ext cx="4572000" cy="3048000"/>
          </a:xfrm>
          <a:prstGeom prst="rect">
            <a:avLst/>
          </a:prstGeom>
          <a:ln>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US" noProof="0" dirty="0"/>
              <a:t>Childhood mortality remains relatively low. Current </a:t>
            </a:r>
            <a:r>
              <a:rPr lang="en-US" b="1" noProof="0" dirty="0">
                <a:solidFill>
                  <a:schemeClr val="accent1"/>
                </a:solidFill>
              </a:rPr>
              <a:t>infant mortality rate </a:t>
            </a:r>
            <a:r>
              <a:rPr lang="en-US" noProof="0" dirty="0"/>
              <a:t>is </a:t>
            </a:r>
            <a:r>
              <a:rPr lang="en-US" b="1" dirty="0">
                <a:solidFill>
                  <a:schemeClr val="accent1"/>
                </a:solidFill>
              </a:rPr>
              <a:t>33</a:t>
            </a:r>
            <a:r>
              <a:rPr lang="en-US" noProof="0" dirty="0"/>
              <a:t> deaths per 1,000 live births and </a:t>
            </a:r>
            <a:r>
              <a:rPr lang="en-US" b="1" noProof="0" dirty="0">
                <a:solidFill>
                  <a:schemeClr val="accent1"/>
                </a:solidFill>
              </a:rPr>
              <a:t>under-5 mortality </a:t>
            </a:r>
            <a:r>
              <a:rPr lang="en-US" noProof="0" dirty="0"/>
              <a:t>is </a:t>
            </a:r>
            <a:r>
              <a:rPr lang="en-US" b="1" noProof="0" dirty="0">
                <a:solidFill>
                  <a:schemeClr val="accent1"/>
                </a:solidFill>
              </a:rPr>
              <a:t>45</a:t>
            </a:r>
            <a:r>
              <a:rPr lang="en-US" b="1" noProof="0" dirty="0">
                <a:solidFill>
                  <a:schemeClr val="accent5"/>
                </a:solidFill>
              </a:rPr>
              <a:t> </a:t>
            </a:r>
            <a:r>
              <a:rPr lang="en-US" noProof="0" dirty="0"/>
              <a:t>deaths per 1,000 live births.</a:t>
            </a:r>
          </a:p>
          <a:p>
            <a:pPr>
              <a:spcBef>
                <a:spcPts val="0"/>
              </a:spcBef>
              <a:spcAft>
                <a:spcPts val="1800"/>
              </a:spcAft>
              <a:buClr>
                <a:schemeClr val="tx1"/>
              </a:buClr>
            </a:pPr>
            <a:r>
              <a:rPr lang="en-US" noProof="0" dirty="0"/>
              <a:t>Childhood mortality is higher among children </a:t>
            </a:r>
            <a:r>
              <a:rPr lang="en-US" b="1" noProof="0" dirty="0">
                <a:solidFill>
                  <a:schemeClr val="accent1"/>
                </a:solidFill>
              </a:rPr>
              <a:t>born less than 2 years after a previous birth</a:t>
            </a:r>
            <a:r>
              <a:rPr lang="en-US" b="1" dirty="0">
                <a:solidFill>
                  <a:schemeClr val="accent1"/>
                </a:solidFill>
              </a:rPr>
              <a:t> </a:t>
            </a:r>
            <a:r>
              <a:rPr lang="en-US" dirty="0"/>
              <a:t>an</a:t>
            </a:r>
            <a:r>
              <a:rPr lang="en-US" noProof="0" dirty="0"/>
              <a:t>d among children born to </a:t>
            </a:r>
            <a:r>
              <a:rPr lang="en-US" b="1" noProof="0" dirty="0">
                <a:solidFill>
                  <a:schemeClr val="accent1"/>
                </a:solidFill>
              </a:rPr>
              <a:t>mothers 40 years+.</a:t>
            </a:r>
          </a:p>
          <a:p>
            <a:pPr>
              <a:spcBef>
                <a:spcPts val="0"/>
              </a:spcBef>
              <a:spcAft>
                <a:spcPts val="1800"/>
              </a:spcAft>
              <a:buClr>
                <a:schemeClr val="tx1"/>
              </a:buClr>
            </a:pPr>
            <a:r>
              <a:rPr lang="en-US" noProof="0" dirty="0"/>
              <a:t>The </a:t>
            </a:r>
            <a:r>
              <a:rPr lang="en-US" b="1" dirty="0">
                <a:solidFill>
                  <a:schemeClr val="accent1"/>
                </a:solidFill>
              </a:rPr>
              <a:t>m</a:t>
            </a:r>
            <a:r>
              <a:rPr lang="en-US" b="1" noProof="0" dirty="0" err="1">
                <a:solidFill>
                  <a:schemeClr val="accent1"/>
                </a:solidFill>
              </a:rPr>
              <a:t>aternal</a:t>
            </a:r>
            <a:r>
              <a:rPr lang="en-US" b="1" noProof="0" dirty="0">
                <a:solidFill>
                  <a:schemeClr val="accent1"/>
                </a:solidFill>
              </a:rPr>
              <a:t> mortality ratio </a:t>
            </a:r>
            <a:r>
              <a:rPr lang="en-US" noProof="0" dirty="0"/>
              <a:t>is </a:t>
            </a:r>
            <a:r>
              <a:rPr lang="en-US" b="1" noProof="0" dirty="0">
                <a:solidFill>
                  <a:schemeClr val="accent1"/>
                </a:solidFill>
              </a:rPr>
              <a:t>203</a:t>
            </a:r>
            <a:r>
              <a:rPr lang="en-US" noProof="0" dirty="0"/>
              <a:t> deaths per 100,000 live births (CI: 125-281). The </a:t>
            </a:r>
            <a:r>
              <a:rPr lang="en-US" b="1" noProof="0" dirty="0">
                <a:solidFill>
                  <a:schemeClr val="accent1"/>
                </a:solidFill>
              </a:rPr>
              <a:t>pregnancy-related mortality ratio </a:t>
            </a:r>
            <a:r>
              <a:rPr lang="en-US" noProof="0" dirty="0"/>
              <a:t>is </a:t>
            </a:r>
            <a:r>
              <a:rPr lang="en-US" b="1" noProof="0" dirty="0">
                <a:solidFill>
                  <a:schemeClr val="accent1"/>
                </a:solidFill>
              </a:rPr>
              <a:t>226</a:t>
            </a:r>
            <a:r>
              <a:rPr lang="en-US" noProof="0" dirty="0"/>
              <a:t> deaths per 100,000 live births (CI: 143-308).</a:t>
            </a:r>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Childhood Mortality Estimates</a:t>
            </a:r>
          </a:p>
        </p:txBody>
      </p:sp>
      <p:sp>
        <p:nvSpPr>
          <p:cNvPr id="3" name="Content Placeholder 2"/>
          <p:cNvSpPr>
            <a:spLocks noGrp="1"/>
          </p:cNvSpPr>
          <p:nvPr>
            <p:ph idx="1"/>
          </p:nvPr>
        </p:nvSpPr>
        <p:spPr>
          <a:xfrm>
            <a:off x="461639" y="1606858"/>
            <a:ext cx="8682361" cy="5251142"/>
          </a:xfrm>
        </p:spPr>
        <p:txBody>
          <a:bodyPr>
            <a:normAutofit fontScale="92500" lnSpcReduction="20000"/>
          </a:bodyPr>
          <a:lstStyle/>
          <a:p>
            <a:pPr marL="0" indent="0">
              <a:spcBef>
                <a:spcPts val="0"/>
              </a:spcBef>
              <a:spcAft>
                <a:spcPts val="1800"/>
              </a:spcAft>
              <a:buNone/>
            </a:pPr>
            <a:r>
              <a:rPr lang="en-US" b="1" noProof="0" dirty="0"/>
              <a:t>Neonatal mortality</a:t>
            </a:r>
          </a:p>
          <a:p>
            <a:pPr marL="0" indent="0">
              <a:spcBef>
                <a:spcPts val="0"/>
              </a:spcBef>
              <a:spcAft>
                <a:spcPts val="1800"/>
              </a:spcAft>
              <a:buNone/>
            </a:pPr>
            <a:r>
              <a:rPr lang="en-US" sz="3200" b="1" noProof="0" dirty="0"/>
              <a:t>	</a:t>
            </a:r>
            <a:r>
              <a:rPr lang="en-US" sz="2400" noProof="0" dirty="0"/>
              <a:t>Probability of dying in the first month of life</a:t>
            </a:r>
            <a:endParaRPr lang="en-US" sz="2400" b="1" noProof="0" dirty="0"/>
          </a:p>
          <a:p>
            <a:pPr marL="0" indent="0">
              <a:spcBef>
                <a:spcPts val="0"/>
              </a:spcBef>
              <a:spcAft>
                <a:spcPts val="1800"/>
              </a:spcAft>
              <a:buNone/>
            </a:pPr>
            <a:r>
              <a:rPr lang="en-US" b="1" noProof="0" dirty="0" err="1"/>
              <a:t>Postneonatal</a:t>
            </a:r>
            <a:r>
              <a:rPr lang="en-US" b="1" noProof="0" dirty="0"/>
              <a:t> mortality</a:t>
            </a:r>
          </a:p>
          <a:p>
            <a:pPr marL="0" indent="0">
              <a:spcBef>
                <a:spcPts val="0"/>
              </a:spcBef>
              <a:spcAft>
                <a:spcPts val="1800"/>
              </a:spcAft>
              <a:buNone/>
            </a:pPr>
            <a:r>
              <a:rPr lang="en-US" sz="3200" noProof="0" dirty="0"/>
              <a:t>	</a:t>
            </a:r>
            <a:r>
              <a:rPr lang="en-US" sz="2400" noProof="0" dirty="0"/>
              <a:t>Probability of dying between one month and first birthday</a:t>
            </a:r>
          </a:p>
          <a:p>
            <a:pPr marL="0" indent="0">
              <a:spcBef>
                <a:spcPts val="0"/>
              </a:spcBef>
              <a:spcAft>
                <a:spcPts val="1800"/>
              </a:spcAft>
              <a:buNone/>
            </a:pPr>
            <a:r>
              <a:rPr lang="en-US" b="1" noProof="0" dirty="0"/>
              <a:t>Infant mortality</a:t>
            </a:r>
          </a:p>
          <a:p>
            <a:pPr marL="0" indent="0">
              <a:spcBef>
                <a:spcPts val="0"/>
              </a:spcBef>
              <a:spcAft>
                <a:spcPts val="1800"/>
              </a:spcAft>
              <a:buNone/>
            </a:pPr>
            <a:r>
              <a:rPr lang="en-US" sz="3200" noProof="0" dirty="0"/>
              <a:t>	</a:t>
            </a:r>
            <a:r>
              <a:rPr lang="en-US" sz="2400" noProof="0" dirty="0"/>
              <a:t>Probability of dying before the first birthday</a:t>
            </a:r>
          </a:p>
          <a:p>
            <a:pPr marL="0" indent="0">
              <a:spcBef>
                <a:spcPts val="0"/>
              </a:spcBef>
              <a:spcAft>
                <a:spcPts val="1800"/>
              </a:spcAft>
              <a:buNone/>
            </a:pPr>
            <a:r>
              <a:rPr lang="en-US" b="1" noProof="0" dirty="0"/>
              <a:t>Child mortality</a:t>
            </a:r>
          </a:p>
          <a:p>
            <a:pPr marL="0" indent="0">
              <a:spcBef>
                <a:spcPts val="0"/>
              </a:spcBef>
              <a:spcAft>
                <a:spcPts val="1800"/>
              </a:spcAft>
              <a:buNone/>
            </a:pPr>
            <a:r>
              <a:rPr lang="en-US" sz="2400" noProof="0" dirty="0"/>
              <a:t>	Probability of dying between age one and five</a:t>
            </a:r>
          </a:p>
          <a:p>
            <a:pPr marL="0" indent="0">
              <a:spcBef>
                <a:spcPts val="0"/>
              </a:spcBef>
              <a:spcAft>
                <a:spcPts val="1800"/>
              </a:spcAft>
              <a:buNone/>
            </a:pPr>
            <a:r>
              <a:rPr lang="en-US" b="1" noProof="0" dirty="0"/>
              <a:t>Under-5 mortality</a:t>
            </a:r>
          </a:p>
          <a:p>
            <a:pPr marL="0" indent="0">
              <a:spcBef>
                <a:spcPts val="0"/>
              </a:spcBef>
              <a:spcAft>
                <a:spcPts val="1800"/>
              </a:spcAft>
              <a:buNone/>
            </a:pPr>
            <a:r>
              <a:rPr lang="en-US" noProof="0" dirty="0"/>
              <a:t>	</a:t>
            </a:r>
            <a:r>
              <a:rPr lang="en-US" sz="2400" noProof="0" dirty="0"/>
              <a:t>Probability of dying before the fifth birthday</a:t>
            </a:r>
          </a:p>
        </p:txBody>
      </p:sp>
    </p:spTree>
    <p:extLst>
      <p:ext uri="{BB962C8B-B14F-4D97-AF65-F5344CB8AC3E}">
        <p14:creationId xmlns:p14="http://schemas.microsoft.com/office/powerpoint/2010/main" val="2081480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Childhood Mortality Rates</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573260940"/>
              </p:ext>
            </p:extLst>
          </p:nvPr>
        </p:nvGraphicFramePr>
        <p:xfrm>
          <a:off x="253999" y="1606550"/>
          <a:ext cx="8674101"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6985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Childhood Morality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1863051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spTree>
    <p:extLst>
      <p:ext uri="{BB962C8B-B14F-4D97-AF65-F5344CB8AC3E}">
        <p14:creationId xmlns:p14="http://schemas.microsoft.com/office/powerpoint/2010/main" val="3599653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Childhood Mortality </a:t>
            </a:r>
            <a:br>
              <a:rPr lang="en-US" noProof="0" dirty="0"/>
            </a:br>
            <a:r>
              <a:rPr lang="en-US" noProof="0" dirty="0"/>
              <a:t>by Mother’s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75387447"/>
              </p:ext>
            </p:extLst>
          </p:nvPr>
        </p:nvGraphicFramePr>
        <p:xfrm>
          <a:off x="461963" y="1606550"/>
          <a:ext cx="8256587" cy="4853244"/>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218"/>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
        <p:nvSpPr>
          <p:cNvPr id="5" name="TextBox 4">
            <a:extLst>
              <a:ext uri="{FF2B5EF4-FFF2-40B4-BE49-F238E27FC236}">
                <a16:creationId xmlns:a16="http://schemas.microsoft.com/office/drawing/2014/main" id="{B638D27B-1EE5-48B9-8CAC-21ABF3A69455}"/>
              </a:ext>
            </a:extLst>
          </p:cNvPr>
          <p:cNvSpPr txBox="1"/>
          <p:nvPr/>
        </p:nvSpPr>
        <p:spPr>
          <a:xfrm>
            <a:off x="0" y="6447496"/>
            <a:ext cx="9144000" cy="369332"/>
          </a:xfrm>
          <a:prstGeom prst="rect">
            <a:avLst/>
          </a:prstGeom>
          <a:noFill/>
        </p:spPr>
        <p:txBody>
          <a:bodyPr wrap="square" rtlCol="0">
            <a:spAutoFit/>
          </a:bodyPr>
          <a:lstStyle/>
          <a:p>
            <a:r>
              <a:rPr lang="en-US" i="1" dirty="0"/>
              <a:t>Note: figure in parentheses is based on 250-499 unweighted cases.</a:t>
            </a:r>
          </a:p>
        </p:txBody>
      </p:sp>
    </p:spTree>
    <p:extLst>
      <p:ext uri="{BB962C8B-B14F-4D97-AF65-F5344CB8AC3E}">
        <p14:creationId xmlns:p14="http://schemas.microsoft.com/office/powerpoint/2010/main" val="3941259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Childhood Mortality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30857527"/>
              </p:ext>
            </p:extLst>
          </p:nvPr>
        </p:nvGraphicFramePr>
        <p:xfrm>
          <a:off x="461963" y="1606550"/>
          <a:ext cx="8256587" cy="452877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
        <p:nvSpPr>
          <p:cNvPr id="5" name="Right Arrow 4">
            <a:extLst>
              <a:ext uri="{FF2B5EF4-FFF2-40B4-BE49-F238E27FC236}">
                <a16:creationId xmlns:a16="http://schemas.microsoft.com/office/drawing/2014/main" id="{A95E03BE-BBD7-4C2A-A3C8-321FC6B2780F}"/>
              </a:ext>
            </a:extLst>
          </p:cNvPr>
          <p:cNvSpPr/>
          <p:nvPr/>
        </p:nvSpPr>
        <p:spPr>
          <a:xfrm>
            <a:off x="1877106" y="6383140"/>
            <a:ext cx="5497286" cy="293915"/>
          </a:xfrm>
          <a:prstGeom prst="rightArrow">
            <a:avLst/>
          </a:prstGeom>
          <a:solidFill>
            <a:schemeClr val="tx1"/>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89EEFE39-893E-4DA5-8E56-C6CD0385CD6F}"/>
              </a:ext>
            </a:extLst>
          </p:cNvPr>
          <p:cNvSpPr txBox="1"/>
          <p:nvPr/>
        </p:nvSpPr>
        <p:spPr>
          <a:xfrm>
            <a:off x="461963" y="620693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9" name="TextBox 8">
            <a:extLst>
              <a:ext uri="{FF2B5EF4-FFF2-40B4-BE49-F238E27FC236}">
                <a16:creationId xmlns:a16="http://schemas.microsoft.com/office/drawing/2014/main" id="{B284EF9C-0A84-4DD0-A7B7-92FEF971E500}"/>
              </a:ext>
            </a:extLst>
          </p:cNvPr>
          <p:cNvSpPr txBox="1"/>
          <p:nvPr/>
        </p:nvSpPr>
        <p:spPr>
          <a:xfrm>
            <a:off x="7303407" y="621100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Tree>
    <p:extLst>
      <p:ext uri="{BB962C8B-B14F-4D97-AF65-F5344CB8AC3E}">
        <p14:creationId xmlns:p14="http://schemas.microsoft.com/office/powerpoint/2010/main" val="3482780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Under-5 Mortality by </a:t>
            </a:r>
            <a:r>
              <a:rPr lang="en-US" dirty="0"/>
              <a:t>Province</a:t>
            </a:r>
            <a:endParaRPr lang="en-US" noProof="0" dirty="0"/>
          </a:p>
        </p:txBody>
      </p:sp>
      <p:sp>
        <p:nvSpPr>
          <p:cNvPr id="4" name="TextBox 3"/>
          <p:cNvSpPr txBox="1"/>
          <p:nvPr/>
        </p:nvSpPr>
        <p:spPr>
          <a:xfrm>
            <a:off x="0" y="881829"/>
            <a:ext cx="9144000" cy="369332"/>
          </a:xfrm>
          <a:prstGeom prst="rect">
            <a:avLst/>
          </a:prstGeom>
          <a:noFill/>
        </p:spPr>
        <p:txBody>
          <a:bodyPr wrap="square" rtlCol="0">
            <a:spAutoFit/>
          </a:bodyPr>
          <a:lstStyle/>
          <a:p>
            <a:pPr algn="ctr"/>
            <a:r>
              <a:rPr lang="en-US" i="1" dirty="0"/>
              <a:t>Deaths per 1,000 live births for the 10-year period before the survey</a:t>
            </a:r>
          </a:p>
        </p:txBody>
      </p:sp>
      <p:grpSp>
        <p:nvGrpSpPr>
          <p:cNvPr id="5" name="Group 12">
            <a:extLst>
              <a:ext uri="{FF2B5EF4-FFF2-40B4-BE49-F238E27FC236}">
                <a16:creationId xmlns:a16="http://schemas.microsoft.com/office/drawing/2014/main" id="{CB2A5672-8732-4446-8D9D-71EADA119885}"/>
              </a:ext>
            </a:extLst>
          </p:cNvPr>
          <p:cNvGrpSpPr>
            <a:grpSpLocks noChangeAspect="1"/>
          </p:cNvGrpSpPr>
          <p:nvPr/>
        </p:nvGrpSpPr>
        <p:grpSpPr bwMode="auto">
          <a:xfrm>
            <a:off x="1521226" y="1177624"/>
            <a:ext cx="5907088" cy="5162550"/>
            <a:chOff x="934" y="760"/>
            <a:chExt cx="3721" cy="3252"/>
          </a:xfrm>
        </p:grpSpPr>
        <p:sp>
          <p:nvSpPr>
            <p:cNvPr id="6" name="AutoShape 11">
              <a:extLst>
                <a:ext uri="{FF2B5EF4-FFF2-40B4-BE49-F238E27FC236}">
                  <a16:creationId xmlns:a16="http://schemas.microsoft.com/office/drawing/2014/main" id="{2EA27B47-DBE0-4839-8909-395C41C888E9}"/>
                </a:ext>
              </a:extLst>
            </p:cNvPr>
            <p:cNvSpPr>
              <a:spLocks noChangeAspect="1" noChangeArrowheads="1" noTextEdit="1"/>
            </p:cNvSpPr>
            <p:nvPr/>
          </p:nvSpPr>
          <p:spPr bwMode="auto">
            <a:xfrm>
              <a:off x="934" y="760"/>
              <a:ext cx="3716" cy="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13">
              <a:extLst>
                <a:ext uri="{FF2B5EF4-FFF2-40B4-BE49-F238E27FC236}">
                  <a16:creationId xmlns:a16="http://schemas.microsoft.com/office/drawing/2014/main" id="{717924D9-408A-4ACC-AD8D-AA583E2DDED6}"/>
                </a:ext>
              </a:extLst>
            </p:cNvPr>
            <p:cNvSpPr>
              <a:spLocks/>
            </p:cNvSpPr>
            <p:nvPr/>
          </p:nvSpPr>
          <p:spPr bwMode="auto">
            <a:xfrm>
              <a:off x="2976" y="2093"/>
              <a:ext cx="549" cy="550"/>
            </a:xfrm>
            <a:custGeom>
              <a:avLst/>
              <a:gdLst>
                <a:gd name="T0" fmla="*/ 523 w 549"/>
                <a:gd name="T1" fmla="*/ 156 h 550"/>
                <a:gd name="T2" fmla="*/ 513 w 549"/>
                <a:gd name="T3" fmla="*/ 187 h 550"/>
                <a:gd name="T4" fmla="*/ 534 w 549"/>
                <a:gd name="T5" fmla="*/ 218 h 550"/>
                <a:gd name="T6" fmla="*/ 544 w 549"/>
                <a:gd name="T7" fmla="*/ 270 h 550"/>
                <a:gd name="T8" fmla="*/ 529 w 549"/>
                <a:gd name="T9" fmla="*/ 311 h 550"/>
                <a:gd name="T10" fmla="*/ 492 w 549"/>
                <a:gd name="T11" fmla="*/ 321 h 550"/>
                <a:gd name="T12" fmla="*/ 466 w 549"/>
                <a:gd name="T13" fmla="*/ 347 h 550"/>
                <a:gd name="T14" fmla="*/ 466 w 549"/>
                <a:gd name="T15" fmla="*/ 394 h 550"/>
                <a:gd name="T16" fmla="*/ 461 w 549"/>
                <a:gd name="T17" fmla="*/ 441 h 550"/>
                <a:gd name="T18" fmla="*/ 456 w 549"/>
                <a:gd name="T19" fmla="*/ 493 h 550"/>
                <a:gd name="T20" fmla="*/ 430 w 549"/>
                <a:gd name="T21" fmla="*/ 545 h 550"/>
                <a:gd name="T22" fmla="*/ 415 w 549"/>
                <a:gd name="T23" fmla="*/ 524 h 550"/>
                <a:gd name="T24" fmla="*/ 394 w 549"/>
                <a:gd name="T25" fmla="*/ 508 h 550"/>
                <a:gd name="T26" fmla="*/ 383 w 549"/>
                <a:gd name="T27" fmla="*/ 477 h 550"/>
                <a:gd name="T28" fmla="*/ 358 w 549"/>
                <a:gd name="T29" fmla="*/ 456 h 550"/>
                <a:gd name="T30" fmla="*/ 337 w 549"/>
                <a:gd name="T31" fmla="*/ 462 h 550"/>
                <a:gd name="T32" fmla="*/ 306 w 549"/>
                <a:gd name="T33" fmla="*/ 477 h 550"/>
                <a:gd name="T34" fmla="*/ 285 w 549"/>
                <a:gd name="T35" fmla="*/ 493 h 550"/>
                <a:gd name="T36" fmla="*/ 269 w 549"/>
                <a:gd name="T37" fmla="*/ 508 h 550"/>
                <a:gd name="T38" fmla="*/ 238 w 549"/>
                <a:gd name="T39" fmla="*/ 513 h 550"/>
                <a:gd name="T40" fmla="*/ 212 w 549"/>
                <a:gd name="T41" fmla="*/ 519 h 550"/>
                <a:gd name="T42" fmla="*/ 187 w 549"/>
                <a:gd name="T43" fmla="*/ 529 h 550"/>
                <a:gd name="T44" fmla="*/ 176 w 549"/>
                <a:gd name="T45" fmla="*/ 524 h 550"/>
                <a:gd name="T46" fmla="*/ 150 w 549"/>
                <a:gd name="T47" fmla="*/ 524 h 550"/>
                <a:gd name="T48" fmla="*/ 140 w 549"/>
                <a:gd name="T49" fmla="*/ 508 h 550"/>
                <a:gd name="T50" fmla="*/ 114 w 549"/>
                <a:gd name="T51" fmla="*/ 513 h 550"/>
                <a:gd name="T52" fmla="*/ 98 w 549"/>
                <a:gd name="T53" fmla="*/ 524 h 550"/>
                <a:gd name="T54" fmla="*/ 67 w 549"/>
                <a:gd name="T55" fmla="*/ 534 h 550"/>
                <a:gd name="T56" fmla="*/ 47 w 549"/>
                <a:gd name="T57" fmla="*/ 524 h 550"/>
                <a:gd name="T58" fmla="*/ 26 w 549"/>
                <a:gd name="T59" fmla="*/ 519 h 550"/>
                <a:gd name="T60" fmla="*/ 10 w 549"/>
                <a:gd name="T61" fmla="*/ 503 h 550"/>
                <a:gd name="T62" fmla="*/ 16 w 549"/>
                <a:gd name="T63" fmla="*/ 482 h 550"/>
                <a:gd name="T64" fmla="*/ 31 w 549"/>
                <a:gd name="T65" fmla="*/ 462 h 550"/>
                <a:gd name="T66" fmla="*/ 57 w 549"/>
                <a:gd name="T67" fmla="*/ 456 h 550"/>
                <a:gd name="T68" fmla="*/ 62 w 549"/>
                <a:gd name="T69" fmla="*/ 436 h 550"/>
                <a:gd name="T70" fmla="*/ 52 w 549"/>
                <a:gd name="T71" fmla="*/ 420 h 550"/>
                <a:gd name="T72" fmla="*/ 31 w 549"/>
                <a:gd name="T73" fmla="*/ 394 h 550"/>
                <a:gd name="T74" fmla="*/ 36 w 549"/>
                <a:gd name="T75" fmla="*/ 379 h 550"/>
                <a:gd name="T76" fmla="*/ 36 w 549"/>
                <a:gd name="T77" fmla="*/ 353 h 550"/>
                <a:gd name="T78" fmla="*/ 47 w 549"/>
                <a:gd name="T79" fmla="*/ 342 h 550"/>
                <a:gd name="T80" fmla="*/ 41 w 549"/>
                <a:gd name="T81" fmla="*/ 321 h 550"/>
                <a:gd name="T82" fmla="*/ 26 w 549"/>
                <a:gd name="T83" fmla="*/ 296 h 550"/>
                <a:gd name="T84" fmla="*/ 16 w 549"/>
                <a:gd name="T85" fmla="*/ 275 h 550"/>
                <a:gd name="T86" fmla="*/ 16 w 549"/>
                <a:gd name="T87" fmla="*/ 254 h 550"/>
                <a:gd name="T88" fmla="*/ 26 w 549"/>
                <a:gd name="T89" fmla="*/ 233 h 550"/>
                <a:gd name="T90" fmla="*/ 0 w 549"/>
                <a:gd name="T91" fmla="*/ 192 h 550"/>
                <a:gd name="T92" fmla="*/ 21 w 549"/>
                <a:gd name="T93" fmla="*/ 161 h 550"/>
                <a:gd name="T94" fmla="*/ 31 w 549"/>
                <a:gd name="T95" fmla="*/ 124 h 550"/>
                <a:gd name="T96" fmla="*/ 73 w 549"/>
                <a:gd name="T97" fmla="*/ 114 h 550"/>
                <a:gd name="T98" fmla="*/ 93 w 549"/>
                <a:gd name="T99" fmla="*/ 145 h 550"/>
                <a:gd name="T100" fmla="*/ 119 w 549"/>
                <a:gd name="T101" fmla="*/ 140 h 550"/>
                <a:gd name="T102" fmla="*/ 145 w 549"/>
                <a:gd name="T103" fmla="*/ 109 h 550"/>
                <a:gd name="T104" fmla="*/ 176 w 549"/>
                <a:gd name="T105" fmla="*/ 88 h 550"/>
                <a:gd name="T106" fmla="*/ 218 w 549"/>
                <a:gd name="T107" fmla="*/ 73 h 550"/>
                <a:gd name="T108" fmla="*/ 249 w 549"/>
                <a:gd name="T109" fmla="*/ 78 h 550"/>
                <a:gd name="T110" fmla="*/ 275 w 549"/>
                <a:gd name="T111" fmla="*/ 52 h 550"/>
                <a:gd name="T112" fmla="*/ 285 w 549"/>
                <a:gd name="T113" fmla="*/ 0 h 550"/>
                <a:gd name="T114" fmla="*/ 316 w 549"/>
                <a:gd name="T115" fmla="*/ 26 h 550"/>
                <a:gd name="T116" fmla="*/ 358 w 549"/>
                <a:gd name="T117" fmla="*/ 36 h 550"/>
                <a:gd name="T118" fmla="*/ 389 w 549"/>
                <a:gd name="T119" fmla="*/ 67 h 550"/>
                <a:gd name="T120" fmla="*/ 420 w 549"/>
                <a:gd name="T121" fmla="*/ 98 h 550"/>
                <a:gd name="T122" fmla="*/ 461 w 549"/>
                <a:gd name="T123" fmla="*/ 119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9" h="550">
                  <a:moveTo>
                    <a:pt x="492" y="124"/>
                  </a:moveTo>
                  <a:lnTo>
                    <a:pt x="492" y="124"/>
                  </a:lnTo>
                  <a:lnTo>
                    <a:pt x="497" y="124"/>
                  </a:lnTo>
                  <a:lnTo>
                    <a:pt x="497" y="130"/>
                  </a:lnTo>
                  <a:lnTo>
                    <a:pt x="497" y="130"/>
                  </a:lnTo>
                  <a:lnTo>
                    <a:pt x="497" y="130"/>
                  </a:lnTo>
                  <a:lnTo>
                    <a:pt x="497" y="135"/>
                  </a:lnTo>
                  <a:lnTo>
                    <a:pt x="497" y="135"/>
                  </a:lnTo>
                  <a:lnTo>
                    <a:pt x="497" y="135"/>
                  </a:lnTo>
                  <a:lnTo>
                    <a:pt x="497" y="140"/>
                  </a:lnTo>
                  <a:lnTo>
                    <a:pt x="497" y="140"/>
                  </a:lnTo>
                  <a:lnTo>
                    <a:pt x="497" y="140"/>
                  </a:lnTo>
                  <a:lnTo>
                    <a:pt x="492" y="140"/>
                  </a:lnTo>
                  <a:lnTo>
                    <a:pt x="492" y="140"/>
                  </a:lnTo>
                  <a:lnTo>
                    <a:pt x="497" y="140"/>
                  </a:lnTo>
                  <a:lnTo>
                    <a:pt x="497" y="140"/>
                  </a:lnTo>
                  <a:lnTo>
                    <a:pt x="497" y="140"/>
                  </a:lnTo>
                  <a:lnTo>
                    <a:pt x="503" y="140"/>
                  </a:lnTo>
                  <a:lnTo>
                    <a:pt x="503" y="145"/>
                  </a:lnTo>
                  <a:lnTo>
                    <a:pt x="503" y="145"/>
                  </a:lnTo>
                  <a:lnTo>
                    <a:pt x="503" y="145"/>
                  </a:lnTo>
                  <a:lnTo>
                    <a:pt x="508" y="145"/>
                  </a:lnTo>
                  <a:lnTo>
                    <a:pt x="508" y="145"/>
                  </a:lnTo>
                  <a:lnTo>
                    <a:pt x="508" y="150"/>
                  </a:lnTo>
                  <a:lnTo>
                    <a:pt x="513" y="150"/>
                  </a:lnTo>
                  <a:lnTo>
                    <a:pt x="513" y="150"/>
                  </a:lnTo>
                  <a:lnTo>
                    <a:pt x="518" y="150"/>
                  </a:lnTo>
                  <a:lnTo>
                    <a:pt x="518" y="150"/>
                  </a:lnTo>
                  <a:lnTo>
                    <a:pt x="518" y="150"/>
                  </a:lnTo>
                  <a:lnTo>
                    <a:pt x="518" y="150"/>
                  </a:lnTo>
                  <a:lnTo>
                    <a:pt x="523" y="156"/>
                  </a:lnTo>
                  <a:lnTo>
                    <a:pt x="523" y="156"/>
                  </a:lnTo>
                  <a:lnTo>
                    <a:pt x="523" y="156"/>
                  </a:lnTo>
                  <a:lnTo>
                    <a:pt x="523" y="156"/>
                  </a:lnTo>
                  <a:lnTo>
                    <a:pt x="523" y="156"/>
                  </a:lnTo>
                  <a:lnTo>
                    <a:pt x="523" y="156"/>
                  </a:lnTo>
                  <a:lnTo>
                    <a:pt x="523" y="156"/>
                  </a:lnTo>
                  <a:lnTo>
                    <a:pt x="523" y="161"/>
                  </a:lnTo>
                  <a:lnTo>
                    <a:pt x="523" y="161"/>
                  </a:lnTo>
                  <a:lnTo>
                    <a:pt x="523" y="161"/>
                  </a:lnTo>
                  <a:lnTo>
                    <a:pt x="518" y="161"/>
                  </a:lnTo>
                  <a:lnTo>
                    <a:pt x="518" y="161"/>
                  </a:lnTo>
                  <a:lnTo>
                    <a:pt x="518" y="161"/>
                  </a:lnTo>
                  <a:lnTo>
                    <a:pt x="518" y="166"/>
                  </a:lnTo>
                  <a:lnTo>
                    <a:pt x="518" y="166"/>
                  </a:lnTo>
                  <a:lnTo>
                    <a:pt x="518" y="166"/>
                  </a:lnTo>
                  <a:lnTo>
                    <a:pt x="518" y="171"/>
                  </a:lnTo>
                  <a:lnTo>
                    <a:pt x="518" y="171"/>
                  </a:lnTo>
                  <a:lnTo>
                    <a:pt x="518" y="171"/>
                  </a:lnTo>
                  <a:lnTo>
                    <a:pt x="518" y="171"/>
                  </a:lnTo>
                  <a:lnTo>
                    <a:pt x="513" y="171"/>
                  </a:lnTo>
                  <a:lnTo>
                    <a:pt x="513" y="176"/>
                  </a:lnTo>
                  <a:lnTo>
                    <a:pt x="513" y="176"/>
                  </a:lnTo>
                  <a:lnTo>
                    <a:pt x="513" y="176"/>
                  </a:lnTo>
                  <a:lnTo>
                    <a:pt x="513" y="176"/>
                  </a:lnTo>
                  <a:lnTo>
                    <a:pt x="513" y="181"/>
                  </a:lnTo>
                  <a:lnTo>
                    <a:pt x="513" y="181"/>
                  </a:lnTo>
                  <a:lnTo>
                    <a:pt x="513" y="181"/>
                  </a:lnTo>
                  <a:lnTo>
                    <a:pt x="513" y="187"/>
                  </a:lnTo>
                  <a:lnTo>
                    <a:pt x="513" y="187"/>
                  </a:lnTo>
                  <a:lnTo>
                    <a:pt x="513" y="187"/>
                  </a:lnTo>
                  <a:lnTo>
                    <a:pt x="513" y="187"/>
                  </a:lnTo>
                  <a:lnTo>
                    <a:pt x="513" y="187"/>
                  </a:lnTo>
                  <a:lnTo>
                    <a:pt x="513" y="192"/>
                  </a:lnTo>
                  <a:lnTo>
                    <a:pt x="513" y="192"/>
                  </a:lnTo>
                  <a:lnTo>
                    <a:pt x="513" y="192"/>
                  </a:lnTo>
                  <a:lnTo>
                    <a:pt x="513" y="197"/>
                  </a:lnTo>
                  <a:lnTo>
                    <a:pt x="513" y="197"/>
                  </a:lnTo>
                  <a:lnTo>
                    <a:pt x="513" y="197"/>
                  </a:lnTo>
                  <a:lnTo>
                    <a:pt x="513" y="202"/>
                  </a:lnTo>
                  <a:lnTo>
                    <a:pt x="513" y="202"/>
                  </a:lnTo>
                  <a:lnTo>
                    <a:pt x="513" y="202"/>
                  </a:lnTo>
                  <a:lnTo>
                    <a:pt x="513" y="202"/>
                  </a:lnTo>
                  <a:lnTo>
                    <a:pt x="513" y="207"/>
                  </a:lnTo>
                  <a:lnTo>
                    <a:pt x="513" y="207"/>
                  </a:lnTo>
                  <a:lnTo>
                    <a:pt x="513" y="207"/>
                  </a:lnTo>
                  <a:lnTo>
                    <a:pt x="513" y="213"/>
                  </a:lnTo>
                  <a:lnTo>
                    <a:pt x="513" y="213"/>
                  </a:lnTo>
                  <a:lnTo>
                    <a:pt x="513" y="213"/>
                  </a:lnTo>
                  <a:lnTo>
                    <a:pt x="513" y="213"/>
                  </a:lnTo>
                  <a:lnTo>
                    <a:pt x="518" y="213"/>
                  </a:lnTo>
                  <a:lnTo>
                    <a:pt x="518" y="213"/>
                  </a:lnTo>
                  <a:lnTo>
                    <a:pt x="518" y="213"/>
                  </a:lnTo>
                  <a:lnTo>
                    <a:pt x="518" y="213"/>
                  </a:lnTo>
                  <a:lnTo>
                    <a:pt x="523" y="213"/>
                  </a:lnTo>
                  <a:lnTo>
                    <a:pt x="523" y="213"/>
                  </a:lnTo>
                  <a:lnTo>
                    <a:pt x="523" y="213"/>
                  </a:lnTo>
                  <a:lnTo>
                    <a:pt x="529" y="213"/>
                  </a:lnTo>
                  <a:lnTo>
                    <a:pt x="529" y="213"/>
                  </a:lnTo>
                  <a:lnTo>
                    <a:pt x="529" y="218"/>
                  </a:lnTo>
                  <a:lnTo>
                    <a:pt x="534" y="218"/>
                  </a:lnTo>
                  <a:lnTo>
                    <a:pt x="534" y="218"/>
                  </a:lnTo>
                  <a:lnTo>
                    <a:pt x="534" y="218"/>
                  </a:lnTo>
                  <a:lnTo>
                    <a:pt x="534" y="218"/>
                  </a:lnTo>
                  <a:lnTo>
                    <a:pt x="539" y="223"/>
                  </a:lnTo>
                  <a:lnTo>
                    <a:pt x="539" y="223"/>
                  </a:lnTo>
                  <a:lnTo>
                    <a:pt x="539" y="223"/>
                  </a:lnTo>
                  <a:lnTo>
                    <a:pt x="539" y="223"/>
                  </a:lnTo>
                  <a:lnTo>
                    <a:pt x="539" y="223"/>
                  </a:lnTo>
                  <a:lnTo>
                    <a:pt x="534" y="228"/>
                  </a:lnTo>
                  <a:lnTo>
                    <a:pt x="534" y="228"/>
                  </a:lnTo>
                  <a:lnTo>
                    <a:pt x="534" y="228"/>
                  </a:lnTo>
                  <a:lnTo>
                    <a:pt x="534" y="233"/>
                  </a:lnTo>
                  <a:lnTo>
                    <a:pt x="534" y="238"/>
                  </a:lnTo>
                  <a:lnTo>
                    <a:pt x="534" y="238"/>
                  </a:lnTo>
                  <a:lnTo>
                    <a:pt x="534" y="238"/>
                  </a:lnTo>
                  <a:lnTo>
                    <a:pt x="534" y="238"/>
                  </a:lnTo>
                  <a:lnTo>
                    <a:pt x="539" y="244"/>
                  </a:lnTo>
                  <a:lnTo>
                    <a:pt x="539" y="244"/>
                  </a:lnTo>
                  <a:lnTo>
                    <a:pt x="539" y="244"/>
                  </a:lnTo>
                  <a:lnTo>
                    <a:pt x="539" y="244"/>
                  </a:lnTo>
                  <a:lnTo>
                    <a:pt x="539" y="249"/>
                  </a:lnTo>
                  <a:lnTo>
                    <a:pt x="539" y="249"/>
                  </a:lnTo>
                  <a:lnTo>
                    <a:pt x="539" y="254"/>
                  </a:lnTo>
                  <a:lnTo>
                    <a:pt x="539" y="254"/>
                  </a:lnTo>
                  <a:lnTo>
                    <a:pt x="539" y="254"/>
                  </a:lnTo>
                  <a:lnTo>
                    <a:pt x="544" y="254"/>
                  </a:lnTo>
                  <a:lnTo>
                    <a:pt x="544" y="259"/>
                  </a:lnTo>
                  <a:lnTo>
                    <a:pt x="544" y="259"/>
                  </a:lnTo>
                  <a:lnTo>
                    <a:pt x="544" y="259"/>
                  </a:lnTo>
                  <a:lnTo>
                    <a:pt x="544" y="264"/>
                  </a:lnTo>
                  <a:lnTo>
                    <a:pt x="544" y="264"/>
                  </a:lnTo>
                  <a:lnTo>
                    <a:pt x="544" y="264"/>
                  </a:lnTo>
                  <a:lnTo>
                    <a:pt x="544" y="270"/>
                  </a:lnTo>
                  <a:lnTo>
                    <a:pt x="544" y="270"/>
                  </a:lnTo>
                  <a:lnTo>
                    <a:pt x="549" y="270"/>
                  </a:lnTo>
                  <a:lnTo>
                    <a:pt x="549" y="270"/>
                  </a:lnTo>
                  <a:lnTo>
                    <a:pt x="549" y="270"/>
                  </a:lnTo>
                  <a:lnTo>
                    <a:pt x="549" y="275"/>
                  </a:lnTo>
                  <a:lnTo>
                    <a:pt x="549" y="275"/>
                  </a:lnTo>
                  <a:lnTo>
                    <a:pt x="549" y="275"/>
                  </a:lnTo>
                  <a:lnTo>
                    <a:pt x="549" y="280"/>
                  </a:lnTo>
                  <a:lnTo>
                    <a:pt x="549" y="280"/>
                  </a:lnTo>
                  <a:lnTo>
                    <a:pt x="549" y="280"/>
                  </a:lnTo>
                  <a:lnTo>
                    <a:pt x="549" y="285"/>
                  </a:lnTo>
                  <a:lnTo>
                    <a:pt x="549" y="285"/>
                  </a:lnTo>
                  <a:lnTo>
                    <a:pt x="549" y="285"/>
                  </a:lnTo>
                  <a:lnTo>
                    <a:pt x="549" y="285"/>
                  </a:lnTo>
                  <a:lnTo>
                    <a:pt x="544" y="290"/>
                  </a:lnTo>
                  <a:lnTo>
                    <a:pt x="544" y="290"/>
                  </a:lnTo>
                  <a:lnTo>
                    <a:pt x="544" y="290"/>
                  </a:lnTo>
                  <a:lnTo>
                    <a:pt x="544" y="290"/>
                  </a:lnTo>
                  <a:lnTo>
                    <a:pt x="539" y="296"/>
                  </a:lnTo>
                  <a:lnTo>
                    <a:pt x="539" y="296"/>
                  </a:lnTo>
                  <a:lnTo>
                    <a:pt x="539" y="296"/>
                  </a:lnTo>
                  <a:lnTo>
                    <a:pt x="539" y="301"/>
                  </a:lnTo>
                  <a:lnTo>
                    <a:pt x="539" y="301"/>
                  </a:lnTo>
                  <a:lnTo>
                    <a:pt x="534" y="301"/>
                  </a:lnTo>
                  <a:lnTo>
                    <a:pt x="534" y="306"/>
                  </a:lnTo>
                  <a:lnTo>
                    <a:pt x="534" y="306"/>
                  </a:lnTo>
                  <a:lnTo>
                    <a:pt x="534" y="306"/>
                  </a:lnTo>
                  <a:lnTo>
                    <a:pt x="534" y="306"/>
                  </a:lnTo>
                  <a:lnTo>
                    <a:pt x="534" y="306"/>
                  </a:lnTo>
                  <a:lnTo>
                    <a:pt x="529" y="306"/>
                  </a:lnTo>
                  <a:lnTo>
                    <a:pt x="529" y="311"/>
                  </a:lnTo>
                  <a:lnTo>
                    <a:pt x="529" y="311"/>
                  </a:lnTo>
                  <a:lnTo>
                    <a:pt x="529" y="311"/>
                  </a:lnTo>
                  <a:lnTo>
                    <a:pt x="529" y="316"/>
                  </a:lnTo>
                  <a:lnTo>
                    <a:pt x="529" y="316"/>
                  </a:lnTo>
                  <a:lnTo>
                    <a:pt x="529" y="316"/>
                  </a:lnTo>
                  <a:lnTo>
                    <a:pt x="523" y="316"/>
                  </a:lnTo>
                  <a:lnTo>
                    <a:pt x="523" y="321"/>
                  </a:lnTo>
                  <a:lnTo>
                    <a:pt x="523" y="321"/>
                  </a:lnTo>
                  <a:lnTo>
                    <a:pt x="523" y="316"/>
                  </a:lnTo>
                  <a:lnTo>
                    <a:pt x="523" y="316"/>
                  </a:lnTo>
                  <a:lnTo>
                    <a:pt x="518" y="316"/>
                  </a:lnTo>
                  <a:lnTo>
                    <a:pt x="518" y="316"/>
                  </a:lnTo>
                  <a:lnTo>
                    <a:pt x="518" y="316"/>
                  </a:lnTo>
                  <a:lnTo>
                    <a:pt x="518" y="316"/>
                  </a:lnTo>
                  <a:lnTo>
                    <a:pt x="513" y="316"/>
                  </a:lnTo>
                  <a:lnTo>
                    <a:pt x="513" y="316"/>
                  </a:lnTo>
                  <a:lnTo>
                    <a:pt x="513" y="316"/>
                  </a:lnTo>
                  <a:lnTo>
                    <a:pt x="508" y="316"/>
                  </a:lnTo>
                  <a:lnTo>
                    <a:pt x="508" y="316"/>
                  </a:lnTo>
                  <a:lnTo>
                    <a:pt x="508" y="316"/>
                  </a:lnTo>
                  <a:lnTo>
                    <a:pt x="508" y="316"/>
                  </a:lnTo>
                  <a:lnTo>
                    <a:pt x="503" y="316"/>
                  </a:lnTo>
                  <a:lnTo>
                    <a:pt x="503" y="316"/>
                  </a:lnTo>
                  <a:lnTo>
                    <a:pt x="503" y="316"/>
                  </a:lnTo>
                  <a:lnTo>
                    <a:pt x="503" y="316"/>
                  </a:lnTo>
                  <a:lnTo>
                    <a:pt x="503" y="316"/>
                  </a:lnTo>
                  <a:lnTo>
                    <a:pt x="503" y="316"/>
                  </a:lnTo>
                  <a:lnTo>
                    <a:pt x="497" y="316"/>
                  </a:lnTo>
                  <a:lnTo>
                    <a:pt x="497" y="316"/>
                  </a:lnTo>
                  <a:lnTo>
                    <a:pt x="497" y="316"/>
                  </a:lnTo>
                  <a:lnTo>
                    <a:pt x="492" y="321"/>
                  </a:lnTo>
                  <a:lnTo>
                    <a:pt x="492" y="321"/>
                  </a:lnTo>
                  <a:lnTo>
                    <a:pt x="492" y="321"/>
                  </a:lnTo>
                  <a:lnTo>
                    <a:pt x="487" y="321"/>
                  </a:lnTo>
                  <a:lnTo>
                    <a:pt x="487" y="321"/>
                  </a:lnTo>
                  <a:lnTo>
                    <a:pt x="487" y="321"/>
                  </a:lnTo>
                  <a:lnTo>
                    <a:pt x="487" y="321"/>
                  </a:lnTo>
                  <a:lnTo>
                    <a:pt x="482" y="321"/>
                  </a:lnTo>
                  <a:lnTo>
                    <a:pt x="482" y="321"/>
                  </a:lnTo>
                  <a:lnTo>
                    <a:pt x="482" y="327"/>
                  </a:lnTo>
                  <a:lnTo>
                    <a:pt x="482" y="327"/>
                  </a:lnTo>
                  <a:lnTo>
                    <a:pt x="477" y="327"/>
                  </a:lnTo>
                  <a:lnTo>
                    <a:pt x="477" y="327"/>
                  </a:lnTo>
                  <a:lnTo>
                    <a:pt x="477" y="327"/>
                  </a:lnTo>
                  <a:lnTo>
                    <a:pt x="477" y="327"/>
                  </a:lnTo>
                  <a:lnTo>
                    <a:pt x="472" y="327"/>
                  </a:lnTo>
                  <a:lnTo>
                    <a:pt x="472" y="332"/>
                  </a:lnTo>
                  <a:lnTo>
                    <a:pt x="472" y="332"/>
                  </a:lnTo>
                  <a:lnTo>
                    <a:pt x="472" y="332"/>
                  </a:lnTo>
                  <a:lnTo>
                    <a:pt x="472" y="332"/>
                  </a:lnTo>
                  <a:lnTo>
                    <a:pt x="466" y="332"/>
                  </a:lnTo>
                  <a:lnTo>
                    <a:pt x="466" y="337"/>
                  </a:lnTo>
                  <a:lnTo>
                    <a:pt x="466" y="337"/>
                  </a:lnTo>
                  <a:lnTo>
                    <a:pt x="466" y="337"/>
                  </a:lnTo>
                  <a:lnTo>
                    <a:pt x="466" y="337"/>
                  </a:lnTo>
                  <a:lnTo>
                    <a:pt x="466" y="342"/>
                  </a:lnTo>
                  <a:lnTo>
                    <a:pt x="466" y="342"/>
                  </a:lnTo>
                  <a:lnTo>
                    <a:pt x="466" y="342"/>
                  </a:lnTo>
                  <a:lnTo>
                    <a:pt x="466" y="342"/>
                  </a:lnTo>
                  <a:lnTo>
                    <a:pt x="466" y="347"/>
                  </a:lnTo>
                  <a:lnTo>
                    <a:pt x="466" y="347"/>
                  </a:lnTo>
                  <a:lnTo>
                    <a:pt x="466" y="347"/>
                  </a:lnTo>
                  <a:lnTo>
                    <a:pt x="466" y="353"/>
                  </a:lnTo>
                  <a:lnTo>
                    <a:pt x="466" y="353"/>
                  </a:lnTo>
                  <a:lnTo>
                    <a:pt x="466" y="353"/>
                  </a:lnTo>
                  <a:lnTo>
                    <a:pt x="466" y="353"/>
                  </a:lnTo>
                  <a:lnTo>
                    <a:pt x="466" y="358"/>
                  </a:lnTo>
                  <a:lnTo>
                    <a:pt x="466" y="358"/>
                  </a:lnTo>
                  <a:lnTo>
                    <a:pt x="466" y="358"/>
                  </a:lnTo>
                  <a:lnTo>
                    <a:pt x="466" y="363"/>
                  </a:lnTo>
                  <a:lnTo>
                    <a:pt x="466" y="363"/>
                  </a:lnTo>
                  <a:lnTo>
                    <a:pt x="466" y="363"/>
                  </a:lnTo>
                  <a:lnTo>
                    <a:pt x="466" y="363"/>
                  </a:lnTo>
                  <a:lnTo>
                    <a:pt x="466" y="368"/>
                  </a:lnTo>
                  <a:lnTo>
                    <a:pt x="472" y="368"/>
                  </a:lnTo>
                  <a:lnTo>
                    <a:pt x="472" y="368"/>
                  </a:lnTo>
                  <a:lnTo>
                    <a:pt x="472" y="368"/>
                  </a:lnTo>
                  <a:lnTo>
                    <a:pt x="472" y="368"/>
                  </a:lnTo>
                  <a:lnTo>
                    <a:pt x="472" y="368"/>
                  </a:lnTo>
                  <a:lnTo>
                    <a:pt x="472" y="373"/>
                  </a:lnTo>
                  <a:lnTo>
                    <a:pt x="472" y="373"/>
                  </a:lnTo>
                  <a:lnTo>
                    <a:pt x="472" y="373"/>
                  </a:lnTo>
                  <a:lnTo>
                    <a:pt x="472" y="373"/>
                  </a:lnTo>
                  <a:lnTo>
                    <a:pt x="472" y="379"/>
                  </a:lnTo>
                  <a:lnTo>
                    <a:pt x="472" y="379"/>
                  </a:lnTo>
                  <a:lnTo>
                    <a:pt x="472" y="379"/>
                  </a:lnTo>
                  <a:lnTo>
                    <a:pt x="472" y="384"/>
                  </a:lnTo>
                  <a:lnTo>
                    <a:pt x="472" y="384"/>
                  </a:lnTo>
                  <a:lnTo>
                    <a:pt x="472" y="384"/>
                  </a:lnTo>
                  <a:lnTo>
                    <a:pt x="472" y="389"/>
                  </a:lnTo>
                  <a:lnTo>
                    <a:pt x="472" y="389"/>
                  </a:lnTo>
                  <a:lnTo>
                    <a:pt x="466" y="394"/>
                  </a:lnTo>
                  <a:lnTo>
                    <a:pt x="466" y="394"/>
                  </a:lnTo>
                  <a:lnTo>
                    <a:pt x="466" y="394"/>
                  </a:lnTo>
                  <a:lnTo>
                    <a:pt x="466" y="399"/>
                  </a:lnTo>
                  <a:lnTo>
                    <a:pt x="466" y="399"/>
                  </a:lnTo>
                  <a:lnTo>
                    <a:pt x="466" y="399"/>
                  </a:lnTo>
                  <a:lnTo>
                    <a:pt x="466" y="404"/>
                  </a:lnTo>
                  <a:lnTo>
                    <a:pt x="466" y="404"/>
                  </a:lnTo>
                  <a:lnTo>
                    <a:pt x="466" y="404"/>
                  </a:lnTo>
                  <a:lnTo>
                    <a:pt x="466" y="404"/>
                  </a:lnTo>
                  <a:lnTo>
                    <a:pt x="466" y="410"/>
                  </a:lnTo>
                  <a:lnTo>
                    <a:pt x="466" y="410"/>
                  </a:lnTo>
                  <a:lnTo>
                    <a:pt x="466" y="410"/>
                  </a:lnTo>
                  <a:lnTo>
                    <a:pt x="466" y="415"/>
                  </a:lnTo>
                  <a:lnTo>
                    <a:pt x="466" y="415"/>
                  </a:lnTo>
                  <a:lnTo>
                    <a:pt x="461" y="415"/>
                  </a:lnTo>
                  <a:lnTo>
                    <a:pt x="461" y="420"/>
                  </a:lnTo>
                  <a:lnTo>
                    <a:pt x="461" y="420"/>
                  </a:lnTo>
                  <a:lnTo>
                    <a:pt x="461" y="420"/>
                  </a:lnTo>
                  <a:lnTo>
                    <a:pt x="461" y="420"/>
                  </a:lnTo>
                  <a:lnTo>
                    <a:pt x="461" y="425"/>
                  </a:lnTo>
                  <a:lnTo>
                    <a:pt x="461" y="425"/>
                  </a:lnTo>
                  <a:lnTo>
                    <a:pt x="461" y="425"/>
                  </a:lnTo>
                  <a:lnTo>
                    <a:pt x="461" y="430"/>
                  </a:lnTo>
                  <a:lnTo>
                    <a:pt x="461" y="430"/>
                  </a:lnTo>
                  <a:lnTo>
                    <a:pt x="461" y="430"/>
                  </a:lnTo>
                  <a:lnTo>
                    <a:pt x="461" y="436"/>
                  </a:lnTo>
                  <a:lnTo>
                    <a:pt x="461" y="436"/>
                  </a:lnTo>
                  <a:lnTo>
                    <a:pt x="461" y="436"/>
                  </a:lnTo>
                  <a:lnTo>
                    <a:pt x="461" y="441"/>
                  </a:lnTo>
                  <a:lnTo>
                    <a:pt x="461" y="441"/>
                  </a:lnTo>
                  <a:lnTo>
                    <a:pt x="461" y="441"/>
                  </a:lnTo>
                  <a:lnTo>
                    <a:pt x="461" y="441"/>
                  </a:lnTo>
                  <a:lnTo>
                    <a:pt x="461" y="446"/>
                  </a:lnTo>
                  <a:lnTo>
                    <a:pt x="461" y="446"/>
                  </a:lnTo>
                  <a:lnTo>
                    <a:pt x="461" y="446"/>
                  </a:lnTo>
                  <a:lnTo>
                    <a:pt x="461" y="451"/>
                  </a:lnTo>
                  <a:lnTo>
                    <a:pt x="461" y="451"/>
                  </a:lnTo>
                  <a:lnTo>
                    <a:pt x="461" y="451"/>
                  </a:lnTo>
                  <a:lnTo>
                    <a:pt x="461" y="451"/>
                  </a:lnTo>
                  <a:lnTo>
                    <a:pt x="461" y="451"/>
                  </a:lnTo>
                  <a:lnTo>
                    <a:pt x="461" y="456"/>
                  </a:lnTo>
                  <a:lnTo>
                    <a:pt x="461" y="456"/>
                  </a:lnTo>
                  <a:lnTo>
                    <a:pt x="461" y="456"/>
                  </a:lnTo>
                  <a:lnTo>
                    <a:pt x="461" y="462"/>
                  </a:lnTo>
                  <a:lnTo>
                    <a:pt x="461" y="462"/>
                  </a:lnTo>
                  <a:lnTo>
                    <a:pt x="461" y="462"/>
                  </a:lnTo>
                  <a:lnTo>
                    <a:pt x="461" y="467"/>
                  </a:lnTo>
                  <a:lnTo>
                    <a:pt x="461" y="467"/>
                  </a:lnTo>
                  <a:lnTo>
                    <a:pt x="461" y="467"/>
                  </a:lnTo>
                  <a:lnTo>
                    <a:pt x="461" y="472"/>
                  </a:lnTo>
                  <a:lnTo>
                    <a:pt x="461" y="472"/>
                  </a:lnTo>
                  <a:lnTo>
                    <a:pt x="461" y="472"/>
                  </a:lnTo>
                  <a:lnTo>
                    <a:pt x="461" y="477"/>
                  </a:lnTo>
                  <a:lnTo>
                    <a:pt x="461" y="477"/>
                  </a:lnTo>
                  <a:lnTo>
                    <a:pt x="461" y="477"/>
                  </a:lnTo>
                  <a:lnTo>
                    <a:pt x="461" y="482"/>
                  </a:lnTo>
                  <a:lnTo>
                    <a:pt x="461" y="482"/>
                  </a:lnTo>
                  <a:lnTo>
                    <a:pt x="456" y="482"/>
                  </a:lnTo>
                  <a:lnTo>
                    <a:pt x="456" y="487"/>
                  </a:lnTo>
                  <a:lnTo>
                    <a:pt x="456" y="487"/>
                  </a:lnTo>
                  <a:lnTo>
                    <a:pt x="456" y="487"/>
                  </a:lnTo>
                  <a:lnTo>
                    <a:pt x="456" y="493"/>
                  </a:lnTo>
                  <a:lnTo>
                    <a:pt x="456" y="493"/>
                  </a:lnTo>
                  <a:lnTo>
                    <a:pt x="456" y="493"/>
                  </a:lnTo>
                  <a:lnTo>
                    <a:pt x="456" y="498"/>
                  </a:lnTo>
                  <a:lnTo>
                    <a:pt x="456" y="498"/>
                  </a:lnTo>
                  <a:lnTo>
                    <a:pt x="456" y="498"/>
                  </a:lnTo>
                  <a:lnTo>
                    <a:pt x="451" y="503"/>
                  </a:lnTo>
                  <a:lnTo>
                    <a:pt x="451" y="503"/>
                  </a:lnTo>
                  <a:lnTo>
                    <a:pt x="451" y="503"/>
                  </a:lnTo>
                  <a:lnTo>
                    <a:pt x="451" y="503"/>
                  </a:lnTo>
                  <a:lnTo>
                    <a:pt x="451" y="503"/>
                  </a:lnTo>
                  <a:lnTo>
                    <a:pt x="451" y="508"/>
                  </a:lnTo>
                  <a:lnTo>
                    <a:pt x="451" y="508"/>
                  </a:lnTo>
                  <a:lnTo>
                    <a:pt x="451" y="508"/>
                  </a:lnTo>
                  <a:lnTo>
                    <a:pt x="446" y="513"/>
                  </a:lnTo>
                  <a:lnTo>
                    <a:pt x="446" y="513"/>
                  </a:lnTo>
                  <a:lnTo>
                    <a:pt x="446" y="513"/>
                  </a:lnTo>
                  <a:lnTo>
                    <a:pt x="440" y="519"/>
                  </a:lnTo>
                  <a:lnTo>
                    <a:pt x="440" y="519"/>
                  </a:lnTo>
                  <a:lnTo>
                    <a:pt x="440" y="519"/>
                  </a:lnTo>
                  <a:lnTo>
                    <a:pt x="440" y="519"/>
                  </a:lnTo>
                  <a:lnTo>
                    <a:pt x="435" y="524"/>
                  </a:lnTo>
                  <a:lnTo>
                    <a:pt x="435" y="524"/>
                  </a:lnTo>
                  <a:lnTo>
                    <a:pt x="435" y="524"/>
                  </a:lnTo>
                  <a:lnTo>
                    <a:pt x="435" y="529"/>
                  </a:lnTo>
                  <a:lnTo>
                    <a:pt x="435" y="534"/>
                  </a:lnTo>
                  <a:lnTo>
                    <a:pt x="435" y="534"/>
                  </a:lnTo>
                  <a:lnTo>
                    <a:pt x="435" y="534"/>
                  </a:lnTo>
                  <a:lnTo>
                    <a:pt x="435" y="539"/>
                  </a:lnTo>
                  <a:lnTo>
                    <a:pt x="435" y="539"/>
                  </a:lnTo>
                  <a:lnTo>
                    <a:pt x="435" y="539"/>
                  </a:lnTo>
                  <a:lnTo>
                    <a:pt x="430" y="539"/>
                  </a:lnTo>
                  <a:lnTo>
                    <a:pt x="430" y="545"/>
                  </a:lnTo>
                  <a:lnTo>
                    <a:pt x="430" y="545"/>
                  </a:lnTo>
                  <a:lnTo>
                    <a:pt x="430" y="545"/>
                  </a:lnTo>
                  <a:lnTo>
                    <a:pt x="425" y="545"/>
                  </a:lnTo>
                  <a:lnTo>
                    <a:pt x="425" y="545"/>
                  </a:lnTo>
                  <a:lnTo>
                    <a:pt x="425" y="545"/>
                  </a:lnTo>
                  <a:lnTo>
                    <a:pt x="425" y="545"/>
                  </a:lnTo>
                  <a:lnTo>
                    <a:pt x="425" y="550"/>
                  </a:lnTo>
                  <a:lnTo>
                    <a:pt x="425" y="550"/>
                  </a:lnTo>
                  <a:lnTo>
                    <a:pt x="420" y="550"/>
                  </a:lnTo>
                  <a:lnTo>
                    <a:pt x="420" y="550"/>
                  </a:lnTo>
                  <a:lnTo>
                    <a:pt x="420" y="550"/>
                  </a:lnTo>
                  <a:lnTo>
                    <a:pt x="420" y="545"/>
                  </a:lnTo>
                  <a:lnTo>
                    <a:pt x="420" y="545"/>
                  </a:lnTo>
                  <a:lnTo>
                    <a:pt x="420" y="545"/>
                  </a:lnTo>
                  <a:lnTo>
                    <a:pt x="420" y="539"/>
                  </a:lnTo>
                  <a:lnTo>
                    <a:pt x="420" y="539"/>
                  </a:lnTo>
                  <a:lnTo>
                    <a:pt x="415" y="539"/>
                  </a:lnTo>
                  <a:lnTo>
                    <a:pt x="415" y="539"/>
                  </a:lnTo>
                  <a:lnTo>
                    <a:pt x="415" y="539"/>
                  </a:lnTo>
                  <a:lnTo>
                    <a:pt x="415" y="534"/>
                  </a:lnTo>
                  <a:lnTo>
                    <a:pt x="415" y="534"/>
                  </a:lnTo>
                  <a:lnTo>
                    <a:pt x="415" y="534"/>
                  </a:lnTo>
                  <a:lnTo>
                    <a:pt x="415" y="534"/>
                  </a:lnTo>
                  <a:lnTo>
                    <a:pt x="420" y="529"/>
                  </a:lnTo>
                  <a:lnTo>
                    <a:pt x="420" y="529"/>
                  </a:lnTo>
                  <a:lnTo>
                    <a:pt x="420" y="529"/>
                  </a:lnTo>
                  <a:lnTo>
                    <a:pt x="415" y="529"/>
                  </a:lnTo>
                  <a:lnTo>
                    <a:pt x="415" y="529"/>
                  </a:lnTo>
                  <a:lnTo>
                    <a:pt x="415" y="529"/>
                  </a:lnTo>
                  <a:lnTo>
                    <a:pt x="415" y="529"/>
                  </a:lnTo>
                  <a:lnTo>
                    <a:pt x="415" y="524"/>
                  </a:lnTo>
                  <a:lnTo>
                    <a:pt x="415" y="524"/>
                  </a:lnTo>
                  <a:lnTo>
                    <a:pt x="415" y="524"/>
                  </a:lnTo>
                  <a:lnTo>
                    <a:pt x="409" y="524"/>
                  </a:lnTo>
                  <a:lnTo>
                    <a:pt x="409" y="524"/>
                  </a:lnTo>
                  <a:lnTo>
                    <a:pt x="409" y="524"/>
                  </a:lnTo>
                  <a:lnTo>
                    <a:pt x="409" y="524"/>
                  </a:lnTo>
                  <a:lnTo>
                    <a:pt x="404" y="524"/>
                  </a:lnTo>
                  <a:lnTo>
                    <a:pt x="404" y="524"/>
                  </a:lnTo>
                  <a:lnTo>
                    <a:pt x="404" y="519"/>
                  </a:lnTo>
                  <a:lnTo>
                    <a:pt x="409" y="519"/>
                  </a:lnTo>
                  <a:lnTo>
                    <a:pt x="404" y="519"/>
                  </a:lnTo>
                  <a:lnTo>
                    <a:pt x="404" y="519"/>
                  </a:lnTo>
                  <a:lnTo>
                    <a:pt x="404" y="519"/>
                  </a:lnTo>
                  <a:lnTo>
                    <a:pt x="404" y="519"/>
                  </a:lnTo>
                  <a:lnTo>
                    <a:pt x="404" y="513"/>
                  </a:lnTo>
                  <a:lnTo>
                    <a:pt x="404" y="513"/>
                  </a:lnTo>
                  <a:lnTo>
                    <a:pt x="404" y="513"/>
                  </a:lnTo>
                  <a:lnTo>
                    <a:pt x="404" y="513"/>
                  </a:lnTo>
                  <a:lnTo>
                    <a:pt x="404" y="508"/>
                  </a:lnTo>
                  <a:lnTo>
                    <a:pt x="404" y="508"/>
                  </a:lnTo>
                  <a:lnTo>
                    <a:pt x="399" y="513"/>
                  </a:lnTo>
                  <a:lnTo>
                    <a:pt x="399" y="513"/>
                  </a:lnTo>
                  <a:lnTo>
                    <a:pt x="399" y="513"/>
                  </a:lnTo>
                  <a:lnTo>
                    <a:pt x="399" y="519"/>
                  </a:lnTo>
                  <a:lnTo>
                    <a:pt x="399" y="519"/>
                  </a:lnTo>
                  <a:lnTo>
                    <a:pt x="394" y="519"/>
                  </a:lnTo>
                  <a:lnTo>
                    <a:pt x="394" y="519"/>
                  </a:lnTo>
                  <a:lnTo>
                    <a:pt x="394" y="513"/>
                  </a:lnTo>
                  <a:lnTo>
                    <a:pt x="394" y="513"/>
                  </a:lnTo>
                  <a:lnTo>
                    <a:pt x="394" y="513"/>
                  </a:lnTo>
                  <a:lnTo>
                    <a:pt x="394" y="508"/>
                  </a:lnTo>
                  <a:lnTo>
                    <a:pt x="389" y="508"/>
                  </a:lnTo>
                  <a:lnTo>
                    <a:pt x="389" y="508"/>
                  </a:lnTo>
                  <a:lnTo>
                    <a:pt x="389" y="508"/>
                  </a:lnTo>
                  <a:lnTo>
                    <a:pt x="389" y="503"/>
                  </a:lnTo>
                  <a:lnTo>
                    <a:pt x="389" y="503"/>
                  </a:lnTo>
                  <a:lnTo>
                    <a:pt x="394" y="503"/>
                  </a:lnTo>
                  <a:lnTo>
                    <a:pt x="394" y="503"/>
                  </a:lnTo>
                  <a:lnTo>
                    <a:pt x="394" y="503"/>
                  </a:lnTo>
                  <a:lnTo>
                    <a:pt x="394" y="503"/>
                  </a:lnTo>
                  <a:lnTo>
                    <a:pt x="389" y="503"/>
                  </a:lnTo>
                  <a:lnTo>
                    <a:pt x="389" y="498"/>
                  </a:lnTo>
                  <a:lnTo>
                    <a:pt x="389" y="498"/>
                  </a:lnTo>
                  <a:lnTo>
                    <a:pt x="389" y="498"/>
                  </a:lnTo>
                  <a:lnTo>
                    <a:pt x="389" y="493"/>
                  </a:lnTo>
                  <a:lnTo>
                    <a:pt x="389" y="493"/>
                  </a:lnTo>
                  <a:lnTo>
                    <a:pt x="389" y="493"/>
                  </a:lnTo>
                  <a:lnTo>
                    <a:pt x="389" y="487"/>
                  </a:lnTo>
                  <a:lnTo>
                    <a:pt x="389" y="487"/>
                  </a:lnTo>
                  <a:lnTo>
                    <a:pt x="389" y="487"/>
                  </a:lnTo>
                  <a:lnTo>
                    <a:pt x="383" y="487"/>
                  </a:lnTo>
                  <a:lnTo>
                    <a:pt x="383" y="487"/>
                  </a:lnTo>
                  <a:lnTo>
                    <a:pt x="383" y="482"/>
                  </a:lnTo>
                  <a:lnTo>
                    <a:pt x="383" y="482"/>
                  </a:lnTo>
                  <a:lnTo>
                    <a:pt x="383" y="482"/>
                  </a:lnTo>
                  <a:lnTo>
                    <a:pt x="389" y="482"/>
                  </a:lnTo>
                  <a:lnTo>
                    <a:pt x="383" y="482"/>
                  </a:lnTo>
                  <a:lnTo>
                    <a:pt x="383" y="482"/>
                  </a:lnTo>
                  <a:lnTo>
                    <a:pt x="383" y="482"/>
                  </a:lnTo>
                  <a:lnTo>
                    <a:pt x="383" y="477"/>
                  </a:lnTo>
                  <a:lnTo>
                    <a:pt x="383" y="477"/>
                  </a:lnTo>
                  <a:lnTo>
                    <a:pt x="383" y="477"/>
                  </a:lnTo>
                  <a:lnTo>
                    <a:pt x="378" y="477"/>
                  </a:lnTo>
                  <a:lnTo>
                    <a:pt x="378" y="477"/>
                  </a:lnTo>
                  <a:lnTo>
                    <a:pt x="378" y="472"/>
                  </a:lnTo>
                  <a:lnTo>
                    <a:pt x="378" y="477"/>
                  </a:lnTo>
                  <a:lnTo>
                    <a:pt x="373" y="477"/>
                  </a:lnTo>
                  <a:lnTo>
                    <a:pt x="373" y="472"/>
                  </a:lnTo>
                  <a:lnTo>
                    <a:pt x="373" y="472"/>
                  </a:lnTo>
                  <a:lnTo>
                    <a:pt x="373" y="472"/>
                  </a:lnTo>
                  <a:lnTo>
                    <a:pt x="373" y="467"/>
                  </a:lnTo>
                  <a:lnTo>
                    <a:pt x="373" y="467"/>
                  </a:lnTo>
                  <a:lnTo>
                    <a:pt x="368" y="467"/>
                  </a:lnTo>
                  <a:lnTo>
                    <a:pt x="368" y="467"/>
                  </a:lnTo>
                  <a:lnTo>
                    <a:pt x="368" y="467"/>
                  </a:lnTo>
                  <a:lnTo>
                    <a:pt x="368" y="467"/>
                  </a:lnTo>
                  <a:lnTo>
                    <a:pt x="368" y="467"/>
                  </a:lnTo>
                  <a:lnTo>
                    <a:pt x="368" y="472"/>
                  </a:lnTo>
                  <a:lnTo>
                    <a:pt x="368" y="472"/>
                  </a:lnTo>
                  <a:lnTo>
                    <a:pt x="363" y="472"/>
                  </a:lnTo>
                  <a:lnTo>
                    <a:pt x="363" y="467"/>
                  </a:lnTo>
                  <a:lnTo>
                    <a:pt x="363" y="467"/>
                  </a:lnTo>
                  <a:lnTo>
                    <a:pt x="363" y="467"/>
                  </a:lnTo>
                  <a:lnTo>
                    <a:pt x="358" y="467"/>
                  </a:lnTo>
                  <a:lnTo>
                    <a:pt x="358" y="467"/>
                  </a:lnTo>
                  <a:lnTo>
                    <a:pt x="363" y="467"/>
                  </a:lnTo>
                  <a:lnTo>
                    <a:pt x="363" y="467"/>
                  </a:lnTo>
                  <a:lnTo>
                    <a:pt x="363" y="467"/>
                  </a:lnTo>
                  <a:lnTo>
                    <a:pt x="358" y="467"/>
                  </a:lnTo>
                  <a:lnTo>
                    <a:pt x="358" y="462"/>
                  </a:lnTo>
                  <a:lnTo>
                    <a:pt x="358" y="462"/>
                  </a:lnTo>
                  <a:lnTo>
                    <a:pt x="358" y="462"/>
                  </a:lnTo>
                  <a:lnTo>
                    <a:pt x="358" y="456"/>
                  </a:lnTo>
                  <a:lnTo>
                    <a:pt x="358" y="456"/>
                  </a:lnTo>
                  <a:lnTo>
                    <a:pt x="358" y="456"/>
                  </a:lnTo>
                  <a:lnTo>
                    <a:pt x="352" y="456"/>
                  </a:lnTo>
                  <a:lnTo>
                    <a:pt x="352" y="462"/>
                  </a:lnTo>
                  <a:lnTo>
                    <a:pt x="358" y="462"/>
                  </a:lnTo>
                  <a:lnTo>
                    <a:pt x="352" y="462"/>
                  </a:lnTo>
                  <a:lnTo>
                    <a:pt x="352" y="462"/>
                  </a:lnTo>
                  <a:lnTo>
                    <a:pt x="352" y="462"/>
                  </a:lnTo>
                  <a:lnTo>
                    <a:pt x="352" y="462"/>
                  </a:lnTo>
                  <a:lnTo>
                    <a:pt x="352" y="462"/>
                  </a:lnTo>
                  <a:lnTo>
                    <a:pt x="352" y="462"/>
                  </a:lnTo>
                  <a:lnTo>
                    <a:pt x="347" y="462"/>
                  </a:lnTo>
                  <a:lnTo>
                    <a:pt x="347" y="462"/>
                  </a:lnTo>
                  <a:lnTo>
                    <a:pt x="347" y="462"/>
                  </a:lnTo>
                  <a:lnTo>
                    <a:pt x="347" y="462"/>
                  </a:lnTo>
                  <a:lnTo>
                    <a:pt x="347" y="467"/>
                  </a:lnTo>
                  <a:lnTo>
                    <a:pt x="342" y="467"/>
                  </a:lnTo>
                  <a:lnTo>
                    <a:pt x="342" y="467"/>
                  </a:lnTo>
                  <a:lnTo>
                    <a:pt x="342" y="467"/>
                  </a:lnTo>
                  <a:lnTo>
                    <a:pt x="342" y="462"/>
                  </a:lnTo>
                  <a:lnTo>
                    <a:pt x="337" y="462"/>
                  </a:lnTo>
                  <a:lnTo>
                    <a:pt x="337" y="462"/>
                  </a:lnTo>
                  <a:lnTo>
                    <a:pt x="342" y="456"/>
                  </a:lnTo>
                  <a:lnTo>
                    <a:pt x="337" y="456"/>
                  </a:lnTo>
                  <a:lnTo>
                    <a:pt x="337" y="456"/>
                  </a:lnTo>
                  <a:lnTo>
                    <a:pt x="337" y="456"/>
                  </a:lnTo>
                  <a:lnTo>
                    <a:pt x="337" y="456"/>
                  </a:lnTo>
                  <a:lnTo>
                    <a:pt x="337" y="462"/>
                  </a:lnTo>
                  <a:lnTo>
                    <a:pt x="337" y="462"/>
                  </a:lnTo>
                  <a:lnTo>
                    <a:pt x="337" y="462"/>
                  </a:lnTo>
                  <a:lnTo>
                    <a:pt x="337" y="462"/>
                  </a:lnTo>
                  <a:lnTo>
                    <a:pt x="337" y="462"/>
                  </a:lnTo>
                  <a:lnTo>
                    <a:pt x="332" y="462"/>
                  </a:lnTo>
                  <a:lnTo>
                    <a:pt x="332" y="462"/>
                  </a:lnTo>
                  <a:lnTo>
                    <a:pt x="332" y="462"/>
                  </a:lnTo>
                  <a:lnTo>
                    <a:pt x="332" y="462"/>
                  </a:lnTo>
                  <a:lnTo>
                    <a:pt x="332" y="462"/>
                  </a:lnTo>
                  <a:lnTo>
                    <a:pt x="332" y="467"/>
                  </a:lnTo>
                  <a:lnTo>
                    <a:pt x="332" y="467"/>
                  </a:lnTo>
                  <a:lnTo>
                    <a:pt x="332" y="467"/>
                  </a:lnTo>
                  <a:lnTo>
                    <a:pt x="332" y="467"/>
                  </a:lnTo>
                  <a:lnTo>
                    <a:pt x="326" y="467"/>
                  </a:lnTo>
                  <a:lnTo>
                    <a:pt x="326" y="467"/>
                  </a:lnTo>
                  <a:lnTo>
                    <a:pt x="326" y="467"/>
                  </a:lnTo>
                  <a:lnTo>
                    <a:pt x="321" y="467"/>
                  </a:lnTo>
                  <a:lnTo>
                    <a:pt x="321" y="467"/>
                  </a:lnTo>
                  <a:lnTo>
                    <a:pt x="321" y="467"/>
                  </a:lnTo>
                  <a:lnTo>
                    <a:pt x="316" y="467"/>
                  </a:lnTo>
                  <a:lnTo>
                    <a:pt x="316" y="467"/>
                  </a:lnTo>
                  <a:lnTo>
                    <a:pt x="316" y="472"/>
                  </a:lnTo>
                  <a:lnTo>
                    <a:pt x="316" y="472"/>
                  </a:lnTo>
                  <a:lnTo>
                    <a:pt x="316" y="472"/>
                  </a:lnTo>
                  <a:lnTo>
                    <a:pt x="316" y="472"/>
                  </a:lnTo>
                  <a:lnTo>
                    <a:pt x="311" y="477"/>
                  </a:lnTo>
                  <a:lnTo>
                    <a:pt x="311" y="477"/>
                  </a:lnTo>
                  <a:lnTo>
                    <a:pt x="311" y="477"/>
                  </a:lnTo>
                  <a:lnTo>
                    <a:pt x="311" y="477"/>
                  </a:lnTo>
                  <a:lnTo>
                    <a:pt x="311" y="477"/>
                  </a:lnTo>
                  <a:lnTo>
                    <a:pt x="311" y="477"/>
                  </a:lnTo>
                  <a:lnTo>
                    <a:pt x="306" y="477"/>
                  </a:lnTo>
                  <a:lnTo>
                    <a:pt x="306" y="477"/>
                  </a:lnTo>
                  <a:lnTo>
                    <a:pt x="306" y="477"/>
                  </a:lnTo>
                  <a:lnTo>
                    <a:pt x="301" y="477"/>
                  </a:lnTo>
                  <a:lnTo>
                    <a:pt x="301" y="477"/>
                  </a:lnTo>
                  <a:lnTo>
                    <a:pt x="301" y="477"/>
                  </a:lnTo>
                  <a:lnTo>
                    <a:pt x="301" y="477"/>
                  </a:lnTo>
                  <a:lnTo>
                    <a:pt x="301" y="477"/>
                  </a:lnTo>
                  <a:lnTo>
                    <a:pt x="301" y="472"/>
                  </a:lnTo>
                  <a:lnTo>
                    <a:pt x="301" y="477"/>
                  </a:lnTo>
                  <a:lnTo>
                    <a:pt x="301" y="477"/>
                  </a:lnTo>
                  <a:lnTo>
                    <a:pt x="295" y="477"/>
                  </a:lnTo>
                  <a:lnTo>
                    <a:pt x="295" y="477"/>
                  </a:lnTo>
                  <a:lnTo>
                    <a:pt x="295" y="477"/>
                  </a:lnTo>
                  <a:lnTo>
                    <a:pt x="295" y="477"/>
                  </a:lnTo>
                  <a:lnTo>
                    <a:pt x="290" y="477"/>
                  </a:lnTo>
                  <a:lnTo>
                    <a:pt x="290" y="477"/>
                  </a:lnTo>
                  <a:lnTo>
                    <a:pt x="290" y="477"/>
                  </a:lnTo>
                  <a:lnTo>
                    <a:pt x="290" y="482"/>
                  </a:lnTo>
                  <a:lnTo>
                    <a:pt x="295" y="482"/>
                  </a:lnTo>
                  <a:lnTo>
                    <a:pt x="295" y="482"/>
                  </a:lnTo>
                  <a:lnTo>
                    <a:pt x="290" y="482"/>
                  </a:lnTo>
                  <a:lnTo>
                    <a:pt x="290" y="482"/>
                  </a:lnTo>
                  <a:lnTo>
                    <a:pt x="290" y="482"/>
                  </a:lnTo>
                  <a:lnTo>
                    <a:pt x="290" y="482"/>
                  </a:lnTo>
                  <a:lnTo>
                    <a:pt x="285" y="482"/>
                  </a:lnTo>
                  <a:lnTo>
                    <a:pt x="285" y="482"/>
                  </a:lnTo>
                  <a:lnTo>
                    <a:pt x="285" y="482"/>
                  </a:lnTo>
                  <a:lnTo>
                    <a:pt x="290" y="482"/>
                  </a:lnTo>
                  <a:lnTo>
                    <a:pt x="290" y="487"/>
                  </a:lnTo>
                  <a:lnTo>
                    <a:pt x="290" y="487"/>
                  </a:lnTo>
                  <a:lnTo>
                    <a:pt x="290" y="487"/>
                  </a:lnTo>
                  <a:lnTo>
                    <a:pt x="290" y="487"/>
                  </a:lnTo>
                  <a:lnTo>
                    <a:pt x="285" y="493"/>
                  </a:lnTo>
                  <a:lnTo>
                    <a:pt x="285" y="487"/>
                  </a:lnTo>
                  <a:lnTo>
                    <a:pt x="285" y="487"/>
                  </a:lnTo>
                  <a:lnTo>
                    <a:pt x="285" y="487"/>
                  </a:lnTo>
                  <a:lnTo>
                    <a:pt x="285" y="482"/>
                  </a:lnTo>
                  <a:lnTo>
                    <a:pt x="285" y="482"/>
                  </a:lnTo>
                  <a:lnTo>
                    <a:pt x="285" y="482"/>
                  </a:lnTo>
                  <a:lnTo>
                    <a:pt x="280" y="487"/>
                  </a:lnTo>
                  <a:lnTo>
                    <a:pt x="280" y="487"/>
                  </a:lnTo>
                  <a:lnTo>
                    <a:pt x="280" y="487"/>
                  </a:lnTo>
                  <a:lnTo>
                    <a:pt x="280" y="487"/>
                  </a:lnTo>
                  <a:lnTo>
                    <a:pt x="280" y="493"/>
                  </a:lnTo>
                  <a:lnTo>
                    <a:pt x="275" y="493"/>
                  </a:lnTo>
                  <a:lnTo>
                    <a:pt x="275" y="493"/>
                  </a:lnTo>
                  <a:lnTo>
                    <a:pt x="280" y="493"/>
                  </a:lnTo>
                  <a:lnTo>
                    <a:pt x="280" y="498"/>
                  </a:lnTo>
                  <a:lnTo>
                    <a:pt x="275" y="498"/>
                  </a:lnTo>
                  <a:lnTo>
                    <a:pt x="275" y="498"/>
                  </a:lnTo>
                  <a:lnTo>
                    <a:pt x="275" y="503"/>
                  </a:lnTo>
                  <a:lnTo>
                    <a:pt x="275" y="503"/>
                  </a:lnTo>
                  <a:lnTo>
                    <a:pt x="275" y="498"/>
                  </a:lnTo>
                  <a:lnTo>
                    <a:pt x="269" y="498"/>
                  </a:lnTo>
                  <a:lnTo>
                    <a:pt x="269" y="498"/>
                  </a:lnTo>
                  <a:lnTo>
                    <a:pt x="269" y="498"/>
                  </a:lnTo>
                  <a:lnTo>
                    <a:pt x="269" y="498"/>
                  </a:lnTo>
                  <a:lnTo>
                    <a:pt x="264" y="498"/>
                  </a:lnTo>
                  <a:lnTo>
                    <a:pt x="264" y="503"/>
                  </a:lnTo>
                  <a:lnTo>
                    <a:pt x="269" y="503"/>
                  </a:lnTo>
                  <a:lnTo>
                    <a:pt x="269" y="503"/>
                  </a:lnTo>
                  <a:lnTo>
                    <a:pt x="269" y="503"/>
                  </a:lnTo>
                  <a:lnTo>
                    <a:pt x="269" y="503"/>
                  </a:lnTo>
                  <a:lnTo>
                    <a:pt x="269" y="508"/>
                  </a:lnTo>
                  <a:lnTo>
                    <a:pt x="269" y="508"/>
                  </a:lnTo>
                  <a:lnTo>
                    <a:pt x="264" y="508"/>
                  </a:lnTo>
                  <a:lnTo>
                    <a:pt x="264" y="508"/>
                  </a:lnTo>
                  <a:lnTo>
                    <a:pt x="264" y="508"/>
                  </a:lnTo>
                  <a:lnTo>
                    <a:pt x="259" y="508"/>
                  </a:lnTo>
                  <a:lnTo>
                    <a:pt x="259" y="508"/>
                  </a:lnTo>
                  <a:lnTo>
                    <a:pt x="259" y="513"/>
                  </a:lnTo>
                  <a:lnTo>
                    <a:pt x="259" y="513"/>
                  </a:lnTo>
                  <a:lnTo>
                    <a:pt x="259" y="513"/>
                  </a:lnTo>
                  <a:lnTo>
                    <a:pt x="254" y="513"/>
                  </a:lnTo>
                  <a:lnTo>
                    <a:pt x="254" y="508"/>
                  </a:lnTo>
                  <a:lnTo>
                    <a:pt x="259" y="508"/>
                  </a:lnTo>
                  <a:lnTo>
                    <a:pt x="259" y="508"/>
                  </a:lnTo>
                  <a:lnTo>
                    <a:pt x="259" y="503"/>
                  </a:lnTo>
                  <a:lnTo>
                    <a:pt x="254" y="503"/>
                  </a:lnTo>
                  <a:lnTo>
                    <a:pt x="254" y="508"/>
                  </a:lnTo>
                  <a:lnTo>
                    <a:pt x="254" y="508"/>
                  </a:lnTo>
                  <a:lnTo>
                    <a:pt x="254" y="508"/>
                  </a:lnTo>
                  <a:lnTo>
                    <a:pt x="254" y="513"/>
                  </a:lnTo>
                  <a:lnTo>
                    <a:pt x="249" y="513"/>
                  </a:lnTo>
                  <a:lnTo>
                    <a:pt x="249" y="513"/>
                  </a:lnTo>
                  <a:lnTo>
                    <a:pt x="249" y="513"/>
                  </a:lnTo>
                  <a:lnTo>
                    <a:pt x="249" y="513"/>
                  </a:lnTo>
                  <a:lnTo>
                    <a:pt x="244" y="513"/>
                  </a:lnTo>
                  <a:lnTo>
                    <a:pt x="244" y="513"/>
                  </a:lnTo>
                  <a:lnTo>
                    <a:pt x="244" y="513"/>
                  </a:lnTo>
                  <a:lnTo>
                    <a:pt x="244" y="508"/>
                  </a:lnTo>
                  <a:lnTo>
                    <a:pt x="244" y="508"/>
                  </a:lnTo>
                  <a:lnTo>
                    <a:pt x="244" y="508"/>
                  </a:lnTo>
                  <a:lnTo>
                    <a:pt x="238" y="508"/>
                  </a:lnTo>
                  <a:lnTo>
                    <a:pt x="238" y="513"/>
                  </a:lnTo>
                  <a:lnTo>
                    <a:pt x="238" y="513"/>
                  </a:lnTo>
                  <a:lnTo>
                    <a:pt x="238" y="508"/>
                  </a:lnTo>
                  <a:lnTo>
                    <a:pt x="233" y="508"/>
                  </a:lnTo>
                  <a:lnTo>
                    <a:pt x="233" y="508"/>
                  </a:lnTo>
                  <a:lnTo>
                    <a:pt x="233" y="508"/>
                  </a:lnTo>
                  <a:lnTo>
                    <a:pt x="233" y="513"/>
                  </a:lnTo>
                  <a:lnTo>
                    <a:pt x="233" y="513"/>
                  </a:lnTo>
                  <a:lnTo>
                    <a:pt x="233" y="513"/>
                  </a:lnTo>
                  <a:lnTo>
                    <a:pt x="233" y="508"/>
                  </a:lnTo>
                  <a:lnTo>
                    <a:pt x="233" y="508"/>
                  </a:lnTo>
                  <a:lnTo>
                    <a:pt x="233" y="508"/>
                  </a:lnTo>
                  <a:lnTo>
                    <a:pt x="228" y="508"/>
                  </a:lnTo>
                  <a:lnTo>
                    <a:pt x="228" y="508"/>
                  </a:lnTo>
                  <a:lnTo>
                    <a:pt x="228" y="508"/>
                  </a:lnTo>
                  <a:lnTo>
                    <a:pt x="228" y="508"/>
                  </a:lnTo>
                  <a:lnTo>
                    <a:pt x="228" y="508"/>
                  </a:lnTo>
                  <a:lnTo>
                    <a:pt x="223" y="508"/>
                  </a:lnTo>
                  <a:lnTo>
                    <a:pt x="223" y="508"/>
                  </a:lnTo>
                  <a:lnTo>
                    <a:pt x="223" y="508"/>
                  </a:lnTo>
                  <a:lnTo>
                    <a:pt x="223" y="513"/>
                  </a:lnTo>
                  <a:lnTo>
                    <a:pt x="218" y="519"/>
                  </a:lnTo>
                  <a:lnTo>
                    <a:pt x="218" y="519"/>
                  </a:lnTo>
                  <a:lnTo>
                    <a:pt x="218" y="519"/>
                  </a:lnTo>
                  <a:lnTo>
                    <a:pt x="218" y="519"/>
                  </a:lnTo>
                  <a:lnTo>
                    <a:pt x="218" y="524"/>
                  </a:lnTo>
                  <a:lnTo>
                    <a:pt x="218" y="519"/>
                  </a:lnTo>
                  <a:lnTo>
                    <a:pt x="218" y="519"/>
                  </a:lnTo>
                  <a:lnTo>
                    <a:pt x="218" y="519"/>
                  </a:lnTo>
                  <a:lnTo>
                    <a:pt x="218" y="519"/>
                  </a:lnTo>
                  <a:lnTo>
                    <a:pt x="212" y="519"/>
                  </a:lnTo>
                  <a:lnTo>
                    <a:pt x="212" y="519"/>
                  </a:lnTo>
                  <a:lnTo>
                    <a:pt x="212" y="519"/>
                  </a:lnTo>
                  <a:lnTo>
                    <a:pt x="212" y="519"/>
                  </a:lnTo>
                  <a:lnTo>
                    <a:pt x="212" y="519"/>
                  </a:lnTo>
                  <a:lnTo>
                    <a:pt x="212" y="519"/>
                  </a:lnTo>
                  <a:lnTo>
                    <a:pt x="207" y="519"/>
                  </a:lnTo>
                  <a:lnTo>
                    <a:pt x="207" y="519"/>
                  </a:lnTo>
                  <a:lnTo>
                    <a:pt x="207" y="519"/>
                  </a:lnTo>
                  <a:lnTo>
                    <a:pt x="207" y="519"/>
                  </a:lnTo>
                  <a:lnTo>
                    <a:pt x="207" y="513"/>
                  </a:lnTo>
                  <a:lnTo>
                    <a:pt x="207" y="513"/>
                  </a:lnTo>
                  <a:lnTo>
                    <a:pt x="207" y="513"/>
                  </a:lnTo>
                  <a:lnTo>
                    <a:pt x="202" y="513"/>
                  </a:lnTo>
                  <a:lnTo>
                    <a:pt x="202" y="513"/>
                  </a:lnTo>
                  <a:lnTo>
                    <a:pt x="202" y="519"/>
                  </a:lnTo>
                  <a:lnTo>
                    <a:pt x="202" y="519"/>
                  </a:lnTo>
                  <a:lnTo>
                    <a:pt x="202" y="519"/>
                  </a:lnTo>
                  <a:lnTo>
                    <a:pt x="197" y="519"/>
                  </a:lnTo>
                  <a:lnTo>
                    <a:pt x="197" y="519"/>
                  </a:lnTo>
                  <a:lnTo>
                    <a:pt x="197" y="519"/>
                  </a:lnTo>
                  <a:lnTo>
                    <a:pt x="197" y="519"/>
                  </a:lnTo>
                  <a:lnTo>
                    <a:pt x="197" y="519"/>
                  </a:lnTo>
                  <a:lnTo>
                    <a:pt x="197" y="524"/>
                  </a:lnTo>
                  <a:lnTo>
                    <a:pt x="197" y="524"/>
                  </a:lnTo>
                  <a:lnTo>
                    <a:pt x="197" y="524"/>
                  </a:lnTo>
                  <a:lnTo>
                    <a:pt x="197" y="524"/>
                  </a:lnTo>
                  <a:lnTo>
                    <a:pt x="197" y="524"/>
                  </a:lnTo>
                  <a:lnTo>
                    <a:pt x="197" y="524"/>
                  </a:lnTo>
                  <a:lnTo>
                    <a:pt x="192" y="529"/>
                  </a:lnTo>
                  <a:lnTo>
                    <a:pt x="192" y="529"/>
                  </a:lnTo>
                  <a:lnTo>
                    <a:pt x="192" y="529"/>
                  </a:lnTo>
                  <a:lnTo>
                    <a:pt x="187" y="529"/>
                  </a:lnTo>
                  <a:lnTo>
                    <a:pt x="187" y="529"/>
                  </a:lnTo>
                  <a:lnTo>
                    <a:pt x="187" y="524"/>
                  </a:lnTo>
                  <a:lnTo>
                    <a:pt x="187" y="524"/>
                  </a:lnTo>
                  <a:lnTo>
                    <a:pt x="187" y="524"/>
                  </a:lnTo>
                  <a:lnTo>
                    <a:pt x="187" y="524"/>
                  </a:lnTo>
                  <a:lnTo>
                    <a:pt x="187" y="524"/>
                  </a:lnTo>
                  <a:lnTo>
                    <a:pt x="187" y="519"/>
                  </a:lnTo>
                  <a:lnTo>
                    <a:pt x="187" y="519"/>
                  </a:lnTo>
                  <a:lnTo>
                    <a:pt x="187" y="519"/>
                  </a:lnTo>
                  <a:lnTo>
                    <a:pt x="187" y="519"/>
                  </a:lnTo>
                  <a:lnTo>
                    <a:pt x="187" y="519"/>
                  </a:lnTo>
                  <a:lnTo>
                    <a:pt x="187" y="519"/>
                  </a:lnTo>
                  <a:lnTo>
                    <a:pt x="181" y="519"/>
                  </a:lnTo>
                  <a:lnTo>
                    <a:pt x="181" y="519"/>
                  </a:lnTo>
                  <a:lnTo>
                    <a:pt x="181" y="519"/>
                  </a:lnTo>
                  <a:lnTo>
                    <a:pt x="187" y="519"/>
                  </a:lnTo>
                  <a:lnTo>
                    <a:pt x="187" y="524"/>
                  </a:lnTo>
                  <a:lnTo>
                    <a:pt x="181" y="524"/>
                  </a:lnTo>
                  <a:lnTo>
                    <a:pt x="181" y="524"/>
                  </a:lnTo>
                  <a:lnTo>
                    <a:pt x="181" y="524"/>
                  </a:lnTo>
                  <a:lnTo>
                    <a:pt x="181" y="524"/>
                  </a:lnTo>
                  <a:lnTo>
                    <a:pt x="181" y="529"/>
                  </a:lnTo>
                  <a:lnTo>
                    <a:pt x="181" y="529"/>
                  </a:lnTo>
                  <a:lnTo>
                    <a:pt x="181" y="529"/>
                  </a:lnTo>
                  <a:lnTo>
                    <a:pt x="181" y="529"/>
                  </a:lnTo>
                  <a:lnTo>
                    <a:pt x="181" y="529"/>
                  </a:lnTo>
                  <a:lnTo>
                    <a:pt x="176" y="529"/>
                  </a:lnTo>
                  <a:lnTo>
                    <a:pt x="176" y="529"/>
                  </a:lnTo>
                  <a:lnTo>
                    <a:pt x="176" y="529"/>
                  </a:lnTo>
                  <a:lnTo>
                    <a:pt x="176" y="529"/>
                  </a:lnTo>
                  <a:lnTo>
                    <a:pt x="176" y="524"/>
                  </a:lnTo>
                  <a:lnTo>
                    <a:pt x="176" y="524"/>
                  </a:lnTo>
                  <a:lnTo>
                    <a:pt x="176" y="524"/>
                  </a:lnTo>
                  <a:lnTo>
                    <a:pt x="176" y="519"/>
                  </a:lnTo>
                  <a:lnTo>
                    <a:pt x="176" y="519"/>
                  </a:lnTo>
                  <a:lnTo>
                    <a:pt x="171" y="519"/>
                  </a:lnTo>
                  <a:lnTo>
                    <a:pt x="171" y="524"/>
                  </a:lnTo>
                  <a:lnTo>
                    <a:pt x="171" y="524"/>
                  </a:lnTo>
                  <a:lnTo>
                    <a:pt x="171" y="524"/>
                  </a:lnTo>
                  <a:lnTo>
                    <a:pt x="171" y="524"/>
                  </a:lnTo>
                  <a:lnTo>
                    <a:pt x="171" y="529"/>
                  </a:lnTo>
                  <a:lnTo>
                    <a:pt x="171" y="529"/>
                  </a:lnTo>
                  <a:lnTo>
                    <a:pt x="171" y="529"/>
                  </a:lnTo>
                  <a:lnTo>
                    <a:pt x="166" y="529"/>
                  </a:lnTo>
                  <a:lnTo>
                    <a:pt x="166" y="529"/>
                  </a:lnTo>
                  <a:lnTo>
                    <a:pt x="166" y="529"/>
                  </a:lnTo>
                  <a:lnTo>
                    <a:pt x="166" y="529"/>
                  </a:lnTo>
                  <a:lnTo>
                    <a:pt x="166" y="529"/>
                  </a:lnTo>
                  <a:lnTo>
                    <a:pt x="166" y="529"/>
                  </a:lnTo>
                  <a:lnTo>
                    <a:pt x="166" y="534"/>
                  </a:lnTo>
                  <a:lnTo>
                    <a:pt x="161" y="534"/>
                  </a:lnTo>
                  <a:lnTo>
                    <a:pt x="161" y="534"/>
                  </a:lnTo>
                  <a:lnTo>
                    <a:pt x="161" y="534"/>
                  </a:lnTo>
                  <a:lnTo>
                    <a:pt x="155" y="534"/>
                  </a:lnTo>
                  <a:lnTo>
                    <a:pt x="155" y="534"/>
                  </a:lnTo>
                  <a:lnTo>
                    <a:pt x="155" y="534"/>
                  </a:lnTo>
                  <a:lnTo>
                    <a:pt x="155" y="529"/>
                  </a:lnTo>
                  <a:lnTo>
                    <a:pt x="150" y="529"/>
                  </a:lnTo>
                  <a:lnTo>
                    <a:pt x="150" y="529"/>
                  </a:lnTo>
                  <a:lnTo>
                    <a:pt x="150" y="524"/>
                  </a:lnTo>
                  <a:lnTo>
                    <a:pt x="150" y="524"/>
                  </a:lnTo>
                  <a:lnTo>
                    <a:pt x="150" y="524"/>
                  </a:lnTo>
                  <a:lnTo>
                    <a:pt x="150" y="524"/>
                  </a:lnTo>
                  <a:lnTo>
                    <a:pt x="145" y="524"/>
                  </a:lnTo>
                  <a:lnTo>
                    <a:pt x="145" y="524"/>
                  </a:lnTo>
                  <a:lnTo>
                    <a:pt x="145" y="524"/>
                  </a:lnTo>
                  <a:lnTo>
                    <a:pt x="140" y="524"/>
                  </a:lnTo>
                  <a:lnTo>
                    <a:pt x="140" y="524"/>
                  </a:lnTo>
                  <a:lnTo>
                    <a:pt x="140" y="524"/>
                  </a:lnTo>
                  <a:lnTo>
                    <a:pt x="140" y="524"/>
                  </a:lnTo>
                  <a:lnTo>
                    <a:pt x="140" y="519"/>
                  </a:lnTo>
                  <a:lnTo>
                    <a:pt x="135" y="519"/>
                  </a:lnTo>
                  <a:lnTo>
                    <a:pt x="135" y="519"/>
                  </a:lnTo>
                  <a:lnTo>
                    <a:pt x="135" y="519"/>
                  </a:lnTo>
                  <a:lnTo>
                    <a:pt x="140" y="519"/>
                  </a:lnTo>
                  <a:lnTo>
                    <a:pt x="140" y="513"/>
                  </a:lnTo>
                  <a:lnTo>
                    <a:pt x="140" y="513"/>
                  </a:lnTo>
                  <a:lnTo>
                    <a:pt x="140" y="519"/>
                  </a:lnTo>
                  <a:lnTo>
                    <a:pt x="140" y="519"/>
                  </a:lnTo>
                  <a:lnTo>
                    <a:pt x="140" y="513"/>
                  </a:lnTo>
                  <a:lnTo>
                    <a:pt x="145" y="513"/>
                  </a:lnTo>
                  <a:lnTo>
                    <a:pt x="145" y="513"/>
                  </a:lnTo>
                  <a:lnTo>
                    <a:pt x="145" y="513"/>
                  </a:lnTo>
                  <a:lnTo>
                    <a:pt x="145" y="513"/>
                  </a:lnTo>
                  <a:lnTo>
                    <a:pt x="145" y="508"/>
                  </a:lnTo>
                  <a:lnTo>
                    <a:pt x="145" y="508"/>
                  </a:lnTo>
                  <a:lnTo>
                    <a:pt x="145" y="508"/>
                  </a:lnTo>
                  <a:lnTo>
                    <a:pt x="145" y="503"/>
                  </a:lnTo>
                  <a:lnTo>
                    <a:pt x="145" y="503"/>
                  </a:lnTo>
                  <a:lnTo>
                    <a:pt x="145" y="503"/>
                  </a:lnTo>
                  <a:lnTo>
                    <a:pt x="140" y="503"/>
                  </a:lnTo>
                  <a:lnTo>
                    <a:pt x="140" y="503"/>
                  </a:lnTo>
                  <a:lnTo>
                    <a:pt x="140" y="508"/>
                  </a:lnTo>
                  <a:lnTo>
                    <a:pt x="140" y="508"/>
                  </a:lnTo>
                  <a:lnTo>
                    <a:pt x="140" y="508"/>
                  </a:lnTo>
                  <a:lnTo>
                    <a:pt x="140" y="508"/>
                  </a:lnTo>
                  <a:lnTo>
                    <a:pt x="140" y="503"/>
                  </a:lnTo>
                  <a:lnTo>
                    <a:pt x="140" y="503"/>
                  </a:lnTo>
                  <a:lnTo>
                    <a:pt x="135" y="503"/>
                  </a:lnTo>
                  <a:lnTo>
                    <a:pt x="135" y="503"/>
                  </a:lnTo>
                  <a:lnTo>
                    <a:pt x="135" y="503"/>
                  </a:lnTo>
                  <a:lnTo>
                    <a:pt x="135" y="503"/>
                  </a:lnTo>
                  <a:lnTo>
                    <a:pt x="130" y="503"/>
                  </a:lnTo>
                  <a:lnTo>
                    <a:pt x="130" y="503"/>
                  </a:lnTo>
                  <a:lnTo>
                    <a:pt x="130" y="503"/>
                  </a:lnTo>
                  <a:lnTo>
                    <a:pt x="130" y="503"/>
                  </a:lnTo>
                  <a:lnTo>
                    <a:pt x="124" y="503"/>
                  </a:lnTo>
                  <a:lnTo>
                    <a:pt x="124" y="503"/>
                  </a:lnTo>
                  <a:lnTo>
                    <a:pt x="124" y="503"/>
                  </a:lnTo>
                  <a:lnTo>
                    <a:pt x="124" y="503"/>
                  </a:lnTo>
                  <a:lnTo>
                    <a:pt x="124" y="508"/>
                  </a:lnTo>
                  <a:lnTo>
                    <a:pt x="119" y="508"/>
                  </a:lnTo>
                  <a:lnTo>
                    <a:pt x="119" y="508"/>
                  </a:lnTo>
                  <a:lnTo>
                    <a:pt x="124" y="508"/>
                  </a:lnTo>
                  <a:lnTo>
                    <a:pt x="124" y="508"/>
                  </a:lnTo>
                  <a:lnTo>
                    <a:pt x="124" y="513"/>
                  </a:lnTo>
                  <a:lnTo>
                    <a:pt x="124" y="513"/>
                  </a:lnTo>
                  <a:lnTo>
                    <a:pt x="119" y="513"/>
                  </a:lnTo>
                  <a:lnTo>
                    <a:pt x="119" y="513"/>
                  </a:lnTo>
                  <a:lnTo>
                    <a:pt x="119" y="508"/>
                  </a:lnTo>
                  <a:lnTo>
                    <a:pt x="119" y="508"/>
                  </a:lnTo>
                  <a:lnTo>
                    <a:pt x="114" y="508"/>
                  </a:lnTo>
                  <a:lnTo>
                    <a:pt x="114" y="508"/>
                  </a:lnTo>
                  <a:lnTo>
                    <a:pt x="114" y="513"/>
                  </a:lnTo>
                  <a:lnTo>
                    <a:pt x="114" y="513"/>
                  </a:lnTo>
                  <a:lnTo>
                    <a:pt x="109" y="513"/>
                  </a:lnTo>
                  <a:lnTo>
                    <a:pt x="109" y="519"/>
                  </a:lnTo>
                  <a:lnTo>
                    <a:pt x="114" y="519"/>
                  </a:lnTo>
                  <a:lnTo>
                    <a:pt x="114" y="519"/>
                  </a:lnTo>
                  <a:lnTo>
                    <a:pt x="114" y="519"/>
                  </a:lnTo>
                  <a:lnTo>
                    <a:pt x="109" y="519"/>
                  </a:lnTo>
                  <a:lnTo>
                    <a:pt x="109" y="519"/>
                  </a:lnTo>
                  <a:lnTo>
                    <a:pt x="109" y="519"/>
                  </a:lnTo>
                  <a:lnTo>
                    <a:pt x="109" y="524"/>
                  </a:lnTo>
                  <a:lnTo>
                    <a:pt x="109" y="524"/>
                  </a:lnTo>
                  <a:lnTo>
                    <a:pt x="114" y="524"/>
                  </a:lnTo>
                  <a:lnTo>
                    <a:pt x="114" y="524"/>
                  </a:lnTo>
                  <a:lnTo>
                    <a:pt x="114" y="524"/>
                  </a:lnTo>
                  <a:lnTo>
                    <a:pt x="114" y="524"/>
                  </a:lnTo>
                  <a:lnTo>
                    <a:pt x="114" y="524"/>
                  </a:lnTo>
                  <a:lnTo>
                    <a:pt x="114" y="524"/>
                  </a:lnTo>
                  <a:lnTo>
                    <a:pt x="114" y="529"/>
                  </a:lnTo>
                  <a:lnTo>
                    <a:pt x="114" y="529"/>
                  </a:lnTo>
                  <a:lnTo>
                    <a:pt x="114" y="529"/>
                  </a:lnTo>
                  <a:lnTo>
                    <a:pt x="109" y="529"/>
                  </a:lnTo>
                  <a:lnTo>
                    <a:pt x="109" y="529"/>
                  </a:lnTo>
                  <a:lnTo>
                    <a:pt x="109" y="529"/>
                  </a:lnTo>
                  <a:lnTo>
                    <a:pt x="104" y="524"/>
                  </a:lnTo>
                  <a:lnTo>
                    <a:pt x="104" y="524"/>
                  </a:lnTo>
                  <a:lnTo>
                    <a:pt x="104" y="524"/>
                  </a:lnTo>
                  <a:lnTo>
                    <a:pt x="98" y="524"/>
                  </a:lnTo>
                  <a:lnTo>
                    <a:pt x="98" y="524"/>
                  </a:lnTo>
                  <a:lnTo>
                    <a:pt x="98" y="524"/>
                  </a:lnTo>
                  <a:lnTo>
                    <a:pt x="98" y="524"/>
                  </a:lnTo>
                  <a:lnTo>
                    <a:pt x="98" y="524"/>
                  </a:lnTo>
                  <a:lnTo>
                    <a:pt x="93" y="524"/>
                  </a:lnTo>
                  <a:lnTo>
                    <a:pt x="93" y="524"/>
                  </a:lnTo>
                  <a:lnTo>
                    <a:pt x="93" y="524"/>
                  </a:lnTo>
                  <a:lnTo>
                    <a:pt x="88" y="524"/>
                  </a:lnTo>
                  <a:lnTo>
                    <a:pt x="88" y="524"/>
                  </a:lnTo>
                  <a:lnTo>
                    <a:pt x="88" y="524"/>
                  </a:lnTo>
                  <a:lnTo>
                    <a:pt x="88" y="524"/>
                  </a:lnTo>
                  <a:lnTo>
                    <a:pt x="88" y="529"/>
                  </a:lnTo>
                  <a:lnTo>
                    <a:pt x="88" y="529"/>
                  </a:lnTo>
                  <a:lnTo>
                    <a:pt x="88" y="529"/>
                  </a:lnTo>
                  <a:lnTo>
                    <a:pt x="88" y="529"/>
                  </a:lnTo>
                  <a:lnTo>
                    <a:pt x="88" y="529"/>
                  </a:lnTo>
                  <a:lnTo>
                    <a:pt x="88" y="529"/>
                  </a:lnTo>
                  <a:lnTo>
                    <a:pt x="83" y="529"/>
                  </a:lnTo>
                  <a:lnTo>
                    <a:pt x="83" y="529"/>
                  </a:lnTo>
                  <a:lnTo>
                    <a:pt x="83" y="534"/>
                  </a:lnTo>
                  <a:lnTo>
                    <a:pt x="83" y="534"/>
                  </a:lnTo>
                  <a:lnTo>
                    <a:pt x="83" y="534"/>
                  </a:lnTo>
                  <a:lnTo>
                    <a:pt x="83" y="534"/>
                  </a:lnTo>
                  <a:lnTo>
                    <a:pt x="78" y="534"/>
                  </a:lnTo>
                  <a:lnTo>
                    <a:pt x="78" y="539"/>
                  </a:lnTo>
                  <a:lnTo>
                    <a:pt x="78" y="539"/>
                  </a:lnTo>
                  <a:lnTo>
                    <a:pt x="73" y="539"/>
                  </a:lnTo>
                  <a:lnTo>
                    <a:pt x="73" y="539"/>
                  </a:lnTo>
                  <a:lnTo>
                    <a:pt x="73" y="539"/>
                  </a:lnTo>
                  <a:lnTo>
                    <a:pt x="73" y="539"/>
                  </a:lnTo>
                  <a:lnTo>
                    <a:pt x="73" y="539"/>
                  </a:lnTo>
                  <a:lnTo>
                    <a:pt x="67" y="539"/>
                  </a:lnTo>
                  <a:lnTo>
                    <a:pt x="67" y="539"/>
                  </a:lnTo>
                  <a:lnTo>
                    <a:pt x="67" y="534"/>
                  </a:lnTo>
                  <a:lnTo>
                    <a:pt x="67" y="534"/>
                  </a:lnTo>
                  <a:lnTo>
                    <a:pt x="67" y="534"/>
                  </a:lnTo>
                  <a:lnTo>
                    <a:pt x="67" y="534"/>
                  </a:lnTo>
                  <a:lnTo>
                    <a:pt x="67" y="534"/>
                  </a:lnTo>
                  <a:lnTo>
                    <a:pt x="67" y="534"/>
                  </a:lnTo>
                  <a:lnTo>
                    <a:pt x="67" y="534"/>
                  </a:lnTo>
                  <a:lnTo>
                    <a:pt x="62" y="534"/>
                  </a:lnTo>
                  <a:lnTo>
                    <a:pt x="62" y="534"/>
                  </a:lnTo>
                  <a:lnTo>
                    <a:pt x="62" y="534"/>
                  </a:lnTo>
                  <a:lnTo>
                    <a:pt x="62" y="539"/>
                  </a:lnTo>
                  <a:lnTo>
                    <a:pt x="57" y="539"/>
                  </a:lnTo>
                  <a:lnTo>
                    <a:pt x="57" y="534"/>
                  </a:lnTo>
                  <a:lnTo>
                    <a:pt x="57" y="534"/>
                  </a:lnTo>
                  <a:lnTo>
                    <a:pt x="62" y="534"/>
                  </a:lnTo>
                  <a:lnTo>
                    <a:pt x="57" y="534"/>
                  </a:lnTo>
                  <a:lnTo>
                    <a:pt x="57" y="534"/>
                  </a:lnTo>
                  <a:lnTo>
                    <a:pt x="57" y="534"/>
                  </a:lnTo>
                  <a:lnTo>
                    <a:pt x="52" y="534"/>
                  </a:lnTo>
                  <a:lnTo>
                    <a:pt x="52" y="534"/>
                  </a:lnTo>
                  <a:lnTo>
                    <a:pt x="52" y="534"/>
                  </a:lnTo>
                  <a:lnTo>
                    <a:pt x="52" y="534"/>
                  </a:lnTo>
                  <a:lnTo>
                    <a:pt x="52" y="534"/>
                  </a:lnTo>
                  <a:lnTo>
                    <a:pt x="52" y="534"/>
                  </a:lnTo>
                  <a:lnTo>
                    <a:pt x="52" y="534"/>
                  </a:lnTo>
                  <a:lnTo>
                    <a:pt x="47" y="534"/>
                  </a:lnTo>
                  <a:lnTo>
                    <a:pt x="47" y="534"/>
                  </a:lnTo>
                  <a:lnTo>
                    <a:pt x="47" y="529"/>
                  </a:lnTo>
                  <a:lnTo>
                    <a:pt x="52" y="529"/>
                  </a:lnTo>
                  <a:lnTo>
                    <a:pt x="52" y="529"/>
                  </a:lnTo>
                  <a:lnTo>
                    <a:pt x="47" y="529"/>
                  </a:lnTo>
                  <a:lnTo>
                    <a:pt x="47" y="524"/>
                  </a:lnTo>
                  <a:lnTo>
                    <a:pt x="47" y="524"/>
                  </a:lnTo>
                  <a:lnTo>
                    <a:pt x="47" y="524"/>
                  </a:lnTo>
                  <a:lnTo>
                    <a:pt x="47" y="524"/>
                  </a:lnTo>
                  <a:lnTo>
                    <a:pt x="41" y="524"/>
                  </a:lnTo>
                  <a:lnTo>
                    <a:pt x="41" y="529"/>
                  </a:lnTo>
                  <a:lnTo>
                    <a:pt x="41" y="529"/>
                  </a:lnTo>
                  <a:lnTo>
                    <a:pt x="41" y="529"/>
                  </a:lnTo>
                  <a:lnTo>
                    <a:pt x="41" y="529"/>
                  </a:lnTo>
                  <a:lnTo>
                    <a:pt x="41" y="534"/>
                  </a:lnTo>
                  <a:lnTo>
                    <a:pt x="41" y="534"/>
                  </a:lnTo>
                  <a:lnTo>
                    <a:pt x="41" y="529"/>
                  </a:lnTo>
                  <a:lnTo>
                    <a:pt x="36" y="529"/>
                  </a:lnTo>
                  <a:lnTo>
                    <a:pt x="36" y="529"/>
                  </a:lnTo>
                  <a:lnTo>
                    <a:pt x="36" y="529"/>
                  </a:lnTo>
                  <a:lnTo>
                    <a:pt x="36" y="529"/>
                  </a:lnTo>
                  <a:lnTo>
                    <a:pt x="36" y="524"/>
                  </a:lnTo>
                  <a:lnTo>
                    <a:pt x="31" y="524"/>
                  </a:lnTo>
                  <a:lnTo>
                    <a:pt x="31" y="529"/>
                  </a:lnTo>
                  <a:lnTo>
                    <a:pt x="36" y="529"/>
                  </a:lnTo>
                  <a:lnTo>
                    <a:pt x="31" y="529"/>
                  </a:lnTo>
                  <a:lnTo>
                    <a:pt x="31" y="529"/>
                  </a:lnTo>
                  <a:lnTo>
                    <a:pt x="31" y="529"/>
                  </a:lnTo>
                  <a:lnTo>
                    <a:pt x="31" y="529"/>
                  </a:lnTo>
                  <a:lnTo>
                    <a:pt x="31" y="529"/>
                  </a:lnTo>
                  <a:lnTo>
                    <a:pt x="31" y="524"/>
                  </a:lnTo>
                  <a:lnTo>
                    <a:pt x="31" y="524"/>
                  </a:lnTo>
                  <a:lnTo>
                    <a:pt x="31" y="524"/>
                  </a:lnTo>
                  <a:lnTo>
                    <a:pt x="31" y="524"/>
                  </a:lnTo>
                  <a:lnTo>
                    <a:pt x="26" y="524"/>
                  </a:lnTo>
                  <a:lnTo>
                    <a:pt x="26" y="524"/>
                  </a:lnTo>
                  <a:lnTo>
                    <a:pt x="26" y="524"/>
                  </a:lnTo>
                  <a:lnTo>
                    <a:pt x="26" y="519"/>
                  </a:lnTo>
                  <a:lnTo>
                    <a:pt x="26" y="519"/>
                  </a:lnTo>
                  <a:lnTo>
                    <a:pt x="26" y="519"/>
                  </a:lnTo>
                  <a:lnTo>
                    <a:pt x="26" y="519"/>
                  </a:lnTo>
                  <a:lnTo>
                    <a:pt x="26" y="519"/>
                  </a:lnTo>
                  <a:lnTo>
                    <a:pt x="21" y="519"/>
                  </a:lnTo>
                  <a:lnTo>
                    <a:pt x="21" y="519"/>
                  </a:lnTo>
                  <a:lnTo>
                    <a:pt x="21" y="519"/>
                  </a:lnTo>
                  <a:lnTo>
                    <a:pt x="26" y="519"/>
                  </a:lnTo>
                  <a:lnTo>
                    <a:pt x="26" y="513"/>
                  </a:lnTo>
                  <a:lnTo>
                    <a:pt x="21" y="513"/>
                  </a:lnTo>
                  <a:lnTo>
                    <a:pt x="21" y="519"/>
                  </a:lnTo>
                  <a:lnTo>
                    <a:pt x="21" y="519"/>
                  </a:lnTo>
                  <a:lnTo>
                    <a:pt x="21" y="519"/>
                  </a:lnTo>
                  <a:lnTo>
                    <a:pt x="21" y="513"/>
                  </a:lnTo>
                  <a:lnTo>
                    <a:pt x="21" y="513"/>
                  </a:lnTo>
                  <a:lnTo>
                    <a:pt x="21" y="513"/>
                  </a:lnTo>
                  <a:lnTo>
                    <a:pt x="21" y="508"/>
                  </a:lnTo>
                  <a:lnTo>
                    <a:pt x="16" y="508"/>
                  </a:lnTo>
                  <a:lnTo>
                    <a:pt x="16" y="508"/>
                  </a:lnTo>
                  <a:lnTo>
                    <a:pt x="16" y="508"/>
                  </a:lnTo>
                  <a:lnTo>
                    <a:pt x="16" y="513"/>
                  </a:lnTo>
                  <a:lnTo>
                    <a:pt x="16" y="508"/>
                  </a:lnTo>
                  <a:lnTo>
                    <a:pt x="16" y="508"/>
                  </a:lnTo>
                  <a:lnTo>
                    <a:pt x="16" y="508"/>
                  </a:lnTo>
                  <a:lnTo>
                    <a:pt x="10" y="508"/>
                  </a:lnTo>
                  <a:lnTo>
                    <a:pt x="10" y="508"/>
                  </a:lnTo>
                  <a:lnTo>
                    <a:pt x="10" y="508"/>
                  </a:lnTo>
                  <a:lnTo>
                    <a:pt x="10" y="503"/>
                  </a:lnTo>
                  <a:lnTo>
                    <a:pt x="10" y="503"/>
                  </a:lnTo>
                  <a:lnTo>
                    <a:pt x="10" y="503"/>
                  </a:lnTo>
                  <a:lnTo>
                    <a:pt x="10" y="503"/>
                  </a:lnTo>
                  <a:lnTo>
                    <a:pt x="10" y="503"/>
                  </a:lnTo>
                  <a:lnTo>
                    <a:pt x="10" y="503"/>
                  </a:lnTo>
                  <a:lnTo>
                    <a:pt x="10" y="503"/>
                  </a:lnTo>
                  <a:lnTo>
                    <a:pt x="16" y="503"/>
                  </a:lnTo>
                  <a:lnTo>
                    <a:pt x="16" y="503"/>
                  </a:lnTo>
                  <a:lnTo>
                    <a:pt x="16" y="503"/>
                  </a:lnTo>
                  <a:lnTo>
                    <a:pt x="16" y="503"/>
                  </a:lnTo>
                  <a:lnTo>
                    <a:pt x="16" y="503"/>
                  </a:lnTo>
                  <a:lnTo>
                    <a:pt x="16" y="503"/>
                  </a:lnTo>
                  <a:lnTo>
                    <a:pt x="16" y="503"/>
                  </a:lnTo>
                  <a:lnTo>
                    <a:pt x="16" y="498"/>
                  </a:lnTo>
                  <a:lnTo>
                    <a:pt x="16" y="498"/>
                  </a:lnTo>
                  <a:lnTo>
                    <a:pt x="16" y="498"/>
                  </a:lnTo>
                  <a:lnTo>
                    <a:pt x="16" y="498"/>
                  </a:lnTo>
                  <a:lnTo>
                    <a:pt x="16" y="498"/>
                  </a:lnTo>
                  <a:lnTo>
                    <a:pt x="16" y="498"/>
                  </a:lnTo>
                  <a:lnTo>
                    <a:pt x="16" y="493"/>
                  </a:lnTo>
                  <a:lnTo>
                    <a:pt x="16" y="493"/>
                  </a:lnTo>
                  <a:lnTo>
                    <a:pt x="16" y="493"/>
                  </a:lnTo>
                  <a:lnTo>
                    <a:pt x="16" y="493"/>
                  </a:lnTo>
                  <a:lnTo>
                    <a:pt x="10" y="487"/>
                  </a:lnTo>
                  <a:lnTo>
                    <a:pt x="16" y="487"/>
                  </a:lnTo>
                  <a:lnTo>
                    <a:pt x="16" y="487"/>
                  </a:lnTo>
                  <a:lnTo>
                    <a:pt x="16" y="487"/>
                  </a:lnTo>
                  <a:lnTo>
                    <a:pt x="10" y="487"/>
                  </a:lnTo>
                  <a:lnTo>
                    <a:pt x="10" y="482"/>
                  </a:lnTo>
                  <a:lnTo>
                    <a:pt x="10" y="482"/>
                  </a:lnTo>
                  <a:lnTo>
                    <a:pt x="16" y="482"/>
                  </a:lnTo>
                  <a:lnTo>
                    <a:pt x="16" y="482"/>
                  </a:lnTo>
                  <a:lnTo>
                    <a:pt x="16" y="482"/>
                  </a:lnTo>
                  <a:lnTo>
                    <a:pt x="16" y="482"/>
                  </a:lnTo>
                  <a:lnTo>
                    <a:pt x="16" y="482"/>
                  </a:lnTo>
                  <a:lnTo>
                    <a:pt x="21" y="482"/>
                  </a:lnTo>
                  <a:lnTo>
                    <a:pt x="21" y="482"/>
                  </a:lnTo>
                  <a:lnTo>
                    <a:pt x="21" y="482"/>
                  </a:lnTo>
                  <a:lnTo>
                    <a:pt x="21" y="477"/>
                  </a:lnTo>
                  <a:lnTo>
                    <a:pt x="16" y="477"/>
                  </a:lnTo>
                  <a:lnTo>
                    <a:pt x="16" y="477"/>
                  </a:lnTo>
                  <a:lnTo>
                    <a:pt x="16" y="477"/>
                  </a:lnTo>
                  <a:lnTo>
                    <a:pt x="16" y="477"/>
                  </a:lnTo>
                  <a:lnTo>
                    <a:pt x="16" y="472"/>
                  </a:lnTo>
                  <a:lnTo>
                    <a:pt x="16" y="472"/>
                  </a:lnTo>
                  <a:lnTo>
                    <a:pt x="16" y="472"/>
                  </a:lnTo>
                  <a:lnTo>
                    <a:pt x="16" y="472"/>
                  </a:lnTo>
                  <a:lnTo>
                    <a:pt x="21" y="472"/>
                  </a:lnTo>
                  <a:lnTo>
                    <a:pt x="21" y="477"/>
                  </a:lnTo>
                  <a:lnTo>
                    <a:pt x="21" y="477"/>
                  </a:lnTo>
                  <a:lnTo>
                    <a:pt x="21" y="472"/>
                  </a:lnTo>
                  <a:lnTo>
                    <a:pt x="21" y="472"/>
                  </a:lnTo>
                  <a:lnTo>
                    <a:pt x="21" y="472"/>
                  </a:lnTo>
                  <a:lnTo>
                    <a:pt x="21" y="472"/>
                  </a:lnTo>
                  <a:lnTo>
                    <a:pt x="21" y="467"/>
                  </a:lnTo>
                  <a:lnTo>
                    <a:pt x="21" y="467"/>
                  </a:lnTo>
                  <a:lnTo>
                    <a:pt x="21" y="467"/>
                  </a:lnTo>
                  <a:lnTo>
                    <a:pt x="21" y="467"/>
                  </a:lnTo>
                  <a:lnTo>
                    <a:pt x="26" y="472"/>
                  </a:lnTo>
                  <a:lnTo>
                    <a:pt x="26" y="467"/>
                  </a:lnTo>
                  <a:lnTo>
                    <a:pt x="26" y="467"/>
                  </a:lnTo>
                  <a:lnTo>
                    <a:pt x="26" y="467"/>
                  </a:lnTo>
                  <a:lnTo>
                    <a:pt x="26" y="467"/>
                  </a:lnTo>
                  <a:lnTo>
                    <a:pt x="31" y="467"/>
                  </a:lnTo>
                  <a:lnTo>
                    <a:pt x="31" y="462"/>
                  </a:lnTo>
                  <a:lnTo>
                    <a:pt x="31" y="462"/>
                  </a:lnTo>
                  <a:lnTo>
                    <a:pt x="31" y="467"/>
                  </a:lnTo>
                  <a:lnTo>
                    <a:pt x="31" y="467"/>
                  </a:lnTo>
                  <a:lnTo>
                    <a:pt x="36" y="467"/>
                  </a:lnTo>
                  <a:lnTo>
                    <a:pt x="36" y="462"/>
                  </a:lnTo>
                  <a:lnTo>
                    <a:pt x="36" y="462"/>
                  </a:lnTo>
                  <a:lnTo>
                    <a:pt x="36" y="462"/>
                  </a:lnTo>
                  <a:lnTo>
                    <a:pt x="36" y="456"/>
                  </a:lnTo>
                  <a:lnTo>
                    <a:pt x="36" y="456"/>
                  </a:lnTo>
                  <a:lnTo>
                    <a:pt x="41" y="456"/>
                  </a:lnTo>
                  <a:lnTo>
                    <a:pt x="41" y="456"/>
                  </a:lnTo>
                  <a:lnTo>
                    <a:pt x="41" y="456"/>
                  </a:lnTo>
                  <a:lnTo>
                    <a:pt x="47" y="456"/>
                  </a:lnTo>
                  <a:lnTo>
                    <a:pt x="47" y="456"/>
                  </a:lnTo>
                  <a:lnTo>
                    <a:pt x="47" y="456"/>
                  </a:lnTo>
                  <a:lnTo>
                    <a:pt x="47" y="456"/>
                  </a:lnTo>
                  <a:lnTo>
                    <a:pt x="47" y="462"/>
                  </a:lnTo>
                  <a:lnTo>
                    <a:pt x="47" y="462"/>
                  </a:lnTo>
                  <a:lnTo>
                    <a:pt x="47" y="462"/>
                  </a:lnTo>
                  <a:lnTo>
                    <a:pt x="47" y="462"/>
                  </a:lnTo>
                  <a:lnTo>
                    <a:pt x="47" y="462"/>
                  </a:lnTo>
                  <a:lnTo>
                    <a:pt x="47" y="456"/>
                  </a:lnTo>
                  <a:lnTo>
                    <a:pt x="52" y="456"/>
                  </a:lnTo>
                  <a:lnTo>
                    <a:pt x="52" y="456"/>
                  </a:lnTo>
                  <a:lnTo>
                    <a:pt x="52" y="456"/>
                  </a:lnTo>
                  <a:lnTo>
                    <a:pt x="52" y="456"/>
                  </a:lnTo>
                  <a:lnTo>
                    <a:pt x="52" y="456"/>
                  </a:lnTo>
                  <a:lnTo>
                    <a:pt x="52" y="456"/>
                  </a:lnTo>
                  <a:lnTo>
                    <a:pt x="52" y="456"/>
                  </a:lnTo>
                  <a:lnTo>
                    <a:pt x="57" y="456"/>
                  </a:lnTo>
                  <a:lnTo>
                    <a:pt x="57" y="456"/>
                  </a:lnTo>
                  <a:lnTo>
                    <a:pt x="52" y="456"/>
                  </a:lnTo>
                  <a:lnTo>
                    <a:pt x="52" y="456"/>
                  </a:lnTo>
                  <a:lnTo>
                    <a:pt x="57" y="456"/>
                  </a:lnTo>
                  <a:lnTo>
                    <a:pt x="57" y="451"/>
                  </a:lnTo>
                  <a:lnTo>
                    <a:pt x="57" y="451"/>
                  </a:lnTo>
                  <a:lnTo>
                    <a:pt x="57" y="451"/>
                  </a:lnTo>
                  <a:lnTo>
                    <a:pt x="52" y="451"/>
                  </a:lnTo>
                  <a:lnTo>
                    <a:pt x="52" y="451"/>
                  </a:lnTo>
                  <a:lnTo>
                    <a:pt x="52" y="451"/>
                  </a:lnTo>
                  <a:lnTo>
                    <a:pt x="52" y="451"/>
                  </a:lnTo>
                  <a:lnTo>
                    <a:pt x="52" y="446"/>
                  </a:lnTo>
                  <a:lnTo>
                    <a:pt x="52" y="446"/>
                  </a:lnTo>
                  <a:lnTo>
                    <a:pt x="52" y="446"/>
                  </a:lnTo>
                  <a:lnTo>
                    <a:pt x="52" y="441"/>
                  </a:lnTo>
                  <a:lnTo>
                    <a:pt x="52" y="441"/>
                  </a:lnTo>
                  <a:lnTo>
                    <a:pt x="52" y="441"/>
                  </a:lnTo>
                  <a:lnTo>
                    <a:pt x="52" y="441"/>
                  </a:lnTo>
                  <a:lnTo>
                    <a:pt x="52" y="441"/>
                  </a:lnTo>
                  <a:lnTo>
                    <a:pt x="57" y="441"/>
                  </a:lnTo>
                  <a:lnTo>
                    <a:pt x="57" y="441"/>
                  </a:lnTo>
                  <a:lnTo>
                    <a:pt x="57" y="441"/>
                  </a:lnTo>
                  <a:lnTo>
                    <a:pt x="57" y="441"/>
                  </a:lnTo>
                  <a:lnTo>
                    <a:pt x="57" y="441"/>
                  </a:lnTo>
                  <a:lnTo>
                    <a:pt x="57" y="441"/>
                  </a:lnTo>
                  <a:lnTo>
                    <a:pt x="57" y="441"/>
                  </a:lnTo>
                  <a:lnTo>
                    <a:pt x="57" y="441"/>
                  </a:lnTo>
                  <a:lnTo>
                    <a:pt x="57" y="441"/>
                  </a:lnTo>
                  <a:lnTo>
                    <a:pt x="57" y="436"/>
                  </a:lnTo>
                  <a:lnTo>
                    <a:pt x="57" y="436"/>
                  </a:lnTo>
                  <a:lnTo>
                    <a:pt x="57" y="436"/>
                  </a:lnTo>
                  <a:lnTo>
                    <a:pt x="62" y="436"/>
                  </a:lnTo>
                  <a:lnTo>
                    <a:pt x="62" y="436"/>
                  </a:lnTo>
                  <a:lnTo>
                    <a:pt x="62" y="436"/>
                  </a:lnTo>
                  <a:lnTo>
                    <a:pt x="67" y="436"/>
                  </a:lnTo>
                  <a:lnTo>
                    <a:pt x="67" y="436"/>
                  </a:lnTo>
                  <a:lnTo>
                    <a:pt x="67" y="436"/>
                  </a:lnTo>
                  <a:lnTo>
                    <a:pt x="67" y="436"/>
                  </a:lnTo>
                  <a:lnTo>
                    <a:pt x="67" y="436"/>
                  </a:lnTo>
                  <a:lnTo>
                    <a:pt x="67" y="436"/>
                  </a:lnTo>
                  <a:lnTo>
                    <a:pt x="67" y="430"/>
                  </a:lnTo>
                  <a:lnTo>
                    <a:pt x="67" y="430"/>
                  </a:lnTo>
                  <a:lnTo>
                    <a:pt x="67" y="430"/>
                  </a:lnTo>
                  <a:lnTo>
                    <a:pt x="67" y="425"/>
                  </a:lnTo>
                  <a:lnTo>
                    <a:pt x="67" y="425"/>
                  </a:lnTo>
                  <a:lnTo>
                    <a:pt x="67" y="425"/>
                  </a:lnTo>
                  <a:lnTo>
                    <a:pt x="62" y="425"/>
                  </a:lnTo>
                  <a:lnTo>
                    <a:pt x="62" y="425"/>
                  </a:lnTo>
                  <a:lnTo>
                    <a:pt x="62" y="425"/>
                  </a:lnTo>
                  <a:lnTo>
                    <a:pt x="62" y="425"/>
                  </a:lnTo>
                  <a:lnTo>
                    <a:pt x="57" y="425"/>
                  </a:lnTo>
                  <a:lnTo>
                    <a:pt x="57" y="425"/>
                  </a:lnTo>
                  <a:lnTo>
                    <a:pt x="57" y="425"/>
                  </a:lnTo>
                  <a:lnTo>
                    <a:pt x="57" y="425"/>
                  </a:lnTo>
                  <a:lnTo>
                    <a:pt x="57" y="420"/>
                  </a:lnTo>
                  <a:lnTo>
                    <a:pt x="57" y="420"/>
                  </a:lnTo>
                  <a:lnTo>
                    <a:pt x="57" y="420"/>
                  </a:lnTo>
                  <a:lnTo>
                    <a:pt x="52" y="420"/>
                  </a:lnTo>
                  <a:lnTo>
                    <a:pt x="52" y="420"/>
                  </a:lnTo>
                  <a:lnTo>
                    <a:pt x="52" y="420"/>
                  </a:lnTo>
                  <a:lnTo>
                    <a:pt x="52" y="415"/>
                  </a:lnTo>
                  <a:lnTo>
                    <a:pt x="52" y="420"/>
                  </a:lnTo>
                  <a:lnTo>
                    <a:pt x="52" y="420"/>
                  </a:lnTo>
                  <a:lnTo>
                    <a:pt x="52" y="420"/>
                  </a:lnTo>
                  <a:lnTo>
                    <a:pt x="47" y="415"/>
                  </a:lnTo>
                  <a:lnTo>
                    <a:pt x="47" y="415"/>
                  </a:lnTo>
                  <a:lnTo>
                    <a:pt x="47" y="415"/>
                  </a:lnTo>
                  <a:lnTo>
                    <a:pt x="52" y="415"/>
                  </a:lnTo>
                  <a:lnTo>
                    <a:pt x="47" y="415"/>
                  </a:lnTo>
                  <a:lnTo>
                    <a:pt x="47" y="415"/>
                  </a:lnTo>
                  <a:lnTo>
                    <a:pt x="47" y="410"/>
                  </a:lnTo>
                  <a:lnTo>
                    <a:pt x="47" y="410"/>
                  </a:lnTo>
                  <a:lnTo>
                    <a:pt x="47" y="410"/>
                  </a:lnTo>
                  <a:lnTo>
                    <a:pt x="47" y="410"/>
                  </a:lnTo>
                  <a:lnTo>
                    <a:pt x="47" y="410"/>
                  </a:lnTo>
                  <a:lnTo>
                    <a:pt x="47" y="404"/>
                  </a:lnTo>
                  <a:lnTo>
                    <a:pt x="47" y="404"/>
                  </a:lnTo>
                  <a:lnTo>
                    <a:pt x="41" y="410"/>
                  </a:lnTo>
                  <a:lnTo>
                    <a:pt x="41" y="404"/>
                  </a:lnTo>
                  <a:lnTo>
                    <a:pt x="41" y="404"/>
                  </a:lnTo>
                  <a:lnTo>
                    <a:pt x="41" y="404"/>
                  </a:lnTo>
                  <a:lnTo>
                    <a:pt x="36" y="404"/>
                  </a:lnTo>
                  <a:lnTo>
                    <a:pt x="41" y="404"/>
                  </a:lnTo>
                  <a:lnTo>
                    <a:pt x="41" y="404"/>
                  </a:lnTo>
                  <a:lnTo>
                    <a:pt x="41" y="404"/>
                  </a:lnTo>
                  <a:lnTo>
                    <a:pt x="41" y="399"/>
                  </a:lnTo>
                  <a:lnTo>
                    <a:pt x="36" y="399"/>
                  </a:lnTo>
                  <a:lnTo>
                    <a:pt x="36" y="399"/>
                  </a:lnTo>
                  <a:lnTo>
                    <a:pt x="36" y="399"/>
                  </a:lnTo>
                  <a:lnTo>
                    <a:pt x="36" y="399"/>
                  </a:lnTo>
                  <a:lnTo>
                    <a:pt x="36" y="399"/>
                  </a:lnTo>
                  <a:lnTo>
                    <a:pt x="31" y="399"/>
                  </a:lnTo>
                  <a:lnTo>
                    <a:pt x="31" y="399"/>
                  </a:lnTo>
                  <a:lnTo>
                    <a:pt x="31" y="394"/>
                  </a:lnTo>
                  <a:lnTo>
                    <a:pt x="36" y="394"/>
                  </a:lnTo>
                  <a:lnTo>
                    <a:pt x="36" y="394"/>
                  </a:lnTo>
                  <a:lnTo>
                    <a:pt x="36" y="394"/>
                  </a:lnTo>
                  <a:lnTo>
                    <a:pt x="36" y="394"/>
                  </a:lnTo>
                  <a:lnTo>
                    <a:pt x="36" y="389"/>
                  </a:lnTo>
                  <a:lnTo>
                    <a:pt x="31" y="394"/>
                  </a:lnTo>
                  <a:lnTo>
                    <a:pt x="31" y="394"/>
                  </a:lnTo>
                  <a:lnTo>
                    <a:pt x="31" y="394"/>
                  </a:lnTo>
                  <a:lnTo>
                    <a:pt x="26" y="389"/>
                  </a:lnTo>
                  <a:lnTo>
                    <a:pt x="26" y="389"/>
                  </a:lnTo>
                  <a:lnTo>
                    <a:pt x="31" y="389"/>
                  </a:lnTo>
                  <a:lnTo>
                    <a:pt x="31" y="389"/>
                  </a:lnTo>
                  <a:lnTo>
                    <a:pt x="31" y="389"/>
                  </a:lnTo>
                  <a:lnTo>
                    <a:pt x="31" y="389"/>
                  </a:lnTo>
                  <a:lnTo>
                    <a:pt x="31" y="384"/>
                  </a:lnTo>
                  <a:lnTo>
                    <a:pt x="36" y="384"/>
                  </a:lnTo>
                  <a:lnTo>
                    <a:pt x="31" y="384"/>
                  </a:lnTo>
                  <a:lnTo>
                    <a:pt x="31" y="384"/>
                  </a:lnTo>
                  <a:lnTo>
                    <a:pt x="31" y="384"/>
                  </a:lnTo>
                  <a:lnTo>
                    <a:pt x="31" y="384"/>
                  </a:lnTo>
                  <a:lnTo>
                    <a:pt x="31" y="384"/>
                  </a:lnTo>
                  <a:lnTo>
                    <a:pt x="31" y="384"/>
                  </a:lnTo>
                  <a:lnTo>
                    <a:pt x="31" y="379"/>
                  </a:lnTo>
                  <a:lnTo>
                    <a:pt x="31" y="379"/>
                  </a:lnTo>
                  <a:lnTo>
                    <a:pt x="31" y="379"/>
                  </a:lnTo>
                  <a:lnTo>
                    <a:pt x="31" y="373"/>
                  </a:lnTo>
                  <a:lnTo>
                    <a:pt x="31" y="373"/>
                  </a:lnTo>
                  <a:lnTo>
                    <a:pt x="36" y="373"/>
                  </a:lnTo>
                  <a:lnTo>
                    <a:pt x="31" y="379"/>
                  </a:lnTo>
                  <a:lnTo>
                    <a:pt x="31" y="379"/>
                  </a:lnTo>
                  <a:lnTo>
                    <a:pt x="36" y="379"/>
                  </a:lnTo>
                  <a:lnTo>
                    <a:pt x="36" y="379"/>
                  </a:lnTo>
                  <a:lnTo>
                    <a:pt x="36" y="373"/>
                  </a:lnTo>
                  <a:lnTo>
                    <a:pt x="36" y="373"/>
                  </a:lnTo>
                  <a:lnTo>
                    <a:pt x="36" y="373"/>
                  </a:lnTo>
                  <a:lnTo>
                    <a:pt x="36" y="373"/>
                  </a:lnTo>
                  <a:lnTo>
                    <a:pt x="36" y="373"/>
                  </a:lnTo>
                  <a:lnTo>
                    <a:pt x="41" y="373"/>
                  </a:lnTo>
                  <a:lnTo>
                    <a:pt x="41" y="373"/>
                  </a:lnTo>
                  <a:lnTo>
                    <a:pt x="41" y="373"/>
                  </a:lnTo>
                  <a:lnTo>
                    <a:pt x="41" y="373"/>
                  </a:lnTo>
                  <a:lnTo>
                    <a:pt x="47" y="373"/>
                  </a:lnTo>
                  <a:lnTo>
                    <a:pt x="47" y="373"/>
                  </a:lnTo>
                  <a:lnTo>
                    <a:pt x="41" y="373"/>
                  </a:lnTo>
                  <a:lnTo>
                    <a:pt x="41" y="373"/>
                  </a:lnTo>
                  <a:lnTo>
                    <a:pt x="41" y="368"/>
                  </a:lnTo>
                  <a:lnTo>
                    <a:pt x="41" y="368"/>
                  </a:lnTo>
                  <a:lnTo>
                    <a:pt x="41" y="368"/>
                  </a:lnTo>
                  <a:lnTo>
                    <a:pt x="41" y="368"/>
                  </a:lnTo>
                  <a:lnTo>
                    <a:pt x="41" y="363"/>
                  </a:lnTo>
                  <a:lnTo>
                    <a:pt x="41" y="363"/>
                  </a:lnTo>
                  <a:lnTo>
                    <a:pt x="36" y="363"/>
                  </a:lnTo>
                  <a:lnTo>
                    <a:pt x="36" y="358"/>
                  </a:lnTo>
                  <a:lnTo>
                    <a:pt x="36" y="358"/>
                  </a:lnTo>
                  <a:lnTo>
                    <a:pt x="36" y="358"/>
                  </a:lnTo>
                  <a:lnTo>
                    <a:pt x="41" y="358"/>
                  </a:lnTo>
                  <a:lnTo>
                    <a:pt x="41" y="358"/>
                  </a:lnTo>
                  <a:lnTo>
                    <a:pt x="41" y="358"/>
                  </a:lnTo>
                  <a:lnTo>
                    <a:pt x="41" y="358"/>
                  </a:lnTo>
                  <a:lnTo>
                    <a:pt x="41" y="353"/>
                  </a:lnTo>
                  <a:lnTo>
                    <a:pt x="36" y="353"/>
                  </a:lnTo>
                  <a:lnTo>
                    <a:pt x="36" y="353"/>
                  </a:lnTo>
                  <a:lnTo>
                    <a:pt x="36" y="353"/>
                  </a:lnTo>
                  <a:lnTo>
                    <a:pt x="36" y="353"/>
                  </a:lnTo>
                  <a:lnTo>
                    <a:pt x="36" y="353"/>
                  </a:lnTo>
                  <a:lnTo>
                    <a:pt x="41" y="353"/>
                  </a:lnTo>
                  <a:lnTo>
                    <a:pt x="41" y="353"/>
                  </a:lnTo>
                  <a:lnTo>
                    <a:pt x="41" y="353"/>
                  </a:lnTo>
                  <a:lnTo>
                    <a:pt x="47" y="353"/>
                  </a:lnTo>
                  <a:lnTo>
                    <a:pt x="47" y="353"/>
                  </a:lnTo>
                  <a:lnTo>
                    <a:pt x="47" y="347"/>
                  </a:lnTo>
                  <a:lnTo>
                    <a:pt x="47" y="347"/>
                  </a:lnTo>
                  <a:lnTo>
                    <a:pt x="47" y="347"/>
                  </a:lnTo>
                  <a:lnTo>
                    <a:pt x="47" y="347"/>
                  </a:lnTo>
                  <a:lnTo>
                    <a:pt x="47" y="347"/>
                  </a:lnTo>
                  <a:lnTo>
                    <a:pt x="47" y="347"/>
                  </a:lnTo>
                  <a:lnTo>
                    <a:pt x="47" y="342"/>
                  </a:lnTo>
                  <a:lnTo>
                    <a:pt x="41" y="342"/>
                  </a:lnTo>
                  <a:lnTo>
                    <a:pt x="41" y="342"/>
                  </a:lnTo>
                  <a:lnTo>
                    <a:pt x="41" y="342"/>
                  </a:lnTo>
                  <a:lnTo>
                    <a:pt x="41" y="342"/>
                  </a:lnTo>
                  <a:lnTo>
                    <a:pt x="36" y="342"/>
                  </a:lnTo>
                  <a:lnTo>
                    <a:pt x="36" y="337"/>
                  </a:lnTo>
                  <a:lnTo>
                    <a:pt x="36" y="337"/>
                  </a:lnTo>
                  <a:lnTo>
                    <a:pt x="36" y="337"/>
                  </a:lnTo>
                  <a:lnTo>
                    <a:pt x="41" y="337"/>
                  </a:lnTo>
                  <a:lnTo>
                    <a:pt x="41" y="337"/>
                  </a:lnTo>
                  <a:lnTo>
                    <a:pt x="41" y="337"/>
                  </a:lnTo>
                  <a:lnTo>
                    <a:pt x="41" y="337"/>
                  </a:lnTo>
                  <a:lnTo>
                    <a:pt x="41" y="337"/>
                  </a:lnTo>
                  <a:lnTo>
                    <a:pt x="41" y="337"/>
                  </a:lnTo>
                  <a:lnTo>
                    <a:pt x="41" y="342"/>
                  </a:lnTo>
                  <a:lnTo>
                    <a:pt x="47" y="342"/>
                  </a:lnTo>
                  <a:lnTo>
                    <a:pt x="47" y="342"/>
                  </a:lnTo>
                  <a:lnTo>
                    <a:pt x="47" y="342"/>
                  </a:lnTo>
                  <a:lnTo>
                    <a:pt x="47" y="342"/>
                  </a:lnTo>
                  <a:lnTo>
                    <a:pt x="47" y="337"/>
                  </a:lnTo>
                  <a:lnTo>
                    <a:pt x="47" y="337"/>
                  </a:lnTo>
                  <a:lnTo>
                    <a:pt x="47" y="337"/>
                  </a:lnTo>
                  <a:lnTo>
                    <a:pt x="47" y="337"/>
                  </a:lnTo>
                  <a:lnTo>
                    <a:pt x="47" y="337"/>
                  </a:lnTo>
                  <a:lnTo>
                    <a:pt x="47" y="332"/>
                  </a:lnTo>
                  <a:lnTo>
                    <a:pt x="47" y="332"/>
                  </a:lnTo>
                  <a:lnTo>
                    <a:pt x="47" y="332"/>
                  </a:lnTo>
                  <a:lnTo>
                    <a:pt x="47" y="327"/>
                  </a:lnTo>
                  <a:lnTo>
                    <a:pt x="47" y="327"/>
                  </a:lnTo>
                  <a:lnTo>
                    <a:pt x="47" y="327"/>
                  </a:lnTo>
                  <a:lnTo>
                    <a:pt x="47" y="327"/>
                  </a:lnTo>
                  <a:lnTo>
                    <a:pt x="47" y="321"/>
                  </a:lnTo>
                  <a:lnTo>
                    <a:pt x="47" y="321"/>
                  </a:lnTo>
                  <a:lnTo>
                    <a:pt x="47" y="321"/>
                  </a:lnTo>
                  <a:lnTo>
                    <a:pt x="47" y="321"/>
                  </a:lnTo>
                  <a:lnTo>
                    <a:pt x="41" y="327"/>
                  </a:lnTo>
                  <a:lnTo>
                    <a:pt x="41" y="327"/>
                  </a:lnTo>
                  <a:lnTo>
                    <a:pt x="41" y="327"/>
                  </a:lnTo>
                  <a:lnTo>
                    <a:pt x="41" y="327"/>
                  </a:lnTo>
                  <a:lnTo>
                    <a:pt x="41" y="327"/>
                  </a:lnTo>
                  <a:lnTo>
                    <a:pt x="36" y="327"/>
                  </a:lnTo>
                  <a:lnTo>
                    <a:pt x="36" y="321"/>
                  </a:lnTo>
                  <a:lnTo>
                    <a:pt x="36" y="321"/>
                  </a:lnTo>
                  <a:lnTo>
                    <a:pt x="36" y="321"/>
                  </a:lnTo>
                  <a:lnTo>
                    <a:pt x="36" y="321"/>
                  </a:lnTo>
                  <a:lnTo>
                    <a:pt x="41" y="321"/>
                  </a:lnTo>
                  <a:lnTo>
                    <a:pt x="41" y="321"/>
                  </a:lnTo>
                  <a:lnTo>
                    <a:pt x="41" y="316"/>
                  </a:lnTo>
                  <a:lnTo>
                    <a:pt x="36" y="316"/>
                  </a:lnTo>
                  <a:lnTo>
                    <a:pt x="36" y="316"/>
                  </a:lnTo>
                  <a:lnTo>
                    <a:pt x="36" y="311"/>
                  </a:lnTo>
                  <a:lnTo>
                    <a:pt x="36" y="311"/>
                  </a:lnTo>
                  <a:lnTo>
                    <a:pt x="36" y="311"/>
                  </a:lnTo>
                  <a:lnTo>
                    <a:pt x="36" y="311"/>
                  </a:lnTo>
                  <a:lnTo>
                    <a:pt x="36" y="306"/>
                  </a:lnTo>
                  <a:lnTo>
                    <a:pt x="36" y="306"/>
                  </a:lnTo>
                  <a:lnTo>
                    <a:pt x="36" y="306"/>
                  </a:lnTo>
                  <a:lnTo>
                    <a:pt x="36" y="306"/>
                  </a:lnTo>
                  <a:lnTo>
                    <a:pt x="31" y="306"/>
                  </a:lnTo>
                  <a:lnTo>
                    <a:pt x="31" y="306"/>
                  </a:lnTo>
                  <a:lnTo>
                    <a:pt x="36" y="306"/>
                  </a:lnTo>
                  <a:lnTo>
                    <a:pt x="36" y="306"/>
                  </a:lnTo>
                  <a:lnTo>
                    <a:pt x="36" y="301"/>
                  </a:lnTo>
                  <a:lnTo>
                    <a:pt x="36" y="301"/>
                  </a:lnTo>
                  <a:lnTo>
                    <a:pt x="36" y="301"/>
                  </a:lnTo>
                  <a:lnTo>
                    <a:pt x="36" y="296"/>
                  </a:lnTo>
                  <a:lnTo>
                    <a:pt x="36" y="296"/>
                  </a:lnTo>
                  <a:lnTo>
                    <a:pt x="36" y="296"/>
                  </a:lnTo>
                  <a:lnTo>
                    <a:pt x="36" y="296"/>
                  </a:lnTo>
                  <a:lnTo>
                    <a:pt x="31" y="296"/>
                  </a:lnTo>
                  <a:lnTo>
                    <a:pt x="31" y="296"/>
                  </a:lnTo>
                  <a:lnTo>
                    <a:pt x="31" y="296"/>
                  </a:lnTo>
                  <a:lnTo>
                    <a:pt x="31" y="290"/>
                  </a:lnTo>
                  <a:lnTo>
                    <a:pt x="31" y="290"/>
                  </a:lnTo>
                  <a:lnTo>
                    <a:pt x="31" y="296"/>
                  </a:lnTo>
                  <a:lnTo>
                    <a:pt x="31" y="296"/>
                  </a:lnTo>
                  <a:lnTo>
                    <a:pt x="26" y="296"/>
                  </a:lnTo>
                  <a:lnTo>
                    <a:pt x="26" y="296"/>
                  </a:lnTo>
                  <a:lnTo>
                    <a:pt x="26" y="296"/>
                  </a:lnTo>
                  <a:lnTo>
                    <a:pt x="26" y="290"/>
                  </a:lnTo>
                  <a:lnTo>
                    <a:pt x="26" y="290"/>
                  </a:lnTo>
                  <a:lnTo>
                    <a:pt x="26" y="290"/>
                  </a:lnTo>
                  <a:lnTo>
                    <a:pt x="21" y="290"/>
                  </a:lnTo>
                  <a:lnTo>
                    <a:pt x="21" y="285"/>
                  </a:lnTo>
                  <a:lnTo>
                    <a:pt x="21" y="285"/>
                  </a:lnTo>
                  <a:lnTo>
                    <a:pt x="21" y="285"/>
                  </a:lnTo>
                  <a:lnTo>
                    <a:pt x="26" y="285"/>
                  </a:lnTo>
                  <a:lnTo>
                    <a:pt x="26" y="285"/>
                  </a:lnTo>
                  <a:lnTo>
                    <a:pt x="26" y="285"/>
                  </a:lnTo>
                  <a:lnTo>
                    <a:pt x="26" y="285"/>
                  </a:lnTo>
                  <a:lnTo>
                    <a:pt x="26" y="285"/>
                  </a:lnTo>
                  <a:lnTo>
                    <a:pt x="26" y="285"/>
                  </a:lnTo>
                  <a:lnTo>
                    <a:pt x="26" y="280"/>
                  </a:lnTo>
                  <a:lnTo>
                    <a:pt x="26" y="285"/>
                  </a:lnTo>
                  <a:lnTo>
                    <a:pt x="26" y="285"/>
                  </a:lnTo>
                  <a:lnTo>
                    <a:pt x="26" y="285"/>
                  </a:lnTo>
                  <a:lnTo>
                    <a:pt x="21" y="285"/>
                  </a:lnTo>
                  <a:lnTo>
                    <a:pt x="21" y="285"/>
                  </a:lnTo>
                  <a:lnTo>
                    <a:pt x="21" y="285"/>
                  </a:lnTo>
                  <a:lnTo>
                    <a:pt x="16" y="285"/>
                  </a:lnTo>
                  <a:lnTo>
                    <a:pt x="16" y="280"/>
                  </a:lnTo>
                  <a:lnTo>
                    <a:pt x="16" y="280"/>
                  </a:lnTo>
                  <a:lnTo>
                    <a:pt x="16" y="280"/>
                  </a:lnTo>
                  <a:lnTo>
                    <a:pt x="16" y="280"/>
                  </a:lnTo>
                  <a:lnTo>
                    <a:pt x="16" y="280"/>
                  </a:lnTo>
                  <a:lnTo>
                    <a:pt x="21" y="280"/>
                  </a:lnTo>
                  <a:lnTo>
                    <a:pt x="21" y="275"/>
                  </a:lnTo>
                  <a:lnTo>
                    <a:pt x="21" y="275"/>
                  </a:lnTo>
                  <a:lnTo>
                    <a:pt x="16" y="275"/>
                  </a:lnTo>
                  <a:lnTo>
                    <a:pt x="16" y="275"/>
                  </a:lnTo>
                  <a:lnTo>
                    <a:pt x="16" y="275"/>
                  </a:lnTo>
                  <a:lnTo>
                    <a:pt x="16" y="275"/>
                  </a:lnTo>
                  <a:lnTo>
                    <a:pt x="16" y="275"/>
                  </a:lnTo>
                  <a:lnTo>
                    <a:pt x="16" y="275"/>
                  </a:lnTo>
                  <a:lnTo>
                    <a:pt x="16" y="270"/>
                  </a:lnTo>
                  <a:lnTo>
                    <a:pt x="16" y="270"/>
                  </a:lnTo>
                  <a:lnTo>
                    <a:pt x="16" y="270"/>
                  </a:lnTo>
                  <a:lnTo>
                    <a:pt x="16" y="270"/>
                  </a:lnTo>
                  <a:lnTo>
                    <a:pt x="16" y="270"/>
                  </a:lnTo>
                  <a:lnTo>
                    <a:pt x="21" y="270"/>
                  </a:lnTo>
                  <a:lnTo>
                    <a:pt x="21" y="264"/>
                  </a:lnTo>
                  <a:lnTo>
                    <a:pt x="16" y="264"/>
                  </a:lnTo>
                  <a:lnTo>
                    <a:pt x="16" y="264"/>
                  </a:lnTo>
                  <a:lnTo>
                    <a:pt x="21" y="264"/>
                  </a:lnTo>
                  <a:lnTo>
                    <a:pt x="21" y="259"/>
                  </a:lnTo>
                  <a:lnTo>
                    <a:pt x="16" y="259"/>
                  </a:lnTo>
                  <a:lnTo>
                    <a:pt x="16" y="259"/>
                  </a:lnTo>
                  <a:lnTo>
                    <a:pt x="16" y="259"/>
                  </a:lnTo>
                  <a:lnTo>
                    <a:pt x="16" y="259"/>
                  </a:lnTo>
                  <a:lnTo>
                    <a:pt x="16" y="259"/>
                  </a:lnTo>
                  <a:lnTo>
                    <a:pt x="16" y="259"/>
                  </a:lnTo>
                  <a:lnTo>
                    <a:pt x="16" y="259"/>
                  </a:lnTo>
                  <a:lnTo>
                    <a:pt x="16" y="254"/>
                  </a:lnTo>
                  <a:lnTo>
                    <a:pt x="16" y="254"/>
                  </a:lnTo>
                  <a:lnTo>
                    <a:pt x="16" y="254"/>
                  </a:lnTo>
                  <a:lnTo>
                    <a:pt x="16" y="254"/>
                  </a:lnTo>
                  <a:lnTo>
                    <a:pt x="16" y="254"/>
                  </a:lnTo>
                  <a:lnTo>
                    <a:pt x="16" y="254"/>
                  </a:lnTo>
                  <a:lnTo>
                    <a:pt x="16" y="254"/>
                  </a:lnTo>
                  <a:lnTo>
                    <a:pt x="16" y="254"/>
                  </a:lnTo>
                  <a:lnTo>
                    <a:pt x="10" y="254"/>
                  </a:lnTo>
                  <a:lnTo>
                    <a:pt x="10" y="254"/>
                  </a:lnTo>
                  <a:lnTo>
                    <a:pt x="10" y="249"/>
                  </a:lnTo>
                  <a:lnTo>
                    <a:pt x="10" y="249"/>
                  </a:lnTo>
                  <a:lnTo>
                    <a:pt x="10" y="249"/>
                  </a:lnTo>
                  <a:lnTo>
                    <a:pt x="10" y="249"/>
                  </a:lnTo>
                  <a:lnTo>
                    <a:pt x="5" y="249"/>
                  </a:lnTo>
                  <a:lnTo>
                    <a:pt x="5" y="249"/>
                  </a:lnTo>
                  <a:lnTo>
                    <a:pt x="5" y="249"/>
                  </a:lnTo>
                  <a:lnTo>
                    <a:pt x="0" y="249"/>
                  </a:lnTo>
                  <a:lnTo>
                    <a:pt x="0" y="244"/>
                  </a:lnTo>
                  <a:lnTo>
                    <a:pt x="5" y="244"/>
                  </a:lnTo>
                  <a:lnTo>
                    <a:pt x="5" y="244"/>
                  </a:lnTo>
                  <a:lnTo>
                    <a:pt x="5" y="244"/>
                  </a:lnTo>
                  <a:lnTo>
                    <a:pt x="5" y="244"/>
                  </a:lnTo>
                  <a:lnTo>
                    <a:pt x="10" y="244"/>
                  </a:lnTo>
                  <a:lnTo>
                    <a:pt x="10" y="244"/>
                  </a:lnTo>
                  <a:lnTo>
                    <a:pt x="16" y="244"/>
                  </a:lnTo>
                  <a:lnTo>
                    <a:pt x="16" y="244"/>
                  </a:lnTo>
                  <a:lnTo>
                    <a:pt x="16" y="238"/>
                  </a:lnTo>
                  <a:lnTo>
                    <a:pt x="16" y="238"/>
                  </a:lnTo>
                  <a:lnTo>
                    <a:pt x="21" y="238"/>
                  </a:lnTo>
                  <a:lnTo>
                    <a:pt x="21" y="238"/>
                  </a:lnTo>
                  <a:lnTo>
                    <a:pt x="21" y="238"/>
                  </a:lnTo>
                  <a:lnTo>
                    <a:pt x="21" y="238"/>
                  </a:lnTo>
                  <a:lnTo>
                    <a:pt x="26" y="238"/>
                  </a:lnTo>
                  <a:lnTo>
                    <a:pt x="26" y="238"/>
                  </a:lnTo>
                  <a:lnTo>
                    <a:pt x="26" y="238"/>
                  </a:lnTo>
                  <a:lnTo>
                    <a:pt x="26" y="238"/>
                  </a:lnTo>
                  <a:lnTo>
                    <a:pt x="26" y="233"/>
                  </a:lnTo>
                  <a:lnTo>
                    <a:pt x="26" y="233"/>
                  </a:lnTo>
                  <a:lnTo>
                    <a:pt x="26" y="233"/>
                  </a:lnTo>
                  <a:lnTo>
                    <a:pt x="26" y="233"/>
                  </a:lnTo>
                  <a:lnTo>
                    <a:pt x="21" y="228"/>
                  </a:lnTo>
                  <a:lnTo>
                    <a:pt x="21" y="228"/>
                  </a:lnTo>
                  <a:lnTo>
                    <a:pt x="21" y="228"/>
                  </a:lnTo>
                  <a:lnTo>
                    <a:pt x="21" y="223"/>
                  </a:lnTo>
                  <a:lnTo>
                    <a:pt x="16" y="223"/>
                  </a:lnTo>
                  <a:lnTo>
                    <a:pt x="16" y="223"/>
                  </a:lnTo>
                  <a:lnTo>
                    <a:pt x="16" y="223"/>
                  </a:lnTo>
                  <a:lnTo>
                    <a:pt x="16" y="218"/>
                  </a:lnTo>
                  <a:lnTo>
                    <a:pt x="16" y="218"/>
                  </a:lnTo>
                  <a:lnTo>
                    <a:pt x="16" y="218"/>
                  </a:lnTo>
                  <a:lnTo>
                    <a:pt x="10" y="218"/>
                  </a:lnTo>
                  <a:lnTo>
                    <a:pt x="10" y="213"/>
                  </a:lnTo>
                  <a:lnTo>
                    <a:pt x="10" y="213"/>
                  </a:lnTo>
                  <a:lnTo>
                    <a:pt x="10" y="213"/>
                  </a:lnTo>
                  <a:lnTo>
                    <a:pt x="10" y="213"/>
                  </a:lnTo>
                  <a:lnTo>
                    <a:pt x="10" y="213"/>
                  </a:lnTo>
                  <a:lnTo>
                    <a:pt x="10" y="207"/>
                  </a:lnTo>
                  <a:lnTo>
                    <a:pt x="5" y="207"/>
                  </a:lnTo>
                  <a:lnTo>
                    <a:pt x="5" y="207"/>
                  </a:lnTo>
                  <a:lnTo>
                    <a:pt x="5" y="207"/>
                  </a:lnTo>
                  <a:lnTo>
                    <a:pt x="5" y="202"/>
                  </a:lnTo>
                  <a:lnTo>
                    <a:pt x="5" y="202"/>
                  </a:lnTo>
                  <a:lnTo>
                    <a:pt x="5" y="202"/>
                  </a:lnTo>
                  <a:lnTo>
                    <a:pt x="5" y="202"/>
                  </a:lnTo>
                  <a:lnTo>
                    <a:pt x="0" y="202"/>
                  </a:lnTo>
                  <a:lnTo>
                    <a:pt x="0" y="197"/>
                  </a:lnTo>
                  <a:lnTo>
                    <a:pt x="0" y="197"/>
                  </a:lnTo>
                  <a:lnTo>
                    <a:pt x="0" y="197"/>
                  </a:lnTo>
                  <a:lnTo>
                    <a:pt x="0" y="192"/>
                  </a:lnTo>
                  <a:lnTo>
                    <a:pt x="0" y="192"/>
                  </a:lnTo>
                  <a:lnTo>
                    <a:pt x="0" y="192"/>
                  </a:lnTo>
                  <a:lnTo>
                    <a:pt x="0" y="187"/>
                  </a:lnTo>
                  <a:lnTo>
                    <a:pt x="0" y="187"/>
                  </a:lnTo>
                  <a:lnTo>
                    <a:pt x="0" y="187"/>
                  </a:lnTo>
                  <a:lnTo>
                    <a:pt x="0" y="187"/>
                  </a:lnTo>
                  <a:lnTo>
                    <a:pt x="0" y="181"/>
                  </a:lnTo>
                  <a:lnTo>
                    <a:pt x="0" y="181"/>
                  </a:lnTo>
                  <a:lnTo>
                    <a:pt x="0" y="181"/>
                  </a:lnTo>
                  <a:lnTo>
                    <a:pt x="0" y="181"/>
                  </a:lnTo>
                  <a:lnTo>
                    <a:pt x="0" y="176"/>
                  </a:lnTo>
                  <a:lnTo>
                    <a:pt x="0" y="176"/>
                  </a:lnTo>
                  <a:lnTo>
                    <a:pt x="0" y="176"/>
                  </a:lnTo>
                  <a:lnTo>
                    <a:pt x="0" y="176"/>
                  </a:lnTo>
                  <a:lnTo>
                    <a:pt x="0" y="171"/>
                  </a:lnTo>
                  <a:lnTo>
                    <a:pt x="0" y="171"/>
                  </a:lnTo>
                  <a:lnTo>
                    <a:pt x="0" y="171"/>
                  </a:lnTo>
                  <a:lnTo>
                    <a:pt x="5" y="171"/>
                  </a:lnTo>
                  <a:lnTo>
                    <a:pt x="5" y="171"/>
                  </a:lnTo>
                  <a:lnTo>
                    <a:pt x="5" y="166"/>
                  </a:lnTo>
                  <a:lnTo>
                    <a:pt x="10" y="166"/>
                  </a:lnTo>
                  <a:lnTo>
                    <a:pt x="10" y="166"/>
                  </a:lnTo>
                  <a:lnTo>
                    <a:pt x="10" y="166"/>
                  </a:lnTo>
                  <a:lnTo>
                    <a:pt x="16" y="166"/>
                  </a:lnTo>
                  <a:lnTo>
                    <a:pt x="16" y="161"/>
                  </a:lnTo>
                  <a:lnTo>
                    <a:pt x="16" y="161"/>
                  </a:lnTo>
                  <a:lnTo>
                    <a:pt x="16" y="161"/>
                  </a:lnTo>
                  <a:lnTo>
                    <a:pt x="21" y="161"/>
                  </a:lnTo>
                  <a:lnTo>
                    <a:pt x="21" y="161"/>
                  </a:lnTo>
                  <a:lnTo>
                    <a:pt x="21" y="161"/>
                  </a:lnTo>
                  <a:lnTo>
                    <a:pt x="21" y="161"/>
                  </a:lnTo>
                  <a:lnTo>
                    <a:pt x="21" y="156"/>
                  </a:lnTo>
                  <a:lnTo>
                    <a:pt x="21" y="156"/>
                  </a:lnTo>
                  <a:lnTo>
                    <a:pt x="21" y="156"/>
                  </a:lnTo>
                  <a:lnTo>
                    <a:pt x="21" y="156"/>
                  </a:lnTo>
                  <a:lnTo>
                    <a:pt x="21" y="156"/>
                  </a:lnTo>
                  <a:lnTo>
                    <a:pt x="21" y="150"/>
                  </a:lnTo>
                  <a:lnTo>
                    <a:pt x="26" y="150"/>
                  </a:lnTo>
                  <a:lnTo>
                    <a:pt x="26" y="150"/>
                  </a:lnTo>
                  <a:lnTo>
                    <a:pt x="26" y="145"/>
                  </a:lnTo>
                  <a:lnTo>
                    <a:pt x="26" y="145"/>
                  </a:lnTo>
                  <a:lnTo>
                    <a:pt x="26" y="145"/>
                  </a:lnTo>
                  <a:lnTo>
                    <a:pt x="26" y="145"/>
                  </a:lnTo>
                  <a:lnTo>
                    <a:pt x="26" y="140"/>
                  </a:lnTo>
                  <a:lnTo>
                    <a:pt x="26" y="140"/>
                  </a:lnTo>
                  <a:lnTo>
                    <a:pt x="26" y="140"/>
                  </a:lnTo>
                  <a:lnTo>
                    <a:pt x="26" y="140"/>
                  </a:lnTo>
                  <a:lnTo>
                    <a:pt x="26" y="135"/>
                  </a:lnTo>
                  <a:lnTo>
                    <a:pt x="26" y="135"/>
                  </a:lnTo>
                  <a:lnTo>
                    <a:pt x="26" y="135"/>
                  </a:lnTo>
                  <a:lnTo>
                    <a:pt x="26" y="130"/>
                  </a:lnTo>
                  <a:lnTo>
                    <a:pt x="26" y="130"/>
                  </a:lnTo>
                  <a:lnTo>
                    <a:pt x="26" y="130"/>
                  </a:lnTo>
                  <a:lnTo>
                    <a:pt x="26" y="124"/>
                  </a:lnTo>
                  <a:lnTo>
                    <a:pt x="26" y="124"/>
                  </a:lnTo>
                  <a:lnTo>
                    <a:pt x="26" y="124"/>
                  </a:lnTo>
                  <a:lnTo>
                    <a:pt x="26" y="124"/>
                  </a:lnTo>
                  <a:lnTo>
                    <a:pt x="26" y="124"/>
                  </a:lnTo>
                  <a:lnTo>
                    <a:pt x="31" y="124"/>
                  </a:lnTo>
                  <a:lnTo>
                    <a:pt x="31" y="124"/>
                  </a:lnTo>
                  <a:lnTo>
                    <a:pt x="31" y="124"/>
                  </a:lnTo>
                  <a:lnTo>
                    <a:pt x="31" y="124"/>
                  </a:lnTo>
                  <a:lnTo>
                    <a:pt x="36" y="119"/>
                  </a:lnTo>
                  <a:lnTo>
                    <a:pt x="36" y="119"/>
                  </a:lnTo>
                  <a:lnTo>
                    <a:pt x="36" y="114"/>
                  </a:lnTo>
                  <a:lnTo>
                    <a:pt x="36" y="114"/>
                  </a:lnTo>
                  <a:lnTo>
                    <a:pt x="36" y="114"/>
                  </a:lnTo>
                  <a:lnTo>
                    <a:pt x="41" y="114"/>
                  </a:lnTo>
                  <a:lnTo>
                    <a:pt x="41" y="114"/>
                  </a:lnTo>
                  <a:lnTo>
                    <a:pt x="47" y="114"/>
                  </a:lnTo>
                  <a:lnTo>
                    <a:pt x="47" y="109"/>
                  </a:lnTo>
                  <a:lnTo>
                    <a:pt x="47" y="109"/>
                  </a:lnTo>
                  <a:lnTo>
                    <a:pt x="52" y="109"/>
                  </a:lnTo>
                  <a:lnTo>
                    <a:pt x="52" y="109"/>
                  </a:lnTo>
                  <a:lnTo>
                    <a:pt x="52" y="109"/>
                  </a:lnTo>
                  <a:lnTo>
                    <a:pt x="57" y="109"/>
                  </a:lnTo>
                  <a:lnTo>
                    <a:pt x="57" y="109"/>
                  </a:lnTo>
                  <a:lnTo>
                    <a:pt x="57" y="109"/>
                  </a:lnTo>
                  <a:lnTo>
                    <a:pt x="62" y="109"/>
                  </a:lnTo>
                  <a:lnTo>
                    <a:pt x="62" y="109"/>
                  </a:lnTo>
                  <a:lnTo>
                    <a:pt x="67" y="109"/>
                  </a:lnTo>
                  <a:lnTo>
                    <a:pt x="67" y="104"/>
                  </a:lnTo>
                  <a:lnTo>
                    <a:pt x="67" y="104"/>
                  </a:lnTo>
                  <a:lnTo>
                    <a:pt x="67" y="104"/>
                  </a:lnTo>
                  <a:lnTo>
                    <a:pt x="67" y="104"/>
                  </a:lnTo>
                  <a:lnTo>
                    <a:pt x="67" y="104"/>
                  </a:lnTo>
                  <a:lnTo>
                    <a:pt x="67" y="109"/>
                  </a:lnTo>
                  <a:lnTo>
                    <a:pt x="73" y="109"/>
                  </a:lnTo>
                  <a:lnTo>
                    <a:pt x="73" y="109"/>
                  </a:lnTo>
                  <a:lnTo>
                    <a:pt x="73" y="109"/>
                  </a:lnTo>
                  <a:lnTo>
                    <a:pt x="73" y="109"/>
                  </a:lnTo>
                  <a:lnTo>
                    <a:pt x="73" y="114"/>
                  </a:lnTo>
                  <a:lnTo>
                    <a:pt x="73" y="114"/>
                  </a:lnTo>
                  <a:lnTo>
                    <a:pt x="73" y="114"/>
                  </a:lnTo>
                  <a:lnTo>
                    <a:pt x="78" y="114"/>
                  </a:lnTo>
                  <a:lnTo>
                    <a:pt x="78" y="119"/>
                  </a:lnTo>
                  <a:lnTo>
                    <a:pt x="78" y="119"/>
                  </a:lnTo>
                  <a:lnTo>
                    <a:pt x="78" y="119"/>
                  </a:lnTo>
                  <a:lnTo>
                    <a:pt x="78" y="119"/>
                  </a:lnTo>
                  <a:lnTo>
                    <a:pt x="78" y="124"/>
                  </a:lnTo>
                  <a:lnTo>
                    <a:pt x="78" y="124"/>
                  </a:lnTo>
                  <a:lnTo>
                    <a:pt x="78" y="124"/>
                  </a:lnTo>
                  <a:lnTo>
                    <a:pt x="78" y="124"/>
                  </a:lnTo>
                  <a:lnTo>
                    <a:pt x="78" y="124"/>
                  </a:lnTo>
                  <a:lnTo>
                    <a:pt x="78" y="124"/>
                  </a:lnTo>
                  <a:lnTo>
                    <a:pt x="78" y="124"/>
                  </a:lnTo>
                  <a:lnTo>
                    <a:pt x="78" y="130"/>
                  </a:lnTo>
                  <a:lnTo>
                    <a:pt x="78" y="130"/>
                  </a:lnTo>
                  <a:lnTo>
                    <a:pt x="78" y="130"/>
                  </a:lnTo>
                  <a:lnTo>
                    <a:pt x="78" y="130"/>
                  </a:lnTo>
                  <a:lnTo>
                    <a:pt x="78" y="130"/>
                  </a:lnTo>
                  <a:lnTo>
                    <a:pt x="78" y="135"/>
                  </a:lnTo>
                  <a:lnTo>
                    <a:pt x="78" y="135"/>
                  </a:lnTo>
                  <a:lnTo>
                    <a:pt x="83" y="135"/>
                  </a:lnTo>
                  <a:lnTo>
                    <a:pt x="83" y="135"/>
                  </a:lnTo>
                  <a:lnTo>
                    <a:pt x="83" y="135"/>
                  </a:lnTo>
                  <a:lnTo>
                    <a:pt x="83" y="135"/>
                  </a:lnTo>
                  <a:lnTo>
                    <a:pt x="83" y="140"/>
                  </a:lnTo>
                  <a:lnTo>
                    <a:pt x="83" y="140"/>
                  </a:lnTo>
                  <a:lnTo>
                    <a:pt x="88" y="140"/>
                  </a:lnTo>
                  <a:lnTo>
                    <a:pt x="88" y="140"/>
                  </a:lnTo>
                  <a:lnTo>
                    <a:pt x="88" y="140"/>
                  </a:lnTo>
                  <a:lnTo>
                    <a:pt x="88" y="145"/>
                  </a:lnTo>
                  <a:lnTo>
                    <a:pt x="93" y="145"/>
                  </a:lnTo>
                  <a:lnTo>
                    <a:pt x="93" y="145"/>
                  </a:lnTo>
                  <a:lnTo>
                    <a:pt x="93" y="150"/>
                  </a:lnTo>
                  <a:lnTo>
                    <a:pt x="93" y="150"/>
                  </a:lnTo>
                  <a:lnTo>
                    <a:pt x="93" y="150"/>
                  </a:lnTo>
                  <a:lnTo>
                    <a:pt x="93" y="156"/>
                  </a:lnTo>
                  <a:lnTo>
                    <a:pt x="93" y="156"/>
                  </a:lnTo>
                  <a:lnTo>
                    <a:pt x="93" y="156"/>
                  </a:lnTo>
                  <a:lnTo>
                    <a:pt x="93" y="156"/>
                  </a:lnTo>
                  <a:lnTo>
                    <a:pt x="93" y="156"/>
                  </a:lnTo>
                  <a:lnTo>
                    <a:pt x="93" y="156"/>
                  </a:lnTo>
                  <a:lnTo>
                    <a:pt x="93" y="156"/>
                  </a:lnTo>
                  <a:lnTo>
                    <a:pt x="98" y="156"/>
                  </a:lnTo>
                  <a:lnTo>
                    <a:pt x="98" y="156"/>
                  </a:lnTo>
                  <a:lnTo>
                    <a:pt x="98" y="156"/>
                  </a:lnTo>
                  <a:lnTo>
                    <a:pt x="98" y="156"/>
                  </a:lnTo>
                  <a:lnTo>
                    <a:pt x="98" y="150"/>
                  </a:lnTo>
                  <a:lnTo>
                    <a:pt x="104" y="150"/>
                  </a:lnTo>
                  <a:lnTo>
                    <a:pt x="104" y="150"/>
                  </a:lnTo>
                  <a:lnTo>
                    <a:pt x="104" y="150"/>
                  </a:lnTo>
                  <a:lnTo>
                    <a:pt x="109" y="150"/>
                  </a:lnTo>
                  <a:lnTo>
                    <a:pt x="109" y="145"/>
                  </a:lnTo>
                  <a:lnTo>
                    <a:pt x="109" y="145"/>
                  </a:lnTo>
                  <a:lnTo>
                    <a:pt x="114" y="145"/>
                  </a:lnTo>
                  <a:lnTo>
                    <a:pt x="114" y="145"/>
                  </a:lnTo>
                  <a:lnTo>
                    <a:pt x="114" y="145"/>
                  </a:lnTo>
                  <a:lnTo>
                    <a:pt x="114" y="140"/>
                  </a:lnTo>
                  <a:lnTo>
                    <a:pt x="119" y="140"/>
                  </a:lnTo>
                  <a:lnTo>
                    <a:pt x="119" y="140"/>
                  </a:lnTo>
                  <a:lnTo>
                    <a:pt x="119" y="140"/>
                  </a:lnTo>
                  <a:lnTo>
                    <a:pt x="119" y="140"/>
                  </a:lnTo>
                  <a:lnTo>
                    <a:pt x="119" y="140"/>
                  </a:lnTo>
                  <a:lnTo>
                    <a:pt x="124" y="140"/>
                  </a:lnTo>
                  <a:lnTo>
                    <a:pt x="124" y="135"/>
                  </a:lnTo>
                  <a:lnTo>
                    <a:pt x="124" y="135"/>
                  </a:lnTo>
                  <a:lnTo>
                    <a:pt x="124" y="135"/>
                  </a:lnTo>
                  <a:lnTo>
                    <a:pt x="130" y="135"/>
                  </a:lnTo>
                  <a:lnTo>
                    <a:pt x="130" y="135"/>
                  </a:lnTo>
                  <a:lnTo>
                    <a:pt x="130" y="135"/>
                  </a:lnTo>
                  <a:lnTo>
                    <a:pt x="130" y="130"/>
                  </a:lnTo>
                  <a:lnTo>
                    <a:pt x="130" y="130"/>
                  </a:lnTo>
                  <a:lnTo>
                    <a:pt x="130" y="124"/>
                  </a:lnTo>
                  <a:lnTo>
                    <a:pt x="130" y="124"/>
                  </a:lnTo>
                  <a:lnTo>
                    <a:pt x="130" y="124"/>
                  </a:lnTo>
                  <a:lnTo>
                    <a:pt x="135" y="124"/>
                  </a:lnTo>
                  <a:lnTo>
                    <a:pt x="135" y="124"/>
                  </a:lnTo>
                  <a:lnTo>
                    <a:pt x="135" y="124"/>
                  </a:lnTo>
                  <a:lnTo>
                    <a:pt x="135" y="119"/>
                  </a:lnTo>
                  <a:lnTo>
                    <a:pt x="135" y="119"/>
                  </a:lnTo>
                  <a:lnTo>
                    <a:pt x="140" y="119"/>
                  </a:lnTo>
                  <a:lnTo>
                    <a:pt x="140" y="119"/>
                  </a:lnTo>
                  <a:lnTo>
                    <a:pt x="140" y="119"/>
                  </a:lnTo>
                  <a:lnTo>
                    <a:pt x="140" y="119"/>
                  </a:lnTo>
                  <a:lnTo>
                    <a:pt x="145" y="119"/>
                  </a:lnTo>
                  <a:lnTo>
                    <a:pt x="145" y="119"/>
                  </a:lnTo>
                  <a:lnTo>
                    <a:pt x="145" y="119"/>
                  </a:lnTo>
                  <a:lnTo>
                    <a:pt x="145" y="119"/>
                  </a:lnTo>
                  <a:lnTo>
                    <a:pt x="145" y="114"/>
                  </a:lnTo>
                  <a:lnTo>
                    <a:pt x="145" y="114"/>
                  </a:lnTo>
                  <a:lnTo>
                    <a:pt x="145" y="114"/>
                  </a:lnTo>
                  <a:lnTo>
                    <a:pt x="145" y="109"/>
                  </a:lnTo>
                  <a:lnTo>
                    <a:pt x="145" y="109"/>
                  </a:lnTo>
                  <a:lnTo>
                    <a:pt x="145" y="109"/>
                  </a:lnTo>
                  <a:lnTo>
                    <a:pt x="145" y="104"/>
                  </a:lnTo>
                  <a:lnTo>
                    <a:pt x="145" y="104"/>
                  </a:lnTo>
                  <a:lnTo>
                    <a:pt x="145" y="104"/>
                  </a:lnTo>
                  <a:lnTo>
                    <a:pt x="145" y="104"/>
                  </a:lnTo>
                  <a:lnTo>
                    <a:pt x="145" y="104"/>
                  </a:lnTo>
                  <a:lnTo>
                    <a:pt x="150" y="104"/>
                  </a:lnTo>
                  <a:lnTo>
                    <a:pt x="150" y="98"/>
                  </a:lnTo>
                  <a:lnTo>
                    <a:pt x="150" y="98"/>
                  </a:lnTo>
                  <a:lnTo>
                    <a:pt x="150" y="98"/>
                  </a:lnTo>
                  <a:lnTo>
                    <a:pt x="150" y="93"/>
                  </a:lnTo>
                  <a:lnTo>
                    <a:pt x="150" y="93"/>
                  </a:lnTo>
                  <a:lnTo>
                    <a:pt x="150" y="93"/>
                  </a:lnTo>
                  <a:lnTo>
                    <a:pt x="150" y="93"/>
                  </a:lnTo>
                  <a:lnTo>
                    <a:pt x="155" y="93"/>
                  </a:lnTo>
                  <a:lnTo>
                    <a:pt x="155" y="93"/>
                  </a:lnTo>
                  <a:lnTo>
                    <a:pt x="155" y="93"/>
                  </a:lnTo>
                  <a:lnTo>
                    <a:pt x="155" y="88"/>
                  </a:lnTo>
                  <a:lnTo>
                    <a:pt x="161" y="88"/>
                  </a:lnTo>
                  <a:lnTo>
                    <a:pt x="161" y="88"/>
                  </a:lnTo>
                  <a:lnTo>
                    <a:pt x="166" y="88"/>
                  </a:lnTo>
                  <a:lnTo>
                    <a:pt x="166" y="88"/>
                  </a:lnTo>
                  <a:lnTo>
                    <a:pt x="166" y="88"/>
                  </a:lnTo>
                  <a:lnTo>
                    <a:pt x="166" y="88"/>
                  </a:lnTo>
                  <a:lnTo>
                    <a:pt x="166" y="88"/>
                  </a:lnTo>
                  <a:lnTo>
                    <a:pt x="171" y="88"/>
                  </a:lnTo>
                  <a:lnTo>
                    <a:pt x="171" y="88"/>
                  </a:lnTo>
                  <a:lnTo>
                    <a:pt x="171" y="88"/>
                  </a:lnTo>
                  <a:lnTo>
                    <a:pt x="176" y="88"/>
                  </a:lnTo>
                  <a:lnTo>
                    <a:pt x="176" y="88"/>
                  </a:lnTo>
                  <a:lnTo>
                    <a:pt x="176" y="88"/>
                  </a:lnTo>
                  <a:lnTo>
                    <a:pt x="176" y="88"/>
                  </a:lnTo>
                  <a:lnTo>
                    <a:pt x="181" y="88"/>
                  </a:lnTo>
                  <a:lnTo>
                    <a:pt x="181" y="88"/>
                  </a:lnTo>
                  <a:lnTo>
                    <a:pt x="181" y="88"/>
                  </a:lnTo>
                  <a:lnTo>
                    <a:pt x="187" y="88"/>
                  </a:lnTo>
                  <a:lnTo>
                    <a:pt x="187" y="88"/>
                  </a:lnTo>
                  <a:lnTo>
                    <a:pt x="187" y="88"/>
                  </a:lnTo>
                  <a:lnTo>
                    <a:pt x="187" y="88"/>
                  </a:lnTo>
                  <a:lnTo>
                    <a:pt x="192" y="88"/>
                  </a:lnTo>
                  <a:lnTo>
                    <a:pt x="192" y="83"/>
                  </a:lnTo>
                  <a:lnTo>
                    <a:pt x="192" y="83"/>
                  </a:lnTo>
                  <a:lnTo>
                    <a:pt x="197" y="83"/>
                  </a:lnTo>
                  <a:lnTo>
                    <a:pt x="197" y="83"/>
                  </a:lnTo>
                  <a:lnTo>
                    <a:pt x="197" y="83"/>
                  </a:lnTo>
                  <a:lnTo>
                    <a:pt x="197" y="83"/>
                  </a:lnTo>
                  <a:lnTo>
                    <a:pt x="202" y="83"/>
                  </a:lnTo>
                  <a:lnTo>
                    <a:pt x="202" y="83"/>
                  </a:lnTo>
                  <a:lnTo>
                    <a:pt x="202" y="78"/>
                  </a:lnTo>
                  <a:lnTo>
                    <a:pt x="202" y="78"/>
                  </a:lnTo>
                  <a:lnTo>
                    <a:pt x="202" y="78"/>
                  </a:lnTo>
                  <a:lnTo>
                    <a:pt x="202" y="78"/>
                  </a:lnTo>
                  <a:lnTo>
                    <a:pt x="207" y="78"/>
                  </a:lnTo>
                  <a:lnTo>
                    <a:pt x="207" y="78"/>
                  </a:lnTo>
                  <a:lnTo>
                    <a:pt x="207" y="78"/>
                  </a:lnTo>
                  <a:lnTo>
                    <a:pt x="207" y="78"/>
                  </a:lnTo>
                  <a:lnTo>
                    <a:pt x="212" y="78"/>
                  </a:lnTo>
                  <a:lnTo>
                    <a:pt x="212" y="78"/>
                  </a:lnTo>
                  <a:lnTo>
                    <a:pt x="212" y="78"/>
                  </a:lnTo>
                  <a:lnTo>
                    <a:pt x="212" y="73"/>
                  </a:lnTo>
                  <a:lnTo>
                    <a:pt x="218" y="73"/>
                  </a:lnTo>
                  <a:lnTo>
                    <a:pt x="218" y="73"/>
                  </a:lnTo>
                  <a:lnTo>
                    <a:pt x="218" y="73"/>
                  </a:lnTo>
                  <a:lnTo>
                    <a:pt x="218" y="73"/>
                  </a:lnTo>
                  <a:lnTo>
                    <a:pt x="218" y="73"/>
                  </a:lnTo>
                  <a:lnTo>
                    <a:pt x="218" y="73"/>
                  </a:lnTo>
                  <a:lnTo>
                    <a:pt x="218" y="67"/>
                  </a:lnTo>
                  <a:lnTo>
                    <a:pt x="218" y="67"/>
                  </a:lnTo>
                  <a:lnTo>
                    <a:pt x="218" y="67"/>
                  </a:lnTo>
                  <a:lnTo>
                    <a:pt x="223" y="67"/>
                  </a:lnTo>
                  <a:lnTo>
                    <a:pt x="223" y="62"/>
                  </a:lnTo>
                  <a:lnTo>
                    <a:pt x="223" y="62"/>
                  </a:lnTo>
                  <a:lnTo>
                    <a:pt x="223" y="62"/>
                  </a:lnTo>
                  <a:lnTo>
                    <a:pt x="223" y="62"/>
                  </a:lnTo>
                  <a:lnTo>
                    <a:pt x="223" y="62"/>
                  </a:lnTo>
                  <a:lnTo>
                    <a:pt x="223" y="62"/>
                  </a:lnTo>
                  <a:lnTo>
                    <a:pt x="228" y="62"/>
                  </a:lnTo>
                  <a:lnTo>
                    <a:pt x="228" y="62"/>
                  </a:lnTo>
                  <a:lnTo>
                    <a:pt x="228" y="62"/>
                  </a:lnTo>
                  <a:lnTo>
                    <a:pt x="228" y="62"/>
                  </a:lnTo>
                  <a:lnTo>
                    <a:pt x="233" y="62"/>
                  </a:lnTo>
                  <a:lnTo>
                    <a:pt x="233" y="67"/>
                  </a:lnTo>
                  <a:lnTo>
                    <a:pt x="233" y="67"/>
                  </a:lnTo>
                  <a:lnTo>
                    <a:pt x="233" y="67"/>
                  </a:lnTo>
                  <a:lnTo>
                    <a:pt x="238" y="67"/>
                  </a:lnTo>
                  <a:lnTo>
                    <a:pt x="238" y="67"/>
                  </a:lnTo>
                  <a:lnTo>
                    <a:pt x="238" y="73"/>
                  </a:lnTo>
                  <a:lnTo>
                    <a:pt x="244" y="73"/>
                  </a:lnTo>
                  <a:lnTo>
                    <a:pt x="244" y="73"/>
                  </a:lnTo>
                  <a:lnTo>
                    <a:pt x="244" y="73"/>
                  </a:lnTo>
                  <a:lnTo>
                    <a:pt x="249" y="73"/>
                  </a:lnTo>
                  <a:lnTo>
                    <a:pt x="249" y="78"/>
                  </a:lnTo>
                  <a:lnTo>
                    <a:pt x="249" y="78"/>
                  </a:lnTo>
                  <a:lnTo>
                    <a:pt x="249" y="78"/>
                  </a:lnTo>
                  <a:lnTo>
                    <a:pt x="249" y="73"/>
                  </a:lnTo>
                  <a:lnTo>
                    <a:pt x="254" y="73"/>
                  </a:lnTo>
                  <a:lnTo>
                    <a:pt x="254" y="73"/>
                  </a:lnTo>
                  <a:lnTo>
                    <a:pt x="254" y="73"/>
                  </a:lnTo>
                  <a:lnTo>
                    <a:pt x="259" y="73"/>
                  </a:lnTo>
                  <a:lnTo>
                    <a:pt x="259" y="73"/>
                  </a:lnTo>
                  <a:lnTo>
                    <a:pt x="259" y="73"/>
                  </a:lnTo>
                  <a:lnTo>
                    <a:pt x="259" y="73"/>
                  </a:lnTo>
                  <a:lnTo>
                    <a:pt x="259" y="73"/>
                  </a:lnTo>
                  <a:lnTo>
                    <a:pt x="259" y="67"/>
                  </a:lnTo>
                  <a:lnTo>
                    <a:pt x="259" y="67"/>
                  </a:lnTo>
                  <a:lnTo>
                    <a:pt x="264" y="67"/>
                  </a:lnTo>
                  <a:lnTo>
                    <a:pt x="264" y="67"/>
                  </a:lnTo>
                  <a:lnTo>
                    <a:pt x="264" y="67"/>
                  </a:lnTo>
                  <a:lnTo>
                    <a:pt x="264" y="62"/>
                  </a:lnTo>
                  <a:lnTo>
                    <a:pt x="264" y="62"/>
                  </a:lnTo>
                  <a:lnTo>
                    <a:pt x="264" y="62"/>
                  </a:lnTo>
                  <a:lnTo>
                    <a:pt x="264" y="62"/>
                  </a:lnTo>
                  <a:lnTo>
                    <a:pt x="269" y="62"/>
                  </a:lnTo>
                  <a:lnTo>
                    <a:pt x="269" y="57"/>
                  </a:lnTo>
                  <a:lnTo>
                    <a:pt x="269" y="57"/>
                  </a:lnTo>
                  <a:lnTo>
                    <a:pt x="269" y="57"/>
                  </a:lnTo>
                  <a:lnTo>
                    <a:pt x="269" y="57"/>
                  </a:lnTo>
                  <a:lnTo>
                    <a:pt x="269" y="57"/>
                  </a:lnTo>
                  <a:lnTo>
                    <a:pt x="275" y="57"/>
                  </a:lnTo>
                  <a:lnTo>
                    <a:pt x="275" y="57"/>
                  </a:lnTo>
                  <a:lnTo>
                    <a:pt x="275" y="57"/>
                  </a:lnTo>
                  <a:lnTo>
                    <a:pt x="275" y="57"/>
                  </a:lnTo>
                  <a:lnTo>
                    <a:pt x="275" y="52"/>
                  </a:lnTo>
                  <a:lnTo>
                    <a:pt x="275" y="52"/>
                  </a:lnTo>
                  <a:lnTo>
                    <a:pt x="275" y="52"/>
                  </a:lnTo>
                  <a:lnTo>
                    <a:pt x="275" y="47"/>
                  </a:lnTo>
                  <a:lnTo>
                    <a:pt x="275" y="47"/>
                  </a:lnTo>
                  <a:lnTo>
                    <a:pt x="275" y="47"/>
                  </a:lnTo>
                  <a:lnTo>
                    <a:pt x="275" y="41"/>
                  </a:lnTo>
                  <a:lnTo>
                    <a:pt x="280" y="41"/>
                  </a:lnTo>
                  <a:lnTo>
                    <a:pt x="280" y="41"/>
                  </a:lnTo>
                  <a:lnTo>
                    <a:pt x="280" y="41"/>
                  </a:lnTo>
                  <a:lnTo>
                    <a:pt x="280" y="36"/>
                  </a:lnTo>
                  <a:lnTo>
                    <a:pt x="280" y="36"/>
                  </a:lnTo>
                  <a:lnTo>
                    <a:pt x="280" y="36"/>
                  </a:lnTo>
                  <a:lnTo>
                    <a:pt x="280" y="31"/>
                  </a:lnTo>
                  <a:lnTo>
                    <a:pt x="280" y="31"/>
                  </a:lnTo>
                  <a:lnTo>
                    <a:pt x="280" y="31"/>
                  </a:lnTo>
                  <a:lnTo>
                    <a:pt x="280" y="26"/>
                  </a:lnTo>
                  <a:lnTo>
                    <a:pt x="280" y="26"/>
                  </a:lnTo>
                  <a:lnTo>
                    <a:pt x="280" y="26"/>
                  </a:lnTo>
                  <a:lnTo>
                    <a:pt x="280" y="26"/>
                  </a:lnTo>
                  <a:lnTo>
                    <a:pt x="280" y="21"/>
                  </a:lnTo>
                  <a:lnTo>
                    <a:pt x="280" y="21"/>
                  </a:lnTo>
                  <a:lnTo>
                    <a:pt x="280" y="21"/>
                  </a:lnTo>
                  <a:lnTo>
                    <a:pt x="280" y="15"/>
                  </a:lnTo>
                  <a:lnTo>
                    <a:pt x="280" y="15"/>
                  </a:lnTo>
                  <a:lnTo>
                    <a:pt x="285" y="15"/>
                  </a:lnTo>
                  <a:lnTo>
                    <a:pt x="285" y="10"/>
                  </a:lnTo>
                  <a:lnTo>
                    <a:pt x="285" y="10"/>
                  </a:lnTo>
                  <a:lnTo>
                    <a:pt x="285" y="10"/>
                  </a:lnTo>
                  <a:lnTo>
                    <a:pt x="285" y="5"/>
                  </a:lnTo>
                  <a:lnTo>
                    <a:pt x="285" y="5"/>
                  </a:lnTo>
                  <a:lnTo>
                    <a:pt x="285" y="5"/>
                  </a:lnTo>
                  <a:lnTo>
                    <a:pt x="285" y="5"/>
                  </a:lnTo>
                  <a:lnTo>
                    <a:pt x="285" y="0"/>
                  </a:lnTo>
                  <a:lnTo>
                    <a:pt x="285" y="0"/>
                  </a:lnTo>
                  <a:lnTo>
                    <a:pt x="290" y="0"/>
                  </a:lnTo>
                  <a:lnTo>
                    <a:pt x="290" y="0"/>
                  </a:lnTo>
                  <a:lnTo>
                    <a:pt x="290" y="0"/>
                  </a:lnTo>
                  <a:lnTo>
                    <a:pt x="290" y="0"/>
                  </a:lnTo>
                  <a:lnTo>
                    <a:pt x="295" y="0"/>
                  </a:lnTo>
                  <a:lnTo>
                    <a:pt x="295" y="0"/>
                  </a:lnTo>
                  <a:lnTo>
                    <a:pt x="295" y="0"/>
                  </a:lnTo>
                  <a:lnTo>
                    <a:pt x="301" y="0"/>
                  </a:lnTo>
                  <a:lnTo>
                    <a:pt x="301" y="0"/>
                  </a:lnTo>
                  <a:lnTo>
                    <a:pt x="301" y="5"/>
                  </a:lnTo>
                  <a:lnTo>
                    <a:pt x="301" y="5"/>
                  </a:lnTo>
                  <a:lnTo>
                    <a:pt x="301" y="5"/>
                  </a:lnTo>
                  <a:lnTo>
                    <a:pt x="301" y="5"/>
                  </a:lnTo>
                  <a:lnTo>
                    <a:pt x="306" y="10"/>
                  </a:lnTo>
                  <a:lnTo>
                    <a:pt x="306" y="10"/>
                  </a:lnTo>
                  <a:lnTo>
                    <a:pt x="306" y="10"/>
                  </a:lnTo>
                  <a:lnTo>
                    <a:pt x="306" y="15"/>
                  </a:lnTo>
                  <a:lnTo>
                    <a:pt x="306" y="15"/>
                  </a:lnTo>
                  <a:lnTo>
                    <a:pt x="306" y="15"/>
                  </a:lnTo>
                  <a:lnTo>
                    <a:pt x="306" y="15"/>
                  </a:lnTo>
                  <a:lnTo>
                    <a:pt x="306" y="21"/>
                  </a:lnTo>
                  <a:lnTo>
                    <a:pt x="306" y="21"/>
                  </a:lnTo>
                  <a:lnTo>
                    <a:pt x="306" y="21"/>
                  </a:lnTo>
                  <a:lnTo>
                    <a:pt x="306" y="21"/>
                  </a:lnTo>
                  <a:lnTo>
                    <a:pt x="306" y="26"/>
                  </a:lnTo>
                  <a:lnTo>
                    <a:pt x="306" y="26"/>
                  </a:lnTo>
                  <a:lnTo>
                    <a:pt x="311" y="26"/>
                  </a:lnTo>
                  <a:lnTo>
                    <a:pt x="311" y="26"/>
                  </a:lnTo>
                  <a:lnTo>
                    <a:pt x="311" y="26"/>
                  </a:lnTo>
                  <a:lnTo>
                    <a:pt x="316" y="26"/>
                  </a:lnTo>
                  <a:lnTo>
                    <a:pt x="316" y="26"/>
                  </a:lnTo>
                  <a:lnTo>
                    <a:pt x="316" y="26"/>
                  </a:lnTo>
                  <a:lnTo>
                    <a:pt x="316" y="26"/>
                  </a:lnTo>
                  <a:lnTo>
                    <a:pt x="321" y="26"/>
                  </a:lnTo>
                  <a:lnTo>
                    <a:pt x="321" y="26"/>
                  </a:lnTo>
                  <a:lnTo>
                    <a:pt x="321" y="26"/>
                  </a:lnTo>
                  <a:lnTo>
                    <a:pt x="326" y="26"/>
                  </a:lnTo>
                  <a:lnTo>
                    <a:pt x="326" y="26"/>
                  </a:lnTo>
                  <a:lnTo>
                    <a:pt x="326" y="26"/>
                  </a:lnTo>
                  <a:lnTo>
                    <a:pt x="332" y="26"/>
                  </a:lnTo>
                  <a:lnTo>
                    <a:pt x="332" y="21"/>
                  </a:lnTo>
                  <a:lnTo>
                    <a:pt x="332" y="21"/>
                  </a:lnTo>
                  <a:lnTo>
                    <a:pt x="337" y="21"/>
                  </a:lnTo>
                  <a:lnTo>
                    <a:pt x="337" y="21"/>
                  </a:lnTo>
                  <a:lnTo>
                    <a:pt x="337" y="21"/>
                  </a:lnTo>
                  <a:lnTo>
                    <a:pt x="337" y="21"/>
                  </a:lnTo>
                  <a:lnTo>
                    <a:pt x="342" y="21"/>
                  </a:lnTo>
                  <a:lnTo>
                    <a:pt x="342" y="21"/>
                  </a:lnTo>
                  <a:lnTo>
                    <a:pt x="342" y="26"/>
                  </a:lnTo>
                  <a:lnTo>
                    <a:pt x="347" y="26"/>
                  </a:lnTo>
                  <a:lnTo>
                    <a:pt x="347" y="26"/>
                  </a:lnTo>
                  <a:lnTo>
                    <a:pt x="347" y="26"/>
                  </a:lnTo>
                  <a:lnTo>
                    <a:pt x="347" y="31"/>
                  </a:lnTo>
                  <a:lnTo>
                    <a:pt x="352" y="31"/>
                  </a:lnTo>
                  <a:lnTo>
                    <a:pt x="352" y="31"/>
                  </a:lnTo>
                  <a:lnTo>
                    <a:pt x="352" y="31"/>
                  </a:lnTo>
                  <a:lnTo>
                    <a:pt x="352" y="31"/>
                  </a:lnTo>
                  <a:lnTo>
                    <a:pt x="352" y="31"/>
                  </a:lnTo>
                  <a:lnTo>
                    <a:pt x="358" y="31"/>
                  </a:lnTo>
                  <a:lnTo>
                    <a:pt x="358" y="36"/>
                  </a:lnTo>
                  <a:lnTo>
                    <a:pt x="358" y="36"/>
                  </a:lnTo>
                  <a:lnTo>
                    <a:pt x="358" y="36"/>
                  </a:lnTo>
                  <a:lnTo>
                    <a:pt x="358" y="41"/>
                  </a:lnTo>
                  <a:lnTo>
                    <a:pt x="358" y="41"/>
                  </a:lnTo>
                  <a:lnTo>
                    <a:pt x="363" y="41"/>
                  </a:lnTo>
                  <a:lnTo>
                    <a:pt x="363" y="41"/>
                  </a:lnTo>
                  <a:lnTo>
                    <a:pt x="363" y="41"/>
                  </a:lnTo>
                  <a:lnTo>
                    <a:pt x="368" y="41"/>
                  </a:lnTo>
                  <a:lnTo>
                    <a:pt x="368" y="47"/>
                  </a:lnTo>
                  <a:lnTo>
                    <a:pt x="368" y="47"/>
                  </a:lnTo>
                  <a:lnTo>
                    <a:pt x="368" y="47"/>
                  </a:lnTo>
                  <a:lnTo>
                    <a:pt x="373" y="47"/>
                  </a:lnTo>
                  <a:lnTo>
                    <a:pt x="373" y="47"/>
                  </a:lnTo>
                  <a:lnTo>
                    <a:pt x="373" y="52"/>
                  </a:lnTo>
                  <a:lnTo>
                    <a:pt x="378" y="52"/>
                  </a:lnTo>
                  <a:lnTo>
                    <a:pt x="378" y="52"/>
                  </a:lnTo>
                  <a:lnTo>
                    <a:pt x="378" y="52"/>
                  </a:lnTo>
                  <a:lnTo>
                    <a:pt x="378" y="52"/>
                  </a:lnTo>
                  <a:lnTo>
                    <a:pt x="378" y="57"/>
                  </a:lnTo>
                  <a:lnTo>
                    <a:pt x="378" y="57"/>
                  </a:lnTo>
                  <a:lnTo>
                    <a:pt x="378" y="57"/>
                  </a:lnTo>
                  <a:lnTo>
                    <a:pt x="383" y="57"/>
                  </a:lnTo>
                  <a:lnTo>
                    <a:pt x="383" y="57"/>
                  </a:lnTo>
                  <a:lnTo>
                    <a:pt x="383" y="57"/>
                  </a:lnTo>
                  <a:lnTo>
                    <a:pt x="383" y="57"/>
                  </a:lnTo>
                  <a:lnTo>
                    <a:pt x="383" y="62"/>
                  </a:lnTo>
                  <a:lnTo>
                    <a:pt x="383" y="62"/>
                  </a:lnTo>
                  <a:lnTo>
                    <a:pt x="383" y="62"/>
                  </a:lnTo>
                  <a:lnTo>
                    <a:pt x="389" y="62"/>
                  </a:lnTo>
                  <a:lnTo>
                    <a:pt x="389" y="62"/>
                  </a:lnTo>
                  <a:lnTo>
                    <a:pt x="389" y="67"/>
                  </a:lnTo>
                  <a:lnTo>
                    <a:pt x="389" y="67"/>
                  </a:lnTo>
                  <a:lnTo>
                    <a:pt x="389" y="67"/>
                  </a:lnTo>
                  <a:lnTo>
                    <a:pt x="394" y="73"/>
                  </a:lnTo>
                  <a:lnTo>
                    <a:pt x="394" y="73"/>
                  </a:lnTo>
                  <a:lnTo>
                    <a:pt x="394" y="73"/>
                  </a:lnTo>
                  <a:lnTo>
                    <a:pt x="394" y="73"/>
                  </a:lnTo>
                  <a:lnTo>
                    <a:pt x="399" y="73"/>
                  </a:lnTo>
                  <a:lnTo>
                    <a:pt x="399" y="73"/>
                  </a:lnTo>
                  <a:lnTo>
                    <a:pt x="399" y="73"/>
                  </a:lnTo>
                  <a:lnTo>
                    <a:pt x="399" y="78"/>
                  </a:lnTo>
                  <a:lnTo>
                    <a:pt x="399" y="78"/>
                  </a:lnTo>
                  <a:lnTo>
                    <a:pt x="399" y="78"/>
                  </a:lnTo>
                  <a:lnTo>
                    <a:pt x="404" y="78"/>
                  </a:lnTo>
                  <a:lnTo>
                    <a:pt x="404" y="83"/>
                  </a:lnTo>
                  <a:lnTo>
                    <a:pt x="404" y="83"/>
                  </a:lnTo>
                  <a:lnTo>
                    <a:pt x="409" y="83"/>
                  </a:lnTo>
                  <a:lnTo>
                    <a:pt x="409" y="88"/>
                  </a:lnTo>
                  <a:lnTo>
                    <a:pt x="409" y="88"/>
                  </a:lnTo>
                  <a:lnTo>
                    <a:pt x="409" y="88"/>
                  </a:lnTo>
                  <a:lnTo>
                    <a:pt x="409" y="88"/>
                  </a:lnTo>
                  <a:lnTo>
                    <a:pt x="409" y="88"/>
                  </a:lnTo>
                  <a:lnTo>
                    <a:pt x="409" y="88"/>
                  </a:lnTo>
                  <a:lnTo>
                    <a:pt x="409" y="93"/>
                  </a:lnTo>
                  <a:lnTo>
                    <a:pt x="415" y="93"/>
                  </a:lnTo>
                  <a:lnTo>
                    <a:pt x="415" y="93"/>
                  </a:lnTo>
                  <a:lnTo>
                    <a:pt x="415" y="93"/>
                  </a:lnTo>
                  <a:lnTo>
                    <a:pt x="415" y="93"/>
                  </a:lnTo>
                  <a:lnTo>
                    <a:pt x="415" y="93"/>
                  </a:lnTo>
                  <a:lnTo>
                    <a:pt x="415" y="98"/>
                  </a:lnTo>
                  <a:lnTo>
                    <a:pt x="420" y="98"/>
                  </a:lnTo>
                  <a:lnTo>
                    <a:pt x="420" y="98"/>
                  </a:lnTo>
                  <a:lnTo>
                    <a:pt x="420" y="98"/>
                  </a:lnTo>
                  <a:lnTo>
                    <a:pt x="420" y="98"/>
                  </a:lnTo>
                  <a:lnTo>
                    <a:pt x="425" y="98"/>
                  </a:lnTo>
                  <a:lnTo>
                    <a:pt x="425" y="104"/>
                  </a:lnTo>
                  <a:lnTo>
                    <a:pt x="425" y="104"/>
                  </a:lnTo>
                  <a:lnTo>
                    <a:pt x="430" y="104"/>
                  </a:lnTo>
                  <a:lnTo>
                    <a:pt x="430" y="104"/>
                  </a:lnTo>
                  <a:lnTo>
                    <a:pt x="430" y="104"/>
                  </a:lnTo>
                  <a:lnTo>
                    <a:pt x="435" y="104"/>
                  </a:lnTo>
                  <a:lnTo>
                    <a:pt x="435" y="104"/>
                  </a:lnTo>
                  <a:lnTo>
                    <a:pt x="435" y="109"/>
                  </a:lnTo>
                  <a:lnTo>
                    <a:pt x="435" y="109"/>
                  </a:lnTo>
                  <a:lnTo>
                    <a:pt x="435" y="109"/>
                  </a:lnTo>
                  <a:lnTo>
                    <a:pt x="435" y="114"/>
                  </a:lnTo>
                  <a:lnTo>
                    <a:pt x="440" y="114"/>
                  </a:lnTo>
                  <a:lnTo>
                    <a:pt x="440" y="114"/>
                  </a:lnTo>
                  <a:lnTo>
                    <a:pt x="440" y="114"/>
                  </a:lnTo>
                  <a:lnTo>
                    <a:pt x="440" y="114"/>
                  </a:lnTo>
                  <a:lnTo>
                    <a:pt x="440" y="114"/>
                  </a:lnTo>
                  <a:lnTo>
                    <a:pt x="446" y="114"/>
                  </a:lnTo>
                  <a:lnTo>
                    <a:pt x="446" y="114"/>
                  </a:lnTo>
                  <a:lnTo>
                    <a:pt x="446" y="114"/>
                  </a:lnTo>
                  <a:lnTo>
                    <a:pt x="451" y="114"/>
                  </a:lnTo>
                  <a:lnTo>
                    <a:pt x="451" y="114"/>
                  </a:lnTo>
                  <a:lnTo>
                    <a:pt x="451" y="119"/>
                  </a:lnTo>
                  <a:lnTo>
                    <a:pt x="451" y="119"/>
                  </a:lnTo>
                  <a:lnTo>
                    <a:pt x="451" y="119"/>
                  </a:lnTo>
                  <a:lnTo>
                    <a:pt x="456" y="119"/>
                  </a:lnTo>
                  <a:lnTo>
                    <a:pt x="456" y="119"/>
                  </a:lnTo>
                  <a:lnTo>
                    <a:pt x="456" y="119"/>
                  </a:lnTo>
                  <a:lnTo>
                    <a:pt x="456" y="119"/>
                  </a:lnTo>
                  <a:lnTo>
                    <a:pt x="461" y="119"/>
                  </a:lnTo>
                  <a:lnTo>
                    <a:pt x="461" y="119"/>
                  </a:lnTo>
                  <a:lnTo>
                    <a:pt x="461" y="119"/>
                  </a:lnTo>
                  <a:lnTo>
                    <a:pt x="461" y="119"/>
                  </a:lnTo>
                  <a:lnTo>
                    <a:pt x="466" y="119"/>
                  </a:lnTo>
                  <a:lnTo>
                    <a:pt x="466" y="119"/>
                  </a:lnTo>
                  <a:lnTo>
                    <a:pt x="466" y="119"/>
                  </a:lnTo>
                  <a:lnTo>
                    <a:pt x="466" y="119"/>
                  </a:lnTo>
                  <a:lnTo>
                    <a:pt x="472" y="124"/>
                  </a:lnTo>
                  <a:lnTo>
                    <a:pt x="472" y="124"/>
                  </a:lnTo>
                  <a:lnTo>
                    <a:pt x="472" y="124"/>
                  </a:lnTo>
                  <a:lnTo>
                    <a:pt x="477" y="124"/>
                  </a:lnTo>
                  <a:lnTo>
                    <a:pt x="477" y="124"/>
                  </a:lnTo>
                  <a:lnTo>
                    <a:pt x="477" y="124"/>
                  </a:lnTo>
                  <a:lnTo>
                    <a:pt x="477" y="124"/>
                  </a:lnTo>
                  <a:lnTo>
                    <a:pt x="482" y="124"/>
                  </a:lnTo>
                  <a:lnTo>
                    <a:pt x="482" y="124"/>
                  </a:lnTo>
                  <a:lnTo>
                    <a:pt x="482" y="124"/>
                  </a:lnTo>
                  <a:lnTo>
                    <a:pt x="482" y="124"/>
                  </a:lnTo>
                  <a:lnTo>
                    <a:pt x="487" y="124"/>
                  </a:lnTo>
                  <a:lnTo>
                    <a:pt x="492" y="124"/>
                  </a:lnTo>
                  <a:lnTo>
                    <a:pt x="492" y="124"/>
                  </a:lnTo>
                  <a:lnTo>
                    <a:pt x="492" y="124"/>
                  </a:lnTo>
                  <a:lnTo>
                    <a:pt x="492" y="124"/>
                  </a:lnTo>
                  <a:close/>
                </a:path>
              </a:pathLst>
            </a:custGeom>
            <a:solidFill>
              <a:schemeClr val="accent5">
                <a:lumMod val="40000"/>
                <a:lumOff val="60000"/>
              </a:schemeClr>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14">
              <a:extLst>
                <a:ext uri="{FF2B5EF4-FFF2-40B4-BE49-F238E27FC236}">
                  <a16:creationId xmlns:a16="http://schemas.microsoft.com/office/drawing/2014/main" id="{048AA196-A2BA-4F8C-88A9-2CDB64071A85}"/>
                </a:ext>
              </a:extLst>
            </p:cNvPr>
            <p:cNvSpPr>
              <a:spLocks/>
            </p:cNvSpPr>
            <p:nvPr/>
          </p:nvSpPr>
          <p:spPr bwMode="auto">
            <a:xfrm>
              <a:off x="2945" y="765"/>
              <a:ext cx="1710" cy="2521"/>
            </a:xfrm>
            <a:custGeom>
              <a:avLst/>
              <a:gdLst>
                <a:gd name="T0" fmla="*/ 995 w 1710"/>
                <a:gd name="T1" fmla="*/ 192 h 2521"/>
                <a:gd name="T2" fmla="*/ 1145 w 1710"/>
                <a:gd name="T3" fmla="*/ 529 h 2521"/>
                <a:gd name="T4" fmla="*/ 1503 w 1710"/>
                <a:gd name="T5" fmla="*/ 954 h 2521"/>
                <a:gd name="T6" fmla="*/ 1591 w 1710"/>
                <a:gd name="T7" fmla="*/ 1416 h 2521"/>
                <a:gd name="T8" fmla="*/ 1684 w 1710"/>
                <a:gd name="T9" fmla="*/ 1831 h 2521"/>
                <a:gd name="T10" fmla="*/ 1622 w 1710"/>
                <a:gd name="T11" fmla="*/ 2199 h 2521"/>
                <a:gd name="T12" fmla="*/ 1415 w 1710"/>
                <a:gd name="T13" fmla="*/ 2391 h 2521"/>
                <a:gd name="T14" fmla="*/ 1088 w 1710"/>
                <a:gd name="T15" fmla="*/ 2459 h 2521"/>
                <a:gd name="T16" fmla="*/ 808 w 1710"/>
                <a:gd name="T17" fmla="*/ 2287 h 2521"/>
                <a:gd name="T18" fmla="*/ 482 w 1710"/>
                <a:gd name="T19" fmla="*/ 2350 h 2521"/>
                <a:gd name="T20" fmla="*/ 233 w 1710"/>
                <a:gd name="T21" fmla="*/ 2469 h 2521"/>
                <a:gd name="T22" fmla="*/ 0 w 1710"/>
                <a:gd name="T23" fmla="*/ 2272 h 2521"/>
                <a:gd name="T24" fmla="*/ 26 w 1710"/>
                <a:gd name="T25" fmla="*/ 2225 h 2521"/>
                <a:gd name="T26" fmla="*/ 41 w 1710"/>
                <a:gd name="T27" fmla="*/ 2168 h 2521"/>
                <a:gd name="T28" fmla="*/ 52 w 1710"/>
                <a:gd name="T29" fmla="*/ 2116 h 2521"/>
                <a:gd name="T30" fmla="*/ 41 w 1710"/>
                <a:gd name="T31" fmla="*/ 2064 h 2521"/>
                <a:gd name="T32" fmla="*/ 47 w 1710"/>
                <a:gd name="T33" fmla="*/ 2013 h 2521"/>
                <a:gd name="T34" fmla="*/ 88 w 1710"/>
                <a:gd name="T35" fmla="*/ 1976 h 2521"/>
                <a:gd name="T36" fmla="*/ 104 w 1710"/>
                <a:gd name="T37" fmla="*/ 1930 h 2521"/>
                <a:gd name="T38" fmla="*/ 109 w 1710"/>
                <a:gd name="T39" fmla="*/ 1862 h 2521"/>
                <a:gd name="T40" fmla="*/ 140 w 1710"/>
                <a:gd name="T41" fmla="*/ 1852 h 2521"/>
                <a:gd name="T42" fmla="*/ 171 w 1710"/>
                <a:gd name="T43" fmla="*/ 1836 h 2521"/>
                <a:gd name="T44" fmla="*/ 186 w 1710"/>
                <a:gd name="T45" fmla="*/ 1862 h 2521"/>
                <a:gd name="T46" fmla="*/ 212 w 1710"/>
                <a:gd name="T47" fmla="*/ 1847 h 2521"/>
                <a:gd name="T48" fmla="*/ 238 w 1710"/>
                <a:gd name="T49" fmla="*/ 1847 h 2521"/>
                <a:gd name="T50" fmla="*/ 275 w 1710"/>
                <a:gd name="T51" fmla="*/ 1836 h 2521"/>
                <a:gd name="T52" fmla="*/ 306 w 1710"/>
                <a:gd name="T53" fmla="*/ 1831 h 2521"/>
                <a:gd name="T54" fmla="*/ 326 w 1710"/>
                <a:gd name="T55" fmla="*/ 1805 h 2521"/>
                <a:gd name="T56" fmla="*/ 368 w 1710"/>
                <a:gd name="T57" fmla="*/ 1790 h 2521"/>
                <a:gd name="T58" fmla="*/ 389 w 1710"/>
                <a:gd name="T59" fmla="*/ 1795 h 2521"/>
                <a:gd name="T60" fmla="*/ 420 w 1710"/>
                <a:gd name="T61" fmla="*/ 1821 h 2521"/>
                <a:gd name="T62" fmla="*/ 440 w 1710"/>
                <a:gd name="T63" fmla="*/ 1852 h 2521"/>
                <a:gd name="T64" fmla="*/ 466 w 1710"/>
                <a:gd name="T65" fmla="*/ 1867 h 2521"/>
                <a:gd name="T66" fmla="*/ 492 w 1710"/>
                <a:gd name="T67" fmla="*/ 1800 h 2521"/>
                <a:gd name="T68" fmla="*/ 497 w 1710"/>
                <a:gd name="T69" fmla="*/ 1738 h 2521"/>
                <a:gd name="T70" fmla="*/ 497 w 1710"/>
                <a:gd name="T71" fmla="*/ 1675 h 2521"/>
                <a:gd name="T72" fmla="*/ 534 w 1710"/>
                <a:gd name="T73" fmla="*/ 1644 h 2521"/>
                <a:gd name="T74" fmla="*/ 580 w 1710"/>
                <a:gd name="T75" fmla="*/ 1613 h 2521"/>
                <a:gd name="T76" fmla="*/ 570 w 1710"/>
                <a:gd name="T77" fmla="*/ 1551 h 2521"/>
                <a:gd name="T78" fmla="*/ 544 w 1710"/>
                <a:gd name="T79" fmla="*/ 1509 h 2521"/>
                <a:gd name="T80" fmla="*/ 528 w 1710"/>
                <a:gd name="T81" fmla="*/ 1468 h 2521"/>
                <a:gd name="T82" fmla="*/ 544 w 1710"/>
                <a:gd name="T83" fmla="*/ 1426 h 2521"/>
                <a:gd name="T84" fmla="*/ 570 w 1710"/>
                <a:gd name="T85" fmla="*/ 1401 h 2521"/>
                <a:gd name="T86" fmla="*/ 570 w 1710"/>
                <a:gd name="T87" fmla="*/ 1354 h 2521"/>
                <a:gd name="T88" fmla="*/ 539 w 1710"/>
                <a:gd name="T89" fmla="*/ 1297 h 2521"/>
                <a:gd name="T90" fmla="*/ 528 w 1710"/>
                <a:gd name="T91" fmla="*/ 1229 h 2521"/>
                <a:gd name="T92" fmla="*/ 539 w 1710"/>
                <a:gd name="T93" fmla="*/ 1172 h 2521"/>
                <a:gd name="T94" fmla="*/ 487 w 1710"/>
                <a:gd name="T95" fmla="*/ 1126 h 2521"/>
                <a:gd name="T96" fmla="*/ 466 w 1710"/>
                <a:gd name="T97" fmla="*/ 1079 h 2521"/>
                <a:gd name="T98" fmla="*/ 435 w 1710"/>
                <a:gd name="T99" fmla="*/ 1048 h 2521"/>
                <a:gd name="T100" fmla="*/ 409 w 1710"/>
                <a:gd name="T101" fmla="*/ 1012 h 2521"/>
                <a:gd name="T102" fmla="*/ 383 w 1710"/>
                <a:gd name="T103" fmla="*/ 965 h 2521"/>
                <a:gd name="T104" fmla="*/ 373 w 1710"/>
                <a:gd name="T105" fmla="*/ 918 h 2521"/>
                <a:gd name="T106" fmla="*/ 394 w 1710"/>
                <a:gd name="T107" fmla="*/ 877 h 2521"/>
                <a:gd name="T108" fmla="*/ 383 w 1710"/>
                <a:gd name="T109" fmla="*/ 851 h 2521"/>
                <a:gd name="T110" fmla="*/ 337 w 1710"/>
                <a:gd name="T111" fmla="*/ 871 h 2521"/>
                <a:gd name="T112" fmla="*/ 337 w 1710"/>
                <a:gd name="T113" fmla="*/ 840 h 2521"/>
                <a:gd name="T114" fmla="*/ 316 w 1710"/>
                <a:gd name="T115" fmla="*/ 794 h 2521"/>
                <a:gd name="T116" fmla="*/ 285 w 1710"/>
                <a:gd name="T117" fmla="*/ 737 h 2521"/>
                <a:gd name="T118" fmla="*/ 249 w 1710"/>
                <a:gd name="T119" fmla="*/ 680 h 2521"/>
                <a:gd name="T120" fmla="*/ 269 w 1710"/>
                <a:gd name="T121" fmla="*/ 576 h 2521"/>
                <a:gd name="T122" fmla="*/ 523 w 1710"/>
                <a:gd name="T123" fmla="*/ 348 h 2521"/>
                <a:gd name="T124" fmla="*/ 715 w 1710"/>
                <a:gd name="T125" fmla="*/ 62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0" h="2521">
                  <a:moveTo>
                    <a:pt x="891" y="5"/>
                  </a:moveTo>
                  <a:lnTo>
                    <a:pt x="902" y="5"/>
                  </a:lnTo>
                  <a:lnTo>
                    <a:pt x="917" y="5"/>
                  </a:lnTo>
                  <a:lnTo>
                    <a:pt x="928" y="5"/>
                  </a:lnTo>
                  <a:lnTo>
                    <a:pt x="933" y="10"/>
                  </a:lnTo>
                  <a:lnTo>
                    <a:pt x="943" y="10"/>
                  </a:lnTo>
                  <a:lnTo>
                    <a:pt x="953" y="16"/>
                  </a:lnTo>
                  <a:lnTo>
                    <a:pt x="953" y="21"/>
                  </a:lnTo>
                  <a:lnTo>
                    <a:pt x="948" y="26"/>
                  </a:lnTo>
                  <a:lnTo>
                    <a:pt x="938" y="26"/>
                  </a:lnTo>
                  <a:lnTo>
                    <a:pt x="933" y="31"/>
                  </a:lnTo>
                  <a:lnTo>
                    <a:pt x="922" y="36"/>
                  </a:lnTo>
                  <a:lnTo>
                    <a:pt x="917" y="47"/>
                  </a:lnTo>
                  <a:lnTo>
                    <a:pt x="917" y="52"/>
                  </a:lnTo>
                  <a:lnTo>
                    <a:pt x="912" y="62"/>
                  </a:lnTo>
                  <a:lnTo>
                    <a:pt x="907" y="68"/>
                  </a:lnTo>
                  <a:lnTo>
                    <a:pt x="902" y="78"/>
                  </a:lnTo>
                  <a:lnTo>
                    <a:pt x="902" y="88"/>
                  </a:lnTo>
                  <a:lnTo>
                    <a:pt x="907" y="99"/>
                  </a:lnTo>
                  <a:lnTo>
                    <a:pt x="912" y="109"/>
                  </a:lnTo>
                  <a:lnTo>
                    <a:pt x="917" y="114"/>
                  </a:lnTo>
                  <a:lnTo>
                    <a:pt x="928" y="114"/>
                  </a:lnTo>
                  <a:lnTo>
                    <a:pt x="933" y="119"/>
                  </a:lnTo>
                  <a:lnTo>
                    <a:pt x="938" y="130"/>
                  </a:lnTo>
                  <a:lnTo>
                    <a:pt x="943" y="135"/>
                  </a:lnTo>
                  <a:lnTo>
                    <a:pt x="943" y="150"/>
                  </a:lnTo>
                  <a:lnTo>
                    <a:pt x="938" y="156"/>
                  </a:lnTo>
                  <a:lnTo>
                    <a:pt x="933" y="166"/>
                  </a:lnTo>
                  <a:lnTo>
                    <a:pt x="928" y="171"/>
                  </a:lnTo>
                  <a:lnTo>
                    <a:pt x="928" y="182"/>
                  </a:lnTo>
                  <a:lnTo>
                    <a:pt x="933" y="192"/>
                  </a:lnTo>
                  <a:lnTo>
                    <a:pt x="933" y="202"/>
                  </a:lnTo>
                  <a:lnTo>
                    <a:pt x="943" y="208"/>
                  </a:lnTo>
                  <a:lnTo>
                    <a:pt x="948" y="213"/>
                  </a:lnTo>
                  <a:lnTo>
                    <a:pt x="964" y="208"/>
                  </a:lnTo>
                  <a:lnTo>
                    <a:pt x="969" y="202"/>
                  </a:lnTo>
                  <a:lnTo>
                    <a:pt x="974" y="197"/>
                  </a:lnTo>
                  <a:lnTo>
                    <a:pt x="985" y="192"/>
                  </a:lnTo>
                  <a:lnTo>
                    <a:pt x="985" y="192"/>
                  </a:lnTo>
                  <a:lnTo>
                    <a:pt x="995" y="192"/>
                  </a:lnTo>
                  <a:lnTo>
                    <a:pt x="1005" y="197"/>
                  </a:lnTo>
                  <a:lnTo>
                    <a:pt x="1010" y="202"/>
                  </a:lnTo>
                  <a:lnTo>
                    <a:pt x="1010" y="213"/>
                  </a:lnTo>
                  <a:lnTo>
                    <a:pt x="1010" y="228"/>
                  </a:lnTo>
                  <a:lnTo>
                    <a:pt x="1010" y="233"/>
                  </a:lnTo>
                  <a:lnTo>
                    <a:pt x="1010" y="249"/>
                  </a:lnTo>
                  <a:lnTo>
                    <a:pt x="1016" y="259"/>
                  </a:lnTo>
                  <a:lnTo>
                    <a:pt x="1016" y="270"/>
                  </a:lnTo>
                  <a:lnTo>
                    <a:pt x="1016" y="280"/>
                  </a:lnTo>
                  <a:lnTo>
                    <a:pt x="1016" y="291"/>
                  </a:lnTo>
                  <a:lnTo>
                    <a:pt x="1021" y="301"/>
                  </a:lnTo>
                  <a:lnTo>
                    <a:pt x="1026" y="311"/>
                  </a:lnTo>
                  <a:lnTo>
                    <a:pt x="1031" y="322"/>
                  </a:lnTo>
                  <a:lnTo>
                    <a:pt x="1031" y="327"/>
                  </a:lnTo>
                  <a:lnTo>
                    <a:pt x="1042" y="332"/>
                  </a:lnTo>
                  <a:lnTo>
                    <a:pt x="1047" y="337"/>
                  </a:lnTo>
                  <a:lnTo>
                    <a:pt x="1052" y="348"/>
                  </a:lnTo>
                  <a:lnTo>
                    <a:pt x="1057" y="353"/>
                  </a:lnTo>
                  <a:lnTo>
                    <a:pt x="1057" y="363"/>
                  </a:lnTo>
                  <a:lnTo>
                    <a:pt x="1062" y="374"/>
                  </a:lnTo>
                  <a:lnTo>
                    <a:pt x="1067" y="384"/>
                  </a:lnTo>
                  <a:lnTo>
                    <a:pt x="1073" y="389"/>
                  </a:lnTo>
                  <a:lnTo>
                    <a:pt x="1078" y="394"/>
                  </a:lnTo>
                  <a:lnTo>
                    <a:pt x="1083" y="405"/>
                  </a:lnTo>
                  <a:lnTo>
                    <a:pt x="1083" y="415"/>
                  </a:lnTo>
                  <a:lnTo>
                    <a:pt x="1083" y="425"/>
                  </a:lnTo>
                  <a:lnTo>
                    <a:pt x="1078" y="436"/>
                  </a:lnTo>
                  <a:lnTo>
                    <a:pt x="1078" y="446"/>
                  </a:lnTo>
                  <a:lnTo>
                    <a:pt x="1078" y="462"/>
                  </a:lnTo>
                  <a:lnTo>
                    <a:pt x="1083" y="467"/>
                  </a:lnTo>
                  <a:lnTo>
                    <a:pt x="1088" y="477"/>
                  </a:lnTo>
                  <a:lnTo>
                    <a:pt x="1093" y="482"/>
                  </a:lnTo>
                  <a:lnTo>
                    <a:pt x="1093" y="493"/>
                  </a:lnTo>
                  <a:lnTo>
                    <a:pt x="1099" y="503"/>
                  </a:lnTo>
                  <a:lnTo>
                    <a:pt x="1104" y="508"/>
                  </a:lnTo>
                  <a:lnTo>
                    <a:pt x="1109" y="514"/>
                  </a:lnTo>
                  <a:lnTo>
                    <a:pt x="1119" y="519"/>
                  </a:lnTo>
                  <a:lnTo>
                    <a:pt x="1130" y="524"/>
                  </a:lnTo>
                  <a:lnTo>
                    <a:pt x="1135" y="529"/>
                  </a:lnTo>
                  <a:lnTo>
                    <a:pt x="1145" y="529"/>
                  </a:lnTo>
                  <a:lnTo>
                    <a:pt x="1156" y="529"/>
                  </a:lnTo>
                  <a:lnTo>
                    <a:pt x="1166" y="529"/>
                  </a:lnTo>
                  <a:lnTo>
                    <a:pt x="1176" y="534"/>
                  </a:lnTo>
                  <a:lnTo>
                    <a:pt x="1181" y="540"/>
                  </a:lnTo>
                  <a:lnTo>
                    <a:pt x="1187" y="545"/>
                  </a:lnTo>
                  <a:lnTo>
                    <a:pt x="1197" y="550"/>
                  </a:lnTo>
                  <a:lnTo>
                    <a:pt x="1197" y="560"/>
                  </a:lnTo>
                  <a:lnTo>
                    <a:pt x="1202" y="565"/>
                  </a:lnTo>
                  <a:lnTo>
                    <a:pt x="1207" y="576"/>
                  </a:lnTo>
                  <a:lnTo>
                    <a:pt x="1218" y="581"/>
                  </a:lnTo>
                  <a:lnTo>
                    <a:pt x="1223" y="586"/>
                  </a:lnTo>
                  <a:lnTo>
                    <a:pt x="1223" y="586"/>
                  </a:lnTo>
                  <a:lnTo>
                    <a:pt x="1228" y="586"/>
                  </a:lnTo>
                  <a:lnTo>
                    <a:pt x="1238" y="617"/>
                  </a:lnTo>
                  <a:lnTo>
                    <a:pt x="1327" y="612"/>
                  </a:lnTo>
                  <a:lnTo>
                    <a:pt x="1425" y="700"/>
                  </a:lnTo>
                  <a:lnTo>
                    <a:pt x="1425" y="705"/>
                  </a:lnTo>
                  <a:lnTo>
                    <a:pt x="1425" y="716"/>
                  </a:lnTo>
                  <a:lnTo>
                    <a:pt x="1430" y="731"/>
                  </a:lnTo>
                  <a:lnTo>
                    <a:pt x="1430" y="742"/>
                  </a:lnTo>
                  <a:lnTo>
                    <a:pt x="1430" y="757"/>
                  </a:lnTo>
                  <a:lnTo>
                    <a:pt x="1430" y="768"/>
                  </a:lnTo>
                  <a:lnTo>
                    <a:pt x="1435" y="778"/>
                  </a:lnTo>
                  <a:lnTo>
                    <a:pt x="1435" y="794"/>
                  </a:lnTo>
                  <a:lnTo>
                    <a:pt x="1435" y="804"/>
                  </a:lnTo>
                  <a:lnTo>
                    <a:pt x="1441" y="820"/>
                  </a:lnTo>
                  <a:lnTo>
                    <a:pt x="1441" y="830"/>
                  </a:lnTo>
                  <a:lnTo>
                    <a:pt x="1441" y="835"/>
                  </a:lnTo>
                  <a:lnTo>
                    <a:pt x="1441" y="840"/>
                  </a:lnTo>
                  <a:lnTo>
                    <a:pt x="1441" y="856"/>
                  </a:lnTo>
                  <a:lnTo>
                    <a:pt x="1446" y="856"/>
                  </a:lnTo>
                  <a:lnTo>
                    <a:pt x="1451" y="871"/>
                  </a:lnTo>
                  <a:lnTo>
                    <a:pt x="1456" y="882"/>
                  </a:lnTo>
                  <a:lnTo>
                    <a:pt x="1467" y="892"/>
                  </a:lnTo>
                  <a:lnTo>
                    <a:pt x="1472" y="908"/>
                  </a:lnTo>
                  <a:lnTo>
                    <a:pt x="1482" y="918"/>
                  </a:lnTo>
                  <a:lnTo>
                    <a:pt x="1487" y="929"/>
                  </a:lnTo>
                  <a:lnTo>
                    <a:pt x="1487" y="929"/>
                  </a:lnTo>
                  <a:lnTo>
                    <a:pt x="1498" y="944"/>
                  </a:lnTo>
                  <a:lnTo>
                    <a:pt x="1503" y="954"/>
                  </a:lnTo>
                  <a:lnTo>
                    <a:pt x="1513" y="970"/>
                  </a:lnTo>
                  <a:lnTo>
                    <a:pt x="1518" y="980"/>
                  </a:lnTo>
                  <a:lnTo>
                    <a:pt x="1524" y="991"/>
                  </a:lnTo>
                  <a:lnTo>
                    <a:pt x="1529" y="991"/>
                  </a:lnTo>
                  <a:lnTo>
                    <a:pt x="1534" y="1006"/>
                  </a:lnTo>
                  <a:lnTo>
                    <a:pt x="1539" y="1017"/>
                  </a:lnTo>
                  <a:lnTo>
                    <a:pt x="1549" y="1032"/>
                  </a:lnTo>
                  <a:lnTo>
                    <a:pt x="1555" y="1043"/>
                  </a:lnTo>
                  <a:lnTo>
                    <a:pt x="1565" y="1053"/>
                  </a:lnTo>
                  <a:lnTo>
                    <a:pt x="1570" y="1069"/>
                  </a:lnTo>
                  <a:lnTo>
                    <a:pt x="1581" y="1079"/>
                  </a:lnTo>
                  <a:lnTo>
                    <a:pt x="1581" y="1084"/>
                  </a:lnTo>
                  <a:lnTo>
                    <a:pt x="1586" y="1094"/>
                  </a:lnTo>
                  <a:lnTo>
                    <a:pt x="1591" y="1100"/>
                  </a:lnTo>
                  <a:lnTo>
                    <a:pt x="1596" y="1105"/>
                  </a:lnTo>
                  <a:lnTo>
                    <a:pt x="1601" y="1120"/>
                  </a:lnTo>
                  <a:lnTo>
                    <a:pt x="1612" y="1131"/>
                  </a:lnTo>
                  <a:lnTo>
                    <a:pt x="1586" y="1152"/>
                  </a:lnTo>
                  <a:lnTo>
                    <a:pt x="1555" y="1183"/>
                  </a:lnTo>
                  <a:lnTo>
                    <a:pt x="1560" y="1193"/>
                  </a:lnTo>
                  <a:lnTo>
                    <a:pt x="1560" y="1203"/>
                  </a:lnTo>
                  <a:lnTo>
                    <a:pt x="1565" y="1219"/>
                  </a:lnTo>
                  <a:lnTo>
                    <a:pt x="1565" y="1229"/>
                  </a:lnTo>
                  <a:lnTo>
                    <a:pt x="1570" y="1240"/>
                  </a:lnTo>
                  <a:lnTo>
                    <a:pt x="1575" y="1255"/>
                  </a:lnTo>
                  <a:lnTo>
                    <a:pt x="1575" y="1266"/>
                  </a:lnTo>
                  <a:lnTo>
                    <a:pt x="1581" y="1281"/>
                  </a:lnTo>
                  <a:lnTo>
                    <a:pt x="1581" y="1292"/>
                  </a:lnTo>
                  <a:lnTo>
                    <a:pt x="1586" y="1302"/>
                  </a:lnTo>
                  <a:lnTo>
                    <a:pt x="1586" y="1318"/>
                  </a:lnTo>
                  <a:lnTo>
                    <a:pt x="1591" y="1318"/>
                  </a:lnTo>
                  <a:lnTo>
                    <a:pt x="1591" y="1328"/>
                  </a:lnTo>
                  <a:lnTo>
                    <a:pt x="1596" y="1343"/>
                  </a:lnTo>
                  <a:lnTo>
                    <a:pt x="1596" y="1354"/>
                  </a:lnTo>
                  <a:lnTo>
                    <a:pt x="1601" y="1369"/>
                  </a:lnTo>
                  <a:lnTo>
                    <a:pt x="1596" y="1375"/>
                  </a:lnTo>
                  <a:lnTo>
                    <a:pt x="1596" y="1390"/>
                  </a:lnTo>
                  <a:lnTo>
                    <a:pt x="1591" y="1401"/>
                  </a:lnTo>
                  <a:lnTo>
                    <a:pt x="1591" y="1411"/>
                  </a:lnTo>
                  <a:lnTo>
                    <a:pt x="1591" y="1416"/>
                  </a:lnTo>
                  <a:lnTo>
                    <a:pt x="1586" y="1426"/>
                  </a:lnTo>
                  <a:lnTo>
                    <a:pt x="1586" y="1437"/>
                  </a:lnTo>
                  <a:lnTo>
                    <a:pt x="1581" y="1452"/>
                  </a:lnTo>
                  <a:lnTo>
                    <a:pt x="1581" y="1463"/>
                  </a:lnTo>
                  <a:lnTo>
                    <a:pt x="1575" y="1478"/>
                  </a:lnTo>
                  <a:lnTo>
                    <a:pt x="1575" y="1489"/>
                  </a:lnTo>
                  <a:lnTo>
                    <a:pt x="1570" y="1499"/>
                  </a:lnTo>
                  <a:lnTo>
                    <a:pt x="1565" y="1515"/>
                  </a:lnTo>
                  <a:lnTo>
                    <a:pt x="1565" y="1525"/>
                  </a:lnTo>
                  <a:lnTo>
                    <a:pt x="1565" y="1541"/>
                  </a:lnTo>
                  <a:lnTo>
                    <a:pt x="1560" y="1551"/>
                  </a:lnTo>
                  <a:lnTo>
                    <a:pt x="1560" y="1566"/>
                  </a:lnTo>
                  <a:lnTo>
                    <a:pt x="1555" y="1577"/>
                  </a:lnTo>
                  <a:lnTo>
                    <a:pt x="1555" y="1577"/>
                  </a:lnTo>
                  <a:lnTo>
                    <a:pt x="1555" y="1592"/>
                  </a:lnTo>
                  <a:lnTo>
                    <a:pt x="1549" y="1603"/>
                  </a:lnTo>
                  <a:lnTo>
                    <a:pt x="1549" y="1603"/>
                  </a:lnTo>
                  <a:lnTo>
                    <a:pt x="1555" y="1608"/>
                  </a:lnTo>
                  <a:lnTo>
                    <a:pt x="1560" y="1618"/>
                  </a:lnTo>
                  <a:lnTo>
                    <a:pt x="1565" y="1634"/>
                  </a:lnTo>
                  <a:lnTo>
                    <a:pt x="1575" y="1644"/>
                  </a:lnTo>
                  <a:lnTo>
                    <a:pt x="1581" y="1655"/>
                  </a:lnTo>
                  <a:lnTo>
                    <a:pt x="1591" y="1665"/>
                  </a:lnTo>
                  <a:lnTo>
                    <a:pt x="1591" y="1670"/>
                  </a:lnTo>
                  <a:lnTo>
                    <a:pt x="1596" y="1681"/>
                  </a:lnTo>
                  <a:lnTo>
                    <a:pt x="1601" y="1696"/>
                  </a:lnTo>
                  <a:lnTo>
                    <a:pt x="1612" y="1707"/>
                  </a:lnTo>
                  <a:lnTo>
                    <a:pt x="1617" y="1717"/>
                  </a:lnTo>
                  <a:lnTo>
                    <a:pt x="1627" y="1732"/>
                  </a:lnTo>
                  <a:lnTo>
                    <a:pt x="1627" y="1732"/>
                  </a:lnTo>
                  <a:lnTo>
                    <a:pt x="1632" y="1743"/>
                  </a:lnTo>
                  <a:lnTo>
                    <a:pt x="1638" y="1758"/>
                  </a:lnTo>
                  <a:lnTo>
                    <a:pt x="1648" y="1769"/>
                  </a:lnTo>
                  <a:lnTo>
                    <a:pt x="1653" y="1779"/>
                  </a:lnTo>
                  <a:lnTo>
                    <a:pt x="1663" y="1795"/>
                  </a:lnTo>
                  <a:lnTo>
                    <a:pt x="1669" y="1805"/>
                  </a:lnTo>
                  <a:lnTo>
                    <a:pt x="1674" y="1815"/>
                  </a:lnTo>
                  <a:lnTo>
                    <a:pt x="1679" y="1826"/>
                  </a:lnTo>
                  <a:lnTo>
                    <a:pt x="1679" y="1831"/>
                  </a:lnTo>
                  <a:lnTo>
                    <a:pt x="1684" y="1831"/>
                  </a:lnTo>
                  <a:lnTo>
                    <a:pt x="1689" y="1841"/>
                  </a:lnTo>
                  <a:lnTo>
                    <a:pt x="1695" y="1847"/>
                  </a:lnTo>
                  <a:lnTo>
                    <a:pt x="1700" y="1857"/>
                  </a:lnTo>
                  <a:lnTo>
                    <a:pt x="1705" y="1862"/>
                  </a:lnTo>
                  <a:lnTo>
                    <a:pt x="1710" y="1873"/>
                  </a:lnTo>
                  <a:lnTo>
                    <a:pt x="1710" y="1883"/>
                  </a:lnTo>
                  <a:lnTo>
                    <a:pt x="1705" y="1893"/>
                  </a:lnTo>
                  <a:lnTo>
                    <a:pt x="1700" y="1904"/>
                  </a:lnTo>
                  <a:lnTo>
                    <a:pt x="1695" y="1909"/>
                  </a:lnTo>
                  <a:lnTo>
                    <a:pt x="1689" y="1914"/>
                  </a:lnTo>
                  <a:lnTo>
                    <a:pt x="1684" y="1919"/>
                  </a:lnTo>
                  <a:lnTo>
                    <a:pt x="1679" y="1930"/>
                  </a:lnTo>
                  <a:lnTo>
                    <a:pt x="1674" y="1935"/>
                  </a:lnTo>
                  <a:lnTo>
                    <a:pt x="1674" y="1945"/>
                  </a:lnTo>
                  <a:lnTo>
                    <a:pt x="1669" y="1961"/>
                  </a:lnTo>
                  <a:lnTo>
                    <a:pt x="1669" y="1971"/>
                  </a:lnTo>
                  <a:lnTo>
                    <a:pt x="1669" y="1981"/>
                  </a:lnTo>
                  <a:lnTo>
                    <a:pt x="1663" y="1992"/>
                  </a:lnTo>
                  <a:lnTo>
                    <a:pt x="1658" y="1992"/>
                  </a:lnTo>
                  <a:lnTo>
                    <a:pt x="1653" y="2002"/>
                  </a:lnTo>
                  <a:lnTo>
                    <a:pt x="1648" y="2013"/>
                  </a:lnTo>
                  <a:lnTo>
                    <a:pt x="1648" y="2023"/>
                  </a:lnTo>
                  <a:lnTo>
                    <a:pt x="1643" y="2028"/>
                  </a:lnTo>
                  <a:lnTo>
                    <a:pt x="1643" y="2044"/>
                  </a:lnTo>
                  <a:lnTo>
                    <a:pt x="1638" y="2049"/>
                  </a:lnTo>
                  <a:lnTo>
                    <a:pt x="1632" y="2059"/>
                  </a:lnTo>
                  <a:lnTo>
                    <a:pt x="1632" y="2064"/>
                  </a:lnTo>
                  <a:lnTo>
                    <a:pt x="1627" y="2075"/>
                  </a:lnTo>
                  <a:lnTo>
                    <a:pt x="1622" y="2085"/>
                  </a:lnTo>
                  <a:lnTo>
                    <a:pt x="1622" y="2096"/>
                  </a:lnTo>
                  <a:lnTo>
                    <a:pt x="1622" y="2106"/>
                  </a:lnTo>
                  <a:lnTo>
                    <a:pt x="1617" y="2116"/>
                  </a:lnTo>
                  <a:lnTo>
                    <a:pt x="1617" y="2127"/>
                  </a:lnTo>
                  <a:lnTo>
                    <a:pt x="1617" y="2137"/>
                  </a:lnTo>
                  <a:lnTo>
                    <a:pt x="1617" y="2147"/>
                  </a:lnTo>
                  <a:lnTo>
                    <a:pt x="1617" y="2158"/>
                  </a:lnTo>
                  <a:lnTo>
                    <a:pt x="1617" y="2168"/>
                  </a:lnTo>
                  <a:lnTo>
                    <a:pt x="1617" y="2179"/>
                  </a:lnTo>
                  <a:lnTo>
                    <a:pt x="1622" y="2189"/>
                  </a:lnTo>
                  <a:lnTo>
                    <a:pt x="1622" y="2199"/>
                  </a:lnTo>
                  <a:lnTo>
                    <a:pt x="1627" y="2210"/>
                  </a:lnTo>
                  <a:lnTo>
                    <a:pt x="1627" y="2220"/>
                  </a:lnTo>
                  <a:lnTo>
                    <a:pt x="1627" y="2230"/>
                  </a:lnTo>
                  <a:lnTo>
                    <a:pt x="1627" y="2241"/>
                  </a:lnTo>
                  <a:lnTo>
                    <a:pt x="1627" y="2251"/>
                  </a:lnTo>
                  <a:lnTo>
                    <a:pt x="1632" y="2267"/>
                  </a:lnTo>
                  <a:lnTo>
                    <a:pt x="1632" y="2277"/>
                  </a:lnTo>
                  <a:lnTo>
                    <a:pt x="1632" y="2287"/>
                  </a:lnTo>
                  <a:lnTo>
                    <a:pt x="1627" y="2298"/>
                  </a:lnTo>
                  <a:lnTo>
                    <a:pt x="1627" y="2308"/>
                  </a:lnTo>
                  <a:lnTo>
                    <a:pt x="1622" y="2319"/>
                  </a:lnTo>
                  <a:lnTo>
                    <a:pt x="1617" y="2329"/>
                  </a:lnTo>
                  <a:lnTo>
                    <a:pt x="1617" y="2339"/>
                  </a:lnTo>
                  <a:lnTo>
                    <a:pt x="1612" y="2345"/>
                  </a:lnTo>
                  <a:lnTo>
                    <a:pt x="1606" y="2350"/>
                  </a:lnTo>
                  <a:lnTo>
                    <a:pt x="1601" y="2360"/>
                  </a:lnTo>
                  <a:lnTo>
                    <a:pt x="1601" y="2370"/>
                  </a:lnTo>
                  <a:lnTo>
                    <a:pt x="1596" y="2381"/>
                  </a:lnTo>
                  <a:lnTo>
                    <a:pt x="1591" y="2386"/>
                  </a:lnTo>
                  <a:lnTo>
                    <a:pt x="1581" y="2391"/>
                  </a:lnTo>
                  <a:lnTo>
                    <a:pt x="1570" y="2391"/>
                  </a:lnTo>
                  <a:lnTo>
                    <a:pt x="1560" y="2396"/>
                  </a:lnTo>
                  <a:lnTo>
                    <a:pt x="1549" y="2396"/>
                  </a:lnTo>
                  <a:lnTo>
                    <a:pt x="1539" y="2402"/>
                  </a:lnTo>
                  <a:lnTo>
                    <a:pt x="1534" y="2407"/>
                  </a:lnTo>
                  <a:lnTo>
                    <a:pt x="1524" y="2412"/>
                  </a:lnTo>
                  <a:lnTo>
                    <a:pt x="1518" y="2417"/>
                  </a:lnTo>
                  <a:lnTo>
                    <a:pt x="1518" y="2417"/>
                  </a:lnTo>
                  <a:lnTo>
                    <a:pt x="1508" y="2422"/>
                  </a:lnTo>
                  <a:lnTo>
                    <a:pt x="1503" y="2428"/>
                  </a:lnTo>
                  <a:lnTo>
                    <a:pt x="1498" y="2422"/>
                  </a:lnTo>
                  <a:lnTo>
                    <a:pt x="1487" y="2417"/>
                  </a:lnTo>
                  <a:lnTo>
                    <a:pt x="1477" y="2417"/>
                  </a:lnTo>
                  <a:lnTo>
                    <a:pt x="1472" y="2412"/>
                  </a:lnTo>
                  <a:lnTo>
                    <a:pt x="1461" y="2407"/>
                  </a:lnTo>
                  <a:lnTo>
                    <a:pt x="1451" y="2402"/>
                  </a:lnTo>
                  <a:lnTo>
                    <a:pt x="1441" y="2402"/>
                  </a:lnTo>
                  <a:lnTo>
                    <a:pt x="1430" y="2396"/>
                  </a:lnTo>
                  <a:lnTo>
                    <a:pt x="1425" y="2396"/>
                  </a:lnTo>
                  <a:lnTo>
                    <a:pt x="1415" y="2391"/>
                  </a:lnTo>
                  <a:lnTo>
                    <a:pt x="1410" y="2386"/>
                  </a:lnTo>
                  <a:lnTo>
                    <a:pt x="1399" y="2381"/>
                  </a:lnTo>
                  <a:lnTo>
                    <a:pt x="1394" y="2376"/>
                  </a:lnTo>
                  <a:lnTo>
                    <a:pt x="1384" y="2370"/>
                  </a:lnTo>
                  <a:lnTo>
                    <a:pt x="1378" y="2370"/>
                  </a:lnTo>
                  <a:lnTo>
                    <a:pt x="1363" y="2365"/>
                  </a:lnTo>
                  <a:lnTo>
                    <a:pt x="1353" y="2365"/>
                  </a:lnTo>
                  <a:lnTo>
                    <a:pt x="1342" y="2370"/>
                  </a:lnTo>
                  <a:lnTo>
                    <a:pt x="1332" y="2376"/>
                  </a:lnTo>
                  <a:lnTo>
                    <a:pt x="1327" y="2381"/>
                  </a:lnTo>
                  <a:lnTo>
                    <a:pt x="1321" y="2386"/>
                  </a:lnTo>
                  <a:lnTo>
                    <a:pt x="1316" y="2396"/>
                  </a:lnTo>
                  <a:lnTo>
                    <a:pt x="1311" y="2402"/>
                  </a:lnTo>
                  <a:lnTo>
                    <a:pt x="1306" y="2412"/>
                  </a:lnTo>
                  <a:lnTo>
                    <a:pt x="1301" y="2422"/>
                  </a:lnTo>
                  <a:lnTo>
                    <a:pt x="1301" y="2428"/>
                  </a:lnTo>
                  <a:lnTo>
                    <a:pt x="1296" y="2438"/>
                  </a:lnTo>
                  <a:lnTo>
                    <a:pt x="1285" y="2443"/>
                  </a:lnTo>
                  <a:lnTo>
                    <a:pt x="1280" y="2448"/>
                  </a:lnTo>
                  <a:lnTo>
                    <a:pt x="1275" y="2453"/>
                  </a:lnTo>
                  <a:lnTo>
                    <a:pt x="1264" y="2459"/>
                  </a:lnTo>
                  <a:lnTo>
                    <a:pt x="1254" y="2459"/>
                  </a:lnTo>
                  <a:lnTo>
                    <a:pt x="1244" y="2453"/>
                  </a:lnTo>
                  <a:lnTo>
                    <a:pt x="1233" y="2448"/>
                  </a:lnTo>
                  <a:lnTo>
                    <a:pt x="1228" y="2448"/>
                  </a:lnTo>
                  <a:lnTo>
                    <a:pt x="1218" y="2443"/>
                  </a:lnTo>
                  <a:lnTo>
                    <a:pt x="1207" y="2443"/>
                  </a:lnTo>
                  <a:lnTo>
                    <a:pt x="1197" y="2443"/>
                  </a:lnTo>
                  <a:lnTo>
                    <a:pt x="1181" y="2443"/>
                  </a:lnTo>
                  <a:lnTo>
                    <a:pt x="1171" y="2443"/>
                  </a:lnTo>
                  <a:lnTo>
                    <a:pt x="1161" y="2438"/>
                  </a:lnTo>
                  <a:lnTo>
                    <a:pt x="1150" y="2438"/>
                  </a:lnTo>
                  <a:lnTo>
                    <a:pt x="1140" y="2443"/>
                  </a:lnTo>
                  <a:lnTo>
                    <a:pt x="1135" y="2448"/>
                  </a:lnTo>
                  <a:lnTo>
                    <a:pt x="1130" y="2453"/>
                  </a:lnTo>
                  <a:lnTo>
                    <a:pt x="1119" y="2459"/>
                  </a:lnTo>
                  <a:lnTo>
                    <a:pt x="1114" y="2464"/>
                  </a:lnTo>
                  <a:lnTo>
                    <a:pt x="1109" y="2464"/>
                  </a:lnTo>
                  <a:lnTo>
                    <a:pt x="1099" y="2464"/>
                  </a:lnTo>
                  <a:lnTo>
                    <a:pt x="1088" y="2459"/>
                  </a:lnTo>
                  <a:lnTo>
                    <a:pt x="1078" y="2459"/>
                  </a:lnTo>
                  <a:lnTo>
                    <a:pt x="1073" y="2453"/>
                  </a:lnTo>
                  <a:lnTo>
                    <a:pt x="1062" y="2448"/>
                  </a:lnTo>
                  <a:lnTo>
                    <a:pt x="1052" y="2443"/>
                  </a:lnTo>
                  <a:lnTo>
                    <a:pt x="1042" y="2443"/>
                  </a:lnTo>
                  <a:lnTo>
                    <a:pt x="1031" y="2438"/>
                  </a:lnTo>
                  <a:lnTo>
                    <a:pt x="1021" y="2438"/>
                  </a:lnTo>
                  <a:lnTo>
                    <a:pt x="1010" y="2438"/>
                  </a:lnTo>
                  <a:lnTo>
                    <a:pt x="1005" y="2433"/>
                  </a:lnTo>
                  <a:lnTo>
                    <a:pt x="995" y="2428"/>
                  </a:lnTo>
                  <a:lnTo>
                    <a:pt x="990" y="2422"/>
                  </a:lnTo>
                  <a:lnTo>
                    <a:pt x="985" y="2422"/>
                  </a:lnTo>
                  <a:lnTo>
                    <a:pt x="985" y="2417"/>
                  </a:lnTo>
                  <a:lnTo>
                    <a:pt x="979" y="2407"/>
                  </a:lnTo>
                  <a:lnTo>
                    <a:pt x="974" y="2402"/>
                  </a:lnTo>
                  <a:lnTo>
                    <a:pt x="964" y="2396"/>
                  </a:lnTo>
                  <a:lnTo>
                    <a:pt x="953" y="2391"/>
                  </a:lnTo>
                  <a:lnTo>
                    <a:pt x="948" y="2391"/>
                  </a:lnTo>
                  <a:lnTo>
                    <a:pt x="938" y="2386"/>
                  </a:lnTo>
                  <a:lnTo>
                    <a:pt x="928" y="2381"/>
                  </a:lnTo>
                  <a:lnTo>
                    <a:pt x="922" y="2376"/>
                  </a:lnTo>
                  <a:lnTo>
                    <a:pt x="917" y="2370"/>
                  </a:lnTo>
                  <a:lnTo>
                    <a:pt x="912" y="2360"/>
                  </a:lnTo>
                  <a:lnTo>
                    <a:pt x="907" y="2355"/>
                  </a:lnTo>
                  <a:lnTo>
                    <a:pt x="902" y="2350"/>
                  </a:lnTo>
                  <a:lnTo>
                    <a:pt x="896" y="2345"/>
                  </a:lnTo>
                  <a:lnTo>
                    <a:pt x="886" y="2334"/>
                  </a:lnTo>
                  <a:lnTo>
                    <a:pt x="886" y="2324"/>
                  </a:lnTo>
                  <a:lnTo>
                    <a:pt x="886" y="2313"/>
                  </a:lnTo>
                  <a:lnTo>
                    <a:pt x="886" y="2303"/>
                  </a:lnTo>
                  <a:lnTo>
                    <a:pt x="881" y="2293"/>
                  </a:lnTo>
                  <a:lnTo>
                    <a:pt x="871" y="2298"/>
                  </a:lnTo>
                  <a:lnTo>
                    <a:pt x="865" y="2303"/>
                  </a:lnTo>
                  <a:lnTo>
                    <a:pt x="855" y="2308"/>
                  </a:lnTo>
                  <a:lnTo>
                    <a:pt x="850" y="2308"/>
                  </a:lnTo>
                  <a:lnTo>
                    <a:pt x="839" y="2303"/>
                  </a:lnTo>
                  <a:lnTo>
                    <a:pt x="834" y="2298"/>
                  </a:lnTo>
                  <a:lnTo>
                    <a:pt x="824" y="2293"/>
                  </a:lnTo>
                  <a:lnTo>
                    <a:pt x="814" y="2293"/>
                  </a:lnTo>
                  <a:lnTo>
                    <a:pt x="808" y="2287"/>
                  </a:lnTo>
                  <a:lnTo>
                    <a:pt x="798" y="2282"/>
                  </a:lnTo>
                  <a:lnTo>
                    <a:pt x="793" y="2277"/>
                  </a:lnTo>
                  <a:lnTo>
                    <a:pt x="777" y="2277"/>
                  </a:lnTo>
                  <a:lnTo>
                    <a:pt x="767" y="2277"/>
                  </a:lnTo>
                  <a:lnTo>
                    <a:pt x="762" y="2287"/>
                  </a:lnTo>
                  <a:lnTo>
                    <a:pt x="757" y="2293"/>
                  </a:lnTo>
                  <a:lnTo>
                    <a:pt x="751" y="2303"/>
                  </a:lnTo>
                  <a:lnTo>
                    <a:pt x="751" y="2308"/>
                  </a:lnTo>
                  <a:lnTo>
                    <a:pt x="746" y="2319"/>
                  </a:lnTo>
                  <a:lnTo>
                    <a:pt x="741" y="2324"/>
                  </a:lnTo>
                  <a:lnTo>
                    <a:pt x="736" y="2334"/>
                  </a:lnTo>
                  <a:lnTo>
                    <a:pt x="731" y="2339"/>
                  </a:lnTo>
                  <a:lnTo>
                    <a:pt x="725" y="2345"/>
                  </a:lnTo>
                  <a:lnTo>
                    <a:pt x="720" y="2350"/>
                  </a:lnTo>
                  <a:lnTo>
                    <a:pt x="715" y="2350"/>
                  </a:lnTo>
                  <a:lnTo>
                    <a:pt x="705" y="2355"/>
                  </a:lnTo>
                  <a:lnTo>
                    <a:pt x="694" y="2355"/>
                  </a:lnTo>
                  <a:lnTo>
                    <a:pt x="684" y="2360"/>
                  </a:lnTo>
                  <a:lnTo>
                    <a:pt x="674" y="2360"/>
                  </a:lnTo>
                  <a:lnTo>
                    <a:pt x="663" y="2365"/>
                  </a:lnTo>
                  <a:lnTo>
                    <a:pt x="658" y="2370"/>
                  </a:lnTo>
                  <a:lnTo>
                    <a:pt x="648" y="2370"/>
                  </a:lnTo>
                  <a:lnTo>
                    <a:pt x="637" y="2376"/>
                  </a:lnTo>
                  <a:lnTo>
                    <a:pt x="627" y="2376"/>
                  </a:lnTo>
                  <a:lnTo>
                    <a:pt x="617" y="2381"/>
                  </a:lnTo>
                  <a:lnTo>
                    <a:pt x="606" y="2381"/>
                  </a:lnTo>
                  <a:lnTo>
                    <a:pt x="596" y="2381"/>
                  </a:lnTo>
                  <a:lnTo>
                    <a:pt x="596" y="2381"/>
                  </a:lnTo>
                  <a:lnTo>
                    <a:pt x="580" y="2381"/>
                  </a:lnTo>
                  <a:lnTo>
                    <a:pt x="570" y="2381"/>
                  </a:lnTo>
                  <a:lnTo>
                    <a:pt x="560" y="2381"/>
                  </a:lnTo>
                  <a:lnTo>
                    <a:pt x="549" y="2376"/>
                  </a:lnTo>
                  <a:lnTo>
                    <a:pt x="544" y="2370"/>
                  </a:lnTo>
                  <a:lnTo>
                    <a:pt x="534" y="2370"/>
                  </a:lnTo>
                  <a:lnTo>
                    <a:pt x="528" y="2360"/>
                  </a:lnTo>
                  <a:lnTo>
                    <a:pt x="518" y="2355"/>
                  </a:lnTo>
                  <a:lnTo>
                    <a:pt x="513" y="2350"/>
                  </a:lnTo>
                  <a:lnTo>
                    <a:pt x="503" y="2350"/>
                  </a:lnTo>
                  <a:lnTo>
                    <a:pt x="492" y="2345"/>
                  </a:lnTo>
                  <a:lnTo>
                    <a:pt x="482" y="2350"/>
                  </a:lnTo>
                  <a:lnTo>
                    <a:pt x="477" y="2355"/>
                  </a:lnTo>
                  <a:lnTo>
                    <a:pt x="471" y="2365"/>
                  </a:lnTo>
                  <a:lnTo>
                    <a:pt x="471" y="2381"/>
                  </a:lnTo>
                  <a:lnTo>
                    <a:pt x="477" y="2391"/>
                  </a:lnTo>
                  <a:lnTo>
                    <a:pt x="471" y="2402"/>
                  </a:lnTo>
                  <a:lnTo>
                    <a:pt x="466" y="2407"/>
                  </a:lnTo>
                  <a:lnTo>
                    <a:pt x="456" y="2412"/>
                  </a:lnTo>
                  <a:lnTo>
                    <a:pt x="451" y="2412"/>
                  </a:lnTo>
                  <a:lnTo>
                    <a:pt x="451" y="2412"/>
                  </a:lnTo>
                  <a:lnTo>
                    <a:pt x="440" y="2417"/>
                  </a:lnTo>
                  <a:lnTo>
                    <a:pt x="430" y="2422"/>
                  </a:lnTo>
                  <a:lnTo>
                    <a:pt x="425" y="2428"/>
                  </a:lnTo>
                  <a:lnTo>
                    <a:pt x="420" y="2438"/>
                  </a:lnTo>
                  <a:lnTo>
                    <a:pt x="420" y="2448"/>
                  </a:lnTo>
                  <a:lnTo>
                    <a:pt x="414" y="2453"/>
                  </a:lnTo>
                  <a:lnTo>
                    <a:pt x="414" y="2464"/>
                  </a:lnTo>
                  <a:lnTo>
                    <a:pt x="409" y="2474"/>
                  </a:lnTo>
                  <a:lnTo>
                    <a:pt x="399" y="2479"/>
                  </a:lnTo>
                  <a:lnTo>
                    <a:pt x="394" y="2485"/>
                  </a:lnTo>
                  <a:lnTo>
                    <a:pt x="389" y="2490"/>
                  </a:lnTo>
                  <a:lnTo>
                    <a:pt x="383" y="2500"/>
                  </a:lnTo>
                  <a:lnTo>
                    <a:pt x="378" y="2505"/>
                  </a:lnTo>
                  <a:lnTo>
                    <a:pt x="368" y="2510"/>
                  </a:lnTo>
                  <a:lnTo>
                    <a:pt x="363" y="2516"/>
                  </a:lnTo>
                  <a:lnTo>
                    <a:pt x="352" y="2521"/>
                  </a:lnTo>
                  <a:lnTo>
                    <a:pt x="347" y="2516"/>
                  </a:lnTo>
                  <a:lnTo>
                    <a:pt x="342" y="2516"/>
                  </a:lnTo>
                  <a:lnTo>
                    <a:pt x="332" y="2516"/>
                  </a:lnTo>
                  <a:lnTo>
                    <a:pt x="321" y="2510"/>
                  </a:lnTo>
                  <a:lnTo>
                    <a:pt x="311" y="2510"/>
                  </a:lnTo>
                  <a:lnTo>
                    <a:pt x="300" y="2505"/>
                  </a:lnTo>
                  <a:lnTo>
                    <a:pt x="290" y="2505"/>
                  </a:lnTo>
                  <a:lnTo>
                    <a:pt x="280" y="2505"/>
                  </a:lnTo>
                  <a:lnTo>
                    <a:pt x="275" y="2500"/>
                  </a:lnTo>
                  <a:lnTo>
                    <a:pt x="264" y="2495"/>
                  </a:lnTo>
                  <a:lnTo>
                    <a:pt x="259" y="2490"/>
                  </a:lnTo>
                  <a:lnTo>
                    <a:pt x="249" y="2485"/>
                  </a:lnTo>
                  <a:lnTo>
                    <a:pt x="243" y="2479"/>
                  </a:lnTo>
                  <a:lnTo>
                    <a:pt x="233" y="2474"/>
                  </a:lnTo>
                  <a:lnTo>
                    <a:pt x="233" y="2469"/>
                  </a:lnTo>
                  <a:lnTo>
                    <a:pt x="223" y="2459"/>
                  </a:lnTo>
                  <a:lnTo>
                    <a:pt x="218" y="2453"/>
                  </a:lnTo>
                  <a:lnTo>
                    <a:pt x="212" y="2448"/>
                  </a:lnTo>
                  <a:lnTo>
                    <a:pt x="202" y="2443"/>
                  </a:lnTo>
                  <a:lnTo>
                    <a:pt x="197" y="2438"/>
                  </a:lnTo>
                  <a:lnTo>
                    <a:pt x="192" y="2428"/>
                  </a:lnTo>
                  <a:lnTo>
                    <a:pt x="186" y="2422"/>
                  </a:lnTo>
                  <a:lnTo>
                    <a:pt x="181" y="2417"/>
                  </a:lnTo>
                  <a:lnTo>
                    <a:pt x="176" y="2407"/>
                  </a:lnTo>
                  <a:lnTo>
                    <a:pt x="171" y="2402"/>
                  </a:lnTo>
                  <a:lnTo>
                    <a:pt x="166" y="2396"/>
                  </a:lnTo>
                  <a:lnTo>
                    <a:pt x="161" y="2386"/>
                  </a:lnTo>
                  <a:lnTo>
                    <a:pt x="150" y="2381"/>
                  </a:lnTo>
                  <a:lnTo>
                    <a:pt x="145" y="2376"/>
                  </a:lnTo>
                  <a:lnTo>
                    <a:pt x="140" y="2370"/>
                  </a:lnTo>
                  <a:lnTo>
                    <a:pt x="129" y="2365"/>
                  </a:lnTo>
                  <a:lnTo>
                    <a:pt x="124" y="2360"/>
                  </a:lnTo>
                  <a:lnTo>
                    <a:pt x="114" y="2355"/>
                  </a:lnTo>
                  <a:lnTo>
                    <a:pt x="109" y="2350"/>
                  </a:lnTo>
                  <a:lnTo>
                    <a:pt x="98" y="2345"/>
                  </a:lnTo>
                  <a:lnTo>
                    <a:pt x="88" y="2345"/>
                  </a:lnTo>
                  <a:lnTo>
                    <a:pt x="78" y="2345"/>
                  </a:lnTo>
                  <a:lnTo>
                    <a:pt x="72" y="2350"/>
                  </a:lnTo>
                  <a:lnTo>
                    <a:pt x="62" y="2355"/>
                  </a:lnTo>
                  <a:lnTo>
                    <a:pt x="62" y="2355"/>
                  </a:lnTo>
                  <a:lnTo>
                    <a:pt x="31" y="2339"/>
                  </a:lnTo>
                  <a:lnTo>
                    <a:pt x="15" y="2334"/>
                  </a:lnTo>
                  <a:lnTo>
                    <a:pt x="5" y="2293"/>
                  </a:lnTo>
                  <a:lnTo>
                    <a:pt x="0" y="2287"/>
                  </a:lnTo>
                  <a:lnTo>
                    <a:pt x="0" y="2287"/>
                  </a:lnTo>
                  <a:lnTo>
                    <a:pt x="0" y="2287"/>
                  </a:lnTo>
                  <a:lnTo>
                    <a:pt x="0" y="2282"/>
                  </a:lnTo>
                  <a:lnTo>
                    <a:pt x="0" y="2282"/>
                  </a:lnTo>
                  <a:lnTo>
                    <a:pt x="0" y="2282"/>
                  </a:lnTo>
                  <a:lnTo>
                    <a:pt x="0" y="2277"/>
                  </a:lnTo>
                  <a:lnTo>
                    <a:pt x="0" y="2277"/>
                  </a:lnTo>
                  <a:lnTo>
                    <a:pt x="0" y="2277"/>
                  </a:lnTo>
                  <a:lnTo>
                    <a:pt x="0" y="2272"/>
                  </a:lnTo>
                  <a:lnTo>
                    <a:pt x="0" y="2272"/>
                  </a:lnTo>
                  <a:lnTo>
                    <a:pt x="0" y="2272"/>
                  </a:lnTo>
                  <a:lnTo>
                    <a:pt x="0" y="2272"/>
                  </a:lnTo>
                  <a:lnTo>
                    <a:pt x="0" y="2272"/>
                  </a:lnTo>
                  <a:lnTo>
                    <a:pt x="0" y="2267"/>
                  </a:lnTo>
                  <a:lnTo>
                    <a:pt x="0" y="2267"/>
                  </a:lnTo>
                  <a:lnTo>
                    <a:pt x="0" y="2267"/>
                  </a:lnTo>
                  <a:lnTo>
                    <a:pt x="0" y="2262"/>
                  </a:lnTo>
                  <a:lnTo>
                    <a:pt x="0" y="2262"/>
                  </a:lnTo>
                  <a:lnTo>
                    <a:pt x="0" y="2262"/>
                  </a:lnTo>
                  <a:lnTo>
                    <a:pt x="5" y="2262"/>
                  </a:lnTo>
                  <a:lnTo>
                    <a:pt x="5" y="2256"/>
                  </a:lnTo>
                  <a:lnTo>
                    <a:pt x="5" y="2262"/>
                  </a:lnTo>
                  <a:lnTo>
                    <a:pt x="5" y="2262"/>
                  </a:lnTo>
                  <a:lnTo>
                    <a:pt x="5" y="2256"/>
                  </a:lnTo>
                  <a:lnTo>
                    <a:pt x="10" y="2256"/>
                  </a:lnTo>
                  <a:lnTo>
                    <a:pt x="10" y="2256"/>
                  </a:lnTo>
                  <a:lnTo>
                    <a:pt x="10" y="2256"/>
                  </a:lnTo>
                  <a:lnTo>
                    <a:pt x="15" y="2256"/>
                  </a:lnTo>
                  <a:lnTo>
                    <a:pt x="10" y="2256"/>
                  </a:lnTo>
                  <a:lnTo>
                    <a:pt x="10" y="2256"/>
                  </a:lnTo>
                  <a:lnTo>
                    <a:pt x="15" y="2251"/>
                  </a:lnTo>
                  <a:lnTo>
                    <a:pt x="15" y="2251"/>
                  </a:lnTo>
                  <a:lnTo>
                    <a:pt x="15" y="2251"/>
                  </a:lnTo>
                  <a:lnTo>
                    <a:pt x="15" y="2246"/>
                  </a:lnTo>
                  <a:lnTo>
                    <a:pt x="15" y="2246"/>
                  </a:lnTo>
                  <a:lnTo>
                    <a:pt x="15" y="2246"/>
                  </a:lnTo>
                  <a:lnTo>
                    <a:pt x="15" y="2246"/>
                  </a:lnTo>
                  <a:lnTo>
                    <a:pt x="15" y="2241"/>
                  </a:lnTo>
                  <a:lnTo>
                    <a:pt x="21" y="2241"/>
                  </a:lnTo>
                  <a:lnTo>
                    <a:pt x="21" y="2241"/>
                  </a:lnTo>
                  <a:lnTo>
                    <a:pt x="21" y="2241"/>
                  </a:lnTo>
                  <a:lnTo>
                    <a:pt x="21" y="2236"/>
                  </a:lnTo>
                  <a:lnTo>
                    <a:pt x="21" y="2236"/>
                  </a:lnTo>
                  <a:lnTo>
                    <a:pt x="21" y="2236"/>
                  </a:lnTo>
                  <a:lnTo>
                    <a:pt x="26" y="2236"/>
                  </a:lnTo>
                  <a:lnTo>
                    <a:pt x="21" y="2230"/>
                  </a:lnTo>
                  <a:lnTo>
                    <a:pt x="26" y="2230"/>
                  </a:lnTo>
                  <a:lnTo>
                    <a:pt x="26" y="2230"/>
                  </a:lnTo>
                  <a:lnTo>
                    <a:pt x="26" y="2225"/>
                  </a:lnTo>
                  <a:lnTo>
                    <a:pt x="26" y="2225"/>
                  </a:lnTo>
                  <a:lnTo>
                    <a:pt x="26" y="2225"/>
                  </a:lnTo>
                  <a:lnTo>
                    <a:pt x="26" y="2225"/>
                  </a:lnTo>
                  <a:lnTo>
                    <a:pt x="26" y="2220"/>
                  </a:lnTo>
                  <a:lnTo>
                    <a:pt x="26" y="2220"/>
                  </a:lnTo>
                  <a:lnTo>
                    <a:pt x="26" y="2220"/>
                  </a:lnTo>
                  <a:lnTo>
                    <a:pt x="26" y="2215"/>
                  </a:lnTo>
                  <a:lnTo>
                    <a:pt x="26" y="2215"/>
                  </a:lnTo>
                  <a:lnTo>
                    <a:pt x="26" y="2215"/>
                  </a:lnTo>
                  <a:lnTo>
                    <a:pt x="26" y="2210"/>
                  </a:lnTo>
                  <a:lnTo>
                    <a:pt x="26" y="2210"/>
                  </a:lnTo>
                  <a:lnTo>
                    <a:pt x="26" y="2210"/>
                  </a:lnTo>
                  <a:lnTo>
                    <a:pt x="26" y="2210"/>
                  </a:lnTo>
                  <a:lnTo>
                    <a:pt x="31" y="2204"/>
                  </a:lnTo>
                  <a:lnTo>
                    <a:pt x="31" y="2204"/>
                  </a:lnTo>
                  <a:lnTo>
                    <a:pt x="31" y="2204"/>
                  </a:lnTo>
                  <a:lnTo>
                    <a:pt x="31" y="2199"/>
                  </a:lnTo>
                  <a:lnTo>
                    <a:pt x="31" y="2199"/>
                  </a:lnTo>
                  <a:lnTo>
                    <a:pt x="31" y="2199"/>
                  </a:lnTo>
                  <a:lnTo>
                    <a:pt x="31" y="2199"/>
                  </a:lnTo>
                  <a:lnTo>
                    <a:pt x="31" y="2194"/>
                  </a:lnTo>
                  <a:lnTo>
                    <a:pt x="31" y="2194"/>
                  </a:lnTo>
                  <a:lnTo>
                    <a:pt x="31" y="2194"/>
                  </a:lnTo>
                  <a:lnTo>
                    <a:pt x="31" y="2194"/>
                  </a:lnTo>
                  <a:lnTo>
                    <a:pt x="31" y="2189"/>
                  </a:lnTo>
                  <a:lnTo>
                    <a:pt x="31" y="2189"/>
                  </a:lnTo>
                  <a:lnTo>
                    <a:pt x="31" y="2189"/>
                  </a:lnTo>
                  <a:lnTo>
                    <a:pt x="31" y="2189"/>
                  </a:lnTo>
                  <a:lnTo>
                    <a:pt x="36" y="2184"/>
                  </a:lnTo>
                  <a:lnTo>
                    <a:pt x="36" y="2184"/>
                  </a:lnTo>
                  <a:lnTo>
                    <a:pt x="36" y="2184"/>
                  </a:lnTo>
                  <a:lnTo>
                    <a:pt x="36" y="2184"/>
                  </a:lnTo>
                  <a:lnTo>
                    <a:pt x="36" y="2179"/>
                  </a:lnTo>
                  <a:lnTo>
                    <a:pt x="41" y="2179"/>
                  </a:lnTo>
                  <a:lnTo>
                    <a:pt x="41" y="2179"/>
                  </a:lnTo>
                  <a:lnTo>
                    <a:pt x="41" y="2179"/>
                  </a:lnTo>
                  <a:lnTo>
                    <a:pt x="47" y="2179"/>
                  </a:lnTo>
                  <a:lnTo>
                    <a:pt x="47" y="2173"/>
                  </a:lnTo>
                  <a:lnTo>
                    <a:pt x="41" y="2173"/>
                  </a:lnTo>
                  <a:lnTo>
                    <a:pt x="41" y="2173"/>
                  </a:lnTo>
                  <a:lnTo>
                    <a:pt x="41" y="2173"/>
                  </a:lnTo>
                  <a:lnTo>
                    <a:pt x="41" y="2168"/>
                  </a:lnTo>
                  <a:lnTo>
                    <a:pt x="41" y="2168"/>
                  </a:lnTo>
                  <a:lnTo>
                    <a:pt x="47" y="2168"/>
                  </a:lnTo>
                  <a:lnTo>
                    <a:pt x="47" y="2163"/>
                  </a:lnTo>
                  <a:lnTo>
                    <a:pt x="47" y="2163"/>
                  </a:lnTo>
                  <a:lnTo>
                    <a:pt x="47" y="2163"/>
                  </a:lnTo>
                  <a:lnTo>
                    <a:pt x="41" y="2163"/>
                  </a:lnTo>
                  <a:lnTo>
                    <a:pt x="41" y="2158"/>
                  </a:lnTo>
                  <a:lnTo>
                    <a:pt x="41" y="2158"/>
                  </a:lnTo>
                  <a:lnTo>
                    <a:pt x="41" y="2158"/>
                  </a:lnTo>
                  <a:lnTo>
                    <a:pt x="41" y="2158"/>
                  </a:lnTo>
                  <a:lnTo>
                    <a:pt x="41" y="2158"/>
                  </a:lnTo>
                  <a:lnTo>
                    <a:pt x="41" y="2153"/>
                  </a:lnTo>
                  <a:lnTo>
                    <a:pt x="41" y="2153"/>
                  </a:lnTo>
                  <a:lnTo>
                    <a:pt x="41" y="2153"/>
                  </a:lnTo>
                  <a:lnTo>
                    <a:pt x="47" y="2153"/>
                  </a:lnTo>
                  <a:lnTo>
                    <a:pt x="47" y="2147"/>
                  </a:lnTo>
                  <a:lnTo>
                    <a:pt x="47" y="2147"/>
                  </a:lnTo>
                  <a:lnTo>
                    <a:pt x="47" y="2147"/>
                  </a:lnTo>
                  <a:lnTo>
                    <a:pt x="47" y="2147"/>
                  </a:lnTo>
                  <a:lnTo>
                    <a:pt x="47" y="2142"/>
                  </a:lnTo>
                  <a:lnTo>
                    <a:pt x="47" y="2142"/>
                  </a:lnTo>
                  <a:lnTo>
                    <a:pt x="47" y="2142"/>
                  </a:lnTo>
                  <a:lnTo>
                    <a:pt x="52" y="2137"/>
                  </a:lnTo>
                  <a:lnTo>
                    <a:pt x="52" y="2137"/>
                  </a:lnTo>
                  <a:lnTo>
                    <a:pt x="52" y="2137"/>
                  </a:lnTo>
                  <a:lnTo>
                    <a:pt x="52" y="2137"/>
                  </a:lnTo>
                  <a:lnTo>
                    <a:pt x="52" y="2132"/>
                  </a:lnTo>
                  <a:lnTo>
                    <a:pt x="52" y="2132"/>
                  </a:lnTo>
                  <a:lnTo>
                    <a:pt x="52" y="2132"/>
                  </a:lnTo>
                  <a:lnTo>
                    <a:pt x="52" y="2127"/>
                  </a:lnTo>
                  <a:lnTo>
                    <a:pt x="57" y="2127"/>
                  </a:lnTo>
                  <a:lnTo>
                    <a:pt x="52" y="2127"/>
                  </a:lnTo>
                  <a:lnTo>
                    <a:pt x="52" y="2121"/>
                  </a:lnTo>
                  <a:lnTo>
                    <a:pt x="52" y="2121"/>
                  </a:lnTo>
                  <a:lnTo>
                    <a:pt x="52" y="2121"/>
                  </a:lnTo>
                  <a:lnTo>
                    <a:pt x="52" y="2116"/>
                  </a:lnTo>
                  <a:lnTo>
                    <a:pt x="52" y="2116"/>
                  </a:lnTo>
                  <a:lnTo>
                    <a:pt x="52" y="2116"/>
                  </a:lnTo>
                  <a:lnTo>
                    <a:pt x="52" y="2116"/>
                  </a:lnTo>
                  <a:lnTo>
                    <a:pt x="52" y="2116"/>
                  </a:lnTo>
                  <a:lnTo>
                    <a:pt x="52" y="2111"/>
                  </a:lnTo>
                  <a:lnTo>
                    <a:pt x="52" y="2111"/>
                  </a:lnTo>
                  <a:lnTo>
                    <a:pt x="52" y="2111"/>
                  </a:lnTo>
                  <a:lnTo>
                    <a:pt x="52" y="2111"/>
                  </a:lnTo>
                  <a:lnTo>
                    <a:pt x="52" y="2106"/>
                  </a:lnTo>
                  <a:lnTo>
                    <a:pt x="52" y="2106"/>
                  </a:lnTo>
                  <a:lnTo>
                    <a:pt x="52" y="2106"/>
                  </a:lnTo>
                  <a:lnTo>
                    <a:pt x="52" y="2101"/>
                  </a:lnTo>
                  <a:lnTo>
                    <a:pt x="52" y="2101"/>
                  </a:lnTo>
                  <a:lnTo>
                    <a:pt x="47" y="2101"/>
                  </a:lnTo>
                  <a:lnTo>
                    <a:pt x="47" y="2101"/>
                  </a:lnTo>
                  <a:lnTo>
                    <a:pt x="47" y="2101"/>
                  </a:lnTo>
                  <a:lnTo>
                    <a:pt x="47" y="2101"/>
                  </a:lnTo>
                  <a:lnTo>
                    <a:pt x="47" y="2096"/>
                  </a:lnTo>
                  <a:lnTo>
                    <a:pt x="47" y="2096"/>
                  </a:lnTo>
                  <a:lnTo>
                    <a:pt x="41" y="2096"/>
                  </a:lnTo>
                  <a:lnTo>
                    <a:pt x="41" y="2090"/>
                  </a:lnTo>
                  <a:lnTo>
                    <a:pt x="47" y="2090"/>
                  </a:lnTo>
                  <a:lnTo>
                    <a:pt x="47" y="2090"/>
                  </a:lnTo>
                  <a:lnTo>
                    <a:pt x="47" y="2090"/>
                  </a:lnTo>
                  <a:lnTo>
                    <a:pt x="47" y="2090"/>
                  </a:lnTo>
                  <a:lnTo>
                    <a:pt x="47" y="2090"/>
                  </a:lnTo>
                  <a:lnTo>
                    <a:pt x="47" y="2085"/>
                  </a:lnTo>
                  <a:lnTo>
                    <a:pt x="47" y="2085"/>
                  </a:lnTo>
                  <a:lnTo>
                    <a:pt x="47" y="2085"/>
                  </a:lnTo>
                  <a:lnTo>
                    <a:pt x="47" y="2080"/>
                  </a:lnTo>
                  <a:lnTo>
                    <a:pt x="47" y="2080"/>
                  </a:lnTo>
                  <a:lnTo>
                    <a:pt x="47" y="2080"/>
                  </a:lnTo>
                  <a:lnTo>
                    <a:pt x="47" y="2075"/>
                  </a:lnTo>
                  <a:lnTo>
                    <a:pt x="47" y="2075"/>
                  </a:lnTo>
                  <a:lnTo>
                    <a:pt x="47" y="2075"/>
                  </a:lnTo>
                  <a:lnTo>
                    <a:pt x="47" y="2075"/>
                  </a:lnTo>
                  <a:lnTo>
                    <a:pt x="47" y="2075"/>
                  </a:lnTo>
                  <a:lnTo>
                    <a:pt x="47" y="2070"/>
                  </a:lnTo>
                  <a:lnTo>
                    <a:pt x="47" y="2070"/>
                  </a:lnTo>
                  <a:lnTo>
                    <a:pt x="47" y="2070"/>
                  </a:lnTo>
                  <a:lnTo>
                    <a:pt x="47" y="2064"/>
                  </a:lnTo>
                  <a:lnTo>
                    <a:pt x="47" y="2064"/>
                  </a:lnTo>
                  <a:lnTo>
                    <a:pt x="41" y="2064"/>
                  </a:lnTo>
                  <a:lnTo>
                    <a:pt x="41" y="2064"/>
                  </a:lnTo>
                  <a:lnTo>
                    <a:pt x="41" y="2059"/>
                  </a:lnTo>
                  <a:lnTo>
                    <a:pt x="41" y="2059"/>
                  </a:lnTo>
                  <a:lnTo>
                    <a:pt x="41" y="2059"/>
                  </a:lnTo>
                  <a:lnTo>
                    <a:pt x="41" y="2059"/>
                  </a:lnTo>
                  <a:lnTo>
                    <a:pt x="41" y="2054"/>
                  </a:lnTo>
                  <a:lnTo>
                    <a:pt x="41" y="2054"/>
                  </a:lnTo>
                  <a:lnTo>
                    <a:pt x="41" y="2054"/>
                  </a:lnTo>
                  <a:lnTo>
                    <a:pt x="41" y="2049"/>
                  </a:lnTo>
                  <a:lnTo>
                    <a:pt x="41" y="2049"/>
                  </a:lnTo>
                  <a:lnTo>
                    <a:pt x="41" y="2049"/>
                  </a:lnTo>
                  <a:lnTo>
                    <a:pt x="36" y="2044"/>
                  </a:lnTo>
                  <a:lnTo>
                    <a:pt x="36" y="2044"/>
                  </a:lnTo>
                  <a:lnTo>
                    <a:pt x="41" y="2044"/>
                  </a:lnTo>
                  <a:lnTo>
                    <a:pt x="41" y="2044"/>
                  </a:lnTo>
                  <a:lnTo>
                    <a:pt x="41" y="2044"/>
                  </a:lnTo>
                  <a:lnTo>
                    <a:pt x="41" y="2038"/>
                  </a:lnTo>
                  <a:lnTo>
                    <a:pt x="41" y="2038"/>
                  </a:lnTo>
                  <a:lnTo>
                    <a:pt x="41" y="2038"/>
                  </a:lnTo>
                  <a:lnTo>
                    <a:pt x="41" y="2038"/>
                  </a:lnTo>
                  <a:lnTo>
                    <a:pt x="41" y="2038"/>
                  </a:lnTo>
                  <a:lnTo>
                    <a:pt x="41" y="2033"/>
                  </a:lnTo>
                  <a:lnTo>
                    <a:pt x="41" y="2033"/>
                  </a:lnTo>
                  <a:lnTo>
                    <a:pt x="41" y="2033"/>
                  </a:lnTo>
                  <a:lnTo>
                    <a:pt x="41" y="2033"/>
                  </a:lnTo>
                  <a:lnTo>
                    <a:pt x="41" y="2028"/>
                  </a:lnTo>
                  <a:lnTo>
                    <a:pt x="41" y="2028"/>
                  </a:lnTo>
                  <a:lnTo>
                    <a:pt x="41" y="2028"/>
                  </a:lnTo>
                  <a:lnTo>
                    <a:pt x="41" y="2028"/>
                  </a:lnTo>
                  <a:lnTo>
                    <a:pt x="41" y="2023"/>
                  </a:lnTo>
                  <a:lnTo>
                    <a:pt x="41" y="2023"/>
                  </a:lnTo>
                  <a:lnTo>
                    <a:pt x="41" y="2023"/>
                  </a:lnTo>
                  <a:lnTo>
                    <a:pt x="41" y="2018"/>
                  </a:lnTo>
                  <a:lnTo>
                    <a:pt x="41" y="2018"/>
                  </a:lnTo>
                  <a:lnTo>
                    <a:pt x="41" y="2018"/>
                  </a:lnTo>
                  <a:lnTo>
                    <a:pt x="41" y="2013"/>
                  </a:lnTo>
                  <a:lnTo>
                    <a:pt x="47" y="2013"/>
                  </a:lnTo>
                  <a:lnTo>
                    <a:pt x="47" y="2013"/>
                  </a:lnTo>
                  <a:lnTo>
                    <a:pt x="47" y="2013"/>
                  </a:lnTo>
                  <a:lnTo>
                    <a:pt x="47" y="2013"/>
                  </a:lnTo>
                  <a:lnTo>
                    <a:pt x="47" y="2013"/>
                  </a:lnTo>
                  <a:lnTo>
                    <a:pt x="47" y="2007"/>
                  </a:lnTo>
                  <a:lnTo>
                    <a:pt x="47" y="2007"/>
                  </a:lnTo>
                  <a:lnTo>
                    <a:pt x="47" y="2007"/>
                  </a:lnTo>
                  <a:lnTo>
                    <a:pt x="47" y="2002"/>
                  </a:lnTo>
                  <a:lnTo>
                    <a:pt x="47" y="2002"/>
                  </a:lnTo>
                  <a:lnTo>
                    <a:pt x="47" y="2002"/>
                  </a:lnTo>
                  <a:lnTo>
                    <a:pt x="47" y="1997"/>
                  </a:lnTo>
                  <a:lnTo>
                    <a:pt x="47" y="1997"/>
                  </a:lnTo>
                  <a:lnTo>
                    <a:pt x="47" y="1997"/>
                  </a:lnTo>
                  <a:lnTo>
                    <a:pt x="52" y="1997"/>
                  </a:lnTo>
                  <a:lnTo>
                    <a:pt x="52" y="1997"/>
                  </a:lnTo>
                  <a:lnTo>
                    <a:pt x="52" y="1997"/>
                  </a:lnTo>
                  <a:lnTo>
                    <a:pt x="52" y="1997"/>
                  </a:lnTo>
                  <a:lnTo>
                    <a:pt x="57" y="1997"/>
                  </a:lnTo>
                  <a:lnTo>
                    <a:pt x="57" y="1997"/>
                  </a:lnTo>
                  <a:lnTo>
                    <a:pt x="57" y="1997"/>
                  </a:lnTo>
                  <a:lnTo>
                    <a:pt x="62" y="1997"/>
                  </a:lnTo>
                  <a:lnTo>
                    <a:pt x="62" y="1997"/>
                  </a:lnTo>
                  <a:lnTo>
                    <a:pt x="62" y="1997"/>
                  </a:lnTo>
                  <a:lnTo>
                    <a:pt x="62" y="1997"/>
                  </a:lnTo>
                  <a:lnTo>
                    <a:pt x="62" y="1992"/>
                  </a:lnTo>
                  <a:lnTo>
                    <a:pt x="67" y="1992"/>
                  </a:lnTo>
                  <a:lnTo>
                    <a:pt x="67" y="1992"/>
                  </a:lnTo>
                  <a:lnTo>
                    <a:pt x="67" y="1992"/>
                  </a:lnTo>
                  <a:lnTo>
                    <a:pt x="67" y="1992"/>
                  </a:lnTo>
                  <a:lnTo>
                    <a:pt x="67" y="1992"/>
                  </a:lnTo>
                  <a:lnTo>
                    <a:pt x="72" y="1992"/>
                  </a:lnTo>
                  <a:lnTo>
                    <a:pt x="72" y="1992"/>
                  </a:lnTo>
                  <a:lnTo>
                    <a:pt x="72" y="1992"/>
                  </a:lnTo>
                  <a:lnTo>
                    <a:pt x="72" y="1987"/>
                  </a:lnTo>
                  <a:lnTo>
                    <a:pt x="78" y="1987"/>
                  </a:lnTo>
                  <a:lnTo>
                    <a:pt x="78" y="1987"/>
                  </a:lnTo>
                  <a:lnTo>
                    <a:pt x="78" y="1987"/>
                  </a:lnTo>
                  <a:lnTo>
                    <a:pt x="78" y="1987"/>
                  </a:lnTo>
                  <a:lnTo>
                    <a:pt x="83" y="1981"/>
                  </a:lnTo>
                  <a:lnTo>
                    <a:pt x="83" y="1981"/>
                  </a:lnTo>
                  <a:lnTo>
                    <a:pt x="83" y="1981"/>
                  </a:lnTo>
                  <a:lnTo>
                    <a:pt x="83" y="1976"/>
                  </a:lnTo>
                  <a:lnTo>
                    <a:pt x="83" y="1976"/>
                  </a:lnTo>
                  <a:lnTo>
                    <a:pt x="88" y="1976"/>
                  </a:lnTo>
                  <a:lnTo>
                    <a:pt x="88" y="1976"/>
                  </a:lnTo>
                  <a:lnTo>
                    <a:pt x="88" y="1976"/>
                  </a:lnTo>
                  <a:lnTo>
                    <a:pt x="88" y="1976"/>
                  </a:lnTo>
                  <a:lnTo>
                    <a:pt x="88" y="1971"/>
                  </a:lnTo>
                  <a:lnTo>
                    <a:pt x="88" y="1971"/>
                  </a:lnTo>
                  <a:lnTo>
                    <a:pt x="88" y="1971"/>
                  </a:lnTo>
                  <a:lnTo>
                    <a:pt x="88" y="1966"/>
                  </a:lnTo>
                  <a:lnTo>
                    <a:pt x="88" y="1966"/>
                  </a:lnTo>
                  <a:lnTo>
                    <a:pt x="88" y="1966"/>
                  </a:lnTo>
                  <a:lnTo>
                    <a:pt x="88" y="1961"/>
                  </a:lnTo>
                  <a:lnTo>
                    <a:pt x="88" y="1961"/>
                  </a:lnTo>
                  <a:lnTo>
                    <a:pt x="88" y="1961"/>
                  </a:lnTo>
                  <a:lnTo>
                    <a:pt x="88" y="1961"/>
                  </a:lnTo>
                  <a:lnTo>
                    <a:pt x="93" y="1956"/>
                  </a:lnTo>
                  <a:lnTo>
                    <a:pt x="93" y="1956"/>
                  </a:lnTo>
                  <a:lnTo>
                    <a:pt x="93" y="1956"/>
                  </a:lnTo>
                  <a:lnTo>
                    <a:pt x="93" y="1950"/>
                  </a:lnTo>
                  <a:lnTo>
                    <a:pt x="98" y="1950"/>
                  </a:lnTo>
                  <a:lnTo>
                    <a:pt x="98" y="1950"/>
                  </a:lnTo>
                  <a:lnTo>
                    <a:pt x="98" y="1950"/>
                  </a:lnTo>
                  <a:lnTo>
                    <a:pt x="98" y="1950"/>
                  </a:lnTo>
                  <a:lnTo>
                    <a:pt x="104" y="1950"/>
                  </a:lnTo>
                  <a:lnTo>
                    <a:pt x="104" y="1950"/>
                  </a:lnTo>
                  <a:lnTo>
                    <a:pt x="104" y="1945"/>
                  </a:lnTo>
                  <a:lnTo>
                    <a:pt x="104" y="1945"/>
                  </a:lnTo>
                  <a:lnTo>
                    <a:pt x="104" y="1945"/>
                  </a:lnTo>
                  <a:lnTo>
                    <a:pt x="104" y="1945"/>
                  </a:lnTo>
                  <a:lnTo>
                    <a:pt x="104" y="1940"/>
                  </a:lnTo>
                  <a:lnTo>
                    <a:pt x="109" y="1940"/>
                  </a:lnTo>
                  <a:lnTo>
                    <a:pt x="109" y="1940"/>
                  </a:lnTo>
                  <a:lnTo>
                    <a:pt x="109" y="1935"/>
                  </a:lnTo>
                  <a:lnTo>
                    <a:pt x="109" y="1935"/>
                  </a:lnTo>
                  <a:lnTo>
                    <a:pt x="109" y="1935"/>
                  </a:lnTo>
                  <a:lnTo>
                    <a:pt x="109" y="1930"/>
                  </a:lnTo>
                  <a:lnTo>
                    <a:pt x="109" y="1930"/>
                  </a:lnTo>
                  <a:lnTo>
                    <a:pt x="109" y="1930"/>
                  </a:lnTo>
                  <a:lnTo>
                    <a:pt x="109" y="1930"/>
                  </a:lnTo>
                  <a:lnTo>
                    <a:pt x="104" y="1930"/>
                  </a:lnTo>
                  <a:lnTo>
                    <a:pt x="104" y="1930"/>
                  </a:lnTo>
                  <a:lnTo>
                    <a:pt x="104" y="1930"/>
                  </a:lnTo>
                  <a:lnTo>
                    <a:pt x="104" y="1924"/>
                  </a:lnTo>
                  <a:lnTo>
                    <a:pt x="104" y="1924"/>
                  </a:lnTo>
                  <a:lnTo>
                    <a:pt x="98" y="1924"/>
                  </a:lnTo>
                  <a:lnTo>
                    <a:pt x="98" y="1924"/>
                  </a:lnTo>
                  <a:lnTo>
                    <a:pt x="98" y="1919"/>
                  </a:lnTo>
                  <a:lnTo>
                    <a:pt x="98" y="1919"/>
                  </a:lnTo>
                  <a:lnTo>
                    <a:pt x="98" y="1914"/>
                  </a:lnTo>
                  <a:lnTo>
                    <a:pt x="98" y="1914"/>
                  </a:lnTo>
                  <a:lnTo>
                    <a:pt x="104" y="1914"/>
                  </a:lnTo>
                  <a:lnTo>
                    <a:pt x="104" y="1914"/>
                  </a:lnTo>
                  <a:lnTo>
                    <a:pt x="104" y="1914"/>
                  </a:lnTo>
                  <a:lnTo>
                    <a:pt x="104" y="1909"/>
                  </a:lnTo>
                  <a:lnTo>
                    <a:pt x="104" y="1909"/>
                  </a:lnTo>
                  <a:lnTo>
                    <a:pt x="98" y="1909"/>
                  </a:lnTo>
                  <a:lnTo>
                    <a:pt x="98" y="1904"/>
                  </a:lnTo>
                  <a:lnTo>
                    <a:pt x="98" y="1904"/>
                  </a:lnTo>
                  <a:lnTo>
                    <a:pt x="98" y="1904"/>
                  </a:lnTo>
                  <a:lnTo>
                    <a:pt x="98" y="1898"/>
                  </a:lnTo>
                  <a:lnTo>
                    <a:pt x="98" y="1898"/>
                  </a:lnTo>
                  <a:lnTo>
                    <a:pt x="98" y="1898"/>
                  </a:lnTo>
                  <a:lnTo>
                    <a:pt x="104" y="1893"/>
                  </a:lnTo>
                  <a:lnTo>
                    <a:pt x="104" y="1893"/>
                  </a:lnTo>
                  <a:lnTo>
                    <a:pt x="104" y="1893"/>
                  </a:lnTo>
                  <a:lnTo>
                    <a:pt x="104" y="1893"/>
                  </a:lnTo>
                  <a:lnTo>
                    <a:pt x="104" y="1888"/>
                  </a:lnTo>
                  <a:lnTo>
                    <a:pt x="104" y="1888"/>
                  </a:lnTo>
                  <a:lnTo>
                    <a:pt x="104" y="1883"/>
                  </a:lnTo>
                  <a:lnTo>
                    <a:pt x="104" y="1883"/>
                  </a:lnTo>
                  <a:lnTo>
                    <a:pt x="104" y="1883"/>
                  </a:lnTo>
                  <a:lnTo>
                    <a:pt x="104" y="1878"/>
                  </a:lnTo>
                  <a:lnTo>
                    <a:pt x="104" y="1878"/>
                  </a:lnTo>
                  <a:lnTo>
                    <a:pt x="104" y="1878"/>
                  </a:lnTo>
                  <a:lnTo>
                    <a:pt x="104" y="1878"/>
                  </a:lnTo>
                  <a:lnTo>
                    <a:pt x="104" y="1873"/>
                  </a:lnTo>
                  <a:lnTo>
                    <a:pt x="104" y="1873"/>
                  </a:lnTo>
                  <a:lnTo>
                    <a:pt x="104" y="1873"/>
                  </a:lnTo>
                  <a:lnTo>
                    <a:pt x="104" y="1867"/>
                  </a:lnTo>
                  <a:lnTo>
                    <a:pt x="109" y="1867"/>
                  </a:lnTo>
                  <a:lnTo>
                    <a:pt x="109" y="1867"/>
                  </a:lnTo>
                  <a:lnTo>
                    <a:pt x="109" y="1862"/>
                  </a:lnTo>
                  <a:lnTo>
                    <a:pt x="114" y="1862"/>
                  </a:lnTo>
                  <a:lnTo>
                    <a:pt x="114" y="1862"/>
                  </a:lnTo>
                  <a:lnTo>
                    <a:pt x="114" y="1862"/>
                  </a:lnTo>
                  <a:lnTo>
                    <a:pt x="114" y="1862"/>
                  </a:lnTo>
                  <a:lnTo>
                    <a:pt x="114" y="1857"/>
                  </a:lnTo>
                  <a:lnTo>
                    <a:pt x="114" y="1857"/>
                  </a:lnTo>
                  <a:lnTo>
                    <a:pt x="119" y="1857"/>
                  </a:lnTo>
                  <a:lnTo>
                    <a:pt x="119" y="1857"/>
                  </a:lnTo>
                  <a:lnTo>
                    <a:pt x="119" y="1857"/>
                  </a:lnTo>
                  <a:lnTo>
                    <a:pt x="119" y="1857"/>
                  </a:lnTo>
                  <a:lnTo>
                    <a:pt x="119" y="1857"/>
                  </a:lnTo>
                  <a:lnTo>
                    <a:pt x="119" y="1857"/>
                  </a:lnTo>
                  <a:lnTo>
                    <a:pt x="119" y="1852"/>
                  </a:lnTo>
                  <a:lnTo>
                    <a:pt x="119" y="1852"/>
                  </a:lnTo>
                  <a:lnTo>
                    <a:pt x="119" y="1852"/>
                  </a:lnTo>
                  <a:lnTo>
                    <a:pt x="119" y="1852"/>
                  </a:lnTo>
                  <a:lnTo>
                    <a:pt x="124" y="1852"/>
                  </a:lnTo>
                  <a:lnTo>
                    <a:pt x="124" y="1852"/>
                  </a:lnTo>
                  <a:lnTo>
                    <a:pt x="124" y="1852"/>
                  </a:lnTo>
                  <a:lnTo>
                    <a:pt x="129" y="1852"/>
                  </a:lnTo>
                  <a:lnTo>
                    <a:pt x="129" y="1852"/>
                  </a:lnTo>
                  <a:lnTo>
                    <a:pt x="129" y="1852"/>
                  </a:lnTo>
                  <a:lnTo>
                    <a:pt x="129" y="1852"/>
                  </a:lnTo>
                  <a:lnTo>
                    <a:pt x="129" y="1852"/>
                  </a:lnTo>
                  <a:lnTo>
                    <a:pt x="135" y="1852"/>
                  </a:lnTo>
                  <a:lnTo>
                    <a:pt x="135" y="1852"/>
                  </a:lnTo>
                  <a:lnTo>
                    <a:pt x="135" y="1852"/>
                  </a:lnTo>
                  <a:lnTo>
                    <a:pt x="140" y="1857"/>
                  </a:lnTo>
                  <a:lnTo>
                    <a:pt x="140" y="1857"/>
                  </a:lnTo>
                  <a:lnTo>
                    <a:pt x="140" y="1857"/>
                  </a:lnTo>
                  <a:lnTo>
                    <a:pt x="145" y="1857"/>
                  </a:lnTo>
                  <a:lnTo>
                    <a:pt x="145" y="1857"/>
                  </a:lnTo>
                  <a:lnTo>
                    <a:pt x="145" y="1857"/>
                  </a:lnTo>
                  <a:lnTo>
                    <a:pt x="145" y="1852"/>
                  </a:lnTo>
                  <a:lnTo>
                    <a:pt x="145" y="1852"/>
                  </a:lnTo>
                  <a:lnTo>
                    <a:pt x="145" y="1852"/>
                  </a:lnTo>
                  <a:lnTo>
                    <a:pt x="145" y="1852"/>
                  </a:lnTo>
                  <a:lnTo>
                    <a:pt x="145" y="1852"/>
                  </a:lnTo>
                  <a:lnTo>
                    <a:pt x="145" y="1852"/>
                  </a:lnTo>
                  <a:lnTo>
                    <a:pt x="140" y="1852"/>
                  </a:lnTo>
                  <a:lnTo>
                    <a:pt x="140" y="1852"/>
                  </a:lnTo>
                  <a:lnTo>
                    <a:pt x="140" y="1847"/>
                  </a:lnTo>
                  <a:lnTo>
                    <a:pt x="140" y="1847"/>
                  </a:lnTo>
                  <a:lnTo>
                    <a:pt x="140" y="1847"/>
                  </a:lnTo>
                  <a:lnTo>
                    <a:pt x="145" y="1847"/>
                  </a:lnTo>
                  <a:lnTo>
                    <a:pt x="145" y="1847"/>
                  </a:lnTo>
                  <a:lnTo>
                    <a:pt x="145" y="1847"/>
                  </a:lnTo>
                  <a:lnTo>
                    <a:pt x="140" y="1847"/>
                  </a:lnTo>
                  <a:lnTo>
                    <a:pt x="140" y="1841"/>
                  </a:lnTo>
                  <a:lnTo>
                    <a:pt x="145" y="1841"/>
                  </a:lnTo>
                  <a:lnTo>
                    <a:pt x="145" y="1841"/>
                  </a:lnTo>
                  <a:lnTo>
                    <a:pt x="145" y="1836"/>
                  </a:lnTo>
                  <a:lnTo>
                    <a:pt x="145" y="1836"/>
                  </a:lnTo>
                  <a:lnTo>
                    <a:pt x="150" y="1836"/>
                  </a:lnTo>
                  <a:lnTo>
                    <a:pt x="150" y="1836"/>
                  </a:lnTo>
                  <a:lnTo>
                    <a:pt x="150" y="1841"/>
                  </a:lnTo>
                  <a:lnTo>
                    <a:pt x="150" y="1841"/>
                  </a:lnTo>
                  <a:lnTo>
                    <a:pt x="155" y="1841"/>
                  </a:lnTo>
                  <a:lnTo>
                    <a:pt x="155" y="1841"/>
                  </a:lnTo>
                  <a:lnTo>
                    <a:pt x="155" y="1836"/>
                  </a:lnTo>
                  <a:lnTo>
                    <a:pt x="155" y="1836"/>
                  </a:lnTo>
                  <a:lnTo>
                    <a:pt x="150" y="1836"/>
                  </a:lnTo>
                  <a:lnTo>
                    <a:pt x="150" y="1836"/>
                  </a:lnTo>
                  <a:lnTo>
                    <a:pt x="155" y="1836"/>
                  </a:lnTo>
                  <a:lnTo>
                    <a:pt x="155" y="1831"/>
                  </a:lnTo>
                  <a:lnTo>
                    <a:pt x="155" y="1831"/>
                  </a:lnTo>
                  <a:lnTo>
                    <a:pt x="155" y="1831"/>
                  </a:lnTo>
                  <a:lnTo>
                    <a:pt x="155" y="1831"/>
                  </a:lnTo>
                  <a:lnTo>
                    <a:pt x="161" y="1831"/>
                  </a:lnTo>
                  <a:lnTo>
                    <a:pt x="161" y="1831"/>
                  </a:lnTo>
                  <a:lnTo>
                    <a:pt x="161" y="1831"/>
                  </a:lnTo>
                  <a:lnTo>
                    <a:pt x="161" y="1831"/>
                  </a:lnTo>
                  <a:lnTo>
                    <a:pt x="166" y="1831"/>
                  </a:lnTo>
                  <a:lnTo>
                    <a:pt x="166" y="1831"/>
                  </a:lnTo>
                  <a:lnTo>
                    <a:pt x="166" y="1831"/>
                  </a:lnTo>
                  <a:lnTo>
                    <a:pt x="166" y="1831"/>
                  </a:lnTo>
                  <a:lnTo>
                    <a:pt x="171" y="1831"/>
                  </a:lnTo>
                  <a:lnTo>
                    <a:pt x="171" y="1831"/>
                  </a:lnTo>
                  <a:lnTo>
                    <a:pt x="171" y="1836"/>
                  </a:lnTo>
                  <a:lnTo>
                    <a:pt x="171" y="1836"/>
                  </a:lnTo>
                  <a:lnTo>
                    <a:pt x="171" y="1836"/>
                  </a:lnTo>
                  <a:lnTo>
                    <a:pt x="171" y="1836"/>
                  </a:lnTo>
                  <a:lnTo>
                    <a:pt x="171" y="1831"/>
                  </a:lnTo>
                  <a:lnTo>
                    <a:pt x="171" y="1831"/>
                  </a:lnTo>
                  <a:lnTo>
                    <a:pt x="176" y="1831"/>
                  </a:lnTo>
                  <a:lnTo>
                    <a:pt x="176" y="1831"/>
                  </a:lnTo>
                  <a:lnTo>
                    <a:pt x="176" y="1831"/>
                  </a:lnTo>
                  <a:lnTo>
                    <a:pt x="176" y="1836"/>
                  </a:lnTo>
                  <a:lnTo>
                    <a:pt x="176" y="1836"/>
                  </a:lnTo>
                  <a:lnTo>
                    <a:pt x="176" y="1836"/>
                  </a:lnTo>
                  <a:lnTo>
                    <a:pt x="176" y="1841"/>
                  </a:lnTo>
                  <a:lnTo>
                    <a:pt x="176" y="1841"/>
                  </a:lnTo>
                  <a:lnTo>
                    <a:pt x="176" y="1841"/>
                  </a:lnTo>
                  <a:lnTo>
                    <a:pt x="176" y="1841"/>
                  </a:lnTo>
                  <a:lnTo>
                    <a:pt x="171" y="1841"/>
                  </a:lnTo>
                  <a:lnTo>
                    <a:pt x="171" y="1847"/>
                  </a:lnTo>
                  <a:lnTo>
                    <a:pt x="171" y="1847"/>
                  </a:lnTo>
                  <a:lnTo>
                    <a:pt x="171" y="1841"/>
                  </a:lnTo>
                  <a:lnTo>
                    <a:pt x="171" y="1841"/>
                  </a:lnTo>
                  <a:lnTo>
                    <a:pt x="171" y="1847"/>
                  </a:lnTo>
                  <a:lnTo>
                    <a:pt x="166" y="1847"/>
                  </a:lnTo>
                  <a:lnTo>
                    <a:pt x="166" y="1847"/>
                  </a:lnTo>
                  <a:lnTo>
                    <a:pt x="166" y="1847"/>
                  </a:lnTo>
                  <a:lnTo>
                    <a:pt x="171" y="1847"/>
                  </a:lnTo>
                  <a:lnTo>
                    <a:pt x="171" y="1852"/>
                  </a:lnTo>
                  <a:lnTo>
                    <a:pt x="171" y="1852"/>
                  </a:lnTo>
                  <a:lnTo>
                    <a:pt x="171" y="1852"/>
                  </a:lnTo>
                  <a:lnTo>
                    <a:pt x="171" y="1852"/>
                  </a:lnTo>
                  <a:lnTo>
                    <a:pt x="176" y="1852"/>
                  </a:lnTo>
                  <a:lnTo>
                    <a:pt x="176" y="1852"/>
                  </a:lnTo>
                  <a:lnTo>
                    <a:pt x="176" y="1852"/>
                  </a:lnTo>
                  <a:lnTo>
                    <a:pt x="181" y="1852"/>
                  </a:lnTo>
                  <a:lnTo>
                    <a:pt x="181" y="1852"/>
                  </a:lnTo>
                  <a:lnTo>
                    <a:pt x="181" y="1852"/>
                  </a:lnTo>
                  <a:lnTo>
                    <a:pt x="181" y="1852"/>
                  </a:lnTo>
                  <a:lnTo>
                    <a:pt x="181" y="1857"/>
                  </a:lnTo>
                  <a:lnTo>
                    <a:pt x="181" y="1857"/>
                  </a:lnTo>
                  <a:lnTo>
                    <a:pt x="186" y="1857"/>
                  </a:lnTo>
                  <a:lnTo>
                    <a:pt x="186" y="1862"/>
                  </a:lnTo>
                  <a:lnTo>
                    <a:pt x="186" y="1862"/>
                  </a:lnTo>
                  <a:lnTo>
                    <a:pt x="186" y="1862"/>
                  </a:lnTo>
                  <a:lnTo>
                    <a:pt x="192" y="1862"/>
                  </a:lnTo>
                  <a:lnTo>
                    <a:pt x="192" y="1862"/>
                  </a:lnTo>
                  <a:lnTo>
                    <a:pt x="192" y="1862"/>
                  </a:lnTo>
                  <a:lnTo>
                    <a:pt x="197" y="1862"/>
                  </a:lnTo>
                  <a:lnTo>
                    <a:pt x="197" y="1857"/>
                  </a:lnTo>
                  <a:lnTo>
                    <a:pt x="197" y="1857"/>
                  </a:lnTo>
                  <a:lnTo>
                    <a:pt x="197" y="1857"/>
                  </a:lnTo>
                  <a:lnTo>
                    <a:pt x="197" y="1857"/>
                  </a:lnTo>
                  <a:lnTo>
                    <a:pt x="197" y="1857"/>
                  </a:lnTo>
                  <a:lnTo>
                    <a:pt x="197" y="1857"/>
                  </a:lnTo>
                  <a:lnTo>
                    <a:pt x="202" y="1857"/>
                  </a:lnTo>
                  <a:lnTo>
                    <a:pt x="202" y="1857"/>
                  </a:lnTo>
                  <a:lnTo>
                    <a:pt x="202" y="1857"/>
                  </a:lnTo>
                  <a:lnTo>
                    <a:pt x="202" y="1852"/>
                  </a:lnTo>
                  <a:lnTo>
                    <a:pt x="202" y="1852"/>
                  </a:lnTo>
                  <a:lnTo>
                    <a:pt x="202" y="1852"/>
                  </a:lnTo>
                  <a:lnTo>
                    <a:pt x="202" y="1852"/>
                  </a:lnTo>
                  <a:lnTo>
                    <a:pt x="202" y="1847"/>
                  </a:lnTo>
                  <a:lnTo>
                    <a:pt x="207" y="1847"/>
                  </a:lnTo>
                  <a:lnTo>
                    <a:pt x="207" y="1847"/>
                  </a:lnTo>
                  <a:lnTo>
                    <a:pt x="207" y="1852"/>
                  </a:lnTo>
                  <a:lnTo>
                    <a:pt x="207" y="1852"/>
                  </a:lnTo>
                  <a:lnTo>
                    <a:pt x="207" y="1852"/>
                  </a:lnTo>
                  <a:lnTo>
                    <a:pt x="207" y="1857"/>
                  </a:lnTo>
                  <a:lnTo>
                    <a:pt x="207" y="1857"/>
                  </a:lnTo>
                  <a:lnTo>
                    <a:pt x="207" y="1857"/>
                  </a:lnTo>
                  <a:lnTo>
                    <a:pt x="207" y="1857"/>
                  </a:lnTo>
                  <a:lnTo>
                    <a:pt x="212" y="1857"/>
                  </a:lnTo>
                  <a:lnTo>
                    <a:pt x="212" y="1857"/>
                  </a:lnTo>
                  <a:lnTo>
                    <a:pt x="212" y="1857"/>
                  </a:lnTo>
                  <a:lnTo>
                    <a:pt x="212" y="1857"/>
                  </a:lnTo>
                  <a:lnTo>
                    <a:pt x="212" y="1857"/>
                  </a:lnTo>
                  <a:lnTo>
                    <a:pt x="212" y="1852"/>
                  </a:lnTo>
                  <a:lnTo>
                    <a:pt x="212" y="1852"/>
                  </a:lnTo>
                  <a:lnTo>
                    <a:pt x="212" y="1852"/>
                  </a:lnTo>
                  <a:lnTo>
                    <a:pt x="212" y="1852"/>
                  </a:lnTo>
                  <a:lnTo>
                    <a:pt x="218" y="1852"/>
                  </a:lnTo>
                  <a:lnTo>
                    <a:pt x="218" y="1847"/>
                  </a:lnTo>
                  <a:lnTo>
                    <a:pt x="212" y="1847"/>
                  </a:lnTo>
                  <a:lnTo>
                    <a:pt x="212" y="1847"/>
                  </a:lnTo>
                  <a:lnTo>
                    <a:pt x="212" y="1847"/>
                  </a:lnTo>
                  <a:lnTo>
                    <a:pt x="218" y="1847"/>
                  </a:lnTo>
                  <a:lnTo>
                    <a:pt x="218" y="1847"/>
                  </a:lnTo>
                  <a:lnTo>
                    <a:pt x="218" y="1847"/>
                  </a:lnTo>
                  <a:lnTo>
                    <a:pt x="218" y="1847"/>
                  </a:lnTo>
                  <a:lnTo>
                    <a:pt x="218" y="1847"/>
                  </a:lnTo>
                  <a:lnTo>
                    <a:pt x="218" y="1847"/>
                  </a:lnTo>
                  <a:lnTo>
                    <a:pt x="218" y="1852"/>
                  </a:lnTo>
                  <a:lnTo>
                    <a:pt x="218" y="1852"/>
                  </a:lnTo>
                  <a:lnTo>
                    <a:pt x="218" y="1852"/>
                  </a:lnTo>
                  <a:lnTo>
                    <a:pt x="218" y="1852"/>
                  </a:lnTo>
                  <a:lnTo>
                    <a:pt x="218" y="1852"/>
                  </a:lnTo>
                  <a:lnTo>
                    <a:pt x="218" y="1857"/>
                  </a:lnTo>
                  <a:lnTo>
                    <a:pt x="218" y="1857"/>
                  </a:lnTo>
                  <a:lnTo>
                    <a:pt x="223" y="1857"/>
                  </a:lnTo>
                  <a:lnTo>
                    <a:pt x="223" y="1857"/>
                  </a:lnTo>
                  <a:lnTo>
                    <a:pt x="223" y="1857"/>
                  </a:lnTo>
                  <a:lnTo>
                    <a:pt x="228" y="1852"/>
                  </a:lnTo>
                  <a:lnTo>
                    <a:pt x="228" y="1852"/>
                  </a:lnTo>
                  <a:lnTo>
                    <a:pt x="228" y="1852"/>
                  </a:lnTo>
                  <a:lnTo>
                    <a:pt x="228" y="1852"/>
                  </a:lnTo>
                  <a:lnTo>
                    <a:pt x="228" y="1852"/>
                  </a:lnTo>
                  <a:lnTo>
                    <a:pt x="228" y="1852"/>
                  </a:lnTo>
                  <a:lnTo>
                    <a:pt x="228" y="1847"/>
                  </a:lnTo>
                  <a:lnTo>
                    <a:pt x="228" y="1847"/>
                  </a:lnTo>
                  <a:lnTo>
                    <a:pt x="228" y="1847"/>
                  </a:lnTo>
                  <a:lnTo>
                    <a:pt x="228" y="1847"/>
                  </a:lnTo>
                  <a:lnTo>
                    <a:pt x="228" y="1847"/>
                  </a:lnTo>
                  <a:lnTo>
                    <a:pt x="233" y="1847"/>
                  </a:lnTo>
                  <a:lnTo>
                    <a:pt x="233" y="1847"/>
                  </a:lnTo>
                  <a:lnTo>
                    <a:pt x="233" y="1847"/>
                  </a:lnTo>
                  <a:lnTo>
                    <a:pt x="233" y="1841"/>
                  </a:lnTo>
                  <a:lnTo>
                    <a:pt x="233" y="1841"/>
                  </a:lnTo>
                  <a:lnTo>
                    <a:pt x="238" y="1841"/>
                  </a:lnTo>
                  <a:lnTo>
                    <a:pt x="238" y="1841"/>
                  </a:lnTo>
                  <a:lnTo>
                    <a:pt x="238" y="1841"/>
                  </a:lnTo>
                  <a:lnTo>
                    <a:pt x="238" y="1847"/>
                  </a:lnTo>
                  <a:lnTo>
                    <a:pt x="238" y="1847"/>
                  </a:lnTo>
                  <a:lnTo>
                    <a:pt x="238" y="1847"/>
                  </a:lnTo>
                  <a:lnTo>
                    <a:pt x="238" y="1847"/>
                  </a:lnTo>
                  <a:lnTo>
                    <a:pt x="243" y="1847"/>
                  </a:lnTo>
                  <a:lnTo>
                    <a:pt x="243" y="1847"/>
                  </a:lnTo>
                  <a:lnTo>
                    <a:pt x="243" y="1847"/>
                  </a:lnTo>
                  <a:lnTo>
                    <a:pt x="243" y="1847"/>
                  </a:lnTo>
                  <a:lnTo>
                    <a:pt x="243" y="1847"/>
                  </a:lnTo>
                  <a:lnTo>
                    <a:pt x="243" y="1847"/>
                  </a:lnTo>
                  <a:lnTo>
                    <a:pt x="249" y="1847"/>
                  </a:lnTo>
                  <a:lnTo>
                    <a:pt x="249" y="1847"/>
                  </a:lnTo>
                  <a:lnTo>
                    <a:pt x="249" y="1847"/>
                  </a:lnTo>
                  <a:lnTo>
                    <a:pt x="249" y="1847"/>
                  </a:lnTo>
                  <a:lnTo>
                    <a:pt x="249" y="1852"/>
                  </a:lnTo>
                  <a:lnTo>
                    <a:pt x="249" y="1847"/>
                  </a:lnTo>
                  <a:lnTo>
                    <a:pt x="249" y="1847"/>
                  </a:lnTo>
                  <a:lnTo>
                    <a:pt x="249" y="1847"/>
                  </a:lnTo>
                  <a:lnTo>
                    <a:pt x="249" y="1847"/>
                  </a:lnTo>
                  <a:lnTo>
                    <a:pt x="254" y="1841"/>
                  </a:lnTo>
                  <a:lnTo>
                    <a:pt x="254" y="1836"/>
                  </a:lnTo>
                  <a:lnTo>
                    <a:pt x="254" y="1836"/>
                  </a:lnTo>
                  <a:lnTo>
                    <a:pt x="254" y="1836"/>
                  </a:lnTo>
                  <a:lnTo>
                    <a:pt x="259" y="1836"/>
                  </a:lnTo>
                  <a:lnTo>
                    <a:pt x="259" y="1836"/>
                  </a:lnTo>
                  <a:lnTo>
                    <a:pt x="259" y="1836"/>
                  </a:lnTo>
                  <a:lnTo>
                    <a:pt x="259" y="1836"/>
                  </a:lnTo>
                  <a:lnTo>
                    <a:pt x="259" y="1836"/>
                  </a:lnTo>
                  <a:lnTo>
                    <a:pt x="264" y="1836"/>
                  </a:lnTo>
                  <a:lnTo>
                    <a:pt x="264" y="1836"/>
                  </a:lnTo>
                  <a:lnTo>
                    <a:pt x="264" y="1836"/>
                  </a:lnTo>
                  <a:lnTo>
                    <a:pt x="264" y="1841"/>
                  </a:lnTo>
                  <a:lnTo>
                    <a:pt x="264" y="1841"/>
                  </a:lnTo>
                  <a:lnTo>
                    <a:pt x="264" y="1841"/>
                  </a:lnTo>
                  <a:lnTo>
                    <a:pt x="264" y="1836"/>
                  </a:lnTo>
                  <a:lnTo>
                    <a:pt x="264" y="1836"/>
                  </a:lnTo>
                  <a:lnTo>
                    <a:pt x="264" y="1836"/>
                  </a:lnTo>
                  <a:lnTo>
                    <a:pt x="269" y="1836"/>
                  </a:lnTo>
                  <a:lnTo>
                    <a:pt x="269" y="1841"/>
                  </a:lnTo>
                  <a:lnTo>
                    <a:pt x="269" y="1841"/>
                  </a:lnTo>
                  <a:lnTo>
                    <a:pt x="269" y="1836"/>
                  </a:lnTo>
                  <a:lnTo>
                    <a:pt x="275" y="1836"/>
                  </a:lnTo>
                  <a:lnTo>
                    <a:pt x="275" y="1836"/>
                  </a:lnTo>
                  <a:lnTo>
                    <a:pt x="275" y="1836"/>
                  </a:lnTo>
                  <a:lnTo>
                    <a:pt x="275" y="1841"/>
                  </a:lnTo>
                  <a:lnTo>
                    <a:pt x="275" y="1841"/>
                  </a:lnTo>
                  <a:lnTo>
                    <a:pt x="275" y="1841"/>
                  </a:lnTo>
                  <a:lnTo>
                    <a:pt x="280" y="1841"/>
                  </a:lnTo>
                  <a:lnTo>
                    <a:pt x="280" y="1841"/>
                  </a:lnTo>
                  <a:lnTo>
                    <a:pt x="280" y="1841"/>
                  </a:lnTo>
                  <a:lnTo>
                    <a:pt x="280" y="1841"/>
                  </a:lnTo>
                  <a:lnTo>
                    <a:pt x="285" y="1841"/>
                  </a:lnTo>
                  <a:lnTo>
                    <a:pt x="285" y="1836"/>
                  </a:lnTo>
                  <a:lnTo>
                    <a:pt x="285" y="1836"/>
                  </a:lnTo>
                  <a:lnTo>
                    <a:pt x="285" y="1836"/>
                  </a:lnTo>
                  <a:lnTo>
                    <a:pt x="285" y="1831"/>
                  </a:lnTo>
                  <a:lnTo>
                    <a:pt x="290" y="1831"/>
                  </a:lnTo>
                  <a:lnTo>
                    <a:pt x="290" y="1836"/>
                  </a:lnTo>
                  <a:lnTo>
                    <a:pt x="290" y="1836"/>
                  </a:lnTo>
                  <a:lnTo>
                    <a:pt x="285" y="1836"/>
                  </a:lnTo>
                  <a:lnTo>
                    <a:pt x="285" y="1841"/>
                  </a:lnTo>
                  <a:lnTo>
                    <a:pt x="290" y="1841"/>
                  </a:lnTo>
                  <a:lnTo>
                    <a:pt x="290" y="1841"/>
                  </a:lnTo>
                  <a:lnTo>
                    <a:pt x="290" y="1841"/>
                  </a:lnTo>
                  <a:lnTo>
                    <a:pt x="290" y="1836"/>
                  </a:lnTo>
                  <a:lnTo>
                    <a:pt x="290" y="1836"/>
                  </a:lnTo>
                  <a:lnTo>
                    <a:pt x="295" y="1836"/>
                  </a:lnTo>
                  <a:lnTo>
                    <a:pt x="295" y="1836"/>
                  </a:lnTo>
                  <a:lnTo>
                    <a:pt x="295" y="1836"/>
                  </a:lnTo>
                  <a:lnTo>
                    <a:pt x="300" y="1836"/>
                  </a:lnTo>
                  <a:lnTo>
                    <a:pt x="300" y="1836"/>
                  </a:lnTo>
                  <a:lnTo>
                    <a:pt x="300" y="1831"/>
                  </a:lnTo>
                  <a:lnTo>
                    <a:pt x="300" y="1831"/>
                  </a:lnTo>
                  <a:lnTo>
                    <a:pt x="300" y="1831"/>
                  </a:lnTo>
                  <a:lnTo>
                    <a:pt x="300" y="1831"/>
                  </a:lnTo>
                  <a:lnTo>
                    <a:pt x="295" y="1831"/>
                  </a:lnTo>
                  <a:lnTo>
                    <a:pt x="295" y="1826"/>
                  </a:lnTo>
                  <a:lnTo>
                    <a:pt x="300" y="1826"/>
                  </a:lnTo>
                  <a:lnTo>
                    <a:pt x="300" y="1826"/>
                  </a:lnTo>
                  <a:lnTo>
                    <a:pt x="300" y="1826"/>
                  </a:lnTo>
                  <a:lnTo>
                    <a:pt x="300" y="1826"/>
                  </a:lnTo>
                  <a:lnTo>
                    <a:pt x="306" y="1826"/>
                  </a:lnTo>
                  <a:lnTo>
                    <a:pt x="306" y="1831"/>
                  </a:lnTo>
                  <a:lnTo>
                    <a:pt x="306" y="1831"/>
                  </a:lnTo>
                  <a:lnTo>
                    <a:pt x="306" y="1826"/>
                  </a:lnTo>
                  <a:lnTo>
                    <a:pt x="306" y="1826"/>
                  </a:lnTo>
                  <a:lnTo>
                    <a:pt x="311" y="1826"/>
                  </a:lnTo>
                  <a:lnTo>
                    <a:pt x="311" y="1821"/>
                  </a:lnTo>
                  <a:lnTo>
                    <a:pt x="306" y="1821"/>
                  </a:lnTo>
                  <a:lnTo>
                    <a:pt x="306" y="1821"/>
                  </a:lnTo>
                  <a:lnTo>
                    <a:pt x="311" y="1821"/>
                  </a:lnTo>
                  <a:lnTo>
                    <a:pt x="311" y="1815"/>
                  </a:lnTo>
                  <a:lnTo>
                    <a:pt x="311" y="1815"/>
                  </a:lnTo>
                  <a:lnTo>
                    <a:pt x="311" y="1815"/>
                  </a:lnTo>
                  <a:lnTo>
                    <a:pt x="311" y="1815"/>
                  </a:lnTo>
                  <a:lnTo>
                    <a:pt x="316" y="1810"/>
                  </a:lnTo>
                  <a:lnTo>
                    <a:pt x="316" y="1810"/>
                  </a:lnTo>
                  <a:lnTo>
                    <a:pt x="316" y="1810"/>
                  </a:lnTo>
                  <a:lnTo>
                    <a:pt x="316" y="1815"/>
                  </a:lnTo>
                  <a:lnTo>
                    <a:pt x="316" y="1815"/>
                  </a:lnTo>
                  <a:lnTo>
                    <a:pt x="316" y="1815"/>
                  </a:lnTo>
                  <a:lnTo>
                    <a:pt x="316" y="1821"/>
                  </a:lnTo>
                  <a:lnTo>
                    <a:pt x="321" y="1815"/>
                  </a:lnTo>
                  <a:lnTo>
                    <a:pt x="321" y="1815"/>
                  </a:lnTo>
                  <a:lnTo>
                    <a:pt x="321" y="1815"/>
                  </a:lnTo>
                  <a:lnTo>
                    <a:pt x="321" y="1815"/>
                  </a:lnTo>
                  <a:lnTo>
                    <a:pt x="321" y="1810"/>
                  </a:lnTo>
                  <a:lnTo>
                    <a:pt x="316" y="1810"/>
                  </a:lnTo>
                  <a:lnTo>
                    <a:pt x="316" y="1810"/>
                  </a:lnTo>
                  <a:lnTo>
                    <a:pt x="316" y="1810"/>
                  </a:lnTo>
                  <a:lnTo>
                    <a:pt x="321" y="1810"/>
                  </a:lnTo>
                  <a:lnTo>
                    <a:pt x="321" y="1810"/>
                  </a:lnTo>
                  <a:lnTo>
                    <a:pt x="321" y="1810"/>
                  </a:lnTo>
                  <a:lnTo>
                    <a:pt x="321" y="1810"/>
                  </a:lnTo>
                  <a:lnTo>
                    <a:pt x="326" y="1810"/>
                  </a:lnTo>
                  <a:lnTo>
                    <a:pt x="326" y="1810"/>
                  </a:lnTo>
                  <a:lnTo>
                    <a:pt x="321" y="1810"/>
                  </a:lnTo>
                  <a:lnTo>
                    <a:pt x="321" y="1805"/>
                  </a:lnTo>
                  <a:lnTo>
                    <a:pt x="321" y="1805"/>
                  </a:lnTo>
                  <a:lnTo>
                    <a:pt x="321" y="1805"/>
                  </a:lnTo>
                  <a:lnTo>
                    <a:pt x="326" y="1805"/>
                  </a:lnTo>
                  <a:lnTo>
                    <a:pt x="326" y="1805"/>
                  </a:lnTo>
                  <a:lnTo>
                    <a:pt x="326" y="1805"/>
                  </a:lnTo>
                  <a:lnTo>
                    <a:pt x="326" y="1805"/>
                  </a:lnTo>
                  <a:lnTo>
                    <a:pt x="332" y="1805"/>
                  </a:lnTo>
                  <a:lnTo>
                    <a:pt x="332" y="1805"/>
                  </a:lnTo>
                  <a:lnTo>
                    <a:pt x="332" y="1800"/>
                  </a:lnTo>
                  <a:lnTo>
                    <a:pt x="332" y="1805"/>
                  </a:lnTo>
                  <a:lnTo>
                    <a:pt x="332" y="1805"/>
                  </a:lnTo>
                  <a:lnTo>
                    <a:pt x="332" y="1805"/>
                  </a:lnTo>
                  <a:lnTo>
                    <a:pt x="332" y="1805"/>
                  </a:lnTo>
                  <a:lnTo>
                    <a:pt x="332" y="1805"/>
                  </a:lnTo>
                  <a:lnTo>
                    <a:pt x="337" y="1805"/>
                  </a:lnTo>
                  <a:lnTo>
                    <a:pt x="337" y="1805"/>
                  </a:lnTo>
                  <a:lnTo>
                    <a:pt x="337" y="1805"/>
                  </a:lnTo>
                  <a:lnTo>
                    <a:pt x="342" y="1805"/>
                  </a:lnTo>
                  <a:lnTo>
                    <a:pt x="342" y="1805"/>
                  </a:lnTo>
                  <a:lnTo>
                    <a:pt x="342" y="1805"/>
                  </a:lnTo>
                  <a:lnTo>
                    <a:pt x="342" y="1805"/>
                  </a:lnTo>
                  <a:lnTo>
                    <a:pt x="342" y="1805"/>
                  </a:lnTo>
                  <a:lnTo>
                    <a:pt x="342" y="1805"/>
                  </a:lnTo>
                  <a:lnTo>
                    <a:pt x="347" y="1800"/>
                  </a:lnTo>
                  <a:lnTo>
                    <a:pt x="347" y="1800"/>
                  </a:lnTo>
                  <a:lnTo>
                    <a:pt x="347" y="1800"/>
                  </a:lnTo>
                  <a:lnTo>
                    <a:pt x="347" y="1800"/>
                  </a:lnTo>
                  <a:lnTo>
                    <a:pt x="347" y="1795"/>
                  </a:lnTo>
                  <a:lnTo>
                    <a:pt x="347" y="1795"/>
                  </a:lnTo>
                  <a:lnTo>
                    <a:pt x="352" y="1795"/>
                  </a:lnTo>
                  <a:lnTo>
                    <a:pt x="352" y="1795"/>
                  </a:lnTo>
                  <a:lnTo>
                    <a:pt x="352" y="1795"/>
                  </a:lnTo>
                  <a:lnTo>
                    <a:pt x="357" y="1795"/>
                  </a:lnTo>
                  <a:lnTo>
                    <a:pt x="357" y="1795"/>
                  </a:lnTo>
                  <a:lnTo>
                    <a:pt x="357" y="1795"/>
                  </a:lnTo>
                  <a:lnTo>
                    <a:pt x="363" y="1795"/>
                  </a:lnTo>
                  <a:lnTo>
                    <a:pt x="363" y="1795"/>
                  </a:lnTo>
                  <a:lnTo>
                    <a:pt x="363" y="1795"/>
                  </a:lnTo>
                  <a:lnTo>
                    <a:pt x="363" y="1795"/>
                  </a:lnTo>
                  <a:lnTo>
                    <a:pt x="363" y="1790"/>
                  </a:lnTo>
                  <a:lnTo>
                    <a:pt x="363" y="1790"/>
                  </a:lnTo>
                  <a:lnTo>
                    <a:pt x="363" y="1790"/>
                  </a:lnTo>
                  <a:lnTo>
                    <a:pt x="363" y="1790"/>
                  </a:lnTo>
                  <a:lnTo>
                    <a:pt x="363" y="1790"/>
                  </a:lnTo>
                  <a:lnTo>
                    <a:pt x="368" y="1790"/>
                  </a:lnTo>
                  <a:lnTo>
                    <a:pt x="368" y="1790"/>
                  </a:lnTo>
                  <a:lnTo>
                    <a:pt x="368" y="1790"/>
                  </a:lnTo>
                  <a:lnTo>
                    <a:pt x="368" y="1790"/>
                  </a:lnTo>
                  <a:lnTo>
                    <a:pt x="368" y="1790"/>
                  </a:lnTo>
                  <a:lnTo>
                    <a:pt x="368" y="1784"/>
                  </a:lnTo>
                  <a:lnTo>
                    <a:pt x="368" y="1784"/>
                  </a:lnTo>
                  <a:lnTo>
                    <a:pt x="368" y="1784"/>
                  </a:lnTo>
                  <a:lnTo>
                    <a:pt x="368" y="1784"/>
                  </a:lnTo>
                  <a:lnTo>
                    <a:pt x="373" y="1784"/>
                  </a:lnTo>
                  <a:lnTo>
                    <a:pt x="368" y="1790"/>
                  </a:lnTo>
                  <a:lnTo>
                    <a:pt x="368" y="1790"/>
                  </a:lnTo>
                  <a:lnTo>
                    <a:pt x="373" y="1790"/>
                  </a:lnTo>
                  <a:lnTo>
                    <a:pt x="373" y="1795"/>
                  </a:lnTo>
                  <a:lnTo>
                    <a:pt x="373" y="1795"/>
                  </a:lnTo>
                  <a:lnTo>
                    <a:pt x="373" y="1795"/>
                  </a:lnTo>
                  <a:lnTo>
                    <a:pt x="378" y="1795"/>
                  </a:lnTo>
                  <a:lnTo>
                    <a:pt x="378" y="1790"/>
                  </a:lnTo>
                  <a:lnTo>
                    <a:pt x="378" y="1790"/>
                  </a:lnTo>
                  <a:lnTo>
                    <a:pt x="378" y="1790"/>
                  </a:lnTo>
                  <a:lnTo>
                    <a:pt x="378" y="1790"/>
                  </a:lnTo>
                  <a:lnTo>
                    <a:pt x="383" y="1790"/>
                  </a:lnTo>
                  <a:lnTo>
                    <a:pt x="383" y="1790"/>
                  </a:lnTo>
                  <a:lnTo>
                    <a:pt x="383" y="1790"/>
                  </a:lnTo>
                  <a:lnTo>
                    <a:pt x="383" y="1790"/>
                  </a:lnTo>
                  <a:lnTo>
                    <a:pt x="383" y="1790"/>
                  </a:lnTo>
                  <a:lnTo>
                    <a:pt x="383" y="1790"/>
                  </a:lnTo>
                  <a:lnTo>
                    <a:pt x="389" y="1790"/>
                  </a:lnTo>
                  <a:lnTo>
                    <a:pt x="383" y="1790"/>
                  </a:lnTo>
                  <a:lnTo>
                    <a:pt x="383" y="1784"/>
                  </a:lnTo>
                  <a:lnTo>
                    <a:pt x="389" y="1784"/>
                  </a:lnTo>
                  <a:lnTo>
                    <a:pt x="389" y="1784"/>
                  </a:lnTo>
                  <a:lnTo>
                    <a:pt x="389" y="1784"/>
                  </a:lnTo>
                  <a:lnTo>
                    <a:pt x="389" y="1790"/>
                  </a:lnTo>
                  <a:lnTo>
                    <a:pt x="389" y="1790"/>
                  </a:lnTo>
                  <a:lnTo>
                    <a:pt x="389" y="1790"/>
                  </a:lnTo>
                  <a:lnTo>
                    <a:pt x="389" y="1795"/>
                  </a:lnTo>
                  <a:lnTo>
                    <a:pt x="394" y="1795"/>
                  </a:lnTo>
                  <a:lnTo>
                    <a:pt x="394" y="1795"/>
                  </a:lnTo>
                  <a:lnTo>
                    <a:pt x="394" y="1795"/>
                  </a:lnTo>
                  <a:lnTo>
                    <a:pt x="389" y="1795"/>
                  </a:lnTo>
                  <a:lnTo>
                    <a:pt x="389" y="1795"/>
                  </a:lnTo>
                  <a:lnTo>
                    <a:pt x="394" y="1795"/>
                  </a:lnTo>
                  <a:lnTo>
                    <a:pt x="394" y="1795"/>
                  </a:lnTo>
                  <a:lnTo>
                    <a:pt x="394" y="1795"/>
                  </a:lnTo>
                  <a:lnTo>
                    <a:pt x="394" y="1800"/>
                  </a:lnTo>
                  <a:lnTo>
                    <a:pt x="399" y="1800"/>
                  </a:lnTo>
                  <a:lnTo>
                    <a:pt x="399" y="1800"/>
                  </a:lnTo>
                  <a:lnTo>
                    <a:pt x="399" y="1795"/>
                  </a:lnTo>
                  <a:lnTo>
                    <a:pt x="399" y="1795"/>
                  </a:lnTo>
                  <a:lnTo>
                    <a:pt x="399" y="1795"/>
                  </a:lnTo>
                  <a:lnTo>
                    <a:pt x="399" y="1795"/>
                  </a:lnTo>
                  <a:lnTo>
                    <a:pt x="399" y="1795"/>
                  </a:lnTo>
                  <a:lnTo>
                    <a:pt x="404" y="1795"/>
                  </a:lnTo>
                  <a:lnTo>
                    <a:pt x="404" y="1795"/>
                  </a:lnTo>
                  <a:lnTo>
                    <a:pt x="404" y="1800"/>
                  </a:lnTo>
                  <a:lnTo>
                    <a:pt x="404" y="1800"/>
                  </a:lnTo>
                  <a:lnTo>
                    <a:pt x="404" y="1800"/>
                  </a:lnTo>
                  <a:lnTo>
                    <a:pt x="404" y="1805"/>
                  </a:lnTo>
                  <a:lnTo>
                    <a:pt x="409" y="1805"/>
                  </a:lnTo>
                  <a:lnTo>
                    <a:pt x="409" y="1800"/>
                  </a:lnTo>
                  <a:lnTo>
                    <a:pt x="409" y="1805"/>
                  </a:lnTo>
                  <a:lnTo>
                    <a:pt x="409" y="1805"/>
                  </a:lnTo>
                  <a:lnTo>
                    <a:pt x="414" y="1805"/>
                  </a:lnTo>
                  <a:lnTo>
                    <a:pt x="414" y="1805"/>
                  </a:lnTo>
                  <a:lnTo>
                    <a:pt x="414" y="1805"/>
                  </a:lnTo>
                  <a:lnTo>
                    <a:pt x="414" y="1810"/>
                  </a:lnTo>
                  <a:lnTo>
                    <a:pt x="414" y="1810"/>
                  </a:lnTo>
                  <a:lnTo>
                    <a:pt x="414" y="1810"/>
                  </a:lnTo>
                  <a:lnTo>
                    <a:pt x="420" y="1810"/>
                  </a:lnTo>
                  <a:lnTo>
                    <a:pt x="414" y="1810"/>
                  </a:lnTo>
                  <a:lnTo>
                    <a:pt x="414" y="1810"/>
                  </a:lnTo>
                  <a:lnTo>
                    <a:pt x="414" y="1810"/>
                  </a:lnTo>
                  <a:lnTo>
                    <a:pt x="414" y="1815"/>
                  </a:lnTo>
                  <a:lnTo>
                    <a:pt x="414" y="1815"/>
                  </a:lnTo>
                  <a:lnTo>
                    <a:pt x="420" y="1815"/>
                  </a:lnTo>
                  <a:lnTo>
                    <a:pt x="420" y="1815"/>
                  </a:lnTo>
                  <a:lnTo>
                    <a:pt x="420" y="1815"/>
                  </a:lnTo>
                  <a:lnTo>
                    <a:pt x="420" y="1821"/>
                  </a:lnTo>
                  <a:lnTo>
                    <a:pt x="420" y="1821"/>
                  </a:lnTo>
                  <a:lnTo>
                    <a:pt x="420" y="1821"/>
                  </a:lnTo>
                  <a:lnTo>
                    <a:pt x="420" y="1826"/>
                  </a:lnTo>
                  <a:lnTo>
                    <a:pt x="420" y="1826"/>
                  </a:lnTo>
                  <a:lnTo>
                    <a:pt x="420" y="1826"/>
                  </a:lnTo>
                  <a:lnTo>
                    <a:pt x="420" y="1831"/>
                  </a:lnTo>
                  <a:lnTo>
                    <a:pt x="425" y="1831"/>
                  </a:lnTo>
                  <a:lnTo>
                    <a:pt x="425" y="1831"/>
                  </a:lnTo>
                  <a:lnTo>
                    <a:pt x="425" y="1831"/>
                  </a:lnTo>
                  <a:lnTo>
                    <a:pt x="425" y="1831"/>
                  </a:lnTo>
                  <a:lnTo>
                    <a:pt x="420" y="1831"/>
                  </a:lnTo>
                  <a:lnTo>
                    <a:pt x="420" y="1831"/>
                  </a:lnTo>
                  <a:lnTo>
                    <a:pt x="420" y="1836"/>
                  </a:lnTo>
                  <a:lnTo>
                    <a:pt x="420" y="1836"/>
                  </a:lnTo>
                  <a:lnTo>
                    <a:pt x="420" y="1836"/>
                  </a:lnTo>
                  <a:lnTo>
                    <a:pt x="425" y="1836"/>
                  </a:lnTo>
                  <a:lnTo>
                    <a:pt x="425" y="1841"/>
                  </a:lnTo>
                  <a:lnTo>
                    <a:pt x="425" y="1841"/>
                  </a:lnTo>
                  <a:lnTo>
                    <a:pt x="425" y="1841"/>
                  </a:lnTo>
                  <a:lnTo>
                    <a:pt x="425" y="1847"/>
                  </a:lnTo>
                  <a:lnTo>
                    <a:pt x="425" y="1847"/>
                  </a:lnTo>
                  <a:lnTo>
                    <a:pt x="430" y="1847"/>
                  </a:lnTo>
                  <a:lnTo>
                    <a:pt x="430" y="1847"/>
                  </a:lnTo>
                  <a:lnTo>
                    <a:pt x="430" y="1841"/>
                  </a:lnTo>
                  <a:lnTo>
                    <a:pt x="430" y="1841"/>
                  </a:lnTo>
                  <a:lnTo>
                    <a:pt x="430" y="1841"/>
                  </a:lnTo>
                  <a:lnTo>
                    <a:pt x="435" y="1836"/>
                  </a:lnTo>
                  <a:lnTo>
                    <a:pt x="435" y="1836"/>
                  </a:lnTo>
                  <a:lnTo>
                    <a:pt x="435" y="1841"/>
                  </a:lnTo>
                  <a:lnTo>
                    <a:pt x="435" y="1841"/>
                  </a:lnTo>
                  <a:lnTo>
                    <a:pt x="435" y="1841"/>
                  </a:lnTo>
                  <a:lnTo>
                    <a:pt x="435" y="1841"/>
                  </a:lnTo>
                  <a:lnTo>
                    <a:pt x="435" y="1847"/>
                  </a:lnTo>
                  <a:lnTo>
                    <a:pt x="435" y="1847"/>
                  </a:lnTo>
                  <a:lnTo>
                    <a:pt x="435" y="1847"/>
                  </a:lnTo>
                  <a:lnTo>
                    <a:pt x="435" y="1847"/>
                  </a:lnTo>
                  <a:lnTo>
                    <a:pt x="440" y="1847"/>
                  </a:lnTo>
                  <a:lnTo>
                    <a:pt x="435" y="1847"/>
                  </a:lnTo>
                  <a:lnTo>
                    <a:pt x="435" y="1852"/>
                  </a:lnTo>
                  <a:lnTo>
                    <a:pt x="435" y="1852"/>
                  </a:lnTo>
                  <a:lnTo>
                    <a:pt x="440" y="1852"/>
                  </a:lnTo>
                  <a:lnTo>
                    <a:pt x="440" y="1852"/>
                  </a:lnTo>
                  <a:lnTo>
                    <a:pt x="440" y="1852"/>
                  </a:lnTo>
                  <a:lnTo>
                    <a:pt x="440" y="1852"/>
                  </a:lnTo>
                  <a:lnTo>
                    <a:pt x="446" y="1852"/>
                  </a:lnTo>
                  <a:lnTo>
                    <a:pt x="446" y="1852"/>
                  </a:lnTo>
                  <a:lnTo>
                    <a:pt x="446" y="1852"/>
                  </a:lnTo>
                  <a:lnTo>
                    <a:pt x="446" y="1857"/>
                  </a:lnTo>
                  <a:lnTo>
                    <a:pt x="446" y="1857"/>
                  </a:lnTo>
                  <a:lnTo>
                    <a:pt x="446" y="1857"/>
                  </a:lnTo>
                  <a:lnTo>
                    <a:pt x="446" y="1857"/>
                  </a:lnTo>
                  <a:lnTo>
                    <a:pt x="451" y="1857"/>
                  </a:lnTo>
                  <a:lnTo>
                    <a:pt x="451" y="1857"/>
                  </a:lnTo>
                  <a:lnTo>
                    <a:pt x="451" y="1857"/>
                  </a:lnTo>
                  <a:lnTo>
                    <a:pt x="446" y="1862"/>
                  </a:lnTo>
                  <a:lnTo>
                    <a:pt x="446" y="1862"/>
                  </a:lnTo>
                  <a:lnTo>
                    <a:pt x="446" y="1862"/>
                  </a:lnTo>
                  <a:lnTo>
                    <a:pt x="446" y="1862"/>
                  </a:lnTo>
                  <a:lnTo>
                    <a:pt x="446" y="1867"/>
                  </a:lnTo>
                  <a:lnTo>
                    <a:pt x="446" y="1867"/>
                  </a:lnTo>
                  <a:lnTo>
                    <a:pt x="446" y="1867"/>
                  </a:lnTo>
                  <a:lnTo>
                    <a:pt x="451" y="1867"/>
                  </a:lnTo>
                  <a:lnTo>
                    <a:pt x="451" y="1867"/>
                  </a:lnTo>
                  <a:lnTo>
                    <a:pt x="451" y="1873"/>
                  </a:lnTo>
                  <a:lnTo>
                    <a:pt x="451" y="1873"/>
                  </a:lnTo>
                  <a:lnTo>
                    <a:pt x="451" y="1873"/>
                  </a:lnTo>
                  <a:lnTo>
                    <a:pt x="451" y="1878"/>
                  </a:lnTo>
                  <a:lnTo>
                    <a:pt x="451" y="1878"/>
                  </a:lnTo>
                  <a:lnTo>
                    <a:pt x="451" y="1878"/>
                  </a:lnTo>
                  <a:lnTo>
                    <a:pt x="456" y="1878"/>
                  </a:lnTo>
                  <a:lnTo>
                    <a:pt x="456" y="1878"/>
                  </a:lnTo>
                  <a:lnTo>
                    <a:pt x="456" y="1873"/>
                  </a:lnTo>
                  <a:lnTo>
                    <a:pt x="456" y="1873"/>
                  </a:lnTo>
                  <a:lnTo>
                    <a:pt x="456" y="1873"/>
                  </a:lnTo>
                  <a:lnTo>
                    <a:pt x="456" y="1873"/>
                  </a:lnTo>
                  <a:lnTo>
                    <a:pt x="461" y="1873"/>
                  </a:lnTo>
                  <a:lnTo>
                    <a:pt x="461" y="1873"/>
                  </a:lnTo>
                  <a:lnTo>
                    <a:pt x="461" y="1873"/>
                  </a:lnTo>
                  <a:lnTo>
                    <a:pt x="461" y="1867"/>
                  </a:lnTo>
                  <a:lnTo>
                    <a:pt x="466" y="1867"/>
                  </a:lnTo>
                  <a:lnTo>
                    <a:pt x="466" y="1867"/>
                  </a:lnTo>
                  <a:lnTo>
                    <a:pt x="466" y="1867"/>
                  </a:lnTo>
                  <a:lnTo>
                    <a:pt x="466" y="1862"/>
                  </a:lnTo>
                  <a:lnTo>
                    <a:pt x="466" y="1862"/>
                  </a:lnTo>
                  <a:lnTo>
                    <a:pt x="466" y="1862"/>
                  </a:lnTo>
                  <a:lnTo>
                    <a:pt x="466" y="1857"/>
                  </a:lnTo>
                  <a:lnTo>
                    <a:pt x="466" y="1852"/>
                  </a:lnTo>
                  <a:lnTo>
                    <a:pt x="466" y="1852"/>
                  </a:lnTo>
                  <a:lnTo>
                    <a:pt x="466" y="1852"/>
                  </a:lnTo>
                  <a:lnTo>
                    <a:pt x="471" y="1847"/>
                  </a:lnTo>
                  <a:lnTo>
                    <a:pt x="471" y="1847"/>
                  </a:lnTo>
                  <a:lnTo>
                    <a:pt x="471" y="1847"/>
                  </a:lnTo>
                  <a:lnTo>
                    <a:pt x="471" y="1847"/>
                  </a:lnTo>
                  <a:lnTo>
                    <a:pt x="477" y="1841"/>
                  </a:lnTo>
                  <a:lnTo>
                    <a:pt x="477" y="1841"/>
                  </a:lnTo>
                  <a:lnTo>
                    <a:pt x="477" y="1841"/>
                  </a:lnTo>
                  <a:lnTo>
                    <a:pt x="482" y="1836"/>
                  </a:lnTo>
                  <a:lnTo>
                    <a:pt x="482" y="1836"/>
                  </a:lnTo>
                  <a:lnTo>
                    <a:pt x="482" y="1836"/>
                  </a:lnTo>
                  <a:lnTo>
                    <a:pt x="482" y="1831"/>
                  </a:lnTo>
                  <a:lnTo>
                    <a:pt x="482" y="1831"/>
                  </a:lnTo>
                  <a:lnTo>
                    <a:pt x="482" y="1831"/>
                  </a:lnTo>
                  <a:lnTo>
                    <a:pt x="482" y="1831"/>
                  </a:lnTo>
                  <a:lnTo>
                    <a:pt x="482" y="1831"/>
                  </a:lnTo>
                  <a:lnTo>
                    <a:pt x="487" y="1826"/>
                  </a:lnTo>
                  <a:lnTo>
                    <a:pt x="487" y="1826"/>
                  </a:lnTo>
                  <a:lnTo>
                    <a:pt x="487" y="1826"/>
                  </a:lnTo>
                  <a:lnTo>
                    <a:pt x="487" y="1821"/>
                  </a:lnTo>
                  <a:lnTo>
                    <a:pt x="487" y="1821"/>
                  </a:lnTo>
                  <a:lnTo>
                    <a:pt x="487" y="1821"/>
                  </a:lnTo>
                  <a:lnTo>
                    <a:pt x="487" y="1815"/>
                  </a:lnTo>
                  <a:lnTo>
                    <a:pt x="487" y="1815"/>
                  </a:lnTo>
                  <a:lnTo>
                    <a:pt x="487" y="1815"/>
                  </a:lnTo>
                  <a:lnTo>
                    <a:pt x="487" y="1810"/>
                  </a:lnTo>
                  <a:lnTo>
                    <a:pt x="492" y="1810"/>
                  </a:lnTo>
                  <a:lnTo>
                    <a:pt x="492" y="1810"/>
                  </a:lnTo>
                  <a:lnTo>
                    <a:pt x="492" y="1805"/>
                  </a:lnTo>
                  <a:lnTo>
                    <a:pt x="492" y="1805"/>
                  </a:lnTo>
                  <a:lnTo>
                    <a:pt x="492" y="1805"/>
                  </a:lnTo>
                  <a:lnTo>
                    <a:pt x="492" y="1800"/>
                  </a:lnTo>
                  <a:lnTo>
                    <a:pt x="492" y="1800"/>
                  </a:lnTo>
                  <a:lnTo>
                    <a:pt x="492" y="1800"/>
                  </a:lnTo>
                  <a:lnTo>
                    <a:pt x="492" y="1795"/>
                  </a:lnTo>
                  <a:lnTo>
                    <a:pt x="492" y="1795"/>
                  </a:lnTo>
                  <a:lnTo>
                    <a:pt x="492" y="1795"/>
                  </a:lnTo>
                  <a:lnTo>
                    <a:pt x="492" y="1790"/>
                  </a:lnTo>
                  <a:lnTo>
                    <a:pt x="492" y="1790"/>
                  </a:lnTo>
                  <a:lnTo>
                    <a:pt x="492" y="1790"/>
                  </a:lnTo>
                  <a:lnTo>
                    <a:pt x="492" y="1784"/>
                  </a:lnTo>
                  <a:lnTo>
                    <a:pt x="492" y="1784"/>
                  </a:lnTo>
                  <a:lnTo>
                    <a:pt x="492" y="1784"/>
                  </a:lnTo>
                  <a:lnTo>
                    <a:pt x="492" y="1779"/>
                  </a:lnTo>
                  <a:lnTo>
                    <a:pt x="492" y="1779"/>
                  </a:lnTo>
                  <a:lnTo>
                    <a:pt x="492" y="1779"/>
                  </a:lnTo>
                  <a:lnTo>
                    <a:pt x="492" y="1779"/>
                  </a:lnTo>
                  <a:lnTo>
                    <a:pt x="492" y="1779"/>
                  </a:lnTo>
                  <a:lnTo>
                    <a:pt x="492" y="1774"/>
                  </a:lnTo>
                  <a:lnTo>
                    <a:pt x="492" y="1774"/>
                  </a:lnTo>
                  <a:lnTo>
                    <a:pt x="492" y="1774"/>
                  </a:lnTo>
                  <a:lnTo>
                    <a:pt x="492" y="1769"/>
                  </a:lnTo>
                  <a:lnTo>
                    <a:pt x="492" y="1769"/>
                  </a:lnTo>
                  <a:lnTo>
                    <a:pt x="492" y="1769"/>
                  </a:lnTo>
                  <a:lnTo>
                    <a:pt x="492" y="1769"/>
                  </a:lnTo>
                  <a:lnTo>
                    <a:pt x="492" y="1764"/>
                  </a:lnTo>
                  <a:lnTo>
                    <a:pt x="492" y="1764"/>
                  </a:lnTo>
                  <a:lnTo>
                    <a:pt x="492" y="1764"/>
                  </a:lnTo>
                  <a:lnTo>
                    <a:pt x="492" y="1758"/>
                  </a:lnTo>
                  <a:lnTo>
                    <a:pt x="492" y="1758"/>
                  </a:lnTo>
                  <a:lnTo>
                    <a:pt x="492" y="1758"/>
                  </a:lnTo>
                  <a:lnTo>
                    <a:pt x="492" y="1753"/>
                  </a:lnTo>
                  <a:lnTo>
                    <a:pt x="492" y="1753"/>
                  </a:lnTo>
                  <a:lnTo>
                    <a:pt x="492" y="1753"/>
                  </a:lnTo>
                  <a:lnTo>
                    <a:pt x="492" y="1748"/>
                  </a:lnTo>
                  <a:lnTo>
                    <a:pt x="492" y="1748"/>
                  </a:lnTo>
                  <a:lnTo>
                    <a:pt x="492" y="1748"/>
                  </a:lnTo>
                  <a:lnTo>
                    <a:pt x="492" y="1748"/>
                  </a:lnTo>
                  <a:lnTo>
                    <a:pt x="492" y="1743"/>
                  </a:lnTo>
                  <a:lnTo>
                    <a:pt x="497" y="1743"/>
                  </a:lnTo>
                  <a:lnTo>
                    <a:pt x="497" y="1743"/>
                  </a:lnTo>
                  <a:lnTo>
                    <a:pt x="497" y="1738"/>
                  </a:lnTo>
                  <a:lnTo>
                    <a:pt x="497" y="1738"/>
                  </a:lnTo>
                  <a:lnTo>
                    <a:pt x="497" y="1738"/>
                  </a:lnTo>
                  <a:lnTo>
                    <a:pt x="497" y="1732"/>
                  </a:lnTo>
                  <a:lnTo>
                    <a:pt x="497" y="1732"/>
                  </a:lnTo>
                  <a:lnTo>
                    <a:pt x="497" y="1732"/>
                  </a:lnTo>
                  <a:lnTo>
                    <a:pt x="497" y="1732"/>
                  </a:lnTo>
                  <a:lnTo>
                    <a:pt x="497" y="1727"/>
                  </a:lnTo>
                  <a:lnTo>
                    <a:pt x="497" y="1727"/>
                  </a:lnTo>
                  <a:lnTo>
                    <a:pt x="497" y="1727"/>
                  </a:lnTo>
                  <a:lnTo>
                    <a:pt x="497" y="1722"/>
                  </a:lnTo>
                  <a:lnTo>
                    <a:pt x="497" y="1722"/>
                  </a:lnTo>
                  <a:lnTo>
                    <a:pt x="497" y="1722"/>
                  </a:lnTo>
                  <a:lnTo>
                    <a:pt x="503" y="1717"/>
                  </a:lnTo>
                  <a:lnTo>
                    <a:pt x="503" y="1717"/>
                  </a:lnTo>
                  <a:lnTo>
                    <a:pt x="503" y="1712"/>
                  </a:lnTo>
                  <a:lnTo>
                    <a:pt x="503" y="1712"/>
                  </a:lnTo>
                  <a:lnTo>
                    <a:pt x="503" y="1712"/>
                  </a:lnTo>
                  <a:lnTo>
                    <a:pt x="503" y="1707"/>
                  </a:lnTo>
                  <a:lnTo>
                    <a:pt x="503" y="1707"/>
                  </a:lnTo>
                  <a:lnTo>
                    <a:pt x="503" y="1707"/>
                  </a:lnTo>
                  <a:lnTo>
                    <a:pt x="503" y="1701"/>
                  </a:lnTo>
                  <a:lnTo>
                    <a:pt x="503" y="1701"/>
                  </a:lnTo>
                  <a:lnTo>
                    <a:pt x="503" y="1701"/>
                  </a:lnTo>
                  <a:lnTo>
                    <a:pt x="503" y="1701"/>
                  </a:lnTo>
                  <a:lnTo>
                    <a:pt x="503" y="1696"/>
                  </a:lnTo>
                  <a:lnTo>
                    <a:pt x="503" y="1696"/>
                  </a:lnTo>
                  <a:lnTo>
                    <a:pt x="503" y="1696"/>
                  </a:lnTo>
                  <a:lnTo>
                    <a:pt x="503" y="1696"/>
                  </a:lnTo>
                  <a:lnTo>
                    <a:pt x="503" y="1696"/>
                  </a:lnTo>
                  <a:lnTo>
                    <a:pt x="497" y="1696"/>
                  </a:lnTo>
                  <a:lnTo>
                    <a:pt x="497" y="1691"/>
                  </a:lnTo>
                  <a:lnTo>
                    <a:pt x="497" y="1691"/>
                  </a:lnTo>
                  <a:lnTo>
                    <a:pt x="497" y="1691"/>
                  </a:lnTo>
                  <a:lnTo>
                    <a:pt x="497" y="1691"/>
                  </a:lnTo>
                  <a:lnTo>
                    <a:pt x="497" y="1686"/>
                  </a:lnTo>
                  <a:lnTo>
                    <a:pt x="497" y="1686"/>
                  </a:lnTo>
                  <a:lnTo>
                    <a:pt x="497" y="1686"/>
                  </a:lnTo>
                  <a:lnTo>
                    <a:pt x="497" y="1681"/>
                  </a:lnTo>
                  <a:lnTo>
                    <a:pt x="497" y="1681"/>
                  </a:lnTo>
                  <a:lnTo>
                    <a:pt x="497" y="1681"/>
                  </a:lnTo>
                  <a:lnTo>
                    <a:pt x="497" y="1681"/>
                  </a:lnTo>
                  <a:lnTo>
                    <a:pt x="497" y="1675"/>
                  </a:lnTo>
                  <a:lnTo>
                    <a:pt x="497" y="1675"/>
                  </a:lnTo>
                  <a:lnTo>
                    <a:pt x="497" y="1675"/>
                  </a:lnTo>
                  <a:lnTo>
                    <a:pt x="497" y="1670"/>
                  </a:lnTo>
                  <a:lnTo>
                    <a:pt x="497" y="1670"/>
                  </a:lnTo>
                  <a:lnTo>
                    <a:pt x="497" y="1670"/>
                  </a:lnTo>
                  <a:lnTo>
                    <a:pt x="497" y="1670"/>
                  </a:lnTo>
                  <a:lnTo>
                    <a:pt x="497" y="1665"/>
                  </a:lnTo>
                  <a:lnTo>
                    <a:pt x="497" y="1665"/>
                  </a:lnTo>
                  <a:lnTo>
                    <a:pt x="497" y="1665"/>
                  </a:lnTo>
                  <a:lnTo>
                    <a:pt x="497" y="1665"/>
                  </a:lnTo>
                  <a:lnTo>
                    <a:pt x="497" y="1660"/>
                  </a:lnTo>
                  <a:lnTo>
                    <a:pt x="503" y="1660"/>
                  </a:lnTo>
                  <a:lnTo>
                    <a:pt x="503" y="1660"/>
                  </a:lnTo>
                  <a:lnTo>
                    <a:pt x="503" y="1660"/>
                  </a:lnTo>
                  <a:lnTo>
                    <a:pt x="503" y="1660"/>
                  </a:lnTo>
                  <a:lnTo>
                    <a:pt x="503" y="1655"/>
                  </a:lnTo>
                  <a:lnTo>
                    <a:pt x="508" y="1655"/>
                  </a:lnTo>
                  <a:lnTo>
                    <a:pt x="508" y="1655"/>
                  </a:lnTo>
                  <a:lnTo>
                    <a:pt x="508" y="1655"/>
                  </a:lnTo>
                  <a:lnTo>
                    <a:pt x="508" y="1655"/>
                  </a:lnTo>
                  <a:lnTo>
                    <a:pt x="513" y="1655"/>
                  </a:lnTo>
                  <a:lnTo>
                    <a:pt x="513" y="1655"/>
                  </a:lnTo>
                  <a:lnTo>
                    <a:pt x="513" y="1649"/>
                  </a:lnTo>
                  <a:lnTo>
                    <a:pt x="513" y="1649"/>
                  </a:lnTo>
                  <a:lnTo>
                    <a:pt x="518" y="1649"/>
                  </a:lnTo>
                  <a:lnTo>
                    <a:pt x="518" y="1649"/>
                  </a:lnTo>
                  <a:lnTo>
                    <a:pt x="518" y="1649"/>
                  </a:lnTo>
                  <a:lnTo>
                    <a:pt x="518" y="1649"/>
                  </a:lnTo>
                  <a:lnTo>
                    <a:pt x="523" y="1649"/>
                  </a:lnTo>
                  <a:lnTo>
                    <a:pt x="523" y="1649"/>
                  </a:lnTo>
                  <a:lnTo>
                    <a:pt x="523" y="1649"/>
                  </a:lnTo>
                  <a:lnTo>
                    <a:pt x="528" y="1644"/>
                  </a:lnTo>
                  <a:lnTo>
                    <a:pt x="528" y="1644"/>
                  </a:lnTo>
                  <a:lnTo>
                    <a:pt x="528" y="1644"/>
                  </a:lnTo>
                  <a:lnTo>
                    <a:pt x="534" y="1644"/>
                  </a:lnTo>
                  <a:lnTo>
                    <a:pt x="534" y="1644"/>
                  </a:lnTo>
                  <a:lnTo>
                    <a:pt x="534" y="1644"/>
                  </a:lnTo>
                  <a:lnTo>
                    <a:pt x="534" y="1644"/>
                  </a:lnTo>
                  <a:lnTo>
                    <a:pt x="534" y="1644"/>
                  </a:lnTo>
                  <a:lnTo>
                    <a:pt x="534" y="1644"/>
                  </a:lnTo>
                  <a:lnTo>
                    <a:pt x="539" y="1644"/>
                  </a:lnTo>
                  <a:lnTo>
                    <a:pt x="539" y="1644"/>
                  </a:lnTo>
                  <a:lnTo>
                    <a:pt x="539" y="1644"/>
                  </a:lnTo>
                  <a:lnTo>
                    <a:pt x="539" y="1644"/>
                  </a:lnTo>
                  <a:lnTo>
                    <a:pt x="544" y="1644"/>
                  </a:lnTo>
                  <a:lnTo>
                    <a:pt x="544" y="1644"/>
                  </a:lnTo>
                  <a:lnTo>
                    <a:pt x="544" y="1644"/>
                  </a:lnTo>
                  <a:lnTo>
                    <a:pt x="549" y="1644"/>
                  </a:lnTo>
                  <a:lnTo>
                    <a:pt x="549" y="1644"/>
                  </a:lnTo>
                  <a:lnTo>
                    <a:pt x="549" y="1644"/>
                  </a:lnTo>
                  <a:lnTo>
                    <a:pt x="549" y="1644"/>
                  </a:lnTo>
                  <a:lnTo>
                    <a:pt x="554" y="1644"/>
                  </a:lnTo>
                  <a:lnTo>
                    <a:pt x="554" y="1644"/>
                  </a:lnTo>
                  <a:lnTo>
                    <a:pt x="554" y="1649"/>
                  </a:lnTo>
                  <a:lnTo>
                    <a:pt x="554" y="1649"/>
                  </a:lnTo>
                  <a:lnTo>
                    <a:pt x="554" y="1644"/>
                  </a:lnTo>
                  <a:lnTo>
                    <a:pt x="560" y="1644"/>
                  </a:lnTo>
                  <a:lnTo>
                    <a:pt x="560" y="1644"/>
                  </a:lnTo>
                  <a:lnTo>
                    <a:pt x="560" y="1644"/>
                  </a:lnTo>
                  <a:lnTo>
                    <a:pt x="560" y="1639"/>
                  </a:lnTo>
                  <a:lnTo>
                    <a:pt x="560" y="1639"/>
                  </a:lnTo>
                  <a:lnTo>
                    <a:pt x="560" y="1639"/>
                  </a:lnTo>
                  <a:lnTo>
                    <a:pt x="560" y="1634"/>
                  </a:lnTo>
                  <a:lnTo>
                    <a:pt x="565" y="1634"/>
                  </a:lnTo>
                  <a:lnTo>
                    <a:pt x="565" y="1634"/>
                  </a:lnTo>
                  <a:lnTo>
                    <a:pt x="565" y="1634"/>
                  </a:lnTo>
                  <a:lnTo>
                    <a:pt x="565" y="1634"/>
                  </a:lnTo>
                  <a:lnTo>
                    <a:pt x="565" y="1634"/>
                  </a:lnTo>
                  <a:lnTo>
                    <a:pt x="565" y="1629"/>
                  </a:lnTo>
                  <a:lnTo>
                    <a:pt x="570" y="1629"/>
                  </a:lnTo>
                  <a:lnTo>
                    <a:pt x="570" y="1629"/>
                  </a:lnTo>
                  <a:lnTo>
                    <a:pt x="570" y="1624"/>
                  </a:lnTo>
                  <a:lnTo>
                    <a:pt x="570" y="1624"/>
                  </a:lnTo>
                  <a:lnTo>
                    <a:pt x="570" y="1624"/>
                  </a:lnTo>
                  <a:lnTo>
                    <a:pt x="575" y="1618"/>
                  </a:lnTo>
                  <a:lnTo>
                    <a:pt x="575" y="1618"/>
                  </a:lnTo>
                  <a:lnTo>
                    <a:pt x="575" y="1618"/>
                  </a:lnTo>
                  <a:lnTo>
                    <a:pt x="575" y="1618"/>
                  </a:lnTo>
                  <a:lnTo>
                    <a:pt x="580" y="1613"/>
                  </a:lnTo>
                  <a:lnTo>
                    <a:pt x="580" y="1613"/>
                  </a:lnTo>
                  <a:lnTo>
                    <a:pt x="580" y="1613"/>
                  </a:lnTo>
                  <a:lnTo>
                    <a:pt x="580" y="1613"/>
                  </a:lnTo>
                  <a:lnTo>
                    <a:pt x="580" y="1608"/>
                  </a:lnTo>
                  <a:lnTo>
                    <a:pt x="580" y="1608"/>
                  </a:lnTo>
                  <a:lnTo>
                    <a:pt x="580" y="1608"/>
                  </a:lnTo>
                  <a:lnTo>
                    <a:pt x="580" y="1603"/>
                  </a:lnTo>
                  <a:lnTo>
                    <a:pt x="580" y="1603"/>
                  </a:lnTo>
                  <a:lnTo>
                    <a:pt x="580" y="1603"/>
                  </a:lnTo>
                  <a:lnTo>
                    <a:pt x="580" y="1598"/>
                  </a:lnTo>
                  <a:lnTo>
                    <a:pt x="580" y="1598"/>
                  </a:lnTo>
                  <a:lnTo>
                    <a:pt x="580" y="1598"/>
                  </a:lnTo>
                  <a:lnTo>
                    <a:pt x="575" y="1598"/>
                  </a:lnTo>
                  <a:lnTo>
                    <a:pt x="575" y="1598"/>
                  </a:lnTo>
                  <a:lnTo>
                    <a:pt x="575" y="1592"/>
                  </a:lnTo>
                  <a:lnTo>
                    <a:pt x="575" y="1592"/>
                  </a:lnTo>
                  <a:lnTo>
                    <a:pt x="575" y="1592"/>
                  </a:lnTo>
                  <a:lnTo>
                    <a:pt x="575" y="1587"/>
                  </a:lnTo>
                  <a:lnTo>
                    <a:pt x="575" y="1587"/>
                  </a:lnTo>
                  <a:lnTo>
                    <a:pt x="575" y="1587"/>
                  </a:lnTo>
                  <a:lnTo>
                    <a:pt x="575" y="1582"/>
                  </a:lnTo>
                  <a:lnTo>
                    <a:pt x="570" y="1582"/>
                  </a:lnTo>
                  <a:lnTo>
                    <a:pt x="570" y="1582"/>
                  </a:lnTo>
                  <a:lnTo>
                    <a:pt x="570" y="1582"/>
                  </a:lnTo>
                  <a:lnTo>
                    <a:pt x="570" y="1577"/>
                  </a:lnTo>
                  <a:lnTo>
                    <a:pt x="570" y="1577"/>
                  </a:lnTo>
                  <a:lnTo>
                    <a:pt x="570" y="1572"/>
                  </a:lnTo>
                  <a:lnTo>
                    <a:pt x="570" y="1572"/>
                  </a:lnTo>
                  <a:lnTo>
                    <a:pt x="570" y="1572"/>
                  </a:lnTo>
                  <a:lnTo>
                    <a:pt x="570" y="1572"/>
                  </a:lnTo>
                  <a:lnTo>
                    <a:pt x="565" y="1566"/>
                  </a:lnTo>
                  <a:lnTo>
                    <a:pt x="565" y="1566"/>
                  </a:lnTo>
                  <a:lnTo>
                    <a:pt x="565" y="1566"/>
                  </a:lnTo>
                  <a:lnTo>
                    <a:pt x="565" y="1566"/>
                  </a:lnTo>
                  <a:lnTo>
                    <a:pt x="565" y="1561"/>
                  </a:lnTo>
                  <a:lnTo>
                    <a:pt x="565" y="1556"/>
                  </a:lnTo>
                  <a:lnTo>
                    <a:pt x="565" y="1556"/>
                  </a:lnTo>
                  <a:lnTo>
                    <a:pt x="565" y="1556"/>
                  </a:lnTo>
                  <a:lnTo>
                    <a:pt x="570" y="1551"/>
                  </a:lnTo>
                  <a:lnTo>
                    <a:pt x="570" y="1551"/>
                  </a:lnTo>
                  <a:lnTo>
                    <a:pt x="570" y="1551"/>
                  </a:lnTo>
                  <a:lnTo>
                    <a:pt x="570" y="1551"/>
                  </a:lnTo>
                  <a:lnTo>
                    <a:pt x="570" y="1551"/>
                  </a:lnTo>
                  <a:lnTo>
                    <a:pt x="565" y="1546"/>
                  </a:lnTo>
                  <a:lnTo>
                    <a:pt x="565" y="1546"/>
                  </a:lnTo>
                  <a:lnTo>
                    <a:pt x="565" y="1546"/>
                  </a:lnTo>
                  <a:lnTo>
                    <a:pt x="565" y="1546"/>
                  </a:lnTo>
                  <a:lnTo>
                    <a:pt x="560" y="1546"/>
                  </a:lnTo>
                  <a:lnTo>
                    <a:pt x="560" y="1541"/>
                  </a:lnTo>
                  <a:lnTo>
                    <a:pt x="560" y="1541"/>
                  </a:lnTo>
                  <a:lnTo>
                    <a:pt x="554" y="1541"/>
                  </a:lnTo>
                  <a:lnTo>
                    <a:pt x="554" y="1541"/>
                  </a:lnTo>
                  <a:lnTo>
                    <a:pt x="554" y="1541"/>
                  </a:lnTo>
                  <a:lnTo>
                    <a:pt x="549" y="1541"/>
                  </a:lnTo>
                  <a:lnTo>
                    <a:pt x="549" y="1541"/>
                  </a:lnTo>
                  <a:lnTo>
                    <a:pt x="549" y="1541"/>
                  </a:lnTo>
                  <a:lnTo>
                    <a:pt x="549" y="1541"/>
                  </a:lnTo>
                  <a:lnTo>
                    <a:pt x="544" y="1541"/>
                  </a:lnTo>
                  <a:lnTo>
                    <a:pt x="544" y="1541"/>
                  </a:lnTo>
                  <a:lnTo>
                    <a:pt x="544" y="1541"/>
                  </a:lnTo>
                  <a:lnTo>
                    <a:pt x="544" y="1541"/>
                  </a:lnTo>
                  <a:lnTo>
                    <a:pt x="544" y="1535"/>
                  </a:lnTo>
                  <a:lnTo>
                    <a:pt x="544" y="1535"/>
                  </a:lnTo>
                  <a:lnTo>
                    <a:pt x="544" y="1535"/>
                  </a:lnTo>
                  <a:lnTo>
                    <a:pt x="544" y="1530"/>
                  </a:lnTo>
                  <a:lnTo>
                    <a:pt x="544" y="1530"/>
                  </a:lnTo>
                  <a:lnTo>
                    <a:pt x="544" y="1530"/>
                  </a:lnTo>
                  <a:lnTo>
                    <a:pt x="544" y="1530"/>
                  </a:lnTo>
                  <a:lnTo>
                    <a:pt x="544" y="1525"/>
                  </a:lnTo>
                  <a:lnTo>
                    <a:pt x="544" y="1525"/>
                  </a:lnTo>
                  <a:lnTo>
                    <a:pt x="544" y="1525"/>
                  </a:lnTo>
                  <a:lnTo>
                    <a:pt x="544" y="1520"/>
                  </a:lnTo>
                  <a:lnTo>
                    <a:pt x="544" y="1520"/>
                  </a:lnTo>
                  <a:lnTo>
                    <a:pt x="544" y="1520"/>
                  </a:lnTo>
                  <a:lnTo>
                    <a:pt x="544" y="1515"/>
                  </a:lnTo>
                  <a:lnTo>
                    <a:pt x="544" y="1515"/>
                  </a:lnTo>
                  <a:lnTo>
                    <a:pt x="544" y="1515"/>
                  </a:lnTo>
                  <a:lnTo>
                    <a:pt x="544" y="1515"/>
                  </a:lnTo>
                  <a:lnTo>
                    <a:pt x="544" y="1515"/>
                  </a:lnTo>
                  <a:lnTo>
                    <a:pt x="544" y="1509"/>
                  </a:lnTo>
                  <a:lnTo>
                    <a:pt x="544" y="1509"/>
                  </a:lnTo>
                  <a:lnTo>
                    <a:pt x="544" y="1509"/>
                  </a:lnTo>
                  <a:lnTo>
                    <a:pt x="544" y="1504"/>
                  </a:lnTo>
                  <a:lnTo>
                    <a:pt x="544" y="1504"/>
                  </a:lnTo>
                  <a:lnTo>
                    <a:pt x="544" y="1504"/>
                  </a:lnTo>
                  <a:lnTo>
                    <a:pt x="544" y="1504"/>
                  </a:lnTo>
                  <a:lnTo>
                    <a:pt x="544" y="1499"/>
                  </a:lnTo>
                  <a:lnTo>
                    <a:pt x="549" y="1499"/>
                  </a:lnTo>
                  <a:lnTo>
                    <a:pt x="549" y="1499"/>
                  </a:lnTo>
                  <a:lnTo>
                    <a:pt x="549" y="1499"/>
                  </a:lnTo>
                  <a:lnTo>
                    <a:pt x="549" y="1499"/>
                  </a:lnTo>
                  <a:lnTo>
                    <a:pt x="549" y="1494"/>
                  </a:lnTo>
                  <a:lnTo>
                    <a:pt x="549" y="1494"/>
                  </a:lnTo>
                  <a:lnTo>
                    <a:pt x="549" y="1494"/>
                  </a:lnTo>
                  <a:lnTo>
                    <a:pt x="549" y="1489"/>
                  </a:lnTo>
                  <a:lnTo>
                    <a:pt x="549" y="1489"/>
                  </a:lnTo>
                  <a:lnTo>
                    <a:pt x="549" y="1489"/>
                  </a:lnTo>
                  <a:lnTo>
                    <a:pt x="554" y="1489"/>
                  </a:lnTo>
                  <a:lnTo>
                    <a:pt x="554" y="1489"/>
                  </a:lnTo>
                  <a:lnTo>
                    <a:pt x="554" y="1489"/>
                  </a:lnTo>
                  <a:lnTo>
                    <a:pt x="554" y="1484"/>
                  </a:lnTo>
                  <a:lnTo>
                    <a:pt x="554" y="1484"/>
                  </a:lnTo>
                  <a:lnTo>
                    <a:pt x="554" y="1484"/>
                  </a:lnTo>
                  <a:lnTo>
                    <a:pt x="554" y="1484"/>
                  </a:lnTo>
                  <a:lnTo>
                    <a:pt x="554" y="1484"/>
                  </a:lnTo>
                  <a:lnTo>
                    <a:pt x="554" y="1484"/>
                  </a:lnTo>
                  <a:lnTo>
                    <a:pt x="554" y="1484"/>
                  </a:lnTo>
                  <a:lnTo>
                    <a:pt x="549" y="1478"/>
                  </a:lnTo>
                  <a:lnTo>
                    <a:pt x="549" y="1478"/>
                  </a:lnTo>
                  <a:lnTo>
                    <a:pt x="549" y="1478"/>
                  </a:lnTo>
                  <a:lnTo>
                    <a:pt x="549" y="1478"/>
                  </a:lnTo>
                  <a:lnTo>
                    <a:pt x="544" y="1478"/>
                  </a:lnTo>
                  <a:lnTo>
                    <a:pt x="544" y="1478"/>
                  </a:lnTo>
                  <a:lnTo>
                    <a:pt x="539" y="1478"/>
                  </a:lnTo>
                  <a:lnTo>
                    <a:pt x="539" y="1473"/>
                  </a:lnTo>
                  <a:lnTo>
                    <a:pt x="539" y="1473"/>
                  </a:lnTo>
                  <a:lnTo>
                    <a:pt x="534" y="1473"/>
                  </a:lnTo>
                  <a:lnTo>
                    <a:pt x="534" y="1473"/>
                  </a:lnTo>
                  <a:lnTo>
                    <a:pt x="534" y="1473"/>
                  </a:lnTo>
                  <a:lnTo>
                    <a:pt x="534" y="1468"/>
                  </a:lnTo>
                  <a:lnTo>
                    <a:pt x="528" y="1468"/>
                  </a:lnTo>
                  <a:lnTo>
                    <a:pt x="528" y="1468"/>
                  </a:lnTo>
                  <a:lnTo>
                    <a:pt x="528" y="1468"/>
                  </a:lnTo>
                  <a:lnTo>
                    <a:pt x="523" y="1468"/>
                  </a:lnTo>
                  <a:lnTo>
                    <a:pt x="523" y="1468"/>
                  </a:lnTo>
                  <a:lnTo>
                    <a:pt x="528" y="1468"/>
                  </a:lnTo>
                  <a:lnTo>
                    <a:pt x="528" y="1468"/>
                  </a:lnTo>
                  <a:lnTo>
                    <a:pt x="528" y="1468"/>
                  </a:lnTo>
                  <a:lnTo>
                    <a:pt x="528" y="1463"/>
                  </a:lnTo>
                  <a:lnTo>
                    <a:pt x="528" y="1463"/>
                  </a:lnTo>
                  <a:lnTo>
                    <a:pt x="528" y="1463"/>
                  </a:lnTo>
                  <a:lnTo>
                    <a:pt x="528" y="1458"/>
                  </a:lnTo>
                  <a:lnTo>
                    <a:pt x="528" y="1458"/>
                  </a:lnTo>
                  <a:lnTo>
                    <a:pt x="528" y="1458"/>
                  </a:lnTo>
                  <a:lnTo>
                    <a:pt x="528" y="1452"/>
                  </a:lnTo>
                  <a:lnTo>
                    <a:pt x="523" y="1452"/>
                  </a:lnTo>
                  <a:lnTo>
                    <a:pt x="523" y="1452"/>
                  </a:lnTo>
                  <a:lnTo>
                    <a:pt x="528" y="1452"/>
                  </a:lnTo>
                  <a:lnTo>
                    <a:pt x="528" y="1447"/>
                  </a:lnTo>
                  <a:lnTo>
                    <a:pt x="528" y="1447"/>
                  </a:lnTo>
                  <a:lnTo>
                    <a:pt x="534" y="1447"/>
                  </a:lnTo>
                  <a:lnTo>
                    <a:pt x="534" y="1447"/>
                  </a:lnTo>
                  <a:lnTo>
                    <a:pt x="534" y="1447"/>
                  </a:lnTo>
                  <a:lnTo>
                    <a:pt x="534" y="1447"/>
                  </a:lnTo>
                  <a:lnTo>
                    <a:pt x="534" y="1447"/>
                  </a:lnTo>
                  <a:lnTo>
                    <a:pt x="534" y="1447"/>
                  </a:lnTo>
                  <a:lnTo>
                    <a:pt x="539" y="1442"/>
                  </a:lnTo>
                  <a:lnTo>
                    <a:pt x="539" y="1442"/>
                  </a:lnTo>
                  <a:lnTo>
                    <a:pt x="539" y="1442"/>
                  </a:lnTo>
                  <a:lnTo>
                    <a:pt x="539" y="1442"/>
                  </a:lnTo>
                  <a:lnTo>
                    <a:pt x="539" y="1442"/>
                  </a:lnTo>
                  <a:lnTo>
                    <a:pt x="544" y="1437"/>
                  </a:lnTo>
                  <a:lnTo>
                    <a:pt x="544" y="1437"/>
                  </a:lnTo>
                  <a:lnTo>
                    <a:pt x="544" y="1437"/>
                  </a:lnTo>
                  <a:lnTo>
                    <a:pt x="544" y="1432"/>
                  </a:lnTo>
                  <a:lnTo>
                    <a:pt x="544" y="1432"/>
                  </a:lnTo>
                  <a:lnTo>
                    <a:pt x="544" y="1432"/>
                  </a:lnTo>
                  <a:lnTo>
                    <a:pt x="544" y="1432"/>
                  </a:lnTo>
                  <a:lnTo>
                    <a:pt x="544" y="1426"/>
                  </a:lnTo>
                  <a:lnTo>
                    <a:pt x="544" y="1426"/>
                  </a:lnTo>
                  <a:lnTo>
                    <a:pt x="544" y="1426"/>
                  </a:lnTo>
                  <a:lnTo>
                    <a:pt x="544" y="1421"/>
                  </a:lnTo>
                  <a:lnTo>
                    <a:pt x="544" y="1421"/>
                  </a:lnTo>
                  <a:lnTo>
                    <a:pt x="544" y="1421"/>
                  </a:lnTo>
                  <a:lnTo>
                    <a:pt x="549" y="1421"/>
                  </a:lnTo>
                  <a:lnTo>
                    <a:pt x="549" y="1416"/>
                  </a:lnTo>
                  <a:lnTo>
                    <a:pt x="549" y="1416"/>
                  </a:lnTo>
                  <a:lnTo>
                    <a:pt x="549" y="1416"/>
                  </a:lnTo>
                  <a:lnTo>
                    <a:pt x="554" y="1416"/>
                  </a:lnTo>
                  <a:lnTo>
                    <a:pt x="554" y="1416"/>
                  </a:lnTo>
                  <a:lnTo>
                    <a:pt x="554" y="1416"/>
                  </a:lnTo>
                  <a:lnTo>
                    <a:pt x="560" y="1416"/>
                  </a:lnTo>
                  <a:lnTo>
                    <a:pt x="560" y="1421"/>
                  </a:lnTo>
                  <a:lnTo>
                    <a:pt x="560" y="1421"/>
                  </a:lnTo>
                  <a:lnTo>
                    <a:pt x="565" y="1421"/>
                  </a:lnTo>
                  <a:lnTo>
                    <a:pt x="565" y="1421"/>
                  </a:lnTo>
                  <a:lnTo>
                    <a:pt x="565" y="1421"/>
                  </a:lnTo>
                  <a:lnTo>
                    <a:pt x="565" y="1421"/>
                  </a:lnTo>
                  <a:lnTo>
                    <a:pt x="570" y="1421"/>
                  </a:lnTo>
                  <a:lnTo>
                    <a:pt x="570" y="1426"/>
                  </a:lnTo>
                  <a:lnTo>
                    <a:pt x="570" y="1421"/>
                  </a:lnTo>
                  <a:lnTo>
                    <a:pt x="575" y="1421"/>
                  </a:lnTo>
                  <a:lnTo>
                    <a:pt x="575" y="1421"/>
                  </a:lnTo>
                  <a:lnTo>
                    <a:pt x="575" y="1421"/>
                  </a:lnTo>
                  <a:lnTo>
                    <a:pt x="575" y="1421"/>
                  </a:lnTo>
                  <a:lnTo>
                    <a:pt x="575" y="1421"/>
                  </a:lnTo>
                  <a:lnTo>
                    <a:pt x="575" y="1421"/>
                  </a:lnTo>
                  <a:lnTo>
                    <a:pt x="575" y="1416"/>
                  </a:lnTo>
                  <a:lnTo>
                    <a:pt x="575" y="1416"/>
                  </a:lnTo>
                  <a:lnTo>
                    <a:pt x="575" y="1416"/>
                  </a:lnTo>
                  <a:lnTo>
                    <a:pt x="570" y="1416"/>
                  </a:lnTo>
                  <a:lnTo>
                    <a:pt x="570" y="1411"/>
                  </a:lnTo>
                  <a:lnTo>
                    <a:pt x="570" y="1411"/>
                  </a:lnTo>
                  <a:lnTo>
                    <a:pt x="570" y="1411"/>
                  </a:lnTo>
                  <a:lnTo>
                    <a:pt x="570" y="1406"/>
                  </a:lnTo>
                  <a:lnTo>
                    <a:pt x="570" y="1406"/>
                  </a:lnTo>
                  <a:lnTo>
                    <a:pt x="570" y="1406"/>
                  </a:lnTo>
                  <a:lnTo>
                    <a:pt x="570" y="1401"/>
                  </a:lnTo>
                  <a:lnTo>
                    <a:pt x="570" y="1401"/>
                  </a:lnTo>
                  <a:lnTo>
                    <a:pt x="570" y="1401"/>
                  </a:lnTo>
                  <a:lnTo>
                    <a:pt x="570" y="1401"/>
                  </a:lnTo>
                  <a:lnTo>
                    <a:pt x="570" y="1401"/>
                  </a:lnTo>
                  <a:lnTo>
                    <a:pt x="570" y="1395"/>
                  </a:lnTo>
                  <a:lnTo>
                    <a:pt x="570" y="1395"/>
                  </a:lnTo>
                  <a:lnTo>
                    <a:pt x="570" y="1395"/>
                  </a:lnTo>
                  <a:lnTo>
                    <a:pt x="570" y="1390"/>
                  </a:lnTo>
                  <a:lnTo>
                    <a:pt x="570" y="1390"/>
                  </a:lnTo>
                  <a:lnTo>
                    <a:pt x="570" y="1390"/>
                  </a:lnTo>
                  <a:lnTo>
                    <a:pt x="570" y="1390"/>
                  </a:lnTo>
                  <a:lnTo>
                    <a:pt x="570" y="1385"/>
                  </a:lnTo>
                  <a:lnTo>
                    <a:pt x="570" y="1385"/>
                  </a:lnTo>
                  <a:lnTo>
                    <a:pt x="575" y="1385"/>
                  </a:lnTo>
                  <a:lnTo>
                    <a:pt x="575" y="1385"/>
                  </a:lnTo>
                  <a:lnTo>
                    <a:pt x="575" y="1385"/>
                  </a:lnTo>
                  <a:lnTo>
                    <a:pt x="575" y="1380"/>
                  </a:lnTo>
                  <a:lnTo>
                    <a:pt x="575" y="1380"/>
                  </a:lnTo>
                  <a:lnTo>
                    <a:pt x="575" y="1380"/>
                  </a:lnTo>
                  <a:lnTo>
                    <a:pt x="575" y="1380"/>
                  </a:lnTo>
                  <a:lnTo>
                    <a:pt x="575" y="1375"/>
                  </a:lnTo>
                  <a:lnTo>
                    <a:pt x="575" y="1375"/>
                  </a:lnTo>
                  <a:lnTo>
                    <a:pt x="575" y="1375"/>
                  </a:lnTo>
                  <a:lnTo>
                    <a:pt x="575" y="1375"/>
                  </a:lnTo>
                  <a:lnTo>
                    <a:pt x="575" y="1369"/>
                  </a:lnTo>
                  <a:lnTo>
                    <a:pt x="575" y="1369"/>
                  </a:lnTo>
                  <a:lnTo>
                    <a:pt x="575" y="1369"/>
                  </a:lnTo>
                  <a:lnTo>
                    <a:pt x="575" y="1369"/>
                  </a:lnTo>
                  <a:lnTo>
                    <a:pt x="575" y="1369"/>
                  </a:lnTo>
                  <a:lnTo>
                    <a:pt x="575" y="1364"/>
                  </a:lnTo>
                  <a:lnTo>
                    <a:pt x="575" y="1364"/>
                  </a:lnTo>
                  <a:lnTo>
                    <a:pt x="575" y="1364"/>
                  </a:lnTo>
                  <a:lnTo>
                    <a:pt x="575" y="1364"/>
                  </a:lnTo>
                  <a:lnTo>
                    <a:pt x="575" y="1359"/>
                  </a:lnTo>
                  <a:lnTo>
                    <a:pt x="575" y="1359"/>
                  </a:lnTo>
                  <a:lnTo>
                    <a:pt x="570" y="1359"/>
                  </a:lnTo>
                  <a:lnTo>
                    <a:pt x="570" y="1359"/>
                  </a:lnTo>
                  <a:lnTo>
                    <a:pt x="570" y="1359"/>
                  </a:lnTo>
                  <a:lnTo>
                    <a:pt x="570" y="1359"/>
                  </a:lnTo>
                  <a:lnTo>
                    <a:pt x="570" y="1354"/>
                  </a:lnTo>
                  <a:lnTo>
                    <a:pt x="570" y="1354"/>
                  </a:lnTo>
                  <a:lnTo>
                    <a:pt x="570" y="1354"/>
                  </a:lnTo>
                  <a:lnTo>
                    <a:pt x="570" y="1354"/>
                  </a:lnTo>
                  <a:lnTo>
                    <a:pt x="565" y="1354"/>
                  </a:lnTo>
                  <a:lnTo>
                    <a:pt x="565" y="1349"/>
                  </a:lnTo>
                  <a:lnTo>
                    <a:pt x="565" y="1349"/>
                  </a:lnTo>
                  <a:lnTo>
                    <a:pt x="565" y="1349"/>
                  </a:lnTo>
                  <a:lnTo>
                    <a:pt x="565" y="1349"/>
                  </a:lnTo>
                  <a:lnTo>
                    <a:pt x="565" y="1343"/>
                  </a:lnTo>
                  <a:lnTo>
                    <a:pt x="560" y="1343"/>
                  </a:lnTo>
                  <a:lnTo>
                    <a:pt x="560" y="1343"/>
                  </a:lnTo>
                  <a:lnTo>
                    <a:pt x="560" y="1343"/>
                  </a:lnTo>
                  <a:lnTo>
                    <a:pt x="560" y="1338"/>
                  </a:lnTo>
                  <a:lnTo>
                    <a:pt x="560" y="1338"/>
                  </a:lnTo>
                  <a:lnTo>
                    <a:pt x="554" y="1338"/>
                  </a:lnTo>
                  <a:lnTo>
                    <a:pt x="554" y="1333"/>
                  </a:lnTo>
                  <a:lnTo>
                    <a:pt x="554" y="1333"/>
                  </a:lnTo>
                  <a:lnTo>
                    <a:pt x="554" y="1333"/>
                  </a:lnTo>
                  <a:lnTo>
                    <a:pt x="554" y="1333"/>
                  </a:lnTo>
                  <a:lnTo>
                    <a:pt x="554" y="1333"/>
                  </a:lnTo>
                  <a:lnTo>
                    <a:pt x="554" y="1328"/>
                  </a:lnTo>
                  <a:lnTo>
                    <a:pt x="554" y="1328"/>
                  </a:lnTo>
                  <a:lnTo>
                    <a:pt x="549" y="1328"/>
                  </a:lnTo>
                  <a:lnTo>
                    <a:pt x="554" y="1328"/>
                  </a:lnTo>
                  <a:lnTo>
                    <a:pt x="549" y="1323"/>
                  </a:lnTo>
                  <a:lnTo>
                    <a:pt x="549" y="1323"/>
                  </a:lnTo>
                  <a:lnTo>
                    <a:pt x="549" y="1318"/>
                  </a:lnTo>
                  <a:lnTo>
                    <a:pt x="549" y="1318"/>
                  </a:lnTo>
                  <a:lnTo>
                    <a:pt x="549" y="1318"/>
                  </a:lnTo>
                  <a:lnTo>
                    <a:pt x="549" y="1318"/>
                  </a:lnTo>
                  <a:lnTo>
                    <a:pt x="544" y="1312"/>
                  </a:lnTo>
                  <a:lnTo>
                    <a:pt x="544" y="1312"/>
                  </a:lnTo>
                  <a:lnTo>
                    <a:pt x="544" y="1312"/>
                  </a:lnTo>
                  <a:lnTo>
                    <a:pt x="544" y="1307"/>
                  </a:lnTo>
                  <a:lnTo>
                    <a:pt x="544" y="1307"/>
                  </a:lnTo>
                  <a:lnTo>
                    <a:pt x="544" y="1307"/>
                  </a:lnTo>
                  <a:lnTo>
                    <a:pt x="544" y="1302"/>
                  </a:lnTo>
                  <a:lnTo>
                    <a:pt x="544" y="1302"/>
                  </a:lnTo>
                  <a:lnTo>
                    <a:pt x="539" y="1302"/>
                  </a:lnTo>
                  <a:lnTo>
                    <a:pt x="539" y="1302"/>
                  </a:lnTo>
                  <a:lnTo>
                    <a:pt x="539" y="1297"/>
                  </a:lnTo>
                  <a:lnTo>
                    <a:pt x="539" y="1297"/>
                  </a:lnTo>
                  <a:lnTo>
                    <a:pt x="539" y="1297"/>
                  </a:lnTo>
                  <a:lnTo>
                    <a:pt x="539" y="1292"/>
                  </a:lnTo>
                  <a:lnTo>
                    <a:pt x="539" y="1292"/>
                  </a:lnTo>
                  <a:lnTo>
                    <a:pt x="539" y="1292"/>
                  </a:lnTo>
                  <a:lnTo>
                    <a:pt x="539" y="1286"/>
                  </a:lnTo>
                  <a:lnTo>
                    <a:pt x="539" y="1286"/>
                  </a:lnTo>
                  <a:lnTo>
                    <a:pt x="539" y="1286"/>
                  </a:lnTo>
                  <a:lnTo>
                    <a:pt x="539" y="1286"/>
                  </a:lnTo>
                  <a:lnTo>
                    <a:pt x="534" y="1281"/>
                  </a:lnTo>
                  <a:lnTo>
                    <a:pt x="534" y="1281"/>
                  </a:lnTo>
                  <a:lnTo>
                    <a:pt x="539" y="1276"/>
                  </a:lnTo>
                  <a:lnTo>
                    <a:pt x="534" y="1271"/>
                  </a:lnTo>
                  <a:lnTo>
                    <a:pt x="534" y="1271"/>
                  </a:lnTo>
                  <a:lnTo>
                    <a:pt x="534" y="1271"/>
                  </a:lnTo>
                  <a:lnTo>
                    <a:pt x="534" y="1271"/>
                  </a:lnTo>
                  <a:lnTo>
                    <a:pt x="534" y="1266"/>
                  </a:lnTo>
                  <a:lnTo>
                    <a:pt x="534" y="1266"/>
                  </a:lnTo>
                  <a:lnTo>
                    <a:pt x="539" y="1266"/>
                  </a:lnTo>
                  <a:lnTo>
                    <a:pt x="539" y="1266"/>
                  </a:lnTo>
                  <a:lnTo>
                    <a:pt x="539" y="1260"/>
                  </a:lnTo>
                  <a:lnTo>
                    <a:pt x="539" y="1260"/>
                  </a:lnTo>
                  <a:lnTo>
                    <a:pt x="539" y="1260"/>
                  </a:lnTo>
                  <a:lnTo>
                    <a:pt x="539" y="1255"/>
                  </a:lnTo>
                  <a:lnTo>
                    <a:pt x="539" y="1255"/>
                  </a:lnTo>
                  <a:lnTo>
                    <a:pt x="539" y="1255"/>
                  </a:lnTo>
                  <a:lnTo>
                    <a:pt x="539" y="1250"/>
                  </a:lnTo>
                  <a:lnTo>
                    <a:pt x="539" y="1250"/>
                  </a:lnTo>
                  <a:lnTo>
                    <a:pt x="539" y="1250"/>
                  </a:lnTo>
                  <a:lnTo>
                    <a:pt x="534" y="1250"/>
                  </a:lnTo>
                  <a:lnTo>
                    <a:pt x="534" y="1245"/>
                  </a:lnTo>
                  <a:lnTo>
                    <a:pt x="534" y="1245"/>
                  </a:lnTo>
                  <a:lnTo>
                    <a:pt x="534" y="1245"/>
                  </a:lnTo>
                  <a:lnTo>
                    <a:pt x="534" y="1240"/>
                  </a:lnTo>
                  <a:lnTo>
                    <a:pt x="534" y="1240"/>
                  </a:lnTo>
                  <a:lnTo>
                    <a:pt x="534" y="1235"/>
                  </a:lnTo>
                  <a:lnTo>
                    <a:pt x="534" y="1235"/>
                  </a:lnTo>
                  <a:lnTo>
                    <a:pt x="534" y="1235"/>
                  </a:lnTo>
                  <a:lnTo>
                    <a:pt x="534" y="1235"/>
                  </a:lnTo>
                  <a:lnTo>
                    <a:pt x="534" y="1229"/>
                  </a:lnTo>
                  <a:lnTo>
                    <a:pt x="534" y="1229"/>
                  </a:lnTo>
                  <a:lnTo>
                    <a:pt x="528" y="1229"/>
                  </a:lnTo>
                  <a:lnTo>
                    <a:pt x="528" y="1229"/>
                  </a:lnTo>
                  <a:lnTo>
                    <a:pt x="528" y="1224"/>
                  </a:lnTo>
                  <a:lnTo>
                    <a:pt x="523" y="1224"/>
                  </a:lnTo>
                  <a:lnTo>
                    <a:pt x="523" y="1219"/>
                  </a:lnTo>
                  <a:lnTo>
                    <a:pt x="523" y="1219"/>
                  </a:lnTo>
                  <a:lnTo>
                    <a:pt x="523" y="1219"/>
                  </a:lnTo>
                  <a:lnTo>
                    <a:pt x="528" y="1219"/>
                  </a:lnTo>
                  <a:lnTo>
                    <a:pt x="528" y="1214"/>
                  </a:lnTo>
                  <a:lnTo>
                    <a:pt x="528" y="1214"/>
                  </a:lnTo>
                  <a:lnTo>
                    <a:pt x="534" y="1214"/>
                  </a:lnTo>
                  <a:lnTo>
                    <a:pt x="534" y="1214"/>
                  </a:lnTo>
                  <a:lnTo>
                    <a:pt x="534" y="1214"/>
                  </a:lnTo>
                  <a:lnTo>
                    <a:pt x="534" y="1209"/>
                  </a:lnTo>
                  <a:lnTo>
                    <a:pt x="539" y="1209"/>
                  </a:lnTo>
                  <a:lnTo>
                    <a:pt x="539" y="1209"/>
                  </a:lnTo>
                  <a:lnTo>
                    <a:pt x="544" y="1209"/>
                  </a:lnTo>
                  <a:lnTo>
                    <a:pt x="544" y="1203"/>
                  </a:lnTo>
                  <a:lnTo>
                    <a:pt x="544" y="1203"/>
                  </a:lnTo>
                  <a:lnTo>
                    <a:pt x="544" y="1203"/>
                  </a:lnTo>
                  <a:lnTo>
                    <a:pt x="549" y="1203"/>
                  </a:lnTo>
                  <a:lnTo>
                    <a:pt x="549" y="1203"/>
                  </a:lnTo>
                  <a:lnTo>
                    <a:pt x="549" y="1203"/>
                  </a:lnTo>
                  <a:lnTo>
                    <a:pt x="549" y="1198"/>
                  </a:lnTo>
                  <a:lnTo>
                    <a:pt x="554" y="1198"/>
                  </a:lnTo>
                  <a:lnTo>
                    <a:pt x="549" y="1198"/>
                  </a:lnTo>
                  <a:lnTo>
                    <a:pt x="549" y="1198"/>
                  </a:lnTo>
                  <a:lnTo>
                    <a:pt x="549" y="1193"/>
                  </a:lnTo>
                  <a:lnTo>
                    <a:pt x="549" y="1193"/>
                  </a:lnTo>
                  <a:lnTo>
                    <a:pt x="549" y="1193"/>
                  </a:lnTo>
                  <a:lnTo>
                    <a:pt x="549" y="1188"/>
                  </a:lnTo>
                  <a:lnTo>
                    <a:pt x="549" y="1188"/>
                  </a:lnTo>
                  <a:lnTo>
                    <a:pt x="544" y="1188"/>
                  </a:lnTo>
                  <a:lnTo>
                    <a:pt x="544" y="1188"/>
                  </a:lnTo>
                  <a:lnTo>
                    <a:pt x="544" y="1183"/>
                  </a:lnTo>
                  <a:lnTo>
                    <a:pt x="544" y="1183"/>
                  </a:lnTo>
                  <a:lnTo>
                    <a:pt x="544" y="1183"/>
                  </a:lnTo>
                  <a:lnTo>
                    <a:pt x="544" y="1177"/>
                  </a:lnTo>
                  <a:lnTo>
                    <a:pt x="539" y="1177"/>
                  </a:lnTo>
                  <a:lnTo>
                    <a:pt x="539" y="1172"/>
                  </a:lnTo>
                  <a:lnTo>
                    <a:pt x="539" y="1172"/>
                  </a:lnTo>
                  <a:lnTo>
                    <a:pt x="534" y="1172"/>
                  </a:lnTo>
                  <a:lnTo>
                    <a:pt x="534" y="1167"/>
                  </a:lnTo>
                  <a:lnTo>
                    <a:pt x="534" y="1167"/>
                  </a:lnTo>
                  <a:lnTo>
                    <a:pt x="534" y="1167"/>
                  </a:lnTo>
                  <a:lnTo>
                    <a:pt x="534" y="1162"/>
                  </a:lnTo>
                  <a:lnTo>
                    <a:pt x="534" y="1162"/>
                  </a:lnTo>
                  <a:lnTo>
                    <a:pt x="534" y="1162"/>
                  </a:lnTo>
                  <a:lnTo>
                    <a:pt x="534" y="1157"/>
                  </a:lnTo>
                  <a:lnTo>
                    <a:pt x="534" y="1157"/>
                  </a:lnTo>
                  <a:lnTo>
                    <a:pt x="534" y="1157"/>
                  </a:lnTo>
                  <a:lnTo>
                    <a:pt x="534" y="1157"/>
                  </a:lnTo>
                  <a:lnTo>
                    <a:pt x="528" y="1157"/>
                  </a:lnTo>
                  <a:lnTo>
                    <a:pt x="528" y="1152"/>
                  </a:lnTo>
                  <a:lnTo>
                    <a:pt x="528" y="1152"/>
                  </a:lnTo>
                  <a:lnTo>
                    <a:pt x="528" y="1152"/>
                  </a:lnTo>
                  <a:lnTo>
                    <a:pt x="523" y="1152"/>
                  </a:lnTo>
                  <a:lnTo>
                    <a:pt x="523" y="1152"/>
                  </a:lnTo>
                  <a:lnTo>
                    <a:pt x="523" y="1146"/>
                  </a:lnTo>
                  <a:lnTo>
                    <a:pt x="523" y="1146"/>
                  </a:lnTo>
                  <a:lnTo>
                    <a:pt x="518" y="1146"/>
                  </a:lnTo>
                  <a:lnTo>
                    <a:pt x="518" y="1146"/>
                  </a:lnTo>
                  <a:lnTo>
                    <a:pt x="518" y="1141"/>
                  </a:lnTo>
                  <a:lnTo>
                    <a:pt x="518" y="1141"/>
                  </a:lnTo>
                  <a:lnTo>
                    <a:pt x="518" y="1136"/>
                  </a:lnTo>
                  <a:lnTo>
                    <a:pt x="513" y="1136"/>
                  </a:lnTo>
                  <a:lnTo>
                    <a:pt x="513" y="1136"/>
                  </a:lnTo>
                  <a:lnTo>
                    <a:pt x="513" y="1136"/>
                  </a:lnTo>
                  <a:lnTo>
                    <a:pt x="508" y="1136"/>
                  </a:lnTo>
                  <a:lnTo>
                    <a:pt x="508" y="1131"/>
                  </a:lnTo>
                  <a:lnTo>
                    <a:pt x="503" y="1131"/>
                  </a:lnTo>
                  <a:lnTo>
                    <a:pt x="503" y="1131"/>
                  </a:lnTo>
                  <a:lnTo>
                    <a:pt x="503" y="1131"/>
                  </a:lnTo>
                  <a:lnTo>
                    <a:pt x="497" y="1131"/>
                  </a:lnTo>
                  <a:lnTo>
                    <a:pt x="497" y="1131"/>
                  </a:lnTo>
                  <a:lnTo>
                    <a:pt x="497" y="1131"/>
                  </a:lnTo>
                  <a:lnTo>
                    <a:pt x="492" y="1131"/>
                  </a:lnTo>
                  <a:lnTo>
                    <a:pt x="492" y="1126"/>
                  </a:lnTo>
                  <a:lnTo>
                    <a:pt x="492" y="1126"/>
                  </a:lnTo>
                  <a:lnTo>
                    <a:pt x="487" y="1126"/>
                  </a:lnTo>
                  <a:lnTo>
                    <a:pt x="487" y="1126"/>
                  </a:lnTo>
                  <a:lnTo>
                    <a:pt x="487" y="1126"/>
                  </a:lnTo>
                  <a:lnTo>
                    <a:pt x="487" y="1120"/>
                  </a:lnTo>
                  <a:lnTo>
                    <a:pt x="487" y="1120"/>
                  </a:lnTo>
                  <a:lnTo>
                    <a:pt x="487" y="1120"/>
                  </a:lnTo>
                  <a:lnTo>
                    <a:pt x="487" y="1115"/>
                  </a:lnTo>
                  <a:lnTo>
                    <a:pt x="487" y="1115"/>
                  </a:lnTo>
                  <a:lnTo>
                    <a:pt x="487" y="1115"/>
                  </a:lnTo>
                  <a:lnTo>
                    <a:pt x="487" y="1110"/>
                  </a:lnTo>
                  <a:lnTo>
                    <a:pt x="482" y="1110"/>
                  </a:lnTo>
                  <a:lnTo>
                    <a:pt x="482" y="1110"/>
                  </a:lnTo>
                  <a:lnTo>
                    <a:pt x="482" y="1105"/>
                  </a:lnTo>
                  <a:lnTo>
                    <a:pt x="482" y="1105"/>
                  </a:lnTo>
                  <a:lnTo>
                    <a:pt x="482" y="1105"/>
                  </a:lnTo>
                  <a:lnTo>
                    <a:pt x="482" y="1105"/>
                  </a:lnTo>
                  <a:lnTo>
                    <a:pt x="482" y="1100"/>
                  </a:lnTo>
                  <a:lnTo>
                    <a:pt x="482" y="1100"/>
                  </a:lnTo>
                  <a:lnTo>
                    <a:pt x="482" y="1100"/>
                  </a:lnTo>
                  <a:lnTo>
                    <a:pt x="482" y="1094"/>
                  </a:lnTo>
                  <a:lnTo>
                    <a:pt x="482" y="1094"/>
                  </a:lnTo>
                  <a:lnTo>
                    <a:pt x="482" y="1094"/>
                  </a:lnTo>
                  <a:lnTo>
                    <a:pt x="477" y="1094"/>
                  </a:lnTo>
                  <a:lnTo>
                    <a:pt x="477" y="1094"/>
                  </a:lnTo>
                  <a:lnTo>
                    <a:pt x="477" y="1094"/>
                  </a:lnTo>
                  <a:lnTo>
                    <a:pt x="471" y="1094"/>
                  </a:lnTo>
                  <a:lnTo>
                    <a:pt x="471" y="1094"/>
                  </a:lnTo>
                  <a:lnTo>
                    <a:pt x="471" y="1094"/>
                  </a:lnTo>
                  <a:lnTo>
                    <a:pt x="466" y="1094"/>
                  </a:lnTo>
                  <a:lnTo>
                    <a:pt x="466" y="1094"/>
                  </a:lnTo>
                  <a:lnTo>
                    <a:pt x="466" y="1089"/>
                  </a:lnTo>
                  <a:lnTo>
                    <a:pt x="466" y="1089"/>
                  </a:lnTo>
                  <a:lnTo>
                    <a:pt x="466" y="1089"/>
                  </a:lnTo>
                  <a:lnTo>
                    <a:pt x="466" y="1089"/>
                  </a:lnTo>
                  <a:lnTo>
                    <a:pt x="466" y="1089"/>
                  </a:lnTo>
                  <a:lnTo>
                    <a:pt x="466" y="1084"/>
                  </a:lnTo>
                  <a:lnTo>
                    <a:pt x="466" y="1084"/>
                  </a:lnTo>
                  <a:lnTo>
                    <a:pt x="466" y="1084"/>
                  </a:lnTo>
                  <a:lnTo>
                    <a:pt x="466" y="1084"/>
                  </a:lnTo>
                  <a:lnTo>
                    <a:pt x="466" y="1079"/>
                  </a:lnTo>
                  <a:lnTo>
                    <a:pt x="466" y="1079"/>
                  </a:lnTo>
                  <a:lnTo>
                    <a:pt x="466" y="1079"/>
                  </a:lnTo>
                  <a:lnTo>
                    <a:pt x="461" y="1079"/>
                  </a:lnTo>
                  <a:lnTo>
                    <a:pt x="461" y="1079"/>
                  </a:lnTo>
                  <a:lnTo>
                    <a:pt x="461" y="1079"/>
                  </a:lnTo>
                  <a:lnTo>
                    <a:pt x="461" y="1074"/>
                  </a:lnTo>
                  <a:lnTo>
                    <a:pt x="461" y="1074"/>
                  </a:lnTo>
                  <a:lnTo>
                    <a:pt x="461" y="1074"/>
                  </a:lnTo>
                  <a:lnTo>
                    <a:pt x="456" y="1074"/>
                  </a:lnTo>
                  <a:lnTo>
                    <a:pt x="456" y="1074"/>
                  </a:lnTo>
                  <a:lnTo>
                    <a:pt x="456" y="1069"/>
                  </a:lnTo>
                  <a:lnTo>
                    <a:pt x="456" y="1069"/>
                  </a:lnTo>
                  <a:lnTo>
                    <a:pt x="456" y="1069"/>
                  </a:lnTo>
                  <a:lnTo>
                    <a:pt x="461" y="1069"/>
                  </a:lnTo>
                  <a:lnTo>
                    <a:pt x="461" y="1063"/>
                  </a:lnTo>
                  <a:lnTo>
                    <a:pt x="456" y="1063"/>
                  </a:lnTo>
                  <a:lnTo>
                    <a:pt x="456" y="1063"/>
                  </a:lnTo>
                  <a:lnTo>
                    <a:pt x="456" y="1063"/>
                  </a:lnTo>
                  <a:lnTo>
                    <a:pt x="456" y="1058"/>
                  </a:lnTo>
                  <a:lnTo>
                    <a:pt x="456" y="1058"/>
                  </a:lnTo>
                  <a:lnTo>
                    <a:pt x="456" y="1058"/>
                  </a:lnTo>
                  <a:lnTo>
                    <a:pt x="456" y="1053"/>
                  </a:lnTo>
                  <a:lnTo>
                    <a:pt x="456" y="1053"/>
                  </a:lnTo>
                  <a:lnTo>
                    <a:pt x="456" y="1053"/>
                  </a:lnTo>
                  <a:lnTo>
                    <a:pt x="456" y="1053"/>
                  </a:lnTo>
                  <a:lnTo>
                    <a:pt x="451" y="1053"/>
                  </a:lnTo>
                  <a:lnTo>
                    <a:pt x="451" y="1053"/>
                  </a:lnTo>
                  <a:lnTo>
                    <a:pt x="451" y="1053"/>
                  </a:lnTo>
                  <a:lnTo>
                    <a:pt x="451" y="1048"/>
                  </a:lnTo>
                  <a:lnTo>
                    <a:pt x="451" y="1048"/>
                  </a:lnTo>
                  <a:lnTo>
                    <a:pt x="451" y="1048"/>
                  </a:lnTo>
                  <a:lnTo>
                    <a:pt x="446" y="1048"/>
                  </a:lnTo>
                  <a:lnTo>
                    <a:pt x="446" y="1053"/>
                  </a:lnTo>
                  <a:lnTo>
                    <a:pt x="446" y="1053"/>
                  </a:lnTo>
                  <a:lnTo>
                    <a:pt x="446" y="1053"/>
                  </a:lnTo>
                  <a:lnTo>
                    <a:pt x="440" y="1053"/>
                  </a:lnTo>
                  <a:lnTo>
                    <a:pt x="440" y="1053"/>
                  </a:lnTo>
                  <a:lnTo>
                    <a:pt x="440" y="1048"/>
                  </a:lnTo>
                  <a:lnTo>
                    <a:pt x="440" y="1048"/>
                  </a:lnTo>
                  <a:lnTo>
                    <a:pt x="440" y="1048"/>
                  </a:lnTo>
                  <a:lnTo>
                    <a:pt x="435" y="1048"/>
                  </a:lnTo>
                  <a:lnTo>
                    <a:pt x="435" y="1048"/>
                  </a:lnTo>
                  <a:lnTo>
                    <a:pt x="435" y="1048"/>
                  </a:lnTo>
                  <a:lnTo>
                    <a:pt x="435" y="1048"/>
                  </a:lnTo>
                  <a:lnTo>
                    <a:pt x="435" y="1043"/>
                  </a:lnTo>
                  <a:lnTo>
                    <a:pt x="430" y="1043"/>
                  </a:lnTo>
                  <a:lnTo>
                    <a:pt x="430" y="1043"/>
                  </a:lnTo>
                  <a:lnTo>
                    <a:pt x="430" y="1043"/>
                  </a:lnTo>
                  <a:lnTo>
                    <a:pt x="430" y="1048"/>
                  </a:lnTo>
                  <a:lnTo>
                    <a:pt x="430" y="1048"/>
                  </a:lnTo>
                  <a:lnTo>
                    <a:pt x="425" y="1048"/>
                  </a:lnTo>
                  <a:lnTo>
                    <a:pt x="425" y="1043"/>
                  </a:lnTo>
                  <a:lnTo>
                    <a:pt x="425" y="1043"/>
                  </a:lnTo>
                  <a:lnTo>
                    <a:pt x="425" y="1043"/>
                  </a:lnTo>
                  <a:lnTo>
                    <a:pt x="425" y="1043"/>
                  </a:lnTo>
                  <a:lnTo>
                    <a:pt x="425" y="1037"/>
                  </a:lnTo>
                  <a:lnTo>
                    <a:pt x="425" y="1037"/>
                  </a:lnTo>
                  <a:lnTo>
                    <a:pt x="425" y="1037"/>
                  </a:lnTo>
                  <a:lnTo>
                    <a:pt x="425" y="1037"/>
                  </a:lnTo>
                  <a:lnTo>
                    <a:pt x="425" y="1037"/>
                  </a:lnTo>
                  <a:lnTo>
                    <a:pt x="420" y="1037"/>
                  </a:lnTo>
                  <a:lnTo>
                    <a:pt x="420" y="1032"/>
                  </a:lnTo>
                  <a:lnTo>
                    <a:pt x="420" y="1032"/>
                  </a:lnTo>
                  <a:lnTo>
                    <a:pt x="420" y="1032"/>
                  </a:lnTo>
                  <a:lnTo>
                    <a:pt x="420" y="1032"/>
                  </a:lnTo>
                  <a:lnTo>
                    <a:pt x="420" y="1027"/>
                  </a:lnTo>
                  <a:lnTo>
                    <a:pt x="420" y="1027"/>
                  </a:lnTo>
                  <a:lnTo>
                    <a:pt x="420" y="1027"/>
                  </a:lnTo>
                  <a:lnTo>
                    <a:pt x="420" y="1027"/>
                  </a:lnTo>
                  <a:lnTo>
                    <a:pt x="420" y="1022"/>
                  </a:lnTo>
                  <a:lnTo>
                    <a:pt x="414" y="1022"/>
                  </a:lnTo>
                  <a:lnTo>
                    <a:pt x="414" y="1022"/>
                  </a:lnTo>
                  <a:lnTo>
                    <a:pt x="414" y="1022"/>
                  </a:lnTo>
                  <a:lnTo>
                    <a:pt x="414" y="1022"/>
                  </a:lnTo>
                  <a:lnTo>
                    <a:pt x="414" y="1022"/>
                  </a:lnTo>
                  <a:lnTo>
                    <a:pt x="414" y="1022"/>
                  </a:lnTo>
                  <a:lnTo>
                    <a:pt x="414" y="1017"/>
                  </a:lnTo>
                  <a:lnTo>
                    <a:pt x="414" y="1017"/>
                  </a:lnTo>
                  <a:lnTo>
                    <a:pt x="409" y="1017"/>
                  </a:lnTo>
                  <a:lnTo>
                    <a:pt x="409" y="1017"/>
                  </a:lnTo>
                  <a:lnTo>
                    <a:pt x="409" y="1012"/>
                  </a:lnTo>
                  <a:lnTo>
                    <a:pt x="409" y="1012"/>
                  </a:lnTo>
                  <a:lnTo>
                    <a:pt x="404" y="1012"/>
                  </a:lnTo>
                  <a:lnTo>
                    <a:pt x="404" y="1006"/>
                  </a:lnTo>
                  <a:lnTo>
                    <a:pt x="404" y="1006"/>
                  </a:lnTo>
                  <a:lnTo>
                    <a:pt x="404" y="1006"/>
                  </a:lnTo>
                  <a:lnTo>
                    <a:pt x="404" y="1006"/>
                  </a:lnTo>
                  <a:lnTo>
                    <a:pt x="404" y="1006"/>
                  </a:lnTo>
                  <a:lnTo>
                    <a:pt x="404" y="1006"/>
                  </a:lnTo>
                  <a:lnTo>
                    <a:pt x="404" y="1001"/>
                  </a:lnTo>
                  <a:lnTo>
                    <a:pt x="404" y="1001"/>
                  </a:lnTo>
                  <a:lnTo>
                    <a:pt x="399" y="1001"/>
                  </a:lnTo>
                  <a:lnTo>
                    <a:pt x="399" y="1001"/>
                  </a:lnTo>
                  <a:lnTo>
                    <a:pt x="399" y="996"/>
                  </a:lnTo>
                  <a:lnTo>
                    <a:pt x="399" y="996"/>
                  </a:lnTo>
                  <a:lnTo>
                    <a:pt x="399" y="996"/>
                  </a:lnTo>
                  <a:lnTo>
                    <a:pt x="399" y="996"/>
                  </a:lnTo>
                  <a:lnTo>
                    <a:pt x="399" y="991"/>
                  </a:lnTo>
                  <a:lnTo>
                    <a:pt x="399" y="991"/>
                  </a:lnTo>
                  <a:lnTo>
                    <a:pt x="394" y="991"/>
                  </a:lnTo>
                  <a:lnTo>
                    <a:pt x="394" y="991"/>
                  </a:lnTo>
                  <a:lnTo>
                    <a:pt x="394" y="991"/>
                  </a:lnTo>
                  <a:lnTo>
                    <a:pt x="394" y="986"/>
                  </a:lnTo>
                  <a:lnTo>
                    <a:pt x="394" y="986"/>
                  </a:lnTo>
                  <a:lnTo>
                    <a:pt x="394" y="986"/>
                  </a:lnTo>
                  <a:lnTo>
                    <a:pt x="394" y="986"/>
                  </a:lnTo>
                  <a:lnTo>
                    <a:pt x="394" y="986"/>
                  </a:lnTo>
                  <a:lnTo>
                    <a:pt x="394" y="980"/>
                  </a:lnTo>
                  <a:lnTo>
                    <a:pt x="389" y="980"/>
                  </a:lnTo>
                  <a:lnTo>
                    <a:pt x="389" y="980"/>
                  </a:lnTo>
                  <a:lnTo>
                    <a:pt x="389" y="980"/>
                  </a:lnTo>
                  <a:lnTo>
                    <a:pt x="389" y="980"/>
                  </a:lnTo>
                  <a:lnTo>
                    <a:pt x="389" y="975"/>
                  </a:lnTo>
                  <a:lnTo>
                    <a:pt x="389" y="975"/>
                  </a:lnTo>
                  <a:lnTo>
                    <a:pt x="389" y="975"/>
                  </a:lnTo>
                  <a:lnTo>
                    <a:pt x="383" y="975"/>
                  </a:lnTo>
                  <a:lnTo>
                    <a:pt x="383" y="970"/>
                  </a:lnTo>
                  <a:lnTo>
                    <a:pt x="383" y="970"/>
                  </a:lnTo>
                  <a:lnTo>
                    <a:pt x="383" y="970"/>
                  </a:lnTo>
                  <a:lnTo>
                    <a:pt x="383" y="970"/>
                  </a:lnTo>
                  <a:lnTo>
                    <a:pt x="383" y="970"/>
                  </a:lnTo>
                  <a:lnTo>
                    <a:pt x="383" y="965"/>
                  </a:lnTo>
                  <a:lnTo>
                    <a:pt x="383" y="965"/>
                  </a:lnTo>
                  <a:lnTo>
                    <a:pt x="383" y="965"/>
                  </a:lnTo>
                  <a:lnTo>
                    <a:pt x="383" y="965"/>
                  </a:lnTo>
                  <a:lnTo>
                    <a:pt x="383" y="965"/>
                  </a:lnTo>
                  <a:lnTo>
                    <a:pt x="383" y="960"/>
                  </a:lnTo>
                  <a:lnTo>
                    <a:pt x="383" y="960"/>
                  </a:lnTo>
                  <a:lnTo>
                    <a:pt x="383" y="960"/>
                  </a:lnTo>
                  <a:lnTo>
                    <a:pt x="383" y="954"/>
                  </a:lnTo>
                  <a:lnTo>
                    <a:pt x="383" y="954"/>
                  </a:lnTo>
                  <a:lnTo>
                    <a:pt x="383" y="954"/>
                  </a:lnTo>
                  <a:lnTo>
                    <a:pt x="383" y="954"/>
                  </a:lnTo>
                  <a:lnTo>
                    <a:pt x="383" y="949"/>
                  </a:lnTo>
                  <a:lnTo>
                    <a:pt x="383" y="949"/>
                  </a:lnTo>
                  <a:lnTo>
                    <a:pt x="383" y="949"/>
                  </a:lnTo>
                  <a:lnTo>
                    <a:pt x="383" y="944"/>
                  </a:lnTo>
                  <a:lnTo>
                    <a:pt x="383" y="944"/>
                  </a:lnTo>
                  <a:lnTo>
                    <a:pt x="383" y="944"/>
                  </a:lnTo>
                  <a:lnTo>
                    <a:pt x="383" y="939"/>
                  </a:lnTo>
                  <a:lnTo>
                    <a:pt x="383" y="939"/>
                  </a:lnTo>
                  <a:lnTo>
                    <a:pt x="383" y="939"/>
                  </a:lnTo>
                  <a:lnTo>
                    <a:pt x="383" y="939"/>
                  </a:lnTo>
                  <a:lnTo>
                    <a:pt x="378" y="939"/>
                  </a:lnTo>
                  <a:lnTo>
                    <a:pt x="378" y="939"/>
                  </a:lnTo>
                  <a:lnTo>
                    <a:pt x="378" y="934"/>
                  </a:lnTo>
                  <a:lnTo>
                    <a:pt x="378" y="934"/>
                  </a:lnTo>
                  <a:lnTo>
                    <a:pt x="378" y="934"/>
                  </a:lnTo>
                  <a:lnTo>
                    <a:pt x="378" y="934"/>
                  </a:lnTo>
                  <a:lnTo>
                    <a:pt x="378" y="929"/>
                  </a:lnTo>
                  <a:lnTo>
                    <a:pt x="378" y="929"/>
                  </a:lnTo>
                  <a:lnTo>
                    <a:pt x="378" y="929"/>
                  </a:lnTo>
                  <a:lnTo>
                    <a:pt x="373" y="929"/>
                  </a:lnTo>
                  <a:lnTo>
                    <a:pt x="373" y="929"/>
                  </a:lnTo>
                  <a:lnTo>
                    <a:pt x="373" y="923"/>
                  </a:lnTo>
                  <a:lnTo>
                    <a:pt x="373" y="923"/>
                  </a:lnTo>
                  <a:lnTo>
                    <a:pt x="373" y="923"/>
                  </a:lnTo>
                  <a:lnTo>
                    <a:pt x="373" y="923"/>
                  </a:lnTo>
                  <a:lnTo>
                    <a:pt x="373" y="923"/>
                  </a:lnTo>
                  <a:lnTo>
                    <a:pt x="373" y="918"/>
                  </a:lnTo>
                  <a:lnTo>
                    <a:pt x="373" y="918"/>
                  </a:lnTo>
                  <a:lnTo>
                    <a:pt x="373" y="918"/>
                  </a:lnTo>
                  <a:lnTo>
                    <a:pt x="373" y="913"/>
                  </a:lnTo>
                  <a:lnTo>
                    <a:pt x="373" y="913"/>
                  </a:lnTo>
                  <a:lnTo>
                    <a:pt x="373" y="913"/>
                  </a:lnTo>
                  <a:lnTo>
                    <a:pt x="373" y="908"/>
                  </a:lnTo>
                  <a:lnTo>
                    <a:pt x="373" y="908"/>
                  </a:lnTo>
                  <a:lnTo>
                    <a:pt x="373" y="908"/>
                  </a:lnTo>
                  <a:lnTo>
                    <a:pt x="373" y="908"/>
                  </a:lnTo>
                  <a:lnTo>
                    <a:pt x="373" y="903"/>
                  </a:lnTo>
                  <a:lnTo>
                    <a:pt x="373" y="903"/>
                  </a:lnTo>
                  <a:lnTo>
                    <a:pt x="373" y="903"/>
                  </a:lnTo>
                  <a:lnTo>
                    <a:pt x="373" y="903"/>
                  </a:lnTo>
                  <a:lnTo>
                    <a:pt x="373" y="897"/>
                  </a:lnTo>
                  <a:lnTo>
                    <a:pt x="368" y="897"/>
                  </a:lnTo>
                  <a:lnTo>
                    <a:pt x="368" y="897"/>
                  </a:lnTo>
                  <a:lnTo>
                    <a:pt x="368" y="897"/>
                  </a:lnTo>
                  <a:lnTo>
                    <a:pt x="373" y="892"/>
                  </a:lnTo>
                  <a:lnTo>
                    <a:pt x="368" y="892"/>
                  </a:lnTo>
                  <a:lnTo>
                    <a:pt x="368" y="892"/>
                  </a:lnTo>
                  <a:lnTo>
                    <a:pt x="373" y="892"/>
                  </a:lnTo>
                  <a:lnTo>
                    <a:pt x="373" y="892"/>
                  </a:lnTo>
                  <a:lnTo>
                    <a:pt x="373" y="892"/>
                  </a:lnTo>
                  <a:lnTo>
                    <a:pt x="373" y="887"/>
                  </a:lnTo>
                  <a:lnTo>
                    <a:pt x="373" y="887"/>
                  </a:lnTo>
                  <a:lnTo>
                    <a:pt x="373" y="887"/>
                  </a:lnTo>
                  <a:lnTo>
                    <a:pt x="373" y="887"/>
                  </a:lnTo>
                  <a:lnTo>
                    <a:pt x="373" y="887"/>
                  </a:lnTo>
                  <a:lnTo>
                    <a:pt x="378" y="882"/>
                  </a:lnTo>
                  <a:lnTo>
                    <a:pt x="378" y="882"/>
                  </a:lnTo>
                  <a:lnTo>
                    <a:pt x="378" y="882"/>
                  </a:lnTo>
                  <a:lnTo>
                    <a:pt x="378" y="882"/>
                  </a:lnTo>
                  <a:lnTo>
                    <a:pt x="383" y="882"/>
                  </a:lnTo>
                  <a:lnTo>
                    <a:pt x="383" y="882"/>
                  </a:lnTo>
                  <a:lnTo>
                    <a:pt x="383" y="882"/>
                  </a:lnTo>
                  <a:lnTo>
                    <a:pt x="383" y="877"/>
                  </a:lnTo>
                  <a:lnTo>
                    <a:pt x="383" y="877"/>
                  </a:lnTo>
                  <a:lnTo>
                    <a:pt x="383" y="877"/>
                  </a:lnTo>
                  <a:lnTo>
                    <a:pt x="389" y="877"/>
                  </a:lnTo>
                  <a:lnTo>
                    <a:pt x="389" y="877"/>
                  </a:lnTo>
                  <a:lnTo>
                    <a:pt x="389" y="877"/>
                  </a:lnTo>
                  <a:lnTo>
                    <a:pt x="394" y="877"/>
                  </a:lnTo>
                  <a:lnTo>
                    <a:pt x="394" y="877"/>
                  </a:lnTo>
                  <a:lnTo>
                    <a:pt x="394" y="877"/>
                  </a:lnTo>
                  <a:lnTo>
                    <a:pt x="394" y="877"/>
                  </a:lnTo>
                  <a:lnTo>
                    <a:pt x="394" y="877"/>
                  </a:lnTo>
                  <a:lnTo>
                    <a:pt x="399" y="877"/>
                  </a:lnTo>
                  <a:lnTo>
                    <a:pt x="399" y="877"/>
                  </a:lnTo>
                  <a:lnTo>
                    <a:pt x="399" y="871"/>
                  </a:lnTo>
                  <a:lnTo>
                    <a:pt x="399" y="871"/>
                  </a:lnTo>
                  <a:lnTo>
                    <a:pt x="399" y="871"/>
                  </a:lnTo>
                  <a:lnTo>
                    <a:pt x="399" y="871"/>
                  </a:lnTo>
                  <a:lnTo>
                    <a:pt x="399" y="871"/>
                  </a:lnTo>
                  <a:lnTo>
                    <a:pt x="399" y="871"/>
                  </a:lnTo>
                  <a:lnTo>
                    <a:pt x="399" y="866"/>
                  </a:lnTo>
                  <a:lnTo>
                    <a:pt x="399" y="866"/>
                  </a:lnTo>
                  <a:lnTo>
                    <a:pt x="404" y="866"/>
                  </a:lnTo>
                  <a:lnTo>
                    <a:pt x="404" y="866"/>
                  </a:lnTo>
                  <a:lnTo>
                    <a:pt x="399" y="866"/>
                  </a:lnTo>
                  <a:lnTo>
                    <a:pt x="399" y="861"/>
                  </a:lnTo>
                  <a:lnTo>
                    <a:pt x="399" y="861"/>
                  </a:lnTo>
                  <a:lnTo>
                    <a:pt x="399" y="861"/>
                  </a:lnTo>
                  <a:lnTo>
                    <a:pt x="399" y="856"/>
                  </a:lnTo>
                  <a:lnTo>
                    <a:pt x="399" y="856"/>
                  </a:lnTo>
                  <a:lnTo>
                    <a:pt x="404" y="856"/>
                  </a:lnTo>
                  <a:lnTo>
                    <a:pt x="404" y="856"/>
                  </a:lnTo>
                  <a:lnTo>
                    <a:pt x="404" y="856"/>
                  </a:lnTo>
                  <a:lnTo>
                    <a:pt x="404" y="851"/>
                  </a:lnTo>
                  <a:lnTo>
                    <a:pt x="404" y="851"/>
                  </a:lnTo>
                  <a:lnTo>
                    <a:pt x="404" y="851"/>
                  </a:lnTo>
                  <a:lnTo>
                    <a:pt x="404" y="851"/>
                  </a:lnTo>
                  <a:lnTo>
                    <a:pt x="399" y="851"/>
                  </a:lnTo>
                  <a:lnTo>
                    <a:pt x="399" y="851"/>
                  </a:lnTo>
                  <a:lnTo>
                    <a:pt x="399" y="851"/>
                  </a:lnTo>
                  <a:lnTo>
                    <a:pt x="399" y="851"/>
                  </a:lnTo>
                  <a:lnTo>
                    <a:pt x="394" y="851"/>
                  </a:lnTo>
                  <a:lnTo>
                    <a:pt x="394" y="851"/>
                  </a:lnTo>
                  <a:lnTo>
                    <a:pt x="394" y="851"/>
                  </a:lnTo>
                  <a:lnTo>
                    <a:pt x="389" y="851"/>
                  </a:lnTo>
                  <a:lnTo>
                    <a:pt x="389" y="851"/>
                  </a:lnTo>
                  <a:lnTo>
                    <a:pt x="389" y="851"/>
                  </a:lnTo>
                  <a:lnTo>
                    <a:pt x="383" y="851"/>
                  </a:lnTo>
                  <a:lnTo>
                    <a:pt x="383" y="851"/>
                  </a:lnTo>
                  <a:lnTo>
                    <a:pt x="383" y="851"/>
                  </a:lnTo>
                  <a:lnTo>
                    <a:pt x="383" y="851"/>
                  </a:lnTo>
                  <a:lnTo>
                    <a:pt x="378" y="851"/>
                  </a:lnTo>
                  <a:lnTo>
                    <a:pt x="378" y="851"/>
                  </a:lnTo>
                  <a:lnTo>
                    <a:pt x="378" y="851"/>
                  </a:lnTo>
                  <a:lnTo>
                    <a:pt x="378" y="851"/>
                  </a:lnTo>
                  <a:lnTo>
                    <a:pt x="373" y="851"/>
                  </a:lnTo>
                  <a:lnTo>
                    <a:pt x="373" y="851"/>
                  </a:lnTo>
                  <a:lnTo>
                    <a:pt x="373" y="856"/>
                  </a:lnTo>
                  <a:lnTo>
                    <a:pt x="368" y="851"/>
                  </a:lnTo>
                  <a:lnTo>
                    <a:pt x="368" y="856"/>
                  </a:lnTo>
                  <a:lnTo>
                    <a:pt x="368" y="856"/>
                  </a:lnTo>
                  <a:lnTo>
                    <a:pt x="368" y="856"/>
                  </a:lnTo>
                  <a:lnTo>
                    <a:pt x="368" y="856"/>
                  </a:lnTo>
                  <a:lnTo>
                    <a:pt x="363" y="856"/>
                  </a:lnTo>
                  <a:lnTo>
                    <a:pt x="363" y="856"/>
                  </a:lnTo>
                  <a:lnTo>
                    <a:pt x="363" y="851"/>
                  </a:lnTo>
                  <a:lnTo>
                    <a:pt x="363" y="856"/>
                  </a:lnTo>
                  <a:lnTo>
                    <a:pt x="357" y="856"/>
                  </a:lnTo>
                  <a:lnTo>
                    <a:pt x="357" y="856"/>
                  </a:lnTo>
                  <a:lnTo>
                    <a:pt x="357" y="856"/>
                  </a:lnTo>
                  <a:lnTo>
                    <a:pt x="352" y="856"/>
                  </a:lnTo>
                  <a:lnTo>
                    <a:pt x="352" y="856"/>
                  </a:lnTo>
                  <a:lnTo>
                    <a:pt x="352" y="856"/>
                  </a:lnTo>
                  <a:lnTo>
                    <a:pt x="352" y="856"/>
                  </a:lnTo>
                  <a:lnTo>
                    <a:pt x="347" y="856"/>
                  </a:lnTo>
                  <a:lnTo>
                    <a:pt x="347" y="856"/>
                  </a:lnTo>
                  <a:lnTo>
                    <a:pt x="347" y="856"/>
                  </a:lnTo>
                  <a:lnTo>
                    <a:pt x="347" y="856"/>
                  </a:lnTo>
                  <a:lnTo>
                    <a:pt x="347" y="861"/>
                  </a:lnTo>
                  <a:lnTo>
                    <a:pt x="347" y="861"/>
                  </a:lnTo>
                  <a:lnTo>
                    <a:pt x="347" y="861"/>
                  </a:lnTo>
                  <a:lnTo>
                    <a:pt x="347" y="866"/>
                  </a:lnTo>
                  <a:lnTo>
                    <a:pt x="342" y="866"/>
                  </a:lnTo>
                  <a:lnTo>
                    <a:pt x="342" y="866"/>
                  </a:lnTo>
                  <a:lnTo>
                    <a:pt x="342" y="866"/>
                  </a:lnTo>
                  <a:lnTo>
                    <a:pt x="342" y="866"/>
                  </a:lnTo>
                  <a:lnTo>
                    <a:pt x="342" y="866"/>
                  </a:lnTo>
                  <a:lnTo>
                    <a:pt x="337" y="871"/>
                  </a:lnTo>
                  <a:lnTo>
                    <a:pt x="337" y="871"/>
                  </a:lnTo>
                  <a:lnTo>
                    <a:pt x="337" y="871"/>
                  </a:lnTo>
                  <a:lnTo>
                    <a:pt x="337" y="871"/>
                  </a:lnTo>
                  <a:lnTo>
                    <a:pt x="332" y="871"/>
                  </a:lnTo>
                  <a:lnTo>
                    <a:pt x="332" y="871"/>
                  </a:lnTo>
                  <a:lnTo>
                    <a:pt x="332" y="871"/>
                  </a:lnTo>
                  <a:lnTo>
                    <a:pt x="332" y="871"/>
                  </a:lnTo>
                  <a:lnTo>
                    <a:pt x="332" y="871"/>
                  </a:lnTo>
                  <a:lnTo>
                    <a:pt x="332" y="871"/>
                  </a:lnTo>
                  <a:lnTo>
                    <a:pt x="332" y="866"/>
                  </a:lnTo>
                  <a:lnTo>
                    <a:pt x="332" y="866"/>
                  </a:lnTo>
                  <a:lnTo>
                    <a:pt x="326" y="866"/>
                  </a:lnTo>
                  <a:lnTo>
                    <a:pt x="326" y="866"/>
                  </a:lnTo>
                  <a:lnTo>
                    <a:pt x="326" y="861"/>
                  </a:lnTo>
                  <a:lnTo>
                    <a:pt x="326" y="861"/>
                  </a:lnTo>
                  <a:lnTo>
                    <a:pt x="326" y="861"/>
                  </a:lnTo>
                  <a:lnTo>
                    <a:pt x="326" y="861"/>
                  </a:lnTo>
                  <a:lnTo>
                    <a:pt x="326" y="856"/>
                  </a:lnTo>
                  <a:lnTo>
                    <a:pt x="326" y="856"/>
                  </a:lnTo>
                  <a:lnTo>
                    <a:pt x="326" y="856"/>
                  </a:lnTo>
                  <a:lnTo>
                    <a:pt x="326" y="856"/>
                  </a:lnTo>
                  <a:lnTo>
                    <a:pt x="326" y="856"/>
                  </a:lnTo>
                  <a:lnTo>
                    <a:pt x="326" y="856"/>
                  </a:lnTo>
                  <a:lnTo>
                    <a:pt x="326" y="851"/>
                  </a:lnTo>
                  <a:lnTo>
                    <a:pt x="332" y="851"/>
                  </a:lnTo>
                  <a:lnTo>
                    <a:pt x="332" y="851"/>
                  </a:lnTo>
                  <a:lnTo>
                    <a:pt x="332" y="851"/>
                  </a:lnTo>
                  <a:lnTo>
                    <a:pt x="332" y="851"/>
                  </a:lnTo>
                  <a:lnTo>
                    <a:pt x="332" y="851"/>
                  </a:lnTo>
                  <a:lnTo>
                    <a:pt x="337" y="851"/>
                  </a:lnTo>
                  <a:lnTo>
                    <a:pt x="337" y="851"/>
                  </a:lnTo>
                  <a:lnTo>
                    <a:pt x="337" y="851"/>
                  </a:lnTo>
                  <a:lnTo>
                    <a:pt x="337" y="846"/>
                  </a:lnTo>
                  <a:lnTo>
                    <a:pt x="337" y="846"/>
                  </a:lnTo>
                  <a:lnTo>
                    <a:pt x="337" y="846"/>
                  </a:lnTo>
                  <a:lnTo>
                    <a:pt x="337" y="846"/>
                  </a:lnTo>
                  <a:lnTo>
                    <a:pt x="337" y="846"/>
                  </a:lnTo>
                  <a:lnTo>
                    <a:pt x="337" y="840"/>
                  </a:lnTo>
                  <a:lnTo>
                    <a:pt x="337" y="840"/>
                  </a:lnTo>
                  <a:lnTo>
                    <a:pt x="337" y="840"/>
                  </a:lnTo>
                  <a:lnTo>
                    <a:pt x="337" y="840"/>
                  </a:lnTo>
                  <a:lnTo>
                    <a:pt x="337" y="840"/>
                  </a:lnTo>
                  <a:lnTo>
                    <a:pt x="337" y="840"/>
                  </a:lnTo>
                  <a:lnTo>
                    <a:pt x="337" y="840"/>
                  </a:lnTo>
                  <a:lnTo>
                    <a:pt x="337" y="835"/>
                  </a:lnTo>
                  <a:lnTo>
                    <a:pt x="337" y="835"/>
                  </a:lnTo>
                  <a:lnTo>
                    <a:pt x="337" y="835"/>
                  </a:lnTo>
                  <a:lnTo>
                    <a:pt x="337" y="835"/>
                  </a:lnTo>
                  <a:lnTo>
                    <a:pt x="332" y="830"/>
                  </a:lnTo>
                  <a:lnTo>
                    <a:pt x="332" y="830"/>
                  </a:lnTo>
                  <a:lnTo>
                    <a:pt x="332" y="830"/>
                  </a:lnTo>
                  <a:lnTo>
                    <a:pt x="332" y="825"/>
                  </a:lnTo>
                  <a:lnTo>
                    <a:pt x="332" y="825"/>
                  </a:lnTo>
                  <a:lnTo>
                    <a:pt x="332" y="825"/>
                  </a:lnTo>
                  <a:lnTo>
                    <a:pt x="332" y="825"/>
                  </a:lnTo>
                  <a:lnTo>
                    <a:pt x="332" y="825"/>
                  </a:lnTo>
                  <a:lnTo>
                    <a:pt x="332" y="820"/>
                  </a:lnTo>
                  <a:lnTo>
                    <a:pt x="332" y="820"/>
                  </a:lnTo>
                  <a:lnTo>
                    <a:pt x="332" y="820"/>
                  </a:lnTo>
                  <a:lnTo>
                    <a:pt x="326" y="820"/>
                  </a:lnTo>
                  <a:lnTo>
                    <a:pt x="326" y="814"/>
                  </a:lnTo>
                  <a:lnTo>
                    <a:pt x="326" y="814"/>
                  </a:lnTo>
                  <a:lnTo>
                    <a:pt x="321" y="814"/>
                  </a:lnTo>
                  <a:lnTo>
                    <a:pt x="321" y="814"/>
                  </a:lnTo>
                  <a:lnTo>
                    <a:pt x="321" y="809"/>
                  </a:lnTo>
                  <a:lnTo>
                    <a:pt x="316" y="809"/>
                  </a:lnTo>
                  <a:lnTo>
                    <a:pt x="316" y="809"/>
                  </a:lnTo>
                  <a:lnTo>
                    <a:pt x="316" y="809"/>
                  </a:lnTo>
                  <a:lnTo>
                    <a:pt x="316" y="809"/>
                  </a:lnTo>
                  <a:lnTo>
                    <a:pt x="316" y="809"/>
                  </a:lnTo>
                  <a:lnTo>
                    <a:pt x="321" y="809"/>
                  </a:lnTo>
                  <a:lnTo>
                    <a:pt x="321" y="804"/>
                  </a:lnTo>
                  <a:lnTo>
                    <a:pt x="321" y="804"/>
                  </a:lnTo>
                  <a:lnTo>
                    <a:pt x="321" y="804"/>
                  </a:lnTo>
                  <a:lnTo>
                    <a:pt x="326" y="804"/>
                  </a:lnTo>
                  <a:lnTo>
                    <a:pt x="316" y="804"/>
                  </a:lnTo>
                  <a:lnTo>
                    <a:pt x="316" y="799"/>
                  </a:lnTo>
                  <a:lnTo>
                    <a:pt x="316" y="799"/>
                  </a:lnTo>
                  <a:lnTo>
                    <a:pt x="316" y="794"/>
                  </a:lnTo>
                  <a:lnTo>
                    <a:pt x="316" y="794"/>
                  </a:lnTo>
                  <a:lnTo>
                    <a:pt x="316" y="794"/>
                  </a:lnTo>
                  <a:lnTo>
                    <a:pt x="316" y="788"/>
                  </a:lnTo>
                  <a:lnTo>
                    <a:pt x="316" y="788"/>
                  </a:lnTo>
                  <a:lnTo>
                    <a:pt x="316" y="788"/>
                  </a:lnTo>
                  <a:lnTo>
                    <a:pt x="311" y="783"/>
                  </a:lnTo>
                  <a:lnTo>
                    <a:pt x="311" y="783"/>
                  </a:lnTo>
                  <a:lnTo>
                    <a:pt x="311" y="783"/>
                  </a:lnTo>
                  <a:lnTo>
                    <a:pt x="311" y="783"/>
                  </a:lnTo>
                  <a:lnTo>
                    <a:pt x="306" y="783"/>
                  </a:lnTo>
                  <a:lnTo>
                    <a:pt x="306" y="778"/>
                  </a:lnTo>
                  <a:lnTo>
                    <a:pt x="306" y="778"/>
                  </a:lnTo>
                  <a:lnTo>
                    <a:pt x="306" y="778"/>
                  </a:lnTo>
                  <a:lnTo>
                    <a:pt x="300" y="773"/>
                  </a:lnTo>
                  <a:lnTo>
                    <a:pt x="300" y="773"/>
                  </a:lnTo>
                  <a:lnTo>
                    <a:pt x="300" y="773"/>
                  </a:lnTo>
                  <a:lnTo>
                    <a:pt x="300" y="773"/>
                  </a:lnTo>
                  <a:lnTo>
                    <a:pt x="300" y="768"/>
                  </a:lnTo>
                  <a:lnTo>
                    <a:pt x="300" y="768"/>
                  </a:lnTo>
                  <a:lnTo>
                    <a:pt x="300" y="768"/>
                  </a:lnTo>
                  <a:lnTo>
                    <a:pt x="300" y="763"/>
                  </a:lnTo>
                  <a:lnTo>
                    <a:pt x="300" y="763"/>
                  </a:lnTo>
                  <a:lnTo>
                    <a:pt x="295" y="763"/>
                  </a:lnTo>
                  <a:lnTo>
                    <a:pt x="295" y="757"/>
                  </a:lnTo>
                  <a:lnTo>
                    <a:pt x="295" y="757"/>
                  </a:lnTo>
                  <a:lnTo>
                    <a:pt x="300" y="757"/>
                  </a:lnTo>
                  <a:lnTo>
                    <a:pt x="300" y="757"/>
                  </a:lnTo>
                  <a:lnTo>
                    <a:pt x="295" y="752"/>
                  </a:lnTo>
                  <a:lnTo>
                    <a:pt x="295" y="752"/>
                  </a:lnTo>
                  <a:lnTo>
                    <a:pt x="295" y="752"/>
                  </a:lnTo>
                  <a:lnTo>
                    <a:pt x="295" y="747"/>
                  </a:lnTo>
                  <a:lnTo>
                    <a:pt x="290" y="747"/>
                  </a:lnTo>
                  <a:lnTo>
                    <a:pt x="290" y="747"/>
                  </a:lnTo>
                  <a:lnTo>
                    <a:pt x="290" y="747"/>
                  </a:lnTo>
                  <a:lnTo>
                    <a:pt x="290" y="742"/>
                  </a:lnTo>
                  <a:lnTo>
                    <a:pt x="290" y="742"/>
                  </a:lnTo>
                  <a:lnTo>
                    <a:pt x="290" y="742"/>
                  </a:lnTo>
                  <a:lnTo>
                    <a:pt x="290" y="742"/>
                  </a:lnTo>
                  <a:lnTo>
                    <a:pt x="290" y="737"/>
                  </a:lnTo>
                  <a:lnTo>
                    <a:pt x="290" y="737"/>
                  </a:lnTo>
                  <a:lnTo>
                    <a:pt x="285" y="737"/>
                  </a:lnTo>
                  <a:lnTo>
                    <a:pt x="285" y="731"/>
                  </a:lnTo>
                  <a:lnTo>
                    <a:pt x="285" y="731"/>
                  </a:lnTo>
                  <a:lnTo>
                    <a:pt x="285" y="731"/>
                  </a:lnTo>
                  <a:lnTo>
                    <a:pt x="280" y="726"/>
                  </a:lnTo>
                  <a:lnTo>
                    <a:pt x="280" y="726"/>
                  </a:lnTo>
                  <a:lnTo>
                    <a:pt x="280" y="726"/>
                  </a:lnTo>
                  <a:lnTo>
                    <a:pt x="280" y="726"/>
                  </a:lnTo>
                  <a:lnTo>
                    <a:pt x="280" y="721"/>
                  </a:lnTo>
                  <a:lnTo>
                    <a:pt x="280" y="721"/>
                  </a:lnTo>
                  <a:lnTo>
                    <a:pt x="275" y="721"/>
                  </a:lnTo>
                  <a:lnTo>
                    <a:pt x="275" y="721"/>
                  </a:lnTo>
                  <a:lnTo>
                    <a:pt x="275" y="721"/>
                  </a:lnTo>
                  <a:lnTo>
                    <a:pt x="269" y="721"/>
                  </a:lnTo>
                  <a:lnTo>
                    <a:pt x="269" y="716"/>
                  </a:lnTo>
                  <a:lnTo>
                    <a:pt x="269" y="716"/>
                  </a:lnTo>
                  <a:lnTo>
                    <a:pt x="269" y="716"/>
                  </a:lnTo>
                  <a:lnTo>
                    <a:pt x="269" y="711"/>
                  </a:lnTo>
                  <a:lnTo>
                    <a:pt x="269" y="711"/>
                  </a:lnTo>
                  <a:lnTo>
                    <a:pt x="264" y="711"/>
                  </a:lnTo>
                  <a:lnTo>
                    <a:pt x="264" y="711"/>
                  </a:lnTo>
                  <a:lnTo>
                    <a:pt x="269" y="705"/>
                  </a:lnTo>
                  <a:lnTo>
                    <a:pt x="269" y="705"/>
                  </a:lnTo>
                  <a:lnTo>
                    <a:pt x="264" y="705"/>
                  </a:lnTo>
                  <a:lnTo>
                    <a:pt x="264" y="705"/>
                  </a:lnTo>
                  <a:lnTo>
                    <a:pt x="264" y="700"/>
                  </a:lnTo>
                  <a:lnTo>
                    <a:pt x="264" y="700"/>
                  </a:lnTo>
                  <a:lnTo>
                    <a:pt x="264" y="700"/>
                  </a:lnTo>
                  <a:lnTo>
                    <a:pt x="264" y="695"/>
                  </a:lnTo>
                  <a:lnTo>
                    <a:pt x="259" y="695"/>
                  </a:lnTo>
                  <a:lnTo>
                    <a:pt x="259" y="690"/>
                  </a:lnTo>
                  <a:lnTo>
                    <a:pt x="259" y="690"/>
                  </a:lnTo>
                  <a:lnTo>
                    <a:pt x="259" y="690"/>
                  </a:lnTo>
                  <a:lnTo>
                    <a:pt x="259" y="690"/>
                  </a:lnTo>
                  <a:lnTo>
                    <a:pt x="259" y="685"/>
                  </a:lnTo>
                  <a:lnTo>
                    <a:pt x="254" y="685"/>
                  </a:lnTo>
                  <a:lnTo>
                    <a:pt x="254" y="685"/>
                  </a:lnTo>
                  <a:lnTo>
                    <a:pt x="254" y="680"/>
                  </a:lnTo>
                  <a:lnTo>
                    <a:pt x="254" y="680"/>
                  </a:lnTo>
                  <a:lnTo>
                    <a:pt x="249" y="685"/>
                  </a:lnTo>
                  <a:lnTo>
                    <a:pt x="249" y="680"/>
                  </a:lnTo>
                  <a:lnTo>
                    <a:pt x="249" y="680"/>
                  </a:lnTo>
                  <a:lnTo>
                    <a:pt x="243" y="680"/>
                  </a:lnTo>
                  <a:lnTo>
                    <a:pt x="243" y="674"/>
                  </a:lnTo>
                  <a:lnTo>
                    <a:pt x="243" y="674"/>
                  </a:lnTo>
                  <a:lnTo>
                    <a:pt x="243" y="674"/>
                  </a:lnTo>
                  <a:lnTo>
                    <a:pt x="243" y="674"/>
                  </a:lnTo>
                  <a:lnTo>
                    <a:pt x="243" y="669"/>
                  </a:lnTo>
                  <a:lnTo>
                    <a:pt x="243" y="669"/>
                  </a:lnTo>
                  <a:lnTo>
                    <a:pt x="243" y="664"/>
                  </a:lnTo>
                  <a:lnTo>
                    <a:pt x="243" y="664"/>
                  </a:lnTo>
                  <a:lnTo>
                    <a:pt x="243" y="664"/>
                  </a:lnTo>
                  <a:lnTo>
                    <a:pt x="243" y="659"/>
                  </a:lnTo>
                  <a:lnTo>
                    <a:pt x="243" y="659"/>
                  </a:lnTo>
                  <a:lnTo>
                    <a:pt x="238" y="659"/>
                  </a:lnTo>
                  <a:lnTo>
                    <a:pt x="238" y="659"/>
                  </a:lnTo>
                  <a:lnTo>
                    <a:pt x="238" y="659"/>
                  </a:lnTo>
                  <a:lnTo>
                    <a:pt x="233" y="659"/>
                  </a:lnTo>
                  <a:lnTo>
                    <a:pt x="233" y="659"/>
                  </a:lnTo>
                  <a:lnTo>
                    <a:pt x="233" y="659"/>
                  </a:lnTo>
                  <a:lnTo>
                    <a:pt x="233" y="659"/>
                  </a:lnTo>
                  <a:lnTo>
                    <a:pt x="228" y="659"/>
                  </a:lnTo>
                  <a:lnTo>
                    <a:pt x="228" y="659"/>
                  </a:lnTo>
                  <a:lnTo>
                    <a:pt x="228" y="659"/>
                  </a:lnTo>
                  <a:lnTo>
                    <a:pt x="223" y="659"/>
                  </a:lnTo>
                  <a:lnTo>
                    <a:pt x="223" y="659"/>
                  </a:lnTo>
                  <a:lnTo>
                    <a:pt x="223" y="659"/>
                  </a:lnTo>
                  <a:lnTo>
                    <a:pt x="223" y="654"/>
                  </a:lnTo>
                  <a:lnTo>
                    <a:pt x="228" y="643"/>
                  </a:lnTo>
                  <a:lnTo>
                    <a:pt x="223" y="638"/>
                  </a:lnTo>
                  <a:lnTo>
                    <a:pt x="218" y="628"/>
                  </a:lnTo>
                  <a:lnTo>
                    <a:pt x="212" y="622"/>
                  </a:lnTo>
                  <a:lnTo>
                    <a:pt x="218" y="617"/>
                  </a:lnTo>
                  <a:lnTo>
                    <a:pt x="223" y="612"/>
                  </a:lnTo>
                  <a:lnTo>
                    <a:pt x="228" y="607"/>
                  </a:lnTo>
                  <a:lnTo>
                    <a:pt x="233" y="597"/>
                  </a:lnTo>
                  <a:lnTo>
                    <a:pt x="233" y="591"/>
                  </a:lnTo>
                  <a:lnTo>
                    <a:pt x="238" y="581"/>
                  </a:lnTo>
                  <a:lnTo>
                    <a:pt x="249" y="576"/>
                  </a:lnTo>
                  <a:lnTo>
                    <a:pt x="259" y="576"/>
                  </a:lnTo>
                  <a:lnTo>
                    <a:pt x="269" y="576"/>
                  </a:lnTo>
                  <a:lnTo>
                    <a:pt x="280" y="576"/>
                  </a:lnTo>
                  <a:lnTo>
                    <a:pt x="290" y="581"/>
                  </a:lnTo>
                  <a:lnTo>
                    <a:pt x="300" y="581"/>
                  </a:lnTo>
                  <a:lnTo>
                    <a:pt x="316" y="581"/>
                  </a:lnTo>
                  <a:lnTo>
                    <a:pt x="321" y="576"/>
                  </a:lnTo>
                  <a:lnTo>
                    <a:pt x="326" y="571"/>
                  </a:lnTo>
                  <a:lnTo>
                    <a:pt x="332" y="560"/>
                  </a:lnTo>
                  <a:lnTo>
                    <a:pt x="332" y="550"/>
                  </a:lnTo>
                  <a:lnTo>
                    <a:pt x="337" y="545"/>
                  </a:lnTo>
                  <a:lnTo>
                    <a:pt x="347" y="540"/>
                  </a:lnTo>
                  <a:lnTo>
                    <a:pt x="357" y="534"/>
                  </a:lnTo>
                  <a:lnTo>
                    <a:pt x="368" y="534"/>
                  </a:lnTo>
                  <a:lnTo>
                    <a:pt x="378" y="529"/>
                  </a:lnTo>
                  <a:lnTo>
                    <a:pt x="383" y="524"/>
                  </a:lnTo>
                  <a:lnTo>
                    <a:pt x="389" y="514"/>
                  </a:lnTo>
                  <a:lnTo>
                    <a:pt x="383" y="503"/>
                  </a:lnTo>
                  <a:lnTo>
                    <a:pt x="383" y="493"/>
                  </a:lnTo>
                  <a:lnTo>
                    <a:pt x="383" y="477"/>
                  </a:lnTo>
                  <a:lnTo>
                    <a:pt x="389" y="472"/>
                  </a:lnTo>
                  <a:lnTo>
                    <a:pt x="399" y="467"/>
                  </a:lnTo>
                  <a:lnTo>
                    <a:pt x="399" y="457"/>
                  </a:lnTo>
                  <a:lnTo>
                    <a:pt x="404" y="446"/>
                  </a:lnTo>
                  <a:lnTo>
                    <a:pt x="404" y="436"/>
                  </a:lnTo>
                  <a:lnTo>
                    <a:pt x="404" y="425"/>
                  </a:lnTo>
                  <a:lnTo>
                    <a:pt x="404" y="415"/>
                  </a:lnTo>
                  <a:lnTo>
                    <a:pt x="409" y="405"/>
                  </a:lnTo>
                  <a:lnTo>
                    <a:pt x="414" y="399"/>
                  </a:lnTo>
                  <a:lnTo>
                    <a:pt x="425" y="394"/>
                  </a:lnTo>
                  <a:lnTo>
                    <a:pt x="435" y="394"/>
                  </a:lnTo>
                  <a:lnTo>
                    <a:pt x="446" y="389"/>
                  </a:lnTo>
                  <a:lnTo>
                    <a:pt x="456" y="389"/>
                  </a:lnTo>
                  <a:lnTo>
                    <a:pt x="466" y="389"/>
                  </a:lnTo>
                  <a:lnTo>
                    <a:pt x="477" y="389"/>
                  </a:lnTo>
                  <a:lnTo>
                    <a:pt x="492" y="389"/>
                  </a:lnTo>
                  <a:lnTo>
                    <a:pt x="497" y="384"/>
                  </a:lnTo>
                  <a:lnTo>
                    <a:pt x="503" y="379"/>
                  </a:lnTo>
                  <a:lnTo>
                    <a:pt x="503" y="368"/>
                  </a:lnTo>
                  <a:lnTo>
                    <a:pt x="513" y="363"/>
                  </a:lnTo>
                  <a:lnTo>
                    <a:pt x="518" y="358"/>
                  </a:lnTo>
                  <a:lnTo>
                    <a:pt x="523" y="348"/>
                  </a:lnTo>
                  <a:lnTo>
                    <a:pt x="528" y="342"/>
                  </a:lnTo>
                  <a:lnTo>
                    <a:pt x="534" y="332"/>
                  </a:lnTo>
                  <a:lnTo>
                    <a:pt x="534" y="322"/>
                  </a:lnTo>
                  <a:lnTo>
                    <a:pt x="539" y="316"/>
                  </a:lnTo>
                  <a:lnTo>
                    <a:pt x="549" y="311"/>
                  </a:lnTo>
                  <a:lnTo>
                    <a:pt x="560" y="311"/>
                  </a:lnTo>
                  <a:lnTo>
                    <a:pt x="565" y="306"/>
                  </a:lnTo>
                  <a:lnTo>
                    <a:pt x="575" y="301"/>
                  </a:lnTo>
                  <a:lnTo>
                    <a:pt x="580" y="296"/>
                  </a:lnTo>
                  <a:lnTo>
                    <a:pt x="591" y="291"/>
                  </a:lnTo>
                  <a:lnTo>
                    <a:pt x="596" y="280"/>
                  </a:lnTo>
                  <a:lnTo>
                    <a:pt x="596" y="270"/>
                  </a:lnTo>
                  <a:lnTo>
                    <a:pt x="601" y="265"/>
                  </a:lnTo>
                  <a:lnTo>
                    <a:pt x="606" y="254"/>
                  </a:lnTo>
                  <a:lnTo>
                    <a:pt x="611" y="249"/>
                  </a:lnTo>
                  <a:lnTo>
                    <a:pt x="617" y="244"/>
                  </a:lnTo>
                  <a:lnTo>
                    <a:pt x="622" y="233"/>
                  </a:lnTo>
                  <a:lnTo>
                    <a:pt x="622" y="223"/>
                  </a:lnTo>
                  <a:lnTo>
                    <a:pt x="627" y="213"/>
                  </a:lnTo>
                  <a:lnTo>
                    <a:pt x="627" y="202"/>
                  </a:lnTo>
                  <a:lnTo>
                    <a:pt x="632" y="192"/>
                  </a:lnTo>
                  <a:lnTo>
                    <a:pt x="632" y="182"/>
                  </a:lnTo>
                  <a:lnTo>
                    <a:pt x="637" y="176"/>
                  </a:lnTo>
                  <a:lnTo>
                    <a:pt x="643" y="166"/>
                  </a:lnTo>
                  <a:lnTo>
                    <a:pt x="648" y="166"/>
                  </a:lnTo>
                  <a:lnTo>
                    <a:pt x="653" y="166"/>
                  </a:lnTo>
                  <a:lnTo>
                    <a:pt x="663" y="161"/>
                  </a:lnTo>
                  <a:lnTo>
                    <a:pt x="668" y="156"/>
                  </a:lnTo>
                  <a:lnTo>
                    <a:pt x="679" y="150"/>
                  </a:lnTo>
                  <a:lnTo>
                    <a:pt x="689" y="150"/>
                  </a:lnTo>
                  <a:lnTo>
                    <a:pt x="700" y="145"/>
                  </a:lnTo>
                  <a:lnTo>
                    <a:pt x="705" y="140"/>
                  </a:lnTo>
                  <a:lnTo>
                    <a:pt x="705" y="130"/>
                  </a:lnTo>
                  <a:lnTo>
                    <a:pt x="705" y="119"/>
                  </a:lnTo>
                  <a:lnTo>
                    <a:pt x="700" y="109"/>
                  </a:lnTo>
                  <a:lnTo>
                    <a:pt x="700" y="99"/>
                  </a:lnTo>
                  <a:lnTo>
                    <a:pt x="705" y="83"/>
                  </a:lnTo>
                  <a:lnTo>
                    <a:pt x="705" y="78"/>
                  </a:lnTo>
                  <a:lnTo>
                    <a:pt x="710" y="68"/>
                  </a:lnTo>
                  <a:lnTo>
                    <a:pt x="715" y="62"/>
                  </a:lnTo>
                  <a:lnTo>
                    <a:pt x="715" y="52"/>
                  </a:lnTo>
                  <a:lnTo>
                    <a:pt x="715" y="36"/>
                  </a:lnTo>
                  <a:lnTo>
                    <a:pt x="720" y="26"/>
                  </a:lnTo>
                  <a:lnTo>
                    <a:pt x="725" y="21"/>
                  </a:lnTo>
                  <a:lnTo>
                    <a:pt x="731" y="16"/>
                  </a:lnTo>
                  <a:lnTo>
                    <a:pt x="741" y="10"/>
                  </a:lnTo>
                  <a:lnTo>
                    <a:pt x="751" y="10"/>
                  </a:lnTo>
                  <a:lnTo>
                    <a:pt x="762" y="10"/>
                  </a:lnTo>
                  <a:lnTo>
                    <a:pt x="772" y="16"/>
                  </a:lnTo>
                  <a:lnTo>
                    <a:pt x="782" y="16"/>
                  </a:lnTo>
                  <a:lnTo>
                    <a:pt x="793" y="16"/>
                  </a:lnTo>
                  <a:lnTo>
                    <a:pt x="798" y="21"/>
                  </a:lnTo>
                  <a:lnTo>
                    <a:pt x="814" y="21"/>
                  </a:lnTo>
                  <a:lnTo>
                    <a:pt x="824" y="26"/>
                  </a:lnTo>
                  <a:lnTo>
                    <a:pt x="834" y="26"/>
                  </a:lnTo>
                  <a:lnTo>
                    <a:pt x="845" y="26"/>
                  </a:lnTo>
                  <a:lnTo>
                    <a:pt x="855" y="26"/>
                  </a:lnTo>
                  <a:lnTo>
                    <a:pt x="865" y="21"/>
                  </a:lnTo>
                  <a:lnTo>
                    <a:pt x="871" y="16"/>
                  </a:lnTo>
                  <a:lnTo>
                    <a:pt x="876" y="10"/>
                  </a:lnTo>
                  <a:lnTo>
                    <a:pt x="881" y="0"/>
                  </a:lnTo>
                  <a:lnTo>
                    <a:pt x="891" y="5"/>
                  </a:lnTo>
                  <a:lnTo>
                    <a:pt x="891" y="5"/>
                  </a:lnTo>
                  <a:close/>
                </a:path>
              </a:pathLst>
            </a:custGeom>
            <a:solidFill>
              <a:schemeClr val="accent2"/>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5">
              <a:extLst>
                <a:ext uri="{FF2B5EF4-FFF2-40B4-BE49-F238E27FC236}">
                  <a16:creationId xmlns:a16="http://schemas.microsoft.com/office/drawing/2014/main" id="{D217B278-218B-45E3-AC74-B363BE14ED51}"/>
                </a:ext>
              </a:extLst>
            </p:cNvPr>
            <p:cNvSpPr>
              <a:spLocks/>
            </p:cNvSpPr>
            <p:nvPr/>
          </p:nvSpPr>
          <p:spPr bwMode="auto">
            <a:xfrm>
              <a:off x="2007" y="1253"/>
              <a:ext cx="1513" cy="1084"/>
            </a:xfrm>
            <a:custGeom>
              <a:avLst/>
              <a:gdLst>
                <a:gd name="T0" fmla="*/ 1197 w 1513"/>
                <a:gd name="T1" fmla="*/ 202 h 1084"/>
                <a:gd name="T2" fmla="*/ 1233 w 1513"/>
                <a:gd name="T3" fmla="*/ 264 h 1084"/>
                <a:gd name="T4" fmla="*/ 1254 w 1513"/>
                <a:gd name="T5" fmla="*/ 321 h 1084"/>
                <a:gd name="T6" fmla="*/ 1264 w 1513"/>
                <a:gd name="T7" fmla="*/ 363 h 1084"/>
                <a:gd name="T8" fmla="*/ 1295 w 1513"/>
                <a:gd name="T9" fmla="*/ 368 h 1084"/>
                <a:gd name="T10" fmla="*/ 1337 w 1513"/>
                <a:gd name="T11" fmla="*/ 373 h 1084"/>
                <a:gd name="T12" fmla="*/ 1306 w 1513"/>
                <a:gd name="T13" fmla="*/ 404 h 1084"/>
                <a:gd name="T14" fmla="*/ 1321 w 1513"/>
                <a:gd name="T15" fmla="*/ 456 h 1084"/>
                <a:gd name="T16" fmla="*/ 1337 w 1513"/>
                <a:gd name="T17" fmla="*/ 508 h 1084"/>
                <a:gd name="T18" fmla="*/ 1363 w 1513"/>
                <a:gd name="T19" fmla="*/ 555 h 1084"/>
                <a:gd name="T20" fmla="*/ 1394 w 1513"/>
                <a:gd name="T21" fmla="*/ 581 h 1084"/>
                <a:gd name="T22" fmla="*/ 1425 w 1513"/>
                <a:gd name="T23" fmla="*/ 622 h 1084"/>
                <a:gd name="T24" fmla="*/ 1472 w 1513"/>
                <a:gd name="T25" fmla="*/ 674 h 1084"/>
                <a:gd name="T26" fmla="*/ 1461 w 1513"/>
                <a:gd name="T27" fmla="*/ 731 h 1084"/>
                <a:gd name="T28" fmla="*/ 1477 w 1513"/>
                <a:gd name="T29" fmla="*/ 804 h 1084"/>
                <a:gd name="T30" fmla="*/ 1508 w 1513"/>
                <a:gd name="T31" fmla="*/ 866 h 1084"/>
                <a:gd name="T32" fmla="*/ 1508 w 1513"/>
                <a:gd name="T33" fmla="*/ 913 h 1084"/>
                <a:gd name="T34" fmla="*/ 1482 w 1513"/>
                <a:gd name="T35" fmla="*/ 944 h 1084"/>
                <a:gd name="T36" fmla="*/ 1430 w 1513"/>
                <a:gd name="T37" fmla="*/ 959 h 1084"/>
                <a:gd name="T38" fmla="*/ 1378 w 1513"/>
                <a:gd name="T39" fmla="*/ 928 h 1084"/>
                <a:gd name="T40" fmla="*/ 1337 w 1513"/>
                <a:gd name="T41" fmla="*/ 887 h 1084"/>
                <a:gd name="T42" fmla="*/ 1280 w 1513"/>
                <a:gd name="T43" fmla="*/ 866 h 1084"/>
                <a:gd name="T44" fmla="*/ 1249 w 1513"/>
                <a:gd name="T45" fmla="*/ 861 h 1084"/>
                <a:gd name="T46" fmla="*/ 1228 w 1513"/>
                <a:gd name="T47" fmla="*/ 913 h 1084"/>
                <a:gd name="T48" fmla="*/ 1181 w 1513"/>
                <a:gd name="T49" fmla="*/ 918 h 1084"/>
                <a:gd name="T50" fmla="*/ 1124 w 1513"/>
                <a:gd name="T51" fmla="*/ 933 h 1084"/>
                <a:gd name="T52" fmla="*/ 1099 w 1513"/>
                <a:gd name="T53" fmla="*/ 975 h 1084"/>
                <a:gd name="T54" fmla="*/ 1052 w 1513"/>
                <a:gd name="T55" fmla="*/ 980 h 1084"/>
                <a:gd name="T56" fmla="*/ 1026 w 1513"/>
                <a:gd name="T57" fmla="*/ 949 h 1084"/>
                <a:gd name="T58" fmla="*/ 990 w 1513"/>
                <a:gd name="T59" fmla="*/ 996 h 1084"/>
                <a:gd name="T60" fmla="*/ 974 w 1513"/>
                <a:gd name="T61" fmla="*/ 1042 h 1084"/>
                <a:gd name="T62" fmla="*/ 974 w 1513"/>
                <a:gd name="T63" fmla="*/ 1084 h 1084"/>
                <a:gd name="T64" fmla="*/ 948 w 1513"/>
                <a:gd name="T65" fmla="*/ 1073 h 1084"/>
                <a:gd name="T66" fmla="*/ 933 w 1513"/>
                <a:gd name="T67" fmla="*/ 1047 h 1084"/>
                <a:gd name="T68" fmla="*/ 902 w 1513"/>
                <a:gd name="T69" fmla="*/ 1021 h 1084"/>
                <a:gd name="T70" fmla="*/ 871 w 1513"/>
                <a:gd name="T71" fmla="*/ 1001 h 1084"/>
                <a:gd name="T72" fmla="*/ 855 w 1513"/>
                <a:gd name="T73" fmla="*/ 990 h 1084"/>
                <a:gd name="T74" fmla="*/ 808 w 1513"/>
                <a:gd name="T75" fmla="*/ 990 h 1084"/>
                <a:gd name="T76" fmla="*/ 767 w 1513"/>
                <a:gd name="T77" fmla="*/ 996 h 1084"/>
                <a:gd name="T78" fmla="*/ 725 w 1513"/>
                <a:gd name="T79" fmla="*/ 990 h 1084"/>
                <a:gd name="T80" fmla="*/ 679 w 1513"/>
                <a:gd name="T81" fmla="*/ 975 h 1084"/>
                <a:gd name="T82" fmla="*/ 642 w 1513"/>
                <a:gd name="T83" fmla="*/ 959 h 1084"/>
                <a:gd name="T84" fmla="*/ 627 w 1513"/>
                <a:gd name="T85" fmla="*/ 918 h 1084"/>
                <a:gd name="T86" fmla="*/ 585 w 1513"/>
                <a:gd name="T87" fmla="*/ 881 h 1084"/>
                <a:gd name="T88" fmla="*/ 565 w 1513"/>
                <a:gd name="T89" fmla="*/ 835 h 1084"/>
                <a:gd name="T90" fmla="*/ 549 w 1513"/>
                <a:gd name="T91" fmla="*/ 788 h 1084"/>
                <a:gd name="T92" fmla="*/ 492 w 1513"/>
                <a:gd name="T93" fmla="*/ 798 h 1084"/>
                <a:gd name="T94" fmla="*/ 435 w 1513"/>
                <a:gd name="T95" fmla="*/ 752 h 1084"/>
                <a:gd name="T96" fmla="*/ 373 w 1513"/>
                <a:gd name="T97" fmla="*/ 757 h 1084"/>
                <a:gd name="T98" fmla="*/ 342 w 1513"/>
                <a:gd name="T99" fmla="*/ 726 h 1084"/>
                <a:gd name="T100" fmla="*/ 347 w 1513"/>
                <a:gd name="T101" fmla="*/ 674 h 1084"/>
                <a:gd name="T102" fmla="*/ 347 w 1513"/>
                <a:gd name="T103" fmla="*/ 612 h 1084"/>
                <a:gd name="T104" fmla="*/ 342 w 1513"/>
                <a:gd name="T105" fmla="*/ 565 h 1084"/>
                <a:gd name="T106" fmla="*/ 347 w 1513"/>
                <a:gd name="T107" fmla="*/ 503 h 1084"/>
                <a:gd name="T108" fmla="*/ 295 w 1513"/>
                <a:gd name="T109" fmla="*/ 492 h 1084"/>
                <a:gd name="T110" fmla="*/ 243 w 1513"/>
                <a:gd name="T111" fmla="*/ 487 h 1084"/>
                <a:gd name="T112" fmla="*/ 197 w 1513"/>
                <a:gd name="T113" fmla="*/ 466 h 1084"/>
                <a:gd name="T114" fmla="*/ 155 w 1513"/>
                <a:gd name="T115" fmla="*/ 461 h 1084"/>
                <a:gd name="T116" fmla="*/ 72 w 1513"/>
                <a:gd name="T117" fmla="*/ 441 h 1084"/>
                <a:gd name="T118" fmla="*/ 31 w 1513"/>
                <a:gd name="T119" fmla="*/ 383 h 1084"/>
                <a:gd name="T120" fmla="*/ 409 w 1513"/>
                <a:gd name="T121" fmla="*/ 114 h 1084"/>
                <a:gd name="T122" fmla="*/ 710 w 1513"/>
                <a:gd name="T123" fmla="*/ 0 h 1084"/>
                <a:gd name="T124" fmla="*/ 917 w 1513"/>
                <a:gd name="T125" fmla="*/ 269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084">
                  <a:moveTo>
                    <a:pt x="1150" y="134"/>
                  </a:moveTo>
                  <a:lnTo>
                    <a:pt x="1156" y="140"/>
                  </a:lnTo>
                  <a:lnTo>
                    <a:pt x="1161" y="150"/>
                  </a:lnTo>
                  <a:lnTo>
                    <a:pt x="1166" y="155"/>
                  </a:lnTo>
                  <a:lnTo>
                    <a:pt x="1161" y="166"/>
                  </a:lnTo>
                  <a:lnTo>
                    <a:pt x="1161" y="171"/>
                  </a:lnTo>
                  <a:lnTo>
                    <a:pt x="1161" y="171"/>
                  </a:lnTo>
                  <a:lnTo>
                    <a:pt x="1161" y="171"/>
                  </a:lnTo>
                  <a:lnTo>
                    <a:pt x="1166" y="171"/>
                  </a:lnTo>
                  <a:lnTo>
                    <a:pt x="1166" y="171"/>
                  </a:lnTo>
                  <a:lnTo>
                    <a:pt x="1166" y="171"/>
                  </a:lnTo>
                  <a:lnTo>
                    <a:pt x="1171" y="171"/>
                  </a:lnTo>
                  <a:lnTo>
                    <a:pt x="1171" y="171"/>
                  </a:lnTo>
                  <a:lnTo>
                    <a:pt x="1171" y="171"/>
                  </a:lnTo>
                  <a:lnTo>
                    <a:pt x="1171" y="171"/>
                  </a:lnTo>
                  <a:lnTo>
                    <a:pt x="1176" y="171"/>
                  </a:lnTo>
                  <a:lnTo>
                    <a:pt x="1176" y="171"/>
                  </a:lnTo>
                  <a:lnTo>
                    <a:pt x="1176" y="171"/>
                  </a:lnTo>
                  <a:lnTo>
                    <a:pt x="1181" y="171"/>
                  </a:lnTo>
                  <a:lnTo>
                    <a:pt x="1181" y="171"/>
                  </a:lnTo>
                  <a:lnTo>
                    <a:pt x="1181" y="176"/>
                  </a:lnTo>
                  <a:lnTo>
                    <a:pt x="1181" y="176"/>
                  </a:lnTo>
                  <a:lnTo>
                    <a:pt x="1181" y="176"/>
                  </a:lnTo>
                  <a:lnTo>
                    <a:pt x="1181" y="181"/>
                  </a:lnTo>
                  <a:lnTo>
                    <a:pt x="1181" y="181"/>
                  </a:lnTo>
                  <a:lnTo>
                    <a:pt x="1181" y="186"/>
                  </a:lnTo>
                  <a:lnTo>
                    <a:pt x="1181" y="186"/>
                  </a:lnTo>
                  <a:lnTo>
                    <a:pt x="1181" y="186"/>
                  </a:lnTo>
                  <a:lnTo>
                    <a:pt x="1181" y="186"/>
                  </a:lnTo>
                  <a:lnTo>
                    <a:pt x="1181" y="192"/>
                  </a:lnTo>
                  <a:lnTo>
                    <a:pt x="1187" y="192"/>
                  </a:lnTo>
                  <a:lnTo>
                    <a:pt x="1187" y="192"/>
                  </a:lnTo>
                  <a:lnTo>
                    <a:pt x="1187" y="197"/>
                  </a:lnTo>
                  <a:lnTo>
                    <a:pt x="1192" y="192"/>
                  </a:lnTo>
                  <a:lnTo>
                    <a:pt x="1192" y="192"/>
                  </a:lnTo>
                  <a:lnTo>
                    <a:pt x="1192" y="197"/>
                  </a:lnTo>
                  <a:lnTo>
                    <a:pt x="1192" y="197"/>
                  </a:lnTo>
                  <a:lnTo>
                    <a:pt x="1197" y="197"/>
                  </a:lnTo>
                  <a:lnTo>
                    <a:pt x="1197" y="202"/>
                  </a:lnTo>
                  <a:lnTo>
                    <a:pt x="1197" y="202"/>
                  </a:lnTo>
                  <a:lnTo>
                    <a:pt x="1197" y="202"/>
                  </a:lnTo>
                  <a:lnTo>
                    <a:pt x="1197" y="202"/>
                  </a:lnTo>
                  <a:lnTo>
                    <a:pt x="1197" y="207"/>
                  </a:lnTo>
                  <a:lnTo>
                    <a:pt x="1202" y="207"/>
                  </a:lnTo>
                  <a:lnTo>
                    <a:pt x="1202" y="212"/>
                  </a:lnTo>
                  <a:lnTo>
                    <a:pt x="1202" y="212"/>
                  </a:lnTo>
                  <a:lnTo>
                    <a:pt x="1202" y="212"/>
                  </a:lnTo>
                  <a:lnTo>
                    <a:pt x="1202" y="217"/>
                  </a:lnTo>
                  <a:lnTo>
                    <a:pt x="1202" y="217"/>
                  </a:lnTo>
                  <a:lnTo>
                    <a:pt x="1207" y="217"/>
                  </a:lnTo>
                  <a:lnTo>
                    <a:pt x="1207" y="217"/>
                  </a:lnTo>
                  <a:lnTo>
                    <a:pt x="1202" y="223"/>
                  </a:lnTo>
                  <a:lnTo>
                    <a:pt x="1202" y="223"/>
                  </a:lnTo>
                  <a:lnTo>
                    <a:pt x="1207" y="223"/>
                  </a:lnTo>
                  <a:lnTo>
                    <a:pt x="1207" y="223"/>
                  </a:lnTo>
                  <a:lnTo>
                    <a:pt x="1207" y="228"/>
                  </a:lnTo>
                  <a:lnTo>
                    <a:pt x="1207" y="228"/>
                  </a:lnTo>
                  <a:lnTo>
                    <a:pt x="1207" y="228"/>
                  </a:lnTo>
                  <a:lnTo>
                    <a:pt x="1207" y="233"/>
                  </a:lnTo>
                  <a:lnTo>
                    <a:pt x="1213" y="233"/>
                  </a:lnTo>
                  <a:lnTo>
                    <a:pt x="1213" y="233"/>
                  </a:lnTo>
                  <a:lnTo>
                    <a:pt x="1213" y="233"/>
                  </a:lnTo>
                  <a:lnTo>
                    <a:pt x="1218" y="233"/>
                  </a:lnTo>
                  <a:lnTo>
                    <a:pt x="1218" y="233"/>
                  </a:lnTo>
                  <a:lnTo>
                    <a:pt x="1218" y="238"/>
                  </a:lnTo>
                  <a:lnTo>
                    <a:pt x="1218" y="238"/>
                  </a:lnTo>
                  <a:lnTo>
                    <a:pt x="1218" y="238"/>
                  </a:lnTo>
                  <a:lnTo>
                    <a:pt x="1218" y="238"/>
                  </a:lnTo>
                  <a:lnTo>
                    <a:pt x="1223" y="243"/>
                  </a:lnTo>
                  <a:lnTo>
                    <a:pt x="1223" y="243"/>
                  </a:lnTo>
                  <a:lnTo>
                    <a:pt x="1223" y="243"/>
                  </a:lnTo>
                  <a:lnTo>
                    <a:pt x="1223" y="249"/>
                  </a:lnTo>
                  <a:lnTo>
                    <a:pt x="1228" y="249"/>
                  </a:lnTo>
                  <a:lnTo>
                    <a:pt x="1228" y="249"/>
                  </a:lnTo>
                  <a:lnTo>
                    <a:pt x="1228" y="254"/>
                  </a:lnTo>
                  <a:lnTo>
                    <a:pt x="1228" y="254"/>
                  </a:lnTo>
                  <a:lnTo>
                    <a:pt x="1228" y="254"/>
                  </a:lnTo>
                  <a:lnTo>
                    <a:pt x="1228" y="254"/>
                  </a:lnTo>
                  <a:lnTo>
                    <a:pt x="1228" y="259"/>
                  </a:lnTo>
                  <a:lnTo>
                    <a:pt x="1228" y="259"/>
                  </a:lnTo>
                  <a:lnTo>
                    <a:pt x="1228" y="259"/>
                  </a:lnTo>
                  <a:lnTo>
                    <a:pt x="1233" y="259"/>
                  </a:lnTo>
                  <a:lnTo>
                    <a:pt x="1233" y="264"/>
                  </a:lnTo>
                  <a:lnTo>
                    <a:pt x="1233" y="264"/>
                  </a:lnTo>
                  <a:lnTo>
                    <a:pt x="1233" y="264"/>
                  </a:lnTo>
                  <a:lnTo>
                    <a:pt x="1238" y="269"/>
                  </a:lnTo>
                  <a:lnTo>
                    <a:pt x="1238" y="269"/>
                  </a:lnTo>
                  <a:lnTo>
                    <a:pt x="1233" y="269"/>
                  </a:lnTo>
                  <a:lnTo>
                    <a:pt x="1233" y="269"/>
                  </a:lnTo>
                  <a:lnTo>
                    <a:pt x="1233" y="275"/>
                  </a:lnTo>
                  <a:lnTo>
                    <a:pt x="1238" y="275"/>
                  </a:lnTo>
                  <a:lnTo>
                    <a:pt x="1238" y="275"/>
                  </a:lnTo>
                  <a:lnTo>
                    <a:pt x="1238" y="280"/>
                  </a:lnTo>
                  <a:lnTo>
                    <a:pt x="1238" y="280"/>
                  </a:lnTo>
                  <a:lnTo>
                    <a:pt x="1238" y="280"/>
                  </a:lnTo>
                  <a:lnTo>
                    <a:pt x="1238" y="285"/>
                  </a:lnTo>
                  <a:lnTo>
                    <a:pt x="1238" y="285"/>
                  </a:lnTo>
                  <a:lnTo>
                    <a:pt x="1238" y="285"/>
                  </a:lnTo>
                  <a:lnTo>
                    <a:pt x="1238" y="285"/>
                  </a:lnTo>
                  <a:lnTo>
                    <a:pt x="1244" y="290"/>
                  </a:lnTo>
                  <a:lnTo>
                    <a:pt x="1244" y="290"/>
                  </a:lnTo>
                  <a:lnTo>
                    <a:pt x="1244" y="290"/>
                  </a:lnTo>
                  <a:lnTo>
                    <a:pt x="1244" y="295"/>
                  </a:lnTo>
                  <a:lnTo>
                    <a:pt x="1249" y="295"/>
                  </a:lnTo>
                  <a:lnTo>
                    <a:pt x="1249" y="295"/>
                  </a:lnTo>
                  <a:lnTo>
                    <a:pt x="1249" y="295"/>
                  </a:lnTo>
                  <a:lnTo>
                    <a:pt x="1249" y="295"/>
                  </a:lnTo>
                  <a:lnTo>
                    <a:pt x="1254" y="300"/>
                  </a:lnTo>
                  <a:lnTo>
                    <a:pt x="1254" y="300"/>
                  </a:lnTo>
                  <a:lnTo>
                    <a:pt x="1254" y="300"/>
                  </a:lnTo>
                  <a:lnTo>
                    <a:pt x="1254" y="306"/>
                  </a:lnTo>
                  <a:lnTo>
                    <a:pt x="1254" y="306"/>
                  </a:lnTo>
                  <a:lnTo>
                    <a:pt x="1254" y="306"/>
                  </a:lnTo>
                  <a:lnTo>
                    <a:pt x="1254" y="311"/>
                  </a:lnTo>
                  <a:lnTo>
                    <a:pt x="1254" y="311"/>
                  </a:lnTo>
                  <a:lnTo>
                    <a:pt x="1254" y="316"/>
                  </a:lnTo>
                  <a:lnTo>
                    <a:pt x="1264" y="316"/>
                  </a:lnTo>
                  <a:lnTo>
                    <a:pt x="1259" y="316"/>
                  </a:lnTo>
                  <a:lnTo>
                    <a:pt x="1259" y="316"/>
                  </a:lnTo>
                  <a:lnTo>
                    <a:pt x="1259" y="316"/>
                  </a:lnTo>
                  <a:lnTo>
                    <a:pt x="1259" y="321"/>
                  </a:lnTo>
                  <a:lnTo>
                    <a:pt x="1254" y="321"/>
                  </a:lnTo>
                  <a:lnTo>
                    <a:pt x="1254" y="321"/>
                  </a:lnTo>
                  <a:lnTo>
                    <a:pt x="1254" y="321"/>
                  </a:lnTo>
                  <a:lnTo>
                    <a:pt x="1254" y="321"/>
                  </a:lnTo>
                  <a:lnTo>
                    <a:pt x="1254" y="321"/>
                  </a:lnTo>
                  <a:lnTo>
                    <a:pt x="1259" y="321"/>
                  </a:lnTo>
                  <a:lnTo>
                    <a:pt x="1259" y="326"/>
                  </a:lnTo>
                  <a:lnTo>
                    <a:pt x="1259" y="326"/>
                  </a:lnTo>
                  <a:lnTo>
                    <a:pt x="1264" y="326"/>
                  </a:lnTo>
                  <a:lnTo>
                    <a:pt x="1264" y="326"/>
                  </a:lnTo>
                  <a:lnTo>
                    <a:pt x="1264" y="332"/>
                  </a:lnTo>
                  <a:lnTo>
                    <a:pt x="1270" y="332"/>
                  </a:lnTo>
                  <a:lnTo>
                    <a:pt x="1270" y="332"/>
                  </a:lnTo>
                  <a:lnTo>
                    <a:pt x="1270" y="332"/>
                  </a:lnTo>
                  <a:lnTo>
                    <a:pt x="1270" y="337"/>
                  </a:lnTo>
                  <a:lnTo>
                    <a:pt x="1270" y="337"/>
                  </a:lnTo>
                  <a:lnTo>
                    <a:pt x="1270" y="337"/>
                  </a:lnTo>
                  <a:lnTo>
                    <a:pt x="1270" y="337"/>
                  </a:lnTo>
                  <a:lnTo>
                    <a:pt x="1270" y="337"/>
                  </a:lnTo>
                  <a:lnTo>
                    <a:pt x="1270" y="342"/>
                  </a:lnTo>
                  <a:lnTo>
                    <a:pt x="1270" y="342"/>
                  </a:lnTo>
                  <a:lnTo>
                    <a:pt x="1270" y="342"/>
                  </a:lnTo>
                  <a:lnTo>
                    <a:pt x="1275" y="347"/>
                  </a:lnTo>
                  <a:lnTo>
                    <a:pt x="1275" y="347"/>
                  </a:lnTo>
                  <a:lnTo>
                    <a:pt x="1275" y="347"/>
                  </a:lnTo>
                  <a:lnTo>
                    <a:pt x="1275" y="347"/>
                  </a:lnTo>
                  <a:lnTo>
                    <a:pt x="1275" y="352"/>
                  </a:lnTo>
                  <a:lnTo>
                    <a:pt x="1275" y="352"/>
                  </a:lnTo>
                  <a:lnTo>
                    <a:pt x="1275" y="352"/>
                  </a:lnTo>
                  <a:lnTo>
                    <a:pt x="1275" y="352"/>
                  </a:lnTo>
                  <a:lnTo>
                    <a:pt x="1275" y="352"/>
                  </a:lnTo>
                  <a:lnTo>
                    <a:pt x="1275" y="352"/>
                  </a:lnTo>
                  <a:lnTo>
                    <a:pt x="1275" y="352"/>
                  </a:lnTo>
                  <a:lnTo>
                    <a:pt x="1275" y="358"/>
                  </a:lnTo>
                  <a:lnTo>
                    <a:pt x="1275" y="358"/>
                  </a:lnTo>
                  <a:lnTo>
                    <a:pt x="1275" y="358"/>
                  </a:lnTo>
                  <a:lnTo>
                    <a:pt x="1275" y="358"/>
                  </a:lnTo>
                  <a:lnTo>
                    <a:pt x="1275" y="358"/>
                  </a:lnTo>
                  <a:lnTo>
                    <a:pt x="1275" y="363"/>
                  </a:lnTo>
                  <a:lnTo>
                    <a:pt x="1275" y="363"/>
                  </a:lnTo>
                  <a:lnTo>
                    <a:pt x="1275" y="363"/>
                  </a:lnTo>
                  <a:lnTo>
                    <a:pt x="1270" y="363"/>
                  </a:lnTo>
                  <a:lnTo>
                    <a:pt x="1270" y="363"/>
                  </a:lnTo>
                  <a:lnTo>
                    <a:pt x="1270" y="363"/>
                  </a:lnTo>
                  <a:lnTo>
                    <a:pt x="1270" y="363"/>
                  </a:lnTo>
                  <a:lnTo>
                    <a:pt x="1270" y="363"/>
                  </a:lnTo>
                  <a:lnTo>
                    <a:pt x="1264" y="363"/>
                  </a:lnTo>
                  <a:lnTo>
                    <a:pt x="1264" y="368"/>
                  </a:lnTo>
                  <a:lnTo>
                    <a:pt x="1264" y="368"/>
                  </a:lnTo>
                  <a:lnTo>
                    <a:pt x="1264" y="368"/>
                  </a:lnTo>
                  <a:lnTo>
                    <a:pt x="1264" y="368"/>
                  </a:lnTo>
                  <a:lnTo>
                    <a:pt x="1264" y="368"/>
                  </a:lnTo>
                  <a:lnTo>
                    <a:pt x="1264" y="368"/>
                  </a:lnTo>
                  <a:lnTo>
                    <a:pt x="1264" y="373"/>
                  </a:lnTo>
                  <a:lnTo>
                    <a:pt x="1264" y="373"/>
                  </a:lnTo>
                  <a:lnTo>
                    <a:pt x="1264" y="373"/>
                  </a:lnTo>
                  <a:lnTo>
                    <a:pt x="1264" y="373"/>
                  </a:lnTo>
                  <a:lnTo>
                    <a:pt x="1264" y="378"/>
                  </a:lnTo>
                  <a:lnTo>
                    <a:pt x="1264" y="378"/>
                  </a:lnTo>
                  <a:lnTo>
                    <a:pt x="1270" y="378"/>
                  </a:lnTo>
                  <a:lnTo>
                    <a:pt x="1270" y="378"/>
                  </a:lnTo>
                  <a:lnTo>
                    <a:pt x="1270" y="383"/>
                  </a:lnTo>
                  <a:lnTo>
                    <a:pt x="1270" y="383"/>
                  </a:lnTo>
                  <a:lnTo>
                    <a:pt x="1270" y="383"/>
                  </a:lnTo>
                  <a:lnTo>
                    <a:pt x="1270" y="383"/>
                  </a:lnTo>
                  <a:lnTo>
                    <a:pt x="1270" y="383"/>
                  </a:lnTo>
                  <a:lnTo>
                    <a:pt x="1270" y="383"/>
                  </a:lnTo>
                  <a:lnTo>
                    <a:pt x="1275" y="383"/>
                  </a:lnTo>
                  <a:lnTo>
                    <a:pt x="1275" y="383"/>
                  </a:lnTo>
                  <a:lnTo>
                    <a:pt x="1275" y="383"/>
                  </a:lnTo>
                  <a:lnTo>
                    <a:pt x="1275" y="383"/>
                  </a:lnTo>
                  <a:lnTo>
                    <a:pt x="1280" y="378"/>
                  </a:lnTo>
                  <a:lnTo>
                    <a:pt x="1280" y="378"/>
                  </a:lnTo>
                  <a:lnTo>
                    <a:pt x="1280" y="378"/>
                  </a:lnTo>
                  <a:lnTo>
                    <a:pt x="1280" y="378"/>
                  </a:lnTo>
                  <a:lnTo>
                    <a:pt x="1280" y="378"/>
                  </a:lnTo>
                  <a:lnTo>
                    <a:pt x="1285" y="378"/>
                  </a:lnTo>
                  <a:lnTo>
                    <a:pt x="1285" y="373"/>
                  </a:lnTo>
                  <a:lnTo>
                    <a:pt x="1285" y="373"/>
                  </a:lnTo>
                  <a:lnTo>
                    <a:pt x="1285" y="373"/>
                  </a:lnTo>
                  <a:lnTo>
                    <a:pt x="1285" y="368"/>
                  </a:lnTo>
                  <a:lnTo>
                    <a:pt x="1285" y="368"/>
                  </a:lnTo>
                  <a:lnTo>
                    <a:pt x="1285" y="368"/>
                  </a:lnTo>
                  <a:lnTo>
                    <a:pt x="1285" y="368"/>
                  </a:lnTo>
                  <a:lnTo>
                    <a:pt x="1290" y="368"/>
                  </a:lnTo>
                  <a:lnTo>
                    <a:pt x="1290" y="368"/>
                  </a:lnTo>
                  <a:lnTo>
                    <a:pt x="1290" y="368"/>
                  </a:lnTo>
                  <a:lnTo>
                    <a:pt x="1290" y="368"/>
                  </a:lnTo>
                  <a:lnTo>
                    <a:pt x="1295" y="368"/>
                  </a:lnTo>
                  <a:lnTo>
                    <a:pt x="1295" y="368"/>
                  </a:lnTo>
                  <a:lnTo>
                    <a:pt x="1295" y="368"/>
                  </a:lnTo>
                  <a:lnTo>
                    <a:pt x="1301" y="368"/>
                  </a:lnTo>
                  <a:lnTo>
                    <a:pt x="1301" y="363"/>
                  </a:lnTo>
                  <a:lnTo>
                    <a:pt x="1301" y="368"/>
                  </a:lnTo>
                  <a:lnTo>
                    <a:pt x="1301" y="368"/>
                  </a:lnTo>
                  <a:lnTo>
                    <a:pt x="1306" y="368"/>
                  </a:lnTo>
                  <a:lnTo>
                    <a:pt x="1306" y="368"/>
                  </a:lnTo>
                  <a:lnTo>
                    <a:pt x="1306" y="368"/>
                  </a:lnTo>
                  <a:lnTo>
                    <a:pt x="1306" y="368"/>
                  </a:lnTo>
                  <a:lnTo>
                    <a:pt x="1306" y="363"/>
                  </a:lnTo>
                  <a:lnTo>
                    <a:pt x="1311" y="368"/>
                  </a:lnTo>
                  <a:lnTo>
                    <a:pt x="1311" y="363"/>
                  </a:lnTo>
                  <a:lnTo>
                    <a:pt x="1311" y="363"/>
                  </a:lnTo>
                  <a:lnTo>
                    <a:pt x="1316" y="363"/>
                  </a:lnTo>
                  <a:lnTo>
                    <a:pt x="1316" y="363"/>
                  </a:lnTo>
                  <a:lnTo>
                    <a:pt x="1316" y="363"/>
                  </a:lnTo>
                  <a:lnTo>
                    <a:pt x="1316" y="363"/>
                  </a:lnTo>
                  <a:lnTo>
                    <a:pt x="1321" y="363"/>
                  </a:lnTo>
                  <a:lnTo>
                    <a:pt x="1321" y="363"/>
                  </a:lnTo>
                  <a:lnTo>
                    <a:pt x="1321" y="363"/>
                  </a:lnTo>
                  <a:lnTo>
                    <a:pt x="1321" y="363"/>
                  </a:lnTo>
                  <a:lnTo>
                    <a:pt x="1327" y="363"/>
                  </a:lnTo>
                  <a:lnTo>
                    <a:pt x="1327" y="363"/>
                  </a:lnTo>
                  <a:lnTo>
                    <a:pt x="1327" y="363"/>
                  </a:lnTo>
                  <a:lnTo>
                    <a:pt x="1332" y="363"/>
                  </a:lnTo>
                  <a:lnTo>
                    <a:pt x="1332" y="363"/>
                  </a:lnTo>
                  <a:lnTo>
                    <a:pt x="1332" y="363"/>
                  </a:lnTo>
                  <a:lnTo>
                    <a:pt x="1337" y="363"/>
                  </a:lnTo>
                  <a:lnTo>
                    <a:pt x="1337" y="363"/>
                  </a:lnTo>
                  <a:lnTo>
                    <a:pt x="1337" y="363"/>
                  </a:lnTo>
                  <a:lnTo>
                    <a:pt x="1337" y="363"/>
                  </a:lnTo>
                  <a:lnTo>
                    <a:pt x="1342" y="363"/>
                  </a:lnTo>
                  <a:lnTo>
                    <a:pt x="1342" y="363"/>
                  </a:lnTo>
                  <a:lnTo>
                    <a:pt x="1342" y="363"/>
                  </a:lnTo>
                  <a:lnTo>
                    <a:pt x="1342" y="363"/>
                  </a:lnTo>
                  <a:lnTo>
                    <a:pt x="1342" y="368"/>
                  </a:lnTo>
                  <a:lnTo>
                    <a:pt x="1342" y="368"/>
                  </a:lnTo>
                  <a:lnTo>
                    <a:pt x="1342" y="368"/>
                  </a:lnTo>
                  <a:lnTo>
                    <a:pt x="1337" y="368"/>
                  </a:lnTo>
                  <a:lnTo>
                    <a:pt x="1337" y="368"/>
                  </a:lnTo>
                  <a:lnTo>
                    <a:pt x="1337" y="373"/>
                  </a:lnTo>
                  <a:lnTo>
                    <a:pt x="1337" y="373"/>
                  </a:lnTo>
                  <a:lnTo>
                    <a:pt x="1337" y="373"/>
                  </a:lnTo>
                  <a:lnTo>
                    <a:pt x="1337" y="378"/>
                  </a:lnTo>
                  <a:lnTo>
                    <a:pt x="1342" y="378"/>
                  </a:lnTo>
                  <a:lnTo>
                    <a:pt x="1342" y="378"/>
                  </a:lnTo>
                  <a:lnTo>
                    <a:pt x="1337" y="378"/>
                  </a:lnTo>
                  <a:lnTo>
                    <a:pt x="1337" y="378"/>
                  </a:lnTo>
                  <a:lnTo>
                    <a:pt x="1337" y="383"/>
                  </a:lnTo>
                  <a:lnTo>
                    <a:pt x="1337" y="383"/>
                  </a:lnTo>
                  <a:lnTo>
                    <a:pt x="1337" y="383"/>
                  </a:lnTo>
                  <a:lnTo>
                    <a:pt x="1337" y="383"/>
                  </a:lnTo>
                  <a:lnTo>
                    <a:pt x="1337" y="383"/>
                  </a:lnTo>
                  <a:lnTo>
                    <a:pt x="1337" y="383"/>
                  </a:lnTo>
                  <a:lnTo>
                    <a:pt x="1337" y="389"/>
                  </a:lnTo>
                  <a:lnTo>
                    <a:pt x="1337" y="389"/>
                  </a:lnTo>
                  <a:lnTo>
                    <a:pt x="1332" y="389"/>
                  </a:lnTo>
                  <a:lnTo>
                    <a:pt x="1332" y="389"/>
                  </a:lnTo>
                  <a:lnTo>
                    <a:pt x="1332" y="389"/>
                  </a:lnTo>
                  <a:lnTo>
                    <a:pt x="1332" y="389"/>
                  </a:lnTo>
                  <a:lnTo>
                    <a:pt x="1332" y="389"/>
                  </a:lnTo>
                  <a:lnTo>
                    <a:pt x="1327" y="389"/>
                  </a:lnTo>
                  <a:lnTo>
                    <a:pt x="1327" y="389"/>
                  </a:lnTo>
                  <a:lnTo>
                    <a:pt x="1327" y="389"/>
                  </a:lnTo>
                  <a:lnTo>
                    <a:pt x="1321" y="389"/>
                  </a:lnTo>
                  <a:lnTo>
                    <a:pt x="1321" y="389"/>
                  </a:lnTo>
                  <a:lnTo>
                    <a:pt x="1321" y="389"/>
                  </a:lnTo>
                  <a:lnTo>
                    <a:pt x="1321" y="394"/>
                  </a:lnTo>
                  <a:lnTo>
                    <a:pt x="1321" y="394"/>
                  </a:lnTo>
                  <a:lnTo>
                    <a:pt x="1321" y="394"/>
                  </a:lnTo>
                  <a:lnTo>
                    <a:pt x="1316" y="394"/>
                  </a:lnTo>
                  <a:lnTo>
                    <a:pt x="1316" y="394"/>
                  </a:lnTo>
                  <a:lnTo>
                    <a:pt x="1316" y="394"/>
                  </a:lnTo>
                  <a:lnTo>
                    <a:pt x="1316" y="394"/>
                  </a:lnTo>
                  <a:lnTo>
                    <a:pt x="1311" y="399"/>
                  </a:lnTo>
                  <a:lnTo>
                    <a:pt x="1311" y="399"/>
                  </a:lnTo>
                  <a:lnTo>
                    <a:pt x="1311" y="399"/>
                  </a:lnTo>
                  <a:lnTo>
                    <a:pt x="1311" y="399"/>
                  </a:lnTo>
                  <a:lnTo>
                    <a:pt x="1311" y="399"/>
                  </a:lnTo>
                  <a:lnTo>
                    <a:pt x="1311" y="404"/>
                  </a:lnTo>
                  <a:lnTo>
                    <a:pt x="1311" y="404"/>
                  </a:lnTo>
                  <a:lnTo>
                    <a:pt x="1311" y="404"/>
                  </a:lnTo>
                  <a:lnTo>
                    <a:pt x="1306" y="404"/>
                  </a:lnTo>
                  <a:lnTo>
                    <a:pt x="1306" y="404"/>
                  </a:lnTo>
                  <a:lnTo>
                    <a:pt x="1311" y="404"/>
                  </a:lnTo>
                  <a:lnTo>
                    <a:pt x="1306" y="409"/>
                  </a:lnTo>
                  <a:lnTo>
                    <a:pt x="1306" y="409"/>
                  </a:lnTo>
                  <a:lnTo>
                    <a:pt x="1306" y="409"/>
                  </a:lnTo>
                  <a:lnTo>
                    <a:pt x="1311" y="409"/>
                  </a:lnTo>
                  <a:lnTo>
                    <a:pt x="1311" y="415"/>
                  </a:lnTo>
                  <a:lnTo>
                    <a:pt x="1311" y="415"/>
                  </a:lnTo>
                  <a:lnTo>
                    <a:pt x="1311" y="415"/>
                  </a:lnTo>
                  <a:lnTo>
                    <a:pt x="1311" y="415"/>
                  </a:lnTo>
                  <a:lnTo>
                    <a:pt x="1311" y="420"/>
                  </a:lnTo>
                  <a:lnTo>
                    <a:pt x="1311" y="420"/>
                  </a:lnTo>
                  <a:lnTo>
                    <a:pt x="1311" y="420"/>
                  </a:lnTo>
                  <a:lnTo>
                    <a:pt x="1311" y="420"/>
                  </a:lnTo>
                  <a:lnTo>
                    <a:pt x="1311" y="425"/>
                  </a:lnTo>
                  <a:lnTo>
                    <a:pt x="1311" y="425"/>
                  </a:lnTo>
                  <a:lnTo>
                    <a:pt x="1311" y="425"/>
                  </a:lnTo>
                  <a:lnTo>
                    <a:pt x="1311" y="430"/>
                  </a:lnTo>
                  <a:lnTo>
                    <a:pt x="1311" y="430"/>
                  </a:lnTo>
                  <a:lnTo>
                    <a:pt x="1311" y="430"/>
                  </a:lnTo>
                  <a:lnTo>
                    <a:pt x="1311" y="435"/>
                  </a:lnTo>
                  <a:lnTo>
                    <a:pt x="1311" y="435"/>
                  </a:lnTo>
                  <a:lnTo>
                    <a:pt x="1311" y="435"/>
                  </a:lnTo>
                  <a:lnTo>
                    <a:pt x="1311" y="435"/>
                  </a:lnTo>
                  <a:lnTo>
                    <a:pt x="1311" y="435"/>
                  </a:lnTo>
                  <a:lnTo>
                    <a:pt x="1311" y="441"/>
                  </a:lnTo>
                  <a:lnTo>
                    <a:pt x="1311" y="441"/>
                  </a:lnTo>
                  <a:lnTo>
                    <a:pt x="1316" y="441"/>
                  </a:lnTo>
                  <a:lnTo>
                    <a:pt x="1316" y="441"/>
                  </a:lnTo>
                  <a:lnTo>
                    <a:pt x="1316" y="441"/>
                  </a:lnTo>
                  <a:lnTo>
                    <a:pt x="1316" y="446"/>
                  </a:lnTo>
                  <a:lnTo>
                    <a:pt x="1316" y="446"/>
                  </a:lnTo>
                  <a:lnTo>
                    <a:pt x="1316" y="446"/>
                  </a:lnTo>
                  <a:lnTo>
                    <a:pt x="1316" y="446"/>
                  </a:lnTo>
                  <a:lnTo>
                    <a:pt x="1316" y="451"/>
                  </a:lnTo>
                  <a:lnTo>
                    <a:pt x="1316" y="451"/>
                  </a:lnTo>
                  <a:lnTo>
                    <a:pt x="1321" y="451"/>
                  </a:lnTo>
                  <a:lnTo>
                    <a:pt x="1321" y="451"/>
                  </a:lnTo>
                  <a:lnTo>
                    <a:pt x="1321" y="451"/>
                  </a:lnTo>
                  <a:lnTo>
                    <a:pt x="1321" y="451"/>
                  </a:lnTo>
                  <a:lnTo>
                    <a:pt x="1321" y="456"/>
                  </a:lnTo>
                  <a:lnTo>
                    <a:pt x="1321" y="456"/>
                  </a:lnTo>
                  <a:lnTo>
                    <a:pt x="1321" y="456"/>
                  </a:lnTo>
                  <a:lnTo>
                    <a:pt x="1321" y="461"/>
                  </a:lnTo>
                  <a:lnTo>
                    <a:pt x="1321" y="461"/>
                  </a:lnTo>
                  <a:lnTo>
                    <a:pt x="1321" y="461"/>
                  </a:lnTo>
                  <a:lnTo>
                    <a:pt x="1321" y="466"/>
                  </a:lnTo>
                  <a:lnTo>
                    <a:pt x="1321" y="466"/>
                  </a:lnTo>
                  <a:lnTo>
                    <a:pt x="1321" y="466"/>
                  </a:lnTo>
                  <a:lnTo>
                    <a:pt x="1321" y="466"/>
                  </a:lnTo>
                  <a:lnTo>
                    <a:pt x="1321" y="472"/>
                  </a:lnTo>
                  <a:lnTo>
                    <a:pt x="1321" y="472"/>
                  </a:lnTo>
                  <a:lnTo>
                    <a:pt x="1321" y="472"/>
                  </a:lnTo>
                  <a:lnTo>
                    <a:pt x="1321" y="477"/>
                  </a:lnTo>
                  <a:lnTo>
                    <a:pt x="1321" y="477"/>
                  </a:lnTo>
                  <a:lnTo>
                    <a:pt x="1321" y="477"/>
                  </a:lnTo>
                  <a:lnTo>
                    <a:pt x="1321" y="477"/>
                  </a:lnTo>
                  <a:lnTo>
                    <a:pt x="1321" y="477"/>
                  </a:lnTo>
                  <a:lnTo>
                    <a:pt x="1321" y="482"/>
                  </a:lnTo>
                  <a:lnTo>
                    <a:pt x="1321" y="482"/>
                  </a:lnTo>
                  <a:lnTo>
                    <a:pt x="1321" y="482"/>
                  </a:lnTo>
                  <a:lnTo>
                    <a:pt x="1321" y="482"/>
                  </a:lnTo>
                  <a:lnTo>
                    <a:pt x="1321" y="482"/>
                  </a:lnTo>
                  <a:lnTo>
                    <a:pt x="1321" y="487"/>
                  </a:lnTo>
                  <a:lnTo>
                    <a:pt x="1327" y="487"/>
                  </a:lnTo>
                  <a:lnTo>
                    <a:pt x="1327" y="487"/>
                  </a:lnTo>
                  <a:lnTo>
                    <a:pt x="1327" y="487"/>
                  </a:lnTo>
                  <a:lnTo>
                    <a:pt x="1327" y="492"/>
                  </a:lnTo>
                  <a:lnTo>
                    <a:pt x="1327" y="492"/>
                  </a:lnTo>
                  <a:lnTo>
                    <a:pt x="1327" y="492"/>
                  </a:lnTo>
                  <a:lnTo>
                    <a:pt x="1327" y="492"/>
                  </a:lnTo>
                  <a:lnTo>
                    <a:pt x="1332" y="492"/>
                  </a:lnTo>
                  <a:lnTo>
                    <a:pt x="1332" y="498"/>
                  </a:lnTo>
                  <a:lnTo>
                    <a:pt x="1332" y="498"/>
                  </a:lnTo>
                  <a:lnTo>
                    <a:pt x="1332" y="498"/>
                  </a:lnTo>
                  <a:lnTo>
                    <a:pt x="1332" y="498"/>
                  </a:lnTo>
                  <a:lnTo>
                    <a:pt x="1332" y="498"/>
                  </a:lnTo>
                  <a:lnTo>
                    <a:pt x="1332" y="503"/>
                  </a:lnTo>
                  <a:lnTo>
                    <a:pt x="1332" y="503"/>
                  </a:lnTo>
                  <a:lnTo>
                    <a:pt x="1332" y="503"/>
                  </a:lnTo>
                  <a:lnTo>
                    <a:pt x="1337" y="503"/>
                  </a:lnTo>
                  <a:lnTo>
                    <a:pt x="1337" y="503"/>
                  </a:lnTo>
                  <a:lnTo>
                    <a:pt x="1337" y="508"/>
                  </a:lnTo>
                  <a:lnTo>
                    <a:pt x="1337" y="508"/>
                  </a:lnTo>
                  <a:lnTo>
                    <a:pt x="1337" y="508"/>
                  </a:lnTo>
                  <a:lnTo>
                    <a:pt x="1337" y="508"/>
                  </a:lnTo>
                  <a:lnTo>
                    <a:pt x="1337" y="513"/>
                  </a:lnTo>
                  <a:lnTo>
                    <a:pt x="1337" y="513"/>
                  </a:lnTo>
                  <a:lnTo>
                    <a:pt x="1342" y="513"/>
                  </a:lnTo>
                  <a:lnTo>
                    <a:pt x="1342" y="513"/>
                  </a:lnTo>
                  <a:lnTo>
                    <a:pt x="1342" y="518"/>
                  </a:lnTo>
                  <a:lnTo>
                    <a:pt x="1342" y="518"/>
                  </a:lnTo>
                  <a:lnTo>
                    <a:pt x="1342" y="518"/>
                  </a:lnTo>
                  <a:lnTo>
                    <a:pt x="1342" y="518"/>
                  </a:lnTo>
                  <a:lnTo>
                    <a:pt x="1342" y="518"/>
                  </a:lnTo>
                  <a:lnTo>
                    <a:pt x="1342" y="518"/>
                  </a:lnTo>
                  <a:lnTo>
                    <a:pt x="1342" y="524"/>
                  </a:lnTo>
                  <a:lnTo>
                    <a:pt x="1347" y="524"/>
                  </a:lnTo>
                  <a:lnTo>
                    <a:pt x="1347" y="524"/>
                  </a:lnTo>
                  <a:lnTo>
                    <a:pt x="1347" y="529"/>
                  </a:lnTo>
                  <a:lnTo>
                    <a:pt x="1347" y="529"/>
                  </a:lnTo>
                  <a:lnTo>
                    <a:pt x="1352" y="529"/>
                  </a:lnTo>
                  <a:lnTo>
                    <a:pt x="1352" y="529"/>
                  </a:lnTo>
                  <a:lnTo>
                    <a:pt x="1352" y="534"/>
                  </a:lnTo>
                  <a:lnTo>
                    <a:pt x="1352" y="534"/>
                  </a:lnTo>
                  <a:lnTo>
                    <a:pt x="1352" y="534"/>
                  </a:lnTo>
                  <a:lnTo>
                    <a:pt x="1352" y="534"/>
                  </a:lnTo>
                  <a:lnTo>
                    <a:pt x="1352" y="534"/>
                  </a:lnTo>
                  <a:lnTo>
                    <a:pt x="1352" y="534"/>
                  </a:lnTo>
                  <a:lnTo>
                    <a:pt x="1358" y="534"/>
                  </a:lnTo>
                  <a:lnTo>
                    <a:pt x="1358" y="539"/>
                  </a:lnTo>
                  <a:lnTo>
                    <a:pt x="1358" y="539"/>
                  </a:lnTo>
                  <a:lnTo>
                    <a:pt x="1358" y="539"/>
                  </a:lnTo>
                  <a:lnTo>
                    <a:pt x="1358" y="539"/>
                  </a:lnTo>
                  <a:lnTo>
                    <a:pt x="1358" y="544"/>
                  </a:lnTo>
                  <a:lnTo>
                    <a:pt x="1358" y="544"/>
                  </a:lnTo>
                  <a:lnTo>
                    <a:pt x="1358" y="544"/>
                  </a:lnTo>
                  <a:lnTo>
                    <a:pt x="1358" y="544"/>
                  </a:lnTo>
                  <a:lnTo>
                    <a:pt x="1358" y="549"/>
                  </a:lnTo>
                  <a:lnTo>
                    <a:pt x="1363" y="549"/>
                  </a:lnTo>
                  <a:lnTo>
                    <a:pt x="1363" y="549"/>
                  </a:lnTo>
                  <a:lnTo>
                    <a:pt x="1363" y="549"/>
                  </a:lnTo>
                  <a:lnTo>
                    <a:pt x="1363" y="549"/>
                  </a:lnTo>
                  <a:lnTo>
                    <a:pt x="1363" y="549"/>
                  </a:lnTo>
                  <a:lnTo>
                    <a:pt x="1363" y="555"/>
                  </a:lnTo>
                  <a:lnTo>
                    <a:pt x="1363" y="555"/>
                  </a:lnTo>
                  <a:lnTo>
                    <a:pt x="1363" y="555"/>
                  </a:lnTo>
                  <a:lnTo>
                    <a:pt x="1363" y="555"/>
                  </a:lnTo>
                  <a:lnTo>
                    <a:pt x="1363" y="560"/>
                  </a:lnTo>
                  <a:lnTo>
                    <a:pt x="1368" y="560"/>
                  </a:lnTo>
                  <a:lnTo>
                    <a:pt x="1368" y="560"/>
                  </a:lnTo>
                  <a:lnTo>
                    <a:pt x="1368" y="555"/>
                  </a:lnTo>
                  <a:lnTo>
                    <a:pt x="1368" y="555"/>
                  </a:lnTo>
                  <a:lnTo>
                    <a:pt x="1368" y="555"/>
                  </a:lnTo>
                  <a:lnTo>
                    <a:pt x="1373" y="555"/>
                  </a:lnTo>
                  <a:lnTo>
                    <a:pt x="1373" y="560"/>
                  </a:lnTo>
                  <a:lnTo>
                    <a:pt x="1373" y="560"/>
                  </a:lnTo>
                  <a:lnTo>
                    <a:pt x="1373" y="560"/>
                  </a:lnTo>
                  <a:lnTo>
                    <a:pt x="1373" y="560"/>
                  </a:lnTo>
                  <a:lnTo>
                    <a:pt x="1378" y="560"/>
                  </a:lnTo>
                  <a:lnTo>
                    <a:pt x="1378" y="560"/>
                  </a:lnTo>
                  <a:lnTo>
                    <a:pt x="1378" y="560"/>
                  </a:lnTo>
                  <a:lnTo>
                    <a:pt x="1378" y="565"/>
                  </a:lnTo>
                  <a:lnTo>
                    <a:pt x="1378" y="565"/>
                  </a:lnTo>
                  <a:lnTo>
                    <a:pt x="1384" y="565"/>
                  </a:lnTo>
                  <a:lnTo>
                    <a:pt x="1384" y="565"/>
                  </a:lnTo>
                  <a:lnTo>
                    <a:pt x="1384" y="565"/>
                  </a:lnTo>
                  <a:lnTo>
                    <a:pt x="1384" y="560"/>
                  </a:lnTo>
                  <a:lnTo>
                    <a:pt x="1389" y="560"/>
                  </a:lnTo>
                  <a:lnTo>
                    <a:pt x="1389" y="560"/>
                  </a:lnTo>
                  <a:lnTo>
                    <a:pt x="1389" y="560"/>
                  </a:lnTo>
                  <a:lnTo>
                    <a:pt x="1389" y="565"/>
                  </a:lnTo>
                  <a:lnTo>
                    <a:pt x="1389" y="565"/>
                  </a:lnTo>
                  <a:lnTo>
                    <a:pt x="1389" y="565"/>
                  </a:lnTo>
                  <a:lnTo>
                    <a:pt x="1394" y="565"/>
                  </a:lnTo>
                  <a:lnTo>
                    <a:pt x="1394" y="565"/>
                  </a:lnTo>
                  <a:lnTo>
                    <a:pt x="1394" y="565"/>
                  </a:lnTo>
                  <a:lnTo>
                    <a:pt x="1394" y="565"/>
                  </a:lnTo>
                  <a:lnTo>
                    <a:pt x="1394" y="570"/>
                  </a:lnTo>
                  <a:lnTo>
                    <a:pt x="1394" y="570"/>
                  </a:lnTo>
                  <a:lnTo>
                    <a:pt x="1394" y="570"/>
                  </a:lnTo>
                  <a:lnTo>
                    <a:pt x="1394" y="575"/>
                  </a:lnTo>
                  <a:lnTo>
                    <a:pt x="1394" y="575"/>
                  </a:lnTo>
                  <a:lnTo>
                    <a:pt x="1394" y="575"/>
                  </a:lnTo>
                  <a:lnTo>
                    <a:pt x="1399" y="575"/>
                  </a:lnTo>
                  <a:lnTo>
                    <a:pt x="1399" y="581"/>
                  </a:lnTo>
                  <a:lnTo>
                    <a:pt x="1394" y="581"/>
                  </a:lnTo>
                  <a:lnTo>
                    <a:pt x="1394" y="581"/>
                  </a:lnTo>
                  <a:lnTo>
                    <a:pt x="1394" y="581"/>
                  </a:lnTo>
                  <a:lnTo>
                    <a:pt x="1394" y="586"/>
                  </a:lnTo>
                  <a:lnTo>
                    <a:pt x="1394" y="586"/>
                  </a:lnTo>
                  <a:lnTo>
                    <a:pt x="1399" y="586"/>
                  </a:lnTo>
                  <a:lnTo>
                    <a:pt x="1399" y="586"/>
                  </a:lnTo>
                  <a:lnTo>
                    <a:pt x="1399" y="586"/>
                  </a:lnTo>
                  <a:lnTo>
                    <a:pt x="1399" y="591"/>
                  </a:lnTo>
                  <a:lnTo>
                    <a:pt x="1399" y="591"/>
                  </a:lnTo>
                  <a:lnTo>
                    <a:pt x="1399" y="591"/>
                  </a:lnTo>
                  <a:lnTo>
                    <a:pt x="1404" y="591"/>
                  </a:lnTo>
                  <a:lnTo>
                    <a:pt x="1404" y="591"/>
                  </a:lnTo>
                  <a:lnTo>
                    <a:pt x="1404" y="591"/>
                  </a:lnTo>
                  <a:lnTo>
                    <a:pt x="1404" y="596"/>
                  </a:lnTo>
                  <a:lnTo>
                    <a:pt x="1404" y="596"/>
                  </a:lnTo>
                  <a:lnTo>
                    <a:pt x="1404" y="596"/>
                  </a:lnTo>
                  <a:lnTo>
                    <a:pt x="1404" y="596"/>
                  </a:lnTo>
                  <a:lnTo>
                    <a:pt x="1404" y="601"/>
                  </a:lnTo>
                  <a:lnTo>
                    <a:pt x="1404" y="601"/>
                  </a:lnTo>
                  <a:lnTo>
                    <a:pt x="1404" y="601"/>
                  </a:lnTo>
                  <a:lnTo>
                    <a:pt x="1404" y="601"/>
                  </a:lnTo>
                  <a:lnTo>
                    <a:pt x="1404" y="601"/>
                  </a:lnTo>
                  <a:lnTo>
                    <a:pt x="1404" y="606"/>
                  </a:lnTo>
                  <a:lnTo>
                    <a:pt x="1404" y="606"/>
                  </a:lnTo>
                  <a:lnTo>
                    <a:pt x="1409" y="606"/>
                  </a:lnTo>
                  <a:lnTo>
                    <a:pt x="1409" y="606"/>
                  </a:lnTo>
                  <a:lnTo>
                    <a:pt x="1409" y="606"/>
                  </a:lnTo>
                  <a:lnTo>
                    <a:pt x="1415" y="606"/>
                  </a:lnTo>
                  <a:lnTo>
                    <a:pt x="1415" y="606"/>
                  </a:lnTo>
                  <a:lnTo>
                    <a:pt x="1415" y="606"/>
                  </a:lnTo>
                  <a:lnTo>
                    <a:pt x="1420" y="606"/>
                  </a:lnTo>
                  <a:lnTo>
                    <a:pt x="1420" y="606"/>
                  </a:lnTo>
                  <a:lnTo>
                    <a:pt x="1420" y="606"/>
                  </a:lnTo>
                  <a:lnTo>
                    <a:pt x="1420" y="612"/>
                  </a:lnTo>
                  <a:lnTo>
                    <a:pt x="1420" y="612"/>
                  </a:lnTo>
                  <a:lnTo>
                    <a:pt x="1420" y="612"/>
                  </a:lnTo>
                  <a:lnTo>
                    <a:pt x="1420" y="617"/>
                  </a:lnTo>
                  <a:lnTo>
                    <a:pt x="1420" y="617"/>
                  </a:lnTo>
                  <a:lnTo>
                    <a:pt x="1420" y="617"/>
                  </a:lnTo>
                  <a:lnTo>
                    <a:pt x="1420" y="617"/>
                  </a:lnTo>
                  <a:lnTo>
                    <a:pt x="1420" y="622"/>
                  </a:lnTo>
                  <a:lnTo>
                    <a:pt x="1420" y="622"/>
                  </a:lnTo>
                  <a:lnTo>
                    <a:pt x="1425" y="622"/>
                  </a:lnTo>
                  <a:lnTo>
                    <a:pt x="1425" y="627"/>
                  </a:lnTo>
                  <a:lnTo>
                    <a:pt x="1425" y="627"/>
                  </a:lnTo>
                  <a:lnTo>
                    <a:pt x="1425" y="627"/>
                  </a:lnTo>
                  <a:lnTo>
                    <a:pt x="1425" y="632"/>
                  </a:lnTo>
                  <a:lnTo>
                    <a:pt x="1425" y="632"/>
                  </a:lnTo>
                  <a:lnTo>
                    <a:pt x="1425" y="632"/>
                  </a:lnTo>
                  <a:lnTo>
                    <a:pt x="1425" y="638"/>
                  </a:lnTo>
                  <a:lnTo>
                    <a:pt x="1425" y="638"/>
                  </a:lnTo>
                  <a:lnTo>
                    <a:pt x="1425" y="638"/>
                  </a:lnTo>
                  <a:lnTo>
                    <a:pt x="1430" y="638"/>
                  </a:lnTo>
                  <a:lnTo>
                    <a:pt x="1430" y="638"/>
                  </a:lnTo>
                  <a:lnTo>
                    <a:pt x="1430" y="643"/>
                  </a:lnTo>
                  <a:lnTo>
                    <a:pt x="1435" y="643"/>
                  </a:lnTo>
                  <a:lnTo>
                    <a:pt x="1435" y="643"/>
                  </a:lnTo>
                  <a:lnTo>
                    <a:pt x="1435" y="643"/>
                  </a:lnTo>
                  <a:lnTo>
                    <a:pt x="1441" y="643"/>
                  </a:lnTo>
                  <a:lnTo>
                    <a:pt x="1441" y="643"/>
                  </a:lnTo>
                  <a:lnTo>
                    <a:pt x="1441" y="643"/>
                  </a:lnTo>
                  <a:lnTo>
                    <a:pt x="1446" y="643"/>
                  </a:lnTo>
                  <a:lnTo>
                    <a:pt x="1446" y="648"/>
                  </a:lnTo>
                  <a:lnTo>
                    <a:pt x="1451" y="648"/>
                  </a:lnTo>
                  <a:lnTo>
                    <a:pt x="1451" y="648"/>
                  </a:lnTo>
                  <a:lnTo>
                    <a:pt x="1451" y="648"/>
                  </a:lnTo>
                  <a:lnTo>
                    <a:pt x="1456" y="648"/>
                  </a:lnTo>
                  <a:lnTo>
                    <a:pt x="1456" y="653"/>
                  </a:lnTo>
                  <a:lnTo>
                    <a:pt x="1456" y="653"/>
                  </a:lnTo>
                  <a:lnTo>
                    <a:pt x="1456" y="658"/>
                  </a:lnTo>
                  <a:lnTo>
                    <a:pt x="1456" y="658"/>
                  </a:lnTo>
                  <a:lnTo>
                    <a:pt x="1461" y="658"/>
                  </a:lnTo>
                  <a:lnTo>
                    <a:pt x="1461" y="658"/>
                  </a:lnTo>
                  <a:lnTo>
                    <a:pt x="1461" y="664"/>
                  </a:lnTo>
                  <a:lnTo>
                    <a:pt x="1461" y="664"/>
                  </a:lnTo>
                  <a:lnTo>
                    <a:pt x="1466" y="664"/>
                  </a:lnTo>
                  <a:lnTo>
                    <a:pt x="1466" y="664"/>
                  </a:lnTo>
                  <a:lnTo>
                    <a:pt x="1466" y="664"/>
                  </a:lnTo>
                  <a:lnTo>
                    <a:pt x="1466" y="669"/>
                  </a:lnTo>
                  <a:lnTo>
                    <a:pt x="1472" y="669"/>
                  </a:lnTo>
                  <a:lnTo>
                    <a:pt x="1472" y="669"/>
                  </a:lnTo>
                  <a:lnTo>
                    <a:pt x="1472" y="669"/>
                  </a:lnTo>
                  <a:lnTo>
                    <a:pt x="1472" y="669"/>
                  </a:lnTo>
                  <a:lnTo>
                    <a:pt x="1472" y="674"/>
                  </a:lnTo>
                  <a:lnTo>
                    <a:pt x="1472" y="674"/>
                  </a:lnTo>
                  <a:lnTo>
                    <a:pt x="1472" y="674"/>
                  </a:lnTo>
                  <a:lnTo>
                    <a:pt x="1472" y="679"/>
                  </a:lnTo>
                  <a:lnTo>
                    <a:pt x="1472" y="679"/>
                  </a:lnTo>
                  <a:lnTo>
                    <a:pt x="1472" y="679"/>
                  </a:lnTo>
                  <a:lnTo>
                    <a:pt x="1472" y="684"/>
                  </a:lnTo>
                  <a:lnTo>
                    <a:pt x="1477" y="684"/>
                  </a:lnTo>
                  <a:lnTo>
                    <a:pt x="1477" y="684"/>
                  </a:lnTo>
                  <a:lnTo>
                    <a:pt x="1477" y="689"/>
                  </a:lnTo>
                  <a:lnTo>
                    <a:pt x="1482" y="689"/>
                  </a:lnTo>
                  <a:lnTo>
                    <a:pt x="1482" y="695"/>
                  </a:lnTo>
                  <a:lnTo>
                    <a:pt x="1482" y="695"/>
                  </a:lnTo>
                  <a:lnTo>
                    <a:pt x="1482" y="695"/>
                  </a:lnTo>
                  <a:lnTo>
                    <a:pt x="1482" y="700"/>
                  </a:lnTo>
                  <a:lnTo>
                    <a:pt x="1482" y="700"/>
                  </a:lnTo>
                  <a:lnTo>
                    <a:pt x="1487" y="700"/>
                  </a:lnTo>
                  <a:lnTo>
                    <a:pt x="1487" y="700"/>
                  </a:lnTo>
                  <a:lnTo>
                    <a:pt x="1487" y="705"/>
                  </a:lnTo>
                  <a:lnTo>
                    <a:pt x="1487" y="705"/>
                  </a:lnTo>
                  <a:lnTo>
                    <a:pt x="1487" y="705"/>
                  </a:lnTo>
                  <a:lnTo>
                    <a:pt x="1487" y="710"/>
                  </a:lnTo>
                  <a:lnTo>
                    <a:pt x="1487" y="710"/>
                  </a:lnTo>
                  <a:lnTo>
                    <a:pt x="1492" y="710"/>
                  </a:lnTo>
                  <a:lnTo>
                    <a:pt x="1487" y="710"/>
                  </a:lnTo>
                  <a:lnTo>
                    <a:pt x="1487" y="715"/>
                  </a:lnTo>
                  <a:lnTo>
                    <a:pt x="1487" y="715"/>
                  </a:lnTo>
                  <a:lnTo>
                    <a:pt x="1487" y="715"/>
                  </a:lnTo>
                  <a:lnTo>
                    <a:pt x="1482" y="715"/>
                  </a:lnTo>
                  <a:lnTo>
                    <a:pt x="1482" y="715"/>
                  </a:lnTo>
                  <a:lnTo>
                    <a:pt x="1482" y="715"/>
                  </a:lnTo>
                  <a:lnTo>
                    <a:pt x="1482" y="721"/>
                  </a:lnTo>
                  <a:lnTo>
                    <a:pt x="1477" y="721"/>
                  </a:lnTo>
                  <a:lnTo>
                    <a:pt x="1477" y="721"/>
                  </a:lnTo>
                  <a:lnTo>
                    <a:pt x="1472" y="721"/>
                  </a:lnTo>
                  <a:lnTo>
                    <a:pt x="1472" y="726"/>
                  </a:lnTo>
                  <a:lnTo>
                    <a:pt x="1472" y="726"/>
                  </a:lnTo>
                  <a:lnTo>
                    <a:pt x="1472" y="726"/>
                  </a:lnTo>
                  <a:lnTo>
                    <a:pt x="1466" y="726"/>
                  </a:lnTo>
                  <a:lnTo>
                    <a:pt x="1466" y="726"/>
                  </a:lnTo>
                  <a:lnTo>
                    <a:pt x="1466" y="731"/>
                  </a:lnTo>
                  <a:lnTo>
                    <a:pt x="1461" y="731"/>
                  </a:lnTo>
                  <a:lnTo>
                    <a:pt x="1461" y="731"/>
                  </a:lnTo>
                  <a:lnTo>
                    <a:pt x="1461" y="731"/>
                  </a:lnTo>
                  <a:lnTo>
                    <a:pt x="1461" y="736"/>
                  </a:lnTo>
                  <a:lnTo>
                    <a:pt x="1466" y="736"/>
                  </a:lnTo>
                  <a:lnTo>
                    <a:pt x="1466" y="741"/>
                  </a:lnTo>
                  <a:lnTo>
                    <a:pt x="1466" y="741"/>
                  </a:lnTo>
                  <a:lnTo>
                    <a:pt x="1472" y="741"/>
                  </a:lnTo>
                  <a:lnTo>
                    <a:pt x="1472" y="741"/>
                  </a:lnTo>
                  <a:lnTo>
                    <a:pt x="1472" y="747"/>
                  </a:lnTo>
                  <a:lnTo>
                    <a:pt x="1472" y="747"/>
                  </a:lnTo>
                  <a:lnTo>
                    <a:pt x="1472" y="747"/>
                  </a:lnTo>
                  <a:lnTo>
                    <a:pt x="1472" y="747"/>
                  </a:lnTo>
                  <a:lnTo>
                    <a:pt x="1472" y="752"/>
                  </a:lnTo>
                  <a:lnTo>
                    <a:pt x="1472" y="752"/>
                  </a:lnTo>
                  <a:lnTo>
                    <a:pt x="1472" y="757"/>
                  </a:lnTo>
                  <a:lnTo>
                    <a:pt x="1472" y="757"/>
                  </a:lnTo>
                  <a:lnTo>
                    <a:pt x="1472" y="757"/>
                  </a:lnTo>
                  <a:lnTo>
                    <a:pt x="1472" y="762"/>
                  </a:lnTo>
                  <a:lnTo>
                    <a:pt x="1477" y="762"/>
                  </a:lnTo>
                  <a:lnTo>
                    <a:pt x="1477" y="762"/>
                  </a:lnTo>
                  <a:lnTo>
                    <a:pt x="1477" y="762"/>
                  </a:lnTo>
                  <a:lnTo>
                    <a:pt x="1477" y="767"/>
                  </a:lnTo>
                  <a:lnTo>
                    <a:pt x="1477" y="767"/>
                  </a:lnTo>
                  <a:lnTo>
                    <a:pt x="1477" y="767"/>
                  </a:lnTo>
                  <a:lnTo>
                    <a:pt x="1477" y="772"/>
                  </a:lnTo>
                  <a:lnTo>
                    <a:pt x="1477" y="772"/>
                  </a:lnTo>
                  <a:lnTo>
                    <a:pt x="1477" y="772"/>
                  </a:lnTo>
                  <a:lnTo>
                    <a:pt x="1477" y="778"/>
                  </a:lnTo>
                  <a:lnTo>
                    <a:pt x="1477" y="778"/>
                  </a:lnTo>
                  <a:lnTo>
                    <a:pt x="1472" y="778"/>
                  </a:lnTo>
                  <a:lnTo>
                    <a:pt x="1472" y="778"/>
                  </a:lnTo>
                  <a:lnTo>
                    <a:pt x="1472" y="783"/>
                  </a:lnTo>
                  <a:lnTo>
                    <a:pt x="1472" y="783"/>
                  </a:lnTo>
                  <a:lnTo>
                    <a:pt x="1472" y="783"/>
                  </a:lnTo>
                  <a:lnTo>
                    <a:pt x="1472" y="783"/>
                  </a:lnTo>
                  <a:lnTo>
                    <a:pt x="1477" y="788"/>
                  </a:lnTo>
                  <a:lnTo>
                    <a:pt x="1472" y="793"/>
                  </a:lnTo>
                  <a:lnTo>
                    <a:pt x="1472" y="793"/>
                  </a:lnTo>
                  <a:lnTo>
                    <a:pt x="1477" y="798"/>
                  </a:lnTo>
                  <a:lnTo>
                    <a:pt x="1477" y="798"/>
                  </a:lnTo>
                  <a:lnTo>
                    <a:pt x="1477" y="798"/>
                  </a:lnTo>
                  <a:lnTo>
                    <a:pt x="1477" y="798"/>
                  </a:lnTo>
                  <a:lnTo>
                    <a:pt x="1477" y="804"/>
                  </a:lnTo>
                  <a:lnTo>
                    <a:pt x="1477" y="804"/>
                  </a:lnTo>
                  <a:lnTo>
                    <a:pt x="1477" y="804"/>
                  </a:lnTo>
                  <a:lnTo>
                    <a:pt x="1477" y="809"/>
                  </a:lnTo>
                  <a:lnTo>
                    <a:pt x="1477" y="809"/>
                  </a:lnTo>
                  <a:lnTo>
                    <a:pt x="1477" y="809"/>
                  </a:lnTo>
                  <a:lnTo>
                    <a:pt x="1477" y="814"/>
                  </a:lnTo>
                  <a:lnTo>
                    <a:pt x="1477" y="814"/>
                  </a:lnTo>
                  <a:lnTo>
                    <a:pt x="1482" y="814"/>
                  </a:lnTo>
                  <a:lnTo>
                    <a:pt x="1482" y="814"/>
                  </a:lnTo>
                  <a:lnTo>
                    <a:pt x="1482" y="819"/>
                  </a:lnTo>
                  <a:lnTo>
                    <a:pt x="1482" y="819"/>
                  </a:lnTo>
                  <a:lnTo>
                    <a:pt x="1482" y="819"/>
                  </a:lnTo>
                  <a:lnTo>
                    <a:pt x="1482" y="824"/>
                  </a:lnTo>
                  <a:lnTo>
                    <a:pt x="1482" y="824"/>
                  </a:lnTo>
                  <a:lnTo>
                    <a:pt x="1482" y="824"/>
                  </a:lnTo>
                  <a:lnTo>
                    <a:pt x="1487" y="830"/>
                  </a:lnTo>
                  <a:lnTo>
                    <a:pt x="1487" y="830"/>
                  </a:lnTo>
                  <a:lnTo>
                    <a:pt x="1487" y="830"/>
                  </a:lnTo>
                  <a:lnTo>
                    <a:pt x="1487" y="830"/>
                  </a:lnTo>
                  <a:lnTo>
                    <a:pt x="1487" y="835"/>
                  </a:lnTo>
                  <a:lnTo>
                    <a:pt x="1487" y="835"/>
                  </a:lnTo>
                  <a:lnTo>
                    <a:pt x="1492" y="840"/>
                  </a:lnTo>
                  <a:lnTo>
                    <a:pt x="1487" y="840"/>
                  </a:lnTo>
                  <a:lnTo>
                    <a:pt x="1492" y="840"/>
                  </a:lnTo>
                  <a:lnTo>
                    <a:pt x="1492" y="840"/>
                  </a:lnTo>
                  <a:lnTo>
                    <a:pt x="1492" y="845"/>
                  </a:lnTo>
                  <a:lnTo>
                    <a:pt x="1492" y="845"/>
                  </a:lnTo>
                  <a:lnTo>
                    <a:pt x="1492" y="845"/>
                  </a:lnTo>
                  <a:lnTo>
                    <a:pt x="1492" y="845"/>
                  </a:lnTo>
                  <a:lnTo>
                    <a:pt x="1492" y="845"/>
                  </a:lnTo>
                  <a:lnTo>
                    <a:pt x="1492" y="850"/>
                  </a:lnTo>
                  <a:lnTo>
                    <a:pt x="1498" y="850"/>
                  </a:lnTo>
                  <a:lnTo>
                    <a:pt x="1498" y="850"/>
                  </a:lnTo>
                  <a:lnTo>
                    <a:pt x="1498" y="855"/>
                  </a:lnTo>
                  <a:lnTo>
                    <a:pt x="1498" y="855"/>
                  </a:lnTo>
                  <a:lnTo>
                    <a:pt x="1498" y="855"/>
                  </a:lnTo>
                  <a:lnTo>
                    <a:pt x="1503" y="855"/>
                  </a:lnTo>
                  <a:lnTo>
                    <a:pt x="1503" y="861"/>
                  </a:lnTo>
                  <a:lnTo>
                    <a:pt x="1503" y="861"/>
                  </a:lnTo>
                  <a:lnTo>
                    <a:pt x="1503" y="861"/>
                  </a:lnTo>
                  <a:lnTo>
                    <a:pt x="1503" y="861"/>
                  </a:lnTo>
                  <a:lnTo>
                    <a:pt x="1503" y="866"/>
                  </a:lnTo>
                  <a:lnTo>
                    <a:pt x="1508" y="866"/>
                  </a:lnTo>
                  <a:lnTo>
                    <a:pt x="1508" y="866"/>
                  </a:lnTo>
                  <a:lnTo>
                    <a:pt x="1508" y="866"/>
                  </a:lnTo>
                  <a:lnTo>
                    <a:pt x="1508" y="866"/>
                  </a:lnTo>
                  <a:lnTo>
                    <a:pt x="1508" y="871"/>
                  </a:lnTo>
                  <a:lnTo>
                    <a:pt x="1508" y="871"/>
                  </a:lnTo>
                  <a:lnTo>
                    <a:pt x="1508" y="871"/>
                  </a:lnTo>
                  <a:lnTo>
                    <a:pt x="1508" y="871"/>
                  </a:lnTo>
                  <a:lnTo>
                    <a:pt x="1513" y="871"/>
                  </a:lnTo>
                  <a:lnTo>
                    <a:pt x="1513" y="871"/>
                  </a:lnTo>
                  <a:lnTo>
                    <a:pt x="1513" y="876"/>
                  </a:lnTo>
                  <a:lnTo>
                    <a:pt x="1513" y="876"/>
                  </a:lnTo>
                  <a:lnTo>
                    <a:pt x="1513" y="876"/>
                  </a:lnTo>
                  <a:lnTo>
                    <a:pt x="1513" y="876"/>
                  </a:lnTo>
                  <a:lnTo>
                    <a:pt x="1513" y="881"/>
                  </a:lnTo>
                  <a:lnTo>
                    <a:pt x="1513" y="881"/>
                  </a:lnTo>
                  <a:lnTo>
                    <a:pt x="1513" y="881"/>
                  </a:lnTo>
                  <a:lnTo>
                    <a:pt x="1513" y="881"/>
                  </a:lnTo>
                  <a:lnTo>
                    <a:pt x="1513" y="881"/>
                  </a:lnTo>
                  <a:lnTo>
                    <a:pt x="1513" y="887"/>
                  </a:lnTo>
                  <a:lnTo>
                    <a:pt x="1513" y="887"/>
                  </a:lnTo>
                  <a:lnTo>
                    <a:pt x="1513" y="887"/>
                  </a:lnTo>
                  <a:lnTo>
                    <a:pt x="1513" y="887"/>
                  </a:lnTo>
                  <a:lnTo>
                    <a:pt x="1513" y="892"/>
                  </a:lnTo>
                  <a:lnTo>
                    <a:pt x="1513" y="892"/>
                  </a:lnTo>
                  <a:lnTo>
                    <a:pt x="1513" y="892"/>
                  </a:lnTo>
                  <a:lnTo>
                    <a:pt x="1513" y="892"/>
                  </a:lnTo>
                  <a:lnTo>
                    <a:pt x="1513" y="897"/>
                  </a:lnTo>
                  <a:lnTo>
                    <a:pt x="1513" y="897"/>
                  </a:lnTo>
                  <a:lnTo>
                    <a:pt x="1513" y="897"/>
                  </a:lnTo>
                  <a:lnTo>
                    <a:pt x="1508" y="897"/>
                  </a:lnTo>
                  <a:lnTo>
                    <a:pt x="1508" y="897"/>
                  </a:lnTo>
                  <a:lnTo>
                    <a:pt x="1508" y="902"/>
                  </a:lnTo>
                  <a:lnTo>
                    <a:pt x="1508" y="902"/>
                  </a:lnTo>
                  <a:lnTo>
                    <a:pt x="1508" y="902"/>
                  </a:lnTo>
                  <a:lnTo>
                    <a:pt x="1508" y="902"/>
                  </a:lnTo>
                  <a:lnTo>
                    <a:pt x="1508" y="907"/>
                  </a:lnTo>
                  <a:lnTo>
                    <a:pt x="1508" y="907"/>
                  </a:lnTo>
                  <a:lnTo>
                    <a:pt x="1508" y="907"/>
                  </a:lnTo>
                  <a:lnTo>
                    <a:pt x="1508" y="913"/>
                  </a:lnTo>
                  <a:lnTo>
                    <a:pt x="1508" y="913"/>
                  </a:lnTo>
                  <a:lnTo>
                    <a:pt x="1508" y="913"/>
                  </a:lnTo>
                  <a:lnTo>
                    <a:pt x="1508" y="913"/>
                  </a:lnTo>
                  <a:lnTo>
                    <a:pt x="1508" y="913"/>
                  </a:lnTo>
                  <a:lnTo>
                    <a:pt x="1508" y="918"/>
                  </a:lnTo>
                  <a:lnTo>
                    <a:pt x="1508" y="918"/>
                  </a:lnTo>
                  <a:lnTo>
                    <a:pt x="1508" y="918"/>
                  </a:lnTo>
                  <a:lnTo>
                    <a:pt x="1508" y="923"/>
                  </a:lnTo>
                  <a:lnTo>
                    <a:pt x="1508" y="923"/>
                  </a:lnTo>
                  <a:lnTo>
                    <a:pt x="1508" y="923"/>
                  </a:lnTo>
                  <a:lnTo>
                    <a:pt x="1508" y="928"/>
                  </a:lnTo>
                  <a:lnTo>
                    <a:pt x="1513" y="928"/>
                  </a:lnTo>
                  <a:lnTo>
                    <a:pt x="1513" y="928"/>
                  </a:lnTo>
                  <a:lnTo>
                    <a:pt x="1513" y="928"/>
                  </a:lnTo>
                  <a:lnTo>
                    <a:pt x="1513" y="933"/>
                  </a:lnTo>
                  <a:lnTo>
                    <a:pt x="1513" y="933"/>
                  </a:lnTo>
                  <a:lnTo>
                    <a:pt x="1513" y="933"/>
                  </a:lnTo>
                  <a:lnTo>
                    <a:pt x="1513" y="933"/>
                  </a:lnTo>
                  <a:lnTo>
                    <a:pt x="1513" y="933"/>
                  </a:lnTo>
                  <a:lnTo>
                    <a:pt x="1513" y="933"/>
                  </a:lnTo>
                  <a:lnTo>
                    <a:pt x="1508" y="933"/>
                  </a:lnTo>
                  <a:lnTo>
                    <a:pt x="1508" y="938"/>
                  </a:lnTo>
                  <a:lnTo>
                    <a:pt x="1508" y="933"/>
                  </a:lnTo>
                  <a:lnTo>
                    <a:pt x="1503" y="933"/>
                  </a:lnTo>
                  <a:lnTo>
                    <a:pt x="1503" y="933"/>
                  </a:lnTo>
                  <a:lnTo>
                    <a:pt x="1503" y="933"/>
                  </a:lnTo>
                  <a:lnTo>
                    <a:pt x="1503" y="933"/>
                  </a:lnTo>
                  <a:lnTo>
                    <a:pt x="1498" y="933"/>
                  </a:lnTo>
                  <a:lnTo>
                    <a:pt x="1498" y="933"/>
                  </a:lnTo>
                  <a:lnTo>
                    <a:pt x="1498" y="928"/>
                  </a:lnTo>
                  <a:lnTo>
                    <a:pt x="1492" y="928"/>
                  </a:lnTo>
                  <a:lnTo>
                    <a:pt x="1492" y="928"/>
                  </a:lnTo>
                  <a:lnTo>
                    <a:pt x="1492" y="928"/>
                  </a:lnTo>
                  <a:lnTo>
                    <a:pt x="1487" y="928"/>
                  </a:lnTo>
                  <a:lnTo>
                    <a:pt x="1487" y="928"/>
                  </a:lnTo>
                  <a:lnTo>
                    <a:pt x="1487" y="928"/>
                  </a:lnTo>
                  <a:lnTo>
                    <a:pt x="1487" y="933"/>
                  </a:lnTo>
                  <a:lnTo>
                    <a:pt x="1482" y="933"/>
                  </a:lnTo>
                  <a:lnTo>
                    <a:pt x="1482" y="933"/>
                  </a:lnTo>
                  <a:lnTo>
                    <a:pt x="1482" y="933"/>
                  </a:lnTo>
                  <a:lnTo>
                    <a:pt x="1482" y="938"/>
                  </a:lnTo>
                  <a:lnTo>
                    <a:pt x="1482" y="938"/>
                  </a:lnTo>
                  <a:lnTo>
                    <a:pt x="1482" y="938"/>
                  </a:lnTo>
                  <a:lnTo>
                    <a:pt x="1482" y="944"/>
                  </a:lnTo>
                  <a:lnTo>
                    <a:pt x="1482" y="944"/>
                  </a:lnTo>
                  <a:lnTo>
                    <a:pt x="1482" y="944"/>
                  </a:lnTo>
                  <a:lnTo>
                    <a:pt x="1482" y="944"/>
                  </a:lnTo>
                  <a:lnTo>
                    <a:pt x="1482" y="949"/>
                  </a:lnTo>
                  <a:lnTo>
                    <a:pt x="1482" y="949"/>
                  </a:lnTo>
                  <a:lnTo>
                    <a:pt x="1482" y="949"/>
                  </a:lnTo>
                  <a:lnTo>
                    <a:pt x="1477" y="954"/>
                  </a:lnTo>
                  <a:lnTo>
                    <a:pt x="1477" y="954"/>
                  </a:lnTo>
                  <a:lnTo>
                    <a:pt x="1477" y="954"/>
                  </a:lnTo>
                  <a:lnTo>
                    <a:pt x="1477" y="954"/>
                  </a:lnTo>
                  <a:lnTo>
                    <a:pt x="1477" y="954"/>
                  </a:lnTo>
                  <a:lnTo>
                    <a:pt x="1472" y="959"/>
                  </a:lnTo>
                  <a:lnTo>
                    <a:pt x="1472" y="959"/>
                  </a:lnTo>
                  <a:lnTo>
                    <a:pt x="1472" y="959"/>
                  </a:lnTo>
                  <a:lnTo>
                    <a:pt x="1472" y="959"/>
                  </a:lnTo>
                  <a:lnTo>
                    <a:pt x="1472" y="959"/>
                  </a:lnTo>
                  <a:lnTo>
                    <a:pt x="1472" y="959"/>
                  </a:lnTo>
                  <a:lnTo>
                    <a:pt x="1466" y="959"/>
                  </a:lnTo>
                  <a:lnTo>
                    <a:pt x="1466" y="959"/>
                  </a:lnTo>
                  <a:lnTo>
                    <a:pt x="1466" y="964"/>
                  </a:lnTo>
                  <a:lnTo>
                    <a:pt x="1461" y="964"/>
                  </a:lnTo>
                  <a:lnTo>
                    <a:pt x="1461" y="964"/>
                  </a:lnTo>
                  <a:lnTo>
                    <a:pt x="1461" y="964"/>
                  </a:lnTo>
                  <a:lnTo>
                    <a:pt x="1456" y="964"/>
                  </a:lnTo>
                  <a:lnTo>
                    <a:pt x="1451" y="964"/>
                  </a:lnTo>
                  <a:lnTo>
                    <a:pt x="1451" y="964"/>
                  </a:lnTo>
                  <a:lnTo>
                    <a:pt x="1451" y="964"/>
                  </a:lnTo>
                  <a:lnTo>
                    <a:pt x="1451" y="964"/>
                  </a:lnTo>
                  <a:lnTo>
                    <a:pt x="1446" y="964"/>
                  </a:lnTo>
                  <a:lnTo>
                    <a:pt x="1446" y="964"/>
                  </a:lnTo>
                  <a:lnTo>
                    <a:pt x="1446" y="964"/>
                  </a:lnTo>
                  <a:lnTo>
                    <a:pt x="1446" y="964"/>
                  </a:lnTo>
                  <a:lnTo>
                    <a:pt x="1441" y="964"/>
                  </a:lnTo>
                  <a:lnTo>
                    <a:pt x="1441" y="964"/>
                  </a:lnTo>
                  <a:lnTo>
                    <a:pt x="1441" y="964"/>
                  </a:lnTo>
                  <a:lnTo>
                    <a:pt x="1435" y="959"/>
                  </a:lnTo>
                  <a:lnTo>
                    <a:pt x="1435" y="959"/>
                  </a:lnTo>
                  <a:lnTo>
                    <a:pt x="1435" y="959"/>
                  </a:lnTo>
                  <a:lnTo>
                    <a:pt x="1435" y="959"/>
                  </a:lnTo>
                  <a:lnTo>
                    <a:pt x="1430" y="959"/>
                  </a:lnTo>
                  <a:lnTo>
                    <a:pt x="1430" y="959"/>
                  </a:lnTo>
                  <a:lnTo>
                    <a:pt x="1430" y="959"/>
                  </a:lnTo>
                  <a:lnTo>
                    <a:pt x="1430" y="959"/>
                  </a:lnTo>
                  <a:lnTo>
                    <a:pt x="1425" y="959"/>
                  </a:lnTo>
                  <a:lnTo>
                    <a:pt x="1425" y="959"/>
                  </a:lnTo>
                  <a:lnTo>
                    <a:pt x="1425" y="959"/>
                  </a:lnTo>
                  <a:lnTo>
                    <a:pt x="1425" y="959"/>
                  </a:lnTo>
                  <a:lnTo>
                    <a:pt x="1420" y="959"/>
                  </a:lnTo>
                  <a:lnTo>
                    <a:pt x="1420" y="959"/>
                  </a:lnTo>
                  <a:lnTo>
                    <a:pt x="1420" y="959"/>
                  </a:lnTo>
                  <a:lnTo>
                    <a:pt x="1420" y="954"/>
                  </a:lnTo>
                  <a:lnTo>
                    <a:pt x="1420" y="954"/>
                  </a:lnTo>
                  <a:lnTo>
                    <a:pt x="1415" y="954"/>
                  </a:lnTo>
                  <a:lnTo>
                    <a:pt x="1415" y="954"/>
                  </a:lnTo>
                  <a:lnTo>
                    <a:pt x="1415" y="954"/>
                  </a:lnTo>
                  <a:lnTo>
                    <a:pt x="1409" y="954"/>
                  </a:lnTo>
                  <a:lnTo>
                    <a:pt x="1409" y="954"/>
                  </a:lnTo>
                  <a:lnTo>
                    <a:pt x="1409" y="954"/>
                  </a:lnTo>
                  <a:lnTo>
                    <a:pt x="1409" y="954"/>
                  </a:lnTo>
                  <a:lnTo>
                    <a:pt x="1409" y="954"/>
                  </a:lnTo>
                  <a:lnTo>
                    <a:pt x="1404" y="954"/>
                  </a:lnTo>
                  <a:lnTo>
                    <a:pt x="1404" y="949"/>
                  </a:lnTo>
                  <a:lnTo>
                    <a:pt x="1404" y="949"/>
                  </a:lnTo>
                  <a:lnTo>
                    <a:pt x="1404" y="949"/>
                  </a:lnTo>
                  <a:lnTo>
                    <a:pt x="1404" y="944"/>
                  </a:lnTo>
                  <a:lnTo>
                    <a:pt x="1404" y="944"/>
                  </a:lnTo>
                  <a:lnTo>
                    <a:pt x="1399" y="944"/>
                  </a:lnTo>
                  <a:lnTo>
                    <a:pt x="1399" y="944"/>
                  </a:lnTo>
                  <a:lnTo>
                    <a:pt x="1399" y="944"/>
                  </a:lnTo>
                  <a:lnTo>
                    <a:pt x="1394" y="944"/>
                  </a:lnTo>
                  <a:lnTo>
                    <a:pt x="1394" y="944"/>
                  </a:lnTo>
                  <a:lnTo>
                    <a:pt x="1394" y="938"/>
                  </a:lnTo>
                  <a:lnTo>
                    <a:pt x="1389" y="938"/>
                  </a:lnTo>
                  <a:lnTo>
                    <a:pt x="1389" y="938"/>
                  </a:lnTo>
                  <a:lnTo>
                    <a:pt x="1389" y="938"/>
                  </a:lnTo>
                  <a:lnTo>
                    <a:pt x="1389" y="938"/>
                  </a:lnTo>
                  <a:lnTo>
                    <a:pt x="1384" y="938"/>
                  </a:lnTo>
                  <a:lnTo>
                    <a:pt x="1384" y="933"/>
                  </a:lnTo>
                  <a:lnTo>
                    <a:pt x="1384" y="933"/>
                  </a:lnTo>
                  <a:lnTo>
                    <a:pt x="1384" y="933"/>
                  </a:lnTo>
                  <a:lnTo>
                    <a:pt x="1384" y="933"/>
                  </a:lnTo>
                  <a:lnTo>
                    <a:pt x="1384" y="933"/>
                  </a:lnTo>
                  <a:lnTo>
                    <a:pt x="1378" y="933"/>
                  </a:lnTo>
                  <a:lnTo>
                    <a:pt x="1378" y="928"/>
                  </a:lnTo>
                  <a:lnTo>
                    <a:pt x="1378" y="928"/>
                  </a:lnTo>
                  <a:lnTo>
                    <a:pt x="1378" y="928"/>
                  </a:lnTo>
                  <a:lnTo>
                    <a:pt x="1378" y="928"/>
                  </a:lnTo>
                  <a:lnTo>
                    <a:pt x="1378" y="928"/>
                  </a:lnTo>
                  <a:lnTo>
                    <a:pt x="1378" y="928"/>
                  </a:lnTo>
                  <a:lnTo>
                    <a:pt x="1378" y="923"/>
                  </a:lnTo>
                  <a:lnTo>
                    <a:pt x="1373" y="923"/>
                  </a:lnTo>
                  <a:lnTo>
                    <a:pt x="1373" y="923"/>
                  </a:lnTo>
                  <a:lnTo>
                    <a:pt x="1373" y="918"/>
                  </a:lnTo>
                  <a:lnTo>
                    <a:pt x="1368" y="918"/>
                  </a:lnTo>
                  <a:lnTo>
                    <a:pt x="1368" y="918"/>
                  </a:lnTo>
                  <a:lnTo>
                    <a:pt x="1368" y="918"/>
                  </a:lnTo>
                  <a:lnTo>
                    <a:pt x="1368" y="913"/>
                  </a:lnTo>
                  <a:lnTo>
                    <a:pt x="1368" y="913"/>
                  </a:lnTo>
                  <a:lnTo>
                    <a:pt x="1368" y="913"/>
                  </a:lnTo>
                  <a:lnTo>
                    <a:pt x="1363" y="913"/>
                  </a:lnTo>
                  <a:lnTo>
                    <a:pt x="1363" y="913"/>
                  </a:lnTo>
                  <a:lnTo>
                    <a:pt x="1363" y="913"/>
                  </a:lnTo>
                  <a:lnTo>
                    <a:pt x="1363" y="913"/>
                  </a:lnTo>
                  <a:lnTo>
                    <a:pt x="1358" y="907"/>
                  </a:lnTo>
                  <a:lnTo>
                    <a:pt x="1358" y="907"/>
                  </a:lnTo>
                  <a:lnTo>
                    <a:pt x="1358" y="907"/>
                  </a:lnTo>
                  <a:lnTo>
                    <a:pt x="1358" y="902"/>
                  </a:lnTo>
                  <a:lnTo>
                    <a:pt x="1358" y="902"/>
                  </a:lnTo>
                  <a:lnTo>
                    <a:pt x="1352" y="902"/>
                  </a:lnTo>
                  <a:lnTo>
                    <a:pt x="1352" y="902"/>
                  </a:lnTo>
                  <a:lnTo>
                    <a:pt x="1352" y="902"/>
                  </a:lnTo>
                  <a:lnTo>
                    <a:pt x="1352" y="897"/>
                  </a:lnTo>
                  <a:lnTo>
                    <a:pt x="1352" y="897"/>
                  </a:lnTo>
                  <a:lnTo>
                    <a:pt x="1352" y="897"/>
                  </a:lnTo>
                  <a:lnTo>
                    <a:pt x="1352" y="897"/>
                  </a:lnTo>
                  <a:lnTo>
                    <a:pt x="1347" y="897"/>
                  </a:lnTo>
                  <a:lnTo>
                    <a:pt x="1347" y="897"/>
                  </a:lnTo>
                  <a:lnTo>
                    <a:pt x="1347" y="897"/>
                  </a:lnTo>
                  <a:lnTo>
                    <a:pt x="1347" y="892"/>
                  </a:lnTo>
                  <a:lnTo>
                    <a:pt x="1347" y="892"/>
                  </a:lnTo>
                  <a:lnTo>
                    <a:pt x="1347" y="892"/>
                  </a:lnTo>
                  <a:lnTo>
                    <a:pt x="1347" y="892"/>
                  </a:lnTo>
                  <a:lnTo>
                    <a:pt x="1342" y="892"/>
                  </a:lnTo>
                  <a:lnTo>
                    <a:pt x="1342" y="887"/>
                  </a:lnTo>
                  <a:lnTo>
                    <a:pt x="1342" y="887"/>
                  </a:lnTo>
                  <a:lnTo>
                    <a:pt x="1337" y="887"/>
                  </a:lnTo>
                  <a:lnTo>
                    <a:pt x="1337" y="887"/>
                  </a:lnTo>
                  <a:lnTo>
                    <a:pt x="1337" y="887"/>
                  </a:lnTo>
                  <a:lnTo>
                    <a:pt x="1337" y="881"/>
                  </a:lnTo>
                  <a:lnTo>
                    <a:pt x="1332" y="881"/>
                  </a:lnTo>
                  <a:lnTo>
                    <a:pt x="1332" y="881"/>
                  </a:lnTo>
                  <a:lnTo>
                    <a:pt x="1332" y="881"/>
                  </a:lnTo>
                  <a:lnTo>
                    <a:pt x="1327" y="881"/>
                  </a:lnTo>
                  <a:lnTo>
                    <a:pt x="1327" y="881"/>
                  </a:lnTo>
                  <a:lnTo>
                    <a:pt x="1327" y="876"/>
                  </a:lnTo>
                  <a:lnTo>
                    <a:pt x="1327" y="876"/>
                  </a:lnTo>
                  <a:lnTo>
                    <a:pt x="1327" y="876"/>
                  </a:lnTo>
                  <a:lnTo>
                    <a:pt x="1327" y="871"/>
                  </a:lnTo>
                  <a:lnTo>
                    <a:pt x="1321" y="871"/>
                  </a:lnTo>
                  <a:lnTo>
                    <a:pt x="1321" y="871"/>
                  </a:lnTo>
                  <a:lnTo>
                    <a:pt x="1321" y="871"/>
                  </a:lnTo>
                  <a:lnTo>
                    <a:pt x="1321" y="871"/>
                  </a:lnTo>
                  <a:lnTo>
                    <a:pt x="1321" y="871"/>
                  </a:lnTo>
                  <a:lnTo>
                    <a:pt x="1316" y="871"/>
                  </a:lnTo>
                  <a:lnTo>
                    <a:pt x="1316" y="866"/>
                  </a:lnTo>
                  <a:lnTo>
                    <a:pt x="1316" y="866"/>
                  </a:lnTo>
                  <a:lnTo>
                    <a:pt x="1316" y="866"/>
                  </a:lnTo>
                  <a:lnTo>
                    <a:pt x="1311" y="866"/>
                  </a:lnTo>
                  <a:lnTo>
                    <a:pt x="1311" y="861"/>
                  </a:lnTo>
                  <a:lnTo>
                    <a:pt x="1311" y="861"/>
                  </a:lnTo>
                  <a:lnTo>
                    <a:pt x="1306" y="861"/>
                  </a:lnTo>
                  <a:lnTo>
                    <a:pt x="1306" y="861"/>
                  </a:lnTo>
                  <a:lnTo>
                    <a:pt x="1306" y="861"/>
                  </a:lnTo>
                  <a:lnTo>
                    <a:pt x="1306" y="861"/>
                  </a:lnTo>
                  <a:lnTo>
                    <a:pt x="1301" y="861"/>
                  </a:lnTo>
                  <a:lnTo>
                    <a:pt x="1301" y="861"/>
                  </a:lnTo>
                  <a:lnTo>
                    <a:pt x="1301" y="866"/>
                  </a:lnTo>
                  <a:lnTo>
                    <a:pt x="1295" y="866"/>
                  </a:lnTo>
                  <a:lnTo>
                    <a:pt x="1295" y="866"/>
                  </a:lnTo>
                  <a:lnTo>
                    <a:pt x="1295" y="866"/>
                  </a:lnTo>
                  <a:lnTo>
                    <a:pt x="1290" y="866"/>
                  </a:lnTo>
                  <a:lnTo>
                    <a:pt x="1290" y="866"/>
                  </a:lnTo>
                  <a:lnTo>
                    <a:pt x="1290" y="866"/>
                  </a:lnTo>
                  <a:lnTo>
                    <a:pt x="1285" y="866"/>
                  </a:lnTo>
                  <a:lnTo>
                    <a:pt x="1285" y="866"/>
                  </a:lnTo>
                  <a:lnTo>
                    <a:pt x="1285" y="866"/>
                  </a:lnTo>
                  <a:lnTo>
                    <a:pt x="1285" y="866"/>
                  </a:lnTo>
                  <a:lnTo>
                    <a:pt x="1280" y="866"/>
                  </a:lnTo>
                  <a:lnTo>
                    <a:pt x="1280" y="866"/>
                  </a:lnTo>
                  <a:lnTo>
                    <a:pt x="1280" y="866"/>
                  </a:lnTo>
                  <a:lnTo>
                    <a:pt x="1275" y="866"/>
                  </a:lnTo>
                  <a:lnTo>
                    <a:pt x="1275" y="866"/>
                  </a:lnTo>
                  <a:lnTo>
                    <a:pt x="1275" y="861"/>
                  </a:lnTo>
                  <a:lnTo>
                    <a:pt x="1275" y="861"/>
                  </a:lnTo>
                  <a:lnTo>
                    <a:pt x="1275" y="861"/>
                  </a:lnTo>
                  <a:lnTo>
                    <a:pt x="1275" y="861"/>
                  </a:lnTo>
                  <a:lnTo>
                    <a:pt x="1275" y="855"/>
                  </a:lnTo>
                  <a:lnTo>
                    <a:pt x="1275" y="855"/>
                  </a:lnTo>
                  <a:lnTo>
                    <a:pt x="1275" y="855"/>
                  </a:lnTo>
                  <a:lnTo>
                    <a:pt x="1275" y="855"/>
                  </a:lnTo>
                  <a:lnTo>
                    <a:pt x="1275" y="850"/>
                  </a:lnTo>
                  <a:lnTo>
                    <a:pt x="1275" y="850"/>
                  </a:lnTo>
                  <a:lnTo>
                    <a:pt x="1275" y="850"/>
                  </a:lnTo>
                  <a:lnTo>
                    <a:pt x="1270" y="845"/>
                  </a:lnTo>
                  <a:lnTo>
                    <a:pt x="1270" y="845"/>
                  </a:lnTo>
                  <a:lnTo>
                    <a:pt x="1270" y="845"/>
                  </a:lnTo>
                  <a:lnTo>
                    <a:pt x="1270" y="845"/>
                  </a:lnTo>
                  <a:lnTo>
                    <a:pt x="1270" y="840"/>
                  </a:lnTo>
                  <a:lnTo>
                    <a:pt x="1270" y="840"/>
                  </a:lnTo>
                  <a:lnTo>
                    <a:pt x="1264" y="840"/>
                  </a:lnTo>
                  <a:lnTo>
                    <a:pt x="1264" y="840"/>
                  </a:lnTo>
                  <a:lnTo>
                    <a:pt x="1264" y="840"/>
                  </a:lnTo>
                  <a:lnTo>
                    <a:pt x="1259" y="840"/>
                  </a:lnTo>
                  <a:lnTo>
                    <a:pt x="1259" y="840"/>
                  </a:lnTo>
                  <a:lnTo>
                    <a:pt x="1259" y="840"/>
                  </a:lnTo>
                  <a:lnTo>
                    <a:pt x="1259" y="840"/>
                  </a:lnTo>
                  <a:lnTo>
                    <a:pt x="1254" y="840"/>
                  </a:lnTo>
                  <a:lnTo>
                    <a:pt x="1254" y="840"/>
                  </a:lnTo>
                  <a:lnTo>
                    <a:pt x="1254" y="845"/>
                  </a:lnTo>
                  <a:lnTo>
                    <a:pt x="1254" y="845"/>
                  </a:lnTo>
                  <a:lnTo>
                    <a:pt x="1254" y="845"/>
                  </a:lnTo>
                  <a:lnTo>
                    <a:pt x="1254" y="845"/>
                  </a:lnTo>
                  <a:lnTo>
                    <a:pt x="1254" y="850"/>
                  </a:lnTo>
                  <a:lnTo>
                    <a:pt x="1254" y="850"/>
                  </a:lnTo>
                  <a:lnTo>
                    <a:pt x="1254" y="850"/>
                  </a:lnTo>
                  <a:lnTo>
                    <a:pt x="1254" y="855"/>
                  </a:lnTo>
                  <a:lnTo>
                    <a:pt x="1249" y="855"/>
                  </a:lnTo>
                  <a:lnTo>
                    <a:pt x="1249" y="855"/>
                  </a:lnTo>
                  <a:lnTo>
                    <a:pt x="1249" y="861"/>
                  </a:lnTo>
                  <a:lnTo>
                    <a:pt x="1249" y="861"/>
                  </a:lnTo>
                  <a:lnTo>
                    <a:pt x="1249" y="861"/>
                  </a:lnTo>
                  <a:lnTo>
                    <a:pt x="1249" y="866"/>
                  </a:lnTo>
                  <a:lnTo>
                    <a:pt x="1249" y="866"/>
                  </a:lnTo>
                  <a:lnTo>
                    <a:pt x="1249" y="866"/>
                  </a:lnTo>
                  <a:lnTo>
                    <a:pt x="1249" y="866"/>
                  </a:lnTo>
                  <a:lnTo>
                    <a:pt x="1249" y="871"/>
                  </a:lnTo>
                  <a:lnTo>
                    <a:pt x="1249" y="871"/>
                  </a:lnTo>
                  <a:lnTo>
                    <a:pt x="1249" y="871"/>
                  </a:lnTo>
                  <a:lnTo>
                    <a:pt x="1249" y="876"/>
                  </a:lnTo>
                  <a:lnTo>
                    <a:pt x="1249" y="876"/>
                  </a:lnTo>
                  <a:lnTo>
                    <a:pt x="1249" y="876"/>
                  </a:lnTo>
                  <a:lnTo>
                    <a:pt x="1249" y="881"/>
                  </a:lnTo>
                  <a:lnTo>
                    <a:pt x="1249" y="881"/>
                  </a:lnTo>
                  <a:lnTo>
                    <a:pt x="1249" y="881"/>
                  </a:lnTo>
                  <a:lnTo>
                    <a:pt x="1244" y="881"/>
                  </a:lnTo>
                  <a:lnTo>
                    <a:pt x="1244" y="887"/>
                  </a:lnTo>
                  <a:lnTo>
                    <a:pt x="1244" y="887"/>
                  </a:lnTo>
                  <a:lnTo>
                    <a:pt x="1244" y="887"/>
                  </a:lnTo>
                  <a:lnTo>
                    <a:pt x="1244" y="892"/>
                  </a:lnTo>
                  <a:lnTo>
                    <a:pt x="1244" y="892"/>
                  </a:lnTo>
                  <a:lnTo>
                    <a:pt x="1244" y="892"/>
                  </a:lnTo>
                  <a:lnTo>
                    <a:pt x="1244" y="897"/>
                  </a:lnTo>
                  <a:lnTo>
                    <a:pt x="1244" y="897"/>
                  </a:lnTo>
                  <a:lnTo>
                    <a:pt x="1244" y="897"/>
                  </a:lnTo>
                  <a:lnTo>
                    <a:pt x="1244" y="897"/>
                  </a:lnTo>
                  <a:lnTo>
                    <a:pt x="1238" y="897"/>
                  </a:lnTo>
                  <a:lnTo>
                    <a:pt x="1238" y="897"/>
                  </a:lnTo>
                  <a:lnTo>
                    <a:pt x="1238" y="897"/>
                  </a:lnTo>
                  <a:lnTo>
                    <a:pt x="1238" y="897"/>
                  </a:lnTo>
                  <a:lnTo>
                    <a:pt x="1238" y="897"/>
                  </a:lnTo>
                  <a:lnTo>
                    <a:pt x="1238" y="902"/>
                  </a:lnTo>
                  <a:lnTo>
                    <a:pt x="1233" y="902"/>
                  </a:lnTo>
                  <a:lnTo>
                    <a:pt x="1233" y="902"/>
                  </a:lnTo>
                  <a:lnTo>
                    <a:pt x="1233" y="902"/>
                  </a:lnTo>
                  <a:lnTo>
                    <a:pt x="1233" y="902"/>
                  </a:lnTo>
                  <a:lnTo>
                    <a:pt x="1233" y="907"/>
                  </a:lnTo>
                  <a:lnTo>
                    <a:pt x="1233" y="907"/>
                  </a:lnTo>
                  <a:lnTo>
                    <a:pt x="1233" y="907"/>
                  </a:lnTo>
                  <a:lnTo>
                    <a:pt x="1228" y="907"/>
                  </a:lnTo>
                  <a:lnTo>
                    <a:pt x="1228" y="907"/>
                  </a:lnTo>
                  <a:lnTo>
                    <a:pt x="1228" y="913"/>
                  </a:lnTo>
                  <a:lnTo>
                    <a:pt x="1228" y="913"/>
                  </a:lnTo>
                  <a:lnTo>
                    <a:pt x="1228" y="913"/>
                  </a:lnTo>
                  <a:lnTo>
                    <a:pt x="1228" y="913"/>
                  </a:lnTo>
                  <a:lnTo>
                    <a:pt x="1228" y="913"/>
                  </a:lnTo>
                  <a:lnTo>
                    <a:pt x="1223" y="913"/>
                  </a:lnTo>
                  <a:lnTo>
                    <a:pt x="1223" y="913"/>
                  </a:lnTo>
                  <a:lnTo>
                    <a:pt x="1223" y="913"/>
                  </a:lnTo>
                  <a:lnTo>
                    <a:pt x="1218" y="913"/>
                  </a:lnTo>
                  <a:lnTo>
                    <a:pt x="1218" y="918"/>
                  </a:lnTo>
                  <a:lnTo>
                    <a:pt x="1218" y="918"/>
                  </a:lnTo>
                  <a:lnTo>
                    <a:pt x="1218" y="918"/>
                  </a:lnTo>
                  <a:lnTo>
                    <a:pt x="1218" y="913"/>
                  </a:lnTo>
                  <a:lnTo>
                    <a:pt x="1213" y="913"/>
                  </a:lnTo>
                  <a:lnTo>
                    <a:pt x="1213" y="913"/>
                  </a:lnTo>
                  <a:lnTo>
                    <a:pt x="1213" y="913"/>
                  </a:lnTo>
                  <a:lnTo>
                    <a:pt x="1207" y="913"/>
                  </a:lnTo>
                  <a:lnTo>
                    <a:pt x="1207" y="907"/>
                  </a:lnTo>
                  <a:lnTo>
                    <a:pt x="1207" y="907"/>
                  </a:lnTo>
                  <a:lnTo>
                    <a:pt x="1202" y="907"/>
                  </a:lnTo>
                  <a:lnTo>
                    <a:pt x="1202" y="907"/>
                  </a:lnTo>
                  <a:lnTo>
                    <a:pt x="1202" y="907"/>
                  </a:lnTo>
                  <a:lnTo>
                    <a:pt x="1202" y="902"/>
                  </a:lnTo>
                  <a:lnTo>
                    <a:pt x="1197" y="902"/>
                  </a:lnTo>
                  <a:lnTo>
                    <a:pt x="1197" y="902"/>
                  </a:lnTo>
                  <a:lnTo>
                    <a:pt x="1197" y="902"/>
                  </a:lnTo>
                  <a:lnTo>
                    <a:pt x="1197" y="902"/>
                  </a:lnTo>
                  <a:lnTo>
                    <a:pt x="1192" y="902"/>
                  </a:lnTo>
                  <a:lnTo>
                    <a:pt x="1192" y="902"/>
                  </a:lnTo>
                  <a:lnTo>
                    <a:pt x="1192" y="902"/>
                  </a:lnTo>
                  <a:lnTo>
                    <a:pt x="1192" y="902"/>
                  </a:lnTo>
                  <a:lnTo>
                    <a:pt x="1192" y="902"/>
                  </a:lnTo>
                  <a:lnTo>
                    <a:pt x="1192" y="902"/>
                  </a:lnTo>
                  <a:lnTo>
                    <a:pt x="1192" y="907"/>
                  </a:lnTo>
                  <a:lnTo>
                    <a:pt x="1187" y="907"/>
                  </a:lnTo>
                  <a:lnTo>
                    <a:pt x="1187" y="907"/>
                  </a:lnTo>
                  <a:lnTo>
                    <a:pt x="1187" y="907"/>
                  </a:lnTo>
                  <a:lnTo>
                    <a:pt x="1187" y="913"/>
                  </a:lnTo>
                  <a:lnTo>
                    <a:pt x="1187" y="913"/>
                  </a:lnTo>
                  <a:lnTo>
                    <a:pt x="1187" y="913"/>
                  </a:lnTo>
                  <a:lnTo>
                    <a:pt x="1187" y="913"/>
                  </a:lnTo>
                  <a:lnTo>
                    <a:pt x="1187" y="913"/>
                  </a:lnTo>
                  <a:lnTo>
                    <a:pt x="1187" y="913"/>
                  </a:lnTo>
                  <a:lnTo>
                    <a:pt x="1181" y="913"/>
                  </a:lnTo>
                  <a:lnTo>
                    <a:pt x="1181" y="918"/>
                  </a:lnTo>
                  <a:lnTo>
                    <a:pt x="1181" y="918"/>
                  </a:lnTo>
                  <a:lnTo>
                    <a:pt x="1181" y="918"/>
                  </a:lnTo>
                  <a:lnTo>
                    <a:pt x="1176" y="918"/>
                  </a:lnTo>
                  <a:lnTo>
                    <a:pt x="1176" y="918"/>
                  </a:lnTo>
                  <a:lnTo>
                    <a:pt x="1176" y="918"/>
                  </a:lnTo>
                  <a:lnTo>
                    <a:pt x="1176" y="918"/>
                  </a:lnTo>
                  <a:lnTo>
                    <a:pt x="1171" y="918"/>
                  </a:lnTo>
                  <a:lnTo>
                    <a:pt x="1171" y="918"/>
                  </a:lnTo>
                  <a:lnTo>
                    <a:pt x="1171" y="918"/>
                  </a:lnTo>
                  <a:lnTo>
                    <a:pt x="1171" y="918"/>
                  </a:lnTo>
                  <a:lnTo>
                    <a:pt x="1171" y="923"/>
                  </a:lnTo>
                  <a:lnTo>
                    <a:pt x="1171" y="923"/>
                  </a:lnTo>
                  <a:lnTo>
                    <a:pt x="1166" y="923"/>
                  </a:lnTo>
                  <a:lnTo>
                    <a:pt x="1166" y="923"/>
                  </a:lnTo>
                  <a:lnTo>
                    <a:pt x="1166" y="923"/>
                  </a:lnTo>
                  <a:lnTo>
                    <a:pt x="1166" y="923"/>
                  </a:lnTo>
                  <a:lnTo>
                    <a:pt x="1161" y="923"/>
                  </a:lnTo>
                  <a:lnTo>
                    <a:pt x="1161" y="923"/>
                  </a:lnTo>
                  <a:lnTo>
                    <a:pt x="1161" y="928"/>
                  </a:lnTo>
                  <a:lnTo>
                    <a:pt x="1156" y="928"/>
                  </a:lnTo>
                  <a:lnTo>
                    <a:pt x="1156" y="928"/>
                  </a:lnTo>
                  <a:lnTo>
                    <a:pt x="1156" y="928"/>
                  </a:lnTo>
                  <a:lnTo>
                    <a:pt x="1156" y="928"/>
                  </a:lnTo>
                  <a:lnTo>
                    <a:pt x="1150" y="928"/>
                  </a:lnTo>
                  <a:lnTo>
                    <a:pt x="1150" y="928"/>
                  </a:lnTo>
                  <a:lnTo>
                    <a:pt x="1150" y="928"/>
                  </a:lnTo>
                  <a:lnTo>
                    <a:pt x="1145" y="928"/>
                  </a:lnTo>
                  <a:lnTo>
                    <a:pt x="1145" y="928"/>
                  </a:lnTo>
                  <a:lnTo>
                    <a:pt x="1145" y="928"/>
                  </a:lnTo>
                  <a:lnTo>
                    <a:pt x="1145" y="928"/>
                  </a:lnTo>
                  <a:lnTo>
                    <a:pt x="1140" y="928"/>
                  </a:lnTo>
                  <a:lnTo>
                    <a:pt x="1140" y="928"/>
                  </a:lnTo>
                  <a:lnTo>
                    <a:pt x="1140" y="928"/>
                  </a:lnTo>
                  <a:lnTo>
                    <a:pt x="1135" y="928"/>
                  </a:lnTo>
                  <a:lnTo>
                    <a:pt x="1135" y="928"/>
                  </a:lnTo>
                  <a:lnTo>
                    <a:pt x="1135" y="928"/>
                  </a:lnTo>
                  <a:lnTo>
                    <a:pt x="1135" y="928"/>
                  </a:lnTo>
                  <a:lnTo>
                    <a:pt x="1135" y="928"/>
                  </a:lnTo>
                  <a:lnTo>
                    <a:pt x="1130" y="928"/>
                  </a:lnTo>
                  <a:lnTo>
                    <a:pt x="1130" y="928"/>
                  </a:lnTo>
                  <a:lnTo>
                    <a:pt x="1124" y="928"/>
                  </a:lnTo>
                  <a:lnTo>
                    <a:pt x="1124" y="933"/>
                  </a:lnTo>
                  <a:lnTo>
                    <a:pt x="1124" y="933"/>
                  </a:lnTo>
                  <a:lnTo>
                    <a:pt x="1124" y="933"/>
                  </a:lnTo>
                  <a:lnTo>
                    <a:pt x="1119" y="933"/>
                  </a:lnTo>
                  <a:lnTo>
                    <a:pt x="1119" y="933"/>
                  </a:lnTo>
                  <a:lnTo>
                    <a:pt x="1119" y="933"/>
                  </a:lnTo>
                  <a:lnTo>
                    <a:pt x="1119" y="933"/>
                  </a:lnTo>
                  <a:lnTo>
                    <a:pt x="1119" y="938"/>
                  </a:lnTo>
                  <a:lnTo>
                    <a:pt x="1119" y="938"/>
                  </a:lnTo>
                  <a:lnTo>
                    <a:pt x="1119" y="938"/>
                  </a:lnTo>
                  <a:lnTo>
                    <a:pt x="1119" y="944"/>
                  </a:lnTo>
                  <a:lnTo>
                    <a:pt x="1114" y="944"/>
                  </a:lnTo>
                  <a:lnTo>
                    <a:pt x="1114" y="944"/>
                  </a:lnTo>
                  <a:lnTo>
                    <a:pt x="1114" y="944"/>
                  </a:lnTo>
                  <a:lnTo>
                    <a:pt x="1114" y="944"/>
                  </a:lnTo>
                  <a:lnTo>
                    <a:pt x="1114" y="944"/>
                  </a:lnTo>
                  <a:lnTo>
                    <a:pt x="1114" y="949"/>
                  </a:lnTo>
                  <a:lnTo>
                    <a:pt x="1114" y="949"/>
                  </a:lnTo>
                  <a:lnTo>
                    <a:pt x="1114" y="949"/>
                  </a:lnTo>
                  <a:lnTo>
                    <a:pt x="1114" y="954"/>
                  </a:lnTo>
                  <a:lnTo>
                    <a:pt x="1114" y="954"/>
                  </a:lnTo>
                  <a:lnTo>
                    <a:pt x="1114" y="954"/>
                  </a:lnTo>
                  <a:lnTo>
                    <a:pt x="1114" y="959"/>
                  </a:lnTo>
                  <a:lnTo>
                    <a:pt x="1114" y="959"/>
                  </a:lnTo>
                  <a:lnTo>
                    <a:pt x="1114" y="959"/>
                  </a:lnTo>
                  <a:lnTo>
                    <a:pt x="1114" y="959"/>
                  </a:lnTo>
                  <a:lnTo>
                    <a:pt x="1109" y="959"/>
                  </a:lnTo>
                  <a:lnTo>
                    <a:pt x="1109" y="959"/>
                  </a:lnTo>
                  <a:lnTo>
                    <a:pt x="1109" y="959"/>
                  </a:lnTo>
                  <a:lnTo>
                    <a:pt x="1109" y="959"/>
                  </a:lnTo>
                  <a:lnTo>
                    <a:pt x="1104" y="959"/>
                  </a:lnTo>
                  <a:lnTo>
                    <a:pt x="1104" y="959"/>
                  </a:lnTo>
                  <a:lnTo>
                    <a:pt x="1104" y="964"/>
                  </a:lnTo>
                  <a:lnTo>
                    <a:pt x="1104" y="964"/>
                  </a:lnTo>
                  <a:lnTo>
                    <a:pt x="1104" y="964"/>
                  </a:lnTo>
                  <a:lnTo>
                    <a:pt x="1099" y="964"/>
                  </a:lnTo>
                  <a:lnTo>
                    <a:pt x="1099" y="964"/>
                  </a:lnTo>
                  <a:lnTo>
                    <a:pt x="1099" y="964"/>
                  </a:lnTo>
                  <a:lnTo>
                    <a:pt x="1099" y="970"/>
                  </a:lnTo>
                  <a:lnTo>
                    <a:pt x="1099" y="970"/>
                  </a:lnTo>
                  <a:lnTo>
                    <a:pt x="1099" y="975"/>
                  </a:lnTo>
                  <a:lnTo>
                    <a:pt x="1099" y="975"/>
                  </a:lnTo>
                  <a:lnTo>
                    <a:pt x="1099" y="975"/>
                  </a:lnTo>
                  <a:lnTo>
                    <a:pt x="1093" y="975"/>
                  </a:lnTo>
                  <a:lnTo>
                    <a:pt x="1093" y="975"/>
                  </a:lnTo>
                  <a:lnTo>
                    <a:pt x="1093" y="975"/>
                  </a:lnTo>
                  <a:lnTo>
                    <a:pt x="1093" y="980"/>
                  </a:lnTo>
                  <a:lnTo>
                    <a:pt x="1088" y="980"/>
                  </a:lnTo>
                  <a:lnTo>
                    <a:pt x="1088" y="980"/>
                  </a:lnTo>
                  <a:lnTo>
                    <a:pt x="1088" y="980"/>
                  </a:lnTo>
                  <a:lnTo>
                    <a:pt x="1088" y="980"/>
                  </a:lnTo>
                  <a:lnTo>
                    <a:pt x="1088" y="980"/>
                  </a:lnTo>
                  <a:lnTo>
                    <a:pt x="1083" y="980"/>
                  </a:lnTo>
                  <a:lnTo>
                    <a:pt x="1083" y="985"/>
                  </a:lnTo>
                  <a:lnTo>
                    <a:pt x="1083" y="985"/>
                  </a:lnTo>
                  <a:lnTo>
                    <a:pt x="1083" y="985"/>
                  </a:lnTo>
                  <a:lnTo>
                    <a:pt x="1078" y="985"/>
                  </a:lnTo>
                  <a:lnTo>
                    <a:pt x="1078" y="985"/>
                  </a:lnTo>
                  <a:lnTo>
                    <a:pt x="1078" y="990"/>
                  </a:lnTo>
                  <a:lnTo>
                    <a:pt x="1073" y="990"/>
                  </a:lnTo>
                  <a:lnTo>
                    <a:pt x="1073" y="990"/>
                  </a:lnTo>
                  <a:lnTo>
                    <a:pt x="1073" y="990"/>
                  </a:lnTo>
                  <a:lnTo>
                    <a:pt x="1067" y="990"/>
                  </a:lnTo>
                  <a:lnTo>
                    <a:pt x="1067" y="996"/>
                  </a:lnTo>
                  <a:lnTo>
                    <a:pt x="1067" y="996"/>
                  </a:lnTo>
                  <a:lnTo>
                    <a:pt x="1067" y="996"/>
                  </a:lnTo>
                  <a:lnTo>
                    <a:pt x="1067" y="996"/>
                  </a:lnTo>
                  <a:lnTo>
                    <a:pt x="1062" y="996"/>
                  </a:lnTo>
                  <a:lnTo>
                    <a:pt x="1062" y="996"/>
                  </a:lnTo>
                  <a:lnTo>
                    <a:pt x="1062" y="996"/>
                  </a:lnTo>
                  <a:lnTo>
                    <a:pt x="1062" y="996"/>
                  </a:lnTo>
                  <a:lnTo>
                    <a:pt x="1062" y="996"/>
                  </a:lnTo>
                  <a:lnTo>
                    <a:pt x="1062" y="996"/>
                  </a:lnTo>
                  <a:lnTo>
                    <a:pt x="1062" y="996"/>
                  </a:lnTo>
                  <a:lnTo>
                    <a:pt x="1062" y="990"/>
                  </a:lnTo>
                  <a:lnTo>
                    <a:pt x="1062" y="990"/>
                  </a:lnTo>
                  <a:lnTo>
                    <a:pt x="1062" y="990"/>
                  </a:lnTo>
                  <a:lnTo>
                    <a:pt x="1062" y="985"/>
                  </a:lnTo>
                  <a:lnTo>
                    <a:pt x="1062" y="985"/>
                  </a:lnTo>
                  <a:lnTo>
                    <a:pt x="1057" y="985"/>
                  </a:lnTo>
                  <a:lnTo>
                    <a:pt x="1057" y="980"/>
                  </a:lnTo>
                  <a:lnTo>
                    <a:pt x="1057" y="980"/>
                  </a:lnTo>
                  <a:lnTo>
                    <a:pt x="1057" y="980"/>
                  </a:lnTo>
                  <a:lnTo>
                    <a:pt x="1052" y="980"/>
                  </a:lnTo>
                  <a:lnTo>
                    <a:pt x="1052" y="980"/>
                  </a:lnTo>
                  <a:lnTo>
                    <a:pt x="1052" y="975"/>
                  </a:lnTo>
                  <a:lnTo>
                    <a:pt x="1052" y="975"/>
                  </a:lnTo>
                  <a:lnTo>
                    <a:pt x="1052" y="975"/>
                  </a:lnTo>
                  <a:lnTo>
                    <a:pt x="1052" y="975"/>
                  </a:lnTo>
                  <a:lnTo>
                    <a:pt x="1047" y="975"/>
                  </a:lnTo>
                  <a:lnTo>
                    <a:pt x="1047" y="975"/>
                  </a:lnTo>
                  <a:lnTo>
                    <a:pt x="1047" y="970"/>
                  </a:lnTo>
                  <a:lnTo>
                    <a:pt x="1047" y="970"/>
                  </a:lnTo>
                  <a:lnTo>
                    <a:pt x="1047" y="970"/>
                  </a:lnTo>
                  <a:lnTo>
                    <a:pt x="1047" y="970"/>
                  </a:lnTo>
                  <a:lnTo>
                    <a:pt x="1047" y="970"/>
                  </a:lnTo>
                  <a:lnTo>
                    <a:pt x="1047" y="964"/>
                  </a:lnTo>
                  <a:lnTo>
                    <a:pt x="1047" y="964"/>
                  </a:lnTo>
                  <a:lnTo>
                    <a:pt x="1047" y="964"/>
                  </a:lnTo>
                  <a:lnTo>
                    <a:pt x="1047" y="964"/>
                  </a:lnTo>
                  <a:lnTo>
                    <a:pt x="1047" y="964"/>
                  </a:lnTo>
                  <a:lnTo>
                    <a:pt x="1047" y="964"/>
                  </a:lnTo>
                  <a:lnTo>
                    <a:pt x="1047" y="964"/>
                  </a:lnTo>
                  <a:lnTo>
                    <a:pt x="1047" y="959"/>
                  </a:lnTo>
                  <a:lnTo>
                    <a:pt x="1047" y="959"/>
                  </a:lnTo>
                  <a:lnTo>
                    <a:pt x="1047" y="959"/>
                  </a:lnTo>
                  <a:lnTo>
                    <a:pt x="1047" y="959"/>
                  </a:lnTo>
                  <a:lnTo>
                    <a:pt x="1047" y="954"/>
                  </a:lnTo>
                  <a:lnTo>
                    <a:pt x="1042" y="954"/>
                  </a:lnTo>
                  <a:lnTo>
                    <a:pt x="1042" y="954"/>
                  </a:lnTo>
                  <a:lnTo>
                    <a:pt x="1042" y="954"/>
                  </a:lnTo>
                  <a:lnTo>
                    <a:pt x="1042" y="949"/>
                  </a:lnTo>
                  <a:lnTo>
                    <a:pt x="1042" y="949"/>
                  </a:lnTo>
                  <a:lnTo>
                    <a:pt x="1042" y="949"/>
                  </a:lnTo>
                  <a:lnTo>
                    <a:pt x="1042" y="949"/>
                  </a:lnTo>
                  <a:lnTo>
                    <a:pt x="1036" y="949"/>
                  </a:lnTo>
                  <a:lnTo>
                    <a:pt x="1036" y="944"/>
                  </a:lnTo>
                  <a:lnTo>
                    <a:pt x="1036" y="944"/>
                  </a:lnTo>
                  <a:lnTo>
                    <a:pt x="1036" y="944"/>
                  </a:lnTo>
                  <a:lnTo>
                    <a:pt x="1036" y="944"/>
                  </a:lnTo>
                  <a:lnTo>
                    <a:pt x="1036" y="944"/>
                  </a:lnTo>
                  <a:lnTo>
                    <a:pt x="1036" y="949"/>
                  </a:lnTo>
                  <a:lnTo>
                    <a:pt x="1031" y="949"/>
                  </a:lnTo>
                  <a:lnTo>
                    <a:pt x="1031" y="949"/>
                  </a:lnTo>
                  <a:lnTo>
                    <a:pt x="1026" y="949"/>
                  </a:lnTo>
                  <a:lnTo>
                    <a:pt x="1026" y="949"/>
                  </a:lnTo>
                  <a:lnTo>
                    <a:pt x="1026" y="949"/>
                  </a:lnTo>
                  <a:lnTo>
                    <a:pt x="1021" y="949"/>
                  </a:lnTo>
                  <a:lnTo>
                    <a:pt x="1021" y="949"/>
                  </a:lnTo>
                  <a:lnTo>
                    <a:pt x="1021" y="949"/>
                  </a:lnTo>
                  <a:lnTo>
                    <a:pt x="1016" y="949"/>
                  </a:lnTo>
                  <a:lnTo>
                    <a:pt x="1016" y="949"/>
                  </a:lnTo>
                  <a:lnTo>
                    <a:pt x="1016" y="954"/>
                  </a:lnTo>
                  <a:lnTo>
                    <a:pt x="1010" y="954"/>
                  </a:lnTo>
                  <a:lnTo>
                    <a:pt x="1010" y="954"/>
                  </a:lnTo>
                  <a:lnTo>
                    <a:pt x="1005" y="954"/>
                  </a:lnTo>
                  <a:lnTo>
                    <a:pt x="1005" y="954"/>
                  </a:lnTo>
                  <a:lnTo>
                    <a:pt x="1005" y="954"/>
                  </a:lnTo>
                  <a:lnTo>
                    <a:pt x="1005" y="959"/>
                  </a:lnTo>
                  <a:lnTo>
                    <a:pt x="1005" y="959"/>
                  </a:lnTo>
                  <a:lnTo>
                    <a:pt x="1000" y="964"/>
                  </a:lnTo>
                  <a:lnTo>
                    <a:pt x="1000" y="964"/>
                  </a:lnTo>
                  <a:lnTo>
                    <a:pt x="1000" y="964"/>
                  </a:lnTo>
                  <a:lnTo>
                    <a:pt x="1000" y="964"/>
                  </a:lnTo>
                  <a:lnTo>
                    <a:pt x="995" y="964"/>
                  </a:lnTo>
                  <a:lnTo>
                    <a:pt x="995" y="964"/>
                  </a:lnTo>
                  <a:lnTo>
                    <a:pt x="995" y="964"/>
                  </a:lnTo>
                  <a:lnTo>
                    <a:pt x="995" y="964"/>
                  </a:lnTo>
                  <a:lnTo>
                    <a:pt x="995" y="964"/>
                  </a:lnTo>
                  <a:lnTo>
                    <a:pt x="995" y="970"/>
                  </a:lnTo>
                  <a:lnTo>
                    <a:pt x="995" y="970"/>
                  </a:lnTo>
                  <a:lnTo>
                    <a:pt x="995" y="970"/>
                  </a:lnTo>
                  <a:lnTo>
                    <a:pt x="995" y="975"/>
                  </a:lnTo>
                  <a:lnTo>
                    <a:pt x="995" y="975"/>
                  </a:lnTo>
                  <a:lnTo>
                    <a:pt x="995" y="975"/>
                  </a:lnTo>
                  <a:lnTo>
                    <a:pt x="995" y="980"/>
                  </a:lnTo>
                  <a:lnTo>
                    <a:pt x="995" y="980"/>
                  </a:lnTo>
                  <a:lnTo>
                    <a:pt x="995" y="980"/>
                  </a:lnTo>
                  <a:lnTo>
                    <a:pt x="995" y="980"/>
                  </a:lnTo>
                  <a:lnTo>
                    <a:pt x="995" y="985"/>
                  </a:lnTo>
                  <a:lnTo>
                    <a:pt x="995" y="985"/>
                  </a:lnTo>
                  <a:lnTo>
                    <a:pt x="995" y="985"/>
                  </a:lnTo>
                  <a:lnTo>
                    <a:pt x="995" y="985"/>
                  </a:lnTo>
                  <a:lnTo>
                    <a:pt x="995" y="990"/>
                  </a:lnTo>
                  <a:lnTo>
                    <a:pt x="995" y="990"/>
                  </a:lnTo>
                  <a:lnTo>
                    <a:pt x="990" y="990"/>
                  </a:lnTo>
                  <a:lnTo>
                    <a:pt x="990" y="996"/>
                  </a:lnTo>
                  <a:lnTo>
                    <a:pt x="990" y="996"/>
                  </a:lnTo>
                  <a:lnTo>
                    <a:pt x="990" y="996"/>
                  </a:lnTo>
                  <a:lnTo>
                    <a:pt x="990" y="996"/>
                  </a:lnTo>
                  <a:lnTo>
                    <a:pt x="990" y="996"/>
                  </a:lnTo>
                  <a:lnTo>
                    <a:pt x="990" y="1001"/>
                  </a:lnTo>
                  <a:lnTo>
                    <a:pt x="990" y="1001"/>
                  </a:lnTo>
                  <a:lnTo>
                    <a:pt x="990" y="1001"/>
                  </a:lnTo>
                  <a:lnTo>
                    <a:pt x="990" y="1001"/>
                  </a:lnTo>
                  <a:lnTo>
                    <a:pt x="985" y="1001"/>
                  </a:lnTo>
                  <a:lnTo>
                    <a:pt x="985" y="1001"/>
                  </a:lnTo>
                  <a:lnTo>
                    <a:pt x="985" y="1001"/>
                  </a:lnTo>
                  <a:lnTo>
                    <a:pt x="985" y="1006"/>
                  </a:lnTo>
                  <a:lnTo>
                    <a:pt x="979" y="1006"/>
                  </a:lnTo>
                  <a:lnTo>
                    <a:pt x="979" y="1006"/>
                  </a:lnTo>
                  <a:lnTo>
                    <a:pt x="979" y="1006"/>
                  </a:lnTo>
                  <a:lnTo>
                    <a:pt x="974" y="1006"/>
                  </a:lnTo>
                  <a:lnTo>
                    <a:pt x="974" y="1011"/>
                  </a:lnTo>
                  <a:lnTo>
                    <a:pt x="974" y="1011"/>
                  </a:lnTo>
                  <a:lnTo>
                    <a:pt x="969" y="1011"/>
                  </a:lnTo>
                  <a:lnTo>
                    <a:pt x="969" y="1011"/>
                  </a:lnTo>
                  <a:lnTo>
                    <a:pt x="969" y="1011"/>
                  </a:lnTo>
                  <a:lnTo>
                    <a:pt x="969" y="1016"/>
                  </a:lnTo>
                  <a:lnTo>
                    <a:pt x="969" y="1016"/>
                  </a:lnTo>
                  <a:lnTo>
                    <a:pt x="969" y="1016"/>
                  </a:lnTo>
                  <a:lnTo>
                    <a:pt x="969" y="1016"/>
                  </a:lnTo>
                  <a:lnTo>
                    <a:pt x="969" y="1021"/>
                  </a:lnTo>
                  <a:lnTo>
                    <a:pt x="969" y="1021"/>
                  </a:lnTo>
                  <a:lnTo>
                    <a:pt x="969" y="1021"/>
                  </a:lnTo>
                  <a:lnTo>
                    <a:pt x="969" y="1021"/>
                  </a:lnTo>
                  <a:lnTo>
                    <a:pt x="969" y="1027"/>
                  </a:lnTo>
                  <a:lnTo>
                    <a:pt x="969" y="1027"/>
                  </a:lnTo>
                  <a:lnTo>
                    <a:pt x="969" y="1027"/>
                  </a:lnTo>
                  <a:lnTo>
                    <a:pt x="969" y="1027"/>
                  </a:lnTo>
                  <a:lnTo>
                    <a:pt x="969" y="1032"/>
                  </a:lnTo>
                  <a:lnTo>
                    <a:pt x="969" y="1032"/>
                  </a:lnTo>
                  <a:lnTo>
                    <a:pt x="969" y="1032"/>
                  </a:lnTo>
                  <a:lnTo>
                    <a:pt x="969" y="1037"/>
                  </a:lnTo>
                  <a:lnTo>
                    <a:pt x="969" y="1037"/>
                  </a:lnTo>
                  <a:lnTo>
                    <a:pt x="969" y="1037"/>
                  </a:lnTo>
                  <a:lnTo>
                    <a:pt x="969" y="1042"/>
                  </a:lnTo>
                  <a:lnTo>
                    <a:pt x="974" y="1042"/>
                  </a:lnTo>
                  <a:lnTo>
                    <a:pt x="974" y="1042"/>
                  </a:lnTo>
                  <a:lnTo>
                    <a:pt x="974" y="1042"/>
                  </a:lnTo>
                  <a:lnTo>
                    <a:pt x="974" y="1042"/>
                  </a:lnTo>
                  <a:lnTo>
                    <a:pt x="974" y="1047"/>
                  </a:lnTo>
                  <a:lnTo>
                    <a:pt x="974" y="1047"/>
                  </a:lnTo>
                  <a:lnTo>
                    <a:pt x="974" y="1047"/>
                  </a:lnTo>
                  <a:lnTo>
                    <a:pt x="979" y="1047"/>
                  </a:lnTo>
                  <a:lnTo>
                    <a:pt x="979" y="1053"/>
                  </a:lnTo>
                  <a:lnTo>
                    <a:pt x="979" y="1053"/>
                  </a:lnTo>
                  <a:lnTo>
                    <a:pt x="979" y="1053"/>
                  </a:lnTo>
                  <a:lnTo>
                    <a:pt x="979" y="1053"/>
                  </a:lnTo>
                  <a:lnTo>
                    <a:pt x="979" y="1053"/>
                  </a:lnTo>
                  <a:lnTo>
                    <a:pt x="979" y="1058"/>
                  </a:lnTo>
                  <a:lnTo>
                    <a:pt x="985" y="1058"/>
                  </a:lnTo>
                  <a:lnTo>
                    <a:pt x="985" y="1058"/>
                  </a:lnTo>
                  <a:lnTo>
                    <a:pt x="985" y="1058"/>
                  </a:lnTo>
                  <a:lnTo>
                    <a:pt x="985" y="1063"/>
                  </a:lnTo>
                  <a:lnTo>
                    <a:pt x="985" y="1063"/>
                  </a:lnTo>
                  <a:lnTo>
                    <a:pt x="985" y="1063"/>
                  </a:lnTo>
                  <a:lnTo>
                    <a:pt x="990" y="1063"/>
                  </a:lnTo>
                  <a:lnTo>
                    <a:pt x="990" y="1068"/>
                  </a:lnTo>
                  <a:lnTo>
                    <a:pt x="990" y="1068"/>
                  </a:lnTo>
                  <a:lnTo>
                    <a:pt x="990" y="1068"/>
                  </a:lnTo>
                  <a:lnTo>
                    <a:pt x="995" y="1073"/>
                  </a:lnTo>
                  <a:lnTo>
                    <a:pt x="995" y="1073"/>
                  </a:lnTo>
                  <a:lnTo>
                    <a:pt x="995" y="1073"/>
                  </a:lnTo>
                  <a:lnTo>
                    <a:pt x="995" y="1073"/>
                  </a:lnTo>
                  <a:lnTo>
                    <a:pt x="995" y="1078"/>
                  </a:lnTo>
                  <a:lnTo>
                    <a:pt x="995" y="1078"/>
                  </a:lnTo>
                  <a:lnTo>
                    <a:pt x="995" y="1078"/>
                  </a:lnTo>
                  <a:lnTo>
                    <a:pt x="995" y="1078"/>
                  </a:lnTo>
                  <a:lnTo>
                    <a:pt x="990" y="1078"/>
                  </a:lnTo>
                  <a:lnTo>
                    <a:pt x="990" y="1078"/>
                  </a:lnTo>
                  <a:lnTo>
                    <a:pt x="990" y="1078"/>
                  </a:lnTo>
                  <a:lnTo>
                    <a:pt x="990" y="1078"/>
                  </a:lnTo>
                  <a:lnTo>
                    <a:pt x="985" y="1078"/>
                  </a:lnTo>
                  <a:lnTo>
                    <a:pt x="985" y="1078"/>
                  </a:lnTo>
                  <a:lnTo>
                    <a:pt x="985" y="1084"/>
                  </a:lnTo>
                  <a:lnTo>
                    <a:pt x="985" y="1084"/>
                  </a:lnTo>
                  <a:lnTo>
                    <a:pt x="979" y="1084"/>
                  </a:lnTo>
                  <a:lnTo>
                    <a:pt x="979" y="1084"/>
                  </a:lnTo>
                  <a:lnTo>
                    <a:pt x="974" y="1084"/>
                  </a:lnTo>
                  <a:lnTo>
                    <a:pt x="974" y="1078"/>
                  </a:lnTo>
                  <a:lnTo>
                    <a:pt x="974" y="1078"/>
                  </a:lnTo>
                  <a:lnTo>
                    <a:pt x="974" y="1084"/>
                  </a:lnTo>
                  <a:lnTo>
                    <a:pt x="974" y="1084"/>
                  </a:lnTo>
                  <a:lnTo>
                    <a:pt x="974" y="1078"/>
                  </a:lnTo>
                  <a:lnTo>
                    <a:pt x="974" y="1078"/>
                  </a:lnTo>
                  <a:lnTo>
                    <a:pt x="974" y="1078"/>
                  </a:lnTo>
                  <a:lnTo>
                    <a:pt x="969" y="1078"/>
                  </a:lnTo>
                  <a:lnTo>
                    <a:pt x="969" y="1078"/>
                  </a:lnTo>
                  <a:lnTo>
                    <a:pt x="969" y="1078"/>
                  </a:lnTo>
                  <a:lnTo>
                    <a:pt x="969" y="1073"/>
                  </a:lnTo>
                  <a:lnTo>
                    <a:pt x="969" y="1073"/>
                  </a:lnTo>
                  <a:lnTo>
                    <a:pt x="969" y="1073"/>
                  </a:lnTo>
                  <a:lnTo>
                    <a:pt x="964" y="1073"/>
                  </a:lnTo>
                  <a:lnTo>
                    <a:pt x="964" y="1073"/>
                  </a:lnTo>
                  <a:lnTo>
                    <a:pt x="964" y="1078"/>
                  </a:lnTo>
                  <a:lnTo>
                    <a:pt x="964" y="1078"/>
                  </a:lnTo>
                  <a:lnTo>
                    <a:pt x="964" y="1078"/>
                  </a:lnTo>
                  <a:lnTo>
                    <a:pt x="964" y="1078"/>
                  </a:lnTo>
                  <a:lnTo>
                    <a:pt x="964" y="1078"/>
                  </a:lnTo>
                  <a:lnTo>
                    <a:pt x="964" y="1078"/>
                  </a:lnTo>
                  <a:lnTo>
                    <a:pt x="959" y="1078"/>
                  </a:lnTo>
                  <a:lnTo>
                    <a:pt x="959" y="1078"/>
                  </a:lnTo>
                  <a:lnTo>
                    <a:pt x="959" y="1078"/>
                  </a:lnTo>
                  <a:lnTo>
                    <a:pt x="959" y="1078"/>
                  </a:lnTo>
                  <a:lnTo>
                    <a:pt x="953" y="1078"/>
                  </a:lnTo>
                  <a:lnTo>
                    <a:pt x="953" y="1078"/>
                  </a:lnTo>
                  <a:lnTo>
                    <a:pt x="953" y="1078"/>
                  </a:lnTo>
                  <a:lnTo>
                    <a:pt x="953" y="1078"/>
                  </a:lnTo>
                  <a:lnTo>
                    <a:pt x="953" y="1078"/>
                  </a:lnTo>
                  <a:lnTo>
                    <a:pt x="948" y="1078"/>
                  </a:lnTo>
                  <a:lnTo>
                    <a:pt x="948" y="1078"/>
                  </a:lnTo>
                  <a:lnTo>
                    <a:pt x="948" y="1078"/>
                  </a:lnTo>
                  <a:lnTo>
                    <a:pt x="948" y="1078"/>
                  </a:lnTo>
                  <a:lnTo>
                    <a:pt x="948" y="1084"/>
                  </a:lnTo>
                  <a:lnTo>
                    <a:pt x="948" y="1084"/>
                  </a:lnTo>
                  <a:lnTo>
                    <a:pt x="948" y="1078"/>
                  </a:lnTo>
                  <a:lnTo>
                    <a:pt x="948" y="1078"/>
                  </a:lnTo>
                  <a:lnTo>
                    <a:pt x="948" y="1078"/>
                  </a:lnTo>
                  <a:lnTo>
                    <a:pt x="943" y="1078"/>
                  </a:lnTo>
                  <a:lnTo>
                    <a:pt x="943" y="1078"/>
                  </a:lnTo>
                  <a:lnTo>
                    <a:pt x="948" y="1078"/>
                  </a:lnTo>
                  <a:lnTo>
                    <a:pt x="948" y="1073"/>
                  </a:lnTo>
                  <a:lnTo>
                    <a:pt x="948" y="1073"/>
                  </a:lnTo>
                  <a:lnTo>
                    <a:pt x="948" y="1073"/>
                  </a:lnTo>
                  <a:lnTo>
                    <a:pt x="948" y="1073"/>
                  </a:lnTo>
                  <a:lnTo>
                    <a:pt x="943" y="1073"/>
                  </a:lnTo>
                  <a:lnTo>
                    <a:pt x="943" y="1073"/>
                  </a:lnTo>
                  <a:lnTo>
                    <a:pt x="943" y="1073"/>
                  </a:lnTo>
                  <a:lnTo>
                    <a:pt x="943" y="1073"/>
                  </a:lnTo>
                  <a:lnTo>
                    <a:pt x="938" y="1073"/>
                  </a:lnTo>
                  <a:lnTo>
                    <a:pt x="938" y="1073"/>
                  </a:lnTo>
                  <a:lnTo>
                    <a:pt x="938" y="1073"/>
                  </a:lnTo>
                  <a:lnTo>
                    <a:pt x="938" y="1073"/>
                  </a:lnTo>
                  <a:lnTo>
                    <a:pt x="938" y="1068"/>
                  </a:lnTo>
                  <a:lnTo>
                    <a:pt x="943" y="1068"/>
                  </a:lnTo>
                  <a:lnTo>
                    <a:pt x="943" y="1068"/>
                  </a:lnTo>
                  <a:lnTo>
                    <a:pt x="943" y="1068"/>
                  </a:lnTo>
                  <a:lnTo>
                    <a:pt x="938" y="1063"/>
                  </a:lnTo>
                  <a:lnTo>
                    <a:pt x="938" y="1068"/>
                  </a:lnTo>
                  <a:lnTo>
                    <a:pt x="938" y="1068"/>
                  </a:lnTo>
                  <a:lnTo>
                    <a:pt x="938" y="1063"/>
                  </a:lnTo>
                  <a:lnTo>
                    <a:pt x="938" y="1063"/>
                  </a:lnTo>
                  <a:lnTo>
                    <a:pt x="938" y="1063"/>
                  </a:lnTo>
                  <a:lnTo>
                    <a:pt x="938" y="1063"/>
                  </a:lnTo>
                  <a:lnTo>
                    <a:pt x="933" y="1063"/>
                  </a:lnTo>
                  <a:lnTo>
                    <a:pt x="933" y="1063"/>
                  </a:lnTo>
                  <a:lnTo>
                    <a:pt x="933" y="1063"/>
                  </a:lnTo>
                  <a:lnTo>
                    <a:pt x="933" y="1063"/>
                  </a:lnTo>
                  <a:lnTo>
                    <a:pt x="933" y="1063"/>
                  </a:lnTo>
                  <a:lnTo>
                    <a:pt x="928" y="1058"/>
                  </a:lnTo>
                  <a:lnTo>
                    <a:pt x="928" y="1058"/>
                  </a:lnTo>
                  <a:lnTo>
                    <a:pt x="933" y="1058"/>
                  </a:lnTo>
                  <a:lnTo>
                    <a:pt x="933" y="1058"/>
                  </a:lnTo>
                  <a:lnTo>
                    <a:pt x="933" y="1058"/>
                  </a:lnTo>
                  <a:lnTo>
                    <a:pt x="933" y="1058"/>
                  </a:lnTo>
                  <a:lnTo>
                    <a:pt x="938" y="1058"/>
                  </a:lnTo>
                  <a:lnTo>
                    <a:pt x="938" y="1053"/>
                  </a:lnTo>
                  <a:lnTo>
                    <a:pt x="938" y="1053"/>
                  </a:lnTo>
                  <a:lnTo>
                    <a:pt x="933" y="1053"/>
                  </a:lnTo>
                  <a:lnTo>
                    <a:pt x="933" y="1053"/>
                  </a:lnTo>
                  <a:lnTo>
                    <a:pt x="933" y="1053"/>
                  </a:lnTo>
                  <a:lnTo>
                    <a:pt x="933" y="1053"/>
                  </a:lnTo>
                  <a:lnTo>
                    <a:pt x="933" y="1053"/>
                  </a:lnTo>
                  <a:lnTo>
                    <a:pt x="933" y="1053"/>
                  </a:lnTo>
                  <a:lnTo>
                    <a:pt x="933" y="1047"/>
                  </a:lnTo>
                  <a:lnTo>
                    <a:pt x="933" y="1047"/>
                  </a:lnTo>
                  <a:lnTo>
                    <a:pt x="928" y="1047"/>
                  </a:lnTo>
                  <a:lnTo>
                    <a:pt x="928" y="1047"/>
                  </a:lnTo>
                  <a:lnTo>
                    <a:pt x="928" y="1047"/>
                  </a:lnTo>
                  <a:lnTo>
                    <a:pt x="922" y="1047"/>
                  </a:lnTo>
                  <a:lnTo>
                    <a:pt x="922" y="1047"/>
                  </a:lnTo>
                  <a:lnTo>
                    <a:pt x="922" y="1047"/>
                  </a:lnTo>
                  <a:lnTo>
                    <a:pt x="917" y="1047"/>
                  </a:lnTo>
                  <a:lnTo>
                    <a:pt x="917" y="1042"/>
                  </a:lnTo>
                  <a:lnTo>
                    <a:pt x="917" y="1042"/>
                  </a:lnTo>
                  <a:lnTo>
                    <a:pt x="917" y="1042"/>
                  </a:lnTo>
                  <a:lnTo>
                    <a:pt x="917" y="1042"/>
                  </a:lnTo>
                  <a:lnTo>
                    <a:pt x="917" y="1042"/>
                  </a:lnTo>
                  <a:lnTo>
                    <a:pt x="912" y="1042"/>
                  </a:lnTo>
                  <a:lnTo>
                    <a:pt x="912" y="1042"/>
                  </a:lnTo>
                  <a:lnTo>
                    <a:pt x="912" y="1042"/>
                  </a:lnTo>
                  <a:lnTo>
                    <a:pt x="907" y="1042"/>
                  </a:lnTo>
                  <a:lnTo>
                    <a:pt x="907" y="1042"/>
                  </a:lnTo>
                  <a:lnTo>
                    <a:pt x="907" y="1037"/>
                  </a:lnTo>
                  <a:lnTo>
                    <a:pt x="907" y="1037"/>
                  </a:lnTo>
                  <a:lnTo>
                    <a:pt x="912" y="1037"/>
                  </a:lnTo>
                  <a:lnTo>
                    <a:pt x="912" y="1037"/>
                  </a:lnTo>
                  <a:lnTo>
                    <a:pt x="907" y="1037"/>
                  </a:lnTo>
                  <a:lnTo>
                    <a:pt x="907" y="1037"/>
                  </a:lnTo>
                  <a:lnTo>
                    <a:pt x="907" y="1032"/>
                  </a:lnTo>
                  <a:lnTo>
                    <a:pt x="902" y="1032"/>
                  </a:lnTo>
                  <a:lnTo>
                    <a:pt x="902" y="1032"/>
                  </a:lnTo>
                  <a:lnTo>
                    <a:pt x="902" y="1032"/>
                  </a:lnTo>
                  <a:lnTo>
                    <a:pt x="902" y="1032"/>
                  </a:lnTo>
                  <a:lnTo>
                    <a:pt x="907" y="1032"/>
                  </a:lnTo>
                  <a:lnTo>
                    <a:pt x="907" y="1027"/>
                  </a:lnTo>
                  <a:lnTo>
                    <a:pt x="907" y="1027"/>
                  </a:lnTo>
                  <a:lnTo>
                    <a:pt x="907" y="1027"/>
                  </a:lnTo>
                  <a:lnTo>
                    <a:pt x="907" y="1027"/>
                  </a:lnTo>
                  <a:lnTo>
                    <a:pt x="902" y="1027"/>
                  </a:lnTo>
                  <a:lnTo>
                    <a:pt x="902" y="1032"/>
                  </a:lnTo>
                  <a:lnTo>
                    <a:pt x="902" y="1027"/>
                  </a:lnTo>
                  <a:lnTo>
                    <a:pt x="902" y="1027"/>
                  </a:lnTo>
                  <a:lnTo>
                    <a:pt x="902" y="1027"/>
                  </a:lnTo>
                  <a:lnTo>
                    <a:pt x="902" y="1027"/>
                  </a:lnTo>
                  <a:lnTo>
                    <a:pt x="902" y="1021"/>
                  </a:lnTo>
                  <a:lnTo>
                    <a:pt x="902" y="1021"/>
                  </a:lnTo>
                  <a:lnTo>
                    <a:pt x="902" y="1021"/>
                  </a:lnTo>
                  <a:lnTo>
                    <a:pt x="902" y="1021"/>
                  </a:lnTo>
                  <a:lnTo>
                    <a:pt x="902" y="1021"/>
                  </a:lnTo>
                  <a:lnTo>
                    <a:pt x="896" y="1021"/>
                  </a:lnTo>
                  <a:lnTo>
                    <a:pt x="896" y="1016"/>
                  </a:lnTo>
                  <a:lnTo>
                    <a:pt x="896" y="1016"/>
                  </a:lnTo>
                  <a:lnTo>
                    <a:pt x="891" y="1016"/>
                  </a:lnTo>
                  <a:lnTo>
                    <a:pt x="891" y="1021"/>
                  </a:lnTo>
                  <a:lnTo>
                    <a:pt x="891" y="1021"/>
                  </a:lnTo>
                  <a:lnTo>
                    <a:pt x="891" y="1021"/>
                  </a:lnTo>
                  <a:lnTo>
                    <a:pt x="891" y="1021"/>
                  </a:lnTo>
                  <a:lnTo>
                    <a:pt x="891" y="1021"/>
                  </a:lnTo>
                  <a:lnTo>
                    <a:pt x="891" y="1016"/>
                  </a:lnTo>
                  <a:lnTo>
                    <a:pt x="891" y="1016"/>
                  </a:lnTo>
                  <a:lnTo>
                    <a:pt x="886" y="1016"/>
                  </a:lnTo>
                  <a:lnTo>
                    <a:pt x="886" y="1016"/>
                  </a:lnTo>
                  <a:lnTo>
                    <a:pt x="886" y="1016"/>
                  </a:lnTo>
                  <a:lnTo>
                    <a:pt x="886" y="1016"/>
                  </a:lnTo>
                  <a:lnTo>
                    <a:pt x="886" y="1016"/>
                  </a:lnTo>
                  <a:lnTo>
                    <a:pt x="886" y="1011"/>
                  </a:lnTo>
                  <a:lnTo>
                    <a:pt x="886" y="1011"/>
                  </a:lnTo>
                  <a:lnTo>
                    <a:pt x="886" y="1011"/>
                  </a:lnTo>
                  <a:lnTo>
                    <a:pt x="886" y="1011"/>
                  </a:lnTo>
                  <a:lnTo>
                    <a:pt x="886" y="1006"/>
                  </a:lnTo>
                  <a:lnTo>
                    <a:pt x="886" y="1006"/>
                  </a:lnTo>
                  <a:lnTo>
                    <a:pt x="881" y="1006"/>
                  </a:lnTo>
                  <a:lnTo>
                    <a:pt x="881" y="1006"/>
                  </a:lnTo>
                  <a:lnTo>
                    <a:pt x="881" y="1006"/>
                  </a:lnTo>
                  <a:lnTo>
                    <a:pt x="881" y="1011"/>
                  </a:lnTo>
                  <a:lnTo>
                    <a:pt x="881" y="1011"/>
                  </a:lnTo>
                  <a:lnTo>
                    <a:pt x="876" y="1011"/>
                  </a:lnTo>
                  <a:lnTo>
                    <a:pt x="876" y="1006"/>
                  </a:lnTo>
                  <a:lnTo>
                    <a:pt x="876" y="1006"/>
                  </a:lnTo>
                  <a:lnTo>
                    <a:pt x="876" y="1006"/>
                  </a:lnTo>
                  <a:lnTo>
                    <a:pt x="876" y="1006"/>
                  </a:lnTo>
                  <a:lnTo>
                    <a:pt x="876" y="1006"/>
                  </a:lnTo>
                  <a:lnTo>
                    <a:pt x="876" y="1001"/>
                  </a:lnTo>
                  <a:lnTo>
                    <a:pt x="876" y="1001"/>
                  </a:lnTo>
                  <a:lnTo>
                    <a:pt x="876" y="1001"/>
                  </a:lnTo>
                  <a:lnTo>
                    <a:pt x="876" y="1001"/>
                  </a:lnTo>
                  <a:lnTo>
                    <a:pt x="876" y="1001"/>
                  </a:lnTo>
                  <a:lnTo>
                    <a:pt x="871" y="1001"/>
                  </a:lnTo>
                  <a:lnTo>
                    <a:pt x="871" y="1001"/>
                  </a:lnTo>
                  <a:lnTo>
                    <a:pt x="871" y="1001"/>
                  </a:lnTo>
                  <a:lnTo>
                    <a:pt x="871" y="1001"/>
                  </a:lnTo>
                  <a:lnTo>
                    <a:pt x="871" y="1006"/>
                  </a:lnTo>
                  <a:lnTo>
                    <a:pt x="871" y="1006"/>
                  </a:lnTo>
                  <a:lnTo>
                    <a:pt x="871" y="1006"/>
                  </a:lnTo>
                  <a:lnTo>
                    <a:pt x="871" y="1006"/>
                  </a:lnTo>
                  <a:lnTo>
                    <a:pt x="871" y="1006"/>
                  </a:lnTo>
                  <a:lnTo>
                    <a:pt x="865" y="1006"/>
                  </a:lnTo>
                  <a:lnTo>
                    <a:pt x="865" y="1006"/>
                  </a:lnTo>
                  <a:lnTo>
                    <a:pt x="865" y="1006"/>
                  </a:lnTo>
                  <a:lnTo>
                    <a:pt x="865" y="1006"/>
                  </a:lnTo>
                  <a:lnTo>
                    <a:pt x="865" y="1006"/>
                  </a:lnTo>
                  <a:lnTo>
                    <a:pt x="860" y="1006"/>
                  </a:lnTo>
                  <a:lnTo>
                    <a:pt x="860" y="1006"/>
                  </a:lnTo>
                  <a:lnTo>
                    <a:pt x="860" y="1006"/>
                  </a:lnTo>
                  <a:lnTo>
                    <a:pt x="860" y="1006"/>
                  </a:lnTo>
                  <a:lnTo>
                    <a:pt x="860" y="1006"/>
                  </a:lnTo>
                  <a:lnTo>
                    <a:pt x="860" y="1006"/>
                  </a:lnTo>
                  <a:lnTo>
                    <a:pt x="860" y="1006"/>
                  </a:lnTo>
                  <a:lnTo>
                    <a:pt x="860" y="1006"/>
                  </a:lnTo>
                  <a:lnTo>
                    <a:pt x="860" y="1006"/>
                  </a:lnTo>
                  <a:lnTo>
                    <a:pt x="860" y="1006"/>
                  </a:lnTo>
                  <a:lnTo>
                    <a:pt x="860" y="1001"/>
                  </a:lnTo>
                  <a:lnTo>
                    <a:pt x="860" y="1001"/>
                  </a:lnTo>
                  <a:lnTo>
                    <a:pt x="860" y="1001"/>
                  </a:lnTo>
                  <a:lnTo>
                    <a:pt x="860" y="1001"/>
                  </a:lnTo>
                  <a:lnTo>
                    <a:pt x="860" y="1001"/>
                  </a:lnTo>
                  <a:lnTo>
                    <a:pt x="855" y="1001"/>
                  </a:lnTo>
                  <a:lnTo>
                    <a:pt x="855" y="1001"/>
                  </a:lnTo>
                  <a:lnTo>
                    <a:pt x="855" y="1001"/>
                  </a:lnTo>
                  <a:lnTo>
                    <a:pt x="855" y="1001"/>
                  </a:lnTo>
                  <a:lnTo>
                    <a:pt x="855" y="1001"/>
                  </a:lnTo>
                  <a:lnTo>
                    <a:pt x="855" y="1001"/>
                  </a:lnTo>
                  <a:lnTo>
                    <a:pt x="860" y="996"/>
                  </a:lnTo>
                  <a:lnTo>
                    <a:pt x="860" y="996"/>
                  </a:lnTo>
                  <a:lnTo>
                    <a:pt x="855" y="996"/>
                  </a:lnTo>
                  <a:lnTo>
                    <a:pt x="855" y="996"/>
                  </a:lnTo>
                  <a:lnTo>
                    <a:pt x="855" y="996"/>
                  </a:lnTo>
                  <a:lnTo>
                    <a:pt x="855" y="996"/>
                  </a:lnTo>
                  <a:lnTo>
                    <a:pt x="855" y="990"/>
                  </a:lnTo>
                  <a:lnTo>
                    <a:pt x="855" y="990"/>
                  </a:lnTo>
                  <a:lnTo>
                    <a:pt x="855" y="990"/>
                  </a:lnTo>
                  <a:lnTo>
                    <a:pt x="855" y="990"/>
                  </a:lnTo>
                  <a:lnTo>
                    <a:pt x="855" y="990"/>
                  </a:lnTo>
                  <a:lnTo>
                    <a:pt x="855" y="990"/>
                  </a:lnTo>
                  <a:lnTo>
                    <a:pt x="850" y="990"/>
                  </a:lnTo>
                  <a:lnTo>
                    <a:pt x="850" y="990"/>
                  </a:lnTo>
                  <a:lnTo>
                    <a:pt x="850" y="985"/>
                  </a:lnTo>
                  <a:lnTo>
                    <a:pt x="845" y="985"/>
                  </a:lnTo>
                  <a:lnTo>
                    <a:pt x="845" y="985"/>
                  </a:lnTo>
                  <a:lnTo>
                    <a:pt x="845" y="985"/>
                  </a:lnTo>
                  <a:lnTo>
                    <a:pt x="839" y="980"/>
                  </a:lnTo>
                  <a:lnTo>
                    <a:pt x="839" y="985"/>
                  </a:lnTo>
                  <a:lnTo>
                    <a:pt x="839" y="985"/>
                  </a:lnTo>
                  <a:lnTo>
                    <a:pt x="839" y="985"/>
                  </a:lnTo>
                  <a:lnTo>
                    <a:pt x="839" y="985"/>
                  </a:lnTo>
                  <a:lnTo>
                    <a:pt x="839" y="990"/>
                  </a:lnTo>
                  <a:lnTo>
                    <a:pt x="839" y="990"/>
                  </a:lnTo>
                  <a:lnTo>
                    <a:pt x="834" y="990"/>
                  </a:lnTo>
                  <a:lnTo>
                    <a:pt x="834" y="990"/>
                  </a:lnTo>
                  <a:lnTo>
                    <a:pt x="834" y="990"/>
                  </a:lnTo>
                  <a:lnTo>
                    <a:pt x="834" y="990"/>
                  </a:lnTo>
                  <a:lnTo>
                    <a:pt x="834" y="990"/>
                  </a:lnTo>
                  <a:lnTo>
                    <a:pt x="834" y="990"/>
                  </a:lnTo>
                  <a:lnTo>
                    <a:pt x="829" y="990"/>
                  </a:lnTo>
                  <a:lnTo>
                    <a:pt x="829" y="996"/>
                  </a:lnTo>
                  <a:lnTo>
                    <a:pt x="829" y="996"/>
                  </a:lnTo>
                  <a:lnTo>
                    <a:pt x="829" y="996"/>
                  </a:lnTo>
                  <a:lnTo>
                    <a:pt x="824" y="996"/>
                  </a:lnTo>
                  <a:lnTo>
                    <a:pt x="824" y="996"/>
                  </a:lnTo>
                  <a:lnTo>
                    <a:pt x="824" y="990"/>
                  </a:lnTo>
                  <a:lnTo>
                    <a:pt x="824" y="990"/>
                  </a:lnTo>
                  <a:lnTo>
                    <a:pt x="819" y="990"/>
                  </a:lnTo>
                  <a:lnTo>
                    <a:pt x="819" y="996"/>
                  </a:lnTo>
                  <a:lnTo>
                    <a:pt x="819" y="996"/>
                  </a:lnTo>
                  <a:lnTo>
                    <a:pt x="819" y="996"/>
                  </a:lnTo>
                  <a:lnTo>
                    <a:pt x="819" y="996"/>
                  </a:lnTo>
                  <a:lnTo>
                    <a:pt x="813" y="996"/>
                  </a:lnTo>
                  <a:lnTo>
                    <a:pt x="813" y="996"/>
                  </a:lnTo>
                  <a:lnTo>
                    <a:pt x="813" y="990"/>
                  </a:lnTo>
                  <a:lnTo>
                    <a:pt x="813" y="990"/>
                  </a:lnTo>
                  <a:lnTo>
                    <a:pt x="813" y="990"/>
                  </a:lnTo>
                  <a:lnTo>
                    <a:pt x="808" y="990"/>
                  </a:lnTo>
                  <a:lnTo>
                    <a:pt x="808" y="990"/>
                  </a:lnTo>
                  <a:lnTo>
                    <a:pt x="808" y="990"/>
                  </a:lnTo>
                  <a:lnTo>
                    <a:pt x="808" y="985"/>
                  </a:lnTo>
                  <a:lnTo>
                    <a:pt x="808" y="985"/>
                  </a:lnTo>
                  <a:lnTo>
                    <a:pt x="808" y="985"/>
                  </a:lnTo>
                  <a:lnTo>
                    <a:pt x="803" y="985"/>
                  </a:lnTo>
                  <a:lnTo>
                    <a:pt x="803" y="985"/>
                  </a:lnTo>
                  <a:lnTo>
                    <a:pt x="803" y="985"/>
                  </a:lnTo>
                  <a:lnTo>
                    <a:pt x="803" y="985"/>
                  </a:lnTo>
                  <a:lnTo>
                    <a:pt x="803" y="985"/>
                  </a:lnTo>
                  <a:lnTo>
                    <a:pt x="798" y="985"/>
                  </a:lnTo>
                  <a:lnTo>
                    <a:pt x="798" y="985"/>
                  </a:lnTo>
                  <a:lnTo>
                    <a:pt x="798" y="980"/>
                  </a:lnTo>
                  <a:lnTo>
                    <a:pt x="798" y="980"/>
                  </a:lnTo>
                  <a:lnTo>
                    <a:pt x="798" y="980"/>
                  </a:lnTo>
                  <a:lnTo>
                    <a:pt x="798" y="980"/>
                  </a:lnTo>
                  <a:lnTo>
                    <a:pt x="793" y="980"/>
                  </a:lnTo>
                  <a:lnTo>
                    <a:pt x="793" y="980"/>
                  </a:lnTo>
                  <a:lnTo>
                    <a:pt x="793" y="980"/>
                  </a:lnTo>
                  <a:lnTo>
                    <a:pt x="793" y="980"/>
                  </a:lnTo>
                  <a:lnTo>
                    <a:pt x="788" y="980"/>
                  </a:lnTo>
                  <a:lnTo>
                    <a:pt x="788" y="980"/>
                  </a:lnTo>
                  <a:lnTo>
                    <a:pt x="788" y="980"/>
                  </a:lnTo>
                  <a:lnTo>
                    <a:pt x="788" y="980"/>
                  </a:lnTo>
                  <a:lnTo>
                    <a:pt x="788" y="980"/>
                  </a:lnTo>
                  <a:lnTo>
                    <a:pt x="788" y="980"/>
                  </a:lnTo>
                  <a:lnTo>
                    <a:pt x="782" y="985"/>
                  </a:lnTo>
                  <a:lnTo>
                    <a:pt x="782" y="985"/>
                  </a:lnTo>
                  <a:lnTo>
                    <a:pt x="782" y="985"/>
                  </a:lnTo>
                  <a:lnTo>
                    <a:pt x="777" y="985"/>
                  </a:lnTo>
                  <a:lnTo>
                    <a:pt x="777" y="985"/>
                  </a:lnTo>
                  <a:lnTo>
                    <a:pt x="777" y="985"/>
                  </a:lnTo>
                  <a:lnTo>
                    <a:pt x="777" y="985"/>
                  </a:lnTo>
                  <a:lnTo>
                    <a:pt x="777" y="990"/>
                  </a:lnTo>
                  <a:lnTo>
                    <a:pt x="777" y="990"/>
                  </a:lnTo>
                  <a:lnTo>
                    <a:pt x="777" y="990"/>
                  </a:lnTo>
                  <a:lnTo>
                    <a:pt x="772" y="990"/>
                  </a:lnTo>
                  <a:lnTo>
                    <a:pt x="772" y="996"/>
                  </a:lnTo>
                  <a:lnTo>
                    <a:pt x="772" y="996"/>
                  </a:lnTo>
                  <a:lnTo>
                    <a:pt x="772" y="996"/>
                  </a:lnTo>
                  <a:lnTo>
                    <a:pt x="767" y="996"/>
                  </a:lnTo>
                  <a:lnTo>
                    <a:pt x="767" y="996"/>
                  </a:lnTo>
                  <a:lnTo>
                    <a:pt x="767" y="996"/>
                  </a:lnTo>
                  <a:lnTo>
                    <a:pt x="762" y="996"/>
                  </a:lnTo>
                  <a:lnTo>
                    <a:pt x="762" y="996"/>
                  </a:lnTo>
                  <a:lnTo>
                    <a:pt x="762" y="996"/>
                  </a:lnTo>
                  <a:lnTo>
                    <a:pt x="762" y="1001"/>
                  </a:lnTo>
                  <a:lnTo>
                    <a:pt x="762" y="1001"/>
                  </a:lnTo>
                  <a:lnTo>
                    <a:pt x="762" y="1001"/>
                  </a:lnTo>
                  <a:lnTo>
                    <a:pt x="756" y="1006"/>
                  </a:lnTo>
                  <a:lnTo>
                    <a:pt x="756" y="1006"/>
                  </a:lnTo>
                  <a:lnTo>
                    <a:pt x="756" y="1006"/>
                  </a:lnTo>
                  <a:lnTo>
                    <a:pt x="751" y="1006"/>
                  </a:lnTo>
                  <a:lnTo>
                    <a:pt x="751" y="1006"/>
                  </a:lnTo>
                  <a:lnTo>
                    <a:pt x="751" y="1006"/>
                  </a:lnTo>
                  <a:lnTo>
                    <a:pt x="751" y="1006"/>
                  </a:lnTo>
                  <a:lnTo>
                    <a:pt x="751" y="1006"/>
                  </a:lnTo>
                  <a:lnTo>
                    <a:pt x="746" y="1011"/>
                  </a:lnTo>
                  <a:lnTo>
                    <a:pt x="746" y="1011"/>
                  </a:lnTo>
                  <a:lnTo>
                    <a:pt x="746" y="1011"/>
                  </a:lnTo>
                  <a:lnTo>
                    <a:pt x="746" y="1011"/>
                  </a:lnTo>
                  <a:lnTo>
                    <a:pt x="741" y="1011"/>
                  </a:lnTo>
                  <a:lnTo>
                    <a:pt x="741" y="1011"/>
                  </a:lnTo>
                  <a:lnTo>
                    <a:pt x="741" y="1011"/>
                  </a:lnTo>
                  <a:lnTo>
                    <a:pt x="736" y="1011"/>
                  </a:lnTo>
                  <a:lnTo>
                    <a:pt x="736" y="1011"/>
                  </a:lnTo>
                  <a:lnTo>
                    <a:pt x="736" y="1011"/>
                  </a:lnTo>
                  <a:lnTo>
                    <a:pt x="736" y="1011"/>
                  </a:lnTo>
                  <a:lnTo>
                    <a:pt x="736" y="1011"/>
                  </a:lnTo>
                  <a:lnTo>
                    <a:pt x="731" y="1011"/>
                  </a:lnTo>
                  <a:lnTo>
                    <a:pt x="731" y="1006"/>
                  </a:lnTo>
                  <a:lnTo>
                    <a:pt x="731" y="1006"/>
                  </a:lnTo>
                  <a:lnTo>
                    <a:pt x="731" y="1006"/>
                  </a:lnTo>
                  <a:lnTo>
                    <a:pt x="731" y="1001"/>
                  </a:lnTo>
                  <a:lnTo>
                    <a:pt x="731" y="1001"/>
                  </a:lnTo>
                  <a:lnTo>
                    <a:pt x="736" y="1001"/>
                  </a:lnTo>
                  <a:lnTo>
                    <a:pt x="736" y="1001"/>
                  </a:lnTo>
                  <a:lnTo>
                    <a:pt x="736" y="996"/>
                  </a:lnTo>
                  <a:lnTo>
                    <a:pt x="731" y="996"/>
                  </a:lnTo>
                  <a:lnTo>
                    <a:pt x="731" y="996"/>
                  </a:lnTo>
                  <a:lnTo>
                    <a:pt x="731" y="996"/>
                  </a:lnTo>
                  <a:lnTo>
                    <a:pt x="731" y="996"/>
                  </a:lnTo>
                  <a:lnTo>
                    <a:pt x="725" y="996"/>
                  </a:lnTo>
                  <a:lnTo>
                    <a:pt x="725" y="990"/>
                  </a:lnTo>
                  <a:lnTo>
                    <a:pt x="725" y="990"/>
                  </a:lnTo>
                  <a:lnTo>
                    <a:pt x="725" y="990"/>
                  </a:lnTo>
                  <a:lnTo>
                    <a:pt x="725" y="990"/>
                  </a:lnTo>
                  <a:lnTo>
                    <a:pt x="725" y="985"/>
                  </a:lnTo>
                  <a:lnTo>
                    <a:pt x="720" y="985"/>
                  </a:lnTo>
                  <a:lnTo>
                    <a:pt x="720" y="985"/>
                  </a:lnTo>
                  <a:lnTo>
                    <a:pt x="720" y="985"/>
                  </a:lnTo>
                  <a:lnTo>
                    <a:pt x="720" y="985"/>
                  </a:lnTo>
                  <a:lnTo>
                    <a:pt x="720" y="980"/>
                  </a:lnTo>
                  <a:lnTo>
                    <a:pt x="720" y="980"/>
                  </a:lnTo>
                  <a:lnTo>
                    <a:pt x="715" y="980"/>
                  </a:lnTo>
                  <a:lnTo>
                    <a:pt x="715" y="980"/>
                  </a:lnTo>
                  <a:lnTo>
                    <a:pt x="715" y="980"/>
                  </a:lnTo>
                  <a:lnTo>
                    <a:pt x="710" y="980"/>
                  </a:lnTo>
                  <a:lnTo>
                    <a:pt x="710" y="980"/>
                  </a:lnTo>
                  <a:lnTo>
                    <a:pt x="710" y="980"/>
                  </a:lnTo>
                  <a:lnTo>
                    <a:pt x="710" y="980"/>
                  </a:lnTo>
                  <a:lnTo>
                    <a:pt x="710" y="980"/>
                  </a:lnTo>
                  <a:lnTo>
                    <a:pt x="705" y="980"/>
                  </a:lnTo>
                  <a:lnTo>
                    <a:pt x="705" y="980"/>
                  </a:lnTo>
                  <a:lnTo>
                    <a:pt x="705" y="980"/>
                  </a:lnTo>
                  <a:lnTo>
                    <a:pt x="705" y="980"/>
                  </a:lnTo>
                  <a:lnTo>
                    <a:pt x="699" y="980"/>
                  </a:lnTo>
                  <a:lnTo>
                    <a:pt x="699" y="980"/>
                  </a:lnTo>
                  <a:lnTo>
                    <a:pt x="699" y="980"/>
                  </a:lnTo>
                  <a:lnTo>
                    <a:pt x="694" y="980"/>
                  </a:lnTo>
                  <a:lnTo>
                    <a:pt x="694" y="980"/>
                  </a:lnTo>
                  <a:lnTo>
                    <a:pt x="694" y="980"/>
                  </a:lnTo>
                  <a:lnTo>
                    <a:pt x="689" y="980"/>
                  </a:lnTo>
                  <a:lnTo>
                    <a:pt x="689" y="980"/>
                  </a:lnTo>
                  <a:lnTo>
                    <a:pt x="689" y="980"/>
                  </a:lnTo>
                  <a:lnTo>
                    <a:pt x="689" y="980"/>
                  </a:lnTo>
                  <a:lnTo>
                    <a:pt x="684" y="980"/>
                  </a:lnTo>
                  <a:lnTo>
                    <a:pt x="684" y="980"/>
                  </a:lnTo>
                  <a:lnTo>
                    <a:pt x="684" y="980"/>
                  </a:lnTo>
                  <a:lnTo>
                    <a:pt x="684" y="980"/>
                  </a:lnTo>
                  <a:lnTo>
                    <a:pt x="684" y="980"/>
                  </a:lnTo>
                  <a:lnTo>
                    <a:pt x="684" y="980"/>
                  </a:lnTo>
                  <a:lnTo>
                    <a:pt x="684" y="980"/>
                  </a:lnTo>
                  <a:lnTo>
                    <a:pt x="684" y="975"/>
                  </a:lnTo>
                  <a:lnTo>
                    <a:pt x="679" y="975"/>
                  </a:lnTo>
                  <a:lnTo>
                    <a:pt x="679" y="975"/>
                  </a:lnTo>
                  <a:lnTo>
                    <a:pt x="679" y="975"/>
                  </a:lnTo>
                  <a:lnTo>
                    <a:pt x="674" y="975"/>
                  </a:lnTo>
                  <a:lnTo>
                    <a:pt x="674" y="975"/>
                  </a:lnTo>
                  <a:lnTo>
                    <a:pt x="674" y="975"/>
                  </a:lnTo>
                  <a:lnTo>
                    <a:pt x="668" y="975"/>
                  </a:lnTo>
                  <a:lnTo>
                    <a:pt x="668" y="975"/>
                  </a:lnTo>
                  <a:lnTo>
                    <a:pt x="668" y="975"/>
                  </a:lnTo>
                  <a:lnTo>
                    <a:pt x="668" y="970"/>
                  </a:lnTo>
                  <a:lnTo>
                    <a:pt x="668" y="975"/>
                  </a:lnTo>
                  <a:lnTo>
                    <a:pt x="663" y="975"/>
                  </a:lnTo>
                  <a:lnTo>
                    <a:pt x="663" y="975"/>
                  </a:lnTo>
                  <a:lnTo>
                    <a:pt x="663" y="975"/>
                  </a:lnTo>
                  <a:lnTo>
                    <a:pt x="663" y="980"/>
                  </a:lnTo>
                  <a:lnTo>
                    <a:pt x="663" y="975"/>
                  </a:lnTo>
                  <a:lnTo>
                    <a:pt x="663" y="975"/>
                  </a:lnTo>
                  <a:lnTo>
                    <a:pt x="658" y="975"/>
                  </a:lnTo>
                  <a:lnTo>
                    <a:pt x="658" y="975"/>
                  </a:lnTo>
                  <a:lnTo>
                    <a:pt x="658" y="975"/>
                  </a:lnTo>
                  <a:lnTo>
                    <a:pt x="653" y="975"/>
                  </a:lnTo>
                  <a:lnTo>
                    <a:pt x="653" y="975"/>
                  </a:lnTo>
                  <a:lnTo>
                    <a:pt x="653" y="975"/>
                  </a:lnTo>
                  <a:lnTo>
                    <a:pt x="653" y="975"/>
                  </a:lnTo>
                  <a:lnTo>
                    <a:pt x="653" y="975"/>
                  </a:lnTo>
                  <a:lnTo>
                    <a:pt x="653" y="975"/>
                  </a:lnTo>
                  <a:lnTo>
                    <a:pt x="648" y="975"/>
                  </a:lnTo>
                  <a:lnTo>
                    <a:pt x="648" y="975"/>
                  </a:lnTo>
                  <a:lnTo>
                    <a:pt x="648" y="975"/>
                  </a:lnTo>
                  <a:lnTo>
                    <a:pt x="648" y="975"/>
                  </a:lnTo>
                  <a:lnTo>
                    <a:pt x="648" y="970"/>
                  </a:lnTo>
                  <a:lnTo>
                    <a:pt x="642" y="970"/>
                  </a:lnTo>
                  <a:lnTo>
                    <a:pt x="642" y="970"/>
                  </a:lnTo>
                  <a:lnTo>
                    <a:pt x="642" y="970"/>
                  </a:lnTo>
                  <a:lnTo>
                    <a:pt x="642" y="964"/>
                  </a:lnTo>
                  <a:lnTo>
                    <a:pt x="642" y="964"/>
                  </a:lnTo>
                  <a:lnTo>
                    <a:pt x="642" y="964"/>
                  </a:lnTo>
                  <a:lnTo>
                    <a:pt x="637" y="964"/>
                  </a:lnTo>
                  <a:lnTo>
                    <a:pt x="637" y="964"/>
                  </a:lnTo>
                  <a:lnTo>
                    <a:pt x="637" y="964"/>
                  </a:lnTo>
                  <a:lnTo>
                    <a:pt x="637" y="964"/>
                  </a:lnTo>
                  <a:lnTo>
                    <a:pt x="637" y="964"/>
                  </a:lnTo>
                  <a:lnTo>
                    <a:pt x="642" y="964"/>
                  </a:lnTo>
                  <a:lnTo>
                    <a:pt x="642" y="959"/>
                  </a:lnTo>
                  <a:lnTo>
                    <a:pt x="642" y="959"/>
                  </a:lnTo>
                  <a:lnTo>
                    <a:pt x="642" y="959"/>
                  </a:lnTo>
                  <a:lnTo>
                    <a:pt x="642" y="959"/>
                  </a:lnTo>
                  <a:lnTo>
                    <a:pt x="642" y="954"/>
                  </a:lnTo>
                  <a:lnTo>
                    <a:pt x="642" y="954"/>
                  </a:lnTo>
                  <a:lnTo>
                    <a:pt x="642" y="954"/>
                  </a:lnTo>
                  <a:lnTo>
                    <a:pt x="648" y="954"/>
                  </a:lnTo>
                  <a:lnTo>
                    <a:pt x="648" y="954"/>
                  </a:lnTo>
                  <a:lnTo>
                    <a:pt x="648" y="954"/>
                  </a:lnTo>
                  <a:lnTo>
                    <a:pt x="648" y="949"/>
                  </a:lnTo>
                  <a:lnTo>
                    <a:pt x="648" y="949"/>
                  </a:lnTo>
                  <a:lnTo>
                    <a:pt x="648" y="949"/>
                  </a:lnTo>
                  <a:lnTo>
                    <a:pt x="648" y="949"/>
                  </a:lnTo>
                  <a:lnTo>
                    <a:pt x="648" y="944"/>
                  </a:lnTo>
                  <a:lnTo>
                    <a:pt x="648" y="944"/>
                  </a:lnTo>
                  <a:lnTo>
                    <a:pt x="648" y="944"/>
                  </a:lnTo>
                  <a:lnTo>
                    <a:pt x="648" y="944"/>
                  </a:lnTo>
                  <a:lnTo>
                    <a:pt x="642" y="944"/>
                  </a:lnTo>
                  <a:lnTo>
                    <a:pt x="642" y="944"/>
                  </a:lnTo>
                  <a:lnTo>
                    <a:pt x="642" y="944"/>
                  </a:lnTo>
                  <a:lnTo>
                    <a:pt x="642" y="944"/>
                  </a:lnTo>
                  <a:lnTo>
                    <a:pt x="642" y="938"/>
                  </a:lnTo>
                  <a:lnTo>
                    <a:pt x="642" y="938"/>
                  </a:lnTo>
                  <a:lnTo>
                    <a:pt x="642" y="938"/>
                  </a:lnTo>
                  <a:lnTo>
                    <a:pt x="642" y="933"/>
                  </a:lnTo>
                  <a:lnTo>
                    <a:pt x="642" y="933"/>
                  </a:lnTo>
                  <a:lnTo>
                    <a:pt x="642" y="933"/>
                  </a:lnTo>
                  <a:lnTo>
                    <a:pt x="642" y="933"/>
                  </a:lnTo>
                  <a:lnTo>
                    <a:pt x="637" y="933"/>
                  </a:lnTo>
                  <a:lnTo>
                    <a:pt x="637" y="928"/>
                  </a:lnTo>
                  <a:lnTo>
                    <a:pt x="637" y="928"/>
                  </a:lnTo>
                  <a:lnTo>
                    <a:pt x="637" y="928"/>
                  </a:lnTo>
                  <a:lnTo>
                    <a:pt x="637" y="928"/>
                  </a:lnTo>
                  <a:lnTo>
                    <a:pt x="632" y="923"/>
                  </a:lnTo>
                  <a:lnTo>
                    <a:pt x="632" y="923"/>
                  </a:lnTo>
                  <a:lnTo>
                    <a:pt x="632" y="923"/>
                  </a:lnTo>
                  <a:lnTo>
                    <a:pt x="627" y="923"/>
                  </a:lnTo>
                  <a:lnTo>
                    <a:pt x="627" y="923"/>
                  </a:lnTo>
                  <a:lnTo>
                    <a:pt x="627" y="923"/>
                  </a:lnTo>
                  <a:lnTo>
                    <a:pt x="627" y="923"/>
                  </a:lnTo>
                  <a:lnTo>
                    <a:pt x="627" y="923"/>
                  </a:lnTo>
                  <a:lnTo>
                    <a:pt x="627" y="918"/>
                  </a:lnTo>
                  <a:lnTo>
                    <a:pt x="627" y="918"/>
                  </a:lnTo>
                  <a:lnTo>
                    <a:pt x="627" y="918"/>
                  </a:lnTo>
                  <a:lnTo>
                    <a:pt x="627" y="913"/>
                  </a:lnTo>
                  <a:lnTo>
                    <a:pt x="622" y="913"/>
                  </a:lnTo>
                  <a:lnTo>
                    <a:pt x="622" y="913"/>
                  </a:lnTo>
                  <a:lnTo>
                    <a:pt x="622" y="913"/>
                  </a:lnTo>
                  <a:lnTo>
                    <a:pt x="622" y="913"/>
                  </a:lnTo>
                  <a:lnTo>
                    <a:pt x="622" y="918"/>
                  </a:lnTo>
                  <a:lnTo>
                    <a:pt x="622" y="918"/>
                  </a:lnTo>
                  <a:lnTo>
                    <a:pt x="622" y="913"/>
                  </a:lnTo>
                  <a:lnTo>
                    <a:pt x="617" y="913"/>
                  </a:lnTo>
                  <a:lnTo>
                    <a:pt x="617" y="913"/>
                  </a:lnTo>
                  <a:lnTo>
                    <a:pt x="617" y="913"/>
                  </a:lnTo>
                  <a:lnTo>
                    <a:pt x="617" y="913"/>
                  </a:lnTo>
                  <a:lnTo>
                    <a:pt x="617" y="907"/>
                  </a:lnTo>
                  <a:lnTo>
                    <a:pt x="611" y="907"/>
                  </a:lnTo>
                  <a:lnTo>
                    <a:pt x="611" y="907"/>
                  </a:lnTo>
                  <a:lnTo>
                    <a:pt x="611" y="902"/>
                  </a:lnTo>
                  <a:lnTo>
                    <a:pt x="611" y="902"/>
                  </a:lnTo>
                  <a:lnTo>
                    <a:pt x="606" y="902"/>
                  </a:lnTo>
                  <a:lnTo>
                    <a:pt x="606" y="897"/>
                  </a:lnTo>
                  <a:lnTo>
                    <a:pt x="606" y="897"/>
                  </a:lnTo>
                  <a:lnTo>
                    <a:pt x="606" y="897"/>
                  </a:lnTo>
                  <a:lnTo>
                    <a:pt x="601" y="897"/>
                  </a:lnTo>
                  <a:lnTo>
                    <a:pt x="601" y="897"/>
                  </a:lnTo>
                  <a:lnTo>
                    <a:pt x="601" y="897"/>
                  </a:lnTo>
                  <a:lnTo>
                    <a:pt x="601" y="897"/>
                  </a:lnTo>
                  <a:lnTo>
                    <a:pt x="601" y="897"/>
                  </a:lnTo>
                  <a:lnTo>
                    <a:pt x="596" y="897"/>
                  </a:lnTo>
                  <a:lnTo>
                    <a:pt x="596" y="897"/>
                  </a:lnTo>
                  <a:lnTo>
                    <a:pt x="596" y="897"/>
                  </a:lnTo>
                  <a:lnTo>
                    <a:pt x="591" y="897"/>
                  </a:lnTo>
                  <a:lnTo>
                    <a:pt x="591" y="897"/>
                  </a:lnTo>
                  <a:lnTo>
                    <a:pt x="591" y="897"/>
                  </a:lnTo>
                  <a:lnTo>
                    <a:pt x="591" y="897"/>
                  </a:lnTo>
                  <a:lnTo>
                    <a:pt x="591" y="892"/>
                  </a:lnTo>
                  <a:lnTo>
                    <a:pt x="591" y="892"/>
                  </a:lnTo>
                  <a:lnTo>
                    <a:pt x="585" y="892"/>
                  </a:lnTo>
                  <a:lnTo>
                    <a:pt x="585" y="887"/>
                  </a:lnTo>
                  <a:lnTo>
                    <a:pt x="585" y="887"/>
                  </a:lnTo>
                  <a:lnTo>
                    <a:pt x="585" y="887"/>
                  </a:lnTo>
                  <a:lnTo>
                    <a:pt x="585" y="881"/>
                  </a:lnTo>
                  <a:lnTo>
                    <a:pt x="585" y="881"/>
                  </a:lnTo>
                  <a:lnTo>
                    <a:pt x="585" y="881"/>
                  </a:lnTo>
                  <a:lnTo>
                    <a:pt x="585" y="876"/>
                  </a:lnTo>
                  <a:lnTo>
                    <a:pt x="585" y="876"/>
                  </a:lnTo>
                  <a:lnTo>
                    <a:pt x="591" y="876"/>
                  </a:lnTo>
                  <a:lnTo>
                    <a:pt x="591" y="876"/>
                  </a:lnTo>
                  <a:lnTo>
                    <a:pt x="591" y="876"/>
                  </a:lnTo>
                  <a:lnTo>
                    <a:pt x="591" y="871"/>
                  </a:lnTo>
                  <a:lnTo>
                    <a:pt x="585" y="871"/>
                  </a:lnTo>
                  <a:lnTo>
                    <a:pt x="585" y="871"/>
                  </a:lnTo>
                  <a:lnTo>
                    <a:pt x="585" y="871"/>
                  </a:lnTo>
                  <a:lnTo>
                    <a:pt x="585" y="871"/>
                  </a:lnTo>
                  <a:lnTo>
                    <a:pt x="585" y="866"/>
                  </a:lnTo>
                  <a:lnTo>
                    <a:pt x="585" y="866"/>
                  </a:lnTo>
                  <a:lnTo>
                    <a:pt x="585" y="866"/>
                  </a:lnTo>
                  <a:lnTo>
                    <a:pt x="585" y="866"/>
                  </a:lnTo>
                  <a:lnTo>
                    <a:pt x="585" y="861"/>
                  </a:lnTo>
                  <a:lnTo>
                    <a:pt x="585" y="861"/>
                  </a:lnTo>
                  <a:lnTo>
                    <a:pt x="585" y="861"/>
                  </a:lnTo>
                  <a:lnTo>
                    <a:pt x="585" y="861"/>
                  </a:lnTo>
                  <a:lnTo>
                    <a:pt x="585" y="855"/>
                  </a:lnTo>
                  <a:lnTo>
                    <a:pt x="585" y="855"/>
                  </a:lnTo>
                  <a:lnTo>
                    <a:pt x="585" y="855"/>
                  </a:lnTo>
                  <a:lnTo>
                    <a:pt x="585" y="855"/>
                  </a:lnTo>
                  <a:lnTo>
                    <a:pt x="585" y="855"/>
                  </a:lnTo>
                  <a:lnTo>
                    <a:pt x="585" y="850"/>
                  </a:lnTo>
                  <a:lnTo>
                    <a:pt x="580" y="850"/>
                  </a:lnTo>
                  <a:lnTo>
                    <a:pt x="580" y="850"/>
                  </a:lnTo>
                  <a:lnTo>
                    <a:pt x="580" y="845"/>
                  </a:lnTo>
                  <a:lnTo>
                    <a:pt x="580" y="845"/>
                  </a:lnTo>
                  <a:lnTo>
                    <a:pt x="580" y="845"/>
                  </a:lnTo>
                  <a:lnTo>
                    <a:pt x="575" y="845"/>
                  </a:lnTo>
                  <a:lnTo>
                    <a:pt x="575" y="840"/>
                  </a:lnTo>
                  <a:lnTo>
                    <a:pt x="575" y="840"/>
                  </a:lnTo>
                  <a:lnTo>
                    <a:pt x="575" y="840"/>
                  </a:lnTo>
                  <a:lnTo>
                    <a:pt x="575" y="835"/>
                  </a:lnTo>
                  <a:lnTo>
                    <a:pt x="575" y="835"/>
                  </a:lnTo>
                  <a:lnTo>
                    <a:pt x="570" y="835"/>
                  </a:lnTo>
                  <a:lnTo>
                    <a:pt x="570" y="840"/>
                  </a:lnTo>
                  <a:lnTo>
                    <a:pt x="570" y="840"/>
                  </a:lnTo>
                  <a:lnTo>
                    <a:pt x="570" y="840"/>
                  </a:lnTo>
                  <a:lnTo>
                    <a:pt x="565" y="835"/>
                  </a:lnTo>
                  <a:lnTo>
                    <a:pt x="565" y="835"/>
                  </a:lnTo>
                  <a:lnTo>
                    <a:pt x="565" y="835"/>
                  </a:lnTo>
                  <a:lnTo>
                    <a:pt x="565" y="835"/>
                  </a:lnTo>
                  <a:lnTo>
                    <a:pt x="565" y="830"/>
                  </a:lnTo>
                  <a:lnTo>
                    <a:pt x="565" y="830"/>
                  </a:lnTo>
                  <a:lnTo>
                    <a:pt x="565" y="830"/>
                  </a:lnTo>
                  <a:lnTo>
                    <a:pt x="560" y="830"/>
                  </a:lnTo>
                  <a:lnTo>
                    <a:pt x="560" y="830"/>
                  </a:lnTo>
                  <a:lnTo>
                    <a:pt x="560" y="830"/>
                  </a:lnTo>
                  <a:lnTo>
                    <a:pt x="560" y="830"/>
                  </a:lnTo>
                  <a:lnTo>
                    <a:pt x="560" y="835"/>
                  </a:lnTo>
                  <a:lnTo>
                    <a:pt x="554" y="830"/>
                  </a:lnTo>
                  <a:lnTo>
                    <a:pt x="554" y="830"/>
                  </a:lnTo>
                  <a:lnTo>
                    <a:pt x="554" y="830"/>
                  </a:lnTo>
                  <a:lnTo>
                    <a:pt x="554" y="830"/>
                  </a:lnTo>
                  <a:lnTo>
                    <a:pt x="549" y="830"/>
                  </a:lnTo>
                  <a:lnTo>
                    <a:pt x="549" y="830"/>
                  </a:lnTo>
                  <a:lnTo>
                    <a:pt x="549" y="830"/>
                  </a:lnTo>
                  <a:lnTo>
                    <a:pt x="549" y="824"/>
                  </a:lnTo>
                  <a:lnTo>
                    <a:pt x="549" y="824"/>
                  </a:lnTo>
                  <a:lnTo>
                    <a:pt x="549" y="824"/>
                  </a:lnTo>
                  <a:lnTo>
                    <a:pt x="549" y="819"/>
                  </a:lnTo>
                  <a:lnTo>
                    <a:pt x="544" y="819"/>
                  </a:lnTo>
                  <a:lnTo>
                    <a:pt x="544" y="819"/>
                  </a:lnTo>
                  <a:lnTo>
                    <a:pt x="544" y="819"/>
                  </a:lnTo>
                  <a:lnTo>
                    <a:pt x="544" y="814"/>
                  </a:lnTo>
                  <a:lnTo>
                    <a:pt x="544" y="814"/>
                  </a:lnTo>
                  <a:lnTo>
                    <a:pt x="544" y="814"/>
                  </a:lnTo>
                  <a:lnTo>
                    <a:pt x="544" y="814"/>
                  </a:lnTo>
                  <a:lnTo>
                    <a:pt x="544" y="814"/>
                  </a:lnTo>
                  <a:lnTo>
                    <a:pt x="544" y="809"/>
                  </a:lnTo>
                  <a:lnTo>
                    <a:pt x="544" y="809"/>
                  </a:lnTo>
                  <a:lnTo>
                    <a:pt x="544" y="804"/>
                  </a:lnTo>
                  <a:lnTo>
                    <a:pt x="544" y="804"/>
                  </a:lnTo>
                  <a:lnTo>
                    <a:pt x="544" y="804"/>
                  </a:lnTo>
                  <a:lnTo>
                    <a:pt x="549" y="798"/>
                  </a:lnTo>
                  <a:lnTo>
                    <a:pt x="549" y="798"/>
                  </a:lnTo>
                  <a:lnTo>
                    <a:pt x="549" y="798"/>
                  </a:lnTo>
                  <a:lnTo>
                    <a:pt x="549" y="798"/>
                  </a:lnTo>
                  <a:lnTo>
                    <a:pt x="544" y="793"/>
                  </a:lnTo>
                  <a:lnTo>
                    <a:pt x="544" y="793"/>
                  </a:lnTo>
                  <a:lnTo>
                    <a:pt x="549" y="793"/>
                  </a:lnTo>
                  <a:lnTo>
                    <a:pt x="549" y="788"/>
                  </a:lnTo>
                  <a:lnTo>
                    <a:pt x="549" y="788"/>
                  </a:lnTo>
                  <a:lnTo>
                    <a:pt x="554" y="788"/>
                  </a:lnTo>
                  <a:lnTo>
                    <a:pt x="549" y="788"/>
                  </a:lnTo>
                  <a:lnTo>
                    <a:pt x="549" y="788"/>
                  </a:lnTo>
                  <a:lnTo>
                    <a:pt x="549" y="788"/>
                  </a:lnTo>
                  <a:lnTo>
                    <a:pt x="544" y="788"/>
                  </a:lnTo>
                  <a:lnTo>
                    <a:pt x="544" y="788"/>
                  </a:lnTo>
                  <a:lnTo>
                    <a:pt x="544" y="788"/>
                  </a:lnTo>
                  <a:lnTo>
                    <a:pt x="539" y="793"/>
                  </a:lnTo>
                  <a:lnTo>
                    <a:pt x="539" y="788"/>
                  </a:lnTo>
                  <a:lnTo>
                    <a:pt x="539" y="788"/>
                  </a:lnTo>
                  <a:lnTo>
                    <a:pt x="539" y="788"/>
                  </a:lnTo>
                  <a:lnTo>
                    <a:pt x="534" y="783"/>
                  </a:lnTo>
                  <a:lnTo>
                    <a:pt x="534" y="788"/>
                  </a:lnTo>
                  <a:lnTo>
                    <a:pt x="534" y="788"/>
                  </a:lnTo>
                  <a:lnTo>
                    <a:pt x="534" y="788"/>
                  </a:lnTo>
                  <a:lnTo>
                    <a:pt x="534" y="788"/>
                  </a:lnTo>
                  <a:lnTo>
                    <a:pt x="534" y="788"/>
                  </a:lnTo>
                  <a:lnTo>
                    <a:pt x="528" y="788"/>
                  </a:lnTo>
                  <a:lnTo>
                    <a:pt x="528" y="788"/>
                  </a:lnTo>
                  <a:lnTo>
                    <a:pt x="523" y="788"/>
                  </a:lnTo>
                  <a:lnTo>
                    <a:pt x="523" y="788"/>
                  </a:lnTo>
                  <a:lnTo>
                    <a:pt x="523" y="783"/>
                  </a:lnTo>
                  <a:lnTo>
                    <a:pt x="518" y="783"/>
                  </a:lnTo>
                  <a:lnTo>
                    <a:pt x="518" y="783"/>
                  </a:lnTo>
                  <a:lnTo>
                    <a:pt x="513" y="783"/>
                  </a:lnTo>
                  <a:lnTo>
                    <a:pt x="513" y="783"/>
                  </a:lnTo>
                  <a:lnTo>
                    <a:pt x="513" y="783"/>
                  </a:lnTo>
                  <a:lnTo>
                    <a:pt x="508" y="788"/>
                  </a:lnTo>
                  <a:lnTo>
                    <a:pt x="508" y="788"/>
                  </a:lnTo>
                  <a:lnTo>
                    <a:pt x="508" y="788"/>
                  </a:lnTo>
                  <a:lnTo>
                    <a:pt x="503" y="788"/>
                  </a:lnTo>
                  <a:lnTo>
                    <a:pt x="503" y="788"/>
                  </a:lnTo>
                  <a:lnTo>
                    <a:pt x="503" y="793"/>
                  </a:lnTo>
                  <a:lnTo>
                    <a:pt x="503" y="793"/>
                  </a:lnTo>
                  <a:lnTo>
                    <a:pt x="503" y="793"/>
                  </a:lnTo>
                  <a:lnTo>
                    <a:pt x="503" y="798"/>
                  </a:lnTo>
                  <a:lnTo>
                    <a:pt x="497" y="798"/>
                  </a:lnTo>
                  <a:lnTo>
                    <a:pt x="497" y="798"/>
                  </a:lnTo>
                  <a:lnTo>
                    <a:pt x="492" y="798"/>
                  </a:lnTo>
                  <a:lnTo>
                    <a:pt x="492" y="798"/>
                  </a:lnTo>
                  <a:lnTo>
                    <a:pt x="492" y="798"/>
                  </a:lnTo>
                  <a:lnTo>
                    <a:pt x="487" y="793"/>
                  </a:lnTo>
                  <a:lnTo>
                    <a:pt x="487" y="793"/>
                  </a:lnTo>
                  <a:lnTo>
                    <a:pt x="487" y="793"/>
                  </a:lnTo>
                  <a:lnTo>
                    <a:pt x="487" y="793"/>
                  </a:lnTo>
                  <a:lnTo>
                    <a:pt x="482" y="793"/>
                  </a:lnTo>
                  <a:lnTo>
                    <a:pt x="482" y="793"/>
                  </a:lnTo>
                  <a:lnTo>
                    <a:pt x="477" y="793"/>
                  </a:lnTo>
                  <a:lnTo>
                    <a:pt x="477" y="793"/>
                  </a:lnTo>
                  <a:lnTo>
                    <a:pt x="477" y="793"/>
                  </a:lnTo>
                  <a:lnTo>
                    <a:pt x="477" y="788"/>
                  </a:lnTo>
                  <a:lnTo>
                    <a:pt x="471" y="788"/>
                  </a:lnTo>
                  <a:lnTo>
                    <a:pt x="471" y="788"/>
                  </a:lnTo>
                  <a:lnTo>
                    <a:pt x="471" y="783"/>
                  </a:lnTo>
                  <a:lnTo>
                    <a:pt x="471" y="783"/>
                  </a:lnTo>
                  <a:lnTo>
                    <a:pt x="471" y="783"/>
                  </a:lnTo>
                  <a:lnTo>
                    <a:pt x="466" y="783"/>
                  </a:lnTo>
                  <a:lnTo>
                    <a:pt x="466" y="783"/>
                  </a:lnTo>
                  <a:lnTo>
                    <a:pt x="466" y="783"/>
                  </a:lnTo>
                  <a:lnTo>
                    <a:pt x="466" y="783"/>
                  </a:lnTo>
                  <a:lnTo>
                    <a:pt x="466" y="778"/>
                  </a:lnTo>
                  <a:lnTo>
                    <a:pt x="461" y="778"/>
                  </a:lnTo>
                  <a:lnTo>
                    <a:pt x="461" y="778"/>
                  </a:lnTo>
                  <a:lnTo>
                    <a:pt x="461" y="772"/>
                  </a:lnTo>
                  <a:lnTo>
                    <a:pt x="461" y="772"/>
                  </a:lnTo>
                  <a:lnTo>
                    <a:pt x="461" y="767"/>
                  </a:lnTo>
                  <a:lnTo>
                    <a:pt x="461" y="767"/>
                  </a:lnTo>
                  <a:lnTo>
                    <a:pt x="461" y="767"/>
                  </a:lnTo>
                  <a:lnTo>
                    <a:pt x="461" y="762"/>
                  </a:lnTo>
                  <a:lnTo>
                    <a:pt x="461" y="762"/>
                  </a:lnTo>
                  <a:lnTo>
                    <a:pt x="456" y="762"/>
                  </a:lnTo>
                  <a:lnTo>
                    <a:pt x="456" y="762"/>
                  </a:lnTo>
                  <a:lnTo>
                    <a:pt x="451" y="762"/>
                  </a:lnTo>
                  <a:lnTo>
                    <a:pt x="451" y="762"/>
                  </a:lnTo>
                  <a:lnTo>
                    <a:pt x="451" y="757"/>
                  </a:lnTo>
                  <a:lnTo>
                    <a:pt x="451" y="757"/>
                  </a:lnTo>
                  <a:lnTo>
                    <a:pt x="446" y="757"/>
                  </a:lnTo>
                  <a:lnTo>
                    <a:pt x="446" y="757"/>
                  </a:lnTo>
                  <a:lnTo>
                    <a:pt x="446" y="757"/>
                  </a:lnTo>
                  <a:lnTo>
                    <a:pt x="440" y="757"/>
                  </a:lnTo>
                  <a:lnTo>
                    <a:pt x="440" y="752"/>
                  </a:lnTo>
                  <a:lnTo>
                    <a:pt x="440" y="752"/>
                  </a:lnTo>
                  <a:lnTo>
                    <a:pt x="435" y="752"/>
                  </a:lnTo>
                  <a:lnTo>
                    <a:pt x="435" y="752"/>
                  </a:lnTo>
                  <a:lnTo>
                    <a:pt x="435" y="757"/>
                  </a:lnTo>
                  <a:lnTo>
                    <a:pt x="435" y="757"/>
                  </a:lnTo>
                  <a:lnTo>
                    <a:pt x="435" y="757"/>
                  </a:lnTo>
                  <a:lnTo>
                    <a:pt x="430" y="757"/>
                  </a:lnTo>
                  <a:lnTo>
                    <a:pt x="430" y="757"/>
                  </a:lnTo>
                  <a:lnTo>
                    <a:pt x="430" y="757"/>
                  </a:lnTo>
                  <a:lnTo>
                    <a:pt x="430" y="757"/>
                  </a:lnTo>
                  <a:lnTo>
                    <a:pt x="425" y="757"/>
                  </a:lnTo>
                  <a:lnTo>
                    <a:pt x="420" y="757"/>
                  </a:lnTo>
                  <a:lnTo>
                    <a:pt x="420" y="757"/>
                  </a:lnTo>
                  <a:lnTo>
                    <a:pt x="420" y="757"/>
                  </a:lnTo>
                  <a:lnTo>
                    <a:pt x="420" y="757"/>
                  </a:lnTo>
                  <a:lnTo>
                    <a:pt x="414" y="757"/>
                  </a:lnTo>
                  <a:lnTo>
                    <a:pt x="414" y="757"/>
                  </a:lnTo>
                  <a:lnTo>
                    <a:pt x="414" y="757"/>
                  </a:lnTo>
                  <a:lnTo>
                    <a:pt x="414" y="752"/>
                  </a:lnTo>
                  <a:lnTo>
                    <a:pt x="409" y="757"/>
                  </a:lnTo>
                  <a:lnTo>
                    <a:pt x="409" y="757"/>
                  </a:lnTo>
                  <a:lnTo>
                    <a:pt x="409" y="757"/>
                  </a:lnTo>
                  <a:lnTo>
                    <a:pt x="404" y="757"/>
                  </a:lnTo>
                  <a:lnTo>
                    <a:pt x="404" y="752"/>
                  </a:lnTo>
                  <a:lnTo>
                    <a:pt x="404" y="752"/>
                  </a:lnTo>
                  <a:lnTo>
                    <a:pt x="399" y="752"/>
                  </a:lnTo>
                  <a:lnTo>
                    <a:pt x="399" y="752"/>
                  </a:lnTo>
                  <a:lnTo>
                    <a:pt x="394" y="757"/>
                  </a:lnTo>
                  <a:lnTo>
                    <a:pt x="394" y="757"/>
                  </a:lnTo>
                  <a:lnTo>
                    <a:pt x="389" y="757"/>
                  </a:lnTo>
                  <a:lnTo>
                    <a:pt x="389" y="757"/>
                  </a:lnTo>
                  <a:lnTo>
                    <a:pt x="383" y="757"/>
                  </a:lnTo>
                  <a:lnTo>
                    <a:pt x="383" y="757"/>
                  </a:lnTo>
                  <a:lnTo>
                    <a:pt x="383" y="762"/>
                  </a:lnTo>
                  <a:lnTo>
                    <a:pt x="383" y="762"/>
                  </a:lnTo>
                  <a:lnTo>
                    <a:pt x="383" y="762"/>
                  </a:lnTo>
                  <a:lnTo>
                    <a:pt x="383" y="762"/>
                  </a:lnTo>
                  <a:lnTo>
                    <a:pt x="383" y="757"/>
                  </a:lnTo>
                  <a:lnTo>
                    <a:pt x="378" y="757"/>
                  </a:lnTo>
                  <a:lnTo>
                    <a:pt x="378" y="757"/>
                  </a:lnTo>
                  <a:lnTo>
                    <a:pt x="378" y="757"/>
                  </a:lnTo>
                  <a:lnTo>
                    <a:pt x="373" y="757"/>
                  </a:lnTo>
                  <a:lnTo>
                    <a:pt x="373" y="757"/>
                  </a:lnTo>
                  <a:lnTo>
                    <a:pt x="373" y="757"/>
                  </a:lnTo>
                  <a:lnTo>
                    <a:pt x="373" y="752"/>
                  </a:lnTo>
                  <a:lnTo>
                    <a:pt x="373" y="752"/>
                  </a:lnTo>
                  <a:lnTo>
                    <a:pt x="373" y="752"/>
                  </a:lnTo>
                  <a:lnTo>
                    <a:pt x="373" y="752"/>
                  </a:lnTo>
                  <a:lnTo>
                    <a:pt x="373" y="752"/>
                  </a:lnTo>
                  <a:lnTo>
                    <a:pt x="373" y="747"/>
                  </a:lnTo>
                  <a:lnTo>
                    <a:pt x="373" y="747"/>
                  </a:lnTo>
                  <a:lnTo>
                    <a:pt x="373" y="747"/>
                  </a:lnTo>
                  <a:lnTo>
                    <a:pt x="368" y="747"/>
                  </a:lnTo>
                  <a:lnTo>
                    <a:pt x="368" y="747"/>
                  </a:lnTo>
                  <a:lnTo>
                    <a:pt x="368" y="747"/>
                  </a:lnTo>
                  <a:lnTo>
                    <a:pt x="368" y="747"/>
                  </a:lnTo>
                  <a:lnTo>
                    <a:pt x="368" y="747"/>
                  </a:lnTo>
                  <a:lnTo>
                    <a:pt x="368" y="747"/>
                  </a:lnTo>
                  <a:lnTo>
                    <a:pt x="368" y="747"/>
                  </a:lnTo>
                  <a:lnTo>
                    <a:pt x="363" y="741"/>
                  </a:lnTo>
                  <a:lnTo>
                    <a:pt x="363" y="741"/>
                  </a:lnTo>
                  <a:lnTo>
                    <a:pt x="363" y="741"/>
                  </a:lnTo>
                  <a:lnTo>
                    <a:pt x="357" y="741"/>
                  </a:lnTo>
                  <a:lnTo>
                    <a:pt x="357" y="741"/>
                  </a:lnTo>
                  <a:lnTo>
                    <a:pt x="357" y="741"/>
                  </a:lnTo>
                  <a:lnTo>
                    <a:pt x="357" y="741"/>
                  </a:lnTo>
                  <a:lnTo>
                    <a:pt x="352" y="741"/>
                  </a:lnTo>
                  <a:lnTo>
                    <a:pt x="352" y="741"/>
                  </a:lnTo>
                  <a:lnTo>
                    <a:pt x="352" y="736"/>
                  </a:lnTo>
                  <a:lnTo>
                    <a:pt x="352" y="741"/>
                  </a:lnTo>
                  <a:lnTo>
                    <a:pt x="352" y="741"/>
                  </a:lnTo>
                  <a:lnTo>
                    <a:pt x="352" y="736"/>
                  </a:lnTo>
                  <a:lnTo>
                    <a:pt x="347" y="736"/>
                  </a:lnTo>
                  <a:lnTo>
                    <a:pt x="347" y="736"/>
                  </a:lnTo>
                  <a:lnTo>
                    <a:pt x="347" y="736"/>
                  </a:lnTo>
                  <a:lnTo>
                    <a:pt x="347" y="736"/>
                  </a:lnTo>
                  <a:lnTo>
                    <a:pt x="347" y="736"/>
                  </a:lnTo>
                  <a:lnTo>
                    <a:pt x="347" y="731"/>
                  </a:lnTo>
                  <a:lnTo>
                    <a:pt x="347" y="731"/>
                  </a:lnTo>
                  <a:lnTo>
                    <a:pt x="347" y="731"/>
                  </a:lnTo>
                  <a:lnTo>
                    <a:pt x="347" y="731"/>
                  </a:lnTo>
                  <a:lnTo>
                    <a:pt x="342" y="731"/>
                  </a:lnTo>
                  <a:lnTo>
                    <a:pt x="342" y="731"/>
                  </a:lnTo>
                  <a:lnTo>
                    <a:pt x="342" y="726"/>
                  </a:lnTo>
                  <a:lnTo>
                    <a:pt x="342" y="726"/>
                  </a:lnTo>
                  <a:lnTo>
                    <a:pt x="342" y="726"/>
                  </a:lnTo>
                  <a:lnTo>
                    <a:pt x="342" y="721"/>
                  </a:lnTo>
                  <a:lnTo>
                    <a:pt x="342" y="721"/>
                  </a:lnTo>
                  <a:lnTo>
                    <a:pt x="342" y="721"/>
                  </a:lnTo>
                  <a:lnTo>
                    <a:pt x="342" y="721"/>
                  </a:lnTo>
                  <a:lnTo>
                    <a:pt x="342" y="715"/>
                  </a:lnTo>
                  <a:lnTo>
                    <a:pt x="342" y="715"/>
                  </a:lnTo>
                  <a:lnTo>
                    <a:pt x="342" y="715"/>
                  </a:lnTo>
                  <a:lnTo>
                    <a:pt x="342" y="715"/>
                  </a:lnTo>
                  <a:lnTo>
                    <a:pt x="342" y="710"/>
                  </a:lnTo>
                  <a:lnTo>
                    <a:pt x="342" y="710"/>
                  </a:lnTo>
                  <a:lnTo>
                    <a:pt x="342" y="710"/>
                  </a:lnTo>
                  <a:lnTo>
                    <a:pt x="342" y="705"/>
                  </a:lnTo>
                  <a:lnTo>
                    <a:pt x="342" y="705"/>
                  </a:lnTo>
                  <a:lnTo>
                    <a:pt x="342" y="705"/>
                  </a:lnTo>
                  <a:lnTo>
                    <a:pt x="342" y="700"/>
                  </a:lnTo>
                  <a:lnTo>
                    <a:pt x="342" y="700"/>
                  </a:lnTo>
                  <a:lnTo>
                    <a:pt x="342" y="700"/>
                  </a:lnTo>
                  <a:lnTo>
                    <a:pt x="342" y="700"/>
                  </a:lnTo>
                  <a:lnTo>
                    <a:pt x="342" y="700"/>
                  </a:lnTo>
                  <a:lnTo>
                    <a:pt x="342" y="695"/>
                  </a:lnTo>
                  <a:lnTo>
                    <a:pt x="342" y="695"/>
                  </a:lnTo>
                  <a:lnTo>
                    <a:pt x="337" y="695"/>
                  </a:lnTo>
                  <a:lnTo>
                    <a:pt x="337" y="695"/>
                  </a:lnTo>
                  <a:lnTo>
                    <a:pt x="337" y="695"/>
                  </a:lnTo>
                  <a:lnTo>
                    <a:pt x="337" y="689"/>
                  </a:lnTo>
                  <a:lnTo>
                    <a:pt x="337" y="689"/>
                  </a:lnTo>
                  <a:lnTo>
                    <a:pt x="337" y="689"/>
                  </a:lnTo>
                  <a:lnTo>
                    <a:pt x="337" y="684"/>
                  </a:lnTo>
                  <a:lnTo>
                    <a:pt x="342" y="684"/>
                  </a:lnTo>
                  <a:lnTo>
                    <a:pt x="342" y="684"/>
                  </a:lnTo>
                  <a:lnTo>
                    <a:pt x="342" y="684"/>
                  </a:lnTo>
                  <a:lnTo>
                    <a:pt x="347" y="684"/>
                  </a:lnTo>
                  <a:lnTo>
                    <a:pt x="347" y="684"/>
                  </a:lnTo>
                  <a:lnTo>
                    <a:pt x="347" y="684"/>
                  </a:lnTo>
                  <a:lnTo>
                    <a:pt x="347" y="684"/>
                  </a:lnTo>
                  <a:lnTo>
                    <a:pt x="347" y="684"/>
                  </a:lnTo>
                  <a:lnTo>
                    <a:pt x="347" y="679"/>
                  </a:lnTo>
                  <a:lnTo>
                    <a:pt x="347" y="679"/>
                  </a:lnTo>
                  <a:lnTo>
                    <a:pt x="347" y="679"/>
                  </a:lnTo>
                  <a:lnTo>
                    <a:pt x="347" y="679"/>
                  </a:lnTo>
                  <a:lnTo>
                    <a:pt x="347" y="674"/>
                  </a:lnTo>
                  <a:lnTo>
                    <a:pt x="347" y="674"/>
                  </a:lnTo>
                  <a:lnTo>
                    <a:pt x="347" y="674"/>
                  </a:lnTo>
                  <a:lnTo>
                    <a:pt x="347" y="674"/>
                  </a:lnTo>
                  <a:lnTo>
                    <a:pt x="347" y="669"/>
                  </a:lnTo>
                  <a:lnTo>
                    <a:pt x="347" y="669"/>
                  </a:lnTo>
                  <a:lnTo>
                    <a:pt x="347" y="669"/>
                  </a:lnTo>
                  <a:lnTo>
                    <a:pt x="347" y="664"/>
                  </a:lnTo>
                  <a:lnTo>
                    <a:pt x="352" y="664"/>
                  </a:lnTo>
                  <a:lnTo>
                    <a:pt x="352" y="664"/>
                  </a:lnTo>
                  <a:lnTo>
                    <a:pt x="352" y="664"/>
                  </a:lnTo>
                  <a:lnTo>
                    <a:pt x="352" y="664"/>
                  </a:lnTo>
                  <a:lnTo>
                    <a:pt x="352" y="658"/>
                  </a:lnTo>
                  <a:lnTo>
                    <a:pt x="352" y="658"/>
                  </a:lnTo>
                  <a:lnTo>
                    <a:pt x="352" y="658"/>
                  </a:lnTo>
                  <a:lnTo>
                    <a:pt x="352" y="653"/>
                  </a:lnTo>
                  <a:lnTo>
                    <a:pt x="352" y="653"/>
                  </a:lnTo>
                  <a:lnTo>
                    <a:pt x="352" y="653"/>
                  </a:lnTo>
                  <a:lnTo>
                    <a:pt x="352" y="648"/>
                  </a:lnTo>
                  <a:lnTo>
                    <a:pt x="352" y="648"/>
                  </a:lnTo>
                  <a:lnTo>
                    <a:pt x="352" y="648"/>
                  </a:lnTo>
                  <a:lnTo>
                    <a:pt x="352" y="648"/>
                  </a:lnTo>
                  <a:lnTo>
                    <a:pt x="352" y="643"/>
                  </a:lnTo>
                  <a:lnTo>
                    <a:pt x="352" y="643"/>
                  </a:lnTo>
                  <a:lnTo>
                    <a:pt x="352" y="643"/>
                  </a:lnTo>
                  <a:lnTo>
                    <a:pt x="352" y="638"/>
                  </a:lnTo>
                  <a:lnTo>
                    <a:pt x="352" y="638"/>
                  </a:lnTo>
                  <a:lnTo>
                    <a:pt x="352" y="638"/>
                  </a:lnTo>
                  <a:lnTo>
                    <a:pt x="352" y="632"/>
                  </a:lnTo>
                  <a:lnTo>
                    <a:pt x="352" y="632"/>
                  </a:lnTo>
                  <a:lnTo>
                    <a:pt x="352" y="632"/>
                  </a:lnTo>
                  <a:lnTo>
                    <a:pt x="347" y="632"/>
                  </a:lnTo>
                  <a:lnTo>
                    <a:pt x="347" y="627"/>
                  </a:lnTo>
                  <a:lnTo>
                    <a:pt x="347" y="627"/>
                  </a:lnTo>
                  <a:lnTo>
                    <a:pt x="347" y="627"/>
                  </a:lnTo>
                  <a:lnTo>
                    <a:pt x="347" y="622"/>
                  </a:lnTo>
                  <a:lnTo>
                    <a:pt x="347" y="622"/>
                  </a:lnTo>
                  <a:lnTo>
                    <a:pt x="347" y="622"/>
                  </a:lnTo>
                  <a:lnTo>
                    <a:pt x="347" y="617"/>
                  </a:lnTo>
                  <a:lnTo>
                    <a:pt x="347" y="617"/>
                  </a:lnTo>
                  <a:lnTo>
                    <a:pt x="347" y="617"/>
                  </a:lnTo>
                  <a:lnTo>
                    <a:pt x="347" y="617"/>
                  </a:lnTo>
                  <a:lnTo>
                    <a:pt x="347" y="612"/>
                  </a:lnTo>
                  <a:lnTo>
                    <a:pt x="347" y="612"/>
                  </a:lnTo>
                  <a:lnTo>
                    <a:pt x="347" y="612"/>
                  </a:lnTo>
                  <a:lnTo>
                    <a:pt x="342" y="612"/>
                  </a:lnTo>
                  <a:lnTo>
                    <a:pt x="342" y="612"/>
                  </a:lnTo>
                  <a:lnTo>
                    <a:pt x="342" y="612"/>
                  </a:lnTo>
                  <a:lnTo>
                    <a:pt x="342" y="612"/>
                  </a:lnTo>
                  <a:lnTo>
                    <a:pt x="342" y="606"/>
                  </a:lnTo>
                  <a:lnTo>
                    <a:pt x="342" y="606"/>
                  </a:lnTo>
                  <a:lnTo>
                    <a:pt x="342" y="606"/>
                  </a:lnTo>
                  <a:lnTo>
                    <a:pt x="342" y="601"/>
                  </a:lnTo>
                  <a:lnTo>
                    <a:pt x="337" y="601"/>
                  </a:lnTo>
                  <a:lnTo>
                    <a:pt x="337" y="601"/>
                  </a:lnTo>
                  <a:lnTo>
                    <a:pt x="342" y="601"/>
                  </a:lnTo>
                  <a:lnTo>
                    <a:pt x="342" y="596"/>
                  </a:lnTo>
                  <a:lnTo>
                    <a:pt x="337" y="596"/>
                  </a:lnTo>
                  <a:lnTo>
                    <a:pt x="337" y="596"/>
                  </a:lnTo>
                  <a:lnTo>
                    <a:pt x="342" y="591"/>
                  </a:lnTo>
                  <a:lnTo>
                    <a:pt x="337" y="591"/>
                  </a:lnTo>
                  <a:lnTo>
                    <a:pt x="342" y="591"/>
                  </a:lnTo>
                  <a:lnTo>
                    <a:pt x="342" y="591"/>
                  </a:lnTo>
                  <a:lnTo>
                    <a:pt x="342" y="591"/>
                  </a:lnTo>
                  <a:lnTo>
                    <a:pt x="337" y="586"/>
                  </a:lnTo>
                  <a:lnTo>
                    <a:pt x="337" y="586"/>
                  </a:lnTo>
                  <a:lnTo>
                    <a:pt x="342" y="586"/>
                  </a:lnTo>
                  <a:lnTo>
                    <a:pt x="342" y="586"/>
                  </a:lnTo>
                  <a:lnTo>
                    <a:pt x="337" y="586"/>
                  </a:lnTo>
                  <a:lnTo>
                    <a:pt x="342" y="581"/>
                  </a:lnTo>
                  <a:lnTo>
                    <a:pt x="342" y="581"/>
                  </a:lnTo>
                  <a:lnTo>
                    <a:pt x="342" y="581"/>
                  </a:lnTo>
                  <a:lnTo>
                    <a:pt x="342" y="581"/>
                  </a:lnTo>
                  <a:lnTo>
                    <a:pt x="342" y="575"/>
                  </a:lnTo>
                  <a:lnTo>
                    <a:pt x="342" y="575"/>
                  </a:lnTo>
                  <a:lnTo>
                    <a:pt x="342" y="575"/>
                  </a:lnTo>
                  <a:lnTo>
                    <a:pt x="342" y="575"/>
                  </a:lnTo>
                  <a:lnTo>
                    <a:pt x="342" y="570"/>
                  </a:lnTo>
                  <a:lnTo>
                    <a:pt x="342" y="570"/>
                  </a:lnTo>
                  <a:lnTo>
                    <a:pt x="342" y="570"/>
                  </a:lnTo>
                  <a:lnTo>
                    <a:pt x="342" y="570"/>
                  </a:lnTo>
                  <a:lnTo>
                    <a:pt x="342" y="565"/>
                  </a:lnTo>
                  <a:lnTo>
                    <a:pt x="342" y="565"/>
                  </a:lnTo>
                  <a:lnTo>
                    <a:pt x="342" y="565"/>
                  </a:lnTo>
                  <a:lnTo>
                    <a:pt x="342" y="565"/>
                  </a:lnTo>
                  <a:lnTo>
                    <a:pt x="342" y="565"/>
                  </a:lnTo>
                  <a:lnTo>
                    <a:pt x="342" y="560"/>
                  </a:lnTo>
                  <a:lnTo>
                    <a:pt x="342" y="560"/>
                  </a:lnTo>
                  <a:lnTo>
                    <a:pt x="342" y="560"/>
                  </a:lnTo>
                  <a:lnTo>
                    <a:pt x="342" y="555"/>
                  </a:lnTo>
                  <a:lnTo>
                    <a:pt x="342" y="555"/>
                  </a:lnTo>
                  <a:lnTo>
                    <a:pt x="342" y="549"/>
                  </a:lnTo>
                  <a:lnTo>
                    <a:pt x="337" y="549"/>
                  </a:lnTo>
                  <a:lnTo>
                    <a:pt x="337" y="549"/>
                  </a:lnTo>
                  <a:lnTo>
                    <a:pt x="337" y="549"/>
                  </a:lnTo>
                  <a:lnTo>
                    <a:pt x="342" y="544"/>
                  </a:lnTo>
                  <a:lnTo>
                    <a:pt x="337" y="544"/>
                  </a:lnTo>
                  <a:lnTo>
                    <a:pt x="337" y="544"/>
                  </a:lnTo>
                  <a:lnTo>
                    <a:pt x="342" y="544"/>
                  </a:lnTo>
                  <a:lnTo>
                    <a:pt x="342" y="539"/>
                  </a:lnTo>
                  <a:lnTo>
                    <a:pt x="337" y="539"/>
                  </a:lnTo>
                  <a:lnTo>
                    <a:pt x="342" y="539"/>
                  </a:lnTo>
                  <a:lnTo>
                    <a:pt x="342" y="539"/>
                  </a:lnTo>
                  <a:lnTo>
                    <a:pt x="342" y="534"/>
                  </a:lnTo>
                  <a:lnTo>
                    <a:pt x="342" y="534"/>
                  </a:lnTo>
                  <a:lnTo>
                    <a:pt x="342" y="534"/>
                  </a:lnTo>
                  <a:lnTo>
                    <a:pt x="342" y="529"/>
                  </a:lnTo>
                  <a:lnTo>
                    <a:pt x="337" y="529"/>
                  </a:lnTo>
                  <a:lnTo>
                    <a:pt x="337" y="529"/>
                  </a:lnTo>
                  <a:lnTo>
                    <a:pt x="342" y="529"/>
                  </a:lnTo>
                  <a:lnTo>
                    <a:pt x="342" y="524"/>
                  </a:lnTo>
                  <a:lnTo>
                    <a:pt x="342" y="524"/>
                  </a:lnTo>
                  <a:lnTo>
                    <a:pt x="342" y="524"/>
                  </a:lnTo>
                  <a:lnTo>
                    <a:pt x="342" y="518"/>
                  </a:lnTo>
                  <a:lnTo>
                    <a:pt x="342" y="518"/>
                  </a:lnTo>
                  <a:lnTo>
                    <a:pt x="347" y="518"/>
                  </a:lnTo>
                  <a:lnTo>
                    <a:pt x="342" y="518"/>
                  </a:lnTo>
                  <a:lnTo>
                    <a:pt x="342" y="513"/>
                  </a:lnTo>
                  <a:lnTo>
                    <a:pt x="342" y="513"/>
                  </a:lnTo>
                  <a:lnTo>
                    <a:pt x="342" y="513"/>
                  </a:lnTo>
                  <a:lnTo>
                    <a:pt x="342" y="508"/>
                  </a:lnTo>
                  <a:lnTo>
                    <a:pt x="342" y="508"/>
                  </a:lnTo>
                  <a:lnTo>
                    <a:pt x="347" y="508"/>
                  </a:lnTo>
                  <a:lnTo>
                    <a:pt x="347" y="508"/>
                  </a:lnTo>
                  <a:lnTo>
                    <a:pt x="347" y="503"/>
                  </a:lnTo>
                  <a:lnTo>
                    <a:pt x="347" y="503"/>
                  </a:lnTo>
                  <a:lnTo>
                    <a:pt x="347" y="503"/>
                  </a:lnTo>
                  <a:lnTo>
                    <a:pt x="347" y="503"/>
                  </a:lnTo>
                  <a:lnTo>
                    <a:pt x="347" y="498"/>
                  </a:lnTo>
                  <a:lnTo>
                    <a:pt x="347" y="498"/>
                  </a:lnTo>
                  <a:lnTo>
                    <a:pt x="347" y="498"/>
                  </a:lnTo>
                  <a:lnTo>
                    <a:pt x="352" y="498"/>
                  </a:lnTo>
                  <a:lnTo>
                    <a:pt x="347" y="498"/>
                  </a:lnTo>
                  <a:lnTo>
                    <a:pt x="347" y="498"/>
                  </a:lnTo>
                  <a:lnTo>
                    <a:pt x="347" y="498"/>
                  </a:lnTo>
                  <a:lnTo>
                    <a:pt x="342" y="498"/>
                  </a:lnTo>
                  <a:lnTo>
                    <a:pt x="342" y="498"/>
                  </a:lnTo>
                  <a:lnTo>
                    <a:pt x="342" y="498"/>
                  </a:lnTo>
                  <a:lnTo>
                    <a:pt x="337" y="498"/>
                  </a:lnTo>
                  <a:lnTo>
                    <a:pt x="337" y="492"/>
                  </a:lnTo>
                  <a:lnTo>
                    <a:pt x="337" y="492"/>
                  </a:lnTo>
                  <a:lnTo>
                    <a:pt x="332" y="492"/>
                  </a:lnTo>
                  <a:lnTo>
                    <a:pt x="332" y="492"/>
                  </a:lnTo>
                  <a:lnTo>
                    <a:pt x="326" y="492"/>
                  </a:lnTo>
                  <a:lnTo>
                    <a:pt x="326" y="492"/>
                  </a:lnTo>
                  <a:lnTo>
                    <a:pt x="326" y="487"/>
                  </a:lnTo>
                  <a:lnTo>
                    <a:pt x="326" y="487"/>
                  </a:lnTo>
                  <a:lnTo>
                    <a:pt x="326" y="487"/>
                  </a:lnTo>
                  <a:lnTo>
                    <a:pt x="321" y="487"/>
                  </a:lnTo>
                  <a:lnTo>
                    <a:pt x="321" y="482"/>
                  </a:lnTo>
                  <a:lnTo>
                    <a:pt x="321" y="487"/>
                  </a:lnTo>
                  <a:lnTo>
                    <a:pt x="321" y="487"/>
                  </a:lnTo>
                  <a:lnTo>
                    <a:pt x="321" y="487"/>
                  </a:lnTo>
                  <a:lnTo>
                    <a:pt x="321" y="487"/>
                  </a:lnTo>
                  <a:lnTo>
                    <a:pt x="316" y="487"/>
                  </a:lnTo>
                  <a:lnTo>
                    <a:pt x="316" y="487"/>
                  </a:lnTo>
                  <a:lnTo>
                    <a:pt x="316" y="487"/>
                  </a:lnTo>
                  <a:lnTo>
                    <a:pt x="311" y="492"/>
                  </a:lnTo>
                  <a:lnTo>
                    <a:pt x="311" y="492"/>
                  </a:lnTo>
                  <a:lnTo>
                    <a:pt x="311" y="492"/>
                  </a:lnTo>
                  <a:lnTo>
                    <a:pt x="306" y="492"/>
                  </a:lnTo>
                  <a:lnTo>
                    <a:pt x="306" y="492"/>
                  </a:lnTo>
                  <a:lnTo>
                    <a:pt x="306" y="492"/>
                  </a:lnTo>
                  <a:lnTo>
                    <a:pt x="300" y="492"/>
                  </a:lnTo>
                  <a:lnTo>
                    <a:pt x="300" y="492"/>
                  </a:lnTo>
                  <a:lnTo>
                    <a:pt x="300" y="492"/>
                  </a:lnTo>
                  <a:lnTo>
                    <a:pt x="300" y="492"/>
                  </a:lnTo>
                  <a:lnTo>
                    <a:pt x="300" y="492"/>
                  </a:lnTo>
                  <a:lnTo>
                    <a:pt x="295" y="492"/>
                  </a:lnTo>
                  <a:lnTo>
                    <a:pt x="295" y="492"/>
                  </a:lnTo>
                  <a:lnTo>
                    <a:pt x="295" y="487"/>
                  </a:lnTo>
                  <a:lnTo>
                    <a:pt x="290" y="487"/>
                  </a:lnTo>
                  <a:lnTo>
                    <a:pt x="290" y="492"/>
                  </a:lnTo>
                  <a:lnTo>
                    <a:pt x="290" y="492"/>
                  </a:lnTo>
                  <a:lnTo>
                    <a:pt x="290" y="492"/>
                  </a:lnTo>
                  <a:lnTo>
                    <a:pt x="285" y="492"/>
                  </a:lnTo>
                  <a:lnTo>
                    <a:pt x="285" y="492"/>
                  </a:lnTo>
                  <a:lnTo>
                    <a:pt x="285" y="492"/>
                  </a:lnTo>
                  <a:lnTo>
                    <a:pt x="285" y="492"/>
                  </a:lnTo>
                  <a:lnTo>
                    <a:pt x="280" y="498"/>
                  </a:lnTo>
                  <a:lnTo>
                    <a:pt x="280" y="498"/>
                  </a:lnTo>
                  <a:lnTo>
                    <a:pt x="280" y="498"/>
                  </a:lnTo>
                  <a:lnTo>
                    <a:pt x="280" y="498"/>
                  </a:lnTo>
                  <a:lnTo>
                    <a:pt x="280" y="498"/>
                  </a:lnTo>
                  <a:lnTo>
                    <a:pt x="280" y="498"/>
                  </a:lnTo>
                  <a:lnTo>
                    <a:pt x="275" y="498"/>
                  </a:lnTo>
                  <a:lnTo>
                    <a:pt x="275" y="498"/>
                  </a:lnTo>
                  <a:lnTo>
                    <a:pt x="275" y="498"/>
                  </a:lnTo>
                  <a:lnTo>
                    <a:pt x="275" y="503"/>
                  </a:lnTo>
                  <a:lnTo>
                    <a:pt x="269" y="503"/>
                  </a:lnTo>
                  <a:lnTo>
                    <a:pt x="269" y="498"/>
                  </a:lnTo>
                  <a:lnTo>
                    <a:pt x="269" y="498"/>
                  </a:lnTo>
                  <a:lnTo>
                    <a:pt x="264" y="498"/>
                  </a:lnTo>
                  <a:lnTo>
                    <a:pt x="264" y="498"/>
                  </a:lnTo>
                  <a:lnTo>
                    <a:pt x="264" y="498"/>
                  </a:lnTo>
                  <a:lnTo>
                    <a:pt x="259" y="498"/>
                  </a:lnTo>
                  <a:lnTo>
                    <a:pt x="259" y="498"/>
                  </a:lnTo>
                  <a:lnTo>
                    <a:pt x="259" y="498"/>
                  </a:lnTo>
                  <a:lnTo>
                    <a:pt x="259" y="498"/>
                  </a:lnTo>
                  <a:lnTo>
                    <a:pt x="259" y="498"/>
                  </a:lnTo>
                  <a:lnTo>
                    <a:pt x="254" y="498"/>
                  </a:lnTo>
                  <a:lnTo>
                    <a:pt x="254" y="498"/>
                  </a:lnTo>
                  <a:lnTo>
                    <a:pt x="254" y="492"/>
                  </a:lnTo>
                  <a:lnTo>
                    <a:pt x="254" y="492"/>
                  </a:lnTo>
                  <a:lnTo>
                    <a:pt x="254" y="492"/>
                  </a:lnTo>
                  <a:lnTo>
                    <a:pt x="254" y="492"/>
                  </a:lnTo>
                  <a:lnTo>
                    <a:pt x="249" y="492"/>
                  </a:lnTo>
                  <a:lnTo>
                    <a:pt x="249" y="492"/>
                  </a:lnTo>
                  <a:lnTo>
                    <a:pt x="249" y="492"/>
                  </a:lnTo>
                  <a:lnTo>
                    <a:pt x="249" y="492"/>
                  </a:lnTo>
                  <a:lnTo>
                    <a:pt x="243" y="492"/>
                  </a:lnTo>
                  <a:lnTo>
                    <a:pt x="243" y="487"/>
                  </a:lnTo>
                  <a:lnTo>
                    <a:pt x="243" y="487"/>
                  </a:lnTo>
                  <a:lnTo>
                    <a:pt x="238" y="487"/>
                  </a:lnTo>
                  <a:lnTo>
                    <a:pt x="238" y="487"/>
                  </a:lnTo>
                  <a:lnTo>
                    <a:pt x="238" y="487"/>
                  </a:lnTo>
                  <a:lnTo>
                    <a:pt x="233" y="487"/>
                  </a:lnTo>
                  <a:lnTo>
                    <a:pt x="233" y="487"/>
                  </a:lnTo>
                  <a:lnTo>
                    <a:pt x="233" y="482"/>
                  </a:lnTo>
                  <a:lnTo>
                    <a:pt x="233" y="482"/>
                  </a:lnTo>
                  <a:lnTo>
                    <a:pt x="233" y="482"/>
                  </a:lnTo>
                  <a:lnTo>
                    <a:pt x="228" y="482"/>
                  </a:lnTo>
                  <a:lnTo>
                    <a:pt x="228" y="477"/>
                  </a:lnTo>
                  <a:lnTo>
                    <a:pt x="228" y="477"/>
                  </a:lnTo>
                  <a:lnTo>
                    <a:pt x="228" y="477"/>
                  </a:lnTo>
                  <a:lnTo>
                    <a:pt x="228" y="472"/>
                  </a:lnTo>
                  <a:lnTo>
                    <a:pt x="228" y="472"/>
                  </a:lnTo>
                  <a:lnTo>
                    <a:pt x="223" y="472"/>
                  </a:lnTo>
                  <a:lnTo>
                    <a:pt x="223" y="472"/>
                  </a:lnTo>
                  <a:lnTo>
                    <a:pt x="223" y="472"/>
                  </a:lnTo>
                  <a:lnTo>
                    <a:pt x="218" y="472"/>
                  </a:lnTo>
                  <a:lnTo>
                    <a:pt x="218" y="472"/>
                  </a:lnTo>
                  <a:lnTo>
                    <a:pt x="218" y="466"/>
                  </a:lnTo>
                  <a:lnTo>
                    <a:pt x="212" y="466"/>
                  </a:lnTo>
                  <a:lnTo>
                    <a:pt x="212" y="466"/>
                  </a:lnTo>
                  <a:lnTo>
                    <a:pt x="212" y="466"/>
                  </a:lnTo>
                  <a:lnTo>
                    <a:pt x="212" y="466"/>
                  </a:lnTo>
                  <a:lnTo>
                    <a:pt x="212" y="466"/>
                  </a:lnTo>
                  <a:lnTo>
                    <a:pt x="207" y="461"/>
                  </a:lnTo>
                  <a:lnTo>
                    <a:pt x="207" y="461"/>
                  </a:lnTo>
                  <a:lnTo>
                    <a:pt x="207" y="461"/>
                  </a:lnTo>
                  <a:lnTo>
                    <a:pt x="207" y="461"/>
                  </a:lnTo>
                  <a:lnTo>
                    <a:pt x="202" y="461"/>
                  </a:lnTo>
                  <a:lnTo>
                    <a:pt x="202" y="461"/>
                  </a:lnTo>
                  <a:lnTo>
                    <a:pt x="202" y="456"/>
                  </a:lnTo>
                  <a:lnTo>
                    <a:pt x="202" y="456"/>
                  </a:lnTo>
                  <a:lnTo>
                    <a:pt x="202" y="461"/>
                  </a:lnTo>
                  <a:lnTo>
                    <a:pt x="202" y="461"/>
                  </a:lnTo>
                  <a:lnTo>
                    <a:pt x="202" y="461"/>
                  </a:lnTo>
                  <a:lnTo>
                    <a:pt x="197" y="461"/>
                  </a:lnTo>
                  <a:lnTo>
                    <a:pt x="197" y="466"/>
                  </a:lnTo>
                  <a:lnTo>
                    <a:pt x="202" y="466"/>
                  </a:lnTo>
                  <a:lnTo>
                    <a:pt x="202" y="466"/>
                  </a:lnTo>
                  <a:lnTo>
                    <a:pt x="197" y="466"/>
                  </a:lnTo>
                  <a:lnTo>
                    <a:pt x="197" y="466"/>
                  </a:lnTo>
                  <a:lnTo>
                    <a:pt x="197" y="472"/>
                  </a:lnTo>
                  <a:lnTo>
                    <a:pt x="192" y="466"/>
                  </a:lnTo>
                  <a:lnTo>
                    <a:pt x="192" y="466"/>
                  </a:lnTo>
                  <a:lnTo>
                    <a:pt x="192" y="466"/>
                  </a:lnTo>
                  <a:lnTo>
                    <a:pt x="186" y="466"/>
                  </a:lnTo>
                  <a:lnTo>
                    <a:pt x="186" y="466"/>
                  </a:lnTo>
                  <a:lnTo>
                    <a:pt x="186" y="466"/>
                  </a:lnTo>
                  <a:lnTo>
                    <a:pt x="186" y="466"/>
                  </a:lnTo>
                  <a:lnTo>
                    <a:pt x="186" y="461"/>
                  </a:lnTo>
                  <a:lnTo>
                    <a:pt x="186" y="461"/>
                  </a:lnTo>
                  <a:lnTo>
                    <a:pt x="186" y="461"/>
                  </a:lnTo>
                  <a:lnTo>
                    <a:pt x="186" y="456"/>
                  </a:lnTo>
                  <a:lnTo>
                    <a:pt x="192" y="456"/>
                  </a:lnTo>
                  <a:lnTo>
                    <a:pt x="192" y="456"/>
                  </a:lnTo>
                  <a:lnTo>
                    <a:pt x="186" y="456"/>
                  </a:lnTo>
                  <a:lnTo>
                    <a:pt x="186" y="451"/>
                  </a:lnTo>
                  <a:lnTo>
                    <a:pt x="186" y="451"/>
                  </a:lnTo>
                  <a:lnTo>
                    <a:pt x="186" y="456"/>
                  </a:lnTo>
                  <a:lnTo>
                    <a:pt x="186" y="456"/>
                  </a:lnTo>
                  <a:lnTo>
                    <a:pt x="181" y="456"/>
                  </a:lnTo>
                  <a:lnTo>
                    <a:pt x="181" y="456"/>
                  </a:lnTo>
                  <a:lnTo>
                    <a:pt x="181" y="461"/>
                  </a:lnTo>
                  <a:lnTo>
                    <a:pt x="176" y="461"/>
                  </a:lnTo>
                  <a:lnTo>
                    <a:pt x="176" y="461"/>
                  </a:lnTo>
                  <a:lnTo>
                    <a:pt x="176" y="461"/>
                  </a:lnTo>
                  <a:lnTo>
                    <a:pt x="171" y="461"/>
                  </a:lnTo>
                  <a:lnTo>
                    <a:pt x="171" y="461"/>
                  </a:lnTo>
                  <a:lnTo>
                    <a:pt x="171" y="461"/>
                  </a:lnTo>
                  <a:lnTo>
                    <a:pt x="166" y="461"/>
                  </a:lnTo>
                  <a:lnTo>
                    <a:pt x="166" y="461"/>
                  </a:lnTo>
                  <a:lnTo>
                    <a:pt x="166" y="466"/>
                  </a:lnTo>
                  <a:lnTo>
                    <a:pt x="166" y="466"/>
                  </a:lnTo>
                  <a:lnTo>
                    <a:pt x="166" y="466"/>
                  </a:lnTo>
                  <a:lnTo>
                    <a:pt x="166" y="466"/>
                  </a:lnTo>
                  <a:lnTo>
                    <a:pt x="160" y="472"/>
                  </a:lnTo>
                  <a:lnTo>
                    <a:pt x="160" y="466"/>
                  </a:lnTo>
                  <a:lnTo>
                    <a:pt x="160" y="466"/>
                  </a:lnTo>
                  <a:lnTo>
                    <a:pt x="160" y="466"/>
                  </a:lnTo>
                  <a:lnTo>
                    <a:pt x="160" y="461"/>
                  </a:lnTo>
                  <a:lnTo>
                    <a:pt x="155" y="461"/>
                  </a:lnTo>
                  <a:lnTo>
                    <a:pt x="155" y="461"/>
                  </a:lnTo>
                  <a:lnTo>
                    <a:pt x="155" y="461"/>
                  </a:lnTo>
                  <a:lnTo>
                    <a:pt x="155" y="456"/>
                  </a:lnTo>
                  <a:lnTo>
                    <a:pt x="150" y="456"/>
                  </a:lnTo>
                  <a:lnTo>
                    <a:pt x="150" y="456"/>
                  </a:lnTo>
                  <a:lnTo>
                    <a:pt x="145" y="451"/>
                  </a:lnTo>
                  <a:lnTo>
                    <a:pt x="145" y="451"/>
                  </a:lnTo>
                  <a:lnTo>
                    <a:pt x="140" y="456"/>
                  </a:lnTo>
                  <a:lnTo>
                    <a:pt x="140" y="456"/>
                  </a:lnTo>
                  <a:lnTo>
                    <a:pt x="140" y="456"/>
                  </a:lnTo>
                  <a:lnTo>
                    <a:pt x="135" y="456"/>
                  </a:lnTo>
                  <a:lnTo>
                    <a:pt x="135" y="456"/>
                  </a:lnTo>
                  <a:lnTo>
                    <a:pt x="135" y="456"/>
                  </a:lnTo>
                  <a:lnTo>
                    <a:pt x="135" y="456"/>
                  </a:lnTo>
                  <a:lnTo>
                    <a:pt x="129" y="451"/>
                  </a:lnTo>
                  <a:lnTo>
                    <a:pt x="129" y="451"/>
                  </a:lnTo>
                  <a:lnTo>
                    <a:pt x="129" y="451"/>
                  </a:lnTo>
                  <a:lnTo>
                    <a:pt x="124" y="451"/>
                  </a:lnTo>
                  <a:lnTo>
                    <a:pt x="124" y="451"/>
                  </a:lnTo>
                  <a:lnTo>
                    <a:pt x="119" y="446"/>
                  </a:lnTo>
                  <a:lnTo>
                    <a:pt x="114" y="446"/>
                  </a:lnTo>
                  <a:lnTo>
                    <a:pt x="109" y="446"/>
                  </a:lnTo>
                  <a:lnTo>
                    <a:pt x="109" y="446"/>
                  </a:lnTo>
                  <a:lnTo>
                    <a:pt x="109" y="446"/>
                  </a:lnTo>
                  <a:lnTo>
                    <a:pt x="103" y="446"/>
                  </a:lnTo>
                  <a:lnTo>
                    <a:pt x="103" y="441"/>
                  </a:lnTo>
                  <a:lnTo>
                    <a:pt x="103" y="441"/>
                  </a:lnTo>
                  <a:lnTo>
                    <a:pt x="103" y="441"/>
                  </a:lnTo>
                  <a:lnTo>
                    <a:pt x="98" y="446"/>
                  </a:lnTo>
                  <a:lnTo>
                    <a:pt x="98" y="446"/>
                  </a:lnTo>
                  <a:lnTo>
                    <a:pt x="98" y="446"/>
                  </a:lnTo>
                  <a:lnTo>
                    <a:pt x="93" y="446"/>
                  </a:lnTo>
                  <a:lnTo>
                    <a:pt x="93" y="446"/>
                  </a:lnTo>
                  <a:lnTo>
                    <a:pt x="93" y="446"/>
                  </a:lnTo>
                  <a:lnTo>
                    <a:pt x="88" y="446"/>
                  </a:lnTo>
                  <a:lnTo>
                    <a:pt x="88" y="446"/>
                  </a:lnTo>
                  <a:lnTo>
                    <a:pt x="88" y="446"/>
                  </a:lnTo>
                  <a:lnTo>
                    <a:pt x="83" y="446"/>
                  </a:lnTo>
                  <a:lnTo>
                    <a:pt x="83" y="446"/>
                  </a:lnTo>
                  <a:lnTo>
                    <a:pt x="78" y="446"/>
                  </a:lnTo>
                  <a:lnTo>
                    <a:pt x="72" y="446"/>
                  </a:lnTo>
                  <a:lnTo>
                    <a:pt x="72" y="446"/>
                  </a:lnTo>
                  <a:lnTo>
                    <a:pt x="72" y="441"/>
                  </a:lnTo>
                  <a:lnTo>
                    <a:pt x="67" y="441"/>
                  </a:lnTo>
                  <a:lnTo>
                    <a:pt x="67" y="441"/>
                  </a:lnTo>
                  <a:lnTo>
                    <a:pt x="67" y="435"/>
                  </a:lnTo>
                  <a:lnTo>
                    <a:pt x="67" y="435"/>
                  </a:lnTo>
                  <a:lnTo>
                    <a:pt x="67" y="435"/>
                  </a:lnTo>
                  <a:lnTo>
                    <a:pt x="67" y="435"/>
                  </a:lnTo>
                  <a:lnTo>
                    <a:pt x="62" y="430"/>
                  </a:lnTo>
                  <a:lnTo>
                    <a:pt x="62" y="430"/>
                  </a:lnTo>
                  <a:lnTo>
                    <a:pt x="62" y="430"/>
                  </a:lnTo>
                  <a:lnTo>
                    <a:pt x="62" y="425"/>
                  </a:lnTo>
                  <a:lnTo>
                    <a:pt x="57" y="425"/>
                  </a:lnTo>
                  <a:lnTo>
                    <a:pt x="57" y="425"/>
                  </a:lnTo>
                  <a:lnTo>
                    <a:pt x="57" y="420"/>
                  </a:lnTo>
                  <a:lnTo>
                    <a:pt x="57" y="420"/>
                  </a:lnTo>
                  <a:lnTo>
                    <a:pt x="57" y="420"/>
                  </a:lnTo>
                  <a:lnTo>
                    <a:pt x="52" y="420"/>
                  </a:lnTo>
                  <a:lnTo>
                    <a:pt x="52" y="420"/>
                  </a:lnTo>
                  <a:lnTo>
                    <a:pt x="52" y="415"/>
                  </a:lnTo>
                  <a:lnTo>
                    <a:pt x="52" y="415"/>
                  </a:lnTo>
                  <a:lnTo>
                    <a:pt x="52" y="415"/>
                  </a:lnTo>
                  <a:lnTo>
                    <a:pt x="52" y="409"/>
                  </a:lnTo>
                  <a:lnTo>
                    <a:pt x="46" y="409"/>
                  </a:lnTo>
                  <a:lnTo>
                    <a:pt x="46" y="409"/>
                  </a:lnTo>
                  <a:lnTo>
                    <a:pt x="46" y="404"/>
                  </a:lnTo>
                  <a:lnTo>
                    <a:pt x="46" y="404"/>
                  </a:lnTo>
                  <a:lnTo>
                    <a:pt x="46" y="404"/>
                  </a:lnTo>
                  <a:lnTo>
                    <a:pt x="41" y="404"/>
                  </a:lnTo>
                  <a:lnTo>
                    <a:pt x="41" y="399"/>
                  </a:lnTo>
                  <a:lnTo>
                    <a:pt x="41" y="399"/>
                  </a:lnTo>
                  <a:lnTo>
                    <a:pt x="41" y="399"/>
                  </a:lnTo>
                  <a:lnTo>
                    <a:pt x="36" y="399"/>
                  </a:lnTo>
                  <a:lnTo>
                    <a:pt x="36" y="394"/>
                  </a:lnTo>
                  <a:lnTo>
                    <a:pt x="36" y="394"/>
                  </a:lnTo>
                  <a:lnTo>
                    <a:pt x="36" y="394"/>
                  </a:lnTo>
                  <a:lnTo>
                    <a:pt x="36" y="394"/>
                  </a:lnTo>
                  <a:lnTo>
                    <a:pt x="36" y="389"/>
                  </a:lnTo>
                  <a:lnTo>
                    <a:pt x="36" y="389"/>
                  </a:lnTo>
                  <a:lnTo>
                    <a:pt x="31" y="389"/>
                  </a:lnTo>
                  <a:lnTo>
                    <a:pt x="31" y="383"/>
                  </a:lnTo>
                  <a:lnTo>
                    <a:pt x="31" y="383"/>
                  </a:lnTo>
                  <a:lnTo>
                    <a:pt x="31" y="383"/>
                  </a:lnTo>
                  <a:lnTo>
                    <a:pt x="31" y="383"/>
                  </a:lnTo>
                  <a:lnTo>
                    <a:pt x="26" y="383"/>
                  </a:lnTo>
                  <a:lnTo>
                    <a:pt x="26" y="378"/>
                  </a:lnTo>
                  <a:lnTo>
                    <a:pt x="26" y="378"/>
                  </a:lnTo>
                  <a:lnTo>
                    <a:pt x="26" y="378"/>
                  </a:lnTo>
                  <a:lnTo>
                    <a:pt x="26" y="373"/>
                  </a:lnTo>
                  <a:lnTo>
                    <a:pt x="21" y="373"/>
                  </a:lnTo>
                  <a:lnTo>
                    <a:pt x="0" y="337"/>
                  </a:lnTo>
                  <a:lnTo>
                    <a:pt x="5" y="337"/>
                  </a:lnTo>
                  <a:lnTo>
                    <a:pt x="10" y="337"/>
                  </a:lnTo>
                  <a:lnTo>
                    <a:pt x="26" y="311"/>
                  </a:lnTo>
                  <a:lnTo>
                    <a:pt x="52" y="280"/>
                  </a:lnTo>
                  <a:lnTo>
                    <a:pt x="72" y="243"/>
                  </a:lnTo>
                  <a:lnTo>
                    <a:pt x="88" y="223"/>
                  </a:lnTo>
                  <a:lnTo>
                    <a:pt x="103" y="217"/>
                  </a:lnTo>
                  <a:lnTo>
                    <a:pt x="109" y="202"/>
                  </a:lnTo>
                  <a:lnTo>
                    <a:pt x="124" y="202"/>
                  </a:lnTo>
                  <a:lnTo>
                    <a:pt x="135" y="186"/>
                  </a:lnTo>
                  <a:lnTo>
                    <a:pt x="135" y="181"/>
                  </a:lnTo>
                  <a:lnTo>
                    <a:pt x="145" y="166"/>
                  </a:lnTo>
                  <a:lnTo>
                    <a:pt x="166" y="155"/>
                  </a:lnTo>
                  <a:lnTo>
                    <a:pt x="186" y="140"/>
                  </a:lnTo>
                  <a:lnTo>
                    <a:pt x="202" y="124"/>
                  </a:lnTo>
                  <a:lnTo>
                    <a:pt x="212" y="124"/>
                  </a:lnTo>
                  <a:lnTo>
                    <a:pt x="218" y="124"/>
                  </a:lnTo>
                  <a:lnTo>
                    <a:pt x="228" y="124"/>
                  </a:lnTo>
                  <a:lnTo>
                    <a:pt x="238" y="124"/>
                  </a:lnTo>
                  <a:lnTo>
                    <a:pt x="243" y="129"/>
                  </a:lnTo>
                  <a:lnTo>
                    <a:pt x="254" y="129"/>
                  </a:lnTo>
                  <a:lnTo>
                    <a:pt x="264" y="124"/>
                  </a:lnTo>
                  <a:lnTo>
                    <a:pt x="269" y="124"/>
                  </a:lnTo>
                  <a:lnTo>
                    <a:pt x="290" y="124"/>
                  </a:lnTo>
                  <a:lnTo>
                    <a:pt x="295" y="124"/>
                  </a:lnTo>
                  <a:lnTo>
                    <a:pt x="306" y="124"/>
                  </a:lnTo>
                  <a:lnTo>
                    <a:pt x="316" y="124"/>
                  </a:lnTo>
                  <a:lnTo>
                    <a:pt x="326" y="124"/>
                  </a:lnTo>
                  <a:lnTo>
                    <a:pt x="342" y="124"/>
                  </a:lnTo>
                  <a:lnTo>
                    <a:pt x="352" y="124"/>
                  </a:lnTo>
                  <a:lnTo>
                    <a:pt x="363" y="124"/>
                  </a:lnTo>
                  <a:lnTo>
                    <a:pt x="373" y="119"/>
                  </a:lnTo>
                  <a:lnTo>
                    <a:pt x="389" y="119"/>
                  </a:lnTo>
                  <a:lnTo>
                    <a:pt x="399" y="119"/>
                  </a:lnTo>
                  <a:lnTo>
                    <a:pt x="409" y="114"/>
                  </a:lnTo>
                  <a:lnTo>
                    <a:pt x="420" y="114"/>
                  </a:lnTo>
                  <a:lnTo>
                    <a:pt x="430" y="109"/>
                  </a:lnTo>
                  <a:lnTo>
                    <a:pt x="440" y="109"/>
                  </a:lnTo>
                  <a:lnTo>
                    <a:pt x="451" y="103"/>
                  </a:lnTo>
                  <a:lnTo>
                    <a:pt x="451" y="93"/>
                  </a:lnTo>
                  <a:lnTo>
                    <a:pt x="456" y="88"/>
                  </a:lnTo>
                  <a:lnTo>
                    <a:pt x="461" y="77"/>
                  </a:lnTo>
                  <a:lnTo>
                    <a:pt x="466" y="72"/>
                  </a:lnTo>
                  <a:lnTo>
                    <a:pt x="471" y="67"/>
                  </a:lnTo>
                  <a:lnTo>
                    <a:pt x="482" y="62"/>
                  </a:lnTo>
                  <a:lnTo>
                    <a:pt x="487" y="57"/>
                  </a:lnTo>
                  <a:lnTo>
                    <a:pt x="492" y="46"/>
                  </a:lnTo>
                  <a:lnTo>
                    <a:pt x="503" y="46"/>
                  </a:lnTo>
                  <a:lnTo>
                    <a:pt x="513" y="41"/>
                  </a:lnTo>
                  <a:lnTo>
                    <a:pt x="523" y="41"/>
                  </a:lnTo>
                  <a:lnTo>
                    <a:pt x="534" y="41"/>
                  </a:lnTo>
                  <a:lnTo>
                    <a:pt x="539" y="41"/>
                  </a:lnTo>
                  <a:lnTo>
                    <a:pt x="544" y="46"/>
                  </a:lnTo>
                  <a:lnTo>
                    <a:pt x="554" y="46"/>
                  </a:lnTo>
                  <a:lnTo>
                    <a:pt x="565" y="46"/>
                  </a:lnTo>
                  <a:lnTo>
                    <a:pt x="580" y="46"/>
                  </a:lnTo>
                  <a:lnTo>
                    <a:pt x="591" y="46"/>
                  </a:lnTo>
                  <a:lnTo>
                    <a:pt x="601" y="52"/>
                  </a:lnTo>
                  <a:lnTo>
                    <a:pt x="606" y="57"/>
                  </a:lnTo>
                  <a:lnTo>
                    <a:pt x="611" y="62"/>
                  </a:lnTo>
                  <a:lnTo>
                    <a:pt x="617" y="72"/>
                  </a:lnTo>
                  <a:lnTo>
                    <a:pt x="627" y="77"/>
                  </a:lnTo>
                  <a:lnTo>
                    <a:pt x="632" y="83"/>
                  </a:lnTo>
                  <a:lnTo>
                    <a:pt x="642" y="83"/>
                  </a:lnTo>
                  <a:lnTo>
                    <a:pt x="648" y="83"/>
                  </a:lnTo>
                  <a:lnTo>
                    <a:pt x="653" y="72"/>
                  </a:lnTo>
                  <a:lnTo>
                    <a:pt x="653" y="62"/>
                  </a:lnTo>
                  <a:lnTo>
                    <a:pt x="653" y="57"/>
                  </a:lnTo>
                  <a:lnTo>
                    <a:pt x="653" y="41"/>
                  </a:lnTo>
                  <a:lnTo>
                    <a:pt x="658" y="36"/>
                  </a:lnTo>
                  <a:lnTo>
                    <a:pt x="663" y="26"/>
                  </a:lnTo>
                  <a:lnTo>
                    <a:pt x="668" y="20"/>
                  </a:lnTo>
                  <a:lnTo>
                    <a:pt x="674" y="15"/>
                  </a:lnTo>
                  <a:lnTo>
                    <a:pt x="684" y="10"/>
                  </a:lnTo>
                  <a:lnTo>
                    <a:pt x="684" y="0"/>
                  </a:lnTo>
                  <a:lnTo>
                    <a:pt x="699" y="0"/>
                  </a:lnTo>
                  <a:lnTo>
                    <a:pt x="710" y="0"/>
                  </a:lnTo>
                  <a:lnTo>
                    <a:pt x="720" y="0"/>
                  </a:lnTo>
                  <a:lnTo>
                    <a:pt x="731" y="5"/>
                  </a:lnTo>
                  <a:lnTo>
                    <a:pt x="736" y="10"/>
                  </a:lnTo>
                  <a:lnTo>
                    <a:pt x="746" y="15"/>
                  </a:lnTo>
                  <a:lnTo>
                    <a:pt x="746" y="26"/>
                  </a:lnTo>
                  <a:lnTo>
                    <a:pt x="746" y="36"/>
                  </a:lnTo>
                  <a:lnTo>
                    <a:pt x="751" y="46"/>
                  </a:lnTo>
                  <a:lnTo>
                    <a:pt x="756" y="57"/>
                  </a:lnTo>
                  <a:lnTo>
                    <a:pt x="762" y="62"/>
                  </a:lnTo>
                  <a:lnTo>
                    <a:pt x="767" y="67"/>
                  </a:lnTo>
                  <a:lnTo>
                    <a:pt x="777" y="72"/>
                  </a:lnTo>
                  <a:lnTo>
                    <a:pt x="782" y="72"/>
                  </a:lnTo>
                  <a:lnTo>
                    <a:pt x="788" y="83"/>
                  </a:lnTo>
                  <a:lnTo>
                    <a:pt x="798" y="88"/>
                  </a:lnTo>
                  <a:lnTo>
                    <a:pt x="798" y="98"/>
                  </a:lnTo>
                  <a:lnTo>
                    <a:pt x="803" y="109"/>
                  </a:lnTo>
                  <a:lnTo>
                    <a:pt x="803" y="124"/>
                  </a:lnTo>
                  <a:lnTo>
                    <a:pt x="798" y="129"/>
                  </a:lnTo>
                  <a:lnTo>
                    <a:pt x="798" y="145"/>
                  </a:lnTo>
                  <a:lnTo>
                    <a:pt x="798" y="155"/>
                  </a:lnTo>
                  <a:lnTo>
                    <a:pt x="798" y="171"/>
                  </a:lnTo>
                  <a:lnTo>
                    <a:pt x="803" y="176"/>
                  </a:lnTo>
                  <a:lnTo>
                    <a:pt x="803" y="186"/>
                  </a:lnTo>
                  <a:lnTo>
                    <a:pt x="803" y="197"/>
                  </a:lnTo>
                  <a:lnTo>
                    <a:pt x="808" y="207"/>
                  </a:lnTo>
                  <a:lnTo>
                    <a:pt x="813" y="217"/>
                  </a:lnTo>
                  <a:lnTo>
                    <a:pt x="819" y="223"/>
                  </a:lnTo>
                  <a:lnTo>
                    <a:pt x="824" y="233"/>
                  </a:lnTo>
                  <a:lnTo>
                    <a:pt x="829" y="238"/>
                  </a:lnTo>
                  <a:lnTo>
                    <a:pt x="829" y="249"/>
                  </a:lnTo>
                  <a:lnTo>
                    <a:pt x="834" y="254"/>
                  </a:lnTo>
                  <a:lnTo>
                    <a:pt x="839" y="264"/>
                  </a:lnTo>
                  <a:lnTo>
                    <a:pt x="850" y="269"/>
                  </a:lnTo>
                  <a:lnTo>
                    <a:pt x="850" y="269"/>
                  </a:lnTo>
                  <a:lnTo>
                    <a:pt x="855" y="275"/>
                  </a:lnTo>
                  <a:lnTo>
                    <a:pt x="860" y="280"/>
                  </a:lnTo>
                  <a:lnTo>
                    <a:pt x="871" y="285"/>
                  </a:lnTo>
                  <a:lnTo>
                    <a:pt x="881" y="285"/>
                  </a:lnTo>
                  <a:lnTo>
                    <a:pt x="896" y="285"/>
                  </a:lnTo>
                  <a:lnTo>
                    <a:pt x="902" y="280"/>
                  </a:lnTo>
                  <a:lnTo>
                    <a:pt x="907" y="275"/>
                  </a:lnTo>
                  <a:lnTo>
                    <a:pt x="917" y="269"/>
                  </a:lnTo>
                  <a:lnTo>
                    <a:pt x="922" y="264"/>
                  </a:lnTo>
                  <a:lnTo>
                    <a:pt x="933" y="259"/>
                  </a:lnTo>
                  <a:lnTo>
                    <a:pt x="943" y="259"/>
                  </a:lnTo>
                  <a:lnTo>
                    <a:pt x="953" y="264"/>
                  </a:lnTo>
                  <a:lnTo>
                    <a:pt x="964" y="264"/>
                  </a:lnTo>
                  <a:lnTo>
                    <a:pt x="974" y="259"/>
                  </a:lnTo>
                  <a:lnTo>
                    <a:pt x="979" y="254"/>
                  </a:lnTo>
                  <a:lnTo>
                    <a:pt x="985" y="249"/>
                  </a:lnTo>
                  <a:lnTo>
                    <a:pt x="995" y="243"/>
                  </a:lnTo>
                  <a:lnTo>
                    <a:pt x="1000" y="238"/>
                  </a:lnTo>
                  <a:lnTo>
                    <a:pt x="1005" y="233"/>
                  </a:lnTo>
                  <a:lnTo>
                    <a:pt x="1010" y="228"/>
                  </a:lnTo>
                  <a:lnTo>
                    <a:pt x="1016" y="228"/>
                  </a:lnTo>
                  <a:lnTo>
                    <a:pt x="1021" y="223"/>
                  </a:lnTo>
                  <a:lnTo>
                    <a:pt x="1031" y="217"/>
                  </a:lnTo>
                  <a:lnTo>
                    <a:pt x="1036" y="212"/>
                  </a:lnTo>
                  <a:lnTo>
                    <a:pt x="1042" y="202"/>
                  </a:lnTo>
                  <a:lnTo>
                    <a:pt x="1052" y="202"/>
                  </a:lnTo>
                  <a:lnTo>
                    <a:pt x="1057" y="192"/>
                  </a:lnTo>
                  <a:lnTo>
                    <a:pt x="1067" y="192"/>
                  </a:lnTo>
                  <a:lnTo>
                    <a:pt x="1078" y="192"/>
                  </a:lnTo>
                  <a:lnTo>
                    <a:pt x="1088" y="197"/>
                  </a:lnTo>
                  <a:lnTo>
                    <a:pt x="1099" y="202"/>
                  </a:lnTo>
                  <a:lnTo>
                    <a:pt x="1109" y="202"/>
                  </a:lnTo>
                  <a:lnTo>
                    <a:pt x="1114" y="192"/>
                  </a:lnTo>
                  <a:lnTo>
                    <a:pt x="1119" y="181"/>
                  </a:lnTo>
                  <a:lnTo>
                    <a:pt x="1119" y="171"/>
                  </a:lnTo>
                  <a:lnTo>
                    <a:pt x="1119" y="160"/>
                  </a:lnTo>
                  <a:lnTo>
                    <a:pt x="1119" y="150"/>
                  </a:lnTo>
                  <a:lnTo>
                    <a:pt x="1124" y="145"/>
                  </a:lnTo>
                  <a:lnTo>
                    <a:pt x="1135" y="140"/>
                  </a:lnTo>
                  <a:lnTo>
                    <a:pt x="1145" y="134"/>
                  </a:lnTo>
                  <a:lnTo>
                    <a:pt x="1150" y="134"/>
                  </a:lnTo>
                  <a:lnTo>
                    <a:pt x="1150" y="134"/>
                  </a:lnTo>
                  <a:close/>
                </a:path>
              </a:pathLst>
            </a:custGeom>
            <a:solidFill>
              <a:schemeClr val="accent2"/>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6">
              <a:extLst>
                <a:ext uri="{FF2B5EF4-FFF2-40B4-BE49-F238E27FC236}">
                  <a16:creationId xmlns:a16="http://schemas.microsoft.com/office/drawing/2014/main" id="{ED1FE8BF-6867-493D-B82C-0D0F0FB1C8A3}"/>
                </a:ext>
              </a:extLst>
            </p:cNvPr>
            <p:cNvSpPr>
              <a:spLocks/>
            </p:cNvSpPr>
            <p:nvPr/>
          </p:nvSpPr>
          <p:spPr bwMode="auto">
            <a:xfrm>
              <a:off x="1670" y="2005"/>
              <a:ext cx="1384" cy="2002"/>
            </a:xfrm>
            <a:custGeom>
              <a:avLst/>
              <a:gdLst>
                <a:gd name="T0" fmla="*/ 819 w 1384"/>
                <a:gd name="T1" fmla="*/ 41 h 2002"/>
                <a:gd name="T2" fmla="*/ 881 w 1384"/>
                <a:gd name="T3" fmla="*/ 57 h 2002"/>
                <a:gd name="T4" fmla="*/ 922 w 1384"/>
                <a:gd name="T5" fmla="*/ 114 h 2002"/>
                <a:gd name="T6" fmla="*/ 964 w 1384"/>
                <a:gd name="T7" fmla="*/ 171 h 2002"/>
                <a:gd name="T8" fmla="*/ 990 w 1384"/>
                <a:gd name="T9" fmla="*/ 223 h 2002"/>
                <a:gd name="T10" fmla="*/ 1057 w 1384"/>
                <a:gd name="T11" fmla="*/ 233 h 2002"/>
                <a:gd name="T12" fmla="*/ 1114 w 1384"/>
                <a:gd name="T13" fmla="*/ 233 h 2002"/>
                <a:gd name="T14" fmla="*/ 1176 w 1384"/>
                <a:gd name="T15" fmla="*/ 233 h 2002"/>
                <a:gd name="T16" fmla="*/ 1213 w 1384"/>
                <a:gd name="T17" fmla="*/ 249 h 2002"/>
                <a:gd name="T18" fmla="*/ 1249 w 1384"/>
                <a:gd name="T19" fmla="*/ 285 h 2002"/>
                <a:gd name="T20" fmla="*/ 1280 w 1384"/>
                <a:gd name="T21" fmla="*/ 321 h 2002"/>
                <a:gd name="T22" fmla="*/ 1316 w 1384"/>
                <a:gd name="T23" fmla="*/ 337 h 2002"/>
                <a:gd name="T24" fmla="*/ 1327 w 1384"/>
                <a:gd name="T25" fmla="*/ 373 h 2002"/>
                <a:gd name="T26" fmla="*/ 1353 w 1384"/>
                <a:gd name="T27" fmla="*/ 420 h 2002"/>
                <a:gd name="T28" fmla="*/ 1347 w 1384"/>
                <a:gd name="T29" fmla="*/ 461 h 2002"/>
                <a:gd name="T30" fmla="*/ 1347 w 1384"/>
                <a:gd name="T31" fmla="*/ 492 h 2002"/>
                <a:gd name="T32" fmla="*/ 1363 w 1384"/>
                <a:gd name="T33" fmla="*/ 529 h 2002"/>
                <a:gd name="T34" fmla="*/ 1327 w 1384"/>
                <a:gd name="T35" fmla="*/ 555 h 2002"/>
                <a:gd name="T36" fmla="*/ 1316 w 1384"/>
                <a:gd name="T37" fmla="*/ 596 h 2002"/>
                <a:gd name="T38" fmla="*/ 1353 w 1384"/>
                <a:gd name="T39" fmla="*/ 617 h 2002"/>
                <a:gd name="T40" fmla="*/ 1373 w 1384"/>
                <a:gd name="T41" fmla="*/ 664 h 2002"/>
                <a:gd name="T42" fmla="*/ 1358 w 1384"/>
                <a:gd name="T43" fmla="*/ 741 h 2002"/>
                <a:gd name="T44" fmla="*/ 1316 w 1384"/>
                <a:gd name="T45" fmla="*/ 798 h 2002"/>
                <a:gd name="T46" fmla="*/ 1327 w 1384"/>
                <a:gd name="T47" fmla="*/ 876 h 2002"/>
                <a:gd name="T48" fmla="*/ 1306 w 1384"/>
                <a:gd name="T49" fmla="*/ 954 h 2002"/>
                <a:gd name="T50" fmla="*/ 1275 w 1384"/>
                <a:gd name="T51" fmla="*/ 1032 h 2002"/>
                <a:gd name="T52" fmla="*/ 1166 w 1384"/>
                <a:gd name="T53" fmla="*/ 1815 h 2002"/>
                <a:gd name="T54" fmla="*/ 643 w 1384"/>
                <a:gd name="T55" fmla="*/ 1945 h 2002"/>
                <a:gd name="T56" fmla="*/ 155 w 1384"/>
                <a:gd name="T57" fmla="*/ 1971 h 2002"/>
                <a:gd name="T58" fmla="*/ 171 w 1384"/>
                <a:gd name="T59" fmla="*/ 1685 h 2002"/>
                <a:gd name="T60" fmla="*/ 171 w 1384"/>
                <a:gd name="T61" fmla="*/ 1602 h 2002"/>
                <a:gd name="T62" fmla="*/ 145 w 1384"/>
                <a:gd name="T63" fmla="*/ 1545 h 2002"/>
                <a:gd name="T64" fmla="*/ 130 w 1384"/>
                <a:gd name="T65" fmla="*/ 1478 h 2002"/>
                <a:gd name="T66" fmla="*/ 109 w 1384"/>
                <a:gd name="T67" fmla="*/ 1431 h 2002"/>
                <a:gd name="T68" fmla="*/ 47 w 1384"/>
                <a:gd name="T69" fmla="*/ 1390 h 2002"/>
                <a:gd name="T70" fmla="*/ 5 w 1384"/>
                <a:gd name="T71" fmla="*/ 1343 h 2002"/>
                <a:gd name="T72" fmla="*/ 67 w 1384"/>
                <a:gd name="T73" fmla="*/ 1296 h 2002"/>
                <a:gd name="T74" fmla="*/ 119 w 1384"/>
                <a:gd name="T75" fmla="*/ 1245 h 2002"/>
                <a:gd name="T76" fmla="*/ 130 w 1384"/>
                <a:gd name="T77" fmla="*/ 1182 h 2002"/>
                <a:gd name="T78" fmla="*/ 114 w 1384"/>
                <a:gd name="T79" fmla="*/ 1110 h 2002"/>
                <a:gd name="T80" fmla="*/ 140 w 1384"/>
                <a:gd name="T81" fmla="*/ 1037 h 2002"/>
                <a:gd name="T82" fmla="*/ 233 w 1384"/>
                <a:gd name="T83" fmla="*/ 1027 h 2002"/>
                <a:gd name="T84" fmla="*/ 290 w 1384"/>
                <a:gd name="T85" fmla="*/ 985 h 2002"/>
                <a:gd name="T86" fmla="*/ 358 w 1384"/>
                <a:gd name="T87" fmla="*/ 985 h 2002"/>
                <a:gd name="T88" fmla="*/ 420 w 1384"/>
                <a:gd name="T89" fmla="*/ 939 h 2002"/>
                <a:gd name="T90" fmla="*/ 466 w 1384"/>
                <a:gd name="T91" fmla="*/ 913 h 2002"/>
                <a:gd name="T92" fmla="*/ 513 w 1384"/>
                <a:gd name="T93" fmla="*/ 876 h 2002"/>
                <a:gd name="T94" fmla="*/ 555 w 1384"/>
                <a:gd name="T95" fmla="*/ 866 h 2002"/>
                <a:gd name="T96" fmla="*/ 612 w 1384"/>
                <a:gd name="T97" fmla="*/ 840 h 2002"/>
                <a:gd name="T98" fmla="*/ 622 w 1384"/>
                <a:gd name="T99" fmla="*/ 783 h 2002"/>
                <a:gd name="T100" fmla="*/ 627 w 1384"/>
                <a:gd name="T101" fmla="*/ 731 h 2002"/>
                <a:gd name="T102" fmla="*/ 643 w 1384"/>
                <a:gd name="T103" fmla="*/ 684 h 2002"/>
                <a:gd name="T104" fmla="*/ 663 w 1384"/>
                <a:gd name="T105" fmla="*/ 648 h 2002"/>
                <a:gd name="T106" fmla="*/ 679 w 1384"/>
                <a:gd name="T107" fmla="*/ 596 h 2002"/>
                <a:gd name="T108" fmla="*/ 669 w 1384"/>
                <a:gd name="T109" fmla="*/ 529 h 2002"/>
                <a:gd name="T110" fmla="*/ 674 w 1384"/>
                <a:gd name="T111" fmla="*/ 472 h 2002"/>
                <a:gd name="T112" fmla="*/ 705 w 1384"/>
                <a:gd name="T113" fmla="*/ 451 h 2002"/>
                <a:gd name="T114" fmla="*/ 741 w 1384"/>
                <a:gd name="T115" fmla="*/ 399 h 2002"/>
                <a:gd name="T116" fmla="*/ 741 w 1384"/>
                <a:gd name="T117" fmla="*/ 337 h 2002"/>
                <a:gd name="T118" fmla="*/ 741 w 1384"/>
                <a:gd name="T119" fmla="*/ 259 h 2002"/>
                <a:gd name="T120" fmla="*/ 736 w 1384"/>
                <a:gd name="T121" fmla="*/ 197 h 2002"/>
                <a:gd name="T122" fmla="*/ 741 w 1384"/>
                <a:gd name="T123" fmla="*/ 129 h 2002"/>
                <a:gd name="T124" fmla="*/ 736 w 1384"/>
                <a:gd name="T125" fmla="*/ 62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4" h="2002">
                  <a:moveTo>
                    <a:pt x="741" y="0"/>
                  </a:moveTo>
                  <a:lnTo>
                    <a:pt x="741" y="5"/>
                  </a:lnTo>
                  <a:lnTo>
                    <a:pt x="746" y="5"/>
                  </a:lnTo>
                  <a:lnTo>
                    <a:pt x="746" y="5"/>
                  </a:lnTo>
                  <a:lnTo>
                    <a:pt x="746" y="5"/>
                  </a:lnTo>
                  <a:lnTo>
                    <a:pt x="751" y="0"/>
                  </a:lnTo>
                  <a:lnTo>
                    <a:pt x="751" y="5"/>
                  </a:lnTo>
                  <a:lnTo>
                    <a:pt x="751" y="5"/>
                  </a:lnTo>
                  <a:lnTo>
                    <a:pt x="751" y="5"/>
                  </a:lnTo>
                  <a:lnTo>
                    <a:pt x="757" y="5"/>
                  </a:lnTo>
                  <a:lnTo>
                    <a:pt x="757" y="5"/>
                  </a:lnTo>
                  <a:lnTo>
                    <a:pt x="757" y="5"/>
                  </a:lnTo>
                  <a:lnTo>
                    <a:pt x="757" y="5"/>
                  </a:lnTo>
                  <a:lnTo>
                    <a:pt x="762" y="5"/>
                  </a:lnTo>
                  <a:lnTo>
                    <a:pt x="767" y="5"/>
                  </a:lnTo>
                  <a:lnTo>
                    <a:pt x="767" y="5"/>
                  </a:lnTo>
                  <a:lnTo>
                    <a:pt x="767" y="5"/>
                  </a:lnTo>
                  <a:lnTo>
                    <a:pt x="767" y="5"/>
                  </a:lnTo>
                  <a:lnTo>
                    <a:pt x="772" y="5"/>
                  </a:lnTo>
                  <a:lnTo>
                    <a:pt x="772" y="5"/>
                  </a:lnTo>
                  <a:lnTo>
                    <a:pt x="772" y="5"/>
                  </a:lnTo>
                  <a:lnTo>
                    <a:pt x="772" y="0"/>
                  </a:lnTo>
                  <a:lnTo>
                    <a:pt x="772" y="0"/>
                  </a:lnTo>
                  <a:lnTo>
                    <a:pt x="777" y="0"/>
                  </a:lnTo>
                  <a:lnTo>
                    <a:pt x="777" y="0"/>
                  </a:lnTo>
                  <a:lnTo>
                    <a:pt x="777" y="5"/>
                  </a:lnTo>
                  <a:lnTo>
                    <a:pt x="783" y="5"/>
                  </a:lnTo>
                  <a:lnTo>
                    <a:pt x="783" y="5"/>
                  </a:lnTo>
                  <a:lnTo>
                    <a:pt x="783" y="5"/>
                  </a:lnTo>
                  <a:lnTo>
                    <a:pt x="788" y="5"/>
                  </a:lnTo>
                  <a:lnTo>
                    <a:pt x="788" y="5"/>
                  </a:lnTo>
                  <a:lnTo>
                    <a:pt x="788" y="10"/>
                  </a:lnTo>
                  <a:lnTo>
                    <a:pt x="788" y="10"/>
                  </a:lnTo>
                  <a:lnTo>
                    <a:pt x="793" y="10"/>
                  </a:lnTo>
                  <a:lnTo>
                    <a:pt x="793" y="10"/>
                  </a:lnTo>
                  <a:lnTo>
                    <a:pt x="798" y="10"/>
                  </a:lnTo>
                  <a:lnTo>
                    <a:pt x="798" y="10"/>
                  </a:lnTo>
                  <a:lnTo>
                    <a:pt x="798" y="15"/>
                  </a:lnTo>
                  <a:lnTo>
                    <a:pt x="798" y="15"/>
                  </a:lnTo>
                  <a:lnTo>
                    <a:pt x="798" y="15"/>
                  </a:lnTo>
                  <a:lnTo>
                    <a:pt x="798" y="20"/>
                  </a:lnTo>
                  <a:lnTo>
                    <a:pt x="798" y="20"/>
                  </a:lnTo>
                  <a:lnTo>
                    <a:pt x="798" y="26"/>
                  </a:lnTo>
                  <a:lnTo>
                    <a:pt x="798" y="26"/>
                  </a:lnTo>
                  <a:lnTo>
                    <a:pt x="803" y="26"/>
                  </a:lnTo>
                  <a:lnTo>
                    <a:pt x="803" y="31"/>
                  </a:lnTo>
                  <a:lnTo>
                    <a:pt x="803" y="31"/>
                  </a:lnTo>
                  <a:lnTo>
                    <a:pt x="803" y="31"/>
                  </a:lnTo>
                  <a:lnTo>
                    <a:pt x="803" y="31"/>
                  </a:lnTo>
                  <a:lnTo>
                    <a:pt x="808" y="31"/>
                  </a:lnTo>
                  <a:lnTo>
                    <a:pt x="808" y="31"/>
                  </a:lnTo>
                  <a:lnTo>
                    <a:pt x="808" y="31"/>
                  </a:lnTo>
                  <a:lnTo>
                    <a:pt x="808" y="36"/>
                  </a:lnTo>
                  <a:lnTo>
                    <a:pt x="808" y="36"/>
                  </a:lnTo>
                  <a:lnTo>
                    <a:pt x="814" y="36"/>
                  </a:lnTo>
                  <a:lnTo>
                    <a:pt x="814" y="41"/>
                  </a:lnTo>
                  <a:lnTo>
                    <a:pt x="814" y="41"/>
                  </a:lnTo>
                  <a:lnTo>
                    <a:pt x="814" y="41"/>
                  </a:lnTo>
                  <a:lnTo>
                    <a:pt x="819" y="41"/>
                  </a:lnTo>
                  <a:lnTo>
                    <a:pt x="819" y="41"/>
                  </a:lnTo>
                  <a:lnTo>
                    <a:pt x="824" y="41"/>
                  </a:lnTo>
                  <a:lnTo>
                    <a:pt x="824" y="41"/>
                  </a:lnTo>
                  <a:lnTo>
                    <a:pt x="824" y="41"/>
                  </a:lnTo>
                  <a:lnTo>
                    <a:pt x="824" y="41"/>
                  </a:lnTo>
                  <a:lnTo>
                    <a:pt x="829" y="46"/>
                  </a:lnTo>
                  <a:lnTo>
                    <a:pt x="829" y="46"/>
                  </a:lnTo>
                  <a:lnTo>
                    <a:pt x="829" y="46"/>
                  </a:lnTo>
                  <a:lnTo>
                    <a:pt x="834" y="46"/>
                  </a:lnTo>
                  <a:lnTo>
                    <a:pt x="834" y="46"/>
                  </a:lnTo>
                  <a:lnTo>
                    <a:pt x="840" y="46"/>
                  </a:lnTo>
                  <a:lnTo>
                    <a:pt x="840" y="41"/>
                  </a:lnTo>
                  <a:lnTo>
                    <a:pt x="840" y="41"/>
                  </a:lnTo>
                  <a:lnTo>
                    <a:pt x="840" y="41"/>
                  </a:lnTo>
                  <a:lnTo>
                    <a:pt x="840" y="36"/>
                  </a:lnTo>
                  <a:lnTo>
                    <a:pt x="840" y="36"/>
                  </a:lnTo>
                  <a:lnTo>
                    <a:pt x="845" y="36"/>
                  </a:lnTo>
                  <a:lnTo>
                    <a:pt x="845" y="36"/>
                  </a:lnTo>
                  <a:lnTo>
                    <a:pt x="845" y="36"/>
                  </a:lnTo>
                  <a:lnTo>
                    <a:pt x="850" y="31"/>
                  </a:lnTo>
                  <a:lnTo>
                    <a:pt x="850" y="31"/>
                  </a:lnTo>
                  <a:lnTo>
                    <a:pt x="850" y="31"/>
                  </a:lnTo>
                  <a:lnTo>
                    <a:pt x="855" y="31"/>
                  </a:lnTo>
                  <a:lnTo>
                    <a:pt x="855" y="31"/>
                  </a:lnTo>
                  <a:lnTo>
                    <a:pt x="860" y="31"/>
                  </a:lnTo>
                  <a:lnTo>
                    <a:pt x="860" y="36"/>
                  </a:lnTo>
                  <a:lnTo>
                    <a:pt x="860" y="36"/>
                  </a:lnTo>
                  <a:lnTo>
                    <a:pt x="865" y="36"/>
                  </a:lnTo>
                  <a:lnTo>
                    <a:pt x="865" y="36"/>
                  </a:lnTo>
                  <a:lnTo>
                    <a:pt x="871" y="36"/>
                  </a:lnTo>
                  <a:lnTo>
                    <a:pt x="871" y="36"/>
                  </a:lnTo>
                  <a:lnTo>
                    <a:pt x="871" y="36"/>
                  </a:lnTo>
                  <a:lnTo>
                    <a:pt x="871" y="36"/>
                  </a:lnTo>
                  <a:lnTo>
                    <a:pt x="871" y="36"/>
                  </a:lnTo>
                  <a:lnTo>
                    <a:pt x="871" y="31"/>
                  </a:lnTo>
                  <a:lnTo>
                    <a:pt x="876" y="36"/>
                  </a:lnTo>
                  <a:lnTo>
                    <a:pt x="876" y="36"/>
                  </a:lnTo>
                  <a:lnTo>
                    <a:pt x="876" y="36"/>
                  </a:lnTo>
                  <a:lnTo>
                    <a:pt x="876" y="41"/>
                  </a:lnTo>
                  <a:lnTo>
                    <a:pt x="881" y="36"/>
                  </a:lnTo>
                  <a:lnTo>
                    <a:pt x="881" y="36"/>
                  </a:lnTo>
                  <a:lnTo>
                    <a:pt x="881" y="36"/>
                  </a:lnTo>
                  <a:lnTo>
                    <a:pt x="886" y="36"/>
                  </a:lnTo>
                  <a:lnTo>
                    <a:pt x="886" y="36"/>
                  </a:lnTo>
                  <a:lnTo>
                    <a:pt x="886" y="36"/>
                  </a:lnTo>
                  <a:lnTo>
                    <a:pt x="891" y="36"/>
                  </a:lnTo>
                  <a:lnTo>
                    <a:pt x="886" y="36"/>
                  </a:lnTo>
                  <a:lnTo>
                    <a:pt x="886" y="36"/>
                  </a:lnTo>
                  <a:lnTo>
                    <a:pt x="886" y="41"/>
                  </a:lnTo>
                  <a:lnTo>
                    <a:pt x="881" y="41"/>
                  </a:lnTo>
                  <a:lnTo>
                    <a:pt x="881" y="41"/>
                  </a:lnTo>
                  <a:lnTo>
                    <a:pt x="886" y="46"/>
                  </a:lnTo>
                  <a:lnTo>
                    <a:pt x="886" y="46"/>
                  </a:lnTo>
                  <a:lnTo>
                    <a:pt x="886" y="46"/>
                  </a:lnTo>
                  <a:lnTo>
                    <a:pt x="886" y="46"/>
                  </a:lnTo>
                  <a:lnTo>
                    <a:pt x="881" y="52"/>
                  </a:lnTo>
                  <a:lnTo>
                    <a:pt x="881" y="52"/>
                  </a:lnTo>
                  <a:lnTo>
                    <a:pt x="881" y="52"/>
                  </a:lnTo>
                  <a:lnTo>
                    <a:pt x="881" y="57"/>
                  </a:lnTo>
                  <a:lnTo>
                    <a:pt x="881" y="57"/>
                  </a:lnTo>
                  <a:lnTo>
                    <a:pt x="881" y="62"/>
                  </a:lnTo>
                  <a:lnTo>
                    <a:pt x="881" y="62"/>
                  </a:lnTo>
                  <a:lnTo>
                    <a:pt x="881" y="62"/>
                  </a:lnTo>
                  <a:lnTo>
                    <a:pt x="881" y="62"/>
                  </a:lnTo>
                  <a:lnTo>
                    <a:pt x="881" y="62"/>
                  </a:lnTo>
                  <a:lnTo>
                    <a:pt x="881" y="67"/>
                  </a:lnTo>
                  <a:lnTo>
                    <a:pt x="881" y="67"/>
                  </a:lnTo>
                  <a:lnTo>
                    <a:pt x="881" y="67"/>
                  </a:lnTo>
                  <a:lnTo>
                    <a:pt x="886" y="67"/>
                  </a:lnTo>
                  <a:lnTo>
                    <a:pt x="886" y="72"/>
                  </a:lnTo>
                  <a:lnTo>
                    <a:pt x="886" y="72"/>
                  </a:lnTo>
                  <a:lnTo>
                    <a:pt x="886" y="72"/>
                  </a:lnTo>
                  <a:lnTo>
                    <a:pt x="886" y="78"/>
                  </a:lnTo>
                  <a:lnTo>
                    <a:pt x="886" y="78"/>
                  </a:lnTo>
                  <a:lnTo>
                    <a:pt x="886" y="78"/>
                  </a:lnTo>
                  <a:lnTo>
                    <a:pt x="891" y="78"/>
                  </a:lnTo>
                  <a:lnTo>
                    <a:pt x="891" y="78"/>
                  </a:lnTo>
                  <a:lnTo>
                    <a:pt x="891" y="78"/>
                  </a:lnTo>
                  <a:lnTo>
                    <a:pt x="891" y="78"/>
                  </a:lnTo>
                  <a:lnTo>
                    <a:pt x="897" y="83"/>
                  </a:lnTo>
                  <a:lnTo>
                    <a:pt x="897" y="78"/>
                  </a:lnTo>
                  <a:lnTo>
                    <a:pt x="897" y="78"/>
                  </a:lnTo>
                  <a:lnTo>
                    <a:pt x="897" y="78"/>
                  </a:lnTo>
                  <a:lnTo>
                    <a:pt x="897" y="78"/>
                  </a:lnTo>
                  <a:lnTo>
                    <a:pt x="902" y="78"/>
                  </a:lnTo>
                  <a:lnTo>
                    <a:pt x="902" y="78"/>
                  </a:lnTo>
                  <a:lnTo>
                    <a:pt x="902" y="78"/>
                  </a:lnTo>
                  <a:lnTo>
                    <a:pt x="902" y="83"/>
                  </a:lnTo>
                  <a:lnTo>
                    <a:pt x="902" y="83"/>
                  </a:lnTo>
                  <a:lnTo>
                    <a:pt x="902" y="83"/>
                  </a:lnTo>
                  <a:lnTo>
                    <a:pt x="902" y="83"/>
                  </a:lnTo>
                  <a:lnTo>
                    <a:pt x="907" y="88"/>
                  </a:lnTo>
                  <a:lnTo>
                    <a:pt x="907" y="88"/>
                  </a:lnTo>
                  <a:lnTo>
                    <a:pt x="907" y="88"/>
                  </a:lnTo>
                  <a:lnTo>
                    <a:pt x="907" y="83"/>
                  </a:lnTo>
                  <a:lnTo>
                    <a:pt x="912" y="83"/>
                  </a:lnTo>
                  <a:lnTo>
                    <a:pt x="912" y="83"/>
                  </a:lnTo>
                  <a:lnTo>
                    <a:pt x="912" y="88"/>
                  </a:lnTo>
                  <a:lnTo>
                    <a:pt x="912" y="88"/>
                  </a:lnTo>
                  <a:lnTo>
                    <a:pt x="912" y="88"/>
                  </a:lnTo>
                  <a:lnTo>
                    <a:pt x="912" y="93"/>
                  </a:lnTo>
                  <a:lnTo>
                    <a:pt x="917" y="93"/>
                  </a:lnTo>
                  <a:lnTo>
                    <a:pt x="917" y="93"/>
                  </a:lnTo>
                  <a:lnTo>
                    <a:pt x="917" y="93"/>
                  </a:lnTo>
                  <a:lnTo>
                    <a:pt x="917" y="98"/>
                  </a:lnTo>
                  <a:lnTo>
                    <a:pt x="917" y="98"/>
                  </a:lnTo>
                  <a:lnTo>
                    <a:pt x="922" y="98"/>
                  </a:lnTo>
                  <a:lnTo>
                    <a:pt x="922" y="103"/>
                  </a:lnTo>
                  <a:lnTo>
                    <a:pt x="922" y="103"/>
                  </a:lnTo>
                  <a:lnTo>
                    <a:pt x="922" y="103"/>
                  </a:lnTo>
                  <a:lnTo>
                    <a:pt x="922" y="103"/>
                  </a:lnTo>
                  <a:lnTo>
                    <a:pt x="922" y="103"/>
                  </a:lnTo>
                  <a:lnTo>
                    <a:pt x="922" y="109"/>
                  </a:lnTo>
                  <a:lnTo>
                    <a:pt x="922" y="109"/>
                  </a:lnTo>
                  <a:lnTo>
                    <a:pt x="922" y="109"/>
                  </a:lnTo>
                  <a:lnTo>
                    <a:pt x="922" y="109"/>
                  </a:lnTo>
                  <a:lnTo>
                    <a:pt x="922" y="114"/>
                  </a:lnTo>
                  <a:lnTo>
                    <a:pt x="922" y="114"/>
                  </a:lnTo>
                  <a:lnTo>
                    <a:pt x="922" y="114"/>
                  </a:lnTo>
                  <a:lnTo>
                    <a:pt x="922" y="114"/>
                  </a:lnTo>
                  <a:lnTo>
                    <a:pt x="922" y="119"/>
                  </a:lnTo>
                  <a:lnTo>
                    <a:pt x="922" y="119"/>
                  </a:lnTo>
                  <a:lnTo>
                    <a:pt x="922" y="119"/>
                  </a:lnTo>
                  <a:lnTo>
                    <a:pt x="922" y="119"/>
                  </a:lnTo>
                  <a:lnTo>
                    <a:pt x="928" y="119"/>
                  </a:lnTo>
                  <a:lnTo>
                    <a:pt x="928" y="124"/>
                  </a:lnTo>
                  <a:lnTo>
                    <a:pt x="928" y="124"/>
                  </a:lnTo>
                  <a:lnTo>
                    <a:pt x="928" y="124"/>
                  </a:lnTo>
                  <a:lnTo>
                    <a:pt x="922" y="124"/>
                  </a:lnTo>
                  <a:lnTo>
                    <a:pt x="922" y="124"/>
                  </a:lnTo>
                  <a:lnTo>
                    <a:pt x="922" y="129"/>
                  </a:lnTo>
                  <a:lnTo>
                    <a:pt x="922" y="129"/>
                  </a:lnTo>
                  <a:lnTo>
                    <a:pt x="922" y="129"/>
                  </a:lnTo>
                  <a:lnTo>
                    <a:pt x="922" y="135"/>
                  </a:lnTo>
                  <a:lnTo>
                    <a:pt x="922" y="135"/>
                  </a:lnTo>
                  <a:lnTo>
                    <a:pt x="922" y="135"/>
                  </a:lnTo>
                  <a:lnTo>
                    <a:pt x="922" y="140"/>
                  </a:lnTo>
                  <a:lnTo>
                    <a:pt x="928" y="140"/>
                  </a:lnTo>
                  <a:lnTo>
                    <a:pt x="928" y="140"/>
                  </a:lnTo>
                  <a:lnTo>
                    <a:pt x="928" y="145"/>
                  </a:lnTo>
                  <a:lnTo>
                    <a:pt x="928" y="145"/>
                  </a:lnTo>
                  <a:lnTo>
                    <a:pt x="928" y="145"/>
                  </a:lnTo>
                  <a:lnTo>
                    <a:pt x="928" y="145"/>
                  </a:lnTo>
                  <a:lnTo>
                    <a:pt x="933" y="145"/>
                  </a:lnTo>
                  <a:lnTo>
                    <a:pt x="933" y="145"/>
                  </a:lnTo>
                  <a:lnTo>
                    <a:pt x="933" y="145"/>
                  </a:lnTo>
                  <a:lnTo>
                    <a:pt x="938" y="145"/>
                  </a:lnTo>
                  <a:lnTo>
                    <a:pt x="938" y="145"/>
                  </a:lnTo>
                  <a:lnTo>
                    <a:pt x="938" y="145"/>
                  </a:lnTo>
                  <a:lnTo>
                    <a:pt x="938" y="145"/>
                  </a:lnTo>
                  <a:lnTo>
                    <a:pt x="938" y="145"/>
                  </a:lnTo>
                  <a:lnTo>
                    <a:pt x="943" y="145"/>
                  </a:lnTo>
                  <a:lnTo>
                    <a:pt x="943" y="145"/>
                  </a:lnTo>
                  <a:lnTo>
                    <a:pt x="943" y="145"/>
                  </a:lnTo>
                  <a:lnTo>
                    <a:pt x="943" y="150"/>
                  </a:lnTo>
                  <a:lnTo>
                    <a:pt x="948" y="150"/>
                  </a:lnTo>
                  <a:lnTo>
                    <a:pt x="948" y="150"/>
                  </a:lnTo>
                  <a:lnTo>
                    <a:pt x="948" y="155"/>
                  </a:lnTo>
                  <a:lnTo>
                    <a:pt x="948" y="155"/>
                  </a:lnTo>
                  <a:lnTo>
                    <a:pt x="954" y="155"/>
                  </a:lnTo>
                  <a:lnTo>
                    <a:pt x="954" y="161"/>
                  </a:lnTo>
                  <a:lnTo>
                    <a:pt x="954" y="161"/>
                  </a:lnTo>
                  <a:lnTo>
                    <a:pt x="954" y="161"/>
                  </a:lnTo>
                  <a:lnTo>
                    <a:pt x="954" y="161"/>
                  </a:lnTo>
                  <a:lnTo>
                    <a:pt x="959" y="161"/>
                  </a:lnTo>
                  <a:lnTo>
                    <a:pt x="959" y="166"/>
                  </a:lnTo>
                  <a:lnTo>
                    <a:pt x="959" y="166"/>
                  </a:lnTo>
                  <a:lnTo>
                    <a:pt x="959" y="161"/>
                  </a:lnTo>
                  <a:lnTo>
                    <a:pt x="959" y="161"/>
                  </a:lnTo>
                  <a:lnTo>
                    <a:pt x="959" y="161"/>
                  </a:lnTo>
                  <a:lnTo>
                    <a:pt x="959" y="161"/>
                  </a:lnTo>
                  <a:lnTo>
                    <a:pt x="964" y="161"/>
                  </a:lnTo>
                  <a:lnTo>
                    <a:pt x="964" y="166"/>
                  </a:lnTo>
                  <a:lnTo>
                    <a:pt x="964" y="166"/>
                  </a:lnTo>
                  <a:lnTo>
                    <a:pt x="964" y="166"/>
                  </a:lnTo>
                  <a:lnTo>
                    <a:pt x="964" y="171"/>
                  </a:lnTo>
                  <a:lnTo>
                    <a:pt x="964" y="171"/>
                  </a:lnTo>
                  <a:lnTo>
                    <a:pt x="964" y="171"/>
                  </a:lnTo>
                  <a:lnTo>
                    <a:pt x="964" y="171"/>
                  </a:lnTo>
                  <a:lnTo>
                    <a:pt x="964" y="171"/>
                  </a:lnTo>
                  <a:lnTo>
                    <a:pt x="969" y="171"/>
                  </a:lnTo>
                  <a:lnTo>
                    <a:pt x="969" y="171"/>
                  </a:lnTo>
                  <a:lnTo>
                    <a:pt x="969" y="171"/>
                  </a:lnTo>
                  <a:lnTo>
                    <a:pt x="974" y="176"/>
                  </a:lnTo>
                  <a:lnTo>
                    <a:pt x="974" y="176"/>
                  </a:lnTo>
                  <a:lnTo>
                    <a:pt x="974" y="176"/>
                  </a:lnTo>
                  <a:lnTo>
                    <a:pt x="974" y="176"/>
                  </a:lnTo>
                  <a:lnTo>
                    <a:pt x="974" y="181"/>
                  </a:lnTo>
                  <a:lnTo>
                    <a:pt x="979" y="181"/>
                  </a:lnTo>
                  <a:lnTo>
                    <a:pt x="979" y="181"/>
                  </a:lnTo>
                  <a:lnTo>
                    <a:pt x="979" y="181"/>
                  </a:lnTo>
                  <a:lnTo>
                    <a:pt x="979" y="181"/>
                  </a:lnTo>
                  <a:lnTo>
                    <a:pt x="979" y="186"/>
                  </a:lnTo>
                  <a:lnTo>
                    <a:pt x="979" y="186"/>
                  </a:lnTo>
                  <a:lnTo>
                    <a:pt x="979" y="186"/>
                  </a:lnTo>
                  <a:lnTo>
                    <a:pt x="979" y="192"/>
                  </a:lnTo>
                  <a:lnTo>
                    <a:pt x="979" y="192"/>
                  </a:lnTo>
                  <a:lnTo>
                    <a:pt x="979" y="192"/>
                  </a:lnTo>
                  <a:lnTo>
                    <a:pt x="979" y="192"/>
                  </a:lnTo>
                  <a:lnTo>
                    <a:pt x="985" y="192"/>
                  </a:lnTo>
                  <a:lnTo>
                    <a:pt x="985" y="192"/>
                  </a:lnTo>
                  <a:lnTo>
                    <a:pt x="985" y="192"/>
                  </a:lnTo>
                  <a:lnTo>
                    <a:pt x="985" y="192"/>
                  </a:lnTo>
                  <a:lnTo>
                    <a:pt x="985" y="197"/>
                  </a:lnTo>
                  <a:lnTo>
                    <a:pt x="985" y="197"/>
                  </a:lnTo>
                  <a:lnTo>
                    <a:pt x="985" y="197"/>
                  </a:lnTo>
                  <a:lnTo>
                    <a:pt x="985" y="197"/>
                  </a:lnTo>
                  <a:lnTo>
                    <a:pt x="985" y="202"/>
                  </a:lnTo>
                  <a:lnTo>
                    <a:pt x="985" y="202"/>
                  </a:lnTo>
                  <a:lnTo>
                    <a:pt x="985" y="202"/>
                  </a:lnTo>
                  <a:lnTo>
                    <a:pt x="979" y="202"/>
                  </a:lnTo>
                  <a:lnTo>
                    <a:pt x="979" y="202"/>
                  </a:lnTo>
                  <a:lnTo>
                    <a:pt x="979" y="202"/>
                  </a:lnTo>
                  <a:lnTo>
                    <a:pt x="979" y="207"/>
                  </a:lnTo>
                  <a:lnTo>
                    <a:pt x="979" y="207"/>
                  </a:lnTo>
                  <a:lnTo>
                    <a:pt x="979" y="207"/>
                  </a:lnTo>
                  <a:lnTo>
                    <a:pt x="979" y="207"/>
                  </a:lnTo>
                  <a:lnTo>
                    <a:pt x="979" y="212"/>
                  </a:lnTo>
                  <a:lnTo>
                    <a:pt x="974" y="212"/>
                  </a:lnTo>
                  <a:lnTo>
                    <a:pt x="974" y="212"/>
                  </a:lnTo>
                  <a:lnTo>
                    <a:pt x="974" y="212"/>
                  </a:lnTo>
                  <a:lnTo>
                    <a:pt x="974" y="212"/>
                  </a:lnTo>
                  <a:lnTo>
                    <a:pt x="974" y="212"/>
                  </a:lnTo>
                  <a:lnTo>
                    <a:pt x="979" y="212"/>
                  </a:lnTo>
                  <a:lnTo>
                    <a:pt x="979" y="212"/>
                  </a:lnTo>
                  <a:lnTo>
                    <a:pt x="979" y="212"/>
                  </a:lnTo>
                  <a:lnTo>
                    <a:pt x="979" y="218"/>
                  </a:lnTo>
                  <a:lnTo>
                    <a:pt x="979" y="218"/>
                  </a:lnTo>
                  <a:lnTo>
                    <a:pt x="979" y="218"/>
                  </a:lnTo>
                  <a:lnTo>
                    <a:pt x="985" y="218"/>
                  </a:lnTo>
                  <a:lnTo>
                    <a:pt x="985" y="223"/>
                  </a:lnTo>
                  <a:lnTo>
                    <a:pt x="985" y="223"/>
                  </a:lnTo>
                  <a:lnTo>
                    <a:pt x="985" y="223"/>
                  </a:lnTo>
                  <a:lnTo>
                    <a:pt x="985" y="223"/>
                  </a:lnTo>
                  <a:lnTo>
                    <a:pt x="990" y="223"/>
                  </a:lnTo>
                  <a:lnTo>
                    <a:pt x="990" y="223"/>
                  </a:lnTo>
                  <a:lnTo>
                    <a:pt x="990" y="223"/>
                  </a:lnTo>
                  <a:lnTo>
                    <a:pt x="990" y="223"/>
                  </a:lnTo>
                  <a:lnTo>
                    <a:pt x="990" y="223"/>
                  </a:lnTo>
                  <a:lnTo>
                    <a:pt x="990" y="223"/>
                  </a:lnTo>
                  <a:lnTo>
                    <a:pt x="995" y="223"/>
                  </a:lnTo>
                  <a:lnTo>
                    <a:pt x="995" y="223"/>
                  </a:lnTo>
                  <a:lnTo>
                    <a:pt x="995" y="223"/>
                  </a:lnTo>
                  <a:lnTo>
                    <a:pt x="1000" y="223"/>
                  </a:lnTo>
                  <a:lnTo>
                    <a:pt x="1000" y="223"/>
                  </a:lnTo>
                  <a:lnTo>
                    <a:pt x="1000" y="228"/>
                  </a:lnTo>
                  <a:lnTo>
                    <a:pt x="1000" y="223"/>
                  </a:lnTo>
                  <a:lnTo>
                    <a:pt x="1000" y="223"/>
                  </a:lnTo>
                  <a:lnTo>
                    <a:pt x="1000" y="223"/>
                  </a:lnTo>
                  <a:lnTo>
                    <a:pt x="1005" y="223"/>
                  </a:lnTo>
                  <a:lnTo>
                    <a:pt x="1005" y="218"/>
                  </a:lnTo>
                  <a:lnTo>
                    <a:pt x="1005" y="223"/>
                  </a:lnTo>
                  <a:lnTo>
                    <a:pt x="1005" y="223"/>
                  </a:lnTo>
                  <a:lnTo>
                    <a:pt x="1005" y="223"/>
                  </a:lnTo>
                  <a:lnTo>
                    <a:pt x="1011" y="223"/>
                  </a:lnTo>
                  <a:lnTo>
                    <a:pt x="1011" y="223"/>
                  </a:lnTo>
                  <a:lnTo>
                    <a:pt x="1011" y="223"/>
                  </a:lnTo>
                  <a:lnTo>
                    <a:pt x="1016" y="223"/>
                  </a:lnTo>
                  <a:lnTo>
                    <a:pt x="1016" y="223"/>
                  </a:lnTo>
                  <a:lnTo>
                    <a:pt x="1016" y="223"/>
                  </a:lnTo>
                  <a:lnTo>
                    <a:pt x="1021" y="223"/>
                  </a:lnTo>
                  <a:lnTo>
                    <a:pt x="1021" y="228"/>
                  </a:lnTo>
                  <a:lnTo>
                    <a:pt x="1021" y="228"/>
                  </a:lnTo>
                  <a:lnTo>
                    <a:pt x="1021" y="228"/>
                  </a:lnTo>
                  <a:lnTo>
                    <a:pt x="1021" y="228"/>
                  </a:lnTo>
                  <a:lnTo>
                    <a:pt x="1021" y="228"/>
                  </a:lnTo>
                  <a:lnTo>
                    <a:pt x="1021" y="228"/>
                  </a:lnTo>
                  <a:lnTo>
                    <a:pt x="1021" y="228"/>
                  </a:lnTo>
                  <a:lnTo>
                    <a:pt x="1026" y="228"/>
                  </a:lnTo>
                  <a:lnTo>
                    <a:pt x="1026" y="228"/>
                  </a:lnTo>
                  <a:lnTo>
                    <a:pt x="1026" y="228"/>
                  </a:lnTo>
                  <a:lnTo>
                    <a:pt x="1026" y="228"/>
                  </a:lnTo>
                  <a:lnTo>
                    <a:pt x="1031" y="228"/>
                  </a:lnTo>
                  <a:lnTo>
                    <a:pt x="1031" y="228"/>
                  </a:lnTo>
                  <a:lnTo>
                    <a:pt x="1031" y="228"/>
                  </a:lnTo>
                  <a:lnTo>
                    <a:pt x="1036" y="228"/>
                  </a:lnTo>
                  <a:lnTo>
                    <a:pt x="1036" y="228"/>
                  </a:lnTo>
                  <a:lnTo>
                    <a:pt x="1036" y="228"/>
                  </a:lnTo>
                  <a:lnTo>
                    <a:pt x="1042" y="228"/>
                  </a:lnTo>
                  <a:lnTo>
                    <a:pt x="1042" y="228"/>
                  </a:lnTo>
                  <a:lnTo>
                    <a:pt x="1042" y="228"/>
                  </a:lnTo>
                  <a:lnTo>
                    <a:pt x="1042" y="228"/>
                  </a:lnTo>
                  <a:lnTo>
                    <a:pt x="1047" y="228"/>
                  </a:lnTo>
                  <a:lnTo>
                    <a:pt x="1047" y="228"/>
                  </a:lnTo>
                  <a:lnTo>
                    <a:pt x="1047" y="228"/>
                  </a:lnTo>
                  <a:lnTo>
                    <a:pt x="1047" y="228"/>
                  </a:lnTo>
                  <a:lnTo>
                    <a:pt x="1047" y="228"/>
                  </a:lnTo>
                  <a:lnTo>
                    <a:pt x="1052" y="228"/>
                  </a:lnTo>
                  <a:lnTo>
                    <a:pt x="1052" y="228"/>
                  </a:lnTo>
                  <a:lnTo>
                    <a:pt x="1052" y="228"/>
                  </a:lnTo>
                  <a:lnTo>
                    <a:pt x="1057" y="228"/>
                  </a:lnTo>
                  <a:lnTo>
                    <a:pt x="1057" y="228"/>
                  </a:lnTo>
                  <a:lnTo>
                    <a:pt x="1057" y="233"/>
                  </a:lnTo>
                  <a:lnTo>
                    <a:pt x="1057" y="233"/>
                  </a:lnTo>
                  <a:lnTo>
                    <a:pt x="1057" y="233"/>
                  </a:lnTo>
                  <a:lnTo>
                    <a:pt x="1057" y="233"/>
                  </a:lnTo>
                  <a:lnTo>
                    <a:pt x="1062" y="233"/>
                  </a:lnTo>
                  <a:lnTo>
                    <a:pt x="1062" y="238"/>
                  </a:lnTo>
                  <a:lnTo>
                    <a:pt x="1062" y="238"/>
                  </a:lnTo>
                  <a:lnTo>
                    <a:pt x="1062" y="238"/>
                  </a:lnTo>
                  <a:lnTo>
                    <a:pt x="1062" y="238"/>
                  </a:lnTo>
                  <a:lnTo>
                    <a:pt x="1062" y="244"/>
                  </a:lnTo>
                  <a:lnTo>
                    <a:pt x="1068" y="244"/>
                  </a:lnTo>
                  <a:lnTo>
                    <a:pt x="1068" y="244"/>
                  </a:lnTo>
                  <a:lnTo>
                    <a:pt x="1068" y="244"/>
                  </a:lnTo>
                  <a:lnTo>
                    <a:pt x="1068" y="244"/>
                  </a:lnTo>
                  <a:lnTo>
                    <a:pt x="1073" y="244"/>
                  </a:lnTo>
                  <a:lnTo>
                    <a:pt x="1073" y="249"/>
                  </a:lnTo>
                  <a:lnTo>
                    <a:pt x="1073" y="249"/>
                  </a:lnTo>
                  <a:lnTo>
                    <a:pt x="1068" y="249"/>
                  </a:lnTo>
                  <a:lnTo>
                    <a:pt x="1068" y="249"/>
                  </a:lnTo>
                  <a:lnTo>
                    <a:pt x="1068" y="254"/>
                  </a:lnTo>
                  <a:lnTo>
                    <a:pt x="1068" y="254"/>
                  </a:lnTo>
                  <a:lnTo>
                    <a:pt x="1068" y="254"/>
                  </a:lnTo>
                  <a:lnTo>
                    <a:pt x="1068" y="259"/>
                  </a:lnTo>
                  <a:lnTo>
                    <a:pt x="1073" y="259"/>
                  </a:lnTo>
                  <a:lnTo>
                    <a:pt x="1073" y="259"/>
                  </a:lnTo>
                  <a:lnTo>
                    <a:pt x="1073" y="259"/>
                  </a:lnTo>
                  <a:lnTo>
                    <a:pt x="1073" y="259"/>
                  </a:lnTo>
                  <a:lnTo>
                    <a:pt x="1073" y="259"/>
                  </a:lnTo>
                  <a:lnTo>
                    <a:pt x="1078" y="259"/>
                  </a:lnTo>
                  <a:lnTo>
                    <a:pt x="1078" y="259"/>
                  </a:lnTo>
                  <a:lnTo>
                    <a:pt x="1078" y="259"/>
                  </a:lnTo>
                  <a:lnTo>
                    <a:pt x="1083" y="259"/>
                  </a:lnTo>
                  <a:lnTo>
                    <a:pt x="1083" y="259"/>
                  </a:lnTo>
                  <a:lnTo>
                    <a:pt x="1083" y="259"/>
                  </a:lnTo>
                  <a:lnTo>
                    <a:pt x="1083" y="259"/>
                  </a:lnTo>
                  <a:lnTo>
                    <a:pt x="1088" y="254"/>
                  </a:lnTo>
                  <a:lnTo>
                    <a:pt x="1088" y="254"/>
                  </a:lnTo>
                  <a:lnTo>
                    <a:pt x="1088" y="254"/>
                  </a:lnTo>
                  <a:lnTo>
                    <a:pt x="1088" y="254"/>
                  </a:lnTo>
                  <a:lnTo>
                    <a:pt x="1088" y="254"/>
                  </a:lnTo>
                  <a:lnTo>
                    <a:pt x="1093" y="254"/>
                  </a:lnTo>
                  <a:lnTo>
                    <a:pt x="1093" y="254"/>
                  </a:lnTo>
                  <a:lnTo>
                    <a:pt x="1093" y="254"/>
                  </a:lnTo>
                  <a:lnTo>
                    <a:pt x="1099" y="249"/>
                  </a:lnTo>
                  <a:lnTo>
                    <a:pt x="1099" y="249"/>
                  </a:lnTo>
                  <a:lnTo>
                    <a:pt x="1099" y="249"/>
                  </a:lnTo>
                  <a:lnTo>
                    <a:pt x="1099" y="244"/>
                  </a:lnTo>
                  <a:lnTo>
                    <a:pt x="1099" y="244"/>
                  </a:lnTo>
                  <a:lnTo>
                    <a:pt x="1099" y="244"/>
                  </a:lnTo>
                  <a:lnTo>
                    <a:pt x="1104" y="244"/>
                  </a:lnTo>
                  <a:lnTo>
                    <a:pt x="1104" y="244"/>
                  </a:lnTo>
                  <a:lnTo>
                    <a:pt x="1104" y="244"/>
                  </a:lnTo>
                  <a:lnTo>
                    <a:pt x="1109" y="244"/>
                  </a:lnTo>
                  <a:lnTo>
                    <a:pt x="1109" y="244"/>
                  </a:lnTo>
                  <a:lnTo>
                    <a:pt x="1109" y="244"/>
                  </a:lnTo>
                  <a:lnTo>
                    <a:pt x="1109" y="238"/>
                  </a:lnTo>
                  <a:lnTo>
                    <a:pt x="1114" y="238"/>
                  </a:lnTo>
                  <a:lnTo>
                    <a:pt x="1114" y="238"/>
                  </a:lnTo>
                  <a:lnTo>
                    <a:pt x="1114" y="238"/>
                  </a:lnTo>
                  <a:lnTo>
                    <a:pt x="1114" y="233"/>
                  </a:lnTo>
                  <a:lnTo>
                    <a:pt x="1114" y="233"/>
                  </a:lnTo>
                  <a:lnTo>
                    <a:pt x="1114" y="233"/>
                  </a:lnTo>
                  <a:lnTo>
                    <a:pt x="1114" y="233"/>
                  </a:lnTo>
                  <a:lnTo>
                    <a:pt x="1119" y="233"/>
                  </a:lnTo>
                  <a:lnTo>
                    <a:pt x="1119" y="233"/>
                  </a:lnTo>
                  <a:lnTo>
                    <a:pt x="1119" y="233"/>
                  </a:lnTo>
                  <a:lnTo>
                    <a:pt x="1125" y="228"/>
                  </a:lnTo>
                  <a:lnTo>
                    <a:pt x="1125" y="228"/>
                  </a:lnTo>
                  <a:lnTo>
                    <a:pt x="1125" y="228"/>
                  </a:lnTo>
                  <a:lnTo>
                    <a:pt x="1125" y="228"/>
                  </a:lnTo>
                  <a:lnTo>
                    <a:pt x="1125" y="228"/>
                  </a:lnTo>
                  <a:lnTo>
                    <a:pt x="1125" y="228"/>
                  </a:lnTo>
                  <a:lnTo>
                    <a:pt x="1130" y="228"/>
                  </a:lnTo>
                  <a:lnTo>
                    <a:pt x="1130" y="228"/>
                  </a:lnTo>
                  <a:lnTo>
                    <a:pt x="1130" y="228"/>
                  </a:lnTo>
                  <a:lnTo>
                    <a:pt x="1130" y="228"/>
                  </a:lnTo>
                  <a:lnTo>
                    <a:pt x="1135" y="228"/>
                  </a:lnTo>
                  <a:lnTo>
                    <a:pt x="1135" y="228"/>
                  </a:lnTo>
                  <a:lnTo>
                    <a:pt x="1135" y="228"/>
                  </a:lnTo>
                  <a:lnTo>
                    <a:pt x="1135" y="228"/>
                  </a:lnTo>
                  <a:lnTo>
                    <a:pt x="1135" y="233"/>
                  </a:lnTo>
                  <a:lnTo>
                    <a:pt x="1135" y="233"/>
                  </a:lnTo>
                  <a:lnTo>
                    <a:pt x="1140" y="233"/>
                  </a:lnTo>
                  <a:lnTo>
                    <a:pt x="1140" y="233"/>
                  </a:lnTo>
                  <a:lnTo>
                    <a:pt x="1140" y="233"/>
                  </a:lnTo>
                  <a:lnTo>
                    <a:pt x="1140" y="233"/>
                  </a:lnTo>
                  <a:lnTo>
                    <a:pt x="1140" y="233"/>
                  </a:lnTo>
                  <a:lnTo>
                    <a:pt x="1145" y="233"/>
                  </a:lnTo>
                  <a:lnTo>
                    <a:pt x="1145" y="233"/>
                  </a:lnTo>
                  <a:lnTo>
                    <a:pt x="1145" y="233"/>
                  </a:lnTo>
                  <a:lnTo>
                    <a:pt x="1145" y="238"/>
                  </a:lnTo>
                  <a:lnTo>
                    <a:pt x="1145" y="238"/>
                  </a:lnTo>
                  <a:lnTo>
                    <a:pt x="1145" y="238"/>
                  </a:lnTo>
                  <a:lnTo>
                    <a:pt x="1150" y="238"/>
                  </a:lnTo>
                  <a:lnTo>
                    <a:pt x="1150" y="238"/>
                  </a:lnTo>
                  <a:lnTo>
                    <a:pt x="1150" y="238"/>
                  </a:lnTo>
                  <a:lnTo>
                    <a:pt x="1150" y="244"/>
                  </a:lnTo>
                  <a:lnTo>
                    <a:pt x="1150" y="244"/>
                  </a:lnTo>
                  <a:lnTo>
                    <a:pt x="1156" y="244"/>
                  </a:lnTo>
                  <a:lnTo>
                    <a:pt x="1156" y="244"/>
                  </a:lnTo>
                  <a:lnTo>
                    <a:pt x="1156" y="244"/>
                  </a:lnTo>
                  <a:lnTo>
                    <a:pt x="1156" y="244"/>
                  </a:lnTo>
                  <a:lnTo>
                    <a:pt x="1156" y="238"/>
                  </a:lnTo>
                  <a:lnTo>
                    <a:pt x="1161" y="238"/>
                  </a:lnTo>
                  <a:lnTo>
                    <a:pt x="1161" y="238"/>
                  </a:lnTo>
                  <a:lnTo>
                    <a:pt x="1161" y="244"/>
                  </a:lnTo>
                  <a:lnTo>
                    <a:pt x="1161" y="244"/>
                  </a:lnTo>
                  <a:lnTo>
                    <a:pt x="1166" y="244"/>
                  </a:lnTo>
                  <a:lnTo>
                    <a:pt x="1166" y="244"/>
                  </a:lnTo>
                  <a:lnTo>
                    <a:pt x="1166" y="244"/>
                  </a:lnTo>
                  <a:lnTo>
                    <a:pt x="1166" y="238"/>
                  </a:lnTo>
                  <a:lnTo>
                    <a:pt x="1171" y="238"/>
                  </a:lnTo>
                  <a:lnTo>
                    <a:pt x="1171" y="238"/>
                  </a:lnTo>
                  <a:lnTo>
                    <a:pt x="1171" y="238"/>
                  </a:lnTo>
                  <a:lnTo>
                    <a:pt x="1171" y="238"/>
                  </a:lnTo>
                  <a:lnTo>
                    <a:pt x="1171" y="238"/>
                  </a:lnTo>
                  <a:lnTo>
                    <a:pt x="1171" y="238"/>
                  </a:lnTo>
                  <a:lnTo>
                    <a:pt x="1176" y="238"/>
                  </a:lnTo>
                  <a:lnTo>
                    <a:pt x="1176" y="238"/>
                  </a:lnTo>
                  <a:lnTo>
                    <a:pt x="1176" y="233"/>
                  </a:lnTo>
                  <a:lnTo>
                    <a:pt x="1176" y="233"/>
                  </a:lnTo>
                  <a:lnTo>
                    <a:pt x="1176" y="233"/>
                  </a:lnTo>
                  <a:lnTo>
                    <a:pt x="1176" y="233"/>
                  </a:lnTo>
                  <a:lnTo>
                    <a:pt x="1176" y="228"/>
                  </a:lnTo>
                  <a:lnTo>
                    <a:pt x="1182" y="233"/>
                  </a:lnTo>
                  <a:lnTo>
                    <a:pt x="1182" y="233"/>
                  </a:lnTo>
                  <a:lnTo>
                    <a:pt x="1182" y="233"/>
                  </a:lnTo>
                  <a:lnTo>
                    <a:pt x="1187" y="233"/>
                  </a:lnTo>
                  <a:lnTo>
                    <a:pt x="1187" y="238"/>
                  </a:lnTo>
                  <a:lnTo>
                    <a:pt x="1187" y="238"/>
                  </a:lnTo>
                  <a:lnTo>
                    <a:pt x="1192" y="238"/>
                  </a:lnTo>
                  <a:lnTo>
                    <a:pt x="1192" y="238"/>
                  </a:lnTo>
                  <a:lnTo>
                    <a:pt x="1192" y="238"/>
                  </a:lnTo>
                  <a:lnTo>
                    <a:pt x="1192" y="238"/>
                  </a:lnTo>
                  <a:lnTo>
                    <a:pt x="1192" y="238"/>
                  </a:lnTo>
                  <a:lnTo>
                    <a:pt x="1192" y="238"/>
                  </a:lnTo>
                  <a:lnTo>
                    <a:pt x="1192" y="244"/>
                  </a:lnTo>
                  <a:lnTo>
                    <a:pt x="1192" y="244"/>
                  </a:lnTo>
                  <a:lnTo>
                    <a:pt x="1192" y="244"/>
                  </a:lnTo>
                  <a:lnTo>
                    <a:pt x="1192" y="244"/>
                  </a:lnTo>
                  <a:lnTo>
                    <a:pt x="1197" y="244"/>
                  </a:lnTo>
                  <a:lnTo>
                    <a:pt x="1197" y="244"/>
                  </a:lnTo>
                  <a:lnTo>
                    <a:pt x="1192" y="249"/>
                  </a:lnTo>
                  <a:lnTo>
                    <a:pt x="1192" y="249"/>
                  </a:lnTo>
                  <a:lnTo>
                    <a:pt x="1192" y="249"/>
                  </a:lnTo>
                  <a:lnTo>
                    <a:pt x="1192" y="249"/>
                  </a:lnTo>
                  <a:lnTo>
                    <a:pt x="1192" y="249"/>
                  </a:lnTo>
                  <a:lnTo>
                    <a:pt x="1192" y="249"/>
                  </a:lnTo>
                  <a:lnTo>
                    <a:pt x="1197" y="249"/>
                  </a:lnTo>
                  <a:lnTo>
                    <a:pt x="1197" y="249"/>
                  </a:lnTo>
                  <a:lnTo>
                    <a:pt x="1197" y="249"/>
                  </a:lnTo>
                  <a:lnTo>
                    <a:pt x="1197" y="249"/>
                  </a:lnTo>
                  <a:lnTo>
                    <a:pt x="1197" y="249"/>
                  </a:lnTo>
                  <a:lnTo>
                    <a:pt x="1197" y="254"/>
                  </a:lnTo>
                  <a:lnTo>
                    <a:pt x="1197" y="254"/>
                  </a:lnTo>
                  <a:lnTo>
                    <a:pt x="1197" y="254"/>
                  </a:lnTo>
                  <a:lnTo>
                    <a:pt x="1197" y="254"/>
                  </a:lnTo>
                  <a:lnTo>
                    <a:pt x="1197" y="254"/>
                  </a:lnTo>
                  <a:lnTo>
                    <a:pt x="1197" y="254"/>
                  </a:lnTo>
                  <a:lnTo>
                    <a:pt x="1197" y="254"/>
                  </a:lnTo>
                  <a:lnTo>
                    <a:pt x="1197" y="254"/>
                  </a:lnTo>
                  <a:lnTo>
                    <a:pt x="1197" y="254"/>
                  </a:lnTo>
                  <a:lnTo>
                    <a:pt x="1197" y="254"/>
                  </a:lnTo>
                  <a:lnTo>
                    <a:pt x="1202" y="254"/>
                  </a:lnTo>
                  <a:lnTo>
                    <a:pt x="1202" y="254"/>
                  </a:lnTo>
                  <a:lnTo>
                    <a:pt x="1202" y="254"/>
                  </a:lnTo>
                  <a:lnTo>
                    <a:pt x="1202" y="254"/>
                  </a:lnTo>
                  <a:lnTo>
                    <a:pt x="1202" y="254"/>
                  </a:lnTo>
                  <a:lnTo>
                    <a:pt x="1208" y="254"/>
                  </a:lnTo>
                  <a:lnTo>
                    <a:pt x="1208" y="254"/>
                  </a:lnTo>
                  <a:lnTo>
                    <a:pt x="1208" y="254"/>
                  </a:lnTo>
                  <a:lnTo>
                    <a:pt x="1208" y="254"/>
                  </a:lnTo>
                  <a:lnTo>
                    <a:pt x="1208" y="254"/>
                  </a:lnTo>
                  <a:lnTo>
                    <a:pt x="1208" y="249"/>
                  </a:lnTo>
                  <a:lnTo>
                    <a:pt x="1208" y="249"/>
                  </a:lnTo>
                  <a:lnTo>
                    <a:pt x="1208" y="249"/>
                  </a:lnTo>
                  <a:lnTo>
                    <a:pt x="1208" y="249"/>
                  </a:lnTo>
                  <a:lnTo>
                    <a:pt x="1213" y="249"/>
                  </a:lnTo>
                  <a:lnTo>
                    <a:pt x="1213" y="249"/>
                  </a:lnTo>
                  <a:lnTo>
                    <a:pt x="1213" y="249"/>
                  </a:lnTo>
                  <a:lnTo>
                    <a:pt x="1213" y="249"/>
                  </a:lnTo>
                  <a:lnTo>
                    <a:pt x="1213" y="249"/>
                  </a:lnTo>
                  <a:lnTo>
                    <a:pt x="1213" y="254"/>
                  </a:lnTo>
                  <a:lnTo>
                    <a:pt x="1213" y="254"/>
                  </a:lnTo>
                  <a:lnTo>
                    <a:pt x="1213" y="254"/>
                  </a:lnTo>
                  <a:lnTo>
                    <a:pt x="1213" y="254"/>
                  </a:lnTo>
                  <a:lnTo>
                    <a:pt x="1213" y="254"/>
                  </a:lnTo>
                  <a:lnTo>
                    <a:pt x="1213" y="259"/>
                  </a:lnTo>
                  <a:lnTo>
                    <a:pt x="1218" y="259"/>
                  </a:lnTo>
                  <a:lnTo>
                    <a:pt x="1218" y="259"/>
                  </a:lnTo>
                  <a:lnTo>
                    <a:pt x="1218" y="254"/>
                  </a:lnTo>
                  <a:lnTo>
                    <a:pt x="1218" y="254"/>
                  </a:lnTo>
                  <a:lnTo>
                    <a:pt x="1218" y="254"/>
                  </a:lnTo>
                  <a:lnTo>
                    <a:pt x="1223" y="254"/>
                  </a:lnTo>
                  <a:lnTo>
                    <a:pt x="1223" y="254"/>
                  </a:lnTo>
                  <a:lnTo>
                    <a:pt x="1223" y="259"/>
                  </a:lnTo>
                  <a:lnTo>
                    <a:pt x="1223" y="259"/>
                  </a:lnTo>
                  <a:lnTo>
                    <a:pt x="1223" y="259"/>
                  </a:lnTo>
                  <a:lnTo>
                    <a:pt x="1223" y="259"/>
                  </a:lnTo>
                  <a:lnTo>
                    <a:pt x="1223" y="264"/>
                  </a:lnTo>
                  <a:lnTo>
                    <a:pt x="1223" y="264"/>
                  </a:lnTo>
                  <a:lnTo>
                    <a:pt x="1223" y="264"/>
                  </a:lnTo>
                  <a:lnTo>
                    <a:pt x="1223" y="264"/>
                  </a:lnTo>
                  <a:lnTo>
                    <a:pt x="1223" y="264"/>
                  </a:lnTo>
                  <a:lnTo>
                    <a:pt x="1228" y="264"/>
                  </a:lnTo>
                  <a:lnTo>
                    <a:pt x="1228" y="264"/>
                  </a:lnTo>
                  <a:lnTo>
                    <a:pt x="1228" y="269"/>
                  </a:lnTo>
                  <a:lnTo>
                    <a:pt x="1228" y="269"/>
                  </a:lnTo>
                  <a:lnTo>
                    <a:pt x="1228" y="269"/>
                  </a:lnTo>
                  <a:lnTo>
                    <a:pt x="1228" y="269"/>
                  </a:lnTo>
                  <a:lnTo>
                    <a:pt x="1228" y="269"/>
                  </a:lnTo>
                  <a:lnTo>
                    <a:pt x="1228" y="264"/>
                  </a:lnTo>
                  <a:lnTo>
                    <a:pt x="1233" y="264"/>
                  </a:lnTo>
                  <a:lnTo>
                    <a:pt x="1233" y="264"/>
                  </a:lnTo>
                  <a:lnTo>
                    <a:pt x="1233" y="269"/>
                  </a:lnTo>
                  <a:lnTo>
                    <a:pt x="1239" y="269"/>
                  </a:lnTo>
                  <a:lnTo>
                    <a:pt x="1239" y="269"/>
                  </a:lnTo>
                  <a:lnTo>
                    <a:pt x="1239" y="269"/>
                  </a:lnTo>
                  <a:lnTo>
                    <a:pt x="1239" y="269"/>
                  </a:lnTo>
                  <a:lnTo>
                    <a:pt x="1239" y="269"/>
                  </a:lnTo>
                  <a:lnTo>
                    <a:pt x="1239" y="275"/>
                  </a:lnTo>
                  <a:lnTo>
                    <a:pt x="1239" y="275"/>
                  </a:lnTo>
                  <a:lnTo>
                    <a:pt x="1239" y="275"/>
                  </a:lnTo>
                  <a:lnTo>
                    <a:pt x="1239" y="275"/>
                  </a:lnTo>
                  <a:lnTo>
                    <a:pt x="1239" y="280"/>
                  </a:lnTo>
                  <a:lnTo>
                    <a:pt x="1239" y="275"/>
                  </a:lnTo>
                  <a:lnTo>
                    <a:pt x="1244" y="275"/>
                  </a:lnTo>
                  <a:lnTo>
                    <a:pt x="1244" y="275"/>
                  </a:lnTo>
                  <a:lnTo>
                    <a:pt x="1244" y="275"/>
                  </a:lnTo>
                  <a:lnTo>
                    <a:pt x="1244" y="275"/>
                  </a:lnTo>
                  <a:lnTo>
                    <a:pt x="1244" y="280"/>
                  </a:lnTo>
                  <a:lnTo>
                    <a:pt x="1239" y="280"/>
                  </a:lnTo>
                  <a:lnTo>
                    <a:pt x="1239" y="280"/>
                  </a:lnTo>
                  <a:lnTo>
                    <a:pt x="1239" y="280"/>
                  </a:lnTo>
                  <a:lnTo>
                    <a:pt x="1239" y="280"/>
                  </a:lnTo>
                  <a:lnTo>
                    <a:pt x="1244" y="280"/>
                  </a:lnTo>
                  <a:lnTo>
                    <a:pt x="1244" y="285"/>
                  </a:lnTo>
                  <a:lnTo>
                    <a:pt x="1244" y="285"/>
                  </a:lnTo>
                  <a:lnTo>
                    <a:pt x="1249" y="285"/>
                  </a:lnTo>
                  <a:lnTo>
                    <a:pt x="1249" y="285"/>
                  </a:lnTo>
                  <a:lnTo>
                    <a:pt x="1244" y="285"/>
                  </a:lnTo>
                  <a:lnTo>
                    <a:pt x="1244" y="285"/>
                  </a:lnTo>
                  <a:lnTo>
                    <a:pt x="1244" y="290"/>
                  </a:lnTo>
                  <a:lnTo>
                    <a:pt x="1244" y="290"/>
                  </a:lnTo>
                  <a:lnTo>
                    <a:pt x="1249" y="290"/>
                  </a:lnTo>
                  <a:lnTo>
                    <a:pt x="1249" y="290"/>
                  </a:lnTo>
                  <a:lnTo>
                    <a:pt x="1249" y="290"/>
                  </a:lnTo>
                  <a:lnTo>
                    <a:pt x="1254" y="290"/>
                  </a:lnTo>
                  <a:lnTo>
                    <a:pt x="1254" y="290"/>
                  </a:lnTo>
                  <a:lnTo>
                    <a:pt x="1254" y="290"/>
                  </a:lnTo>
                  <a:lnTo>
                    <a:pt x="1254" y="290"/>
                  </a:lnTo>
                  <a:lnTo>
                    <a:pt x="1254" y="290"/>
                  </a:lnTo>
                  <a:lnTo>
                    <a:pt x="1254" y="295"/>
                  </a:lnTo>
                  <a:lnTo>
                    <a:pt x="1259" y="295"/>
                  </a:lnTo>
                  <a:lnTo>
                    <a:pt x="1259" y="295"/>
                  </a:lnTo>
                  <a:lnTo>
                    <a:pt x="1259" y="295"/>
                  </a:lnTo>
                  <a:lnTo>
                    <a:pt x="1265" y="295"/>
                  </a:lnTo>
                  <a:lnTo>
                    <a:pt x="1265" y="295"/>
                  </a:lnTo>
                  <a:lnTo>
                    <a:pt x="1265" y="295"/>
                  </a:lnTo>
                  <a:lnTo>
                    <a:pt x="1270" y="295"/>
                  </a:lnTo>
                  <a:lnTo>
                    <a:pt x="1270" y="295"/>
                  </a:lnTo>
                  <a:lnTo>
                    <a:pt x="1270" y="301"/>
                  </a:lnTo>
                  <a:lnTo>
                    <a:pt x="1270" y="301"/>
                  </a:lnTo>
                  <a:lnTo>
                    <a:pt x="1270" y="301"/>
                  </a:lnTo>
                  <a:lnTo>
                    <a:pt x="1270" y="301"/>
                  </a:lnTo>
                  <a:lnTo>
                    <a:pt x="1270" y="301"/>
                  </a:lnTo>
                  <a:lnTo>
                    <a:pt x="1270" y="301"/>
                  </a:lnTo>
                  <a:lnTo>
                    <a:pt x="1275" y="301"/>
                  </a:lnTo>
                  <a:lnTo>
                    <a:pt x="1275" y="301"/>
                  </a:lnTo>
                  <a:lnTo>
                    <a:pt x="1275" y="306"/>
                  </a:lnTo>
                  <a:lnTo>
                    <a:pt x="1270" y="306"/>
                  </a:lnTo>
                  <a:lnTo>
                    <a:pt x="1270" y="306"/>
                  </a:lnTo>
                  <a:lnTo>
                    <a:pt x="1270" y="306"/>
                  </a:lnTo>
                  <a:lnTo>
                    <a:pt x="1270" y="306"/>
                  </a:lnTo>
                  <a:lnTo>
                    <a:pt x="1265" y="306"/>
                  </a:lnTo>
                  <a:lnTo>
                    <a:pt x="1265" y="306"/>
                  </a:lnTo>
                  <a:lnTo>
                    <a:pt x="1270" y="311"/>
                  </a:lnTo>
                  <a:lnTo>
                    <a:pt x="1270" y="311"/>
                  </a:lnTo>
                  <a:lnTo>
                    <a:pt x="1270" y="311"/>
                  </a:lnTo>
                  <a:lnTo>
                    <a:pt x="1270" y="311"/>
                  </a:lnTo>
                  <a:lnTo>
                    <a:pt x="1270" y="311"/>
                  </a:lnTo>
                  <a:lnTo>
                    <a:pt x="1275" y="311"/>
                  </a:lnTo>
                  <a:lnTo>
                    <a:pt x="1275" y="311"/>
                  </a:lnTo>
                  <a:lnTo>
                    <a:pt x="1275" y="311"/>
                  </a:lnTo>
                  <a:lnTo>
                    <a:pt x="1275" y="311"/>
                  </a:lnTo>
                  <a:lnTo>
                    <a:pt x="1275" y="316"/>
                  </a:lnTo>
                  <a:lnTo>
                    <a:pt x="1275" y="316"/>
                  </a:lnTo>
                  <a:lnTo>
                    <a:pt x="1275" y="311"/>
                  </a:lnTo>
                  <a:lnTo>
                    <a:pt x="1280" y="316"/>
                  </a:lnTo>
                  <a:lnTo>
                    <a:pt x="1280" y="316"/>
                  </a:lnTo>
                  <a:lnTo>
                    <a:pt x="1280" y="316"/>
                  </a:lnTo>
                  <a:lnTo>
                    <a:pt x="1275" y="316"/>
                  </a:lnTo>
                  <a:lnTo>
                    <a:pt x="1275" y="321"/>
                  </a:lnTo>
                  <a:lnTo>
                    <a:pt x="1275" y="321"/>
                  </a:lnTo>
                  <a:lnTo>
                    <a:pt x="1275" y="321"/>
                  </a:lnTo>
                  <a:lnTo>
                    <a:pt x="1275" y="321"/>
                  </a:lnTo>
                  <a:lnTo>
                    <a:pt x="1280" y="321"/>
                  </a:lnTo>
                  <a:lnTo>
                    <a:pt x="1280" y="321"/>
                  </a:lnTo>
                  <a:lnTo>
                    <a:pt x="1280" y="321"/>
                  </a:lnTo>
                  <a:lnTo>
                    <a:pt x="1280" y="321"/>
                  </a:lnTo>
                  <a:lnTo>
                    <a:pt x="1285" y="321"/>
                  </a:lnTo>
                  <a:lnTo>
                    <a:pt x="1285" y="321"/>
                  </a:lnTo>
                  <a:lnTo>
                    <a:pt x="1285" y="321"/>
                  </a:lnTo>
                  <a:lnTo>
                    <a:pt x="1285" y="321"/>
                  </a:lnTo>
                  <a:lnTo>
                    <a:pt x="1285" y="326"/>
                  </a:lnTo>
                  <a:lnTo>
                    <a:pt x="1280" y="326"/>
                  </a:lnTo>
                  <a:lnTo>
                    <a:pt x="1280" y="326"/>
                  </a:lnTo>
                  <a:lnTo>
                    <a:pt x="1285" y="326"/>
                  </a:lnTo>
                  <a:lnTo>
                    <a:pt x="1285" y="326"/>
                  </a:lnTo>
                  <a:lnTo>
                    <a:pt x="1285" y="326"/>
                  </a:lnTo>
                  <a:lnTo>
                    <a:pt x="1285" y="332"/>
                  </a:lnTo>
                  <a:lnTo>
                    <a:pt x="1285" y="332"/>
                  </a:lnTo>
                  <a:lnTo>
                    <a:pt x="1285" y="326"/>
                  </a:lnTo>
                  <a:lnTo>
                    <a:pt x="1285" y="326"/>
                  </a:lnTo>
                  <a:lnTo>
                    <a:pt x="1285" y="326"/>
                  </a:lnTo>
                  <a:lnTo>
                    <a:pt x="1285" y="326"/>
                  </a:lnTo>
                  <a:lnTo>
                    <a:pt x="1290" y="326"/>
                  </a:lnTo>
                  <a:lnTo>
                    <a:pt x="1290" y="326"/>
                  </a:lnTo>
                  <a:lnTo>
                    <a:pt x="1290" y="326"/>
                  </a:lnTo>
                  <a:lnTo>
                    <a:pt x="1290" y="326"/>
                  </a:lnTo>
                  <a:lnTo>
                    <a:pt x="1290" y="326"/>
                  </a:lnTo>
                  <a:lnTo>
                    <a:pt x="1296" y="326"/>
                  </a:lnTo>
                  <a:lnTo>
                    <a:pt x="1296" y="326"/>
                  </a:lnTo>
                  <a:lnTo>
                    <a:pt x="1296" y="326"/>
                  </a:lnTo>
                  <a:lnTo>
                    <a:pt x="1296" y="326"/>
                  </a:lnTo>
                  <a:lnTo>
                    <a:pt x="1301" y="326"/>
                  </a:lnTo>
                  <a:lnTo>
                    <a:pt x="1301" y="326"/>
                  </a:lnTo>
                  <a:lnTo>
                    <a:pt x="1301" y="326"/>
                  </a:lnTo>
                  <a:lnTo>
                    <a:pt x="1301" y="326"/>
                  </a:lnTo>
                  <a:lnTo>
                    <a:pt x="1301" y="326"/>
                  </a:lnTo>
                  <a:lnTo>
                    <a:pt x="1301" y="326"/>
                  </a:lnTo>
                  <a:lnTo>
                    <a:pt x="1301" y="321"/>
                  </a:lnTo>
                  <a:lnTo>
                    <a:pt x="1301" y="321"/>
                  </a:lnTo>
                  <a:lnTo>
                    <a:pt x="1306" y="321"/>
                  </a:lnTo>
                  <a:lnTo>
                    <a:pt x="1306" y="321"/>
                  </a:lnTo>
                  <a:lnTo>
                    <a:pt x="1306" y="321"/>
                  </a:lnTo>
                  <a:lnTo>
                    <a:pt x="1306" y="326"/>
                  </a:lnTo>
                  <a:lnTo>
                    <a:pt x="1306" y="326"/>
                  </a:lnTo>
                  <a:lnTo>
                    <a:pt x="1306" y="326"/>
                  </a:lnTo>
                  <a:lnTo>
                    <a:pt x="1311" y="326"/>
                  </a:lnTo>
                  <a:lnTo>
                    <a:pt x="1311" y="326"/>
                  </a:lnTo>
                  <a:lnTo>
                    <a:pt x="1311" y="326"/>
                  </a:lnTo>
                  <a:lnTo>
                    <a:pt x="1311" y="332"/>
                  </a:lnTo>
                  <a:lnTo>
                    <a:pt x="1311" y="332"/>
                  </a:lnTo>
                  <a:lnTo>
                    <a:pt x="1311" y="326"/>
                  </a:lnTo>
                  <a:lnTo>
                    <a:pt x="1311" y="326"/>
                  </a:lnTo>
                  <a:lnTo>
                    <a:pt x="1311" y="332"/>
                  </a:lnTo>
                  <a:lnTo>
                    <a:pt x="1311" y="332"/>
                  </a:lnTo>
                  <a:lnTo>
                    <a:pt x="1311" y="332"/>
                  </a:lnTo>
                  <a:lnTo>
                    <a:pt x="1311" y="332"/>
                  </a:lnTo>
                  <a:lnTo>
                    <a:pt x="1306" y="332"/>
                  </a:lnTo>
                  <a:lnTo>
                    <a:pt x="1306" y="337"/>
                  </a:lnTo>
                  <a:lnTo>
                    <a:pt x="1311" y="337"/>
                  </a:lnTo>
                  <a:lnTo>
                    <a:pt x="1311" y="337"/>
                  </a:lnTo>
                  <a:lnTo>
                    <a:pt x="1311" y="337"/>
                  </a:lnTo>
                  <a:lnTo>
                    <a:pt x="1316" y="337"/>
                  </a:lnTo>
                  <a:lnTo>
                    <a:pt x="1316" y="337"/>
                  </a:lnTo>
                  <a:lnTo>
                    <a:pt x="1316" y="337"/>
                  </a:lnTo>
                  <a:lnTo>
                    <a:pt x="1316" y="337"/>
                  </a:lnTo>
                  <a:lnTo>
                    <a:pt x="1316" y="342"/>
                  </a:lnTo>
                  <a:lnTo>
                    <a:pt x="1316" y="342"/>
                  </a:lnTo>
                  <a:lnTo>
                    <a:pt x="1322" y="342"/>
                  </a:lnTo>
                  <a:lnTo>
                    <a:pt x="1322" y="342"/>
                  </a:lnTo>
                  <a:lnTo>
                    <a:pt x="1322" y="342"/>
                  </a:lnTo>
                  <a:lnTo>
                    <a:pt x="1322" y="342"/>
                  </a:lnTo>
                  <a:lnTo>
                    <a:pt x="1322" y="342"/>
                  </a:lnTo>
                  <a:lnTo>
                    <a:pt x="1322" y="342"/>
                  </a:lnTo>
                  <a:lnTo>
                    <a:pt x="1322" y="342"/>
                  </a:lnTo>
                  <a:lnTo>
                    <a:pt x="1322" y="342"/>
                  </a:lnTo>
                  <a:lnTo>
                    <a:pt x="1322" y="347"/>
                  </a:lnTo>
                  <a:lnTo>
                    <a:pt x="1322" y="347"/>
                  </a:lnTo>
                  <a:lnTo>
                    <a:pt x="1322" y="347"/>
                  </a:lnTo>
                  <a:lnTo>
                    <a:pt x="1322" y="347"/>
                  </a:lnTo>
                  <a:lnTo>
                    <a:pt x="1322" y="347"/>
                  </a:lnTo>
                  <a:lnTo>
                    <a:pt x="1322" y="347"/>
                  </a:lnTo>
                  <a:lnTo>
                    <a:pt x="1322" y="347"/>
                  </a:lnTo>
                  <a:lnTo>
                    <a:pt x="1327" y="347"/>
                  </a:lnTo>
                  <a:lnTo>
                    <a:pt x="1327" y="352"/>
                  </a:lnTo>
                  <a:lnTo>
                    <a:pt x="1322" y="352"/>
                  </a:lnTo>
                  <a:lnTo>
                    <a:pt x="1322" y="352"/>
                  </a:lnTo>
                  <a:lnTo>
                    <a:pt x="1327" y="352"/>
                  </a:lnTo>
                  <a:lnTo>
                    <a:pt x="1327" y="358"/>
                  </a:lnTo>
                  <a:lnTo>
                    <a:pt x="1322" y="358"/>
                  </a:lnTo>
                  <a:lnTo>
                    <a:pt x="1322" y="358"/>
                  </a:lnTo>
                  <a:lnTo>
                    <a:pt x="1322" y="358"/>
                  </a:lnTo>
                  <a:lnTo>
                    <a:pt x="1322" y="358"/>
                  </a:lnTo>
                  <a:lnTo>
                    <a:pt x="1322" y="358"/>
                  </a:lnTo>
                  <a:lnTo>
                    <a:pt x="1322" y="363"/>
                  </a:lnTo>
                  <a:lnTo>
                    <a:pt x="1322" y="363"/>
                  </a:lnTo>
                  <a:lnTo>
                    <a:pt x="1322" y="363"/>
                  </a:lnTo>
                  <a:lnTo>
                    <a:pt x="1322" y="363"/>
                  </a:lnTo>
                  <a:lnTo>
                    <a:pt x="1322" y="363"/>
                  </a:lnTo>
                  <a:lnTo>
                    <a:pt x="1322" y="363"/>
                  </a:lnTo>
                  <a:lnTo>
                    <a:pt x="1327" y="363"/>
                  </a:lnTo>
                  <a:lnTo>
                    <a:pt x="1327" y="363"/>
                  </a:lnTo>
                  <a:lnTo>
                    <a:pt x="1327" y="368"/>
                  </a:lnTo>
                  <a:lnTo>
                    <a:pt x="1322" y="368"/>
                  </a:lnTo>
                  <a:lnTo>
                    <a:pt x="1322" y="368"/>
                  </a:lnTo>
                  <a:lnTo>
                    <a:pt x="1322" y="368"/>
                  </a:lnTo>
                  <a:lnTo>
                    <a:pt x="1322" y="368"/>
                  </a:lnTo>
                  <a:lnTo>
                    <a:pt x="1322" y="368"/>
                  </a:lnTo>
                  <a:lnTo>
                    <a:pt x="1322" y="373"/>
                  </a:lnTo>
                  <a:lnTo>
                    <a:pt x="1327" y="373"/>
                  </a:lnTo>
                  <a:lnTo>
                    <a:pt x="1327" y="373"/>
                  </a:lnTo>
                  <a:lnTo>
                    <a:pt x="1327" y="373"/>
                  </a:lnTo>
                  <a:lnTo>
                    <a:pt x="1332" y="373"/>
                  </a:lnTo>
                  <a:lnTo>
                    <a:pt x="1332" y="373"/>
                  </a:lnTo>
                  <a:lnTo>
                    <a:pt x="1332" y="373"/>
                  </a:lnTo>
                  <a:lnTo>
                    <a:pt x="1332" y="368"/>
                  </a:lnTo>
                  <a:lnTo>
                    <a:pt x="1332" y="373"/>
                  </a:lnTo>
                  <a:lnTo>
                    <a:pt x="1332" y="373"/>
                  </a:lnTo>
                  <a:lnTo>
                    <a:pt x="1332" y="373"/>
                  </a:lnTo>
                  <a:lnTo>
                    <a:pt x="1332" y="373"/>
                  </a:lnTo>
                  <a:lnTo>
                    <a:pt x="1332" y="373"/>
                  </a:lnTo>
                  <a:lnTo>
                    <a:pt x="1332" y="373"/>
                  </a:lnTo>
                  <a:lnTo>
                    <a:pt x="1327" y="373"/>
                  </a:lnTo>
                  <a:lnTo>
                    <a:pt x="1327" y="373"/>
                  </a:lnTo>
                  <a:lnTo>
                    <a:pt x="1327" y="373"/>
                  </a:lnTo>
                  <a:lnTo>
                    <a:pt x="1327" y="378"/>
                  </a:lnTo>
                  <a:lnTo>
                    <a:pt x="1332" y="378"/>
                  </a:lnTo>
                  <a:lnTo>
                    <a:pt x="1332" y="378"/>
                  </a:lnTo>
                  <a:lnTo>
                    <a:pt x="1332" y="378"/>
                  </a:lnTo>
                  <a:lnTo>
                    <a:pt x="1332" y="384"/>
                  </a:lnTo>
                  <a:lnTo>
                    <a:pt x="1332" y="384"/>
                  </a:lnTo>
                  <a:lnTo>
                    <a:pt x="1332" y="384"/>
                  </a:lnTo>
                  <a:lnTo>
                    <a:pt x="1337" y="384"/>
                  </a:lnTo>
                  <a:lnTo>
                    <a:pt x="1337" y="384"/>
                  </a:lnTo>
                  <a:lnTo>
                    <a:pt x="1337" y="378"/>
                  </a:lnTo>
                  <a:lnTo>
                    <a:pt x="1337" y="378"/>
                  </a:lnTo>
                  <a:lnTo>
                    <a:pt x="1337" y="384"/>
                  </a:lnTo>
                  <a:lnTo>
                    <a:pt x="1337" y="384"/>
                  </a:lnTo>
                  <a:lnTo>
                    <a:pt x="1337" y="384"/>
                  </a:lnTo>
                  <a:lnTo>
                    <a:pt x="1342" y="384"/>
                  </a:lnTo>
                  <a:lnTo>
                    <a:pt x="1342" y="384"/>
                  </a:lnTo>
                  <a:lnTo>
                    <a:pt x="1342" y="384"/>
                  </a:lnTo>
                  <a:lnTo>
                    <a:pt x="1342" y="384"/>
                  </a:lnTo>
                  <a:lnTo>
                    <a:pt x="1342" y="389"/>
                  </a:lnTo>
                  <a:lnTo>
                    <a:pt x="1342" y="389"/>
                  </a:lnTo>
                  <a:lnTo>
                    <a:pt x="1342" y="389"/>
                  </a:lnTo>
                  <a:lnTo>
                    <a:pt x="1342" y="394"/>
                  </a:lnTo>
                  <a:lnTo>
                    <a:pt x="1342" y="394"/>
                  </a:lnTo>
                  <a:lnTo>
                    <a:pt x="1337" y="394"/>
                  </a:lnTo>
                  <a:lnTo>
                    <a:pt x="1337" y="394"/>
                  </a:lnTo>
                  <a:lnTo>
                    <a:pt x="1342" y="394"/>
                  </a:lnTo>
                  <a:lnTo>
                    <a:pt x="1342" y="394"/>
                  </a:lnTo>
                  <a:lnTo>
                    <a:pt x="1342" y="394"/>
                  </a:lnTo>
                  <a:lnTo>
                    <a:pt x="1342" y="394"/>
                  </a:lnTo>
                  <a:lnTo>
                    <a:pt x="1342" y="399"/>
                  </a:lnTo>
                  <a:lnTo>
                    <a:pt x="1342" y="399"/>
                  </a:lnTo>
                  <a:lnTo>
                    <a:pt x="1342" y="399"/>
                  </a:lnTo>
                  <a:lnTo>
                    <a:pt x="1342" y="399"/>
                  </a:lnTo>
                  <a:lnTo>
                    <a:pt x="1342" y="404"/>
                  </a:lnTo>
                  <a:lnTo>
                    <a:pt x="1342" y="404"/>
                  </a:lnTo>
                  <a:lnTo>
                    <a:pt x="1347" y="404"/>
                  </a:lnTo>
                  <a:lnTo>
                    <a:pt x="1347" y="409"/>
                  </a:lnTo>
                  <a:lnTo>
                    <a:pt x="1347" y="409"/>
                  </a:lnTo>
                  <a:lnTo>
                    <a:pt x="1342" y="409"/>
                  </a:lnTo>
                  <a:lnTo>
                    <a:pt x="1342" y="409"/>
                  </a:lnTo>
                  <a:lnTo>
                    <a:pt x="1342" y="409"/>
                  </a:lnTo>
                  <a:lnTo>
                    <a:pt x="1342" y="409"/>
                  </a:lnTo>
                  <a:lnTo>
                    <a:pt x="1342" y="415"/>
                  </a:lnTo>
                  <a:lnTo>
                    <a:pt x="1347" y="415"/>
                  </a:lnTo>
                  <a:lnTo>
                    <a:pt x="1347" y="415"/>
                  </a:lnTo>
                  <a:lnTo>
                    <a:pt x="1347" y="415"/>
                  </a:lnTo>
                  <a:lnTo>
                    <a:pt x="1347" y="415"/>
                  </a:lnTo>
                  <a:lnTo>
                    <a:pt x="1347" y="415"/>
                  </a:lnTo>
                  <a:lnTo>
                    <a:pt x="1353" y="409"/>
                  </a:lnTo>
                  <a:lnTo>
                    <a:pt x="1353" y="409"/>
                  </a:lnTo>
                  <a:lnTo>
                    <a:pt x="1353" y="409"/>
                  </a:lnTo>
                  <a:lnTo>
                    <a:pt x="1353" y="409"/>
                  </a:lnTo>
                  <a:lnTo>
                    <a:pt x="1353" y="415"/>
                  </a:lnTo>
                  <a:lnTo>
                    <a:pt x="1353" y="415"/>
                  </a:lnTo>
                  <a:lnTo>
                    <a:pt x="1353" y="415"/>
                  </a:lnTo>
                  <a:lnTo>
                    <a:pt x="1353" y="415"/>
                  </a:lnTo>
                  <a:lnTo>
                    <a:pt x="1353" y="420"/>
                  </a:lnTo>
                  <a:lnTo>
                    <a:pt x="1353" y="420"/>
                  </a:lnTo>
                  <a:lnTo>
                    <a:pt x="1353" y="420"/>
                  </a:lnTo>
                  <a:lnTo>
                    <a:pt x="1353" y="425"/>
                  </a:lnTo>
                  <a:lnTo>
                    <a:pt x="1353" y="425"/>
                  </a:lnTo>
                  <a:lnTo>
                    <a:pt x="1353" y="425"/>
                  </a:lnTo>
                  <a:lnTo>
                    <a:pt x="1353" y="425"/>
                  </a:lnTo>
                  <a:lnTo>
                    <a:pt x="1353" y="425"/>
                  </a:lnTo>
                  <a:lnTo>
                    <a:pt x="1353" y="430"/>
                  </a:lnTo>
                  <a:lnTo>
                    <a:pt x="1353" y="430"/>
                  </a:lnTo>
                  <a:lnTo>
                    <a:pt x="1353" y="430"/>
                  </a:lnTo>
                  <a:lnTo>
                    <a:pt x="1353" y="430"/>
                  </a:lnTo>
                  <a:lnTo>
                    <a:pt x="1347" y="430"/>
                  </a:lnTo>
                  <a:lnTo>
                    <a:pt x="1347" y="425"/>
                  </a:lnTo>
                  <a:lnTo>
                    <a:pt x="1347" y="425"/>
                  </a:lnTo>
                  <a:lnTo>
                    <a:pt x="1347" y="425"/>
                  </a:lnTo>
                  <a:lnTo>
                    <a:pt x="1347" y="425"/>
                  </a:lnTo>
                  <a:lnTo>
                    <a:pt x="1347" y="425"/>
                  </a:lnTo>
                  <a:lnTo>
                    <a:pt x="1347" y="425"/>
                  </a:lnTo>
                  <a:lnTo>
                    <a:pt x="1342" y="425"/>
                  </a:lnTo>
                  <a:lnTo>
                    <a:pt x="1342" y="425"/>
                  </a:lnTo>
                  <a:lnTo>
                    <a:pt x="1342" y="425"/>
                  </a:lnTo>
                  <a:lnTo>
                    <a:pt x="1342" y="430"/>
                  </a:lnTo>
                  <a:lnTo>
                    <a:pt x="1347" y="430"/>
                  </a:lnTo>
                  <a:lnTo>
                    <a:pt x="1347" y="430"/>
                  </a:lnTo>
                  <a:lnTo>
                    <a:pt x="1347" y="430"/>
                  </a:lnTo>
                  <a:lnTo>
                    <a:pt x="1347" y="430"/>
                  </a:lnTo>
                  <a:lnTo>
                    <a:pt x="1353" y="430"/>
                  </a:lnTo>
                  <a:lnTo>
                    <a:pt x="1353" y="435"/>
                  </a:lnTo>
                  <a:lnTo>
                    <a:pt x="1353" y="435"/>
                  </a:lnTo>
                  <a:lnTo>
                    <a:pt x="1353" y="435"/>
                  </a:lnTo>
                  <a:lnTo>
                    <a:pt x="1353" y="435"/>
                  </a:lnTo>
                  <a:lnTo>
                    <a:pt x="1353" y="435"/>
                  </a:lnTo>
                  <a:lnTo>
                    <a:pt x="1353" y="435"/>
                  </a:lnTo>
                  <a:lnTo>
                    <a:pt x="1353" y="441"/>
                  </a:lnTo>
                  <a:lnTo>
                    <a:pt x="1353" y="441"/>
                  </a:lnTo>
                  <a:lnTo>
                    <a:pt x="1347" y="441"/>
                  </a:lnTo>
                  <a:lnTo>
                    <a:pt x="1347" y="441"/>
                  </a:lnTo>
                  <a:lnTo>
                    <a:pt x="1347" y="441"/>
                  </a:lnTo>
                  <a:lnTo>
                    <a:pt x="1342" y="441"/>
                  </a:lnTo>
                  <a:lnTo>
                    <a:pt x="1342" y="441"/>
                  </a:lnTo>
                  <a:lnTo>
                    <a:pt x="1342" y="441"/>
                  </a:lnTo>
                  <a:lnTo>
                    <a:pt x="1342" y="441"/>
                  </a:lnTo>
                  <a:lnTo>
                    <a:pt x="1342" y="441"/>
                  </a:lnTo>
                  <a:lnTo>
                    <a:pt x="1347" y="441"/>
                  </a:lnTo>
                  <a:lnTo>
                    <a:pt x="1347" y="446"/>
                  </a:lnTo>
                  <a:lnTo>
                    <a:pt x="1347" y="446"/>
                  </a:lnTo>
                  <a:lnTo>
                    <a:pt x="1347" y="446"/>
                  </a:lnTo>
                  <a:lnTo>
                    <a:pt x="1347" y="446"/>
                  </a:lnTo>
                  <a:lnTo>
                    <a:pt x="1342" y="446"/>
                  </a:lnTo>
                  <a:lnTo>
                    <a:pt x="1342" y="446"/>
                  </a:lnTo>
                  <a:lnTo>
                    <a:pt x="1342" y="446"/>
                  </a:lnTo>
                  <a:lnTo>
                    <a:pt x="1342" y="451"/>
                  </a:lnTo>
                  <a:lnTo>
                    <a:pt x="1347" y="451"/>
                  </a:lnTo>
                  <a:lnTo>
                    <a:pt x="1347" y="451"/>
                  </a:lnTo>
                  <a:lnTo>
                    <a:pt x="1347" y="456"/>
                  </a:lnTo>
                  <a:lnTo>
                    <a:pt x="1347" y="456"/>
                  </a:lnTo>
                  <a:lnTo>
                    <a:pt x="1347" y="456"/>
                  </a:lnTo>
                  <a:lnTo>
                    <a:pt x="1347" y="456"/>
                  </a:lnTo>
                  <a:lnTo>
                    <a:pt x="1347" y="461"/>
                  </a:lnTo>
                  <a:lnTo>
                    <a:pt x="1347" y="461"/>
                  </a:lnTo>
                  <a:lnTo>
                    <a:pt x="1353" y="461"/>
                  </a:lnTo>
                  <a:lnTo>
                    <a:pt x="1353" y="461"/>
                  </a:lnTo>
                  <a:lnTo>
                    <a:pt x="1347" y="461"/>
                  </a:lnTo>
                  <a:lnTo>
                    <a:pt x="1347" y="461"/>
                  </a:lnTo>
                  <a:lnTo>
                    <a:pt x="1347" y="461"/>
                  </a:lnTo>
                  <a:lnTo>
                    <a:pt x="1347" y="461"/>
                  </a:lnTo>
                  <a:lnTo>
                    <a:pt x="1342" y="461"/>
                  </a:lnTo>
                  <a:lnTo>
                    <a:pt x="1342" y="461"/>
                  </a:lnTo>
                  <a:lnTo>
                    <a:pt x="1342" y="461"/>
                  </a:lnTo>
                  <a:lnTo>
                    <a:pt x="1342" y="461"/>
                  </a:lnTo>
                  <a:lnTo>
                    <a:pt x="1342" y="461"/>
                  </a:lnTo>
                  <a:lnTo>
                    <a:pt x="1342" y="467"/>
                  </a:lnTo>
                  <a:lnTo>
                    <a:pt x="1342" y="467"/>
                  </a:lnTo>
                  <a:lnTo>
                    <a:pt x="1337" y="467"/>
                  </a:lnTo>
                  <a:lnTo>
                    <a:pt x="1337" y="467"/>
                  </a:lnTo>
                  <a:lnTo>
                    <a:pt x="1342" y="461"/>
                  </a:lnTo>
                  <a:lnTo>
                    <a:pt x="1337" y="461"/>
                  </a:lnTo>
                  <a:lnTo>
                    <a:pt x="1337" y="461"/>
                  </a:lnTo>
                  <a:lnTo>
                    <a:pt x="1337" y="467"/>
                  </a:lnTo>
                  <a:lnTo>
                    <a:pt x="1337" y="467"/>
                  </a:lnTo>
                  <a:lnTo>
                    <a:pt x="1337" y="467"/>
                  </a:lnTo>
                  <a:lnTo>
                    <a:pt x="1337" y="472"/>
                  </a:lnTo>
                  <a:lnTo>
                    <a:pt x="1337" y="472"/>
                  </a:lnTo>
                  <a:lnTo>
                    <a:pt x="1337" y="472"/>
                  </a:lnTo>
                  <a:lnTo>
                    <a:pt x="1337" y="472"/>
                  </a:lnTo>
                  <a:lnTo>
                    <a:pt x="1337" y="472"/>
                  </a:lnTo>
                  <a:lnTo>
                    <a:pt x="1337" y="472"/>
                  </a:lnTo>
                  <a:lnTo>
                    <a:pt x="1342" y="472"/>
                  </a:lnTo>
                  <a:lnTo>
                    <a:pt x="1337" y="472"/>
                  </a:lnTo>
                  <a:lnTo>
                    <a:pt x="1337" y="477"/>
                  </a:lnTo>
                  <a:lnTo>
                    <a:pt x="1337" y="477"/>
                  </a:lnTo>
                  <a:lnTo>
                    <a:pt x="1337" y="477"/>
                  </a:lnTo>
                  <a:lnTo>
                    <a:pt x="1337" y="477"/>
                  </a:lnTo>
                  <a:lnTo>
                    <a:pt x="1332" y="477"/>
                  </a:lnTo>
                  <a:lnTo>
                    <a:pt x="1332" y="477"/>
                  </a:lnTo>
                  <a:lnTo>
                    <a:pt x="1337" y="482"/>
                  </a:lnTo>
                  <a:lnTo>
                    <a:pt x="1337" y="482"/>
                  </a:lnTo>
                  <a:lnTo>
                    <a:pt x="1337" y="482"/>
                  </a:lnTo>
                  <a:lnTo>
                    <a:pt x="1342" y="477"/>
                  </a:lnTo>
                  <a:lnTo>
                    <a:pt x="1342" y="482"/>
                  </a:lnTo>
                  <a:lnTo>
                    <a:pt x="1342" y="482"/>
                  </a:lnTo>
                  <a:lnTo>
                    <a:pt x="1342" y="482"/>
                  </a:lnTo>
                  <a:lnTo>
                    <a:pt x="1342" y="482"/>
                  </a:lnTo>
                  <a:lnTo>
                    <a:pt x="1337" y="482"/>
                  </a:lnTo>
                  <a:lnTo>
                    <a:pt x="1337" y="487"/>
                  </a:lnTo>
                  <a:lnTo>
                    <a:pt x="1337" y="487"/>
                  </a:lnTo>
                  <a:lnTo>
                    <a:pt x="1342" y="487"/>
                  </a:lnTo>
                  <a:lnTo>
                    <a:pt x="1342" y="487"/>
                  </a:lnTo>
                  <a:lnTo>
                    <a:pt x="1342" y="487"/>
                  </a:lnTo>
                  <a:lnTo>
                    <a:pt x="1342" y="487"/>
                  </a:lnTo>
                  <a:lnTo>
                    <a:pt x="1342" y="487"/>
                  </a:lnTo>
                  <a:lnTo>
                    <a:pt x="1347" y="487"/>
                  </a:lnTo>
                  <a:lnTo>
                    <a:pt x="1347" y="492"/>
                  </a:lnTo>
                  <a:lnTo>
                    <a:pt x="1347" y="492"/>
                  </a:lnTo>
                  <a:lnTo>
                    <a:pt x="1347" y="492"/>
                  </a:lnTo>
                  <a:lnTo>
                    <a:pt x="1342" y="492"/>
                  </a:lnTo>
                  <a:lnTo>
                    <a:pt x="1347" y="492"/>
                  </a:lnTo>
                  <a:lnTo>
                    <a:pt x="1347" y="492"/>
                  </a:lnTo>
                  <a:lnTo>
                    <a:pt x="1347" y="492"/>
                  </a:lnTo>
                  <a:lnTo>
                    <a:pt x="1347" y="498"/>
                  </a:lnTo>
                  <a:lnTo>
                    <a:pt x="1353" y="492"/>
                  </a:lnTo>
                  <a:lnTo>
                    <a:pt x="1353" y="492"/>
                  </a:lnTo>
                  <a:lnTo>
                    <a:pt x="1353" y="498"/>
                  </a:lnTo>
                  <a:lnTo>
                    <a:pt x="1353" y="498"/>
                  </a:lnTo>
                  <a:lnTo>
                    <a:pt x="1353" y="498"/>
                  </a:lnTo>
                  <a:lnTo>
                    <a:pt x="1353" y="498"/>
                  </a:lnTo>
                  <a:lnTo>
                    <a:pt x="1353" y="498"/>
                  </a:lnTo>
                  <a:lnTo>
                    <a:pt x="1353" y="503"/>
                  </a:lnTo>
                  <a:lnTo>
                    <a:pt x="1353" y="503"/>
                  </a:lnTo>
                  <a:lnTo>
                    <a:pt x="1358" y="503"/>
                  </a:lnTo>
                  <a:lnTo>
                    <a:pt x="1353" y="503"/>
                  </a:lnTo>
                  <a:lnTo>
                    <a:pt x="1353" y="503"/>
                  </a:lnTo>
                  <a:lnTo>
                    <a:pt x="1353" y="503"/>
                  </a:lnTo>
                  <a:lnTo>
                    <a:pt x="1358" y="508"/>
                  </a:lnTo>
                  <a:lnTo>
                    <a:pt x="1358" y="508"/>
                  </a:lnTo>
                  <a:lnTo>
                    <a:pt x="1358" y="508"/>
                  </a:lnTo>
                  <a:lnTo>
                    <a:pt x="1358" y="503"/>
                  </a:lnTo>
                  <a:lnTo>
                    <a:pt x="1358" y="508"/>
                  </a:lnTo>
                  <a:lnTo>
                    <a:pt x="1358" y="508"/>
                  </a:lnTo>
                  <a:lnTo>
                    <a:pt x="1358" y="508"/>
                  </a:lnTo>
                  <a:lnTo>
                    <a:pt x="1363" y="508"/>
                  </a:lnTo>
                  <a:lnTo>
                    <a:pt x="1363" y="508"/>
                  </a:lnTo>
                  <a:lnTo>
                    <a:pt x="1363" y="508"/>
                  </a:lnTo>
                  <a:lnTo>
                    <a:pt x="1363" y="513"/>
                  </a:lnTo>
                  <a:lnTo>
                    <a:pt x="1363" y="513"/>
                  </a:lnTo>
                  <a:lnTo>
                    <a:pt x="1363" y="513"/>
                  </a:lnTo>
                  <a:lnTo>
                    <a:pt x="1363" y="513"/>
                  </a:lnTo>
                  <a:lnTo>
                    <a:pt x="1368" y="513"/>
                  </a:lnTo>
                  <a:lnTo>
                    <a:pt x="1368" y="513"/>
                  </a:lnTo>
                  <a:lnTo>
                    <a:pt x="1368" y="513"/>
                  </a:lnTo>
                  <a:lnTo>
                    <a:pt x="1368" y="513"/>
                  </a:lnTo>
                  <a:lnTo>
                    <a:pt x="1373" y="513"/>
                  </a:lnTo>
                  <a:lnTo>
                    <a:pt x="1373" y="513"/>
                  </a:lnTo>
                  <a:lnTo>
                    <a:pt x="1373" y="513"/>
                  </a:lnTo>
                  <a:lnTo>
                    <a:pt x="1373" y="518"/>
                  </a:lnTo>
                  <a:lnTo>
                    <a:pt x="1373" y="518"/>
                  </a:lnTo>
                  <a:lnTo>
                    <a:pt x="1373" y="518"/>
                  </a:lnTo>
                  <a:lnTo>
                    <a:pt x="1373" y="524"/>
                  </a:lnTo>
                  <a:lnTo>
                    <a:pt x="1373" y="524"/>
                  </a:lnTo>
                  <a:lnTo>
                    <a:pt x="1373" y="524"/>
                  </a:lnTo>
                  <a:lnTo>
                    <a:pt x="1373" y="524"/>
                  </a:lnTo>
                  <a:lnTo>
                    <a:pt x="1373" y="524"/>
                  </a:lnTo>
                  <a:lnTo>
                    <a:pt x="1373" y="524"/>
                  </a:lnTo>
                  <a:lnTo>
                    <a:pt x="1368" y="524"/>
                  </a:lnTo>
                  <a:lnTo>
                    <a:pt x="1368" y="524"/>
                  </a:lnTo>
                  <a:lnTo>
                    <a:pt x="1368" y="524"/>
                  </a:lnTo>
                  <a:lnTo>
                    <a:pt x="1363" y="524"/>
                  </a:lnTo>
                  <a:lnTo>
                    <a:pt x="1363" y="524"/>
                  </a:lnTo>
                  <a:lnTo>
                    <a:pt x="1363" y="524"/>
                  </a:lnTo>
                  <a:lnTo>
                    <a:pt x="1363" y="529"/>
                  </a:lnTo>
                  <a:lnTo>
                    <a:pt x="1363" y="529"/>
                  </a:lnTo>
                  <a:lnTo>
                    <a:pt x="1363" y="529"/>
                  </a:lnTo>
                  <a:lnTo>
                    <a:pt x="1363" y="529"/>
                  </a:lnTo>
                  <a:lnTo>
                    <a:pt x="1363" y="529"/>
                  </a:lnTo>
                  <a:lnTo>
                    <a:pt x="1363" y="529"/>
                  </a:lnTo>
                  <a:lnTo>
                    <a:pt x="1363" y="529"/>
                  </a:lnTo>
                  <a:lnTo>
                    <a:pt x="1363" y="529"/>
                  </a:lnTo>
                  <a:lnTo>
                    <a:pt x="1363" y="529"/>
                  </a:lnTo>
                  <a:lnTo>
                    <a:pt x="1358" y="529"/>
                  </a:lnTo>
                  <a:lnTo>
                    <a:pt x="1358" y="529"/>
                  </a:lnTo>
                  <a:lnTo>
                    <a:pt x="1358" y="529"/>
                  </a:lnTo>
                  <a:lnTo>
                    <a:pt x="1358" y="529"/>
                  </a:lnTo>
                  <a:lnTo>
                    <a:pt x="1358" y="529"/>
                  </a:lnTo>
                  <a:lnTo>
                    <a:pt x="1358" y="534"/>
                  </a:lnTo>
                  <a:lnTo>
                    <a:pt x="1358" y="534"/>
                  </a:lnTo>
                  <a:lnTo>
                    <a:pt x="1358" y="534"/>
                  </a:lnTo>
                  <a:lnTo>
                    <a:pt x="1358" y="539"/>
                  </a:lnTo>
                  <a:lnTo>
                    <a:pt x="1358" y="539"/>
                  </a:lnTo>
                  <a:lnTo>
                    <a:pt x="1358" y="539"/>
                  </a:lnTo>
                  <a:lnTo>
                    <a:pt x="1358" y="539"/>
                  </a:lnTo>
                  <a:lnTo>
                    <a:pt x="1363" y="539"/>
                  </a:lnTo>
                  <a:lnTo>
                    <a:pt x="1363" y="539"/>
                  </a:lnTo>
                  <a:lnTo>
                    <a:pt x="1363" y="539"/>
                  </a:lnTo>
                  <a:lnTo>
                    <a:pt x="1363" y="544"/>
                  </a:lnTo>
                  <a:lnTo>
                    <a:pt x="1358" y="544"/>
                  </a:lnTo>
                  <a:lnTo>
                    <a:pt x="1358" y="544"/>
                  </a:lnTo>
                  <a:lnTo>
                    <a:pt x="1363" y="544"/>
                  </a:lnTo>
                  <a:lnTo>
                    <a:pt x="1363" y="544"/>
                  </a:lnTo>
                  <a:lnTo>
                    <a:pt x="1358" y="544"/>
                  </a:lnTo>
                  <a:lnTo>
                    <a:pt x="1358" y="544"/>
                  </a:lnTo>
                  <a:lnTo>
                    <a:pt x="1358" y="544"/>
                  </a:lnTo>
                  <a:lnTo>
                    <a:pt x="1358" y="544"/>
                  </a:lnTo>
                  <a:lnTo>
                    <a:pt x="1358" y="544"/>
                  </a:lnTo>
                  <a:lnTo>
                    <a:pt x="1358" y="544"/>
                  </a:lnTo>
                  <a:lnTo>
                    <a:pt x="1358" y="544"/>
                  </a:lnTo>
                  <a:lnTo>
                    <a:pt x="1353" y="544"/>
                  </a:lnTo>
                  <a:lnTo>
                    <a:pt x="1353" y="550"/>
                  </a:lnTo>
                  <a:lnTo>
                    <a:pt x="1353" y="550"/>
                  </a:lnTo>
                  <a:lnTo>
                    <a:pt x="1353" y="550"/>
                  </a:lnTo>
                  <a:lnTo>
                    <a:pt x="1353" y="550"/>
                  </a:lnTo>
                  <a:lnTo>
                    <a:pt x="1353" y="550"/>
                  </a:lnTo>
                  <a:lnTo>
                    <a:pt x="1353" y="544"/>
                  </a:lnTo>
                  <a:lnTo>
                    <a:pt x="1353" y="544"/>
                  </a:lnTo>
                  <a:lnTo>
                    <a:pt x="1353" y="544"/>
                  </a:lnTo>
                  <a:lnTo>
                    <a:pt x="1353" y="544"/>
                  </a:lnTo>
                  <a:lnTo>
                    <a:pt x="1347" y="544"/>
                  </a:lnTo>
                  <a:lnTo>
                    <a:pt x="1347" y="544"/>
                  </a:lnTo>
                  <a:lnTo>
                    <a:pt x="1347" y="544"/>
                  </a:lnTo>
                  <a:lnTo>
                    <a:pt x="1342" y="544"/>
                  </a:lnTo>
                  <a:lnTo>
                    <a:pt x="1342" y="544"/>
                  </a:lnTo>
                  <a:lnTo>
                    <a:pt x="1342" y="550"/>
                  </a:lnTo>
                  <a:lnTo>
                    <a:pt x="1342" y="550"/>
                  </a:lnTo>
                  <a:lnTo>
                    <a:pt x="1342" y="550"/>
                  </a:lnTo>
                  <a:lnTo>
                    <a:pt x="1342" y="555"/>
                  </a:lnTo>
                  <a:lnTo>
                    <a:pt x="1337" y="555"/>
                  </a:lnTo>
                  <a:lnTo>
                    <a:pt x="1337" y="555"/>
                  </a:lnTo>
                  <a:lnTo>
                    <a:pt x="1337" y="550"/>
                  </a:lnTo>
                  <a:lnTo>
                    <a:pt x="1337" y="550"/>
                  </a:lnTo>
                  <a:lnTo>
                    <a:pt x="1337" y="555"/>
                  </a:lnTo>
                  <a:lnTo>
                    <a:pt x="1332" y="555"/>
                  </a:lnTo>
                  <a:lnTo>
                    <a:pt x="1332" y="555"/>
                  </a:lnTo>
                  <a:lnTo>
                    <a:pt x="1332" y="555"/>
                  </a:lnTo>
                  <a:lnTo>
                    <a:pt x="1332" y="555"/>
                  </a:lnTo>
                  <a:lnTo>
                    <a:pt x="1332" y="560"/>
                  </a:lnTo>
                  <a:lnTo>
                    <a:pt x="1327" y="555"/>
                  </a:lnTo>
                  <a:lnTo>
                    <a:pt x="1327" y="555"/>
                  </a:lnTo>
                  <a:lnTo>
                    <a:pt x="1327" y="555"/>
                  </a:lnTo>
                  <a:lnTo>
                    <a:pt x="1327" y="555"/>
                  </a:lnTo>
                  <a:lnTo>
                    <a:pt x="1327" y="560"/>
                  </a:lnTo>
                  <a:lnTo>
                    <a:pt x="1327" y="560"/>
                  </a:lnTo>
                  <a:lnTo>
                    <a:pt x="1327" y="560"/>
                  </a:lnTo>
                  <a:lnTo>
                    <a:pt x="1327" y="560"/>
                  </a:lnTo>
                  <a:lnTo>
                    <a:pt x="1327" y="565"/>
                  </a:lnTo>
                  <a:lnTo>
                    <a:pt x="1327" y="565"/>
                  </a:lnTo>
                  <a:lnTo>
                    <a:pt x="1327" y="560"/>
                  </a:lnTo>
                  <a:lnTo>
                    <a:pt x="1322" y="560"/>
                  </a:lnTo>
                  <a:lnTo>
                    <a:pt x="1322" y="560"/>
                  </a:lnTo>
                  <a:lnTo>
                    <a:pt x="1322" y="560"/>
                  </a:lnTo>
                  <a:lnTo>
                    <a:pt x="1322" y="560"/>
                  </a:lnTo>
                  <a:lnTo>
                    <a:pt x="1322" y="565"/>
                  </a:lnTo>
                  <a:lnTo>
                    <a:pt x="1322" y="565"/>
                  </a:lnTo>
                  <a:lnTo>
                    <a:pt x="1322" y="565"/>
                  </a:lnTo>
                  <a:lnTo>
                    <a:pt x="1322" y="565"/>
                  </a:lnTo>
                  <a:lnTo>
                    <a:pt x="1327" y="565"/>
                  </a:lnTo>
                  <a:lnTo>
                    <a:pt x="1327" y="570"/>
                  </a:lnTo>
                  <a:lnTo>
                    <a:pt x="1327" y="570"/>
                  </a:lnTo>
                  <a:lnTo>
                    <a:pt x="1327" y="570"/>
                  </a:lnTo>
                  <a:lnTo>
                    <a:pt x="1322" y="570"/>
                  </a:lnTo>
                  <a:lnTo>
                    <a:pt x="1322" y="570"/>
                  </a:lnTo>
                  <a:lnTo>
                    <a:pt x="1322" y="570"/>
                  </a:lnTo>
                  <a:lnTo>
                    <a:pt x="1322" y="570"/>
                  </a:lnTo>
                  <a:lnTo>
                    <a:pt x="1322" y="570"/>
                  </a:lnTo>
                  <a:lnTo>
                    <a:pt x="1316" y="570"/>
                  </a:lnTo>
                  <a:lnTo>
                    <a:pt x="1316" y="570"/>
                  </a:lnTo>
                  <a:lnTo>
                    <a:pt x="1316" y="575"/>
                  </a:lnTo>
                  <a:lnTo>
                    <a:pt x="1322" y="575"/>
                  </a:lnTo>
                  <a:lnTo>
                    <a:pt x="1322" y="575"/>
                  </a:lnTo>
                  <a:lnTo>
                    <a:pt x="1322" y="575"/>
                  </a:lnTo>
                  <a:lnTo>
                    <a:pt x="1316" y="575"/>
                  </a:lnTo>
                  <a:lnTo>
                    <a:pt x="1322" y="581"/>
                  </a:lnTo>
                  <a:lnTo>
                    <a:pt x="1322" y="581"/>
                  </a:lnTo>
                  <a:lnTo>
                    <a:pt x="1322" y="581"/>
                  </a:lnTo>
                  <a:lnTo>
                    <a:pt x="1322" y="581"/>
                  </a:lnTo>
                  <a:lnTo>
                    <a:pt x="1322" y="586"/>
                  </a:lnTo>
                  <a:lnTo>
                    <a:pt x="1322" y="586"/>
                  </a:lnTo>
                  <a:lnTo>
                    <a:pt x="1322" y="586"/>
                  </a:lnTo>
                  <a:lnTo>
                    <a:pt x="1322" y="586"/>
                  </a:lnTo>
                  <a:lnTo>
                    <a:pt x="1322" y="586"/>
                  </a:lnTo>
                  <a:lnTo>
                    <a:pt x="1322" y="586"/>
                  </a:lnTo>
                  <a:lnTo>
                    <a:pt x="1322" y="591"/>
                  </a:lnTo>
                  <a:lnTo>
                    <a:pt x="1322" y="591"/>
                  </a:lnTo>
                  <a:lnTo>
                    <a:pt x="1322" y="591"/>
                  </a:lnTo>
                  <a:lnTo>
                    <a:pt x="1322" y="591"/>
                  </a:lnTo>
                  <a:lnTo>
                    <a:pt x="1322" y="591"/>
                  </a:lnTo>
                  <a:lnTo>
                    <a:pt x="1322" y="591"/>
                  </a:lnTo>
                  <a:lnTo>
                    <a:pt x="1322" y="591"/>
                  </a:lnTo>
                  <a:lnTo>
                    <a:pt x="1316" y="591"/>
                  </a:lnTo>
                  <a:lnTo>
                    <a:pt x="1316" y="591"/>
                  </a:lnTo>
                  <a:lnTo>
                    <a:pt x="1316" y="591"/>
                  </a:lnTo>
                  <a:lnTo>
                    <a:pt x="1316" y="591"/>
                  </a:lnTo>
                  <a:lnTo>
                    <a:pt x="1316" y="591"/>
                  </a:lnTo>
                  <a:lnTo>
                    <a:pt x="1316" y="591"/>
                  </a:lnTo>
                  <a:lnTo>
                    <a:pt x="1316" y="591"/>
                  </a:lnTo>
                  <a:lnTo>
                    <a:pt x="1316" y="596"/>
                  </a:lnTo>
                  <a:lnTo>
                    <a:pt x="1316" y="596"/>
                  </a:lnTo>
                  <a:lnTo>
                    <a:pt x="1316" y="596"/>
                  </a:lnTo>
                  <a:lnTo>
                    <a:pt x="1322" y="596"/>
                  </a:lnTo>
                  <a:lnTo>
                    <a:pt x="1322" y="596"/>
                  </a:lnTo>
                  <a:lnTo>
                    <a:pt x="1322" y="596"/>
                  </a:lnTo>
                  <a:lnTo>
                    <a:pt x="1322" y="601"/>
                  </a:lnTo>
                  <a:lnTo>
                    <a:pt x="1322" y="596"/>
                  </a:lnTo>
                  <a:lnTo>
                    <a:pt x="1322" y="596"/>
                  </a:lnTo>
                  <a:lnTo>
                    <a:pt x="1322" y="596"/>
                  </a:lnTo>
                  <a:lnTo>
                    <a:pt x="1327" y="596"/>
                  </a:lnTo>
                  <a:lnTo>
                    <a:pt x="1327" y="601"/>
                  </a:lnTo>
                  <a:lnTo>
                    <a:pt x="1327" y="601"/>
                  </a:lnTo>
                  <a:lnTo>
                    <a:pt x="1327" y="601"/>
                  </a:lnTo>
                  <a:lnTo>
                    <a:pt x="1327" y="607"/>
                  </a:lnTo>
                  <a:lnTo>
                    <a:pt x="1327" y="607"/>
                  </a:lnTo>
                  <a:lnTo>
                    <a:pt x="1327" y="607"/>
                  </a:lnTo>
                  <a:lnTo>
                    <a:pt x="1327" y="601"/>
                  </a:lnTo>
                  <a:lnTo>
                    <a:pt x="1332" y="601"/>
                  </a:lnTo>
                  <a:lnTo>
                    <a:pt x="1332" y="607"/>
                  </a:lnTo>
                  <a:lnTo>
                    <a:pt x="1327" y="607"/>
                  </a:lnTo>
                  <a:lnTo>
                    <a:pt x="1327" y="607"/>
                  </a:lnTo>
                  <a:lnTo>
                    <a:pt x="1327" y="607"/>
                  </a:lnTo>
                  <a:lnTo>
                    <a:pt x="1332" y="607"/>
                  </a:lnTo>
                  <a:lnTo>
                    <a:pt x="1332" y="607"/>
                  </a:lnTo>
                  <a:lnTo>
                    <a:pt x="1332" y="607"/>
                  </a:lnTo>
                  <a:lnTo>
                    <a:pt x="1332" y="607"/>
                  </a:lnTo>
                  <a:lnTo>
                    <a:pt x="1332" y="607"/>
                  </a:lnTo>
                  <a:lnTo>
                    <a:pt x="1332" y="612"/>
                  </a:lnTo>
                  <a:lnTo>
                    <a:pt x="1332" y="612"/>
                  </a:lnTo>
                  <a:lnTo>
                    <a:pt x="1332" y="612"/>
                  </a:lnTo>
                  <a:lnTo>
                    <a:pt x="1337" y="612"/>
                  </a:lnTo>
                  <a:lnTo>
                    <a:pt x="1337" y="612"/>
                  </a:lnTo>
                  <a:lnTo>
                    <a:pt x="1337" y="612"/>
                  </a:lnTo>
                  <a:lnTo>
                    <a:pt x="1337" y="612"/>
                  </a:lnTo>
                  <a:lnTo>
                    <a:pt x="1337" y="617"/>
                  </a:lnTo>
                  <a:lnTo>
                    <a:pt x="1337" y="617"/>
                  </a:lnTo>
                  <a:lnTo>
                    <a:pt x="1337" y="617"/>
                  </a:lnTo>
                  <a:lnTo>
                    <a:pt x="1337" y="617"/>
                  </a:lnTo>
                  <a:lnTo>
                    <a:pt x="1337" y="617"/>
                  </a:lnTo>
                  <a:lnTo>
                    <a:pt x="1342" y="617"/>
                  </a:lnTo>
                  <a:lnTo>
                    <a:pt x="1337" y="617"/>
                  </a:lnTo>
                  <a:lnTo>
                    <a:pt x="1337" y="612"/>
                  </a:lnTo>
                  <a:lnTo>
                    <a:pt x="1342" y="612"/>
                  </a:lnTo>
                  <a:lnTo>
                    <a:pt x="1342" y="617"/>
                  </a:lnTo>
                  <a:lnTo>
                    <a:pt x="1342" y="617"/>
                  </a:lnTo>
                  <a:lnTo>
                    <a:pt x="1342" y="617"/>
                  </a:lnTo>
                  <a:lnTo>
                    <a:pt x="1342" y="617"/>
                  </a:lnTo>
                  <a:lnTo>
                    <a:pt x="1347" y="617"/>
                  </a:lnTo>
                  <a:lnTo>
                    <a:pt x="1347" y="622"/>
                  </a:lnTo>
                  <a:lnTo>
                    <a:pt x="1347" y="622"/>
                  </a:lnTo>
                  <a:lnTo>
                    <a:pt x="1347" y="617"/>
                  </a:lnTo>
                  <a:lnTo>
                    <a:pt x="1347" y="617"/>
                  </a:lnTo>
                  <a:lnTo>
                    <a:pt x="1347" y="617"/>
                  </a:lnTo>
                  <a:lnTo>
                    <a:pt x="1347" y="617"/>
                  </a:lnTo>
                  <a:lnTo>
                    <a:pt x="1347" y="612"/>
                  </a:lnTo>
                  <a:lnTo>
                    <a:pt x="1353" y="612"/>
                  </a:lnTo>
                  <a:lnTo>
                    <a:pt x="1353" y="612"/>
                  </a:lnTo>
                  <a:lnTo>
                    <a:pt x="1353" y="612"/>
                  </a:lnTo>
                  <a:lnTo>
                    <a:pt x="1353" y="612"/>
                  </a:lnTo>
                  <a:lnTo>
                    <a:pt x="1353" y="617"/>
                  </a:lnTo>
                  <a:lnTo>
                    <a:pt x="1358" y="617"/>
                  </a:lnTo>
                  <a:lnTo>
                    <a:pt x="1358" y="617"/>
                  </a:lnTo>
                  <a:lnTo>
                    <a:pt x="1353" y="617"/>
                  </a:lnTo>
                  <a:lnTo>
                    <a:pt x="1353" y="622"/>
                  </a:lnTo>
                  <a:lnTo>
                    <a:pt x="1353" y="622"/>
                  </a:lnTo>
                  <a:lnTo>
                    <a:pt x="1358" y="622"/>
                  </a:lnTo>
                  <a:lnTo>
                    <a:pt x="1358" y="622"/>
                  </a:lnTo>
                  <a:lnTo>
                    <a:pt x="1358" y="622"/>
                  </a:lnTo>
                  <a:lnTo>
                    <a:pt x="1358" y="622"/>
                  </a:lnTo>
                  <a:lnTo>
                    <a:pt x="1358" y="622"/>
                  </a:lnTo>
                  <a:lnTo>
                    <a:pt x="1358" y="622"/>
                  </a:lnTo>
                  <a:lnTo>
                    <a:pt x="1358" y="622"/>
                  </a:lnTo>
                  <a:lnTo>
                    <a:pt x="1363" y="622"/>
                  </a:lnTo>
                  <a:lnTo>
                    <a:pt x="1363" y="622"/>
                  </a:lnTo>
                  <a:lnTo>
                    <a:pt x="1363" y="622"/>
                  </a:lnTo>
                  <a:lnTo>
                    <a:pt x="1368" y="622"/>
                  </a:lnTo>
                  <a:lnTo>
                    <a:pt x="1363" y="622"/>
                  </a:lnTo>
                  <a:lnTo>
                    <a:pt x="1363" y="622"/>
                  </a:lnTo>
                  <a:lnTo>
                    <a:pt x="1363" y="627"/>
                  </a:lnTo>
                  <a:lnTo>
                    <a:pt x="1368" y="627"/>
                  </a:lnTo>
                  <a:lnTo>
                    <a:pt x="1368" y="622"/>
                  </a:lnTo>
                  <a:lnTo>
                    <a:pt x="1368" y="622"/>
                  </a:lnTo>
                  <a:lnTo>
                    <a:pt x="1368" y="622"/>
                  </a:lnTo>
                  <a:lnTo>
                    <a:pt x="1373" y="622"/>
                  </a:lnTo>
                  <a:lnTo>
                    <a:pt x="1373" y="622"/>
                  </a:lnTo>
                  <a:lnTo>
                    <a:pt x="1373" y="622"/>
                  </a:lnTo>
                  <a:lnTo>
                    <a:pt x="1373" y="622"/>
                  </a:lnTo>
                  <a:lnTo>
                    <a:pt x="1373" y="622"/>
                  </a:lnTo>
                  <a:lnTo>
                    <a:pt x="1373" y="622"/>
                  </a:lnTo>
                  <a:lnTo>
                    <a:pt x="1373" y="622"/>
                  </a:lnTo>
                  <a:lnTo>
                    <a:pt x="1373" y="627"/>
                  </a:lnTo>
                  <a:lnTo>
                    <a:pt x="1373" y="627"/>
                  </a:lnTo>
                  <a:lnTo>
                    <a:pt x="1379" y="627"/>
                  </a:lnTo>
                  <a:lnTo>
                    <a:pt x="1379" y="627"/>
                  </a:lnTo>
                  <a:lnTo>
                    <a:pt x="1379" y="627"/>
                  </a:lnTo>
                  <a:lnTo>
                    <a:pt x="1379" y="627"/>
                  </a:lnTo>
                  <a:lnTo>
                    <a:pt x="1379" y="627"/>
                  </a:lnTo>
                  <a:lnTo>
                    <a:pt x="1379" y="633"/>
                  </a:lnTo>
                  <a:lnTo>
                    <a:pt x="1379" y="633"/>
                  </a:lnTo>
                  <a:lnTo>
                    <a:pt x="1379" y="633"/>
                  </a:lnTo>
                  <a:lnTo>
                    <a:pt x="1379" y="638"/>
                  </a:lnTo>
                  <a:lnTo>
                    <a:pt x="1379" y="638"/>
                  </a:lnTo>
                  <a:lnTo>
                    <a:pt x="1379" y="638"/>
                  </a:lnTo>
                  <a:lnTo>
                    <a:pt x="1379" y="638"/>
                  </a:lnTo>
                  <a:lnTo>
                    <a:pt x="1379" y="643"/>
                  </a:lnTo>
                  <a:lnTo>
                    <a:pt x="1379" y="643"/>
                  </a:lnTo>
                  <a:lnTo>
                    <a:pt x="1379" y="643"/>
                  </a:lnTo>
                  <a:lnTo>
                    <a:pt x="1379" y="648"/>
                  </a:lnTo>
                  <a:lnTo>
                    <a:pt x="1379" y="648"/>
                  </a:lnTo>
                  <a:lnTo>
                    <a:pt x="1379" y="653"/>
                  </a:lnTo>
                  <a:lnTo>
                    <a:pt x="1379" y="653"/>
                  </a:lnTo>
                  <a:lnTo>
                    <a:pt x="1379" y="653"/>
                  </a:lnTo>
                  <a:lnTo>
                    <a:pt x="1379" y="653"/>
                  </a:lnTo>
                  <a:lnTo>
                    <a:pt x="1373" y="658"/>
                  </a:lnTo>
                  <a:lnTo>
                    <a:pt x="1373" y="658"/>
                  </a:lnTo>
                  <a:lnTo>
                    <a:pt x="1373" y="658"/>
                  </a:lnTo>
                  <a:lnTo>
                    <a:pt x="1373" y="664"/>
                  </a:lnTo>
                  <a:lnTo>
                    <a:pt x="1373" y="664"/>
                  </a:lnTo>
                  <a:lnTo>
                    <a:pt x="1373" y="664"/>
                  </a:lnTo>
                  <a:lnTo>
                    <a:pt x="1373" y="669"/>
                  </a:lnTo>
                  <a:lnTo>
                    <a:pt x="1379" y="669"/>
                  </a:lnTo>
                  <a:lnTo>
                    <a:pt x="1379" y="669"/>
                  </a:lnTo>
                  <a:lnTo>
                    <a:pt x="1379" y="674"/>
                  </a:lnTo>
                  <a:lnTo>
                    <a:pt x="1379" y="674"/>
                  </a:lnTo>
                  <a:lnTo>
                    <a:pt x="1379" y="674"/>
                  </a:lnTo>
                  <a:lnTo>
                    <a:pt x="1373" y="674"/>
                  </a:lnTo>
                  <a:lnTo>
                    <a:pt x="1373" y="674"/>
                  </a:lnTo>
                  <a:lnTo>
                    <a:pt x="1373" y="679"/>
                  </a:lnTo>
                  <a:lnTo>
                    <a:pt x="1373" y="679"/>
                  </a:lnTo>
                  <a:lnTo>
                    <a:pt x="1373" y="684"/>
                  </a:lnTo>
                  <a:lnTo>
                    <a:pt x="1373" y="684"/>
                  </a:lnTo>
                  <a:lnTo>
                    <a:pt x="1379" y="684"/>
                  </a:lnTo>
                  <a:lnTo>
                    <a:pt x="1379" y="684"/>
                  </a:lnTo>
                  <a:lnTo>
                    <a:pt x="1379" y="690"/>
                  </a:lnTo>
                  <a:lnTo>
                    <a:pt x="1379" y="690"/>
                  </a:lnTo>
                  <a:lnTo>
                    <a:pt x="1379" y="690"/>
                  </a:lnTo>
                  <a:lnTo>
                    <a:pt x="1384" y="690"/>
                  </a:lnTo>
                  <a:lnTo>
                    <a:pt x="1384" y="690"/>
                  </a:lnTo>
                  <a:lnTo>
                    <a:pt x="1384" y="690"/>
                  </a:lnTo>
                  <a:lnTo>
                    <a:pt x="1384" y="690"/>
                  </a:lnTo>
                  <a:lnTo>
                    <a:pt x="1384" y="695"/>
                  </a:lnTo>
                  <a:lnTo>
                    <a:pt x="1384" y="695"/>
                  </a:lnTo>
                  <a:lnTo>
                    <a:pt x="1384" y="695"/>
                  </a:lnTo>
                  <a:lnTo>
                    <a:pt x="1384" y="700"/>
                  </a:lnTo>
                  <a:lnTo>
                    <a:pt x="1384" y="700"/>
                  </a:lnTo>
                  <a:lnTo>
                    <a:pt x="1379" y="700"/>
                  </a:lnTo>
                  <a:lnTo>
                    <a:pt x="1379" y="705"/>
                  </a:lnTo>
                  <a:lnTo>
                    <a:pt x="1379" y="705"/>
                  </a:lnTo>
                  <a:lnTo>
                    <a:pt x="1379" y="705"/>
                  </a:lnTo>
                  <a:lnTo>
                    <a:pt x="1379" y="705"/>
                  </a:lnTo>
                  <a:lnTo>
                    <a:pt x="1379" y="710"/>
                  </a:lnTo>
                  <a:lnTo>
                    <a:pt x="1379" y="710"/>
                  </a:lnTo>
                  <a:lnTo>
                    <a:pt x="1373" y="710"/>
                  </a:lnTo>
                  <a:lnTo>
                    <a:pt x="1373" y="710"/>
                  </a:lnTo>
                  <a:lnTo>
                    <a:pt x="1373" y="710"/>
                  </a:lnTo>
                  <a:lnTo>
                    <a:pt x="1373" y="710"/>
                  </a:lnTo>
                  <a:lnTo>
                    <a:pt x="1368" y="710"/>
                  </a:lnTo>
                  <a:lnTo>
                    <a:pt x="1368" y="716"/>
                  </a:lnTo>
                  <a:lnTo>
                    <a:pt x="1368" y="716"/>
                  </a:lnTo>
                  <a:lnTo>
                    <a:pt x="1368" y="716"/>
                  </a:lnTo>
                  <a:lnTo>
                    <a:pt x="1363" y="721"/>
                  </a:lnTo>
                  <a:lnTo>
                    <a:pt x="1363" y="721"/>
                  </a:lnTo>
                  <a:lnTo>
                    <a:pt x="1363" y="721"/>
                  </a:lnTo>
                  <a:lnTo>
                    <a:pt x="1363" y="721"/>
                  </a:lnTo>
                  <a:lnTo>
                    <a:pt x="1363" y="726"/>
                  </a:lnTo>
                  <a:lnTo>
                    <a:pt x="1363" y="726"/>
                  </a:lnTo>
                  <a:lnTo>
                    <a:pt x="1363" y="726"/>
                  </a:lnTo>
                  <a:lnTo>
                    <a:pt x="1363" y="731"/>
                  </a:lnTo>
                  <a:lnTo>
                    <a:pt x="1363" y="731"/>
                  </a:lnTo>
                  <a:lnTo>
                    <a:pt x="1363" y="731"/>
                  </a:lnTo>
                  <a:lnTo>
                    <a:pt x="1363" y="736"/>
                  </a:lnTo>
                  <a:lnTo>
                    <a:pt x="1363" y="736"/>
                  </a:lnTo>
                  <a:lnTo>
                    <a:pt x="1363" y="736"/>
                  </a:lnTo>
                  <a:lnTo>
                    <a:pt x="1363" y="736"/>
                  </a:lnTo>
                  <a:lnTo>
                    <a:pt x="1358" y="736"/>
                  </a:lnTo>
                  <a:lnTo>
                    <a:pt x="1358" y="736"/>
                  </a:lnTo>
                  <a:lnTo>
                    <a:pt x="1358" y="741"/>
                  </a:lnTo>
                  <a:lnTo>
                    <a:pt x="1358" y="741"/>
                  </a:lnTo>
                  <a:lnTo>
                    <a:pt x="1358" y="741"/>
                  </a:lnTo>
                  <a:lnTo>
                    <a:pt x="1353" y="747"/>
                  </a:lnTo>
                  <a:lnTo>
                    <a:pt x="1353" y="747"/>
                  </a:lnTo>
                  <a:lnTo>
                    <a:pt x="1353" y="747"/>
                  </a:lnTo>
                  <a:lnTo>
                    <a:pt x="1353" y="747"/>
                  </a:lnTo>
                  <a:lnTo>
                    <a:pt x="1347" y="747"/>
                  </a:lnTo>
                  <a:lnTo>
                    <a:pt x="1347" y="752"/>
                  </a:lnTo>
                  <a:lnTo>
                    <a:pt x="1347" y="752"/>
                  </a:lnTo>
                  <a:lnTo>
                    <a:pt x="1347" y="752"/>
                  </a:lnTo>
                  <a:lnTo>
                    <a:pt x="1342" y="752"/>
                  </a:lnTo>
                  <a:lnTo>
                    <a:pt x="1342" y="752"/>
                  </a:lnTo>
                  <a:lnTo>
                    <a:pt x="1342" y="752"/>
                  </a:lnTo>
                  <a:lnTo>
                    <a:pt x="1342" y="752"/>
                  </a:lnTo>
                  <a:lnTo>
                    <a:pt x="1342" y="752"/>
                  </a:lnTo>
                  <a:lnTo>
                    <a:pt x="1337" y="752"/>
                  </a:lnTo>
                  <a:lnTo>
                    <a:pt x="1337" y="757"/>
                  </a:lnTo>
                  <a:lnTo>
                    <a:pt x="1337" y="757"/>
                  </a:lnTo>
                  <a:lnTo>
                    <a:pt x="1337" y="757"/>
                  </a:lnTo>
                  <a:lnTo>
                    <a:pt x="1337" y="757"/>
                  </a:lnTo>
                  <a:lnTo>
                    <a:pt x="1332" y="757"/>
                  </a:lnTo>
                  <a:lnTo>
                    <a:pt x="1332" y="757"/>
                  </a:lnTo>
                  <a:lnTo>
                    <a:pt x="1332" y="757"/>
                  </a:lnTo>
                  <a:lnTo>
                    <a:pt x="1327" y="757"/>
                  </a:lnTo>
                  <a:lnTo>
                    <a:pt x="1327" y="757"/>
                  </a:lnTo>
                  <a:lnTo>
                    <a:pt x="1327" y="757"/>
                  </a:lnTo>
                  <a:lnTo>
                    <a:pt x="1327" y="757"/>
                  </a:lnTo>
                  <a:lnTo>
                    <a:pt x="1322" y="757"/>
                  </a:lnTo>
                  <a:lnTo>
                    <a:pt x="1322" y="757"/>
                  </a:lnTo>
                  <a:lnTo>
                    <a:pt x="1322" y="757"/>
                  </a:lnTo>
                  <a:lnTo>
                    <a:pt x="1322" y="762"/>
                  </a:lnTo>
                  <a:lnTo>
                    <a:pt x="1322" y="762"/>
                  </a:lnTo>
                  <a:lnTo>
                    <a:pt x="1322" y="762"/>
                  </a:lnTo>
                  <a:lnTo>
                    <a:pt x="1322" y="767"/>
                  </a:lnTo>
                  <a:lnTo>
                    <a:pt x="1322" y="767"/>
                  </a:lnTo>
                  <a:lnTo>
                    <a:pt x="1322" y="767"/>
                  </a:lnTo>
                  <a:lnTo>
                    <a:pt x="1322" y="773"/>
                  </a:lnTo>
                  <a:lnTo>
                    <a:pt x="1322" y="773"/>
                  </a:lnTo>
                  <a:lnTo>
                    <a:pt x="1322" y="773"/>
                  </a:lnTo>
                  <a:lnTo>
                    <a:pt x="1322" y="773"/>
                  </a:lnTo>
                  <a:lnTo>
                    <a:pt x="1322" y="773"/>
                  </a:lnTo>
                  <a:lnTo>
                    <a:pt x="1316" y="773"/>
                  </a:lnTo>
                  <a:lnTo>
                    <a:pt x="1316" y="778"/>
                  </a:lnTo>
                  <a:lnTo>
                    <a:pt x="1316" y="778"/>
                  </a:lnTo>
                  <a:lnTo>
                    <a:pt x="1316" y="778"/>
                  </a:lnTo>
                  <a:lnTo>
                    <a:pt x="1316" y="783"/>
                  </a:lnTo>
                  <a:lnTo>
                    <a:pt x="1316" y="783"/>
                  </a:lnTo>
                  <a:lnTo>
                    <a:pt x="1316" y="783"/>
                  </a:lnTo>
                  <a:lnTo>
                    <a:pt x="1316" y="788"/>
                  </a:lnTo>
                  <a:lnTo>
                    <a:pt x="1316" y="788"/>
                  </a:lnTo>
                  <a:lnTo>
                    <a:pt x="1316" y="788"/>
                  </a:lnTo>
                  <a:lnTo>
                    <a:pt x="1316" y="788"/>
                  </a:lnTo>
                  <a:lnTo>
                    <a:pt x="1316" y="793"/>
                  </a:lnTo>
                  <a:lnTo>
                    <a:pt x="1316" y="793"/>
                  </a:lnTo>
                  <a:lnTo>
                    <a:pt x="1316" y="793"/>
                  </a:lnTo>
                  <a:lnTo>
                    <a:pt x="1316" y="793"/>
                  </a:lnTo>
                  <a:lnTo>
                    <a:pt x="1316" y="798"/>
                  </a:lnTo>
                  <a:lnTo>
                    <a:pt x="1316" y="798"/>
                  </a:lnTo>
                  <a:lnTo>
                    <a:pt x="1316" y="798"/>
                  </a:lnTo>
                  <a:lnTo>
                    <a:pt x="1316" y="798"/>
                  </a:lnTo>
                  <a:lnTo>
                    <a:pt x="1316" y="798"/>
                  </a:lnTo>
                  <a:lnTo>
                    <a:pt x="1316" y="804"/>
                  </a:lnTo>
                  <a:lnTo>
                    <a:pt x="1316" y="804"/>
                  </a:lnTo>
                  <a:lnTo>
                    <a:pt x="1316" y="804"/>
                  </a:lnTo>
                  <a:lnTo>
                    <a:pt x="1311" y="804"/>
                  </a:lnTo>
                  <a:lnTo>
                    <a:pt x="1311" y="804"/>
                  </a:lnTo>
                  <a:lnTo>
                    <a:pt x="1316" y="809"/>
                  </a:lnTo>
                  <a:lnTo>
                    <a:pt x="1316" y="809"/>
                  </a:lnTo>
                  <a:lnTo>
                    <a:pt x="1316" y="809"/>
                  </a:lnTo>
                  <a:lnTo>
                    <a:pt x="1316" y="814"/>
                  </a:lnTo>
                  <a:lnTo>
                    <a:pt x="1316" y="814"/>
                  </a:lnTo>
                  <a:lnTo>
                    <a:pt x="1316" y="814"/>
                  </a:lnTo>
                  <a:lnTo>
                    <a:pt x="1316" y="819"/>
                  </a:lnTo>
                  <a:lnTo>
                    <a:pt x="1316" y="819"/>
                  </a:lnTo>
                  <a:lnTo>
                    <a:pt x="1316" y="819"/>
                  </a:lnTo>
                  <a:lnTo>
                    <a:pt x="1316" y="819"/>
                  </a:lnTo>
                  <a:lnTo>
                    <a:pt x="1316" y="824"/>
                  </a:lnTo>
                  <a:lnTo>
                    <a:pt x="1316" y="824"/>
                  </a:lnTo>
                  <a:lnTo>
                    <a:pt x="1322" y="824"/>
                  </a:lnTo>
                  <a:lnTo>
                    <a:pt x="1322" y="824"/>
                  </a:lnTo>
                  <a:lnTo>
                    <a:pt x="1322" y="830"/>
                  </a:lnTo>
                  <a:lnTo>
                    <a:pt x="1322" y="830"/>
                  </a:lnTo>
                  <a:lnTo>
                    <a:pt x="1322" y="830"/>
                  </a:lnTo>
                  <a:lnTo>
                    <a:pt x="1322" y="835"/>
                  </a:lnTo>
                  <a:lnTo>
                    <a:pt x="1322" y="835"/>
                  </a:lnTo>
                  <a:lnTo>
                    <a:pt x="1322" y="835"/>
                  </a:lnTo>
                  <a:lnTo>
                    <a:pt x="1322" y="835"/>
                  </a:lnTo>
                  <a:lnTo>
                    <a:pt x="1322" y="835"/>
                  </a:lnTo>
                  <a:lnTo>
                    <a:pt x="1322" y="840"/>
                  </a:lnTo>
                  <a:lnTo>
                    <a:pt x="1322" y="840"/>
                  </a:lnTo>
                  <a:lnTo>
                    <a:pt x="1322" y="840"/>
                  </a:lnTo>
                  <a:lnTo>
                    <a:pt x="1322" y="845"/>
                  </a:lnTo>
                  <a:lnTo>
                    <a:pt x="1322" y="845"/>
                  </a:lnTo>
                  <a:lnTo>
                    <a:pt x="1322" y="845"/>
                  </a:lnTo>
                  <a:lnTo>
                    <a:pt x="1322" y="850"/>
                  </a:lnTo>
                  <a:lnTo>
                    <a:pt x="1322" y="850"/>
                  </a:lnTo>
                  <a:lnTo>
                    <a:pt x="1322" y="850"/>
                  </a:lnTo>
                  <a:lnTo>
                    <a:pt x="1322" y="850"/>
                  </a:lnTo>
                  <a:lnTo>
                    <a:pt x="1322" y="850"/>
                  </a:lnTo>
                  <a:lnTo>
                    <a:pt x="1316" y="850"/>
                  </a:lnTo>
                  <a:lnTo>
                    <a:pt x="1316" y="856"/>
                  </a:lnTo>
                  <a:lnTo>
                    <a:pt x="1322" y="856"/>
                  </a:lnTo>
                  <a:lnTo>
                    <a:pt x="1322" y="856"/>
                  </a:lnTo>
                  <a:lnTo>
                    <a:pt x="1322" y="861"/>
                  </a:lnTo>
                  <a:lnTo>
                    <a:pt x="1322" y="861"/>
                  </a:lnTo>
                  <a:lnTo>
                    <a:pt x="1322" y="861"/>
                  </a:lnTo>
                  <a:lnTo>
                    <a:pt x="1322" y="861"/>
                  </a:lnTo>
                  <a:lnTo>
                    <a:pt x="1327" y="861"/>
                  </a:lnTo>
                  <a:lnTo>
                    <a:pt x="1327" y="861"/>
                  </a:lnTo>
                  <a:lnTo>
                    <a:pt x="1327" y="866"/>
                  </a:lnTo>
                  <a:lnTo>
                    <a:pt x="1327" y="866"/>
                  </a:lnTo>
                  <a:lnTo>
                    <a:pt x="1327" y="866"/>
                  </a:lnTo>
                  <a:lnTo>
                    <a:pt x="1327" y="871"/>
                  </a:lnTo>
                  <a:lnTo>
                    <a:pt x="1327" y="871"/>
                  </a:lnTo>
                  <a:lnTo>
                    <a:pt x="1327" y="871"/>
                  </a:lnTo>
                  <a:lnTo>
                    <a:pt x="1327" y="871"/>
                  </a:lnTo>
                  <a:lnTo>
                    <a:pt x="1327" y="876"/>
                  </a:lnTo>
                  <a:lnTo>
                    <a:pt x="1327" y="876"/>
                  </a:lnTo>
                  <a:lnTo>
                    <a:pt x="1327" y="876"/>
                  </a:lnTo>
                  <a:lnTo>
                    <a:pt x="1327" y="876"/>
                  </a:lnTo>
                  <a:lnTo>
                    <a:pt x="1327" y="876"/>
                  </a:lnTo>
                  <a:lnTo>
                    <a:pt x="1327" y="881"/>
                  </a:lnTo>
                  <a:lnTo>
                    <a:pt x="1327" y="881"/>
                  </a:lnTo>
                  <a:lnTo>
                    <a:pt x="1327" y="881"/>
                  </a:lnTo>
                  <a:lnTo>
                    <a:pt x="1327" y="887"/>
                  </a:lnTo>
                  <a:lnTo>
                    <a:pt x="1332" y="887"/>
                  </a:lnTo>
                  <a:lnTo>
                    <a:pt x="1327" y="887"/>
                  </a:lnTo>
                  <a:lnTo>
                    <a:pt x="1327" y="892"/>
                  </a:lnTo>
                  <a:lnTo>
                    <a:pt x="1327" y="892"/>
                  </a:lnTo>
                  <a:lnTo>
                    <a:pt x="1327" y="892"/>
                  </a:lnTo>
                  <a:lnTo>
                    <a:pt x="1327" y="897"/>
                  </a:lnTo>
                  <a:lnTo>
                    <a:pt x="1327" y="897"/>
                  </a:lnTo>
                  <a:lnTo>
                    <a:pt x="1327" y="897"/>
                  </a:lnTo>
                  <a:lnTo>
                    <a:pt x="1327" y="897"/>
                  </a:lnTo>
                  <a:lnTo>
                    <a:pt x="1322" y="902"/>
                  </a:lnTo>
                  <a:lnTo>
                    <a:pt x="1322" y="902"/>
                  </a:lnTo>
                  <a:lnTo>
                    <a:pt x="1322" y="902"/>
                  </a:lnTo>
                  <a:lnTo>
                    <a:pt x="1322" y="907"/>
                  </a:lnTo>
                  <a:lnTo>
                    <a:pt x="1322" y="907"/>
                  </a:lnTo>
                  <a:lnTo>
                    <a:pt x="1322" y="907"/>
                  </a:lnTo>
                  <a:lnTo>
                    <a:pt x="1322" y="907"/>
                  </a:lnTo>
                  <a:lnTo>
                    <a:pt x="1322" y="913"/>
                  </a:lnTo>
                  <a:lnTo>
                    <a:pt x="1316" y="913"/>
                  </a:lnTo>
                  <a:lnTo>
                    <a:pt x="1316" y="913"/>
                  </a:lnTo>
                  <a:lnTo>
                    <a:pt x="1316" y="913"/>
                  </a:lnTo>
                  <a:lnTo>
                    <a:pt x="1316" y="918"/>
                  </a:lnTo>
                  <a:lnTo>
                    <a:pt x="1316" y="918"/>
                  </a:lnTo>
                  <a:lnTo>
                    <a:pt x="1316" y="918"/>
                  </a:lnTo>
                  <a:lnTo>
                    <a:pt x="1316" y="918"/>
                  </a:lnTo>
                  <a:lnTo>
                    <a:pt x="1316" y="918"/>
                  </a:lnTo>
                  <a:lnTo>
                    <a:pt x="1316" y="923"/>
                  </a:lnTo>
                  <a:lnTo>
                    <a:pt x="1322" y="923"/>
                  </a:lnTo>
                  <a:lnTo>
                    <a:pt x="1322" y="923"/>
                  </a:lnTo>
                  <a:lnTo>
                    <a:pt x="1322" y="923"/>
                  </a:lnTo>
                  <a:lnTo>
                    <a:pt x="1322" y="928"/>
                  </a:lnTo>
                  <a:lnTo>
                    <a:pt x="1316" y="928"/>
                  </a:lnTo>
                  <a:lnTo>
                    <a:pt x="1316" y="928"/>
                  </a:lnTo>
                  <a:lnTo>
                    <a:pt x="1316" y="933"/>
                  </a:lnTo>
                  <a:lnTo>
                    <a:pt x="1316" y="933"/>
                  </a:lnTo>
                  <a:lnTo>
                    <a:pt x="1316" y="933"/>
                  </a:lnTo>
                  <a:lnTo>
                    <a:pt x="1322" y="933"/>
                  </a:lnTo>
                  <a:lnTo>
                    <a:pt x="1322" y="939"/>
                  </a:lnTo>
                  <a:lnTo>
                    <a:pt x="1316" y="939"/>
                  </a:lnTo>
                  <a:lnTo>
                    <a:pt x="1316" y="939"/>
                  </a:lnTo>
                  <a:lnTo>
                    <a:pt x="1316" y="939"/>
                  </a:lnTo>
                  <a:lnTo>
                    <a:pt x="1311" y="939"/>
                  </a:lnTo>
                  <a:lnTo>
                    <a:pt x="1311" y="944"/>
                  </a:lnTo>
                  <a:lnTo>
                    <a:pt x="1311" y="944"/>
                  </a:lnTo>
                  <a:lnTo>
                    <a:pt x="1311" y="944"/>
                  </a:lnTo>
                  <a:lnTo>
                    <a:pt x="1311" y="944"/>
                  </a:lnTo>
                  <a:lnTo>
                    <a:pt x="1306" y="949"/>
                  </a:lnTo>
                  <a:lnTo>
                    <a:pt x="1306" y="949"/>
                  </a:lnTo>
                  <a:lnTo>
                    <a:pt x="1306" y="949"/>
                  </a:lnTo>
                  <a:lnTo>
                    <a:pt x="1306" y="949"/>
                  </a:lnTo>
                  <a:lnTo>
                    <a:pt x="1306" y="954"/>
                  </a:lnTo>
                  <a:lnTo>
                    <a:pt x="1306" y="954"/>
                  </a:lnTo>
                  <a:lnTo>
                    <a:pt x="1306" y="954"/>
                  </a:lnTo>
                  <a:lnTo>
                    <a:pt x="1306" y="954"/>
                  </a:lnTo>
                  <a:lnTo>
                    <a:pt x="1306" y="959"/>
                  </a:lnTo>
                  <a:lnTo>
                    <a:pt x="1306" y="959"/>
                  </a:lnTo>
                  <a:lnTo>
                    <a:pt x="1306" y="959"/>
                  </a:lnTo>
                  <a:lnTo>
                    <a:pt x="1306" y="959"/>
                  </a:lnTo>
                  <a:lnTo>
                    <a:pt x="1306" y="964"/>
                  </a:lnTo>
                  <a:lnTo>
                    <a:pt x="1306" y="964"/>
                  </a:lnTo>
                  <a:lnTo>
                    <a:pt x="1306" y="964"/>
                  </a:lnTo>
                  <a:lnTo>
                    <a:pt x="1301" y="970"/>
                  </a:lnTo>
                  <a:lnTo>
                    <a:pt x="1301" y="970"/>
                  </a:lnTo>
                  <a:lnTo>
                    <a:pt x="1301" y="970"/>
                  </a:lnTo>
                  <a:lnTo>
                    <a:pt x="1301" y="970"/>
                  </a:lnTo>
                  <a:lnTo>
                    <a:pt x="1301" y="975"/>
                  </a:lnTo>
                  <a:lnTo>
                    <a:pt x="1301" y="975"/>
                  </a:lnTo>
                  <a:lnTo>
                    <a:pt x="1301" y="975"/>
                  </a:lnTo>
                  <a:lnTo>
                    <a:pt x="1301" y="980"/>
                  </a:lnTo>
                  <a:lnTo>
                    <a:pt x="1301" y="980"/>
                  </a:lnTo>
                  <a:lnTo>
                    <a:pt x="1301" y="980"/>
                  </a:lnTo>
                  <a:lnTo>
                    <a:pt x="1301" y="985"/>
                  </a:lnTo>
                  <a:lnTo>
                    <a:pt x="1301" y="985"/>
                  </a:lnTo>
                  <a:lnTo>
                    <a:pt x="1301" y="985"/>
                  </a:lnTo>
                  <a:lnTo>
                    <a:pt x="1301" y="985"/>
                  </a:lnTo>
                  <a:lnTo>
                    <a:pt x="1301" y="990"/>
                  </a:lnTo>
                  <a:lnTo>
                    <a:pt x="1301" y="990"/>
                  </a:lnTo>
                  <a:lnTo>
                    <a:pt x="1296" y="990"/>
                  </a:lnTo>
                  <a:lnTo>
                    <a:pt x="1301" y="996"/>
                  </a:lnTo>
                  <a:lnTo>
                    <a:pt x="1296" y="996"/>
                  </a:lnTo>
                  <a:lnTo>
                    <a:pt x="1296" y="996"/>
                  </a:lnTo>
                  <a:lnTo>
                    <a:pt x="1296" y="996"/>
                  </a:lnTo>
                  <a:lnTo>
                    <a:pt x="1296" y="1001"/>
                  </a:lnTo>
                  <a:lnTo>
                    <a:pt x="1296" y="1001"/>
                  </a:lnTo>
                  <a:lnTo>
                    <a:pt x="1296" y="1001"/>
                  </a:lnTo>
                  <a:lnTo>
                    <a:pt x="1290" y="1001"/>
                  </a:lnTo>
                  <a:lnTo>
                    <a:pt x="1290" y="1006"/>
                  </a:lnTo>
                  <a:lnTo>
                    <a:pt x="1290" y="1006"/>
                  </a:lnTo>
                  <a:lnTo>
                    <a:pt x="1290" y="1006"/>
                  </a:lnTo>
                  <a:lnTo>
                    <a:pt x="1290" y="1006"/>
                  </a:lnTo>
                  <a:lnTo>
                    <a:pt x="1290" y="1011"/>
                  </a:lnTo>
                  <a:lnTo>
                    <a:pt x="1290" y="1011"/>
                  </a:lnTo>
                  <a:lnTo>
                    <a:pt x="1290" y="1011"/>
                  </a:lnTo>
                  <a:lnTo>
                    <a:pt x="1285" y="1016"/>
                  </a:lnTo>
                  <a:lnTo>
                    <a:pt x="1285" y="1016"/>
                  </a:lnTo>
                  <a:lnTo>
                    <a:pt x="1290" y="1016"/>
                  </a:lnTo>
                  <a:lnTo>
                    <a:pt x="1285" y="1016"/>
                  </a:lnTo>
                  <a:lnTo>
                    <a:pt x="1285" y="1016"/>
                  </a:lnTo>
                  <a:lnTo>
                    <a:pt x="1285" y="1016"/>
                  </a:lnTo>
                  <a:lnTo>
                    <a:pt x="1280" y="1016"/>
                  </a:lnTo>
                  <a:lnTo>
                    <a:pt x="1280" y="1022"/>
                  </a:lnTo>
                  <a:lnTo>
                    <a:pt x="1280" y="1022"/>
                  </a:lnTo>
                  <a:lnTo>
                    <a:pt x="1280" y="1016"/>
                  </a:lnTo>
                  <a:lnTo>
                    <a:pt x="1280" y="1022"/>
                  </a:lnTo>
                  <a:lnTo>
                    <a:pt x="1275" y="1022"/>
                  </a:lnTo>
                  <a:lnTo>
                    <a:pt x="1275" y="1022"/>
                  </a:lnTo>
                  <a:lnTo>
                    <a:pt x="1275" y="1022"/>
                  </a:lnTo>
                  <a:lnTo>
                    <a:pt x="1275" y="1027"/>
                  </a:lnTo>
                  <a:lnTo>
                    <a:pt x="1275" y="1027"/>
                  </a:lnTo>
                  <a:lnTo>
                    <a:pt x="1275" y="1027"/>
                  </a:lnTo>
                  <a:lnTo>
                    <a:pt x="1275" y="1032"/>
                  </a:lnTo>
                  <a:lnTo>
                    <a:pt x="1275" y="1032"/>
                  </a:lnTo>
                  <a:lnTo>
                    <a:pt x="1275" y="1032"/>
                  </a:lnTo>
                  <a:lnTo>
                    <a:pt x="1275" y="1032"/>
                  </a:lnTo>
                  <a:lnTo>
                    <a:pt x="1275" y="1032"/>
                  </a:lnTo>
                  <a:lnTo>
                    <a:pt x="1275" y="1037"/>
                  </a:lnTo>
                  <a:lnTo>
                    <a:pt x="1275" y="1037"/>
                  </a:lnTo>
                  <a:lnTo>
                    <a:pt x="1275" y="1037"/>
                  </a:lnTo>
                  <a:lnTo>
                    <a:pt x="1275" y="1042"/>
                  </a:lnTo>
                  <a:lnTo>
                    <a:pt x="1275" y="1042"/>
                  </a:lnTo>
                  <a:lnTo>
                    <a:pt x="1275" y="1042"/>
                  </a:lnTo>
                  <a:lnTo>
                    <a:pt x="1275" y="1047"/>
                  </a:lnTo>
                  <a:lnTo>
                    <a:pt x="1275" y="1047"/>
                  </a:lnTo>
                  <a:lnTo>
                    <a:pt x="1275" y="1047"/>
                  </a:lnTo>
                  <a:lnTo>
                    <a:pt x="1280" y="1053"/>
                  </a:lnTo>
                  <a:lnTo>
                    <a:pt x="1290" y="1094"/>
                  </a:lnTo>
                  <a:lnTo>
                    <a:pt x="1280" y="1089"/>
                  </a:lnTo>
                  <a:lnTo>
                    <a:pt x="1270" y="1094"/>
                  </a:lnTo>
                  <a:lnTo>
                    <a:pt x="1270" y="1115"/>
                  </a:lnTo>
                  <a:lnTo>
                    <a:pt x="1270" y="1130"/>
                  </a:lnTo>
                  <a:lnTo>
                    <a:pt x="1249" y="1162"/>
                  </a:lnTo>
                  <a:lnTo>
                    <a:pt x="1254" y="1177"/>
                  </a:lnTo>
                  <a:lnTo>
                    <a:pt x="1265" y="1198"/>
                  </a:lnTo>
                  <a:lnTo>
                    <a:pt x="1265" y="1213"/>
                  </a:lnTo>
                  <a:lnTo>
                    <a:pt x="1275" y="1234"/>
                  </a:lnTo>
                  <a:lnTo>
                    <a:pt x="1275" y="1265"/>
                  </a:lnTo>
                  <a:lnTo>
                    <a:pt x="1280" y="1307"/>
                  </a:lnTo>
                  <a:lnTo>
                    <a:pt x="1290" y="1338"/>
                  </a:lnTo>
                  <a:lnTo>
                    <a:pt x="1290" y="1353"/>
                  </a:lnTo>
                  <a:lnTo>
                    <a:pt x="1290" y="1369"/>
                  </a:lnTo>
                  <a:lnTo>
                    <a:pt x="1290" y="1379"/>
                  </a:lnTo>
                  <a:lnTo>
                    <a:pt x="1280" y="1385"/>
                  </a:lnTo>
                  <a:lnTo>
                    <a:pt x="1270" y="1390"/>
                  </a:lnTo>
                  <a:lnTo>
                    <a:pt x="1265" y="1395"/>
                  </a:lnTo>
                  <a:lnTo>
                    <a:pt x="1259" y="1400"/>
                  </a:lnTo>
                  <a:lnTo>
                    <a:pt x="1244" y="1411"/>
                  </a:lnTo>
                  <a:lnTo>
                    <a:pt x="1223" y="1447"/>
                  </a:lnTo>
                  <a:lnTo>
                    <a:pt x="1223" y="1457"/>
                  </a:lnTo>
                  <a:lnTo>
                    <a:pt x="1223" y="1468"/>
                  </a:lnTo>
                  <a:lnTo>
                    <a:pt x="1213" y="1488"/>
                  </a:lnTo>
                  <a:lnTo>
                    <a:pt x="1202" y="1514"/>
                  </a:lnTo>
                  <a:lnTo>
                    <a:pt x="1208" y="1525"/>
                  </a:lnTo>
                  <a:lnTo>
                    <a:pt x="1208" y="1535"/>
                  </a:lnTo>
                  <a:lnTo>
                    <a:pt x="1218" y="1561"/>
                  </a:lnTo>
                  <a:lnTo>
                    <a:pt x="1223" y="1571"/>
                  </a:lnTo>
                  <a:lnTo>
                    <a:pt x="1223" y="1587"/>
                  </a:lnTo>
                  <a:lnTo>
                    <a:pt x="1223" y="1618"/>
                  </a:lnTo>
                  <a:lnTo>
                    <a:pt x="1223" y="1628"/>
                  </a:lnTo>
                  <a:lnTo>
                    <a:pt x="1218" y="1644"/>
                  </a:lnTo>
                  <a:lnTo>
                    <a:pt x="1218" y="1654"/>
                  </a:lnTo>
                  <a:lnTo>
                    <a:pt x="1223" y="1665"/>
                  </a:lnTo>
                  <a:lnTo>
                    <a:pt x="1228" y="1675"/>
                  </a:lnTo>
                  <a:lnTo>
                    <a:pt x="1218" y="1691"/>
                  </a:lnTo>
                  <a:lnTo>
                    <a:pt x="1218" y="1701"/>
                  </a:lnTo>
                  <a:lnTo>
                    <a:pt x="1218" y="1706"/>
                  </a:lnTo>
                  <a:lnTo>
                    <a:pt x="1218" y="1727"/>
                  </a:lnTo>
                  <a:lnTo>
                    <a:pt x="1213" y="1732"/>
                  </a:lnTo>
                  <a:lnTo>
                    <a:pt x="1208" y="1748"/>
                  </a:lnTo>
                  <a:lnTo>
                    <a:pt x="1197" y="1758"/>
                  </a:lnTo>
                  <a:lnTo>
                    <a:pt x="1192" y="1784"/>
                  </a:lnTo>
                  <a:lnTo>
                    <a:pt x="1182" y="1805"/>
                  </a:lnTo>
                  <a:lnTo>
                    <a:pt x="1166" y="1815"/>
                  </a:lnTo>
                  <a:lnTo>
                    <a:pt x="1156" y="1825"/>
                  </a:lnTo>
                  <a:lnTo>
                    <a:pt x="1150" y="1836"/>
                  </a:lnTo>
                  <a:lnTo>
                    <a:pt x="1150" y="1851"/>
                  </a:lnTo>
                  <a:lnTo>
                    <a:pt x="1145" y="1857"/>
                  </a:lnTo>
                  <a:lnTo>
                    <a:pt x="1114" y="1867"/>
                  </a:lnTo>
                  <a:lnTo>
                    <a:pt x="1088" y="1877"/>
                  </a:lnTo>
                  <a:lnTo>
                    <a:pt x="1057" y="1898"/>
                  </a:lnTo>
                  <a:lnTo>
                    <a:pt x="1052" y="1903"/>
                  </a:lnTo>
                  <a:lnTo>
                    <a:pt x="1026" y="1908"/>
                  </a:lnTo>
                  <a:lnTo>
                    <a:pt x="1016" y="1908"/>
                  </a:lnTo>
                  <a:lnTo>
                    <a:pt x="1000" y="1898"/>
                  </a:lnTo>
                  <a:lnTo>
                    <a:pt x="1000" y="1883"/>
                  </a:lnTo>
                  <a:lnTo>
                    <a:pt x="985" y="1877"/>
                  </a:lnTo>
                  <a:lnTo>
                    <a:pt x="974" y="1877"/>
                  </a:lnTo>
                  <a:lnTo>
                    <a:pt x="964" y="1883"/>
                  </a:lnTo>
                  <a:lnTo>
                    <a:pt x="964" y="1883"/>
                  </a:lnTo>
                  <a:lnTo>
                    <a:pt x="959" y="1893"/>
                  </a:lnTo>
                  <a:lnTo>
                    <a:pt x="959" y="1893"/>
                  </a:lnTo>
                  <a:lnTo>
                    <a:pt x="943" y="1893"/>
                  </a:lnTo>
                  <a:lnTo>
                    <a:pt x="933" y="1888"/>
                  </a:lnTo>
                  <a:lnTo>
                    <a:pt x="928" y="1893"/>
                  </a:lnTo>
                  <a:lnTo>
                    <a:pt x="922" y="1908"/>
                  </a:lnTo>
                  <a:lnTo>
                    <a:pt x="922" y="1914"/>
                  </a:lnTo>
                  <a:lnTo>
                    <a:pt x="917" y="1914"/>
                  </a:lnTo>
                  <a:lnTo>
                    <a:pt x="917" y="1924"/>
                  </a:lnTo>
                  <a:lnTo>
                    <a:pt x="912" y="1940"/>
                  </a:lnTo>
                  <a:lnTo>
                    <a:pt x="907" y="1950"/>
                  </a:lnTo>
                  <a:lnTo>
                    <a:pt x="907" y="1960"/>
                  </a:lnTo>
                  <a:lnTo>
                    <a:pt x="902" y="1960"/>
                  </a:lnTo>
                  <a:lnTo>
                    <a:pt x="897" y="1971"/>
                  </a:lnTo>
                  <a:lnTo>
                    <a:pt x="891" y="1976"/>
                  </a:lnTo>
                  <a:lnTo>
                    <a:pt x="881" y="1971"/>
                  </a:lnTo>
                  <a:lnTo>
                    <a:pt x="871" y="1976"/>
                  </a:lnTo>
                  <a:lnTo>
                    <a:pt x="855" y="1976"/>
                  </a:lnTo>
                  <a:lnTo>
                    <a:pt x="840" y="1986"/>
                  </a:lnTo>
                  <a:lnTo>
                    <a:pt x="840" y="1981"/>
                  </a:lnTo>
                  <a:lnTo>
                    <a:pt x="819" y="1986"/>
                  </a:lnTo>
                  <a:lnTo>
                    <a:pt x="803" y="1981"/>
                  </a:lnTo>
                  <a:lnTo>
                    <a:pt x="783" y="1966"/>
                  </a:lnTo>
                  <a:lnTo>
                    <a:pt x="783" y="1966"/>
                  </a:lnTo>
                  <a:lnTo>
                    <a:pt x="772" y="1966"/>
                  </a:lnTo>
                  <a:lnTo>
                    <a:pt x="762" y="1960"/>
                  </a:lnTo>
                  <a:lnTo>
                    <a:pt x="757" y="1955"/>
                  </a:lnTo>
                  <a:lnTo>
                    <a:pt x="746" y="1955"/>
                  </a:lnTo>
                  <a:lnTo>
                    <a:pt x="741" y="1950"/>
                  </a:lnTo>
                  <a:lnTo>
                    <a:pt x="741" y="1945"/>
                  </a:lnTo>
                  <a:lnTo>
                    <a:pt x="731" y="1940"/>
                  </a:lnTo>
                  <a:lnTo>
                    <a:pt x="726" y="1934"/>
                  </a:lnTo>
                  <a:lnTo>
                    <a:pt x="720" y="1929"/>
                  </a:lnTo>
                  <a:lnTo>
                    <a:pt x="710" y="1924"/>
                  </a:lnTo>
                  <a:lnTo>
                    <a:pt x="705" y="1919"/>
                  </a:lnTo>
                  <a:lnTo>
                    <a:pt x="694" y="1919"/>
                  </a:lnTo>
                  <a:lnTo>
                    <a:pt x="684" y="1919"/>
                  </a:lnTo>
                  <a:lnTo>
                    <a:pt x="674" y="1919"/>
                  </a:lnTo>
                  <a:lnTo>
                    <a:pt x="663" y="1924"/>
                  </a:lnTo>
                  <a:lnTo>
                    <a:pt x="658" y="1929"/>
                  </a:lnTo>
                  <a:lnTo>
                    <a:pt x="653" y="1940"/>
                  </a:lnTo>
                  <a:lnTo>
                    <a:pt x="648" y="1940"/>
                  </a:lnTo>
                  <a:lnTo>
                    <a:pt x="643" y="1945"/>
                  </a:lnTo>
                  <a:lnTo>
                    <a:pt x="637" y="1950"/>
                  </a:lnTo>
                  <a:lnTo>
                    <a:pt x="627" y="1955"/>
                  </a:lnTo>
                  <a:lnTo>
                    <a:pt x="622" y="1955"/>
                  </a:lnTo>
                  <a:lnTo>
                    <a:pt x="612" y="1960"/>
                  </a:lnTo>
                  <a:lnTo>
                    <a:pt x="601" y="1960"/>
                  </a:lnTo>
                  <a:lnTo>
                    <a:pt x="591" y="1960"/>
                  </a:lnTo>
                  <a:lnTo>
                    <a:pt x="580" y="1960"/>
                  </a:lnTo>
                  <a:lnTo>
                    <a:pt x="570" y="1955"/>
                  </a:lnTo>
                  <a:lnTo>
                    <a:pt x="560" y="1955"/>
                  </a:lnTo>
                  <a:lnTo>
                    <a:pt x="560" y="1955"/>
                  </a:lnTo>
                  <a:lnTo>
                    <a:pt x="555" y="1960"/>
                  </a:lnTo>
                  <a:lnTo>
                    <a:pt x="544" y="1966"/>
                  </a:lnTo>
                  <a:lnTo>
                    <a:pt x="539" y="1971"/>
                  </a:lnTo>
                  <a:lnTo>
                    <a:pt x="529" y="1976"/>
                  </a:lnTo>
                  <a:lnTo>
                    <a:pt x="523" y="1981"/>
                  </a:lnTo>
                  <a:lnTo>
                    <a:pt x="518" y="1986"/>
                  </a:lnTo>
                  <a:lnTo>
                    <a:pt x="508" y="1991"/>
                  </a:lnTo>
                  <a:lnTo>
                    <a:pt x="503" y="1997"/>
                  </a:lnTo>
                  <a:lnTo>
                    <a:pt x="492" y="2002"/>
                  </a:lnTo>
                  <a:lnTo>
                    <a:pt x="482" y="2002"/>
                  </a:lnTo>
                  <a:lnTo>
                    <a:pt x="472" y="2002"/>
                  </a:lnTo>
                  <a:lnTo>
                    <a:pt x="466" y="1997"/>
                  </a:lnTo>
                  <a:lnTo>
                    <a:pt x="456" y="1991"/>
                  </a:lnTo>
                  <a:lnTo>
                    <a:pt x="451" y="1986"/>
                  </a:lnTo>
                  <a:lnTo>
                    <a:pt x="440" y="1981"/>
                  </a:lnTo>
                  <a:lnTo>
                    <a:pt x="435" y="1976"/>
                  </a:lnTo>
                  <a:lnTo>
                    <a:pt x="430" y="1976"/>
                  </a:lnTo>
                  <a:lnTo>
                    <a:pt x="425" y="1971"/>
                  </a:lnTo>
                  <a:lnTo>
                    <a:pt x="415" y="1971"/>
                  </a:lnTo>
                  <a:lnTo>
                    <a:pt x="404" y="1971"/>
                  </a:lnTo>
                  <a:lnTo>
                    <a:pt x="394" y="1971"/>
                  </a:lnTo>
                  <a:lnTo>
                    <a:pt x="383" y="1971"/>
                  </a:lnTo>
                  <a:lnTo>
                    <a:pt x="373" y="1966"/>
                  </a:lnTo>
                  <a:lnTo>
                    <a:pt x="363" y="1966"/>
                  </a:lnTo>
                  <a:lnTo>
                    <a:pt x="358" y="1960"/>
                  </a:lnTo>
                  <a:lnTo>
                    <a:pt x="347" y="1955"/>
                  </a:lnTo>
                  <a:lnTo>
                    <a:pt x="337" y="1950"/>
                  </a:lnTo>
                  <a:lnTo>
                    <a:pt x="332" y="1945"/>
                  </a:lnTo>
                  <a:lnTo>
                    <a:pt x="316" y="1950"/>
                  </a:lnTo>
                  <a:lnTo>
                    <a:pt x="311" y="1955"/>
                  </a:lnTo>
                  <a:lnTo>
                    <a:pt x="306" y="1960"/>
                  </a:lnTo>
                  <a:lnTo>
                    <a:pt x="290" y="1960"/>
                  </a:lnTo>
                  <a:lnTo>
                    <a:pt x="280" y="1960"/>
                  </a:lnTo>
                  <a:lnTo>
                    <a:pt x="275" y="1960"/>
                  </a:lnTo>
                  <a:lnTo>
                    <a:pt x="264" y="1966"/>
                  </a:lnTo>
                  <a:lnTo>
                    <a:pt x="254" y="1971"/>
                  </a:lnTo>
                  <a:lnTo>
                    <a:pt x="249" y="1976"/>
                  </a:lnTo>
                  <a:lnTo>
                    <a:pt x="244" y="1986"/>
                  </a:lnTo>
                  <a:lnTo>
                    <a:pt x="238" y="1991"/>
                  </a:lnTo>
                  <a:lnTo>
                    <a:pt x="228" y="1997"/>
                  </a:lnTo>
                  <a:lnTo>
                    <a:pt x="223" y="2002"/>
                  </a:lnTo>
                  <a:lnTo>
                    <a:pt x="212" y="2002"/>
                  </a:lnTo>
                  <a:lnTo>
                    <a:pt x="197" y="2002"/>
                  </a:lnTo>
                  <a:lnTo>
                    <a:pt x="192" y="2002"/>
                  </a:lnTo>
                  <a:lnTo>
                    <a:pt x="181" y="1997"/>
                  </a:lnTo>
                  <a:lnTo>
                    <a:pt x="176" y="1991"/>
                  </a:lnTo>
                  <a:lnTo>
                    <a:pt x="171" y="1981"/>
                  </a:lnTo>
                  <a:lnTo>
                    <a:pt x="161" y="1976"/>
                  </a:lnTo>
                  <a:lnTo>
                    <a:pt x="155" y="1971"/>
                  </a:lnTo>
                  <a:lnTo>
                    <a:pt x="155" y="1955"/>
                  </a:lnTo>
                  <a:lnTo>
                    <a:pt x="161" y="1950"/>
                  </a:lnTo>
                  <a:lnTo>
                    <a:pt x="161" y="1940"/>
                  </a:lnTo>
                  <a:lnTo>
                    <a:pt x="155" y="1929"/>
                  </a:lnTo>
                  <a:lnTo>
                    <a:pt x="155" y="1919"/>
                  </a:lnTo>
                  <a:lnTo>
                    <a:pt x="150" y="1914"/>
                  </a:lnTo>
                  <a:lnTo>
                    <a:pt x="140" y="1908"/>
                  </a:lnTo>
                  <a:lnTo>
                    <a:pt x="140" y="1898"/>
                  </a:lnTo>
                  <a:lnTo>
                    <a:pt x="135" y="1888"/>
                  </a:lnTo>
                  <a:lnTo>
                    <a:pt x="135" y="1877"/>
                  </a:lnTo>
                  <a:lnTo>
                    <a:pt x="135" y="1862"/>
                  </a:lnTo>
                  <a:lnTo>
                    <a:pt x="140" y="1857"/>
                  </a:lnTo>
                  <a:lnTo>
                    <a:pt x="150" y="1851"/>
                  </a:lnTo>
                  <a:lnTo>
                    <a:pt x="155" y="1846"/>
                  </a:lnTo>
                  <a:lnTo>
                    <a:pt x="161" y="1841"/>
                  </a:lnTo>
                  <a:lnTo>
                    <a:pt x="166" y="1831"/>
                  </a:lnTo>
                  <a:lnTo>
                    <a:pt x="171" y="1820"/>
                  </a:lnTo>
                  <a:lnTo>
                    <a:pt x="171" y="1810"/>
                  </a:lnTo>
                  <a:lnTo>
                    <a:pt x="166" y="1805"/>
                  </a:lnTo>
                  <a:lnTo>
                    <a:pt x="161" y="1794"/>
                  </a:lnTo>
                  <a:lnTo>
                    <a:pt x="155" y="1789"/>
                  </a:lnTo>
                  <a:lnTo>
                    <a:pt x="150" y="1784"/>
                  </a:lnTo>
                  <a:lnTo>
                    <a:pt x="140" y="1774"/>
                  </a:lnTo>
                  <a:lnTo>
                    <a:pt x="135" y="1768"/>
                  </a:lnTo>
                  <a:lnTo>
                    <a:pt x="130" y="1763"/>
                  </a:lnTo>
                  <a:lnTo>
                    <a:pt x="124" y="1758"/>
                  </a:lnTo>
                  <a:lnTo>
                    <a:pt x="119" y="1753"/>
                  </a:lnTo>
                  <a:lnTo>
                    <a:pt x="150" y="1732"/>
                  </a:lnTo>
                  <a:lnTo>
                    <a:pt x="155" y="1732"/>
                  </a:lnTo>
                  <a:lnTo>
                    <a:pt x="155" y="1732"/>
                  </a:lnTo>
                  <a:lnTo>
                    <a:pt x="155" y="1727"/>
                  </a:lnTo>
                  <a:lnTo>
                    <a:pt x="155" y="1727"/>
                  </a:lnTo>
                  <a:lnTo>
                    <a:pt x="155" y="1727"/>
                  </a:lnTo>
                  <a:lnTo>
                    <a:pt x="161" y="1722"/>
                  </a:lnTo>
                  <a:lnTo>
                    <a:pt x="161" y="1722"/>
                  </a:lnTo>
                  <a:lnTo>
                    <a:pt x="161" y="1722"/>
                  </a:lnTo>
                  <a:lnTo>
                    <a:pt x="161" y="1717"/>
                  </a:lnTo>
                  <a:lnTo>
                    <a:pt x="161" y="1717"/>
                  </a:lnTo>
                  <a:lnTo>
                    <a:pt x="161" y="1717"/>
                  </a:lnTo>
                  <a:lnTo>
                    <a:pt x="161" y="1717"/>
                  </a:lnTo>
                  <a:lnTo>
                    <a:pt x="166" y="1711"/>
                  </a:lnTo>
                  <a:lnTo>
                    <a:pt x="166" y="1711"/>
                  </a:lnTo>
                  <a:lnTo>
                    <a:pt x="166" y="1711"/>
                  </a:lnTo>
                  <a:lnTo>
                    <a:pt x="166" y="1711"/>
                  </a:lnTo>
                  <a:lnTo>
                    <a:pt x="166" y="1706"/>
                  </a:lnTo>
                  <a:lnTo>
                    <a:pt x="166" y="1706"/>
                  </a:lnTo>
                  <a:lnTo>
                    <a:pt x="166" y="1706"/>
                  </a:lnTo>
                  <a:lnTo>
                    <a:pt x="166" y="1706"/>
                  </a:lnTo>
                  <a:lnTo>
                    <a:pt x="161" y="1701"/>
                  </a:lnTo>
                  <a:lnTo>
                    <a:pt x="161" y="1701"/>
                  </a:lnTo>
                  <a:lnTo>
                    <a:pt x="161" y="1701"/>
                  </a:lnTo>
                  <a:lnTo>
                    <a:pt x="161" y="1701"/>
                  </a:lnTo>
                  <a:lnTo>
                    <a:pt x="161" y="1696"/>
                  </a:lnTo>
                  <a:lnTo>
                    <a:pt x="166" y="1696"/>
                  </a:lnTo>
                  <a:lnTo>
                    <a:pt x="166" y="1691"/>
                  </a:lnTo>
                  <a:lnTo>
                    <a:pt x="166" y="1691"/>
                  </a:lnTo>
                  <a:lnTo>
                    <a:pt x="166" y="1691"/>
                  </a:lnTo>
                  <a:lnTo>
                    <a:pt x="171" y="1691"/>
                  </a:lnTo>
                  <a:lnTo>
                    <a:pt x="171" y="1685"/>
                  </a:lnTo>
                  <a:lnTo>
                    <a:pt x="171" y="1685"/>
                  </a:lnTo>
                  <a:lnTo>
                    <a:pt x="171" y="1685"/>
                  </a:lnTo>
                  <a:lnTo>
                    <a:pt x="171" y="1680"/>
                  </a:lnTo>
                  <a:lnTo>
                    <a:pt x="171" y="1680"/>
                  </a:lnTo>
                  <a:lnTo>
                    <a:pt x="171" y="1680"/>
                  </a:lnTo>
                  <a:lnTo>
                    <a:pt x="171" y="1675"/>
                  </a:lnTo>
                  <a:lnTo>
                    <a:pt x="171" y="1675"/>
                  </a:lnTo>
                  <a:lnTo>
                    <a:pt x="171" y="1670"/>
                  </a:lnTo>
                  <a:lnTo>
                    <a:pt x="171" y="1670"/>
                  </a:lnTo>
                  <a:lnTo>
                    <a:pt x="171" y="1670"/>
                  </a:lnTo>
                  <a:lnTo>
                    <a:pt x="171" y="1670"/>
                  </a:lnTo>
                  <a:lnTo>
                    <a:pt x="176" y="1665"/>
                  </a:lnTo>
                  <a:lnTo>
                    <a:pt x="176" y="1665"/>
                  </a:lnTo>
                  <a:lnTo>
                    <a:pt x="176" y="1665"/>
                  </a:lnTo>
                  <a:lnTo>
                    <a:pt x="176" y="1665"/>
                  </a:lnTo>
                  <a:lnTo>
                    <a:pt x="176" y="1665"/>
                  </a:lnTo>
                  <a:lnTo>
                    <a:pt x="181" y="1660"/>
                  </a:lnTo>
                  <a:lnTo>
                    <a:pt x="181" y="1660"/>
                  </a:lnTo>
                  <a:lnTo>
                    <a:pt x="181" y="1660"/>
                  </a:lnTo>
                  <a:lnTo>
                    <a:pt x="181" y="1660"/>
                  </a:lnTo>
                  <a:lnTo>
                    <a:pt x="187" y="1660"/>
                  </a:lnTo>
                  <a:lnTo>
                    <a:pt x="187" y="1660"/>
                  </a:lnTo>
                  <a:lnTo>
                    <a:pt x="187" y="1654"/>
                  </a:lnTo>
                  <a:lnTo>
                    <a:pt x="187" y="1654"/>
                  </a:lnTo>
                  <a:lnTo>
                    <a:pt x="187" y="1649"/>
                  </a:lnTo>
                  <a:lnTo>
                    <a:pt x="192" y="1649"/>
                  </a:lnTo>
                  <a:lnTo>
                    <a:pt x="192" y="1649"/>
                  </a:lnTo>
                  <a:lnTo>
                    <a:pt x="192" y="1644"/>
                  </a:lnTo>
                  <a:lnTo>
                    <a:pt x="192" y="1644"/>
                  </a:lnTo>
                  <a:lnTo>
                    <a:pt x="192" y="1644"/>
                  </a:lnTo>
                  <a:lnTo>
                    <a:pt x="192" y="1644"/>
                  </a:lnTo>
                  <a:lnTo>
                    <a:pt x="187" y="1639"/>
                  </a:lnTo>
                  <a:lnTo>
                    <a:pt x="187" y="1639"/>
                  </a:lnTo>
                  <a:lnTo>
                    <a:pt x="187" y="1634"/>
                  </a:lnTo>
                  <a:lnTo>
                    <a:pt x="181" y="1634"/>
                  </a:lnTo>
                  <a:lnTo>
                    <a:pt x="181" y="1634"/>
                  </a:lnTo>
                  <a:lnTo>
                    <a:pt x="181" y="1628"/>
                  </a:lnTo>
                  <a:lnTo>
                    <a:pt x="181" y="1628"/>
                  </a:lnTo>
                  <a:lnTo>
                    <a:pt x="181" y="1628"/>
                  </a:lnTo>
                  <a:lnTo>
                    <a:pt x="187" y="1628"/>
                  </a:lnTo>
                  <a:lnTo>
                    <a:pt x="187" y="1628"/>
                  </a:lnTo>
                  <a:lnTo>
                    <a:pt x="181" y="1623"/>
                  </a:lnTo>
                  <a:lnTo>
                    <a:pt x="181" y="1623"/>
                  </a:lnTo>
                  <a:lnTo>
                    <a:pt x="181" y="1623"/>
                  </a:lnTo>
                  <a:lnTo>
                    <a:pt x="181" y="1623"/>
                  </a:lnTo>
                  <a:lnTo>
                    <a:pt x="181" y="1618"/>
                  </a:lnTo>
                  <a:lnTo>
                    <a:pt x="181" y="1618"/>
                  </a:lnTo>
                  <a:lnTo>
                    <a:pt x="181" y="1618"/>
                  </a:lnTo>
                  <a:lnTo>
                    <a:pt x="181" y="1618"/>
                  </a:lnTo>
                  <a:lnTo>
                    <a:pt x="181" y="1613"/>
                  </a:lnTo>
                  <a:lnTo>
                    <a:pt x="176" y="1613"/>
                  </a:lnTo>
                  <a:lnTo>
                    <a:pt x="176" y="1613"/>
                  </a:lnTo>
                  <a:lnTo>
                    <a:pt x="176" y="1613"/>
                  </a:lnTo>
                  <a:lnTo>
                    <a:pt x="176" y="1608"/>
                  </a:lnTo>
                  <a:lnTo>
                    <a:pt x="171" y="1608"/>
                  </a:lnTo>
                  <a:lnTo>
                    <a:pt x="171" y="1608"/>
                  </a:lnTo>
                  <a:lnTo>
                    <a:pt x="171" y="1602"/>
                  </a:lnTo>
                  <a:lnTo>
                    <a:pt x="171" y="1602"/>
                  </a:lnTo>
                  <a:lnTo>
                    <a:pt x="171" y="1602"/>
                  </a:lnTo>
                  <a:lnTo>
                    <a:pt x="171" y="1597"/>
                  </a:lnTo>
                  <a:lnTo>
                    <a:pt x="171" y="1597"/>
                  </a:lnTo>
                  <a:lnTo>
                    <a:pt x="166" y="1597"/>
                  </a:lnTo>
                  <a:lnTo>
                    <a:pt x="166" y="1592"/>
                  </a:lnTo>
                  <a:lnTo>
                    <a:pt x="166" y="1592"/>
                  </a:lnTo>
                  <a:lnTo>
                    <a:pt x="166" y="1592"/>
                  </a:lnTo>
                  <a:lnTo>
                    <a:pt x="166" y="1592"/>
                  </a:lnTo>
                  <a:lnTo>
                    <a:pt x="166" y="1592"/>
                  </a:lnTo>
                  <a:lnTo>
                    <a:pt x="166" y="1592"/>
                  </a:lnTo>
                  <a:lnTo>
                    <a:pt x="166" y="1587"/>
                  </a:lnTo>
                  <a:lnTo>
                    <a:pt x="166" y="1587"/>
                  </a:lnTo>
                  <a:lnTo>
                    <a:pt x="166" y="1587"/>
                  </a:lnTo>
                  <a:lnTo>
                    <a:pt x="166" y="1582"/>
                  </a:lnTo>
                  <a:lnTo>
                    <a:pt x="166" y="1582"/>
                  </a:lnTo>
                  <a:lnTo>
                    <a:pt x="161" y="1582"/>
                  </a:lnTo>
                  <a:lnTo>
                    <a:pt x="161" y="1582"/>
                  </a:lnTo>
                  <a:lnTo>
                    <a:pt x="161" y="1582"/>
                  </a:lnTo>
                  <a:lnTo>
                    <a:pt x="161" y="1582"/>
                  </a:lnTo>
                  <a:lnTo>
                    <a:pt x="155" y="1582"/>
                  </a:lnTo>
                  <a:lnTo>
                    <a:pt x="155" y="1582"/>
                  </a:lnTo>
                  <a:lnTo>
                    <a:pt x="155" y="1582"/>
                  </a:lnTo>
                  <a:lnTo>
                    <a:pt x="155" y="1582"/>
                  </a:lnTo>
                  <a:lnTo>
                    <a:pt x="155" y="1582"/>
                  </a:lnTo>
                  <a:lnTo>
                    <a:pt x="150" y="1582"/>
                  </a:lnTo>
                  <a:lnTo>
                    <a:pt x="150" y="1582"/>
                  </a:lnTo>
                  <a:lnTo>
                    <a:pt x="150" y="1582"/>
                  </a:lnTo>
                  <a:lnTo>
                    <a:pt x="145" y="1582"/>
                  </a:lnTo>
                  <a:lnTo>
                    <a:pt x="145" y="1582"/>
                  </a:lnTo>
                  <a:lnTo>
                    <a:pt x="145" y="1582"/>
                  </a:lnTo>
                  <a:lnTo>
                    <a:pt x="145" y="1577"/>
                  </a:lnTo>
                  <a:lnTo>
                    <a:pt x="145" y="1577"/>
                  </a:lnTo>
                  <a:lnTo>
                    <a:pt x="145" y="1577"/>
                  </a:lnTo>
                  <a:lnTo>
                    <a:pt x="145" y="1577"/>
                  </a:lnTo>
                  <a:lnTo>
                    <a:pt x="145" y="1571"/>
                  </a:lnTo>
                  <a:lnTo>
                    <a:pt x="145" y="1571"/>
                  </a:lnTo>
                  <a:lnTo>
                    <a:pt x="145" y="1571"/>
                  </a:lnTo>
                  <a:lnTo>
                    <a:pt x="145" y="1571"/>
                  </a:lnTo>
                  <a:lnTo>
                    <a:pt x="145" y="1571"/>
                  </a:lnTo>
                  <a:lnTo>
                    <a:pt x="150" y="1566"/>
                  </a:lnTo>
                  <a:lnTo>
                    <a:pt x="150" y="1566"/>
                  </a:lnTo>
                  <a:lnTo>
                    <a:pt x="150" y="1566"/>
                  </a:lnTo>
                  <a:lnTo>
                    <a:pt x="150" y="1561"/>
                  </a:lnTo>
                  <a:lnTo>
                    <a:pt x="150" y="1561"/>
                  </a:lnTo>
                  <a:lnTo>
                    <a:pt x="150" y="1561"/>
                  </a:lnTo>
                  <a:lnTo>
                    <a:pt x="145" y="1561"/>
                  </a:lnTo>
                  <a:lnTo>
                    <a:pt x="145" y="1561"/>
                  </a:lnTo>
                  <a:lnTo>
                    <a:pt x="145" y="1561"/>
                  </a:lnTo>
                  <a:lnTo>
                    <a:pt x="140" y="1561"/>
                  </a:lnTo>
                  <a:lnTo>
                    <a:pt x="140" y="1561"/>
                  </a:lnTo>
                  <a:lnTo>
                    <a:pt x="140" y="1556"/>
                  </a:lnTo>
                  <a:lnTo>
                    <a:pt x="140" y="1556"/>
                  </a:lnTo>
                  <a:lnTo>
                    <a:pt x="140" y="1556"/>
                  </a:lnTo>
                  <a:lnTo>
                    <a:pt x="140" y="1556"/>
                  </a:lnTo>
                  <a:lnTo>
                    <a:pt x="140" y="1551"/>
                  </a:lnTo>
                  <a:lnTo>
                    <a:pt x="140" y="1551"/>
                  </a:lnTo>
                  <a:lnTo>
                    <a:pt x="145" y="1551"/>
                  </a:lnTo>
                  <a:lnTo>
                    <a:pt x="145" y="1545"/>
                  </a:lnTo>
                  <a:lnTo>
                    <a:pt x="145" y="1545"/>
                  </a:lnTo>
                  <a:lnTo>
                    <a:pt x="145" y="1545"/>
                  </a:lnTo>
                  <a:lnTo>
                    <a:pt x="145" y="1545"/>
                  </a:lnTo>
                  <a:lnTo>
                    <a:pt x="150" y="1545"/>
                  </a:lnTo>
                  <a:lnTo>
                    <a:pt x="150" y="1545"/>
                  </a:lnTo>
                  <a:lnTo>
                    <a:pt x="150" y="1545"/>
                  </a:lnTo>
                  <a:lnTo>
                    <a:pt x="150" y="1545"/>
                  </a:lnTo>
                  <a:lnTo>
                    <a:pt x="145" y="1540"/>
                  </a:lnTo>
                  <a:lnTo>
                    <a:pt x="145" y="1540"/>
                  </a:lnTo>
                  <a:lnTo>
                    <a:pt x="145" y="1540"/>
                  </a:lnTo>
                  <a:lnTo>
                    <a:pt x="145" y="1535"/>
                  </a:lnTo>
                  <a:lnTo>
                    <a:pt x="150" y="1535"/>
                  </a:lnTo>
                  <a:lnTo>
                    <a:pt x="150" y="1530"/>
                  </a:lnTo>
                  <a:lnTo>
                    <a:pt x="150" y="1530"/>
                  </a:lnTo>
                  <a:lnTo>
                    <a:pt x="150" y="1530"/>
                  </a:lnTo>
                  <a:lnTo>
                    <a:pt x="150" y="1525"/>
                  </a:lnTo>
                  <a:lnTo>
                    <a:pt x="150" y="1525"/>
                  </a:lnTo>
                  <a:lnTo>
                    <a:pt x="150" y="1525"/>
                  </a:lnTo>
                  <a:lnTo>
                    <a:pt x="150" y="1525"/>
                  </a:lnTo>
                  <a:lnTo>
                    <a:pt x="150" y="1525"/>
                  </a:lnTo>
                  <a:lnTo>
                    <a:pt x="150" y="1519"/>
                  </a:lnTo>
                  <a:lnTo>
                    <a:pt x="150" y="1519"/>
                  </a:lnTo>
                  <a:lnTo>
                    <a:pt x="150" y="1519"/>
                  </a:lnTo>
                  <a:lnTo>
                    <a:pt x="150" y="1514"/>
                  </a:lnTo>
                  <a:lnTo>
                    <a:pt x="150" y="1514"/>
                  </a:lnTo>
                  <a:lnTo>
                    <a:pt x="150" y="1514"/>
                  </a:lnTo>
                  <a:lnTo>
                    <a:pt x="150" y="1514"/>
                  </a:lnTo>
                  <a:lnTo>
                    <a:pt x="145" y="1514"/>
                  </a:lnTo>
                  <a:lnTo>
                    <a:pt x="140" y="1514"/>
                  </a:lnTo>
                  <a:lnTo>
                    <a:pt x="140" y="1514"/>
                  </a:lnTo>
                  <a:lnTo>
                    <a:pt x="135" y="1514"/>
                  </a:lnTo>
                  <a:lnTo>
                    <a:pt x="135" y="1514"/>
                  </a:lnTo>
                  <a:lnTo>
                    <a:pt x="135" y="1514"/>
                  </a:lnTo>
                  <a:lnTo>
                    <a:pt x="135" y="1514"/>
                  </a:lnTo>
                  <a:lnTo>
                    <a:pt x="135" y="1509"/>
                  </a:lnTo>
                  <a:lnTo>
                    <a:pt x="130" y="1509"/>
                  </a:lnTo>
                  <a:lnTo>
                    <a:pt x="135" y="1509"/>
                  </a:lnTo>
                  <a:lnTo>
                    <a:pt x="135" y="1504"/>
                  </a:lnTo>
                  <a:lnTo>
                    <a:pt x="135" y="1504"/>
                  </a:lnTo>
                  <a:lnTo>
                    <a:pt x="135" y="1504"/>
                  </a:lnTo>
                  <a:lnTo>
                    <a:pt x="135" y="1499"/>
                  </a:lnTo>
                  <a:lnTo>
                    <a:pt x="135" y="1499"/>
                  </a:lnTo>
                  <a:lnTo>
                    <a:pt x="135" y="1499"/>
                  </a:lnTo>
                  <a:lnTo>
                    <a:pt x="135" y="1494"/>
                  </a:lnTo>
                  <a:lnTo>
                    <a:pt x="135" y="1494"/>
                  </a:lnTo>
                  <a:lnTo>
                    <a:pt x="140" y="1494"/>
                  </a:lnTo>
                  <a:lnTo>
                    <a:pt x="140" y="1494"/>
                  </a:lnTo>
                  <a:lnTo>
                    <a:pt x="140" y="1488"/>
                  </a:lnTo>
                  <a:lnTo>
                    <a:pt x="140" y="1488"/>
                  </a:lnTo>
                  <a:lnTo>
                    <a:pt x="140" y="1488"/>
                  </a:lnTo>
                  <a:lnTo>
                    <a:pt x="140" y="1483"/>
                  </a:lnTo>
                  <a:lnTo>
                    <a:pt x="140" y="1483"/>
                  </a:lnTo>
                  <a:lnTo>
                    <a:pt x="140" y="1483"/>
                  </a:lnTo>
                  <a:lnTo>
                    <a:pt x="140" y="1478"/>
                  </a:lnTo>
                  <a:lnTo>
                    <a:pt x="140" y="1478"/>
                  </a:lnTo>
                  <a:lnTo>
                    <a:pt x="135" y="1478"/>
                  </a:lnTo>
                  <a:lnTo>
                    <a:pt x="135" y="1478"/>
                  </a:lnTo>
                  <a:lnTo>
                    <a:pt x="135" y="1478"/>
                  </a:lnTo>
                  <a:lnTo>
                    <a:pt x="135" y="1478"/>
                  </a:lnTo>
                  <a:lnTo>
                    <a:pt x="130" y="1478"/>
                  </a:lnTo>
                  <a:lnTo>
                    <a:pt x="130" y="1478"/>
                  </a:lnTo>
                  <a:lnTo>
                    <a:pt x="130" y="1478"/>
                  </a:lnTo>
                  <a:lnTo>
                    <a:pt x="124" y="1478"/>
                  </a:lnTo>
                  <a:lnTo>
                    <a:pt x="124" y="1478"/>
                  </a:lnTo>
                  <a:lnTo>
                    <a:pt x="124" y="1478"/>
                  </a:lnTo>
                  <a:lnTo>
                    <a:pt x="124" y="1478"/>
                  </a:lnTo>
                  <a:lnTo>
                    <a:pt x="124" y="1478"/>
                  </a:lnTo>
                  <a:lnTo>
                    <a:pt x="119" y="1478"/>
                  </a:lnTo>
                  <a:lnTo>
                    <a:pt x="119" y="1478"/>
                  </a:lnTo>
                  <a:lnTo>
                    <a:pt x="119" y="1478"/>
                  </a:lnTo>
                  <a:lnTo>
                    <a:pt x="119" y="1478"/>
                  </a:lnTo>
                  <a:lnTo>
                    <a:pt x="114" y="1473"/>
                  </a:lnTo>
                  <a:lnTo>
                    <a:pt x="114" y="1473"/>
                  </a:lnTo>
                  <a:lnTo>
                    <a:pt x="114" y="1473"/>
                  </a:lnTo>
                  <a:lnTo>
                    <a:pt x="109" y="1473"/>
                  </a:lnTo>
                  <a:lnTo>
                    <a:pt x="109" y="1473"/>
                  </a:lnTo>
                  <a:lnTo>
                    <a:pt x="109" y="1473"/>
                  </a:lnTo>
                  <a:lnTo>
                    <a:pt x="104" y="1478"/>
                  </a:lnTo>
                  <a:lnTo>
                    <a:pt x="104" y="1478"/>
                  </a:lnTo>
                  <a:lnTo>
                    <a:pt x="104" y="1478"/>
                  </a:lnTo>
                  <a:lnTo>
                    <a:pt x="104" y="1473"/>
                  </a:lnTo>
                  <a:lnTo>
                    <a:pt x="104" y="1473"/>
                  </a:lnTo>
                  <a:lnTo>
                    <a:pt x="104" y="1473"/>
                  </a:lnTo>
                  <a:lnTo>
                    <a:pt x="104" y="1468"/>
                  </a:lnTo>
                  <a:lnTo>
                    <a:pt x="104" y="1468"/>
                  </a:lnTo>
                  <a:lnTo>
                    <a:pt x="104" y="1468"/>
                  </a:lnTo>
                  <a:lnTo>
                    <a:pt x="104" y="1468"/>
                  </a:lnTo>
                  <a:lnTo>
                    <a:pt x="104" y="1468"/>
                  </a:lnTo>
                  <a:lnTo>
                    <a:pt x="104" y="1462"/>
                  </a:lnTo>
                  <a:lnTo>
                    <a:pt x="104" y="1462"/>
                  </a:lnTo>
                  <a:lnTo>
                    <a:pt x="109" y="1462"/>
                  </a:lnTo>
                  <a:lnTo>
                    <a:pt x="109" y="1462"/>
                  </a:lnTo>
                  <a:lnTo>
                    <a:pt x="109" y="1462"/>
                  </a:lnTo>
                  <a:lnTo>
                    <a:pt x="109" y="1457"/>
                  </a:lnTo>
                  <a:lnTo>
                    <a:pt x="109" y="1457"/>
                  </a:lnTo>
                  <a:lnTo>
                    <a:pt x="109" y="1457"/>
                  </a:lnTo>
                  <a:lnTo>
                    <a:pt x="109" y="1457"/>
                  </a:lnTo>
                  <a:lnTo>
                    <a:pt x="109" y="1452"/>
                  </a:lnTo>
                  <a:lnTo>
                    <a:pt x="109" y="1452"/>
                  </a:lnTo>
                  <a:lnTo>
                    <a:pt x="109" y="1452"/>
                  </a:lnTo>
                  <a:lnTo>
                    <a:pt x="109" y="1452"/>
                  </a:lnTo>
                  <a:lnTo>
                    <a:pt x="109" y="1447"/>
                  </a:lnTo>
                  <a:lnTo>
                    <a:pt x="109" y="1447"/>
                  </a:lnTo>
                  <a:lnTo>
                    <a:pt x="109" y="1447"/>
                  </a:lnTo>
                  <a:lnTo>
                    <a:pt x="109" y="1447"/>
                  </a:lnTo>
                  <a:lnTo>
                    <a:pt x="109" y="1442"/>
                  </a:lnTo>
                  <a:lnTo>
                    <a:pt x="109" y="1442"/>
                  </a:lnTo>
                  <a:lnTo>
                    <a:pt x="109" y="1442"/>
                  </a:lnTo>
                  <a:lnTo>
                    <a:pt x="109" y="1436"/>
                  </a:lnTo>
                  <a:lnTo>
                    <a:pt x="114" y="1436"/>
                  </a:lnTo>
                  <a:lnTo>
                    <a:pt x="109" y="1436"/>
                  </a:lnTo>
                  <a:lnTo>
                    <a:pt x="109" y="1436"/>
                  </a:lnTo>
                  <a:lnTo>
                    <a:pt x="109" y="1436"/>
                  </a:lnTo>
                  <a:lnTo>
                    <a:pt x="109" y="1436"/>
                  </a:lnTo>
                  <a:lnTo>
                    <a:pt x="109" y="1436"/>
                  </a:lnTo>
                  <a:lnTo>
                    <a:pt x="109" y="1436"/>
                  </a:lnTo>
                  <a:lnTo>
                    <a:pt x="109" y="1431"/>
                  </a:lnTo>
                  <a:lnTo>
                    <a:pt x="109" y="1431"/>
                  </a:lnTo>
                  <a:lnTo>
                    <a:pt x="109" y="1431"/>
                  </a:lnTo>
                  <a:lnTo>
                    <a:pt x="109" y="1431"/>
                  </a:lnTo>
                  <a:lnTo>
                    <a:pt x="109" y="1426"/>
                  </a:lnTo>
                  <a:lnTo>
                    <a:pt x="109" y="1426"/>
                  </a:lnTo>
                  <a:lnTo>
                    <a:pt x="109" y="1426"/>
                  </a:lnTo>
                  <a:lnTo>
                    <a:pt x="109" y="1426"/>
                  </a:lnTo>
                  <a:lnTo>
                    <a:pt x="109" y="1421"/>
                  </a:lnTo>
                  <a:lnTo>
                    <a:pt x="109" y="1421"/>
                  </a:lnTo>
                  <a:lnTo>
                    <a:pt x="109" y="1416"/>
                  </a:lnTo>
                  <a:lnTo>
                    <a:pt x="104" y="1416"/>
                  </a:lnTo>
                  <a:lnTo>
                    <a:pt x="104" y="1416"/>
                  </a:lnTo>
                  <a:lnTo>
                    <a:pt x="104" y="1416"/>
                  </a:lnTo>
                  <a:lnTo>
                    <a:pt x="104" y="1411"/>
                  </a:lnTo>
                  <a:lnTo>
                    <a:pt x="98" y="1411"/>
                  </a:lnTo>
                  <a:lnTo>
                    <a:pt x="98" y="1416"/>
                  </a:lnTo>
                  <a:lnTo>
                    <a:pt x="98" y="1411"/>
                  </a:lnTo>
                  <a:lnTo>
                    <a:pt x="98" y="1411"/>
                  </a:lnTo>
                  <a:lnTo>
                    <a:pt x="98" y="1411"/>
                  </a:lnTo>
                  <a:lnTo>
                    <a:pt x="93" y="1411"/>
                  </a:lnTo>
                  <a:lnTo>
                    <a:pt x="93" y="1411"/>
                  </a:lnTo>
                  <a:lnTo>
                    <a:pt x="93" y="1411"/>
                  </a:lnTo>
                  <a:lnTo>
                    <a:pt x="88" y="1411"/>
                  </a:lnTo>
                  <a:lnTo>
                    <a:pt x="88" y="1405"/>
                  </a:lnTo>
                  <a:lnTo>
                    <a:pt x="88" y="1405"/>
                  </a:lnTo>
                  <a:lnTo>
                    <a:pt x="88" y="1405"/>
                  </a:lnTo>
                  <a:lnTo>
                    <a:pt x="88" y="1405"/>
                  </a:lnTo>
                  <a:lnTo>
                    <a:pt x="88" y="1400"/>
                  </a:lnTo>
                  <a:lnTo>
                    <a:pt x="88" y="1400"/>
                  </a:lnTo>
                  <a:lnTo>
                    <a:pt x="83" y="1400"/>
                  </a:lnTo>
                  <a:lnTo>
                    <a:pt x="83" y="1400"/>
                  </a:lnTo>
                  <a:lnTo>
                    <a:pt x="83" y="1400"/>
                  </a:lnTo>
                  <a:lnTo>
                    <a:pt x="83" y="1395"/>
                  </a:lnTo>
                  <a:lnTo>
                    <a:pt x="78" y="1395"/>
                  </a:lnTo>
                  <a:lnTo>
                    <a:pt x="83" y="1395"/>
                  </a:lnTo>
                  <a:lnTo>
                    <a:pt x="83" y="1395"/>
                  </a:lnTo>
                  <a:lnTo>
                    <a:pt x="78" y="1395"/>
                  </a:lnTo>
                  <a:lnTo>
                    <a:pt x="78" y="1395"/>
                  </a:lnTo>
                  <a:lnTo>
                    <a:pt x="78" y="1395"/>
                  </a:lnTo>
                  <a:lnTo>
                    <a:pt x="78" y="1395"/>
                  </a:lnTo>
                  <a:lnTo>
                    <a:pt x="73" y="1395"/>
                  </a:lnTo>
                  <a:lnTo>
                    <a:pt x="73" y="1395"/>
                  </a:lnTo>
                  <a:lnTo>
                    <a:pt x="73" y="1395"/>
                  </a:lnTo>
                  <a:lnTo>
                    <a:pt x="73" y="1395"/>
                  </a:lnTo>
                  <a:lnTo>
                    <a:pt x="73" y="1395"/>
                  </a:lnTo>
                  <a:lnTo>
                    <a:pt x="67" y="1395"/>
                  </a:lnTo>
                  <a:lnTo>
                    <a:pt x="67" y="1395"/>
                  </a:lnTo>
                  <a:lnTo>
                    <a:pt x="67" y="1395"/>
                  </a:lnTo>
                  <a:lnTo>
                    <a:pt x="67" y="1395"/>
                  </a:lnTo>
                  <a:lnTo>
                    <a:pt x="62" y="1395"/>
                  </a:lnTo>
                  <a:lnTo>
                    <a:pt x="62" y="1395"/>
                  </a:lnTo>
                  <a:lnTo>
                    <a:pt x="62" y="1395"/>
                  </a:lnTo>
                  <a:lnTo>
                    <a:pt x="57" y="1395"/>
                  </a:lnTo>
                  <a:lnTo>
                    <a:pt x="57" y="1395"/>
                  </a:lnTo>
                  <a:lnTo>
                    <a:pt x="57" y="1395"/>
                  </a:lnTo>
                  <a:lnTo>
                    <a:pt x="57" y="1395"/>
                  </a:lnTo>
                  <a:lnTo>
                    <a:pt x="57" y="1395"/>
                  </a:lnTo>
                  <a:lnTo>
                    <a:pt x="52" y="1395"/>
                  </a:lnTo>
                  <a:lnTo>
                    <a:pt x="52" y="1395"/>
                  </a:lnTo>
                  <a:lnTo>
                    <a:pt x="52" y="1395"/>
                  </a:lnTo>
                  <a:lnTo>
                    <a:pt x="52" y="1390"/>
                  </a:lnTo>
                  <a:lnTo>
                    <a:pt x="47" y="1390"/>
                  </a:lnTo>
                  <a:lnTo>
                    <a:pt x="47" y="1390"/>
                  </a:lnTo>
                  <a:lnTo>
                    <a:pt x="47" y="1390"/>
                  </a:lnTo>
                  <a:lnTo>
                    <a:pt x="47" y="1390"/>
                  </a:lnTo>
                  <a:lnTo>
                    <a:pt x="41" y="1390"/>
                  </a:lnTo>
                  <a:lnTo>
                    <a:pt x="41" y="1390"/>
                  </a:lnTo>
                  <a:lnTo>
                    <a:pt x="41" y="1390"/>
                  </a:lnTo>
                  <a:lnTo>
                    <a:pt x="41" y="1390"/>
                  </a:lnTo>
                  <a:lnTo>
                    <a:pt x="41" y="1390"/>
                  </a:lnTo>
                  <a:lnTo>
                    <a:pt x="36" y="1390"/>
                  </a:lnTo>
                  <a:lnTo>
                    <a:pt x="36" y="1390"/>
                  </a:lnTo>
                  <a:lnTo>
                    <a:pt x="36" y="1390"/>
                  </a:lnTo>
                  <a:lnTo>
                    <a:pt x="36" y="1390"/>
                  </a:lnTo>
                  <a:lnTo>
                    <a:pt x="31" y="1390"/>
                  </a:lnTo>
                  <a:lnTo>
                    <a:pt x="31" y="1390"/>
                  </a:lnTo>
                  <a:lnTo>
                    <a:pt x="31" y="1390"/>
                  </a:lnTo>
                  <a:lnTo>
                    <a:pt x="26" y="1385"/>
                  </a:lnTo>
                  <a:lnTo>
                    <a:pt x="26" y="1385"/>
                  </a:lnTo>
                  <a:lnTo>
                    <a:pt x="26" y="1385"/>
                  </a:lnTo>
                  <a:lnTo>
                    <a:pt x="26" y="1385"/>
                  </a:lnTo>
                  <a:lnTo>
                    <a:pt x="26" y="1385"/>
                  </a:lnTo>
                  <a:lnTo>
                    <a:pt x="21" y="1385"/>
                  </a:lnTo>
                  <a:lnTo>
                    <a:pt x="21" y="1379"/>
                  </a:lnTo>
                  <a:lnTo>
                    <a:pt x="21" y="1379"/>
                  </a:lnTo>
                  <a:lnTo>
                    <a:pt x="21" y="1379"/>
                  </a:lnTo>
                  <a:lnTo>
                    <a:pt x="16" y="1379"/>
                  </a:lnTo>
                  <a:lnTo>
                    <a:pt x="16" y="1379"/>
                  </a:lnTo>
                  <a:lnTo>
                    <a:pt x="16" y="1379"/>
                  </a:lnTo>
                  <a:lnTo>
                    <a:pt x="16" y="1379"/>
                  </a:lnTo>
                  <a:lnTo>
                    <a:pt x="10" y="1379"/>
                  </a:lnTo>
                  <a:lnTo>
                    <a:pt x="10" y="1374"/>
                  </a:lnTo>
                  <a:lnTo>
                    <a:pt x="10" y="1374"/>
                  </a:lnTo>
                  <a:lnTo>
                    <a:pt x="5" y="1374"/>
                  </a:lnTo>
                  <a:lnTo>
                    <a:pt x="5" y="1374"/>
                  </a:lnTo>
                  <a:lnTo>
                    <a:pt x="5" y="1374"/>
                  </a:lnTo>
                  <a:lnTo>
                    <a:pt x="0" y="1374"/>
                  </a:lnTo>
                  <a:lnTo>
                    <a:pt x="5" y="1374"/>
                  </a:lnTo>
                  <a:lnTo>
                    <a:pt x="5" y="1369"/>
                  </a:lnTo>
                  <a:lnTo>
                    <a:pt x="5" y="1369"/>
                  </a:lnTo>
                  <a:lnTo>
                    <a:pt x="5" y="1369"/>
                  </a:lnTo>
                  <a:lnTo>
                    <a:pt x="5" y="1369"/>
                  </a:lnTo>
                  <a:lnTo>
                    <a:pt x="5" y="1364"/>
                  </a:lnTo>
                  <a:lnTo>
                    <a:pt x="10" y="1364"/>
                  </a:lnTo>
                  <a:lnTo>
                    <a:pt x="10" y="1364"/>
                  </a:lnTo>
                  <a:lnTo>
                    <a:pt x="10" y="1364"/>
                  </a:lnTo>
                  <a:lnTo>
                    <a:pt x="10" y="1364"/>
                  </a:lnTo>
                  <a:lnTo>
                    <a:pt x="10" y="1359"/>
                  </a:lnTo>
                  <a:lnTo>
                    <a:pt x="10" y="1359"/>
                  </a:lnTo>
                  <a:lnTo>
                    <a:pt x="5" y="1359"/>
                  </a:lnTo>
                  <a:lnTo>
                    <a:pt x="5" y="1359"/>
                  </a:lnTo>
                  <a:lnTo>
                    <a:pt x="5" y="1359"/>
                  </a:lnTo>
                  <a:lnTo>
                    <a:pt x="5" y="1353"/>
                  </a:lnTo>
                  <a:lnTo>
                    <a:pt x="5" y="1353"/>
                  </a:lnTo>
                  <a:lnTo>
                    <a:pt x="5" y="1353"/>
                  </a:lnTo>
                  <a:lnTo>
                    <a:pt x="5" y="1348"/>
                  </a:lnTo>
                  <a:lnTo>
                    <a:pt x="5" y="1348"/>
                  </a:lnTo>
                  <a:lnTo>
                    <a:pt x="5" y="1348"/>
                  </a:lnTo>
                  <a:lnTo>
                    <a:pt x="5" y="1348"/>
                  </a:lnTo>
                  <a:lnTo>
                    <a:pt x="5" y="1348"/>
                  </a:lnTo>
                  <a:lnTo>
                    <a:pt x="5" y="1343"/>
                  </a:lnTo>
                  <a:lnTo>
                    <a:pt x="10" y="1343"/>
                  </a:lnTo>
                  <a:lnTo>
                    <a:pt x="10" y="1343"/>
                  </a:lnTo>
                  <a:lnTo>
                    <a:pt x="10" y="1343"/>
                  </a:lnTo>
                  <a:lnTo>
                    <a:pt x="10" y="1343"/>
                  </a:lnTo>
                  <a:lnTo>
                    <a:pt x="10" y="1338"/>
                  </a:lnTo>
                  <a:lnTo>
                    <a:pt x="16" y="1343"/>
                  </a:lnTo>
                  <a:lnTo>
                    <a:pt x="16" y="1343"/>
                  </a:lnTo>
                  <a:lnTo>
                    <a:pt x="16" y="1338"/>
                  </a:lnTo>
                  <a:lnTo>
                    <a:pt x="16" y="1338"/>
                  </a:lnTo>
                  <a:lnTo>
                    <a:pt x="16" y="1338"/>
                  </a:lnTo>
                  <a:lnTo>
                    <a:pt x="16" y="1338"/>
                  </a:lnTo>
                  <a:lnTo>
                    <a:pt x="16" y="1333"/>
                  </a:lnTo>
                  <a:lnTo>
                    <a:pt x="16" y="1333"/>
                  </a:lnTo>
                  <a:lnTo>
                    <a:pt x="16" y="1333"/>
                  </a:lnTo>
                  <a:lnTo>
                    <a:pt x="16" y="1333"/>
                  </a:lnTo>
                  <a:lnTo>
                    <a:pt x="16" y="1333"/>
                  </a:lnTo>
                  <a:lnTo>
                    <a:pt x="21" y="1333"/>
                  </a:lnTo>
                  <a:lnTo>
                    <a:pt x="21" y="1328"/>
                  </a:lnTo>
                  <a:lnTo>
                    <a:pt x="21" y="1328"/>
                  </a:lnTo>
                  <a:lnTo>
                    <a:pt x="21" y="1328"/>
                  </a:lnTo>
                  <a:lnTo>
                    <a:pt x="21" y="1328"/>
                  </a:lnTo>
                  <a:lnTo>
                    <a:pt x="21" y="1322"/>
                  </a:lnTo>
                  <a:lnTo>
                    <a:pt x="21" y="1322"/>
                  </a:lnTo>
                  <a:lnTo>
                    <a:pt x="21" y="1322"/>
                  </a:lnTo>
                  <a:lnTo>
                    <a:pt x="21" y="1317"/>
                  </a:lnTo>
                  <a:lnTo>
                    <a:pt x="21" y="1317"/>
                  </a:lnTo>
                  <a:lnTo>
                    <a:pt x="21" y="1317"/>
                  </a:lnTo>
                  <a:lnTo>
                    <a:pt x="26" y="1317"/>
                  </a:lnTo>
                  <a:lnTo>
                    <a:pt x="26" y="1312"/>
                  </a:lnTo>
                  <a:lnTo>
                    <a:pt x="26" y="1312"/>
                  </a:lnTo>
                  <a:lnTo>
                    <a:pt x="26" y="1312"/>
                  </a:lnTo>
                  <a:lnTo>
                    <a:pt x="26" y="1312"/>
                  </a:lnTo>
                  <a:lnTo>
                    <a:pt x="26" y="1312"/>
                  </a:lnTo>
                  <a:lnTo>
                    <a:pt x="31" y="1312"/>
                  </a:lnTo>
                  <a:lnTo>
                    <a:pt x="31" y="1312"/>
                  </a:lnTo>
                  <a:lnTo>
                    <a:pt x="31" y="1307"/>
                  </a:lnTo>
                  <a:lnTo>
                    <a:pt x="31" y="1307"/>
                  </a:lnTo>
                  <a:lnTo>
                    <a:pt x="31" y="1302"/>
                  </a:lnTo>
                  <a:lnTo>
                    <a:pt x="31" y="1302"/>
                  </a:lnTo>
                  <a:lnTo>
                    <a:pt x="31" y="1302"/>
                  </a:lnTo>
                  <a:lnTo>
                    <a:pt x="31" y="1302"/>
                  </a:lnTo>
                  <a:lnTo>
                    <a:pt x="36" y="1302"/>
                  </a:lnTo>
                  <a:lnTo>
                    <a:pt x="41" y="1302"/>
                  </a:lnTo>
                  <a:lnTo>
                    <a:pt x="41" y="1302"/>
                  </a:lnTo>
                  <a:lnTo>
                    <a:pt x="41" y="1296"/>
                  </a:lnTo>
                  <a:lnTo>
                    <a:pt x="41" y="1296"/>
                  </a:lnTo>
                  <a:lnTo>
                    <a:pt x="47" y="1296"/>
                  </a:lnTo>
                  <a:lnTo>
                    <a:pt x="47" y="1296"/>
                  </a:lnTo>
                  <a:lnTo>
                    <a:pt x="47" y="1296"/>
                  </a:lnTo>
                  <a:lnTo>
                    <a:pt x="52" y="1296"/>
                  </a:lnTo>
                  <a:lnTo>
                    <a:pt x="52" y="1296"/>
                  </a:lnTo>
                  <a:lnTo>
                    <a:pt x="52" y="1296"/>
                  </a:lnTo>
                  <a:lnTo>
                    <a:pt x="57" y="1296"/>
                  </a:lnTo>
                  <a:lnTo>
                    <a:pt x="57" y="1296"/>
                  </a:lnTo>
                  <a:lnTo>
                    <a:pt x="57" y="1296"/>
                  </a:lnTo>
                  <a:lnTo>
                    <a:pt x="57" y="1296"/>
                  </a:lnTo>
                  <a:lnTo>
                    <a:pt x="62" y="1296"/>
                  </a:lnTo>
                  <a:lnTo>
                    <a:pt x="62" y="1296"/>
                  </a:lnTo>
                  <a:lnTo>
                    <a:pt x="67" y="1296"/>
                  </a:lnTo>
                  <a:lnTo>
                    <a:pt x="67" y="1296"/>
                  </a:lnTo>
                  <a:lnTo>
                    <a:pt x="67" y="1296"/>
                  </a:lnTo>
                  <a:lnTo>
                    <a:pt x="67" y="1291"/>
                  </a:lnTo>
                  <a:lnTo>
                    <a:pt x="73" y="1291"/>
                  </a:lnTo>
                  <a:lnTo>
                    <a:pt x="73" y="1291"/>
                  </a:lnTo>
                  <a:lnTo>
                    <a:pt x="73" y="1286"/>
                  </a:lnTo>
                  <a:lnTo>
                    <a:pt x="73" y="1286"/>
                  </a:lnTo>
                  <a:lnTo>
                    <a:pt x="73" y="1286"/>
                  </a:lnTo>
                  <a:lnTo>
                    <a:pt x="73" y="1286"/>
                  </a:lnTo>
                  <a:lnTo>
                    <a:pt x="78" y="1286"/>
                  </a:lnTo>
                  <a:lnTo>
                    <a:pt x="78" y="1286"/>
                  </a:lnTo>
                  <a:lnTo>
                    <a:pt x="78" y="1286"/>
                  </a:lnTo>
                  <a:lnTo>
                    <a:pt x="83" y="1286"/>
                  </a:lnTo>
                  <a:lnTo>
                    <a:pt x="83" y="1286"/>
                  </a:lnTo>
                  <a:lnTo>
                    <a:pt x="83" y="1291"/>
                  </a:lnTo>
                  <a:lnTo>
                    <a:pt x="83" y="1291"/>
                  </a:lnTo>
                  <a:lnTo>
                    <a:pt x="88" y="1291"/>
                  </a:lnTo>
                  <a:lnTo>
                    <a:pt x="88" y="1286"/>
                  </a:lnTo>
                  <a:lnTo>
                    <a:pt x="88" y="1286"/>
                  </a:lnTo>
                  <a:lnTo>
                    <a:pt x="88" y="1286"/>
                  </a:lnTo>
                  <a:lnTo>
                    <a:pt x="88" y="1286"/>
                  </a:lnTo>
                  <a:lnTo>
                    <a:pt x="88" y="1286"/>
                  </a:lnTo>
                  <a:lnTo>
                    <a:pt x="93" y="1286"/>
                  </a:lnTo>
                  <a:lnTo>
                    <a:pt x="93" y="1281"/>
                  </a:lnTo>
                  <a:lnTo>
                    <a:pt x="93" y="1281"/>
                  </a:lnTo>
                  <a:lnTo>
                    <a:pt x="93" y="1281"/>
                  </a:lnTo>
                  <a:lnTo>
                    <a:pt x="98" y="1281"/>
                  </a:lnTo>
                  <a:lnTo>
                    <a:pt x="98" y="1281"/>
                  </a:lnTo>
                  <a:lnTo>
                    <a:pt x="104" y="1281"/>
                  </a:lnTo>
                  <a:lnTo>
                    <a:pt x="104" y="1281"/>
                  </a:lnTo>
                  <a:lnTo>
                    <a:pt x="104" y="1281"/>
                  </a:lnTo>
                  <a:lnTo>
                    <a:pt x="109" y="1281"/>
                  </a:lnTo>
                  <a:lnTo>
                    <a:pt x="109" y="1281"/>
                  </a:lnTo>
                  <a:lnTo>
                    <a:pt x="109" y="1281"/>
                  </a:lnTo>
                  <a:lnTo>
                    <a:pt x="109" y="1281"/>
                  </a:lnTo>
                  <a:lnTo>
                    <a:pt x="109" y="1281"/>
                  </a:lnTo>
                  <a:lnTo>
                    <a:pt x="114" y="1281"/>
                  </a:lnTo>
                  <a:lnTo>
                    <a:pt x="114" y="1281"/>
                  </a:lnTo>
                  <a:lnTo>
                    <a:pt x="114" y="1276"/>
                  </a:lnTo>
                  <a:lnTo>
                    <a:pt x="114" y="1276"/>
                  </a:lnTo>
                  <a:lnTo>
                    <a:pt x="114" y="1270"/>
                  </a:lnTo>
                  <a:lnTo>
                    <a:pt x="114" y="1270"/>
                  </a:lnTo>
                  <a:lnTo>
                    <a:pt x="114" y="1270"/>
                  </a:lnTo>
                  <a:lnTo>
                    <a:pt x="114" y="1265"/>
                  </a:lnTo>
                  <a:lnTo>
                    <a:pt x="114" y="1265"/>
                  </a:lnTo>
                  <a:lnTo>
                    <a:pt x="114" y="1265"/>
                  </a:lnTo>
                  <a:lnTo>
                    <a:pt x="114" y="1265"/>
                  </a:lnTo>
                  <a:lnTo>
                    <a:pt x="119" y="1260"/>
                  </a:lnTo>
                  <a:lnTo>
                    <a:pt x="119" y="1260"/>
                  </a:lnTo>
                  <a:lnTo>
                    <a:pt x="119" y="1255"/>
                  </a:lnTo>
                  <a:lnTo>
                    <a:pt x="119" y="1255"/>
                  </a:lnTo>
                  <a:lnTo>
                    <a:pt x="119" y="1250"/>
                  </a:lnTo>
                  <a:lnTo>
                    <a:pt x="119" y="1250"/>
                  </a:lnTo>
                  <a:lnTo>
                    <a:pt x="119" y="1250"/>
                  </a:lnTo>
                  <a:lnTo>
                    <a:pt x="114" y="1250"/>
                  </a:lnTo>
                  <a:lnTo>
                    <a:pt x="114" y="1250"/>
                  </a:lnTo>
                  <a:lnTo>
                    <a:pt x="114" y="1245"/>
                  </a:lnTo>
                  <a:lnTo>
                    <a:pt x="119" y="1245"/>
                  </a:lnTo>
                  <a:lnTo>
                    <a:pt x="119" y="1245"/>
                  </a:lnTo>
                  <a:lnTo>
                    <a:pt x="119" y="1245"/>
                  </a:lnTo>
                  <a:lnTo>
                    <a:pt x="119" y="1239"/>
                  </a:lnTo>
                  <a:lnTo>
                    <a:pt x="119" y="1239"/>
                  </a:lnTo>
                  <a:lnTo>
                    <a:pt x="114" y="1239"/>
                  </a:lnTo>
                  <a:lnTo>
                    <a:pt x="114" y="1239"/>
                  </a:lnTo>
                  <a:lnTo>
                    <a:pt x="114" y="1239"/>
                  </a:lnTo>
                  <a:lnTo>
                    <a:pt x="114" y="1234"/>
                  </a:lnTo>
                  <a:lnTo>
                    <a:pt x="114" y="1234"/>
                  </a:lnTo>
                  <a:lnTo>
                    <a:pt x="114" y="1234"/>
                  </a:lnTo>
                  <a:lnTo>
                    <a:pt x="114" y="1234"/>
                  </a:lnTo>
                  <a:lnTo>
                    <a:pt x="114" y="1234"/>
                  </a:lnTo>
                  <a:lnTo>
                    <a:pt x="114" y="1234"/>
                  </a:lnTo>
                  <a:lnTo>
                    <a:pt x="109" y="1234"/>
                  </a:lnTo>
                  <a:lnTo>
                    <a:pt x="109" y="1234"/>
                  </a:lnTo>
                  <a:lnTo>
                    <a:pt x="109" y="1234"/>
                  </a:lnTo>
                  <a:lnTo>
                    <a:pt x="109" y="1234"/>
                  </a:lnTo>
                  <a:lnTo>
                    <a:pt x="109" y="1229"/>
                  </a:lnTo>
                  <a:lnTo>
                    <a:pt x="109" y="1229"/>
                  </a:lnTo>
                  <a:lnTo>
                    <a:pt x="109" y="1229"/>
                  </a:lnTo>
                  <a:lnTo>
                    <a:pt x="109" y="1229"/>
                  </a:lnTo>
                  <a:lnTo>
                    <a:pt x="109" y="1229"/>
                  </a:lnTo>
                  <a:lnTo>
                    <a:pt x="104" y="1229"/>
                  </a:lnTo>
                  <a:lnTo>
                    <a:pt x="104" y="1224"/>
                  </a:lnTo>
                  <a:lnTo>
                    <a:pt x="104" y="1224"/>
                  </a:lnTo>
                  <a:lnTo>
                    <a:pt x="104" y="1224"/>
                  </a:lnTo>
                  <a:lnTo>
                    <a:pt x="98" y="1224"/>
                  </a:lnTo>
                  <a:lnTo>
                    <a:pt x="98" y="1224"/>
                  </a:lnTo>
                  <a:lnTo>
                    <a:pt x="98" y="1219"/>
                  </a:lnTo>
                  <a:lnTo>
                    <a:pt x="104" y="1219"/>
                  </a:lnTo>
                  <a:lnTo>
                    <a:pt x="104" y="1219"/>
                  </a:lnTo>
                  <a:lnTo>
                    <a:pt x="104" y="1219"/>
                  </a:lnTo>
                  <a:lnTo>
                    <a:pt x="104" y="1213"/>
                  </a:lnTo>
                  <a:lnTo>
                    <a:pt x="104" y="1213"/>
                  </a:lnTo>
                  <a:lnTo>
                    <a:pt x="104" y="1213"/>
                  </a:lnTo>
                  <a:lnTo>
                    <a:pt x="109" y="1208"/>
                  </a:lnTo>
                  <a:lnTo>
                    <a:pt x="109" y="1208"/>
                  </a:lnTo>
                  <a:lnTo>
                    <a:pt x="109" y="1208"/>
                  </a:lnTo>
                  <a:lnTo>
                    <a:pt x="109" y="1203"/>
                  </a:lnTo>
                  <a:lnTo>
                    <a:pt x="109" y="1203"/>
                  </a:lnTo>
                  <a:lnTo>
                    <a:pt x="109" y="1203"/>
                  </a:lnTo>
                  <a:lnTo>
                    <a:pt x="109" y="1198"/>
                  </a:lnTo>
                  <a:lnTo>
                    <a:pt x="109" y="1203"/>
                  </a:lnTo>
                  <a:lnTo>
                    <a:pt x="114" y="1203"/>
                  </a:lnTo>
                  <a:lnTo>
                    <a:pt x="114" y="1203"/>
                  </a:lnTo>
                  <a:lnTo>
                    <a:pt x="119" y="1203"/>
                  </a:lnTo>
                  <a:lnTo>
                    <a:pt x="119" y="1203"/>
                  </a:lnTo>
                  <a:lnTo>
                    <a:pt x="119" y="1198"/>
                  </a:lnTo>
                  <a:lnTo>
                    <a:pt x="119" y="1198"/>
                  </a:lnTo>
                  <a:lnTo>
                    <a:pt x="124" y="1198"/>
                  </a:lnTo>
                  <a:lnTo>
                    <a:pt x="124" y="1193"/>
                  </a:lnTo>
                  <a:lnTo>
                    <a:pt x="124" y="1193"/>
                  </a:lnTo>
                  <a:lnTo>
                    <a:pt x="124" y="1193"/>
                  </a:lnTo>
                  <a:lnTo>
                    <a:pt x="124" y="1188"/>
                  </a:lnTo>
                  <a:lnTo>
                    <a:pt x="124" y="1188"/>
                  </a:lnTo>
                  <a:lnTo>
                    <a:pt x="124" y="1188"/>
                  </a:lnTo>
                  <a:lnTo>
                    <a:pt x="124" y="1188"/>
                  </a:lnTo>
                  <a:lnTo>
                    <a:pt x="124" y="1182"/>
                  </a:lnTo>
                  <a:lnTo>
                    <a:pt x="130" y="1182"/>
                  </a:lnTo>
                  <a:lnTo>
                    <a:pt x="130" y="1182"/>
                  </a:lnTo>
                  <a:lnTo>
                    <a:pt x="130" y="1182"/>
                  </a:lnTo>
                  <a:lnTo>
                    <a:pt x="130" y="1182"/>
                  </a:lnTo>
                  <a:lnTo>
                    <a:pt x="130" y="1182"/>
                  </a:lnTo>
                  <a:lnTo>
                    <a:pt x="135" y="1182"/>
                  </a:lnTo>
                  <a:lnTo>
                    <a:pt x="135" y="1177"/>
                  </a:lnTo>
                  <a:lnTo>
                    <a:pt x="135" y="1177"/>
                  </a:lnTo>
                  <a:lnTo>
                    <a:pt x="135" y="1177"/>
                  </a:lnTo>
                  <a:lnTo>
                    <a:pt x="135" y="1177"/>
                  </a:lnTo>
                  <a:lnTo>
                    <a:pt x="135" y="1172"/>
                  </a:lnTo>
                  <a:lnTo>
                    <a:pt x="135" y="1172"/>
                  </a:lnTo>
                  <a:lnTo>
                    <a:pt x="135" y="1167"/>
                  </a:lnTo>
                  <a:lnTo>
                    <a:pt x="135" y="1167"/>
                  </a:lnTo>
                  <a:lnTo>
                    <a:pt x="140" y="1167"/>
                  </a:lnTo>
                  <a:lnTo>
                    <a:pt x="140" y="1167"/>
                  </a:lnTo>
                  <a:lnTo>
                    <a:pt x="140" y="1162"/>
                  </a:lnTo>
                  <a:lnTo>
                    <a:pt x="140" y="1162"/>
                  </a:lnTo>
                  <a:lnTo>
                    <a:pt x="145" y="1162"/>
                  </a:lnTo>
                  <a:lnTo>
                    <a:pt x="145" y="1156"/>
                  </a:lnTo>
                  <a:lnTo>
                    <a:pt x="145" y="1156"/>
                  </a:lnTo>
                  <a:lnTo>
                    <a:pt x="145" y="1156"/>
                  </a:lnTo>
                  <a:lnTo>
                    <a:pt x="145" y="1151"/>
                  </a:lnTo>
                  <a:lnTo>
                    <a:pt x="145" y="1151"/>
                  </a:lnTo>
                  <a:lnTo>
                    <a:pt x="145" y="1151"/>
                  </a:lnTo>
                  <a:lnTo>
                    <a:pt x="145" y="1151"/>
                  </a:lnTo>
                  <a:lnTo>
                    <a:pt x="145" y="1151"/>
                  </a:lnTo>
                  <a:lnTo>
                    <a:pt x="145" y="1151"/>
                  </a:lnTo>
                  <a:lnTo>
                    <a:pt x="145" y="1146"/>
                  </a:lnTo>
                  <a:lnTo>
                    <a:pt x="145" y="1146"/>
                  </a:lnTo>
                  <a:lnTo>
                    <a:pt x="145" y="1146"/>
                  </a:lnTo>
                  <a:lnTo>
                    <a:pt x="145" y="1146"/>
                  </a:lnTo>
                  <a:lnTo>
                    <a:pt x="145" y="1146"/>
                  </a:lnTo>
                  <a:lnTo>
                    <a:pt x="140" y="1146"/>
                  </a:lnTo>
                  <a:lnTo>
                    <a:pt x="140" y="1141"/>
                  </a:lnTo>
                  <a:lnTo>
                    <a:pt x="140" y="1141"/>
                  </a:lnTo>
                  <a:lnTo>
                    <a:pt x="140" y="1141"/>
                  </a:lnTo>
                  <a:lnTo>
                    <a:pt x="140" y="1141"/>
                  </a:lnTo>
                  <a:lnTo>
                    <a:pt x="140" y="1136"/>
                  </a:lnTo>
                  <a:lnTo>
                    <a:pt x="135" y="1136"/>
                  </a:lnTo>
                  <a:lnTo>
                    <a:pt x="135" y="1136"/>
                  </a:lnTo>
                  <a:lnTo>
                    <a:pt x="135" y="1136"/>
                  </a:lnTo>
                  <a:lnTo>
                    <a:pt x="135" y="1136"/>
                  </a:lnTo>
                  <a:lnTo>
                    <a:pt x="135" y="1130"/>
                  </a:lnTo>
                  <a:lnTo>
                    <a:pt x="135" y="1130"/>
                  </a:lnTo>
                  <a:lnTo>
                    <a:pt x="135" y="1130"/>
                  </a:lnTo>
                  <a:lnTo>
                    <a:pt x="135" y="1130"/>
                  </a:lnTo>
                  <a:lnTo>
                    <a:pt x="135" y="1125"/>
                  </a:lnTo>
                  <a:lnTo>
                    <a:pt x="130" y="1130"/>
                  </a:lnTo>
                  <a:lnTo>
                    <a:pt x="130" y="1125"/>
                  </a:lnTo>
                  <a:lnTo>
                    <a:pt x="130" y="1125"/>
                  </a:lnTo>
                  <a:lnTo>
                    <a:pt x="124" y="1125"/>
                  </a:lnTo>
                  <a:lnTo>
                    <a:pt x="124" y="1125"/>
                  </a:lnTo>
                  <a:lnTo>
                    <a:pt x="124" y="1120"/>
                  </a:lnTo>
                  <a:lnTo>
                    <a:pt x="124" y="1120"/>
                  </a:lnTo>
                  <a:lnTo>
                    <a:pt x="124" y="1120"/>
                  </a:lnTo>
                  <a:lnTo>
                    <a:pt x="119" y="1115"/>
                  </a:lnTo>
                  <a:lnTo>
                    <a:pt x="114" y="1115"/>
                  </a:lnTo>
                  <a:lnTo>
                    <a:pt x="114" y="1110"/>
                  </a:lnTo>
                  <a:lnTo>
                    <a:pt x="114" y="1110"/>
                  </a:lnTo>
                  <a:lnTo>
                    <a:pt x="114" y="1110"/>
                  </a:lnTo>
                  <a:lnTo>
                    <a:pt x="114" y="1105"/>
                  </a:lnTo>
                  <a:lnTo>
                    <a:pt x="119" y="1105"/>
                  </a:lnTo>
                  <a:lnTo>
                    <a:pt x="119" y="1105"/>
                  </a:lnTo>
                  <a:lnTo>
                    <a:pt x="119" y="1099"/>
                  </a:lnTo>
                  <a:lnTo>
                    <a:pt x="114" y="1099"/>
                  </a:lnTo>
                  <a:lnTo>
                    <a:pt x="114" y="1099"/>
                  </a:lnTo>
                  <a:lnTo>
                    <a:pt x="114" y="1099"/>
                  </a:lnTo>
                  <a:lnTo>
                    <a:pt x="114" y="1094"/>
                  </a:lnTo>
                  <a:lnTo>
                    <a:pt x="114" y="1094"/>
                  </a:lnTo>
                  <a:lnTo>
                    <a:pt x="114" y="1094"/>
                  </a:lnTo>
                  <a:lnTo>
                    <a:pt x="114" y="1089"/>
                  </a:lnTo>
                  <a:lnTo>
                    <a:pt x="114" y="1089"/>
                  </a:lnTo>
                  <a:lnTo>
                    <a:pt x="114" y="1089"/>
                  </a:lnTo>
                  <a:lnTo>
                    <a:pt x="114" y="1084"/>
                  </a:lnTo>
                  <a:lnTo>
                    <a:pt x="109" y="1084"/>
                  </a:lnTo>
                  <a:lnTo>
                    <a:pt x="109" y="1084"/>
                  </a:lnTo>
                  <a:lnTo>
                    <a:pt x="109" y="1084"/>
                  </a:lnTo>
                  <a:lnTo>
                    <a:pt x="109" y="1084"/>
                  </a:lnTo>
                  <a:lnTo>
                    <a:pt x="109" y="1084"/>
                  </a:lnTo>
                  <a:lnTo>
                    <a:pt x="104" y="1084"/>
                  </a:lnTo>
                  <a:lnTo>
                    <a:pt x="104" y="1079"/>
                  </a:lnTo>
                  <a:lnTo>
                    <a:pt x="104" y="1079"/>
                  </a:lnTo>
                  <a:lnTo>
                    <a:pt x="104" y="1079"/>
                  </a:lnTo>
                  <a:lnTo>
                    <a:pt x="104" y="1079"/>
                  </a:lnTo>
                  <a:lnTo>
                    <a:pt x="109" y="1073"/>
                  </a:lnTo>
                  <a:lnTo>
                    <a:pt x="109" y="1073"/>
                  </a:lnTo>
                  <a:lnTo>
                    <a:pt x="109" y="1068"/>
                  </a:lnTo>
                  <a:lnTo>
                    <a:pt x="114" y="1068"/>
                  </a:lnTo>
                  <a:lnTo>
                    <a:pt x="114" y="1068"/>
                  </a:lnTo>
                  <a:lnTo>
                    <a:pt x="114" y="1068"/>
                  </a:lnTo>
                  <a:lnTo>
                    <a:pt x="114" y="1068"/>
                  </a:lnTo>
                  <a:lnTo>
                    <a:pt x="119" y="1068"/>
                  </a:lnTo>
                  <a:lnTo>
                    <a:pt x="119" y="1068"/>
                  </a:lnTo>
                  <a:lnTo>
                    <a:pt x="119" y="1068"/>
                  </a:lnTo>
                  <a:lnTo>
                    <a:pt x="119" y="1063"/>
                  </a:lnTo>
                  <a:lnTo>
                    <a:pt x="119" y="1063"/>
                  </a:lnTo>
                  <a:lnTo>
                    <a:pt x="119" y="1063"/>
                  </a:lnTo>
                  <a:lnTo>
                    <a:pt x="119" y="1063"/>
                  </a:lnTo>
                  <a:lnTo>
                    <a:pt x="119" y="1063"/>
                  </a:lnTo>
                  <a:lnTo>
                    <a:pt x="124" y="1058"/>
                  </a:lnTo>
                  <a:lnTo>
                    <a:pt x="124" y="1058"/>
                  </a:lnTo>
                  <a:lnTo>
                    <a:pt x="124" y="1058"/>
                  </a:lnTo>
                  <a:lnTo>
                    <a:pt x="124" y="1058"/>
                  </a:lnTo>
                  <a:lnTo>
                    <a:pt x="124" y="1053"/>
                  </a:lnTo>
                  <a:lnTo>
                    <a:pt x="124" y="1053"/>
                  </a:lnTo>
                  <a:lnTo>
                    <a:pt x="124" y="1053"/>
                  </a:lnTo>
                  <a:lnTo>
                    <a:pt x="124" y="1053"/>
                  </a:lnTo>
                  <a:lnTo>
                    <a:pt x="124" y="1053"/>
                  </a:lnTo>
                  <a:lnTo>
                    <a:pt x="130" y="1047"/>
                  </a:lnTo>
                  <a:lnTo>
                    <a:pt x="130" y="1047"/>
                  </a:lnTo>
                  <a:lnTo>
                    <a:pt x="130" y="1047"/>
                  </a:lnTo>
                  <a:lnTo>
                    <a:pt x="130" y="1047"/>
                  </a:lnTo>
                  <a:lnTo>
                    <a:pt x="135" y="1042"/>
                  </a:lnTo>
                  <a:lnTo>
                    <a:pt x="135" y="1042"/>
                  </a:lnTo>
                  <a:lnTo>
                    <a:pt x="135" y="1042"/>
                  </a:lnTo>
                  <a:lnTo>
                    <a:pt x="135" y="1042"/>
                  </a:lnTo>
                  <a:lnTo>
                    <a:pt x="135" y="1037"/>
                  </a:lnTo>
                  <a:lnTo>
                    <a:pt x="135" y="1037"/>
                  </a:lnTo>
                  <a:lnTo>
                    <a:pt x="140" y="1037"/>
                  </a:lnTo>
                  <a:lnTo>
                    <a:pt x="140" y="1037"/>
                  </a:lnTo>
                  <a:lnTo>
                    <a:pt x="140" y="1037"/>
                  </a:lnTo>
                  <a:lnTo>
                    <a:pt x="140" y="1037"/>
                  </a:lnTo>
                  <a:lnTo>
                    <a:pt x="140" y="1037"/>
                  </a:lnTo>
                  <a:lnTo>
                    <a:pt x="140" y="1032"/>
                  </a:lnTo>
                  <a:lnTo>
                    <a:pt x="145" y="1032"/>
                  </a:lnTo>
                  <a:lnTo>
                    <a:pt x="145" y="1032"/>
                  </a:lnTo>
                  <a:lnTo>
                    <a:pt x="145" y="1032"/>
                  </a:lnTo>
                  <a:lnTo>
                    <a:pt x="145" y="1032"/>
                  </a:lnTo>
                  <a:lnTo>
                    <a:pt x="145" y="1032"/>
                  </a:lnTo>
                  <a:lnTo>
                    <a:pt x="145" y="1027"/>
                  </a:lnTo>
                  <a:lnTo>
                    <a:pt x="145" y="1027"/>
                  </a:lnTo>
                  <a:lnTo>
                    <a:pt x="150" y="1027"/>
                  </a:lnTo>
                  <a:lnTo>
                    <a:pt x="150" y="1027"/>
                  </a:lnTo>
                  <a:lnTo>
                    <a:pt x="150" y="1027"/>
                  </a:lnTo>
                  <a:lnTo>
                    <a:pt x="155" y="1027"/>
                  </a:lnTo>
                  <a:lnTo>
                    <a:pt x="161" y="1027"/>
                  </a:lnTo>
                  <a:lnTo>
                    <a:pt x="161" y="1027"/>
                  </a:lnTo>
                  <a:lnTo>
                    <a:pt x="171" y="1027"/>
                  </a:lnTo>
                  <a:lnTo>
                    <a:pt x="171" y="1027"/>
                  </a:lnTo>
                  <a:lnTo>
                    <a:pt x="171" y="1027"/>
                  </a:lnTo>
                  <a:lnTo>
                    <a:pt x="176" y="1027"/>
                  </a:lnTo>
                  <a:lnTo>
                    <a:pt x="181" y="1027"/>
                  </a:lnTo>
                  <a:lnTo>
                    <a:pt x="181" y="1027"/>
                  </a:lnTo>
                  <a:lnTo>
                    <a:pt x="181" y="1027"/>
                  </a:lnTo>
                  <a:lnTo>
                    <a:pt x="187" y="1027"/>
                  </a:lnTo>
                  <a:lnTo>
                    <a:pt x="192" y="1027"/>
                  </a:lnTo>
                  <a:lnTo>
                    <a:pt x="192" y="1022"/>
                  </a:lnTo>
                  <a:lnTo>
                    <a:pt x="192" y="1027"/>
                  </a:lnTo>
                  <a:lnTo>
                    <a:pt x="197" y="1027"/>
                  </a:lnTo>
                  <a:lnTo>
                    <a:pt x="197" y="1027"/>
                  </a:lnTo>
                  <a:lnTo>
                    <a:pt x="197" y="1027"/>
                  </a:lnTo>
                  <a:lnTo>
                    <a:pt x="202" y="1022"/>
                  </a:lnTo>
                  <a:lnTo>
                    <a:pt x="202" y="1022"/>
                  </a:lnTo>
                  <a:lnTo>
                    <a:pt x="207" y="1022"/>
                  </a:lnTo>
                  <a:lnTo>
                    <a:pt x="207" y="1022"/>
                  </a:lnTo>
                  <a:lnTo>
                    <a:pt x="212" y="1022"/>
                  </a:lnTo>
                  <a:lnTo>
                    <a:pt x="212" y="1022"/>
                  </a:lnTo>
                  <a:lnTo>
                    <a:pt x="218" y="1022"/>
                  </a:lnTo>
                  <a:lnTo>
                    <a:pt x="218" y="1027"/>
                  </a:lnTo>
                  <a:lnTo>
                    <a:pt x="218" y="1027"/>
                  </a:lnTo>
                  <a:lnTo>
                    <a:pt x="218" y="1032"/>
                  </a:lnTo>
                  <a:lnTo>
                    <a:pt x="218" y="1032"/>
                  </a:lnTo>
                  <a:lnTo>
                    <a:pt x="223" y="1032"/>
                  </a:lnTo>
                  <a:lnTo>
                    <a:pt x="223" y="1037"/>
                  </a:lnTo>
                  <a:lnTo>
                    <a:pt x="218" y="1037"/>
                  </a:lnTo>
                  <a:lnTo>
                    <a:pt x="223" y="1037"/>
                  </a:lnTo>
                  <a:lnTo>
                    <a:pt x="223" y="1037"/>
                  </a:lnTo>
                  <a:lnTo>
                    <a:pt x="223" y="1037"/>
                  </a:lnTo>
                  <a:lnTo>
                    <a:pt x="228" y="1037"/>
                  </a:lnTo>
                  <a:lnTo>
                    <a:pt x="228" y="1032"/>
                  </a:lnTo>
                  <a:lnTo>
                    <a:pt x="228" y="1032"/>
                  </a:lnTo>
                  <a:lnTo>
                    <a:pt x="228" y="1032"/>
                  </a:lnTo>
                  <a:lnTo>
                    <a:pt x="228" y="1032"/>
                  </a:lnTo>
                  <a:lnTo>
                    <a:pt x="228" y="1032"/>
                  </a:lnTo>
                  <a:lnTo>
                    <a:pt x="228" y="1032"/>
                  </a:lnTo>
                  <a:lnTo>
                    <a:pt x="228" y="1027"/>
                  </a:lnTo>
                  <a:lnTo>
                    <a:pt x="228" y="1027"/>
                  </a:lnTo>
                  <a:lnTo>
                    <a:pt x="233" y="1027"/>
                  </a:lnTo>
                  <a:lnTo>
                    <a:pt x="233" y="1027"/>
                  </a:lnTo>
                  <a:lnTo>
                    <a:pt x="238" y="1027"/>
                  </a:lnTo>
                  <a:lnTo>
                    <a:pt x="238" y="1022"/>
                  </a:lnTo>
                  <a:lnTo>
                    <a:pt x="238" y="1022"/>
                  </a:lnTo>
                  <a:lnTo>
                    <a:pt x="238" y="1022"/>
                  </a:lnTo>
                  <a:lnTo>
                    <a:pt x="238" y="1022"/>
                  </a:lnTo>
                  <a:lnTo>
                    <a:pt x="238" y="1016"/>
                  </a:lnTo>
                  <a:lnTo>
                    <a:pt x="238" y="1016"/>
                  </a:lnTo>
                  <a:lnTo>
                    <a:pt x="244" y="1016"/>
                  </a:lnTo>
                  <a:lnTo>
                    <a:pt x="244" y="1016"/>
                  </a:lnTo>
                  <a:lnTo>
                    <a:pt x="244" y="1011"/>
                  </a:lnTo>
                  <a:lnTo>
                    <a:pt x="244" y="1011"/>
                  </a:lnTo>
                  <a:lnTo>
                    <a:pt x="244" y="1011"/>
                  </a:lnTo>
                  <a:lnTo>
                    <a:pt x="244" y="1011"/>
                  </a:lnTo>
                  <a:lnTo>
                    <a:pt x="249" y="1011"/>
                  </a:lnTo>
                  <a:lnTo>
                    <a:pt x="249" y="1006"/>
                  </a:lnTo>
                  <a:lnTo>
                    <a:pt x="249" y="1006"/>
                  </a:lnTo>
                  <a:lnTo>
                    <a:pt x="249" y="1006"/>
                  </a:lnTo>
                  <a:lnTo>
                    <a:pt x="249" y="1006"/>
                  </a:lnTo>
                  <a:lnTo>
                    <a:pt x="249" y="1006"/>
                  </a:lnTo>
                  <a:lnTo>
                    <a:pt x="249" y="1006"/>
                  </a:lnTo>
                  <a:lnTo>
                    <a:pt x="249" y="1001"/>
                  </a:lnTo>
                  <a:lnTo>
                    <a:pt x="249" y="1001"/>
                  </a:lnTo>
                  <a:lnTo>
                    <a:pt x="249" y="1001"/>
                  </a:lnTo>
                  <a:lnTo>
                    <a:pt x="254" y="1001"/>
                  </a:lnTo>
                  <a:lnTo>
                    <a:pt x="254" y="1001"/>
                  </a:lnTo>
                  <a:lnTo>
                    <a:pt x="254" y="1001"/>
                  </a:lnTo>
                  <a:lnTo>
                    <a:pt x="254" y="1001"/>
                  </a:lnTo>
                  <a:lnTo>
                    <a:pt x="254" y="996"/>
                  </a:lnTo>
                  <a:lnTo>
                    <a:pt x="259" y="996"/>
                  </a:lnTo>
                  <a:lnTo>
                    <a:pt x="259" y="996"/>
                  </a:lnTo>
                  <a:lnTo>
                    <a:pt x="259" y="1001"/>
                  </a:lnTo>
                  <a:lnTo>
                    <a:pt x="259" y="1001"/>
                  </a:lnTo>
                  <a:lnTo>
                    <a:pt x="264" y="1001"/>
                  </a:lnTo>
                  <a:lnTo>
                    <a:pt x="264" y="1001"/>
                  </a:lnTo>
                  <a:lnTo>
                    <a:pt x="269" y="1001"/>
                  </a:lnTo>
                  <a:lnTo>
                    <a:pt x="269" y="1001"/>
                  </a:lnTo>
                  <a:lnTo>
                    <a:pt x="269" y="1001"/>
                  </a:lnTo>
                  <a:lnTo>
                    <a:pt x="269" y="996"/>
                  </a:lnTo>
                  <a:lnTo>
                    <a:pt x="275" y="996"/>
                  </a:lnTo>
                  <a:lnTo>
                    <a:pt x="275" y="996"/>
                  </a:lnTo>
                  <a:lnTo>
                    <a:pt x="275" y="996"/>
                  </a:lnTo>
                  <a:lnTo>
                    <a:pt x="275" y="996"/>
                  </a:lnTo>
                  <a:lnTo>
                    <a:pt x="275" y="996"/>
                  </a:lnTo>
                  <a:lnTo>
                    <a:pt x="280" y="996"/>
                  </a:lnTo>
                  <a:lnTo>
                    <a:pt x="280" y="990"/>
                  </a:lnTo>
                  <a:lnTo>
                    <a:pt x="280" y="990"/>
                  </a:lnTo>
                  <a:lnTo>
                    <a:pt x="280" y="990"/>
                  </a:lnTo>
                  <a:lnTo>
                    <a:pt x="285" y="990"/>
                  </a:lnTo>
                  <a:lnTo>
                    <a:pt x="285" y="990"/>
                  </a:lnTo>
                  <a:lnTo>
                    <a:pt x="285" y="985"/>
                  </a:lnTo>
                  <a:lnTo>
                    <a:pt x="285" y="985"/>
                  </a:lnTo>
                  <a:lnTo>
                    <a:pt x="285" y="985"/>
                  </a:lnTo>
                  <a:lnTo>
                    <a:pt x="285" y="985"/>
                  </a:lnTo>
                  <a:lnTo>
                    <a:pt x="285" y="985"/>
                  </a:lnTo>
                  <a:lnTo>
                    <a:pt x="285" y="980"/>
                  </a:lnTo>
                  <a:lnTo>
                    <a:pt x="290" y="980"/>
                  </a:lnTo>
                  <a:lnTo>
                    <a:pt x="290" y="980"/>
                  </a:lnTo>
                  <a:lnTo>
                    <a:pt x="290" y="985"/>
                  </a:lnTo>
                  <a:lnTo>
                    <a:pt x="295" y="980"/>
                  </a:lnTo>
                  <a:lnTo>
                    <a:pt x="295" y="985"/>
                  </a:lnTo>
                  <a:lnTo>
                    <a:pt x="295" y="985"/>
                  </a:lnTo>
                  <a:lnTo>
                    <a:pt x="301" y="985"/>
                  </a:lnTo>
                  <a:lnTo>
                    <a:pt x="301" y="985"/>
                  </a:lnTo>
                  <a:lnTo>
                    <a:pt x="301" y="985"/>
                  </a:lnTo>
                  <a:lnTo>
                    <a:pt x="301" y="985"/>
                  </a:lnTo>
                  <a:lnTo>
                    <a:pt x="301" y="985"/>
                  </a:lnTo>
                  <a:lnTo>
                    <a:pt x="301" y="985"/>
                  </a:lnTo>
                  <a:lnTo>
                    <a:pt x="306" y="990"/>
                  </a:lnTo>
                  <a:lnTo>
                    <a:pt x="306" y="990"/>
                  </a:lnTo>
                  <a:lnTo>
                    <a:pt x="306" y="990"/>
                  </a:lnTo>
                  <a:lnTo>
                    <a:pt x="306" y="990"/>
                  </a:lnTo>
                  <a:lnTo>
                    <a:pt x="311" y="990"/>
                  </a:lnTo>
                  <a:lnTo>
                    <a:pt x="311" y="996"/>
                  </a:lnTo>
                  <a:lnTo>
                    <a:pt x="311" y="996"/>
                  </a:lnTo>
                  <a:lnTo>
                    <a:pt x="311" y="996"/>
                  </a:lnTo>
                  <a:lnTo>
                    <a:pt x="316" y="996"/>
                  </a:lnTo>
                  <a:lnTo>
                    <a:pt x="316" y="996"/>
                  </a:lnTo>
                  <a:lnTo>
                    <a:pt x="316" y="996"/>
                  </a:lnTo>
                  <a:lnTo>
                    <a:pt x="321" y="996"/>
                  </a:lnTo>
                  <a:lnTo>
                    <a:pt x="321" y="996"/>
                  </a:lnTo>
                  <a:lnTo>
                    <a:pt x="321" y="996"/>
                  </a:lnTo>
                  <a:lnTo>
                    <a:pt x="321" y="996"/>
                  </a:lnTo>
                  <a:lnTo>
                    <a:pt x="321" y="996"/>
                  </a:lnTo>
                  <a:lnTo>
                    <a:pt x="326" y="996"/>
                  </a:lnTo>
                  <a:lnTo>
                    <a:pt x="326" y="996"/>
                  </a:lnTo>
                  <a:lnTo>
                    <a:pt x="326" y="996"/>
                  </a:lnTo>
                  <a:lnTo>
                    <a:pt x="332" y="996"/>
                  </a:lnTo>
                  <a:lnTo>
                    <a:pt x="332" y="990"/>
                  </a:lnTo>
                  <a:lnTo>
                    <a:pt x="332" y="990"/>
                  </a:lnTo>
                  <a:lnTo>
                    <a:pt x="337" y="990"/>
                  </a:lnTo>
                  <a:lnTo>
                    <a:pt x="337" y="990"/>
                  </a:lnTo>
                  <a:lnTo>
                    <a:pt x="337" y="996"/>
                  </a:lnTo>
                  <a:lnTo>
                    <a:pt x="342" y="990"/>
                  </a:lnTo>
                  <a:lnTo>
                    <a:pt x="342" y="990"/>
                  </a:lnTo>
                  <a:lnTo>
                    <a:pt x="337" y="990"/>
                  </a:lnTo>
                  <a:lnTo>
                    <a:pt x="337" y="990"/>
                  </a:lnTo>
                  <a:lnTo>
                    <a:pt x="337" y="990"/>
                  </a:lnTo>
                  <a:lnTo>
                    <a:pt x="337" y="990"/>
                  </a:lnTo>
                  <a:lnTo>
                    <a:pt x="337" y="985"/>
                  </a:lnTo>
                  <a:lnTo>
                    <a:pt x="342" y="985"/>
                  </a:lnTo>
                  <a:lnTo>
                    <a:pt x="342" y="985"/>
                  </a:lnTo>
                  <a:lnTo>
                    <a:pt x="342" y="985"/>
                  </a:lnTo>
                  <a:lnTo>
                    <a:pt x="342" y="985"/>
                  </a:lnTo>
                  <a:lnTo>
                    <a:pt x="347" y="985"/>
                  </a:lnTo>
                  <a:lnTo>
                    <a:pt x="347" y="985"/>
                  </a:lnTo>
                  <a:lnTo>
                    <a:pt x="347" y="985"/>
                  </a:lnTo>
                  <a:lnTo>
                    <a:pt x="347" y="985"/>
                  </a:lnTo>
                  <a:lnTo>
                    <a:pt x="347" y="985"/>
                  </a:lnTo>
                  <a:lnTo>
                    <a:pt x="352" y="985"/>
                  </a:lnTo>
                  <a:lnTo>
                    <a:pt x="352" y="985"/>
                  </a:lnTo>
                  <a:lnTo>
                    <a:pt x="352" y="985"/>
                  </a:lnTo>
                  <a:lnTo>
                    <a:pt x="358" y="985"/>
                  </a:lnTo>
                  <a:lnTo>
                    <a:pt x="358" y="980"/>
                  </a:lnTo>
                  <a:lnTo>
                    <a:pt x="358" y="985"/>
                  </a:lnTo>
                  <a:lnTo>
                    <a:pt x="358" y="985"/>
                  </a:lnTo>
                  <a:lnTo>
                    <a:pt x="358" y="985"/>
                  </a:lnTo>
                  <a:lnTo>
                    <a:pt x="358" y="985"/>
                  </a:lnTo>
                  <a:lnTo>
                    <a:pt x="363" y="990"/>
                  </a:lnTo>
                  <a:lnTo>
                    <a:pt x="363" y="990"/>
                  </a:lnTo>
                  <a:lnTo>
                    <a:pt x="363" y="990"/>
                  </a:lnTo>
                  <a:lnTo>
                    <a:pt x="368" y="990"/>
                  </a:lnTo>
                  <a:lnTo>
                    <a:pt x="368" y="990"/>
                  </a:lnTo>
                  <a:lnTo>
                    <a:pt x="373" y="990"/>
                  </a:lnTo>
                  <a:lnTo>
                    <a:pt x="373" y="990"/>
                  </a:lnTo>
                  <a:lnTo>
                    <a:pt x="373" y="990"/>
                  </a:lnTo>
                  <a:lnTo>
                    <a:pt x="373" y="990"/>
                  </a:lnTo>
                  <a:lnTo>
                    <a:pt x="373" y="990"/>
                  </a:lnTo>
                  <a:lnTo>
                    <a:pt x="378" y="990"/>
                  </a:lnTo>
                  <a:lnTo>
                    <a:pt x="378" y="990"/>
                  </a:lnTo>
                  <a:lnTo>
                    <a:pt x="378" y="990"/>
                  </a:lnTo>
                  <a:lnTo>
                    <a:pt x="378" y="985"/>
                  </a:lnTo>
                  <a:lnTo>
                    <a:pt x="378" y="985"/>
                  </a:lnTo>
                  <a:lnTo>
                    <a:pt x="383" y="985"/>
                  </a:lnTo>
                  <a:lnTo>
                    <a:pt x="383" y="990"/>
                  </a:lnTo>
                  <a:lnTo>
                    <a:pt x="383" y="985"/>
                  </a:lnTo>
                  <a:lnTo>
                    <a:pt x="383" y="985"/>
                  </a:lnTo>
                  <a:lnTo>
                    <a:pt x="383" y="985"/>
                  </a:lnTo>
                  <a:lnTo>
                    <a:pt x="383" y="985"/>
                  </a:lnTo>
                  <a:lnTo>
                    <a:pt x="383" y="980"/>
                  </a:lnTo>
                  <a:lnTo>
                    <a:pt x="383" y="980"/>
                  </a:lnTo>
                  <a:lnTo>
                    <a:pt x="383" y="980"/>
                  </a:lnTo>
                  <a:lnTo>
                    <a:pt x="383" y="980"/>
                  </a:lnTo>
                  <a:lnTo>
                    <a:pt x="383" y="975"/>
                  </a:lnTo>
                  <a:lnTo>
                    <a:pt x="383" y="975"/>
                  </a:lnTo>
                  <a:lnTo>
                    <a:pt x="383" y="975"/>
                  </a:lnTo>
                  <a:lnTo>
                    <a:pt x="389" y="970"/>
                  </a:lnTo>
                  <a:lnTo>
                    <a:pt x="389" y="970"/>
                  </a:lnTo>
                  <a:lnTo>
                    <a:pt x="389" y="970"/>
                  </a:lnTo>
                  <a:lnTo>
                    <a:pt x="389" y="970"/>
                  </a:lnTo>
                  <a:lnTo>
                    <a:pt x="389" y="970"/>
                  </a:lnTo>
                  <a:lnTo>
                    <a:pt x="389" y="970"/>
                  </a:lnTo>
                  <a:lnTo>
                    <a:pt x="389" y="964"/>
                  </a:lnTo>
                  <a:lnTo>
                    <a:pt x="394" y="964"/>
                  </a:lnTo>
                  <a:lnTo>
                    <a:pt x="394" y="964"/>
                  </a:lnTo>
                  <a:lnTo>
                    <a:pt x="394" y="959"/>
                  </a:lnTo>
                  <a:lnTo>
                    <a:pt x="399" y="964"/>
                  </a:lnTo>
                  <a:lnTo>
                    <a:pt x="399" y="959"/>
                  </a:lnTo>
                  <a:lnTo>
                    <a:pt x="399" y="959"/>
                  </a:lnTo>
                  <a:lnTo>
                    <a:pt x="399" y="959"/>
                  </a:lnTo>
                  <a:lnTo>
                    <a:pt x="404" y="954"/>
                  </a:lnTo>
                  <a:lnTo>
                    <a:pt x="404" y="954"/>
                  </a:lnTo>
                  <a:lnTo>
                    <a:pt x="404" y="954"/>
                  </a:lnTo>
                  <a:lnTo>
                    <a:pt x="404" y="954"/>
                  </a:lnTo>
                  <a:lnTo>
                    <a:pt x="404" y="949"/>
                  </a:lnTo>
                  <a:lnTo>
                    <a:pt x="404" y="954"/>
                  </a:lnTo>
                  <a:lnTo>
                    <a:pt x="409" y="949"/>
                  </a:lnTo>
                  <a:lnTo>
                    <a:pt x="409" y="949"/>
                  </a:lnTo>
                  <a:lnTo>
                    <a:pt x="415" y="949"/>
                  </a:lnTo>
                  <a:lnTo>
                    <a:pt x="415" y="949"/>
                  </a:lnTo>
                  <a:lnTo>
                    <a:pt x="415" y="949"/>
                  </a:lnTo>
                  <a:lnTo>
                    <a:pt x="415" y="949"/>
                  </a:lnTo>
                  <a:lnTo>
                    <a:pt x="415" y="949"/>
                  </a:lnTo>
                  <a:lnTo>
                    <a:pt x="415" y="944"/>
                  </a:lnTo>
                  <a:lnTo>
                    <a:pt x="415" y="944"/>
                  </a:lnTo>
                  <a:lnTo>
                    <a:pt x="420" y="944"/>
                  </a:lnTo>
                  <a:lnTo>
                    <a:pt x="420" y="939"/>
                  </a:lnTo>
                  <a:lnTo>
                    <a:pt x="420" y="939"/>
                  </a:lnTo>
                  <a:lnTo>
                    <a:pt x="420" y="939"/>
                  </a:lnTo>
                  <a:lnTo>
                    <a:pt x="420" y="933"/>
                  </a:lnTo>
                  <a:lnTo>
                    <a:pt x="420" y="933"/>
                  </a:lnTo>
                  <a:lnTo>
                    <a:pt x="420" y="933"/>
                  </a:lnTo>
                  <a:lnTo>
                    <a:pt x="420" y="933"/>
                  </a:lnTo>
                  <a:lnTo>
                    <a:pt x="425" y="933"/>
                  </a:lnTo>
                  <a:lnTo>
                    <a:pt x="425" y="933"/>
                  </a:lnTo>
                  <a:lnTo>
                    <a:pt x="425" y="933"/>
                  </a:lnTo>
                  <a:lnTo>
                    <a:pt x="425" y="933"/>
                  </a:lnTo>
                  <a:lnTo>
                    <a:pt x="425" y="933"/>
                  </a:lnTo>
                  <a:lnTo>
                    <a:pt x="430" y="933"/>
                  </a:lnTo>
                  <a:lnTo>
                    <a:pt x="430" y="933"/>
                  </a:lnTo>
                  <a:lnTo>
                    <a:pt x="430" y="933"/>
                  </a:lnTo>
                  <a:lnTo>
                    <a:pt x="430" y="933"/>
                  </a:lnTo>
                  <a:lnTo>
                    <a:pt x="430" y="933"/>
                  </a:lnTo>
                  <a:lnTo>
                    <a:pt x="430" y="933"/>
                  </a:lnTo>
                  <a:lnTo>
                    <a:pt x="430" y="933"/>
                  </a:lnTo>
                  <a:lnTo>
                    <a:pt x="435" y="933"/>
                  </a:lnTo>
                  <a:lnTo>
                    <a:pt x="435" y="933"/>
                  </a:lnTo>
                  <a:lnTo>
                    <a:pt x="435" y="928"/>
                  </a:lnTo>
                  <a:lnTo>
                    <a:pt x="435" y="928"/>
                  </a:lnTo>
                  <a:lnTo>
                    <a:pt x="440" y="928"/>
                  </a:lnTo>
                  <a:lnTo>
                    <a:pt x="440" y="928"/>
                  </a:lnTo>
                  <a:lnTo>
                    <a:pt x="440" y="928"/>
                  </a:lnTo>
                  <a:lnTo>
                    <a:pt x="440" y="928"/>
                  </a:lnTo>
                  <a:lnTo>
                    <a:pt x="446" y="928"/>
                  </a:lnTo>
                  <a:lnTo>
                    <a:pt x="440" y="928"/>
                  </a:lnTo>
                  <a:lnTo>
                    <a:pt x="446" y="928"/>
                  </a:lnTo>
                  <a:lnTo>
                    <a:pt x="446" y="923"/>
                  </a:lnTo>
                  <a:lnTo>
                    <a:pt x="446" y="923"/>
                  </a:lnTo>
                  <a:lnTo>
                    <a:pt x="446" y="923"/>
                  </a:lnTo>
                  <a:lnTo>
                    <a:pt x="451" y="923"/>
                  </a:lnTo>
                  <a:lnTo>
                    <a:pt x="451" y="923"/>
                  </a:lnTo>
                  <a:lnTo>
                    <a:pt x="451" y="923"/>
                  </a:lnTo>
                  <a:lnTo>
                    <a:pt x="451" y="923"/>
                  </a:lnTo>
                  <a:lnTo>
                    <a:pt x="456" y="923"/>
                  </a:lnTo>
                  <a:lnTo>
                    <a:pt x="456" y="923"/>
                  </a:lnTo>
                  <a:lnTo>
                    <a:pt x="456" y="923"/>
                  </a:lnTo>
                  <a:lnTo>
                    <a:pt x="456" y="923"/>
                  </a:lnTo>
                  <a:lnTo>
                    <a:pt x="456" y="923"/>
                  </a:lnTo>
                  <a:lnTo>
                    <a:pt x="461" y="923"/>
                  </a:lnTo>
                  <a:lnTo>
                    <a:pt x="461" y="923"/>
                  </a:lnTo>
                  <a:lnTo>
                    <a:pt x="461" y="923"/>
                  </a:lnTo>
                  <a:lnTo>
                    <a:pt x="461" y="918"/>
                  </a:lnTo>
                  <a:lnTo>
                    <a:pt x="461" y="918"/>
                  </a:lnTo>
                  <a:lnTo>
                    <a:pt x="461" y="918"/>
                  </a:lnTo>
                  <a:lnTo>
                    <a:pt x="461" y="913"/>
                  </a:lnTo>
                  <a:lnTo>
                    <a:pt x="461" y="913"/>
                  </a:lnTo>
                  <a:lnTo>
                    <a:pt x="461" y="918"/>
                  </a:lnTo>
                  <a:lnTo>
                    <a:pt x="461" y="918"/>
                  </a:lnTo>
                  <a:lnTo>
                    <a:pt x="461" y="918"/>
                  </a:lnTo>
                  <a:lnTo>
                    <a:pt x="466" y="918"/>
                  </a:lnTo>
                  <a:lnTo>
                    <a:pt x="466" y="918"/>
                  </a:lnTo>
                  <a:lnTo>
                    <a:pt x="466" y="918"/>
                  </a:lnTo>
                  <a:lnTo>
                    <a:pt x="466" y="918"/>
                  </a:lnTo>
                  <a:lnTo>
                    <a:pt x="466" y="918"/>
                  </a:lnTo>
                  <a:lnTo>
                    <a:pt x="466" y="913"/>
                  </a:lnTo>
                  <a:lnTo>
                    <a:pt x="466" y="913"/>
                  </a:lnTo>
                  <a:lnTo>
                    <a:pt x="466" y="913"/>
                  </a:lnTo>
                  <a:lnTo>
                    <a:pt x="466" y="913"/>
                  </a:lnTo>
                  <a:lnTo>
                    <a:pt x="466" y="907"/>
                  </a:lnTo>
                  <a:lnTo>
                    <a:pt x="466" y="907"/>
                  </a:lnTo>
                  <a:lnTo>
                    <a:pt x="466" y="907"/>
                  </a:lnTo>
                  <a:lnTo>
                    <a:pt x="472" y="907"/>
                  </a:lnTo>
                  <a:lnTo>
                    <a:pt x="472" y="907"/>
                  </a:lnTo>
                  <a:lnTo>
                    <a:pt x="472" y="907"/>
                  </a:lnTo>
                  <a:lnTo>
                    <a:pt x="472" y="907"/>
                  </a:lnTo>
                  <a:lnTo>
                    <a:pt x="472" y="907"/>
                  </a:lnTo>
                  <a:lnTo>
                    <a:pt x="472" y="907"/>
                  </a:lnTo>
                  <a:lnTo>
                    <a:pt x="477" y="907"/>
                  </a:lnTo>
                  <a:lnTo>
                    <a:pt x="477" y="907"/>
                  </a:lnTo>
                  <a:lnTo>
                    <a:pt x="477" y="902"/>
                  </a:lnTo>
                  <a:lnTo>
                    <a:pt x="477" y="902"/>
                  </a:lnTo>
                  <a:lnTo>
                    <a:pt x="477" y="902"/>
                  </a:lnTo>
                  <a:lnTo>
                    <a:pt x="477" y="902"/>
                  </a:lnTo>
                  <a:lnTo>
                    <a:pt x="482" y="902"/>
                  </a:lnTo>
                  <a:lnTo>
                    <a:pt x="482" y="902"/>
                  </a:lnTo>
                  <a:lnTo>
                    <a:pt x="482" y="902"/>
                  </a:lnTo>
                  <a:lnTo>
                    <a:pt x="482" y="902"/>
                  </a:lnTo>
                  <a:lnTo>
                    <a:pt x="482" y="902"/>
                  </a:lnTo>
                  <a:lnTo>
                    <a:pt x="482" y="902"/>
                  </a:lnTo>
                  <a:lnTo>
                    <a:pt x="482" y="902"/>
                  </a:lnTo>
                  <a:lnTo>
                    <a:pt x="487" y="902"/>
                  </a:lnTo>
                  <a:lnTo>
                    <a:pt x="487" y="902"/>
                  </a:lnTo>
                  <a:lnTo>
                    <a:pt x="487" y="897"/>
                  </a:lnTo>
                  <a:lnTo>
                    <a:pt x="487" y="902"/>
                  </a:lnTo>
                  <a:lnTo>
                    <a:pt x="487" y="902"/>
                  </a:lnTo>
                  <a:lnTo>
                    <a:pt x="487" y="902"/>
                  </a:lnTo>
                  <a:lnTo>
                    <a:pt x="487" y="897"/>
                  </a:lnTo>
                  <a:lnTo>
                    <a:pt x="487" y="897"/>
                  </a:lnTo>
                  <a:lnTo>
                    <a:pt x="487" y="897"/>
                  </a:lnTo>
                  <a:lnTo>
                    <a:pt x="492" y="897"/>
                  </a:lnTo>
                  <a:lnTo>
                    <a:pt x="492" y="897"/>
                  </a:lnTo>
                  <a:lnTo>
                    <a:pt x="492" y="892"/>
                  </a:lnTo>
                  <a:lnTo>
                    <a:pt x="492" y="892"/>
                  </a:lnTo>
                  <a:lnTo>
                    <a:pt x="492" y="892"/>
                  </a:lnTo>
                  <a:lnTo>
                    <a:pt x="492" y="892"/>
                  </a:lnTo>
                  <a:lnTo>
                    <a:pt x="492" y="892"/>
                  </a:lnTo>
                  <a:lnTo>
                    <a:pt x="497" y="887"/>
                  </a:lnTo>
                  <a:lnTo>
                    <a:pt x="497" y="887"/>
                  </a:lnTo>
                  <a:lnTo>
                    <a:pt x="497" y="887"/>
                  </a:lnTo>
                  <a:lnTo>
                    <a:pt x="497" y="887"/>
                  </a:lnTo>
                  <a:lnTo>
                    <a:pt x="503" y="887"/>
                  </a:lnTo>
                  <a:lnTo>
                    <a:pt x="503" y="887"/>
                  </a:lnTo>
                  <a:lnTo>
                    <a:pt x="503" y="887"/>
                  </a:lnTo>
                  <a:lnTo>
                    <a:pt x="503" y="881"/>
                  </a:lnTo>
                  <a:lnTo>
                    <a:pt x="508" y="881"/>
                  </a:lnTo>
                  <a:lnTo>
                    <a:pt x="508" y="881"/>
                  </a:lnTo>
                  <a:lnTo>
                    <a:pt x="508" y="881"/>
                  </a:lnTo>
                  <a:lnTo>
                    <a:pt x="508" y="876"/>
                  </a:lnTo>
                  <a:lnTo>
                    <a:pt x="508" y="876"/>
                  </a:lnTo>
                  <a:lnTo>
                    <a:pt x="508" y="881"/>
                  </a:lnTo>
                  <a:lnTo>
                    <a:pt x="508" y="881"/>
                  </a:lnTo>
                  <a:lnTo>
                    <a:pt x="513" y="881"/>
                  </a:lnTo>
                  <a:lnTo>
                    <a:pt x="513" y="876"/>
                  </a:lnTo>
                  <a:lnTo>
                    <a:pt x="513" y="876"/>
                  </a:lnTo>
                  <a:lnTo>
                    <a:pt x="513" y="876"/>
                  </a:lnTo>
                  <a:lnTo>
                    <a:pt x="513" y="881"/>
                  </a:lnTo>
                  <a:lnTo>
                    <a:pt x="518" y="881"/>
                  </a:lnTo>
                  <a:lnTo>
                    <a:pt x="518" y="881"/>
                  </a:lnTo>
                  <a:lnTo>
                    <a:pt x="518" y="881"/>
                  </a:lnTo>
                  <a:lnTo>
                    <a:pt x="523" y="876"/>
                  </a:lnTo>
                  <a:lnTo>
                    <a:pt x="518" y="876"/>
                  </a:lnTo>
                  <a:lnTo>
                    <a:pt x="518" y="876"/>
                  </a:lnTo>
                  <a:lnTo>
                    <a:pt x="518" y="876"/>
                  </a:lnTo>
                  <a:lnTo>
                    <a:pt x="518" y="876"/>
                  </a:lnTo>
                  <a:lnTo>
                    <a:pt x="513" y="876"/>
                  </a:lnTo>
                  <a:lnTo>
                    <a:pt x="513" y="871"/>
                  </a:lnTo>
                  <a:lnTo>
                    <a:pt x="513" y="871"/>
                  </a:lnTo>
                  <a:lnTo>
                    <a:pt x="518" y="871"/>
                  </a:lnTo>
                  <a:lnTo>
                    <a:pt x="518" y="871"/>
                  </a:lnTo>
                  <a:lnTo>
                    <a:pt x="518" y="871"/>
                  </a:lnTo>
                  <a:lnTo>
                    <a:pt x="518" y="876"/>
                  </a:lnTo>
                  <a:lnTo>
                    <a:pt x="518" y="876"/>
                  </a:lnTo>
                  <a:lnTo>
                    <a:pt x="523" y="871"/>
                  </a:lnTo>
                  <a:lnTo>
                    <a:pt x="523" y="871"/>
                  </a:lnTo>
                  <a:lnTo>
                    <a:pt x="523" y="871"/>
                  </a:lnTo>
                  <a:lnTo>
                    <a:pt x="523" y="871"/>
                  </a:lnTo>
                  <a:lnTo>
                    <a:pt x="523" y="871"/>
                  </a:lnTo>
                  <a:lnTo>
                    <a:pt x="518" y="871"/>
                  </a:lnTo>
                  <a:lnTo>
                    <a:pt x="518" y="866"/>
                  </a:lnTo>
                  <a:lnTo>
                    <a:pt x="518" y="866"/>
                  </a:lnTo>
                  <a:lnTo>
                    <a:pt x="523" y="866"/>
                  </a:lnTo>
                  <a:lnTo>
                    <a:pt x="523" y="866"/>
                  </a:lnTo>
                  <a:lnTo>
                    <a:pt x="523" y="866"/>
                  </a:lnTo>
                  <a:lnTo>
                    <a:pt x="523" y="866"/>
                  </a:lnTo>
                  <a:lnTo>
                    <a:pt x="523" y="866"/>
                  </a:lnTo>
                  <a:lnTo>
                    <a:pt x="523" y="861"/>
                  </a:lnTo>
                  <a:lnTo>
                    <a:pt x="523" y="861"/>
                  </a:lnTo>
                  <a:lnTo>
                    <a:pt x="523" y="861"/>
                  </a:lnTo>
                  <a:lnTo>
                    <a:pt x="523" y="861"/>
                  </a:lnTo>
                  <a:lnTo>
                    <a:pt x="523" y="856"/>
                  </a:lnTo>
                  <a:lnTo>
                    <a:pt x="529" y="856"/>
                  </a:lnTo>
                  <a:lnTo>
                    <a:pt x="529" y="861"/>
                  </a:lnTo>
                  <a:lnTo>
                    <a:pt x="529" y="861"/>
                  </a:lnTo>
                  <a:lnTo>
                    <a:pt x="529" y="856"/>
                  </a:lnTo>
                  <a:lnTo>
                    <a:pt x="534" y="856"/>
                  </a:lnTo>
                  <a:lnTo>
                    <a:pt x="534" y="856"/>
                  </a:lnTo>
                  <a:lnTo>
                    <a:pt x="534" y="856"/>
                  </a:lnTo>
                  <a:lnTo>
                    <a:pt x="539" y="856"/>
                  </a:lnTo>
                  <a:lnTo>
                    <a:pt x="539" y="856"/>
                  </a:lnTo>
                  <a:lnTo>
                    <a:pt x="539" y="861"/>
                  </a:lnTo>
                  <a:lnTo>
                    <a:pt x="539" y="861"/>
                  </a:lnTo>
                  <a:lnTo>
                    <a:pt x="539" y="861"/>
                  </a:lnTo>
                  <a:lnTo>
                    <a:pt x="539" y="866"/>
                  </a:lnTo>
                  <a:lnTo>
                    <a:pt x="544" y="866"/>
                  </a:lnTo>
                  <a:lnTo>
                    <a:pt x="539" y="866"/>
                  </a:lnTo>
                  <a:lnTo>
                    <a:pt x="544" y="866"/>
                  </a:lnTo>
                  <a:lnTo>
                    <a:pt x="544" y="871"/>
                  </a:lnTo>
                  <a:lnTo>
                    <a:pt x="544" y="871"/>
                  </a:lnTo>
                  <a:lnTo>
                    <a:pt x="549" y="871"/>
                  </a:lnTo>
                  <a:lnTo>
                    <a:pt x="549" y="871"/>
                  </a:lnTo>
                  <a:lnTo>
                    <a:pt x="549" y="866"/>
                  </a:lnTo>
                  <a:lnTo>
                    <a:pt x="549" y="866"/>
                  </a:lnTo>
                  <a:lnTo>
                    <a:pt x="555" y="866"/>
                  </a:lnTo>
                  <a:lnTo>
                    <a:pt x="555" y="866"/>
                  </a:lnTo>
                  <a:lnTo>
                    <a:pt x="555" y="866"/>
                  </a:lnTo>
                  <a:lnTo>
                    <a:pt x="555" y="866"/>
                  </a:lnTo>
                  <a:lnTo>
                    <a:pt x="560" y="866"/>
                  </a:lnTo>
                  <a:lnTo>
                    <a:pt x="560" y="866"/>
                  </a:lnTo>
                  <a:lnTo>
                    <a:pt x="565" y="866"/>
                  </a:lnTo>
                  <a:lnTo>
                    <a:pt x="565" y="866"/>
                  </a:lnTo>
                  <a:lnTo>
                    <a:pt x="565" y="866"/>
                  </a:lnTo>
                  <a:lnTo>
                    <a:pt x="565" y="861"/>
                  </a:lnTo>
                  <a:lnTo>
                    <a:pt x="570" y="861"/>
                  </a:lnTo>
                  <a:lnTo>
                    <a:pt x="570" y="861"/>
                  </a:lnTo>
                  <a:lnTo>
                    <a:pt x="570" y="861"/>
                  </a:lnTo>
                  <a:lnTo>
                    <a:pt x="570" y="856"/>
                  </a:lnTo>
                  <a:lnTo>
                    <a:pt x="570" y="856"/>
                  </a:lnTo>
                  <a:lnTo>
                    <a:pt x="570" y="856"/>
                  </a:lnTo>
                  <a:lnTo>
                    <a:pt x="575" y="856"/>
                  </a:lnTo>
                  <a:lnTo>
                    <a:pt x="575" y="850"/>
                  </a:lnTo>
                  <a:lnTo>
                    <a:pt x="575" y="850"/>
                  </a:lnTo>
                  <a:lnTo>
                    <a:pt x="575" y="856"/>
                  </a:lnTo>
                  <a:lnTo>
                    <a:pt x="575" y="856"/>
                  </a:lnTo>
                  <a:lnTo>
                    <a:pt x="575" y="856"/>
                  </a:lnTo>
                  <a:lnTo>
                    <a:pt x="580" y="850"/>
                  </a:lnTo>
                  <a:lnTo>
                    <a:pt x="580" y="856"/>
                  </a:lnTo>
                  <a:lnTo>
                    <a:pt x="580" y="856"/>
                  </a:lnTo>
                  <a:lnTo>
                    <a:pt x="580" y="856"/>
                  </a:lnTo>
                  <a:lnTo>
                    <a:pt x="580" y="856"/>
                  </a:lnTo>
                  <a:lnTo>
                    <a:pt x="586" y="856"/>
                  </a:lnTo>
                  <a:lnTo>
                    <a:pt x="586" y="861"/>
                  </a:lnTo>
                  <a:lnTo>
                    <a:pt x="586" y="861"/>
                  </a:lnTo>
                  <a:lnTo>
                    <a:pt x="591" y="861"/>
                  </a:lnTo>
                  <a:lnTo>
                    <a:pt x="591" y="861"/>
                  </a:lnTo>
                  <a:lnTo>
                    <a:pt x="591" y="856"/>
                  </a:lnTo>
                  <a:lnTo>
                    <a:pt x="591" y="856"/>
                  </a:lnTo>
                  <a:lnTo>
                    <a:pt x="591" y="856"/>
                  </a:lnTo>
                  <a:lnTo>
                    <a:pt x="591" y="856"/>
                  </a:lnTo>
                  <a:lnTo>
                    <a:pt x="591" y="850"/>
                  </a:lnTo>
                  <a:lnTo>
                    <a:pt x="591" y="850"/>
                  </a:lnTo>
                  <a:lnTo>
                    <a:pt x="591" y="850"/>
                  </a:lnTo>
                  <a:lnTo>
                    <a:pt x="591" y="850"/>
                  </a:lnTo>
                  <a:lnTo>
                    <a:pt x="591" y="850"/>
                  </a:lnTo>
                  <a:lnTo>
                    <a:pt x="591" y="845"/>
                  </a:lnTo>
                  <a:lnTo>
                    <a:pt x="591" y="845"/>
                  </a:lnTo>
                  <a:lnTo>
                    <a:pt x="591" y="845"/>
                  </a:lnTo>
                  <a:lnTo>
                    <a:pt x="596" y="850"/>
                  </a:lnTo>
                  <a:lnTo>
                    <a:pt x="596" y="850"/>
                  </a:lnTo>
                  <a:lnTo>
                    <a:pt x="596" y="850"/>
                  </a:lnTo>
                  <a:lnTo>
                    <a:pt x="596" y="845"/>
                  </a:lnTo>
                  <a:lnTo>
                    <a:pt x="596" y="845"/>
                  </a:lnTo>
                  <a:lnTo>
                    <a:pt x="596" y="845"/>
                  </a:lnTo>
                  <a:lnTo>
                    <a:pt x="596" y="845"/>
                  </a:lnTo>
                  <a:lnTo>
                    <a:pt x="601" y="840"/>
                  </a:lnTo>
                  <a:lnTo>
                    <a:pt x="601" y="840"/>
                  </a:lnTo>
                  <a:lnTo>
                    <a:pt x="601" y="840"/>
                  </a:lnTo>
                  <a:lnTo>
                    <a:pt x="606" y="840"/>
                  </a:lnTo>
                  <a:lnTo>
                    <a:pt x="606" y="840"/>
                  </a:lnTo>
                  <a:lnTo>
                    <a:pt x="606" y="840"/>
                  </a:lnTo>
                  <a:lnTo>
                    <a:pt x="606" y="835"/>
                  </a:lnTo>
                  <a:lnTo>
                    <a:pt x="606" y="835"/>
                  </a:lnTo>
                  <a:lnTo>
                    <a:pt x="606" y="835"/>
                  </a:lnTo>
                  <a:lnTo>
                    <a:pt x="612" y="840"/>
                  </a:lnTo>
                  <a:lnTo>
                    <a:pt x="612" y="840"/>
                  </a:lnTo>
                  <a:lnTo>
                    <a:pt x="612" y="840"/>
                  </a:lnTo>
                  <a:lnTo>
                    <a:pt x="612" y="840"/>
                  </a:lnTo>
                  <a:lnTo>
                    <a:pt x="617" y="840"/>
                  </a:lnTo>
                  <a:lnTo>
                    <a:pt x="617" y="840"/>
                  </a:lnTo>
                  <a:lnTo>
                    <a:pt x="617" y="840"/>
                  </a:lnTo>
                  <a:lnTo>
                    <a:pt x="622" y="840"/>
                  </a:lnTo>
                  <a:lnTo>
                    <a:pt x="622" y="840"/>
                  </a:lnTo>
                  <a:lnTo>
                    <a:pt x="622" y="840"/>
                  </a:lnTo>
                  <a:lnTo>
                    <a:pt x="622" y="840"/>
                  </a:lnTo>
                  <a:lnTo>
                    <a:pt x="627" y="835"/>
                  </a:lnTo>
                  <a:lnTo>
                    <a:pt x="627" y="835"/>
                  </a:lnTo>
                  <a:lnTo>
                    <a:pt x="622" y="835"/>
                  </a:lnTo>
                  <a:lnTo>
                    <a:pt x="627" y="835"/>
                  </a:lnTo>
                  <a:lnTo>
                    <a:pt x="622" y="835"/>
                  </a:lnTo>
                  <a:lnTo>
                    <a:pt x="622" y="830"/>
                  </a:lnTo>
                  <a:lnTo>
                    <a:pt x="627" y="830"/>
                  </a:lnTo>
                  <a:lnTo>
                    <a:pt x="627" y="830"/>
                  </a:lnTo>
                  <a:lnTo>
                    <a:pt x="627" y="830"/>
                  </a:lnTo>
                  <a:lnTo>
                    <a:pt x="627" y="830"/>
                  </a:lnTo>
                  <a:lnTo>
                    <a:pt x="627" y="824"/>
                  </a:lnTo>
                  <a:lnTo>
                    <a:pt x="627" y="824"/>
                  </a:lnTo>
                  <a:lnTo>
                    <a:pt x="627" y="824"/>
                  </a:lnTo>
                  <a:lnTo>
                    <a:pt x="632" y="824"/>
                  </a:lnTo>
                  <a:lnTo>
                    <a:pt x="632" y="824"/>
                  </a:lnTo>
                  <a:lnTo>
                    <a:pt x="632" y="819"/>
                  </a:lnTo>
                  <a:lnTo>
                    <a:pt x="632" y="819"/>
                  </a:lnTo>
                  <a:lnTo>
                    <a:pt x="632" y="819"/>
                  </a:lnTo>
                  <a:lnTo>
                    <a:pt x="632" y="819"/>
                  </a:lnTo>
                  <a:lnTo>
                    <a:pt x="632" y="814"/>
                  </a:lnTo>
                  <a:lnTo>
                    <a:pt x="632" y="814"/>
                  </a:lnTo>
                  <a:lnTo>
                    <a:pt x="632" y="814"/>
                  </a:lnTo>
                  <a:lnTo>
                    <a:pt x="632" y="814"/>
                  </a:lnTo>
                  <a:lnTo>
                    <a:pt x="632" y="814"/>
                  </a:lnTo>
                  <a:lnTo>
                    <a:pt x="632" y="809"/>
                  </a:lnTo>
                  <a:lnTo>
                    <a:pt x="632" y="809"/>
                  </a:lnTo>
                  <a:lnTo>
                    <a:pt x="632" y="809"/>
                  </a:lnTo>
                  <a:lnTo>
                    <a:pt x="632" y="809"/>
                  </a:lnTo>
                  <a:lnTo>
                    <a:pt x="632" y="804"/>
                  </a:lnTo>
                  <a:lnTo>
                    <a:pt x="627" y="804"/>
                  </a:lnTo>
                  <a:lnTo>
                    <a:pt x="627" y="804"/>
                  </a:lnTo>
                  <a:lnTo>
                    <a:pt x="627" y="804"/>
                  </a:lnTo>
                  <a:lnTo>
                    <a:pt x="622" y="804"/>
                  </a:lnTo>
                  <a:lnTo>
                    <a:pt x="622" y="804"/>
                  </a:lnTo>
                  <a:lnTo>
                    <a:pt x="622" y="798"/>
                  </a:lnTo>
                  <a:lnTo>
                    <a:pt x="622" y="798"/>
                  </a:lnTo>
                  <a:lnTo>
                    <a:pt x="622" y="798"/>
                  </a:lnTo>
                  <a:lnTo>
                    <a:pt x="622" y="798"/>
                  </a:lnTo>
                  <a:lnTo>
                    <a:pt x="622" y="793"/>
                  </a:lnTo>
                  <a:lnTo>
                    <a:pt x="622" y="793"/>
                  </a:lnTo>
                  <a:lnTo>
                    <a:pt x="622" y="793"/>
                  </a:lnTo>
                  <a:lnTo>
                    <a:pt x="622" y="788"/>
                  </a:lnTo>
                  <a:lnTo>
                    <a:pt x="622" y="788"/>
                  </a:lnTo>
                  <a:lnTo>
                    <a:pt x="627" y="788"/>
                  </a:lnTo>
                  <a:lnTo>
                    <a:pt x="627" y="788"/>
                  </a:lnTo>
                  <a:lnTo>
                    <a:pt x="627" y="783"/>
                  </a:lnTo>
                  <a:lnTo>
                    <a:pt x="627" y="783"/>
                  </a:lnTo>
                  <a:lnTo>
                    <a:pt x="622" y="783"/>
                  </a:lnTo>
                  <a:lnTo>
                    <a:pt x="622" y="783"/>
                  </a:lnTo>
                  <a:lnTo>
                    <a:pt x="622" y="783"/>
                  </a:lnTo>
                  <a:lnTo>
                    <a:pt x="622" y="778"/>
                  </a:lnTo>
                  <a:lnTo>
                    <a:pt x="622" y="778"/>
                  </a:lnTo>
                  <a:lnTo>
                    <a:pt x="622" y="778"/>
                  </a:lnTo>
                  <a:lnTo>
                    <a:pt x="622" y="778"/>
                  </a:lnTo>
                  <a:lnTo>
                    <a:pt x="622" y="778"/>
                  </a:lnTo>
                  <a:lnTo>
                    <a:pt x="622" y="778"/>
                  </a:lnTo>
                  <a:lnTo>
                    <a:pt x="622" y="778"/>
                  </a:lnTo>
                  <a:lnTo>
                    <a:pt x="617" y="778"/>
                  </a:lnTo>
                  <a:lnTo>
                    <a:pt x="617" y="778"/>
                  </a:lnTo>
                  <a:lnTo>
                    <a:pt x="617" y="778"/>
                  </a:lnTo>
                  <a:lnTo>
                    <a:pt x="612" y="778"/>
                  </a:lnTo>
                  <a:lnTo>
                    <a:pt x="612" y="773"/>
                  </a:lnTo>
                  <a:lnTo>
                    <a:pt x="612" y="773"/>
                  </a:lnTo>
                  <a:lnTo>
                    <a:pt x="612" y="773"/>
                  </a:lnTo>
                  <a:lnTo>
                    <a:pt x="612" y="773"/>
                  </a:lnTo>
                  <a:lnTo>
                    <a:pt x="612" y="767"/>
                  </a:lnTo>
                  <a:lnTo>
                    <a:pt x="612" y="767"/>
                  </a:lnTo>
                  <a:lnTo>
                    <a:pt x="612" y="767"/>
                  </a:lnTo>
                  <a:lnTo>
                    <a:pt x="606" y="773"/>
                  </a:lnTo>
                  <a:lnTo>
                    <a:pt x="606" y="767"/>
                  </a:lnTo>
                  <a:lnTo>
                    <a:pt x="606" y="767"/>
                  </a:lnTo>
                  <a:lnTo>
                    <a:pt x="606" y="767"/>
                  </a:lnTo>
                  <a:lnTo>
                    <a:pt x="606" y="767"/>
                  </a:lnTo>
                  <a:lnTo>
                    <a:pt x="606" y="767"/>
                  </a:lnTo>
                  <a:lnTo>
                    <a:pt x="606" y="762"/>
                  </a:lnTo>
                  <a:lnTo>
                    <a:pt x="606" y="762"/>
                  </a:lnTo>
                  <a:lnTo>
                    <a:pt x="606" y="762"/>
                  </a:lnTo>
                  <a:lnTo>
                    <a:pt x="606" y="762"/>
                  </a:lnTo>
                  <a:lnTo>
                    <a:pt x="606" y="762"/>
                  </a:lnTo>
                  <a:lnTo>
                    <a:pt x="606" y="762"/>
                  </a:lnTo>
                  <a:lnTo>
                    <a:pt x="612" y="762"/>
                  </a:lnTo>
                  <a:lnTo>
                    <a:pt x="612" y="757"/>
                  </a:lnTo>
                  <a:lnTo>
                    <a:pt x="612" y="757"/>
                  </a:lnTo>
                  <a:lnTo>
                    <a:pt x="612" y="757"/>
                  </a:lnTo>
                  <a:lnTo>
                    <a:pt x="612" y="757"/>
                  </a:lnTo>
                  <a:lnTo>
                    <a:pt x="612" y="757"/>
                  </a:lnTo>
                  <a:lnTo>
                    <a:pt x="612" y="752"/>
                  </a:lnTo>
                  <a:lnTo>
                    <a:pt x="612" y="752"/>
                  </a:lnTo>
                  <a:lnTo>
                    <a:pt x="612" y="752"/>
                  </a:lnTo>
                  <a:lnTo>
                    <a:pt x="612" y="752"/>
                  </a:lnTo>
                  <a:lnTo>
                    <a:pt x="612" y="747"/>
                  </a:lnTo>
                  <a:lnTo>
                    <a:pt x="612" y="747"/>
                  </a:lnTo>
                  <a:lnTo>
                    <a:pt x="612" y="747"/>
                  </a:lnTo>
                  <a:lnTo>
                    <a:pt x="612" y="741"/>
                  </a:lnTo>
                  <a:lnTo>
                    <a:pt x="612" y="741"/>
                  </a:lnTo>
                  <a:lnTo>
                    <a:pt x="612" y="741"/>
                  </a:lnTo>
                  <a:lnTo>
                    <a:pt x="617" y="741"/>
                  </a:lnTo>
                  <a:lnTo>
                    <a:pt x="617" y="741"/>
                  </a:lnTo>
                  <a:lnTo>
                    <a:pt x="617" y="736"/>
                  </a:lnTo>
                  <a:lnTo>
                    <a:pt x="617" y="736"/>
                  </a:lnTo>
                  <a:lnTo>
                    <a:pt x="622" y="736"/>
                  </a:lnTo>
                  <a:lnTo>
                    <a:pt x="622" y="736"/>
                  </a:lnTo>
                  <a:lnTo>
                    <a:pt x="622" y="736"/>
                  </a:lnTo>
                  <a:lnTo>
                    <a:pt x="622" y="736"/>
                  </a:lnTo>
                  <a:lnTo>
                    <a:pt x="622" y="736"/>
                  </a:lnTo>
                  <a:lnTo>
                    <a:pt x="622" y="731"/>
                  </a:lnTo>
                  <a:lnTo>
                    <a:pt x="627" y="731"/>
                  </a:lnTo>
                  <a:lnTo>
                    <a:pt x="627" y="731"/>
                  </a:lnTo>
                  <a:lnTo>
                    <a:pt x="627" y="731"/>
                  </a:lnTo>
                  <a:lnTo>
                    <a:pt x="627" y="731"/>
                  </a:lnTo>
                  <a:lnTo>
                    <a:pt x="627" y="726"/>
                  </a:lnTo>
                  <a:lnTo>
                    <a:pt x="627" y="726"/>
                  </a:lnTo>
                  <a:lnTo>
                    <a:pt x="627" y="726"/>
                  </a:lnTo>
                  <a:lnTo>
                    <a:pt x="627" y="726"/>
                  </a:lnTo>
                  <a:lnTo>
                    <a:pt x="627" y="721"/>
                  </a:lnTo>
                  <a:lnTo>
                    <a:pt x="627" y="721"/>
                  </a:lnTo>
                  <a:lnTo>
                    <a:pt x="627" y="721"/>
                  </a:lnTo>
                  <a:lnTo>
                    <a:pt x="632" y="721"/>
                  </a:lnTo>
                  <a:lnTo>
                    <a:pt x="627" y="721"/>
                  </a:lnTo>
                  <a:lnTo>
                    <a:pt x="627" y="721"/>
                  </a:lnTo>
                  <a:lnTo>
                    <a:pt x="632" y="716"/>
                  </a:lnTo>
                  <a:lnTo>
                    <a:pt x="632" y="716"/>
                  </a:lnTo>
                  <a:lnTo>
                    <a:pt x="632" y="716"/>
                  </a:lnTo>
                  <a:lnTo>
                    <a:pt x="632" y="716"/>
                  </a:lnTo>
                  <a:lnTo>
                    <a:pt x="632" y="716"/>
                  </a:lnTo>
                  <a:lnTo>
                    <a:pt x="632" y="710"/>
                  </a:lnTo>
                  <a:lnTo>
                    <a:pt x="632" y="710"/>
                  </a:lnTo>
                  <a:lnTo>
                    <a:pt x="632" y="710"/>
                  </a:lnTo>
                  <a:lnTo>
                    <a:pt x="637" y="710"/>
                  </a:lnTo>
                  <a:lnTo>
                    <a:pt x="637" y="705"/>
                  </a:lnTo>
                  <a:lnTo>
                    <a:pt x="637" y="705"/>
                  </a:lnTo>
                  <a:lnTo>
                    <a:pt x="637" y="705"/>
                  </a:lnTo>
                  <a:lnTo>
                    <a:pt x="637" y="705"/>
                  </a:lnTo>
                  <a:lnTo>
                    <a:pt x="637" y="705"/>
                  </a:lnTo>
                  <a:lnTo>
                    <a:pt x="643" y="705"/>
                  </a:lnTo>
                  <a:lnTo>
                    <a:pt x="643" y="705"/>
                  </a:lnTo>
                  <a:lnTo>
                    <a:pt x="643" y="705"/>
                  </a:lnTo>
                  <a:lnTo>
                    <a:pt x="643" y="705"/>
                  </a:lnTo>
                  <a:lnTo>
                    <a:pt x="643" y="700"/>
                  </a:lnTo>
                  <a:lnTo>
                    <a:pt x="648" y="700"/>
                  </a:lnTo>
                  <a:lnTo>
                    <a:pt x="648" y="700"/>
                  </a:lnTo>
                  <a:lnTo>
                    <a:pt x="648" y="700"/>
                  </a:lnTo>
                  <a:lnTo>
                    <a:pt x="653" y="700"/>
                  </a:lnTo>
                  <a:lnTo>
                    <a:pt x="648" y="700"/>
                  </a:lnTo>
                  <a:lnTo>
                    <a:pt x="648" y="700"/>
                  </a:lnTo>
                  <a:lnTo>
                    <a:pt x="648" y="695"/>
                  </a:lnTo>
                  <a:lnTo>
                    <a:pt x="648" y="695"/>
                  </a:lnTo>
                  <a:lnTo>
                    <a:pt x="648" y="695"/>
                  </a:lnTo>
                  <a:lnTo>
                    <a:pt x="648" y="695"/>
                  </a:lnTo>
                  <a:lnTo>
                    <a:pt x="643" y="695"/>
                  </a:lnTo>
                  <a:lnTo>
                    <a:pt x="643" y="695"/>
                  </a:lnTo>
                  <a:lnTo>
                    <a:pt x="643" y="695"/>
                  </a:lnTo>
                  <a:lnTo>
                    <a:pt x="643" y="690"/>
                  </a:lnTo>
                  <a:lnTo>
                    <a:pt x="643" y="690"/>
                  </a:lnTo>
                  <a:lnTo>
                    <a:pt x="637" y="690"/>
                  </a:lnTo>
                  <a:lnTo>
                    <a:pt x="637" y="690"/>
                  </a:lnTo>
                  <a:lnTo>
                    <a:pt x="637" y="690"/>
                  </a:lnTo>
                  <a:lnTo>
                    <a:pt x="637" y="690"/>
                  </a:lnTo>
                  <a:lnTo>
                    <a:pt x="637" y="684"/>
                  </a:lnTo>
                  <a:lnTo>
                    <a:pt x="637" y="684"/>
                  </a:lnTo>
                  <a:lnTo>
                    <a:pt x="637" y="684"/>
                  </a:lnTo>
                  <a:lnTo>
                    <a:pt x="637" y="684"/>
                  </a:lnTo>
                  <a:lnTo>
                    <a:pt x="637" y="684"/>
                  </a:lnTo>
                  <a:lnTo>
                    <a:pt x="637" y="679"/>
                  </a:lnTo>
                  <a:lnTo>
                    <a:pt x="637" y="684"/>
                  </a:lnTo>
                  <a:lnTo>
                    <a:pt x="643" y="684"/>
                  </a:lnTo>
                  <a:lnTo>
                    <a:pt x="643" y="684"/>
                  </a:lnTo>
                  <a:lnTo>
                    <a:pt x="643" y="684"/>
                  </a:lnTo>
                  <a:lnTo>
                    <a:pt x="643" y="690"/>
                  </a:lnTo>
                  <a:lnTo>
                    <a:pt x="643" y="690"/>
                  </a:lnTo>
                  <a:lnTo>
                    <a:pt x="643" y="690"/>
                  </a:lnTo>
                  <a:lnTo>
                    <a:pt x="643" y="690"/>
                  </a:lnTo>
                  <a:lnTo>
                    <a:pt x="648" y="690"/>
                  </a:lnTo>
                  <a:lnTo>
                    <a:pt x="648" y="690"/>
                  </a:lnTo>
                  <a:lnTo>
                    <a:pt x="648" y="684"/>
                  </a:lnTo>
                  <a:lnTo>
                    <a:pt x="648" y="684"/>
                  </a:lnTo>
                  <a:lnTo>
                    <a:pt x="648" y="684"/>
                  </a:lnTo>
                  <a:lnTo>
                    <a:pt x="648" y="679"/>
                  </a:lnTo>
                  <a:lnTo>
                    <a:pt x="648" y="679"/>
                  </a:lnTo>
                  <a:lnTo>
                    <a:pt x="648" y="679"/>
                  </a:lnTo>
                  <a:lnTo>
                    <a:pt x="643" y="679"/>
                  </a:lnTo>
                  <a:lnTo>
                    <a:pt x="643" y="674"/>
                  </a:lnTo>
                  <a:lnTo>
                    <a:pt x="643" y="674"/>
                  </a:lnTo>
                  <a:lnTo>
                    <a:pt x="643" y="674"/>
                  </a:lnTo>
                  <a:lnTo>
                    <a:pt x="643" y="674"/>
                  </a:lnTo>
                  <a:lnTo>
                    <a:pt x="643" y="674"/>
                  </a:lnTo>
                  <a:lnTo>
                    <a:pt x="643" y="674"/>
                  </a:lnTo>
                  <a:lnTo>
                    <a:pt x="648" y="674"/>
                  </a:lnTo>
                  <a:lnTo>
                    <a:pt x="648" y="674"/>
                  </a:lnTo>
                  <a:lnTo>
                    <a:pt x="648" y="674"/>
                  </a:lnTo>
                  <a:lnTo>
                    <a:pt x="648" y="674"/>
                  </a:lnTo>
                  <a:lnTo>
                    <a:pt x="648" y="674"/>
                  </a:lnTo>
                  <a:lnTo>
                    <a:pt x="648" y="669"/>
                  </a:lnTo>
                  <a:lnTo>
                    <a:pt x="648" y="669"/>
                  </a:lnTo>
                  <a:lnTo>
                    <a:pt x="648" y="669"/>
                  </a:lnTo>
                  <a:lnTo>
                    <a:pt x="653" y="669"/>
                  </a:lnTo>
                  <a:lnTo>
                    <a:pt x="653" y="669"/>
                  </a:lnTo>
                  <a:lnTo>
                    <a:pt x="653" y="669"/>
                  </a:lnTo>
                  <a:lnTo>
                    <a:pt x="658" y="669"/>
                  </a:lnTo>
                  <a:lnTo>
                    <a:pt x="658" y="664"/>
                  </a:lnTo>
                  <a:lnTo>
                    <a:pt x="658" y="664"/>
                  </a:lnTo>
                  <a:lnTo>
                    <a:pt x="658" y="664"/>
                  </a:lnTo>
                  <a:lnTo>
                    <a:pt x="653" y="664"/>
                  </a:lnTo>
                  <a:lnTo>
                    <a:pt x="653" y="664"/>
                  </a:lnTo>
                  <a:lnTo>
                    <a:pt x="653" y="664"/>
                  </a:lnTo>
                  <a:lnTo>
                    <a:pt x="653" y="658"/>
                  </a:lnTo>
                  <a:lnTo>
                    <a:pt x="653" y="658"/>
                  </a:lnTo>
                  <a:lnTo>
                    <a:pt x="648" y="658"/>
                  </a:lnTo>
                  <a:lnTo>
                    <a:pt x="648" y="658"/>
                  </a:lnTo>
                  <a:lnTo>
                    <a:pt x="653" y="658"/>
                  </a:lnTo>
                  <a:lnTo>
                    <a:pt x="653" y="653"/>
                  </a:lnTo>
                  <a:lnTo>
                    <a:pt x="653" y="653"/>
                  </a:lnTo>
                  <a:lnTo>
                    <a:pt x="653" y="653"/>
                  </a:lnTo>
                  <a:lnTo>
                    <a:pt x="653" y="653"/>
                  </a:lnTo>
                  <a:lnTo>
                    <a:pt x="658" y="658"/>
                  </a:lnTo>
                  <a:lnTo>
                    <a:pt x="658" y="653"/>
                  </a:lnTo>
                  <a:lnTo>
                    <a:pt x="658" y="653"/>
                  </a:lnTo>
                  <a:lnTo>
                    <a:pt x="658" y="653"/>
                  </a:lnTo>
                  <a:lnTo>
                    <a:pt x="658" y="653"/>
                  </a:lnTo>
                  <a:lnTo>
                    <a:pt x="658" y="648"/>
                  </a:lnTo>
                  <a:lnTo>
                    <a:pt x="658" y="648"/>
                  </a:lnTo>
                  <a:lnTo>
                    <a:pt x="663" y="648"/>
                  </a:lnTo>
                  <a:lnTo>
                    <a:pt x="663" y="648"/>
                  </a:lnTo>
                  <a:lnTo>
                    <a:pt x="663" y="648"/>
                  </a:lnTo>
                  <a:lnTo>
                    <a:pt x="663" y="648"/>
                  </a:lnTo>
                  <a:lnTo>
                    <a:pt x="663" y="648"/>
                  </a:lnTo>
                  <a:lnTo>
                    <a:pt x="669" y="643"/>
                  </a:lnTo>
                  <a:lnTo>
                    <a:pt x="669" y="648"/>
                  </a:lnTo>
                  <a:lnTo>
                    <a:pt x="669" y="648"/>
                  </a:lnTo>
                  <a:lnTo>
                    <a:pt x="669" y="648"/>
                  </a:lnTo>
                  <a:lnTo>
                    <a:pt x="669" y="643"/>
                  </a:lnTo>
                  <a:lnTo>
                    <a:pt x="669" y="643"/>
                  </a:lnTo>
                  <a:lnTo>
                    <a:pt x="669" y="643"/>
                  </a:lnTo>
                  <a:lnTo>
                    <a:pt x="669" y="638"/>
                  </a:lnTo>
                  <a:lnTo>
                    <a:pt x="669" y="638"/>
                  </a:lnTo>
                  <a:lnTo>
                    <a:pt x="669" y="638"/>
                  </a:lnTo>
                  <a:lnTo>
                    <a:pt x="669" y="638"/>
                  </a:lnTo>
                  <a:lnTo>
                    <a:pt x="674" y="638"/>
                  </a:lnTo>
                  <a:lnTo>
                    <a:pt x="674" y="638"/>
                  </a:lnTo>
                  <a:lnTo>
                    <a:pt x="674" y="638"/>
                  </a:lnTo>
                  <a:lnTo>
                    <a:pt x="674" y="638"/>
                  </a:lnTo>
                  <a:lnTo>
                    <a:pt x="674" y="638"/>
                  </a:lnTo>
                  <a:lnTo>
                    <a:pt x="674" y="638"/>
                  </a:lnTo>
                  <a:lnTo>
                    <a:pt x="674" y="638"/>
                  </a:lnTo>
                  <a:lnTo>
                    <a:pt x="674" y="633"/>
                  </a:lnTo>
                  <a:lnTo>
                    <a:pt x="674" y="633"/>
                  </a:lnTo>
                  <a:lnTo>
                    <a:pt x="679" y="633"/>
                  </a:lnTo>
                  <a:lnTo>
                    <a:pt x="674" y="633"/>
                  </a:lnTo>
                  <a:lnTo>
                    <a:pt x="674" y="627"/>
                  </a:lnTo>
                  <a:lnTo>
                    <a:pt x="674" y="627"/>
                  </a:lnTo>
                  <a:lnTo>
                    <a:pt x="674" y="627"/>
                  </a:lnTo>
                  <a:lnTo>
                    <a:pt x="674" y="622"/>
                  </a:lnTo>
                  <a:lnTo>
                    <a:pt x="674" y="622"/>
                  </a:lnTo>
                  <a:lnTo>
                    <a:pt x="674" y="622"/>
                  </a:lnTo>
                  <a:lnTo>
                    <a:pt x="674" y="622"/>
                  </a:lnTo>
                  <a:lnTo>
                    <a:pt x="674" y="622"/>
                  </a:lnTo>
                  <a:lnTo>
                    <a:pt x="679" y="622"/>
                  </a:lnTo>
                  <a:lnTo>
                    <a:pt x="679" y="622"/>
                  </a:lnTo>
                  <a:lnTo>
                    <a:pt x="679" y="617"/>
                  </a:lnTo>
                  <a:lnTo>
                    <a:pt x="679" y="617"/>
                  </a:lnTo>
                  <a:lnTo>
                    <a:pt x="679" y="617"/>
                  </a:lnTo>
                  <a:lnTo>
                    <a:pt x="684" y="617"/>
                  </a:lnTo>
                  <a:lnTo>
                    <a:pt x="684" y="617"/>
                  </a:lnTo>
                  <a:lnTo>
                    <a:pt x="679" y="617"/>
                  </a:lnTo>
                  <a:lnTo>
                    <a:pt x="679" y="617"/>
                  </a:lnTo>
                  <a:lnTo>
                    <a:pt x="679" y="612"/>
                  </a:lnTo>
                  <a:lnTo>
                    <a:pt x="679" y="612"/>
                  </a:lnTo>
                  <a:lnTo>
                    <a:pt x="679" y="612"/>
                  </a:lnTo>
                  <a:lnTo>
                    <a:pt x="674" y="612"/>
                  </a:lnTo>
                  <a:lnTo>
                    <a:pt x="674" y="607"/>
                  </a:lnTo>
                  <a:lnTo>
                    <a:pt x="674" y="607"/>
                  </a:lnTo>
                  <a:lnTo>
                    <a:pt x="674" y="607"/>
                  </a:lnTo>
                  <a:lnTo>
                    <a:pt x="674" y="607"/>
                  </a:lnTo>
                  <a:lnTo>
                    <a:pt x="674" y="607"/>
                  </a:lnTo>
                  <a:lnTo>
                    <a:pt x="679" y="607"/>
                  </a:lnTo>
                  <a:lnTo>
                    <a:pt x="674" y="601"/>
                  </a:lnTo>
                  <a:lnTo>
                    <a:pt x="674" y="601"/>
                  </a:lnTo>
                  <a:lnTo>
                    <a:pt x="679" y="601"/>
                  </a:lnTo>
                  <a:lnTo>
                    <a:pt x="679" y="601"/>
                  </a:lnTo>
                  <a:lnTo>
                    <a:pt x="679" y="601"/>
                  </a:lnTo>
                  <a:lnTo>
                    <a:pt x="679" y="601"/>
                  </a:lnTo>
                  <a:lnTo>
                    <a:pt x="684" y="601"/>
                  </a:lnTo>
                  <a:lnTo>
                    <a:pt x="684" y="601"/>
                  </a:lnTo>
                  <a:lnTo>
                    <a:pt x="679" y="596"/>
                  </a:lnTo>
                  <a:lnTo>
                    <a:pt x="679" y="596"/>
                  </a:lnTo>
                  <a:lnTo>
                    <a:pt x="679" y="591"/>
                  </a:lnTo>
                  <a:lnTo>
                    <a:pt x="679" y="591"/>
                  </a:lnTo>
                  <a:lnTo>
                    <a:pt x="679" y="591"/>
                  </a:lnTo>
                  <a:lnTo>
                    <a:pt x="684" y="591"/>
                  </a:lnTo>
                  <a:lnTo>
                    <a:pt x="684" y="591"/>
                  </a:lnTo>
                  <a:lnTo>
                    <a:pt x="684" y="586"/>
                  </a:lnTo>
                  <a:lnTo>
                    <a:pt x="684" y="586"/>
                  </a:lnTo>
                  <a:lnTo>
                    <a:pt x="684" y="586"/>
                  </a:lnTo>
                  <a:lnTo>
                    <a:pt x="689" y="586"/>
                  </a:lnTo>
                  <a:lnTo>
                    <a:pt x="684" y="586"/>
                  </a:lnTo>
                  <a:lnTo>
                    <a:pt x="684" y="581"/>
                  </a:lnTo>
                  <a:lnTo>
                    <a:pt x="684" y="581"/>
                  </a:lnTo>
                  <a:lnTo>
                    <a:pt x="684" y="581"/>
                  </a:lnTo>
                  <a:lnTo>
                    <a:pt x="684" y="575"/>
                  </a:lnTo>
                  <a:lnTo>
                    <a:pt x="684" y="575"/>
                  </a:lnTo>
                  <a:lnTo>
                    <a:pt x="679" y="575"/>
                  </a:lnTo>
                  <a:lnTo>
                    <a:pt x="679" y="575"/>
                  </a:lnTo>
                  <a:lnTo>
                    <a:pt x="684" y="570"/>
                  </a:lnTo>
                  <a:lnTo>
                    <a:pt x="684" y="570"/>
                  </a:lnTo>
                  <a:lnTo>
                    <a:pt x="684" y="570"/>
                  </a:lnTo>
                  <a:lnTo>
                    <a:pt x="679" y="570"/>
                  </a:lnTo>
                  <a:lnTo>
                    <a:pt x="679" y="570"/>
                  </a:lnTo>
                  <a:lnTo>
                    <a:pt x="679" y="570"/>
                  </a:lnTo>
                  <a:lnTo>
                    <a:pt x="679" y="570"/>
                  </a:lnTo>
                  <a:lnTo>
                    <a:pt x="679" y="570"/>
                  </a:lnTo>
                  <a:lnTo>
                    <a:pt x="679" y="565"/>
                  </a:lnTo>
                  <a:lnTo>
                    <a:pt x="679" y="565"/>
                  </a:lnTo>
                  <a:lnTo>
                    <a:pt x="679" y="565"/>
                  </a:lnTo>
                  <a:lnTo>
                    <a:pt x="674" y="565"/>
                  </a:lnTo>
                  <a:lnTo>
                    <a:pt x="674" y="565"/>
                  </a:lnTo>
                  <a:lnTo>
                    <a:pt x="674" y="560"/>
                  </a:lnTo>
                  <a:lnTo>
                    <a:pt x="674" y="565"/>
                  </a:lnTo>
                  <a:lnTo>
                    <a:pt x="674" y="565"/>
                  </a:lnTo>
                  <a:lnTo>
                    <a:pt x="674" y="560"/>
                  </a:lnTo>
                  <a:lnTo>
                    <a:pt x="674" y="560"/>
                  </a:lnTo>
                  <a:lnTo>
                    <a:pt x="674" y="555"/>
                  </a:lnTo>
                  <a:lnTo>
                    <a:pt x="674" y="555"/>
                  </a:lnTo>
                  <a:lnTo>
                    <a:pt x="674" y="555"/>
                  </a:lnTo>
                  <a:lnTo>
                    <a:pt x="674" y="555"/>
                  </a:lnTo>
                  <a:lnTo>
                    <a:pt x="674" y="555"/>
                  </a:lnTo>
                  <a:lnTo>
                    <a:pt x="674" y="550"/>
                  </a:lnTo>
                  <a:lnTo>
                    <a:pt x="674" y="550"/>
                  </a:lnTo>
                  <a:lnTo>
                    <a:pt x="674" y="550"/>
                  </a:lnTo>
                  <a:lnTo>
                    <a:pt x="674" y="550"/>
                  </a:lnTo>
                  <a:lnTo>
                    <a:pt x="674" y="550"/>
                  </a:lnTo>
                  <a:lnTo>
                    <a:pt x="674" y="544"/>
                  </a:lnTo>
                  <a:lnTo>
                    <a:pt x="674" y="544"/>
                  </a:lnTo>
                  <a:lnTo>
                    <a:pt x="674" y="544"/>
                  </a:lnTo>
                  <a:lnTo>
                    <a:pt x="674" y="544"/>
                  </a:lnTo>
                  <a:lnTo>
                    <a:pt x="674" y="539"/>
                  </a:lnTo>
                  <a:lnTo>
                    <a:pt x="674" y="539"/>
                  </a:lnTo>
                  <a:lnTo>
                    <a:pt x="674" y="534"/>
                  </a:lnTo>
                  <a:lnTo>
                    <a:pt x="669" y="534"/>
                  </a:lnTo>
                  <a:lnTo>
                    <a:pt x="669" y="534"/>
                  </a:lnTo>
                  <a:lnTo>
                    <a:pt x="669" y="534"/>
                  </a:lnTo>
                  <a:lnTo>
                    <a:pt x="669" y="534"/>
                  </a:lnTo>
                  <a:lnTo>
                    <a:pt x="669" y="529"/>
                  </a:lnTo>
                  <a:lnTo>
                    <a:pt x="669" y="529"/>
                  </a:lnTo>
                  <a:lnTo>
                    <a:pt x="669" y="529"/>
                  </a:lnTo>
                  <a:lnTo>
                    <a:pt x="669" y="529"/>
                  </a:lnTo>
                  <a:lnTo>
                    <a:pt x="674" y="529"/>
                  </a:lnTo>
                  <a:lnTo>
                    <a:pt x="674" y="529"/>
                  </a:lnTo>
                  <a:lnTo>
                    <a:pt x="674" y="524"/>
                  </a:lnTo>
                  <a:lnTo>
                    <a:pt x="674" y="524"/>
                  </a:lnTo>
                  <a:lnTo>
                    <a:pt x="674" y="524"/>
                  </a:lnTo>
                  <a:lnTo>
                    <a:pt x="674" y="524"/>
                  </a:lnTo>
                  <a:lnTo>
                    <a:pt x="674" y="524"/>
                  </a:lnTo>
                  <a:lnTo>
                    <a:pt x="674" y="524"/>
                  </a:lnTo>
                  <a:lnTo>
                    <a:pt x="674" y="524"/>
                  </a:lnTo>
                  <a:lnTo>
                    <a:pt x="674" y="524"/>
                  </a:lnTo>
                  <a:lnTo>
                    <a:pt x="674" y="518"/>
                  </a:lnTo>
                  <a:lnTo>
                    <a:pt x="674" y="518"/>
                  </a:lnTo>
                  <a:lnTo>
                    <a:pt x="674" y="518"/>
                  </a:lnTo>
                  <a:lnTo>
                    <a:pt x="674" y="513"/>
                  </a:lnTo>
                  <a:lnTo>
                    <a:pt x="674" y="513"/>
                  </a:lnTo>
                  <a:lnTo>
                    <a:pt x="669" y="513"/>
                  </a:lnTo>
                  <a:lnTo>
                    <a:pt x="669" y="508"/>
                  </a:lnTo>
                  <a:lnTo>
                    <a:pt x="669" y="508"/>
                  </a:lnTo>
                  <a:lnTo>
                    <a:pt x="669" y="508"/>
                  </a:lnTo>
                  <a:lnTo>
                    <a:pt x="669" y="508"/>
                  </a:lnTo>
                  <a:lnTo>
                    <a:pt x="669" y="508"/>
                  </a:lnTo>
                  <a:lnTo>
                    <a:pt x="669" y="508"/>
                  </a:lnTo>
                  <a:lnTo>
                    <a:pt x="669" y="508"/>
                  </a:lnTo>
                  <a:lnTo>
                    <a:pt x="669" y="503"/>
                  </a:lnTo>
                  <a:lnTo>
                    <a:pt x="669" y="503"/>
                  </a:lnTo>
                  <a:lnTo>
                    <a:pt x="674" y="503"/>
                  </a:lnTo>
                  <a:lnTo>
                    <a:pt x="674" y="498"/>
                  </a:lnTo>
                  <a:lnTo>
                    <a:pt x="674" y="498"/>
                  </a:lnTo>
                  <a:lnTo>
                    <a:pt x="674" y="498"/>
                  </a:lnTo>
                  <a:lnTo>
                    <a:pt x="674" y="492"/>
                  </a:lnTo>
                  <a:lnTo>
                    <a:pt x="674" y="492"/>
                  </a:lnTo>
                  <a:lnTo>
                    <a:pt x="674" y="492"/>
                  </a:lnTo>
                  <a:lnTo>
                    <a:pt x="674" y="492"/>
                  </a:lnTo>
                  <a:lnTo>
                    <a:pt x="679" y="492"/>
                  </a:lnTo>
                  <a:lnTo>
                    <a:pt x="679" y="492"/>
                  </a:lnTo>
                  <a:lnTo>
                    <a:pt x="679" y="492"/>
                  </a:lnTo>
                  <a:lnTo>
                    <a:pt x="679" y="492"/>
                  </a:lnTo>
                  <a:lnTo>
                    <a:pt x="679" y="492"/>
                  </a:lnTo>
                  <a:lnTo>
                    <a:pt x="679" y="487"/>
                  </a:lnTo>
                  <a:lnTo>
                    <a:pt x="679" y="487"/>
                  </a:lnTo>
                  <a:lnTo>
                    <a:pt x="679" y="487"/>
                  </a:lnTo>
                  <a:lnTo>
                    <a:pt x="684" y="487"/>
                  </a:lnTo>
                  <a:lnTo>
                    <a:pt x="684" y="487"/>
                  </a:lnTo>
                  <a:lnTo>
                    <a:pt x="684" y="482"/>
                  </a:lnTo>
                  <a:lnTo>
                    <a:pt x="684" y="482"/>
                  </a:lnTo>
                  <a:lnTo>
                    <a:pt x="684" y="482"/>
                  </a:lnTo>
                  <a:lnTo>
                    <a:pt x="679" y="482"/>
                  </a:lnTo>
                  <a:lnTo>
                    <a:pt x="679" y="482"/>
                  </a:lnTo>
                  <a:lnTo>
                    <a:pt x="679" y="477"/>
                  </a:lnTo>
                  <a:lnTo>
                    <a:pt x="679" y="477"/>
                  </a:lnTo>
                  <a:lnTo>
                    <a:pt x="679" y="477"/>
                  </a:lnTo>
                  <a:lnTo>
                    <a:pt x="679" y="477"/>
                  </a:lnTo>
                  <a:lnTo>
                    <a:pt x="679" y="472"/>
                  </a:lnTo>
                  <a:lnTo>
                    <a:pt x="679" y="472"/>
                  </a:lnTo>
                  <a:lnTo>
                    <a:pt x="674" y="472"/>
                  </a:lnTo>
                  <a:lnTo>
                    <a:pt x="674" y="472"/>
                  </a:lnTo>
                  <a:lnTo>
                    <a:pt x="674" y="472"/>
                  </a:lnTo>
                  <a:lnTo>
                    <a:pt x="674" y="472"/>
                  </a:lnTo>
                  <a:lnTo>
                    <a:pt x="674" y="472"/>
                  </a:lnTo>
                  <a:lnTo>
                    <a:pt x="669" y="472"/>
                  </a:lnTo>
                  <a:lnTo>
                    <a:pt x="669" y="472"/>
                  </a:lnTo>
                  <a:lnTo>
                    <a:pt x="669" y="467"/>
                  </a:lnTo>
                  <a:lnTo>
                    <a:pt x="669" y="467"/>
                  </a:lnTo>
                  <a:lnTo>
                    <a:pt x="669" y="467"/>
                  </a:lnTo>
                  <a:lnTo>
                    <a:pt x="663" y="467"/>
                  </a:lnTo>
                  <a:lnTo>
                    <a:pt x="663" y="467"/>
                  </a:lnTo>
                  <a:lnTo>
                    <a:pt x="663" y="467"/>
                  </a:lnTo>
                  <a:lnTo>
                    <a:pt x="663" y="461"/>
                  </a:lnTo>
                  <a:lnTo>
                    <a:pt x="663" y="461"/>
                  </a:lnTo>
                  <a:lnTo>
                    <a:pt x="658" y="461"/>
                  </a:lnTo>
                  <a:lnTo>
                    <a:pt x="658" y="461"/>
                  </a:lnTo>
                  <a:lnTo>
                    <a:pt x="658" y="456"/>
                  </a:lnTo>
                  <a:lnTo>
                    <a:pt x="658" y="456"/>
                  </a:lnTo>
                  <a:lnTo>
                    <a:pt x="658" y="456"/>
                  </a:lnTo>
                  <a:lnTo>
                    <a:pt x="658" y="456"/>
                  </a:lnTo>
                  <a:lnTo>
                    <a:pt x="658" y="456"/>
                  </a:lnTo>
                  <a:lnTo>
                    <a:pt x="658" y="451"/>
                  </a:lnTo>
                  <a:lnTo>
                    <a:pt x="658" y="451"/>
                  </a:lnTo>
                  <a:lnTo>
                    <a:pt x="658" y="451"/>
                  </a:lnTo>
                  <a:lnTo>
                    <a:pt x="658" y="446"/>
                  </a:lnTo>
                  <a:lnTo>
                    <a:pt x="658" y="446"/>
                  </a:lnTo>
                  <a:lnTo>
                    <a:pt x="658" y="446"/>
                  </a:lnTo>
                  <a:lnTo>
                    <a:pt x="658" y="446"/>
                  </a:lnTo>
                  <a:lnTo>
                    <a:pt x="663" y="441"/>
                  </a:lnTo>
                  <a:lnTo>
                    <a:pt x="663" y="446"/>
                  </a:lnTo>
                  <a:lnTo>
                    <a:pt x="663" y="446"/>
                  </a:lnTo>
                  <a:lnTo>
                    <a:pt x="669" y="446"/>
                  </a:lnTo>
                  <a:lnTo>
                    <a:pt x="669" y="446"/>
                  </a:lnTo>
                  <a:lnTo>
                    <a:pt x="669" y="446"/>
                  </a:lnTo>
                  <a:lnTo>
                    <a:pt x="669" y="446"/>
                  </a:lnTo>
                  <a:lnTo>
                    <a:pt x="674" y="446"/>
                  </a:lnTo>
                  <a:lnTo>
                    <a:pt x="674" y="446"/>
                  </a:lnTo>
                  <a:lnTo>
                    <a:pt x="674" y="446"/>
                  </a:lnTo>
                  <a:lnTo>
                    <a:pt x="674" y="446"/>
                  </a:lnTo>
                  <a:lnTo>
                    <a:pt x="674" y="446"/>
                  </a:lnTo>
                  <a:lnTo>
                    <a:pt x="679" y="446"/>
                  </a:lnTo>
                  <a:lnTo>
                    <a:pt x="679" y="451"/>
                  </a:lnTo>
                  <a:lnTo>
                    <a:pt x="679" y="451"/>
                  </a:lnTo>
                  <a:lnTo>
                    <a:pt x="679" y="451"/>
                  </a:lnTo>
                  <a:lnTo>
                    <a:pt x="684" y="451"/>
                  </a:lnTo>
                  <a:lnTo>
                    <a:pt x="684" y="451"/>
                  </a:lnTo>
                  <a:lnTo>
                    <a:pt x="684" y="451"/>
                  </a:lnTo>
                  <a:lnTo>
                    <a:pt x="684" y="451"/>
                  </a:lnTo>
                  <a:lnTo>
                    <a:pt x="689" y="451"/>
                  </a:lnTo>
                  <a:lnTo>
                    <a:pt x="689" y="451"/>
                  </a:lnTo>
                  <a:lnTo>
                    <a:pt x="689" y="451"/>
                  </a:lnTo>
                  <a:lnTo>
                    <a:pt x="689" y="451"/>
                  </a:lnTo>
                  <a:lnTo>
                    <a:pt x="689" y="451"/>
                  </a:lnTo>
                  <a:lnTo>
                    <a:pt x="694" y="451"/>
                  </a:lnTo>
                  <a:lnTo>
                    <a:pt x="694" y="456"/>
                  </a:lnTo>
                  <a:lnTo>
                    <a:pt x="694" y="456"/>
                  </a:lnTo>
                  <a:lnTo>
                    <a:pt x="694" y="456"/>
                  </a:lnTo>
                  <a:lnTo>
                    <a:pt x="700" y="456"/>
                  </a:lnTo>
                  <a:lnTo>
                    <a:pt x="700" y="451"/>
                  </a:lnTo>
                  <a:lnTo>
                    <a:pt x="700" y="451"/>
                  </a:lnTo>
                  <a:lnTo>
                    <a:pt x="700" y="451"/>
                  </a:lnTo>
                  <a:lnTo>
                    <a:pt x="705" y="451"/>
                  </a:lnTo>
                  <a:lnTo>
                    <a:pt x="705" y="451"/>
                  </a:lnTo>
                  <a:lnTo>
                    <a:pt x="705" y="451"/>
                  </a:lnTo>
                  <a:lnTo>
                    <a:pt x="705" y="451"/>
                  </a:lnTo>
                  <a:lnTo>
                    <a:pt x="705" y="446"/>
                  </a:lnTo>
                  <a:lnTo>
                    <a:pt x="710" y="446"/>
                  </a:lnTo>
                  <a:lnTo>
                    <a:pt x="710" y="446"/>
                  </a:lnTo>
                  <a:lnTo>
                    <a:pt x="715" y="451"/>
                  </a:lnTo>
                  <a:lnTo>
                    <a:pt x="715" y="451"/>
                  </a:lnTo>
                  <a:lnTo>
                    <a:pt x="715" y="446"/>
                  </a:lnTo>
                  <a:lnTo>
                    <a:pt x="715" y="446"/>
                  </a:lnTo>
                  <a:lnTo>
                    <a:pt x="715" y="446"/>
                  </a:lnTo>
                  <a:lnTo>
                    <a:pt x="715" y="446"/>
                  </a:lnTo>
                  <a:lnTo>
                    <a:pt x="720" y="446"/>
                  </a:lnTo>
                  <a:lnTo>
                    <a:pt x="720" y="446"/>
                  </a:lnTo>
                  <a:lnTo>
                    <a:pt x="720" y="446"/>
                  </a:lnTo>
                  <a:lnTo>
                    <a:pt x="720" y="446"/>
                  </a:lnTo>
                  <a:lnTo>
                    <a:pt x="726" y="446"/>
                  </a:lnTo>
                  <a:lnTo>
                    <a:pt x="726" y="446"/>
                  </a:lnTo>
                  <a:lnTo>
                    <a:pt x="726" y="441"/>
                  </a:lnTo>
                  <a:lnTo>
                    <a:pt x="726" y="441"/>
                  </a:lnTo>
                  <a:lnTo>
                    <a:pt x="726" y="441"/>
                  </a:lnTo>
                  <a:lnTo>
                    <a:pt x="731" y="441"/>
                  </a:lnTo>
                  <a:lnTo>
                    <a:pt x="731" y="441"/>
                  </a:lnTo>
                  <a:lnTo>
                    <a:pt x="731" y="441"/>
                  </a:lnTo>
                  <a:lnTo>
                    <a:pt x="736" y="441"/>
                  </a:lnTo>
                  <a:lnTo>
                    <a:pt x="736" y="441"/>
                  </a:lnTo>
                  <a:lnTo>
                    <a:pt x="736" y="441"/>
                  </a:lnTo>
                  <a:lnTo>
                    <a:pt x="736" y="441"/>
                  </a:lnTo>
                  <a:lnTo>
                    <a:pt x="741" y="435"/>
                  </a:lnTo>
                  <a:lnTo>
                    <a:pt x="741" y="435"/>
                  </a:lnTo>
                  <a:lnTo>
                    <a:pt x="741" y="435"/>
                  </a:lnTo>
                  <a:lnTo>
                    <a:pt x="741" y="435"/>
                  </a:lnTo>
                  <a:lnTo>
                    <a:pt x="741" y="430"/>
                  </a:lnTo>
                  <a:lnTo>
                    <a:pt x="741" y="430"/>
                  </a:lnTo>
                  <a:lnTo>
                    <a:pt x="741" y="430"/>
                  </a:lnTo>
                  <a:lnTo>
                    <a:pt x="741" y="430"/>
                  </a:lnTo>
                  <a:lnTo>
                    <a:pt x="741" y="425"/>
                  </a:lnTo>
                  <a:lnTo>
                    <a:pt x="746" y="425"/>
                  </a:lnTo>
                  <a:lnTo>
                    <a:pt x="746" y="425"/>
                  </a:lnTo>
                  <a:lnTo>
                    <a:pt x="746" y="425"/>
                  </a:lnTo>
                  <a:lnTo>
                    <a:pt x="746" y="425"/>
                  </a:lnTo>
                  <a:lnTo>
                    <a:pt x="751" y="420"/>
                  </a:lnTo>
                  <a:lnTo>
                    <a:pt x="751" y="420"/>
                  </a:lnTo>
                  <a:lnTo>
                    <a:pt x="751" y="420"/>
                  </a:lnTo>
                  <a:lnTo>
                    <a:pt x="751" y="415"/>
                  </a:lnTo>
                  <a:lnTo>
                    <a:pt x="751" y="415"/>
                  </a:lnTo>
                  <a:lnTo>
                    <a:pt x="751" y="415"/>
                  </a:lnTo>
                  <a:lnTo>
                    <a:pt x="751" y="415"/>
                  </a:lnTo>
                  <a:lnTo>
                    <a:pt x="751" y="409"/>
                  </a:lnTo>
                  <a:lnTo>
                    <a:pt x="751" y="409"/>
                  </a:lnTo>
                  <a:lnTo>
                    <a:pt x="751" y="409"/>
                  </a:lnTo>
                  <a:lnTo>
                    <a:pt x="751" y="409"/>
                  </a:lnTo>
                  <a:lnTo>
                    <a:pt x="751" y="404"/>
                  </a:lnTo>
                  <a:lnTo>
                    <a:pt x="746" y="404"/>
                  </a:lnTo>
                  <a:lnTo>
                    <a:pt x="746" y="404"/>
                  </a:lnTo>
                  <a:lnTo>
                    <a:pt x="746" y="399"/>
                  </a:lnTo>
                  <a:lnTo>
                    <a:pt x="746" y="399"/>
                  </a:lnTo>
                  <a:lnTo>
                    <a:pt x="746" y="399"/>
                  </a:lnTo>
                  <a:lnTo>
                    <a:pt x="741" y="399"/>
                  </a:lnTo>
                  <a:lnTo>
                    <a:pt x="741" y="399"/>
                  </a:lnTo>
                  <a:lnTo>
                    <a:pt x="741" y="394"/>
                  </a:lnTo>
                  <a:lnTo>
                    <a:pt x="741" y="394"/>
                  </a:lnTo>
                  <a:lnTo>
                    <a:pt x="741" y="394"/>
                  </a:lnTo>
                  <a:lnTo>
                    <a:pt x="741" y="394"/>
                  </a:lnTo>
                  <a:lnTo>
                    <a:pt x="736" y="394"/>
                  </a:lnTo>
                  <a:lnTo>
                    <a:pt x="736" y="394"/>
                  </a:lnTo>
                  <a:lnTo>
                    <a:pt x="736" y="394"/>
                  </a:lnTo>
                  <a:lnTo>
                    <a:pt x="731" y="394"/>
                  </a:lnTo>
                  <a:lnTo>
                    <a:pt x="731" y="394"/>
                  </a:lnTo>
                  <a:lnTo>
                    <a:pt x="731" y="394"/>
                  </a:lnTo>
                  <a:lnTo>
                    <a:pt x="731" y="389"/>
                  </a:lnTo>
                  <a:lnTo>
                    <a:pt x="731" y="389"/>
                  </a:lnTo>
                  <a:lnTo>
                    <a:pt x="726" y="389"/>
                  </a:lnTo>
                  <a:lnTo>
                    <a:pt x="726" y="389"/>
                  </a:lnTo>
                  <a:lnTo>
                    <a:pt x="726" y="384"/>
                  </a:lnTo>
                  <a:lnTo>
                    <a:pt x="726" y="384"/>
                  </a:lnTo>
                  <a:lnTo>
                    <a:pt x="726" y="384"/>
                  </a:lnTo>
                  <a:lnTo>
                    <a:pt x="726" y="378"/>
                  </a:lnTo>
                  <a:lnTo>
                    <a:pt x="726" y="378"/>
                  </a:lnTo>
                  <a:lnTo>
                    <a:pt x="731" y="378"/>
                  </a:lnTo>
                  <a:lnTo>
                    <a:pt x="731" y="378"/>
                  </a:lnTo>
                  <a:lnTo>
                    <a:pt x="731" y="373"/>
                  </a:lnTo>
                  <a:lnTo>
                    <a:pt x="731" y="373"/>
                  </a:lnTo>
                  <a:lnTo>
                    <a:pt x="731" y="373"/>
                  </a:lnTo>
                  <a:lnTo>
                    <a:pt x="736" y="373"/>
                  </a:lnTo>
                  <a:lnTo>
                    <a:pt x="731" y="373"/>
                  </a:lnTo>
                  <a:lnTo>
                    <a:pt x="731" y="368"/>
                  </a:lnTo>
                  <a:lnTo>
                    <a:pt x="731" y="368"/>
                  </a:lnTo>
                  <a:lnTo>
                    <a:pt x="731" y="368"/>
                  </a:lnTo>
                  <a:lnTo>
                    <a:pt x="731" y="368"/>
                  </a:lnTo>
                  <a:lnTo>
                    <a:pt x="731" y="363"/>
                  </a:lnTo>
                  <a:lnTo>
                    <a:pt x="731" y="363"/>
                  </a:lnTo>
                  <a:lnTo>
                    <a:pt x="731" y="363"/>
                  </a:lnTo>
                  <a:lnTo>
                    <a:pt x="731" y="358"/>
                  </a:lnTo>
                  <a:lnTo>
                    <a:pt x="731" y="358"/>
                  </a:lnTo>
                  <a:lnTo>
                    <a:pt x="731" y="358"/>
                  </a:lnTo>
                  <a:lnTo>
                    <a:pt x="731" y="358"/>
                  </a:lnTo>
                  <a:lnTo>
                    <a:pt x="731" y="358"/>
                  </a:lnTo>
                  <a:lnTo>
                    <a:pt x="731" y="352"/>
                  </a:lnTo>
                  <a:lnTo>
                    <a:pt x="731" y="352"/>
                  </a:lnTo>
                  <a:lnTo>
                    <a:pt x="731" y="352"/>
                  </a:lnTo>
                  <a:lnTo>
                    <a:pt x="726" y="352"/>
                  </a:lnTo>
                  <a:lnTo>
                    <a:pt x="726" y="352"/>
                  </a:lnTo>
                  <a:lnTo>
                    <a:pt x="726" y="347"/>
                  </a:lnTo>
                  <a:lnTo>
                    <a:pt x="726" y="347"/>
                  </a:lnTo>
                  <a:lnTo>
                    <a:pt x="726" y="347"/>
                  </a:lnTo>
                  <a:lnTo>
                    <a:pt x="731" y="342"/>
                  </a:lnTo>
                  <a:lnTo>
                    <a:pt x="731" y="342"/>
                  </a:lnTo>
                  <a:lnTo>
                    <a:pt x="731" y="342"/>
                  </a:lnTo>
                  <a:lnTo>
                    <a:pt x="736" y="342"/>
                  </a:lnTo>
                  <a:lnTo>
                    <a:pt x="736" y="342"/>
                  </a:lnTo>
                  <a:lnTo>
                    <a:pt x="736" y="337"/>
                  </a:lnTo>
                  <a:lnTo>
                    <a:pt x="736" y="337"/>
                  </a:lnTo>
                  <a:lnTo>
                    <a:pt x="741" y="337"/>
                  </a:lnTo>
                  <a:lnTo>
                    <a:pt x="741" y="337"/>
                  </a:lnTo>
                  <a:lnTo>
                    <a:pt x="741" y="337"/>
                  </a:lnTo>
                  <a:lnTo>
                    <a:pt x="741" y="337"/>
                  </a:lnTo>
                  <a:lnTo>
                    <a:pt x="741" y="337"/>
                  </a:lnTo>
                  <a:lnTo>
                    <a:pt x="746" y="337"/>
                  </a:lnTo>
                  <a:lnTo>
                    <a:pt x="746" y="332"/>
                  </a:lnTo>
                  <a:lnTo>
                    <a:pt x="746" y="332"/>
                  </a:lnTo>
                  <a:lnTo>
                    <a:pt x="746" y="332"/>
                  </a:lnTo>
                  <a:lnTo>
                    <a:pt x="746" y="326"/>
                  </a:lnTo>
                  <a:lnTo>
                    <a:pt x="746" y="326"/>
                  </a:lnTo>
                  <a:lnTo>
                    <a:pt x="746" y="326"/>
                  </a:lnTo>
                  <a:lnTo>
                    <a:pt x="746" y="326"/>
                  </a:lnTo>
                  <a:lnTo>
                    <a:pt x="746" y="321"/>
                  </a:lnTo>
                  <a:lnTo>
                    <a:pt x="746" y="321"/>
                  </a:lnTo>
                  <a:lnTo>
                    <a:pt x="746" y="321"/>
                  </a:lnTo>
                  <a:lnTo>
                    <a:pt x="746" y="316"/>
                  </a:lnTo>
                  <a:lnTo>
                    <a:pt x="741" y="316"/>
                  </a:lnTo>
                  <a:lnTo>
                    <a:pt x="741" y="316"/>
                  </a:lnTo>
                  <a:lnTo>
                    <a:pt x="741" y="311"/>
                  </a:lnTo>
                  <a:lnTo>
                    <a:pt x="746" y="311"/>
                  </a:lnTo>
                  <a:lnTo>
                    <a:pt x="746" y="311"/>
                  </a:lnTo>
                  <a:lnTo>
                    <a:pt x="746" y="311"/>
                  </a:lnTo>
                  <a:lnTo>
                    <a:pt x="751" y="311"/>
                  </a:lnTo>
                  <a:lnTo>
                    <a:pt x="751" y="311"/>
                  </a:lnTo>
                  <a:lnTo>
                    <a:pt x="751" y="311"/>
                  </a:lnTo>
                  <a:lnTo>
                    <a:pt x="751" y="306"/>
                  </a:lnTo>
                  <a:lnTo>
                    <a:pt x="751" y="306"/>
                  </a:lnTo>
                  <a:lnTo>
                    <a:pt x="751" y="301"/>
                  </a:lnTo>
                  <a:lnTo>
                    <a:pt x="751" y="301"/>
                  </a:lnTo>
                  <a:lnTo>
                    <a:pt x="751" y="301"/>
                  </a:lnTo>
                  <a:lnTo>
                    <a:pt x="751" y="301"/>
                  </a:lnTo>
                  <a:lnTo>
                    <a:pt x="751" y="295"/>
                  </a:lnTo>
                  <a:lnTo>
                    <a:pt x="746" y="295"/>
                  </a:lnTo>
                  <a:lnTo>
                    <a:pt x="746" y="295"/>
                  </a:lnTo>
                  <a:lnTo>
                    <a:pt x="746" y="290"/>
                  </a:lnTo>
                  <a:lnTo>
                    <a:pt x="746" y="290"/>
                  </a:lnTo>
                  <a:lnTo>
                    <a:pt x="746" y="290"/>
                  </a:lnTo>
                  <a:lnTo>
                    <a:pt x="746" y="290"/>
                  </a:lnTo>
                  <a:lnTo>
                    <a:pt x="746" y="285"/>
                  </a:lnTo>
                  <a:lnTo>
                    <a:pt x="746" y="285"/>
                  </a:lnTo>
                  <a:lnTo>
                    <a:pt x="746" y="285"/>
                  </a:lnTo>
                  <a:lnTo>
                    <a:pt x="746" y="285"/>
                  </a:lnTo>
                  <a:lnTo>
                    <a:pt x="741" y="285"/>
                  </a:lnTo>
                  <a:lnTo>
                    <a:pt x="741" y="280"/>
                  </a:lnTo>
                  <a:lnTo>
                    <a:pt x="741" y="280"/>
                  </a:lnTo>
                  <a:lnTo>
                    <a:pt x="741" y="280"/>
                  </a:lnTo>
                  <a:lnTo>
                    <a:pt x="741" y="280"/>
                  </a:lnTo>
                  <a:lnTo>
                    <a:pt x="741" y="275"/>
                  </a:lnTo>
                  <a:lnTo>
                    <a:pt x="741" y="275"/>
                  </a:lnTo>
                  <a:lnTo>
                    <a:pt x="746" y="275"/>
                  </a:lnTo>
                  <a:lnTo>
                    <a:pt x="746" y="275"/>
                  </a:lnTo>
                  <a:lnTo>
                    <a:pt x="746" y="275"/>
                  </a:lnTo>
                  <a:lnTo>
                    <a:pt x="746" y="275"/>
                  </a:lnTo>
                  <a:lnTo>
                    <a:pt x="746" y="275"/>
                  </a:lnTo>
                  <a:lnTo>
                    <a:pt x="746" y="269"/>
                  </a:lnTo>
                  <a:lnTo>
                    <a:pt x="746" y="269"/>
                  </a:lnTo>
                  <a:lnTo>
                    <a:pt x="746" y="269"/>
                  </a:lnTo>
                  <a:lnTo>
                    <a:pt x="746" y="264"/>
                  </a:lnTo>
                  <a:lnTo>
                    <a:pt x="746" y="264"/>
                  </a:lnTo>
                  <a:lnTo>
                    <a:pt x="746" y="264"/>
                  </a:lnTo>
                  <a:lnTo>
                    <a:pt x="741" y="264"/>
                  </a:lnTo>
                  <a:lnTo>
                    <a:pt x="741" y="259"/>
                  </a:lnTo>
                  <a:lnTo>
                    <a:pt x="741" y="259"/>
                  </a:lnTo>
                  <a:lnTo>
                    <a:pt x="741" y="259"/>
                  </a:lnTo>
                  <a:lnTo>
                    <a:pt x="741" y="259"/>
                  </a:lnTo>
                  <a:lnTo>
                    <a:pt x="741" y="254"/>
                  </a:lnTo>
                  <a:lnTo>
                    <a:pt x="741" y="254"/>
                  </a:lnTo>
                  <a:lnTo>
                    <a:pt x="741" y="249"/>
                  </a:lnTo>
                  <a:lnTo>
                    <a:pt x="741" y="249"/>
                  </a:lnTo>
                  <a:lnTo>
                    <a:pt x="736" y="249"/>
                  </a:lnTo>
                  <a:lnTo>
                    <a:pt x="736" y="249"/>
                  </a:lnTo>
                  <a:lnTo>
                    <a:pt x="736" y="244"/>
                  </a:lnTo>
                  <a:lnTo>
                    <a:pt x="736" y="244"/>
                  </a:lnTo>
                  <a:lnTo>
                    <a:pt x="736" y="244"/>
                  </a:lnTo>
                  <a:lnTo>
                    <a:pt x="736" y="244"/>
                  </a:lnTo>
                  <a:lnTo>
                    <a:pt x="736" y="244"/>
                  </a:lnTo>
                  <a:lnTo>
                    <a:pt x="736" y="244"/>
                  </a:lnTo>
                  <a:lnTo>
                    <a:pt x="731" y="244"/>
                  </a:lnTo>
                  <a:lnTo>
                    <a:pt x="731" y="238"/>
                  </a:lnTo>
                  <a:lnTo>
                    <a:pt x="731" y="238"/>
                  </a:lnTo>
                  <a:lnTo>
                    <a:pt x="736" y="238"/>
                  </a:lnTo>
                  <a:lnTo>
                    <a:pt x="736" y="233"/>
                  </a:lnTo>
                  <a:lnTo>
                    <a:pt x="731" y="233"/>
                  </a:lnTo>
                  <a:lnTo>
                    <a:pt x="731" y="233"/>
                  </a:lnTo>
                  <a:lnTo>
                    <a:pt x="736" y="233"/>
                  </a:lnTo>
                  <a:lnTo>
                    <a:pt x="736" y="228"/>
                  </a:lnTo>
                  <a:lnTo>
                    <a:pt x="731" y="228"/>
                  </a:lnTo>
                  <a:lnTo>
                    <a:pt x="731" y="228"/>
                  </a:lnTo>
                  <a:lnTo>
                    <a:pt x="731" y="228"/>
                  </a:lnTo>
                  <a:lnTo>
                    <a:pt x="731" y="228"/>
                  </a:lnTo>
                  <a:lnTo>
                    <a:pt x="736" y="228"/>
                  </a:lnTo>
                  <a:lnTo>
                    <a:pt x="736" y="223"/>
                  </a:lnTo>
                  <a:lnTo>
                    <a:pt x="731" y="223"/>
                  </a:lnTo>
                  <a:lnTo>
                    <a:pt x="731" y="223"/>
                  </a:lnTo>
                  <a:lnTo>
                    <a:pt x="736" y="223"/>
                  </a:lnTo>
                  <a:lnTo>
                    <a:pt x="736" y="223"/>
                  </a:lnTo>
                  <a:lnTo>
                    <a:pt x="736" y="223"/>
                  </a:lnTo>
                  <a:lnTo>
                    <a:pt x="736" y="218"/>
                  </a:lnTo>
                  <a:lnTo>
                    <a:pt x="736" y="218"/>
                  </a:lnTo>
                  <a:lnTo>
                    <a:pt x="736" y="218"/>
                  </a:lnTo>
                  <a:lnTo>
                    <a:pt x="736" y="212"/>
                  </a:lnTo>
                  <a:lnTo>
                    <a:pt x="736" y="212"/>
                  </a:lnTo>
                  <a:lnTo>
                    <a:pt x="731" y="212"/>
                  </a:lnTo>
                  <a:lnTo>
                    <a:pt x="736" y="212"/>
                  </a:lnTo>
                  <a:lnTo>
                    <a:pt x="736" y="212"/>
                  </a:lnTo>
                  <a:lnTo>
                    <a:pt x="731" y="207"/>
                  </a:lnTo>
                  <a:lnTo>
                    <a:pt x="731" y="207"/>
                  </a:lnTo>
                  <a:lnTo>
                    <a:pt x="736" y="207"/>
                  </a:lnTo>
                  <a:lnTo>
                    <a:pt x="736" y="207"/>
                  </a:lnTo>
                  <a:lnTo>
                    <a:pt x="736" y="207"/>
                  </a:lnTo>
                  <a:lnTo>
                    <a:pt x="736" y="207"/>
                  </a:lnTo>
                  <a:lnTo>
                    <a:pt x="736" y="207"/>
                  </a:lnTo>
                  <a:lnTo>
                    <a:pt x="736" y="202"/>
                  </a:lnTo>
                  <a:lnTo>
                    <a:pt x="736" y="202"/>
                  </a:lnTo>
                  <a:lnTo>
                    <a:pt x="736" y="202"/>
                  </a:lnTo>
                  <a:lnTo>
                    <a:pt x="736" y="202"/>
                  </a:lnTo>
                  <a:lnTo>
                    <a:pt x="736" y="202"/>
                  </a:lnTo>
                  <a:lnTo>
                    <a:pt x="736" y="197"/>
                  </a:lnTo>
                  <a:lnTo>
                    <a:pt x="736" y="197"/>
                  </a:lnTo>
                  <a:lnTo>
                    <a:pt x="736" y="197"/>
                  </a:lnTo>
                  <a:lnTo>
                    <a:pt x="736" y="197"/>
                  </a:lnTo>
                  <a:lnTo>
                    <a:pt x="736" y="197"/>
                  </a:lnTo>
                  <a:lnTo>
                    <a:pt x="736" y="192"/>
                  </a:lnTo>
                  <a:lnTo>
                    <a:pt x="736" y="192"/>
                  </a:lnTo>
                  <a:lnTo>
                    <a:pt x="736" y="192"/>
                  </a:lnTo>
                  <a:lnTo>
                    <a:pt x="736" y="192"/>
                  </a:lnTo>
                  <a:lnTo>
                    <a:pt x="736" y="186"/>
                  </a:lnTo>
                  <a:lnTo>
                    <a:pt x="736" y="186"/>
                  </a:lnTo>
                  <a:lnTo>
                    <a:pt x="736" y="186"/>
                  </a:lnTo>
                  <a:lnTo>
                    <a:pt x="736" y="186"/>
                  </a:lnTo>
                  <a:lnTo>
                    <a:pt x="736" y="186"/>
                  </a:lnTo>
                  <a:lnTo>
                    <a:pt x="736" y="181"/>
                  </a:lnTo>
                  <a:lnTo>
                    <a:pt x="736" y="181"/>
                  </a:lnTo>
                  <a:lnTo>
                    <a:pt x="736" y="181"/>
                  </a:lnTo>
                  <a:lnTo>
                    <a:pt x="741" y="181"/>
                  </a:lnTo>
                  <a:lnTo>
                    <a:pt x="741" y="176"/>
                  </a:lnTo>
                  <a:lnTo>
                    <a:pt x="741" y="176"/>
                  </a:lnTo>
                  <a:lnTo>
                    <a:pt x="741" y="176"/>
                  </a:lnTo>
                  <a:lnTo>
                    <a:pt x="741" y="176"/>
                  </a:lnTo>
                  <a:lnTo>
                    <a:pt x="741" y="176"/>
                  </a:lnTo>
                  <a:lnTo>
                    <a:pt x="741" y="176"/>
                  </a:lnTo>
                  <a:lnTo>
                    <a:pt x="741" y="171"/>
                  </a:lnTo>
                  <a:lnTo>
                    <a:pt x="741" y="171"/>
                  </a:lnTo>
                  <a:lnTo>
                    <a:pt x="746" y="171"/>
                  </a:lnTo>
                  <a:lnTo>
                    <a:pt x="746" y="171"/>
                  </a:lnTo>
                  <a:lnTo>
                    <a:pt x="746" y="171"/>
                  </a:lnTo>
                  <a:lnTo>
                    <a:pt x="746" y="166"/>
                  </a:lnTo>
                  <a:lnTo>
                    <a:pt x="746" y="166"/>
                  </a:lnTo>
                  <a:lnTo>
                    <a:pt x="746" y="166"/>
                  </a:lnTo>
                  <a:lnTo>
                    <a:pt x="746" y="161"/>
                  </a:lnTo>
                  <a:lnTo>
                    <a:pt x="746" y="161"/>
                  </a:lnTo>
                  <a:lnTo>
                    <a:pt x="746" y="161"/>
                  </a:lnTo>
                  <a:lnTo>
                    <a:pt x="746" y="161"/>
                  </a:lnTo>
                  <a:lnTo>
                    <a:pt x="746" y="161"/>
                  </a:lnTo>
                  <a:lnTo>
                    <a:pt x="741" y="161"/>
                  </a:lnTo>
                  <a:lnTo>
                    <a:pt x="741" y="161"/>
                  </a:lnTo>
                  <a:lnTo>
                    <a:pt x="741" y="161"/>
                  </a:lnTo>
                  <a:lnTo>
                    <a:pt x="741" y="155"/>
                  </a:lnTo>
                  <a:lnTo>
                    <a:pt x="741" y="155"/>
                  </a:lnTo>
                  <a:lnTo>
                    <a:pt x="741" y="155"/>
                  </a:lnTo>
                  <a:lnTo>
                    <a:pt x="741" y="150"/>
                  </a:lnTo>
                  <a:lnTo>
                    <a:pt x="741" y="150"/>
                  </a:lnTo>
                  <a:lnTo>
                    <a:pt x="741" y="150"/>
                  </a:lnTo>
                  <a:lnTo>
                    <a:pt x="741" y="145"/>
                  </a:lnTo>
                  <a:lnTo>
                    <a:pt x="741" y="145"/>
                  </a:lnTo>
                  <a:lnTo>
                    <a:pt x="741" y="145"/>
                  </a:lnTo>
                  <a:lnTo>
                    <a:pt x="746" y="145"/>
                  </a:lnTo>
                  <a:lnTo>
                    <a:pt x="746" y="145"/>
                  </a:lnTo>
                  <a:lnTo>
                    <a:pt x="746" y="140"/>
                  </a:lnTo>
                  <a:lnTo>
                    <a:pt x="746" y="140"/>
                  </a:lnTo>
                  <a:lnTo>
                    <a:pt x="746" y="140"/>
                  </a:lnTo>
                  <a:lnTo>
                    <a:pt x="746" y="135"/>
                  </a:lnTo>
                  <a:lnTo>
                    <a:pt x="746" y="135"/>
                  </a:lnTo>
                  <a:lnTo>
                    <a:pt x="746" y="135"/>
                  </a:lnTo>
                  <a:lnTo>
                    <a:pt x="746" y="135"/>
                  </a:lnTo>
                  <a:lnTo>
                    <a:pt x="746" y="135"/>
                  </a:lnTo>
                  <a:lnTo>
                    <a:pt x="746" y="135"/>
                  </a:lnTo>
                  <a:lnTo>
                    <a:pt x="746" y="129"/>
                  </a:lnTo>
                  <a:lnTo>
                    <a:pt x="746" y="129"/>
                  </a:lnTo>
                  <a:lnTo>
                    <a:pt x="741" y="129"/>
                  </a:lnTo>
                  <a:lnTo>
                    <a:pt x="741" y="129"/>
                  </a:lnTo>
                  <a:lnTo>
                    <a:pt x="741" y="129"/>
                  </a:lnTo>
                  <a:lnTo>
                    <a:pt x="741" y="124"/>
                  </a:lnTo>
                  <a:lnTo>
                    <a:pt x="741" y="124"/>
                  </a:lnTo>
                  <a:lnTo>
                    <a:pt x="741" y="124"/>
                  </a:lnTo>
                  <a:lnTo>
                    <a:pt x="741" y="124"/>
                  </a:lnTo>
                  <a:lnTo>
                    <a:pt x="741" y="124"/>
                  </a:lnTo>
                  <a:lnTo>
                    <a:pt x="741" y="119"/>
                  </a:lnTo>
                  <a:lnTo>
                    <a:pt x="741" y="119"/>
                  </a:lnTo>
                  <a:lnTo>
                    <a:pt x="741" y="119"/>
                  </a:lnTo>
                  <a:lnTo>
                    <a:pt x="746" y="119"/>
                  </a:lnTo>
                  <a:lnTo>
                    <a:pt x="746" y="114"/>
                  </a:lnTo>
                  <a:lnTo>
                    <a:pt x="741" y="114"/>
                  </a:lnTo>
                  <a:lnTo>
                    <a:pt x="741" y="114"/>
                  </a:lnTo>
                  <a:lnTo>
                    <a:pt x="746" y="114"/>
                  </a:lnTo>
                  <a:lnTo>
                    <a:pt x="746" y="114"/>
                  </a:lnTo>
                  <a:lnTo>
                    <a:pt x="741" y="114"/>
                  </a:lnTo>
                  <a:lnTo>
                    <a:pt x="741" y="114"/>
                  </a:lnTo>
                  <a:lnTo>
                    <a:pt x="741" y="114"/>
                  </a:lnTo>
                  <a:lnTo>
                    <a:pt x="741" y="109"/>
                  </a:lnTo>
                  <a:lnTo>
                    <a:pt x="741" y="109"/>
                  </a:lnTo>
                  <a:lnTo>
                    <a:pt x="741" y="109"/>
                  </a:lnTo>
                  <a:lnTo>
                    <a:pt x="741" y="109"/>
                  </a:lnTo>
                  <a:lnTo>
                    <a:pt x="741" y="103"/>
                  </a:lnTo>
                  <a:lnTo>
                    <a:pt x="746" y="109"/>
                  </a:lnTo>
                  <a:lnTo>
                    <a:pt x="746" y="109"/>
                  </a:lnTo>
                  <a:lnTo>
                    <a:pt x="746" y="103"/>
                  </a:lnTo>
                  <a:lnTo>
                    <a:pt x="751" y="103"/>
                  </a:lnTo>
                  <a:lnTo>
                    <a:pt x="751" y="103"/>
                  </a:lnTo>
                  <a:lnTo>
                    <a:pt x="751" y="98"/>
                  </a:lnTo>
                  <a:lnTo>
                    <a:pt x="751" y="98"/>
                  </a:lnTo>
                  <a:lnTo>
                    <a:pt x="746" y="98"/>
                  </a:lnTo>
                  <a:lnTo>
                    <a:pt x="746" y="98"/>
                  </a:lnTo>
                  <a:lnTo>
                    <a:pt x="746" y="93"/>
                  </a:lnTo>
                  <a:lnTo>
                    <a:pt x="746" y="93"/>
                  </a:lnTo>
                  <a:lnTo>
                    <a:pt x="746" y="93"/>
                  </a:lnTo>
                  <a:lnTo>
                    <a:pt x="746" y="93"/>
                  </a:lnTo>
                  <a:lnTo>
                    <a:pt x="751" y="93"/>
                  </a:lnTo>
                  <a:lnTo>
                    <a:pt x="751" y="88"/>
                  </a:lnTo>
                  <a:lnTo>
                    <a:pt x="746" y="88"/>
                  </a:lnTo>
                  <a:lnTo>
                    <a:pt x="746" y="88"/>
                  </a:lnTo>
                  <a:lnTo>
                    <a:pt x="746" y="88"/>
                  </a:lnTo>
                  <a:lnTo>
                    <a:pt x="746" y="88"/>
                  </a:lnTo>
                  <a:lnTo>
                    <a:pt x="746" y="83"/>
                  </a:lnTo>
                  <a:lnTo>
                    <a:pt x="746" y="83"/>
                  </a:lnTo>
                  <a:lnTo>
                    <a:pt x="746" y="83"/>
                  </a:lnTo>
                  <a:lnTo>
                    <a:pt x="746" y="78"/>
                  </a:lnTo>
                  <a:lnTo>
                    <a:pt x="746" y="78"/>
                  </a:lnTo>
                  <a:lnTo>
                    <a:pt x="746" y="78"/>
                  </a:lnTo>
                  <a:lnTo>
                    <a:pt x="746" y="78"/>
                  </a:lnTo>
                  <a:lnTo>
                    <a:pt x="741" y="78"/>
                  </a:lnTo>
                  <a:lnTo>
                    <a:pt x="741" y="78"/>
                  </a:lnTo>
                  <a:lnTo>
                    <a:pt x="741" y="78"/>
                  </a:lnTo>
                  <a:lnTo>
                    <a:pt x="741" y="72"/>
                  </a:lnTo>
                  <a:lnTo>
                    <a:pt x="741" y="72"/>
                  </a:lnTo>
                  <a:lnTo>
                    <a:pt x="741" y="72"/>
                  </a:lnTo>
                  <a:lnTo>
                    <a:pt x="741" y="67"/>
                  </a:lnTo>
                  <a:lnTo>
                    <a:pt x="741" y="67"/>
                  </a:lnTo>
                  <a:lnTo>
                    <a:pt x="741" y="67"/>
                  </a:lnTo>
                  <a:lnTo>
                    <a:pt x="736" y="62"/>
                  </a:lnTo>
                  <a:lnTo>
                    <a:pt x="741" y="62"/>
                  </a:lnTo>
                  <a:lnTo>
                    <a:pt x="741" y="62"/>
                  </a:lnTo>
                  <a:lnTo>
                    <a:pt x="736" y="62"/>
                  </a:lnTo>
                  <a:lnTo>
                    <a:pt x="736" y="62"/>
                  </a:lnTo>
                  <a:lnTo>
                    <a:pt x="736" y="57"/>
                  </a:lnTo>
                  <a:lnTo>
                    <a:pt x="741" y="57"/>
                  </a:lnTo>
                  <a:lnTo>
                    <a:pt x="741" y="57"/>
                  </a:lnTo>
                  <a:lnTo>
                    <a:pt x="736" y="57"/>
                  </a:lnTo>
                  <a:lnTo>
                    <a:pt x="736" y="57"/>
                  </a:lnTo>
                  <a:lnTo>
                    <a:pt x="736" y="52"/>
                  </a:lnTo>
                  <a:lnTo>
                    <a:pt x="731" y="52"/>
                  </a:lnTo>
                  <a:lnTo>
                    <a:pt x="731" y="46"/>
                  </a:lnTo>
                  <a:lnTo>
                    <a:pt x="731" y="46"/>
                  </a:lnTo>
                  <a:lnTo>
                    <a:pt x="731" y="46"/>
                  </a:lnTo>
                  <a:lnTo>
                    <a:pt x="731" y="46"/>
                  </a:lnTo>
                  <a:lnTo>
                    <a:pt x="731" y="41"/>
                  </a:lnTo>
                  <a:lnTo>
                    <a:pt x="731" y="41"/>
                  </a:lnTo>
                  <a:lnTo>
                    <a:pt x="731" y="41"/>
                  </a:lnTo>
                  <a:lnTo>
                    <a:pt x="731" y="36"/>
                  </a:lnTo>
                  <a:lnTo>
                    <a:pt x="731" y="36"/>
                  </a:lnTo>
                  <a:lnTo>
                    <a:pt x="731" y="36"/>
                  </a:lnTo>
                  <a:lnTo>
                    <a:pt x="731" y="36"/>
                  </a:lnTo>
                  <a:lnTo>
                    <a:pt x="731" y="31"/>
                  </a:lnTo>
                  <a:lnTo>
                    <a:pt x="731" y="31"/>
                  </a:lnTo>
                  <a:lnTo>
                    <a:pt x="731" y="31"/>
                  </a:lnTo>
                  <a:lnTo>
                    <a:pt x="731" y="31"/>
                  </a:lnTo>
                  <a:lnTo>
                    <a:pt x="731" y="31"/>
                  </a:lnTo>
                  <a:lnTo>
                    <a:pt x="731" y="26"/>
                  </a:lnTo>
                  <a:lnTo>
                    <a:pt x="731" y="26"/>
                  </a:lnTo>
                  <a:lnTo>
                    <a:pt x="736" y="20"/>
                  </a:lnTo>
                  <a:lnTo>
                    <a:pt x="736" y="20"/>
                  </a:lnTo>
                  <a:lnTo>
                    <a:pt x="731" y="20"/>
                  </a:lnTo>
                  <a:lnTo>
                    <a:pt x="731" y="20"/>
                  </a:lnTo>
                  <a:lnTo>
                    <a:pt x="731" y="15"/>
                  </a:lnTo>
                  <a:lnTo>
                    <a:pt x="726" y="15"/>
                  </a:lnTo>
                  <a:lnTo>
                    <a:pt x="726" y="15"/>
                  </a:lnTo>
                  <a:lnTo>
                    <a:pt x="726" y="15"/>
                  </a:lnTo>
                  <a:lnTo>
                    <a:pt x="726" y="15"/>
                  </a:lnTo>
                  <a:lnTo>
                    <a:pt x="726" y="10"/>
                  </a:lnTo>
                  <a:lnTo>
                    <a:pt x="726" y="10"/>
                  </a:lnTo>
                  <a:lnTo>
                    <a:pt x="726" y="10"/>
                  </a:lnTo>
                  <a:lnTo>
                    <a:pt x="720" y="10"/>
                  </a:lnTo>
                  <a:lnTo>
                    <a:pt x="720" y="5"/>
                  </a:lnTo>
                  <a:lnTo>
                    <a:pt x="720" y="5"/>
                  </a:lnTo>
                  <a:lnTo>
                    <a:pt x="726" y="5"/>
                  </a:lnTo>
                  <a:lnTo>
                    <a:pt x="726" y="5"/>
                  </a:lnTo>
                  <a:lnTo>
                    <a:pt x="731" y="5"/>
                  </a:lnTo>
                  <a:lnTo>
                    <a:pt x="731" y="5"/>
                  </a:lnTo>
                  <a:lnTo>
                    <a:pt x="736" y="0"/>
                  </a:lnTo>
                  <a:lnTo>
                    <a:pt x="736" y="0"/>
                  </a:lnTo>
                  <a:lnTo>
                    <a:pt x="741" y="0"/>
                  </a:lnTo>
                  <a:lnTo>
                    <a:pt x="741" y="0"/>
                  </a:lnTo>
                  <a:lnTo>
                    <a:pt x="741" y="0"/>
                  </a:lnTo>
                  <a:close/>
                </a:path>
              </a:pathLst>
            </a:custGeom>
            <a:solidFill>
              <a:schemeClr val="accent2"/>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7">
              <a:extLst>
                <a:ext uri="{FF2B5EF4-FFF2-40B4-BE49-F238E27FC236}">
                  <a16:creationId xmlns:a16="http://schemas.microsoft.com/office/drawing/2014/main" id="{75CD9BEC-EF96-41D0-96D8-67E39B2C6B23}"/>
                </a:ext>
              </a:extLst>
            </p:cNvPr>
            <p:cNvSpPr>
              <a:spLocks/>
            </p:cNvSpPr>
            <p:nvPr/>
          </p:nvSpPr>
          <p:spPr bwMode="auto">
            <a:xfrm>
              <a:off x="934" y="1590"/>
              <a:ext cx="1487" cy="2266"/>
            </a:xfrm>
            <a:custGeom>
              <a:avLst/>
              <a:gdLst>
                <a:gd name="T0" fmla="*/ 1233 w 1487"/>
                <a:gd name="T1" fmla="*/ 129 h 2266"/>
                <a:gd name="T2" fmla="*/ 1275 w 1487"/>
                <a:gd name="T3" fmla="*/ 124 h 2266"/>
                <a:gd name="T4" fmla="*/ 1327 w 1487"/>
                <a:gd name="T5" fmla="*/ 155 h 2266"/>
                <a:gd name="T6" fmla="*/ 1379 w 1487"/>
                <a:gd name="T7" fmla="*/ 155 h 2266"/>
                <a:gd name="T8" fmla="*/ 1415 w 1487"/>
                <a:gd name="T9" fmla="*/ 181 h 2266"/>
                <a:gd name="T10" fmla="*/ 1415 w 1487"/>
                <a:gd name="T11" fmla="*/ 244 h 2266"/>
                <a:gd name="T12" fmla="*/ 1425 w 1487"/>
                <a:gd name="T13" fmla="*/ 295 h 2266"/>
                <a:gd name="T14" fmla="*/ 1410 w 1487"/>
                <a:gd name="T15" fmla="*/ 352 h 2266"/>
                <a:gd name="T16" fmla="*/ 1425 w 1487"/>
                <a:gd name="T17" fmla="*/ 404 h 2266"/>
                <a:gd name="T18" fmla="*/ 1472 w 1487"/>
                <a:gd name="T19" fmla="*/ 435 h 2266"/>
                <a:gd name="T20" fmla="*/ 1482 w 1487"/>
                <a:gd name="T21" fmla="*/ 493 h 2266"/>
                <a:gd name="T22" fmla="*/ 1477 w 1487"/>
                <a:gd name="T23" fmla="*/ 539 h 2266"/>
                <a:gd name="T24" fmla="*/ 1477 w 1487"/>
                <a:gd name="T25" fmla="*/ 591 h 2266"/>
                <a:gd name="T26" fmla="*/ 1472 w 1487"/>
                <a:gd name="T27" fmla="*/ 638 h 2266"/>
                <a:gd name="T28" fmla="*/ 1482 w 1487"/>
                <a:gd name="T29" fmla="*/ 690 h 2266"/>
                <a:gd name="T30" fmla="*/ 1482 w 1487"/>
                <a:gd name="T31" fmla="*/ 747 h 2266"/>
                <a:gd name="T32" fmla="*/ 1462 w 1487"/>
                <a:gd name="T33" fmla="*/ 799 h 2266"/>
                <a:gd name="T34" fmla="*/ 1477 w 1487"/>
                <a:gd name="T35" fmla="*/ 845 h 2266"/>
                <a:gd name="T36" fmla="*/ 1425 w 1487"/>
                <a:gd name="T37" fmla="*/ 866 h 2266"/>
                <a:gd name="T38" fmla="*/ 1405 w 1487"/>
                <a:gd name="T39" fmla="*/ 882 h 2266"/>
                <a:gd name="T40" fmla="*/ 1405 w 1487"/>
                <a:gd name="T41" fmla="*/ 923 h 2266"/>
                <a:gd name="T42" fmla="*/ 1410 w 1487"/>
                <a:gd name="T43" fmla="*/ 975 h 2266"/>
                <a:gd name="T44" fmla="*/ 1415 w 1487"/>
                <a:gd name="T45" fmla="*/ 1022 h 2266"/>
                <a:gd name="T46" fmla="*/ 1405 w 1487"/>
                <a:gd name="T47" fmla="*/ 1058 h 2266"/>
                <a:gd name="T48" fmla="*/ 1379 w 1487"/>
                <a:gd name="T49" fmla="*/ 1089 h 2266"/>
                <a:gd name="T50" fmla="*/ 1389 w 1487"/>
                <a:gd name="T51" fmla="*/ 1115 h 2266"/>
                <a:gd name="T52" fmla="*/ 1353 w 1487"/>
                <a:gd name="T53" fmla="*/ 1151 h 2266"/>
                <a:gd name="T54" fmla="*/ 1358 w 1487"/>
                <a:gd name="T55" fmla="*/ 1193 h 2266"/>
                <a:gd name="T56" fmla="*/ 1363 w 1487"/>
                <a:gd name="T57" fmla="*/ 1239 h 2266"/>
                <a:gd name="T58" fmla="*/ 1327 w 1487"/>
                <a:gd name="T59" fmla="*/ 1265 h 2266"/>
                <a:gd name="T60" fmla="*/ 1280 w 1487"/>
                <a:gd name="T61" fmla="*/ 1281 h 2266"/>
                <a:gd name="T62" fmla="*/ 1254 w 1487"/>
                <a:gd name="T63" fmla="*/ 1291 h 2266"/>
                <a:gd name="T64" fmla="*/ 1218 w 1487"/>
                <a:gd name="T65" fmla="*/ 1317 h 2266"/>
                <a:gd name="T66" fmla="*/ 1192 w 1487"/>
                <a:gd name="T67" fmla="*/ 1338 h 2266"/>
                <a:gd name="T68" fmla="*/ 1151 w 1487"/>
                <a:gd name="T69" fmla="*/ 1364 h 2266"/>
                <a:gd name="T70" fmla="*/ 1109 w 1487"/>
                <a:gd name="T71" fmla="*/ 1405 h 2266"/>
                <a:gd name="T72" fmla="*/ 1057 w 1487"/>
                <a:gd name="T73" fmla="*/ 1411 h 2266"/>
                <a:gd name="T74" fmla="*/ 1005 w 1487"/>
                <a:gd name="T75" fmla="*/ 1416 h 2266"/>
                <a:gd name="T76" fmla="*/ 964 w 1487"/>
                <a:gd name="T77" fmla="*/ 1447 h 2266"/>
                <a:gd name="T78" fmla="*/ 881 w 1487"/>
                <a:gd name="T79" fmla="*/ 1447 h 2266"/>
                <a:gd name="T80" fmla="*/ 840 w 1487"/>
                <a:gd name="T81" fmla="*/ 1494 h 2266"/>
                <a:gd name="T82" fmla="*/ 871 w 1487"/>
                <a:gd name="T83" fmla="*/ 1551 h 2266"/>
                <a:gd name="T84" fmla="*/ 860 w 1487"/>
                <a:gd name="T85" fmla="*/ 1603 h 2266"/>
                <a:gd name="T86" fmla="*/ 850 w 1487"/>
                <a:gd name="T87" fmla="*/ 1649 h 2266"/>
                <a:gd name="T88" fmla="*/ 829 w 1487"/>
                <a:gd name="T89" fmla="*/ 1696 h 2266"/>
                <a:gd name="T90" fmla="*/ 767 w 1487"/>
                <a:gd name="T91" fmla="*/ 1717 h 2266"/>
                <a:gd name="T92" fmla="*/ 741 w 1487"/>
                <a:gd name="T93" fmla="*/ 1763 h 2266"/>
                <a:gd name="T94" fmla="*/ 772 w 1487"/>
                <a:gd name="T95" fmla="*/ 1805 h 2266"/>
                <a:gd name="T96" fmla="*/ 824 w 1487"/>
                <a:gd name="T97" fmla="*/ 1815 h 2266"/>
                <a:gd name="T98" fmla="*/ 845 w 1487"/>
                <a:gd name="T99" fmla="*/ 1862 h 2266"/>
                <a:gd name="T100" fmla="*/ 871 w 1487"/>
                <a:gd name="T101" fmla="*/ 1893 h 2266"/>
                <a:gd name="T102" fmla="*/ 886 w 1487"/>
                <a:gd name="T103" fmla="*/ 1945 h 2266"/>
                <a:gd name="T104" fmla="*/ 881 w 1487"/>
                <a:gd name="T105" fmla="*/ 1997 h 2266"/>
                <a:gd name="T106" fmla="*/ 917 w 1487"/>
                <a:gd name="T107" fmla="*/ 2038 h 2266"/>
                <a:gd name="T108" fmla="*/ 902 w 1487"/>
                <a:gd name="T109" fmla="*/ 2106 h 2266"/>
                <a:gd name="T110" fmla="*/ 793 w 1487"/>
                <a:gd name="T111" fmla="*/ 2080 h 2266"/>
                <a:gd name="T112" fmla="*/ 373 w 1487"/>
                <a:gd name="T113" fmla="*/ 2002 h 2266"/>
                <a:gd name="T114" fmla="*/ 249 w 1487"/>
                <a:gd name="T115" fmla="*/ 2194 h 2266"/>
                <a:gd name="T116" fmla="*/ 21 w 1487"/>
                <a:gd name="T117" fmla="*/ 1748 h 2266"/>
                <a:gd name="T118" fmla="*/ 466 w 1487"/>
                <a:gd name="T119" fmla="*/ 1348 h 2266"/>
                <a:gd name="T120" fmla="*/ 529 w 1487"/>
                <a:gd name="T121" fmla="*/ 939 h 2266"/>
                <a:gd name="T122" fmla="*/ 555 w 1487"/>
                <a:gd name="T123" fmla="*/ 518 h 2266"/>
                <a:gd name="T124" fmla="*/ 1109 w 1487"/>
                <a:gd name="T125" fmla="*/ 52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7" h="2266">
                  <a:moveTo>
                    <a:pt x="1145" y="109"/>
                  </a:moveTo>
                  <a:lnTo>
                    <a:pt x="1151" y="109"/>
                  </a:lnTo>
                  <a:lnTo>
                    <a:pt x="1156" y="109"/>
                  </a:lnTo>
                  <a:lnTo>
                    <a:pt x="1156" y="109"/>
                  </a:lnTo>
                  <a:lnTo>
                    <a:pt x="1161" y="109"/>
                  </a:lnTo>
                  <a:lnTo>
                    <a:pt x="1161" y="109"/>
                  </a:lnTo>
                  <a:lnTo>
                    <a:pt x="1161" y="109"/>
                  </a:lnTo>
                  <a:lnTo>
                    <a:pt x="1166" y="109"/>
                  </a:lnTo>
                  <a:lnTo>
                    <a:pt x="1166" y="109"/>
                  </a:lnTo>
                  <a:lnTo>
                    <a:pt x="1166" y="109"/>
                  </a:lnTo>
                  <a:lnTo>
                    <a:pt x="1171" y="109"/>
                  </a:lnTo>
                  <a:lnTo>
                    <a:pt x="1171" y="109"/>
                  </a:lnTo>
                  <a:lnTo>
                    <a:pt x="1171" y="109"/>
                  </a:lnTo>
                  <a:lnTo>
                    <a:pt x="1176" y="104"/>
                  </a:lnTo>
                  <a:lnTo>
                    <a:pt x="1176" y="104"/>
                  </a:lnTo>
                  <a:lnTo>
                    <a:pt x="1176" y="104"/>
                  </a:lnTo>
                  <a:lnTo>
                    <a:pt x="1176" y="109"/>
                  </a:lnTo>
                  <a:lnTo>
                    <a:pt x="1182" y="109"/>
                  </a:lnTo>
                  <a:lnTo>
                    <a:pt x="1182" y="109"/>
                  </a:lnTo>
                  <a:lnTo>
                    <a:pt x="1182" y="109"/>
                  </a:lnTo>
                  <a:lnTo>
                    <a:pt x="1187" y="109"/>
                  </a:lnTo>
                  <a:lnTo>
                    <a:pt x="1192" y="109"/>
                  </a:lnTo>
                  <a:lnTo>
                    <a:pt x="1197" y="114"/>
                  </a:lnTo>
                  <a:lnTo>
                    <a:pt x="1197" y="114"/>
                  </a:lnTo>
                  <a:lnTo>
                    <a:pt x="1202" y="114"/>
                  </a:lnTo>
                  <a:lnTo>
                    <a:pt x="1202" y="114"/>
                  </a:lnTo>
                  <a:lnTo>
                    <a:pt x="1202" y="114"/>
                  </a:lnTo>
                  <a:lnTo>
                    <a:pt x="1208" y="119"/>
                  </a:lnTo>
                  <a:lnTo>
                    <a:pt x="1208" y="119"/>
                  </a:lnTo>
                  <a:lnTo>
                    <a:pt x="1208" y="119"/>
                  </a:lnTo>
                  <a:lnTo>
                    <a:pt x="1208" y="119"/>
                  </a:lnTo>
                  <a:lnTo>
                    <a:pt x="1213" y="119"/>
                  </a:lnTo>
                  <a:lnTo>
                    <a:pt x="1213" y="119"/>
                  </a:lnTo>
                  <a:lnTo>
                    <a:pt x="1213" y="119"/>
                  </a:lnTo>
                  <a:lnTo>
                    <a:pt x="1218" y="114"/>
                  </a:lnTo>
                  <a:lnTo>
                    <a:pt x="1218" y="114"/>
                  </a:lnTo>
                  <a:lnTo>
                    <a:pt x="1223" y="119"/>
                  </a:lnTo>
                  <a:lnTo>
                    <a:pt x="1223" y="119"/>
                  </a:lnTo>
                  <a:lnTo>
                    <a:pt x="1228" y="119"/>
                  </a:lnTo>
                  <a:lnTo>
                    <a:pt x="1228" y="124"/>
                  </a:lnTo>
                  <a:lnTo>
                    <a:pt x="1228" y="124"/>
                  </a:lnTo>
                  <a:lnTo>
                    <a:pt x="1228" y="124"/>
                  </a:lnTo>
                  <a:lnTo>
                    <a:pt x="1233" y="124"/>
                  </a:lnTo>
                  <a:lnTo>
                    <a:pt x="1233" y="129"/>
                  </a:lnTo>
                  <a:lnTo>
                    <a:pt x="1233" y="129"/>
                  </a:lnTo>
                  <a:lnTo>
                    <a:pt x="1233" y="129"/>
                  </a:lnTo>
                  <a:lnTo>
                    <a:pt x="1233" y="135"/>
                  </a:lnTo>
                  <a:lnTo>
                    <a:pt x="1239" y="129"/>
                  </a:lnTo>
                  <a:lnTo>
                    <a:pt x="1239" y="129"/>
                  </a:lnTo>
                  <a:lnTo>
                    <a:pt x="1239" y="129"/>
                  </a:lnTo>
                  <a:lnTo>
                    <a:pt x="1239" y="129"/>
                  </a:lnTo>
                  <a:lnTo>
                    <a:pt x="1239" y="124"/>
                  </a:lnTo>
                  <a:lnTo>
                    <a:pt x="1239" y="124"/>
                  </a:lnTo>
                  <a:lnTo>
                    <a:pt x="1244" y="124"/>
                  </a:lnTo>
                  <a:lnTo>
                    <a:pt x="1244" y="124"/>
                  </a:lnTo>
                  <a:lnTo>
                    <a:pt x="1244" y="124"/>
                  </a:lnTo>
                  <a:lnTo>
                    <a:pt x="1249" y="124"/>
                  </a:lnTo>
                  <a:lnTo>
                    <a:pt x="1249" y="124"/>
                  </a:lnTo>
                  <a:lnTo>
                    <a:pt x="1249" y="124"/>
                  </a:lnTo>
                  <a:lnTo>
                    <a:pt x="1254" y="124"/>
                  </a:lnTo>
                  <a:lnTo>
                    <a:pt x="1254" y="119"/>
                  </a:lnTo>
                  <a:lnTo>
                    <a:pt x="1254" y="119"/>
                  </a:lnTo>
                  <a:lnTo>
                    <a:pt x="1259" y="119"/>
                  </a:lnTo>
                  <a:lnTo>
                    <a:pt x="1259" y="119"/>
                  </a:lnTo>
                  <a:lnTo>
                    <a:pt x="1259" y="114"/>
                  </a:lnTo>
                  <a:lnTo>
                    <a:pt x="1259" y="114"/>
                  </a:lnTo>
                  <a:lnTo>
                    <a:pt x="1259" y="119"/>
                  </a:lnTo>
                  <a:lnTo>
                    <a:pt x="1265" y="119"/>
                  </a:lnTo>
                  <a:lnTo>
                    <a:pt x="1265" y="119"/>
                  </a:lnTo>
                  <a:lnTo>
                    <a:pt x="1259" y="119"/>
                  </a:lnTo>
                  <a:lnTo>
                    <a:pt x="1259" y="124"/>
                  </a:lnTo>
                  <a:lnTo>
                    <a:pt x="1259" y="124"/>
                  </a:lnTo>
                  <a:lnTo>
                    <a:pt x="1259" y="124"/>
                  </a:lnTo>
                  <a:lnTo>
                    <a:pt x="1259" y="129"/>
                  </a:lnTo>
                  <a:lnTo>
                    <a:pt x="1259" y="129"/>
                  </a:lnTo>
                  <a:lnTo>
                    <a:pt x="1259" y="129"/>
                  </a:lnTo>
                  <a:lnTo>
                    <a:pt x="1259" y="129"/>
                  </a:lnTo>
                  <a:lnTo>
                    <a:pt x="1265" y="129"/>
                  </a:lnTo>
                  <a:lnTo>
                    <a:pt x="1265" y="129"/>
                  </a:lnTo>
                  <a:lnTo>
                    <a:pt x="1265" y="129"/>
                  </a:lnTo>
                  <a:lnTo>
                    <a:pt x="1270" y="135"/>
                  </a:lnTo>
                  <a:lnTo>
                    <a:pt x="1270" y="129"/>
                  </a:lnTo>
                  <a:lnTo>
                    <a:pt x="1270" y="129"/>
                  </a:lnTo>
                  <a:lnTo>
                    <a:pt x="1275" y="129"/>
                  </a:lnTo>
                  <a:lnTo>
                    <a:pt x="1275" y="129"/>
                  </a:lnTo>
                  <a:lnTo>
                    <a:pt x="1270" y="129"/>
                  </a:lnTo>
                  <a:lnTo>
                    <a:pt x="1270" y="124"/>
                  </a:lnTo>
                  <a:lnTo>
                    <a:pt x="1275" y="124"/>
                  </a:lnTo>
                  <a:lnTo>
                    <a:pt x="1275" y="124"/>
                  </a:lnTo>
                  <a:lnTo>
                    <a:pt x="1275" y="124"/>
                  </a:lnTo>
                  <a:lnTo>
                    <a:pt x="1275" y="119"/>
                  </a:lnTo>
                  <a:lnTo>
                    <a:pt x="1275" y="119"/>
                  </a:lnTo>
                  <a:lnTo>
                    <a:pt x="1275" y="124"/>
                  </a:lnTo>
                  <a:lnTo>
                    <a:pt x="1275" y="124"/>
                  </a:lnTo>
                  <a:lnTo>
                    <a:pt x="1280" y="124"/>
                  </a:lnTo>
                  <a:lnTo>
                    <a:pt x="1280" y="124"/>
                  </a:lnTo>
                  <a:lnTo>
                    <a:pt x="1280" y="124"/>
                  </a:lnTo>
                  <a:lnTo>
                    <a:pt x="1280" y="124"/>
                  </a:lnTo>
                  <a:lnTo>
                    <a:pt x="1285" y="129"/>
                  </a:lnTo>
                  <a:lnTo>
                    <a:pt x="1285" y="129"/>
                  </a:lnTo>
                  <a:lnTo>
                    <a:pt x="1285" y="129"/>
                  </a:lnTo>
                  <a:lnTo>
                    <a:pt x="1285" y="129"/>
                  </a:lnTo>
                  <a:lnTo>
                    <a:pt x="1285" y="129"/>
                  </a:lnTo>
                  <a:lnTo>
                    <a:pt x="1291" y="129"/>
                  </a:lnTo>
                  <a:lnTo>
                    <a:pt x="1291" y="135"/>
                  </a:lnTo>
                  <a:lnTo>
                    <a:pt x="1291" y="135"/>
                  </a:lnTo>
                  <a:lnTo>
                    <a:pt x="1296" y="135"/>
                  </a:lnTo>
                  <a:lnTo>
                    <a:pt x="1296" y="135"/>
                  </a:lnTo>
                  <a:lnTo>
                    <a:pt x="1296" y="135"/>
                  </a:lnTo>
                  <a:lnTo>
                    <a:pt x="1301" y="135"/>
                  </a:lnTo>
                  <a:lnTo>
                    <a:pt x="1301" y="135"/>
                  </a:lnTo>
                  <a:lnTo>
                    <a:pt x="1301" y="140"/>
                  </a:lnTo>
                  <a:lnTo>
                    <a:pt x="1301" y="140"/>
                  </a:lnTo>
                  <a:lnTo>
                    <a:pt x="1301" y="140"/>
                  </a:lnTo>
                  <a:lnTo>
                    <a:pt x="1301" y="145"/>
                  </a:lnTo>
                  <a:lnTo>
                    <a:pt x="1306" y="145"/>
                  </a:lnTo>
                  <a:lnTo>
                    <a:pt x="1306" y="145"/>
                  </a:lnTo>
                  <a:lnTo>
                    <a:pt x="1306" y="145"/>
                  </a:lnTo>
                  <a:lnTo>
                    <a:pt x="1306" y="150"/>
                  </a:lnTo>
                  <a:lnTo>
                    <a:pt x="1306" y="150"/>
                  </a:lnTo>
                  <a:lnTo>
                    <a:pt x="1311" y="150"/>
                  </a:lnTo>
                  <a:lnTo>
                    <a:pt x="1311" y="150"/>
                  </a:lnTo>
                  <a:lnTo>
                    <a:pt x="1311" y="150"/>
                  </a:lnTo>
                  <a:lnTo>
                    <a:pt x="1316" y="150"/>
                  </a:lnTo>
                  <a:lnTo>
                    <a:pt x="1316" y="150"/>
                  </a:lnTo>
                  <a:lnTo>
                    <a:pt x="1316" y="155"/>
                  </a:lnTo>
                  <a:lnTo>
                    <a:pt x="1322" y="155"/>
                  </a:lnTo>
                  <a:lnTo>
                    <a:pt x="1322" y="155"/>
                  </a:lnTo>
                  <a:lnTo>
                    <a:pt x="1322" y="155"/>
                  </a:lnTo>
                  <a:lnTo>
                    <a:pt x="1322" y="155"/>
                  </a:lnTo>
                  <a:lnTo>
                    <a:pt x="1327" y="155"/>
                  </a:lnTo>
                  <a:lnTo>
                    <a:pt x="1327" y="155"/>
                  </a:lnTo>
                  <a:lnTo>
                    <a:pt x="1327" y="155"/>
                  </a:lnTo>
                  <a:lnTo>
                    <a:pt x="1327" y="155"/>
                  </a:lnTo>
                  <a:lnTo>
                    <a:pt x="1327" y="161"/>
                  </a:lnTo>
                  <a:lnTo>
                    <a:pt x="1327" y="161"/>
                  </a:lnTo>
                  <a:lnTo>
                    <a:pt x="1332" y="161"/>
                  </a:lnTo>
                  <a:lnTo>
                    <a:pt x="1332" y="161"/>
                  </a:lnTo>
                  <a:lnTo>
                    <a:pt x="1332" y="161"/>
                  </a:lnTo>
                  <a:lnTo>
                    <a:pt x="1332" y="161"/>
                  </a:lnTo>
                  <a:lnTo>
                    <a:pt x="1332" y="161"/>
                  </a:lnTo>
                  <a:lnTo>
                    <a:pt x="1337" y="161"/>
                  </a:lnTo>
                  <a:lnTo>
                    <a:pt x="1337" y="161"/>
                  </a:lnTo>
                  <a:lnTo>
                    <a:pt x="1337" y="161"/>
                  </a:lnTo>
                  <a:lnTo>
                    <a:pt x="1342" y="161"/>
                  </a:lnTo>
                  <a:lnTo>
                    <a:pt x="1342" y="161"/>
                  </a:lnTo>
                  <a:lnTo>
                    <a:pt x="1342" y="166"/>
                  </a:lnTo>
                  <a:lnTo>
                    <a:pt x="1348" y="166"/>
                  </a:lnTo>
                  <a:lnTo>
                    <a:pt x="1348" y="161"/>
                  </a:lnTo>
                  <a:lnTo>
                    <a:pt x="1348" y="161"/>
                  </a:lnTo>
                  <a:lnTo>
                    <a:pt x="1348" y="161"/>
                  </a:lnTo>
                  <a:lnTo>
                    <a:pt x="1353" y="161"/>
                  </a:lnTo>
                  <a:lnTo>
                    <a:pt x="1353" y="161"/>
                  </a:lnTo>
                  <a:lnTo>
                    <a:pt x="1353" y="161"/>
                  </a:lnTo>
                  <a:lnTo>
                    <a:pt x="1353" y="161"/>
                  </a:lnTo>
                  <a:lnTo>
                    <a:pt x="1353" y="161"/>
                  </a:lnTo>
                  <a:lnTo>
                    <a:pt x="1353" y="161"/>
                  </a:lnTo>
                  <a:lnTo>
                    <a:pt x="1358" y="155"/>
                  </a:lnTo>
                  <a:lnTo>
                    <a:pt x="1358" y="155"/>
                  </a:lnTo>
                  <a:lnTo>
                    <a:pt x="1358" y="155"/>
                  </a:lnTo>
                  <a:lnTo>
                    <a:pt x="1358" y="155"/>
                  </a:lnTo>
                  <a:lnTo>
                    <a:pt x="1363" y="155"/>
                  </a:lnTo>
                  <a:lnTo>
                    <a:pt x="1363" y="155"/>
                  </a:lnTo>
                  <a:lnTo>
                    <a:pt x="1363" y="155"/>
                  </a:lnTo>
                  <a:lnTo>
                    <a:pt x="1363" y="150"/>
                  </a:lnTo>
                  <a:lnTo>
                    <a:pt x="1368" y="150"/>
                  </a:lnTo>
                  <a:lnTo>
                    <a:pt x="1368" y="155"/>
                  </a:lnTo>
                  <a:lnTo>
                    <a:pt x="1368" y="155"/>
                  </a:lnTo>
                  <a:lnTo>
                    <a:pt x="1373" y="155"/>
                  </a:lnTo>
                  <a:lnTo>
                    <a:pt x="1373" y="155"/>
                  </a:lnTo>
                  <a:lnTo>
                    <a:pt x="1373" y="155"/>
                  </a:lnTo>
                  <a:lnTo>
                    <a:pt x="1373" y="155"/>
                  </a:lnTo>
                  <a:lnTo>
                    <a:pt x="1373" y="155"/>
                  </a:lnTo>
                  <a:lnTo>
                    <a:pt x="1379" y="155"/>
                  </a:lnTo>
                  <a:lnTo>
                    <a:pt x="1379" y="155"/>
                  </a:lnTo>
                  <a:lnTo>
                    <a:pt x="1379" y="155"/>
                  </a:lnTo>
                  <a:lnTo>
                    <a:pt x="1384" y="155"/>
                  </a:lnTo>
                  <a:lnTo>
                    <a:pt x="1384" y="155"/>
                  </a:lnTo>
                  <a:lnTo>
                    <a:pt x="1384" y="155"/>
                  </a:lnTo>
                  <a:lnTo>
                    <a:pt x="1389" y="150"/>
                  </a:lnTo>
                  <a:lnTo>
                    <a:pt x="1389" y="150"/>
                  </a:lnTo>
                  <a:lnTo>
                    <a:pt x="1389" y="150"/>
                  </a:lnTo>
                  <a:lnTo>
                    <a:pt x="1394" y="150"/>
                  </a:lnTo>
                  <a:lnTo>
                    <a:pt x="1394" y="150"/>
                  </a:lnTo>
                  <a:lnTo>
                    <a:pt x="1394" y="150"/>
                  </a:lnTo>
                  <a:lnTo>
                    <a:pt x="1394" y="150"/>
                  </a:lnTo>
                  <a:lnTo>
                    <a:pt x="1394" y="145"/>
                  </a:lnTo>
                  <a:lnTo>
                    <a:pt x="1394" y="150"/>
                  </a:lnTo>
                  <a:lnTo>
                    <a:pt x="1399" y="150"/>
                  </a:lnTo>
                  <a:lnTo>
                    <a:pt x="1399" y="150"/>
                  </a:lnTo>
                  <a:lnTo>
                    <a:pt x="1399" y="150"/>
                  </a:lnTo>
                  <a:lnTo>
                    <a:pt x="1399" y="155"/>
                  </a:lnTo>
                  <a:lnTo>
                    <a:pt x="1399" y="155"/>
                  </a:lnTo>
                  <a:lnTo>
                    <a:pt x="1405" y="155"/>
                  </a:lnTo>
                  <a:lnTo>
                    <a:pt x="1405" y="155"/>
                  </a:lnTo>
                  <a:lnTo>
                    <a:pt x="1410" y="155"/>
                  </a:lnTo>
                  <a:lnTo>
                    <a:pt x="1410" y="155"/>
                  </a:lnTo>
                  <a:lnTo>
                    <a:pt x="1410" y="161"/>
                  </a:lnTo>
                  <a:lnTo>
                    <a:pt x="1415" y="161"/>
                  </a:lnTo>
                  <a:lnTo>
                    <a:pt x="1415" y="161"/>
                  </a:lnTo>
                  <a:lnTo>
                    <a:pt x="1415" y="161"/>
                  </a:lnTo>
                  <a:lnTo>
                    <a:pt x="1420" y="161"/>
                  </a:lnTo>
                  <a:lnTo>
                    <a:pt x="1420" y="161"/>
                  </a:lnTo>
                  <a:lnTo>
                    <a:pt x="1420" y="161"/>
                  </a:lnTo>
                  <a:lnTo>
                    <a:pt x="1425" y="161"/>
                  </a:lnTo>
                  <a:lnTo>
                    <a:pt x="1420" y="161"/>
                  </a:lnTo>
                  <a:lnTo>
                    <a:pt x="1420" y="161"/>
                  </a:lnTo>
                  <a:lnTo>
                    <a:pt x="1420" y="161"/>
                  </a:lnTo>
                  <a:lnTo>
                    <a:pt x="1420" y="166"/>
                  </a:lnTo>
                  <a:lnTo>
                    <a:pt x="1420" y="166"/>
                  </a:lnTo>
                  <a:lnTo>
                    <a:pt x="1420" y="166"/>
                  </a:lnTo>
                  <a:lnTo>
                    <a:pt x="1420" y="166"/>
                  </a:lnTo>
                  <a:lnTo>
                    <a:pt x="1420" y="171"/>
                  </a:lnTo>
                  <a:lnTo>
                    <a:pt x="1420" y="171"/>
                  </a:lnTo>
                  <a:lnTo>
                    <a:pt x="1415" y="171"/>
                  </a:lnTo>
                  <a:lnTo>
                    <a:pt x="1415" y="171"/>
                  </a:lnTo>
                  <a:lnTo>
                    <a:pt x="1415" y="176"/>
                  </a:lnTo>
                  <a:lnTo>
                    <a:pt x="1415" y="176"/>
                  </a:lnTo>
                  <a:lnTo>
                    <a:pt x="1415" y="176"/>
                  </a:lnTo>
                  <a:lnTo>
                    <a:pt x="1415" y="181"/>
                  </a:lnTo>
                  <a:lnTo>
                    <a:pt x="1420" y="181"/>
                  </a:lnTo>
                  <a:lnTo>
                    <a:pt x="1415" y="181"/>
                  </a:lnTo>
                  <a:lnTo>
                    <a:pt x="1415" y="181"/>
                  </a:lnTo>
                  <a:lnTo>
                    <a:pt x="1415" y="187"/>
                  </a:lnTo>
                  <a:lnTo>
                    <a:pt x="1415" y="187"/>
                  </a:lnTo>
                  <a:lnTo>
                    <a:pt x="1415" y="187"/>
                  </a:lnTo>
                  <a:lnTo>
                    <a:pt x="1415" y="192"/>
                  </a:lnTo>
                  <a:lnTo>
                    <a:pt x="1410" y="192"/>
                  </a:lnTo>
                  <a:lnTo>
                    <a:pt x="1410" y="192"/>
                  </a:lnTo>
                  <a:lnTo>
                    <a:pt x="1415" y="192"/>
                  </a:lnTo>
                  <a:lnTo>
                    <a:pt x="1415" y="197"/>
                  </a:lnTo>
                  <a:lnTo>
                    <a:pt x="1415" y="197"/>
                  </a:lnTo>
                  <a:lnTo>
                    <a:pt x="1415" y="197"/>
                  </a:lnTo>
                  <a:lnTo>
                    <a:pt x="1415" y="202"/>
                  </a:lnTo>
                  <a:lnTo>
                    <a:pt x="1415" y="202"/>
                  </a:lnTo>
                  <a:lnTo>
                    <a:pt x="1410" y="202"/>
                  </a:lnTo>
                  <a:lnTo>
                    <a:pt x="1415" y="202"/>
                  </a:lnTo>
                  <a:lnTo>
                    <a:pt x="1415" y="207"/>
                  </a:lnTo>
                  <a:lnTo>
                    <a:pt x="1410" y="207"/>
                  </a:lnTo>
                  <a:lnTo>
                    <a:pt x="1410" y="207"/>
                  </a:lnTo>
                  <a:lnTo>
                    <a:pt x="1415" y="207"/>
                  </a:lnTo>
                  <a:lnTo>
                    <a:pt x="1410" y="212"/>
                  </a:lnTo>
                  <a:lnTo>
                    <a:pt x="1410" y="212"/>
                  </a:lnTo>
                  <a:lnTo>
                    <a:pt x="1410" y="212"/>
                  </a:lnTo>
                  <a:lnTo>
                    <a:pt x="1415" y="212"/>
                  </a:lnTo>
                  <a:lnTo>
                    <a:pt x="1415" y="218"/>
                  </a:lnTo>
                  <a:lnTo>
                    <a:pt x="1415" y="218"/>
                  </a:lnTo>
                  <a:lnTo>
                    <a:pt x="1415" y="223"/>
                  </a:lnTo>
                  <a:lnTo>
                    <a:pt x="1415" y="223"/>
                  </a:lnTo>
                  <a:lnTo>
                    <a:pt x="1415" y="223"/>
                  </a:lnTo>
                  <a:lnTo>
                    <a:pt x="1415" y="228"/>
                  </a:lnTo>
                  <a:lnTo>
                    <a:pt x="1415" y="228"/>
                  </a:lnTo>
                  <a:lnTo>
                    <a:pt x="1415" y="228"/>
                  </a:lnTo>
                  <a:lnTo>
                    <a:pt x="1415" y="228"/>
                  </a:lnTo>
                  <a:lnTo>
                    <a:pt x="1415" y="228"/>
                  </a:lnTo>
                  <a:lnTo>
                    <a:pt x="1415" y="233"/>
                  </a:lnTo>
                  <a:lnTo>
                    <a:pt x="1415" y="233"/>
                  </a:lnTo>
                  <a:lnTo>
                    <a:pt x="1415" y="233"/>
                  </a:lnTo>
                  <a:lnTo>
                    <a:pt x="1415" y="233"/>
                  </a:lnTo>
                  <a:lnTo>
                    <a:pt x="1415" y="238"/>
                  </a:lnTo>
                  <a:lnTo>
                    <a:pt x="1415" y="238"/>
                  </a:lnTo>
                  <a:lnTo>
                    <a:pt x="1415" y="238"/>
                  </a:lnTo>
                  <a:lnTo>
                    <a:pt x="1415" y="238"/>
                  </a:lnTo>
                  <a:lnTo>
                    <a:pt x="1415" y="244"/>
                  </a:lnTo>
                  <a:lnTo>
                    <a:pt x="1415" y="244"/>
                  </a:lnTo>
                  <a:lnTo>
                    <a:pt x="1415" y="244"/>
                  </a:lnTo>
                  <a:lnTo>
                    <a:pt x="1415" y="244"/>
                  </a:lnTo>
                  <a:lnTo>
                    <a:pt x="1410" y="249"/>
                  </a:lnTo>
                  <a:lnTo>
                    <a:pt x="1415" y="249"/>
                  </a:lnTo>
                  <a:lnTo>
                    <a:pt x="1415" y="249"/>
                  </a:lnTo>
                  <a:lnTo>
                    <a:pt x="1410" y="249"/>
                  </a:lnTo>
                  <a:lnTo>
                    <a:pt x="1410" y="249"/>
                  </a:lnTo>
                  <a:lnTo>
                    <a:pt x="1415" y="254"/>
                  </a:lnTo>
                  <a:lnTo>
                    <a:pt x="1415" y="254"/>
                  </a:lnTo>
                  <a:lnTo>
                    <a:pt x="1415" y="254"/>
                  </a:lnTo>
                  <a:lnTo>
                    <a:pt x="1410" y="254"/>
                  </a:lnTo>
                  <a:lnTo>
                    <a:pt x="1415" y="254"/>
                  </a:lnTo>
                  <a:lnTo>
                    <a:pt x="1410" y="259"/>
                  </a:lnTo>
                  <a:lnTo>
                    <a:pt x="1410" y="259"/>
                  </a:lnTo>
                  <a:lnTo>
                    <a:pt x="1415" y="259"/>
                  </a:lnTo>
                  <a:lnTo>
                    <a:pt x="1415" y="264"/>
                  </a:lnTo>
                  <a:lnTo>
                    <a:pt x="1410" y="264"/>
                  </a:lnTo>
                  <a:lnTo>
                    <a:pt x="1410" y="264"/>
                  </a:lnTo>
                  <a:lnTo>
                    <a:pt x="1415" y="264"/>
                  </a:lnTo>
                  <a:lnTo>
                    <a:pt x="1415" y="269"/>
                  </a:lnTo>
                  <a:lnTo>
                    <a:pt x="1415" y="269"/>
                  </a:lnTo>
                  <a:lnTo>
                    <a:pt x="1415" y="269"/>
                  </a:lnTo>
                  <a:lnTo>
                    <a:pt x="1415" y="275"/>
                  </a:lnTo>
                  <a:lnTo>
                    <a:pt x="1415" y="275"/>
                  </a:lnTo>
                  <a:lnTo>
                    <a:pt x="1415" y="275"/>
                  </a:lnTo>
                  <a:lnTo>
                    <a:pt x="1415" y="275"/>
                  </a:lnTo>
                  <a:lnTo>
                    <a:pt x="1420" y="275"/>
                  </a:lnTo>
                  <a:lnTo>
                    <a:pt x="1420" y="275"/>
                  </a:lnTo>
                  <a:lnTo>
                    <a:pt x="1420" y="275"/>
                  </a:lnTo>
                  <a:lnTo>
                    <a:pt x="1420" y="280"/>
                  </a:lnTo>
                  <a:lnTo>
                    <a:pt x="1420" y="280"/>
                  </a:lnTo>
                  <a:lnTo>
                    <a:pt x="1420" y="280"/>
                  </a:lnTo>
                  <a:lnTo>
                    <a:pt x="1420" y="280"/>
                  </a:lnTo>
                  <a:lnTo>
                    <a:pt x="1420" y="285"/>
                  </a:lnTo>
                  <a:lnTo>
                    <a:pt x="1420" y="285"/>
                  </a:lnTo>
                  <a:lnTo>
                    <a:pt x="1420" y="285"/>
                  </a:lnTo>
                  <a:lnTo>
                    <a:pt x="1420" y="290"/>
                  </a:lnTo>
                  <a:lnTo>
                    <a:pt x="1420" y="290"/>
                  </a:lnTo>
                  <a:lnTo>
                    <a:pt x="1420" y="290"/>
                  </a:lnTo>
                  <a:lnTo>
                    <a:pt x="1420" y="295"/>
                  </a:lnTo>
                  <a:lnTo>
                    <a:pt x="1425" y="295"/>
                  </a:lnTo>
                  <a:lnTo>
                    <a:pt x="1425" y="295"/>
                  </a:lnTo>
                  <a:lnTo>
                    <a:pt x="1425" y="295"/>
                  </a:lnTo>
                  <a:lnTo>
                    <a:pt x="1425" y="301"/>
                  </a:lnTo>
                  <a:lnTo>
                    <a:pt x="1425" y="301"/>
                  </a:lnTo>
                  <a:lnTo>
                    <a:pt x="1425" y="301"/>
                  </a:lnTo>
                  <a:lnTo>
                    <a:pt x="1425" y="306"/>
                  </a:lnTo>
                  <a:lnTo>
                    <a:pt x="1425" y="306"/>
                  </a:lnTo>
                  <a:lnTo>
                    <a:pt x="1425" y="306"/>
                  </a:lnTo>
                  <a:lnTo>
                    <a:pt x="1425" y="311"/>
                  </a:lnTo>
                  <a:lnTo>
                    <a:pt x="1425" y="311"/>
                  </a:lnTo>
                  <a:lnTo>
                    <a:pt x="1425" y="311"/>
                  </a:lnTo>
                  <a:lnTo>
                    <a:pt x="1425" y="311"/>
                  </a:lnTo>
                  <a:lnTo>
                    <a:pt x="1425" y="316"/>
                  </a:lnTo>
                  <a:lnTo>
                    <a:pt x="1425" y="316"/>
                  </a:lnTo>
                  <a:lnTo>
                    <a:pt x="1425" y="316"/>
                  </a:lnTo>
                  <a:lnTo>
                    <a:pt x="1425" y="321"/>
                  </a:lnTo>
                  <a:lnTo>
                    <a:pt x="1425" y="321"/>
                  </a:lnTo>
                  <a:lnTo>
                    <a:pt x="1425" y="321"/>
                  </a:lnTo>
                  <a:lnTo>
                    <a:pt x="1425" y="327"/>
                  </a:lnTo>
                  <a:lnTo>
                    <a:pt x="1425" y="327"/>
                  </a:lnTo>
                  <a:lnTo>
                    <a:pt x="1425" y="327"/>
                  </a:lnTo>
                  <a:lnTo>
                    <a:pt x="1425" y="327"/>
                  </a:lnTo>
                  <a:lnTo>
                    <a:pt x="1420" y="327"/>
                  </a:lnTo>
                  <a:lnTo>
                    <a:pt x="1420" y="332"/>
                  </a:lnTo>
                  <a:lnTo>
                    <a:pt x="1420" y="332"/>
                  </a:lnTo>
                  <a:lnTo>
                    <a:pt x="1420" y="332"/>
                  </a:lnTo>
                  <a:lnTo>
                    <a:pt x="1420" y="337"/>
                  </a:lnTo>
                  <a:lnTo>
                    <a:pt x="1420" y="337"/>
                  </a:lnTo>
                  <a:lnTo>
                    <a:pt x="1420" y="337"/>
                  </a:lnTo>
                  <a:lnTo>
                    <a:pt x="1420" y="337"/>
                  </a:lnTo>
                  <a:lnTo>
                    <a:pt x="1420" y="342"/>
                  </a:lnTo>
                  <a:lnTo>
                    <a:pt x="1420" y="342"/>
                  </a:lnTo>
                  <a:lnTo>
                    <a:pt x="1420" y="342"/>
                  </a:lnTo>
                  <a:lnTo>
                    <a:pt x="1420" y="342"/>
                  </a:lnTo>
                  <a:lnTo>
                    <a:pt x="1420" y="347"/>
                  </a:lnTo>
                  <a:lnTo>
                    <a:pt x="1420" y="347"/>
                  </a:lnTo>
                  <a:lnTo>
                    <a:pt x="1420" y="347"/>
                  </a:lnTo>
                  <a:lnTo>
                    <a:pt x="1420" y="347"/>
                  </a:lnTo>
                  <a:lnTo>
                    <a:pt x="1420" y="347"/>
                  </a:lnTo>
                  <a:lnTo>
                    <a:pt x="1415" y="347"/>
                  </a:lnTo>
                  <a:lnTo>
                    <a:pt x="1415" y="347"/>
                  </a:lnTo>
                  <a:lnTo>
                    <a:pt x="1415" y="347"/>
                  </a:lnTo>
                  <a:lnTo>
                    <a:pt x="1410" y="347"/>
                  </a:lnTo>
                  <a:lnTo>
                    <a:pt x="1410" y="352"/>
                  </a:lnTo>
                  <a:lnTo>
                    <a:pt x="1410" y="352"/>
                  </a:lnTo>
                  <a:lnTo>
                    <a:pt x="1410" y="352"/>
                  </a:lnTo>
                  <a:lnTo>
                    <a:pt x="1410" y="358"/>
                  </a:lnTo>
                  <a:lnTo>
                    <a:pt x="1410" y="358"/>
                  </a:lnTo>
                  <a:lnTo>
                    <a:pt x="1410" y="358"/>
                  </a:lnTo>
                  <a:lnTo>
                    <a:pt x="1415" y="358"/>
                  </a:lnTo>
                  <a:lnTo>
                    <a:pt x="1415" y="358"/>
                  </a:lnTo>
                  <a:lnTo>
                    <a:pt x="1415" y="363"/>
                  </a:lnTo>
                  <a:lnTo>
                    <a:pt x="1415" y="363"/>
                  </a:lnTo>
                  <a:lnTo>
                    <a:pt x="1415" y="363"/>
                  </a:lnTo>
                  <a:lnTo>
                    <a:pt x="1415" y="363"/>
                  </a:lnTo>
                  <a:lnTo>
                    <a:pt x="1415" y="363"/>
                  </a:lnTo>
                  <a:lnTo>
                    <a:pt x="1415" y="368"/>
                  </a:lnTo>
                  <a:lnTo>
                    <a:pt x="1415" y="368"/>
                  </a:lnTo>
                  <a:lnTo>
                    <a:pt x="1415" y="368"/>
                  </a:lnTo>
                  <a:lnTo>
                    <a:pt x="1415" y="373"/>
                  </a:lnTo>
                  <a:lnTo>
                    <a:pt x="1415" y="373"/>
                  </a:lnTo>
                  <a:lnTo>
                    <a:pt x="1415" y="373"/>
                  </a:lnTo>
                  <a:lnTo>
                    <a:pt x="1415" y="378"/>
                  </a:lnTo>
                  <a:lnTo>
                    <a:pt x="1415" y="378"/>
                  </a:lnTo>
                  <a:lnTo>
                    <a:pt x="1415" y="378"/>
                  </a:lnTo>
                  <a:lnTo>
                    <a:pt x="1415" y="378"/>
                  </a:lnTo>
                  <a:lnTo>
                    <a:pt x="1415" y="384"/>
                  </a:lnTo>
                  <a:lnTo>
                    <a:pt x="1415" y="384"/>
                  </a:lnTo>
                  <a:lnTo>
                    <a:pt x="1415" y="384"/>
                  </a:lnTo>
                  <a:lnTo>
                    <a:pt x="1415" y="384"/>
                  </a:lnTo>
                  <a:lnTo>
                    <a:pt x="1415" y="389"/>
                  </a:lnTo>
                  <a:lnTo>
                    <a:pt x="1415" y="389"/>
                  </a:lnTo>
                  <a:lnTo>
                    <a:pt x="1415" y="389"/>
                  </a:lnTo>
                  <a:lnTo>
                    <a:pt x="1415" y="394"/>
                  </a:lnTo>
                  <a:lnTo>
                    <a:pt x="1415" y="394"/>
                  </a:lnTo>
                  <a:lnTo>
                    <a:pt x="1420" y="394"/>
                  </a:lnTo>
                  <a:lnTo>
                    <a:pt x="1420" y="394"/>
                  </a:lnTo>
                  <a:lnTo>
                    <a:pt x="1420" y="394"/>
                  </a:lnTo>
                  <a:lnTo>
                    <a:pt x="1420" y="394"/>
                  </a:lnTo>
                  <a:lnTo>
                    <a:pt x="1420" y="399"/>
                  </a:lnTo>
                  <a:lnTo>
                    <a:pt x="1420" y="399"/>
                  </a:lnTo>
                  <a:lnTo>
                    <a:pt x="1420" y="399"/>
                  </a:lnTo>
                  <a:lnTo>
                    <a:pt x="1420" y="399"/>
                  </a:lnTo>
                  <a:lnTo>
                    <a:pt x="1420" y="399"/>
                  </a:lnTo>
                  <a:lnTo>
                    <a:pt x="1425" y="399"/>
                  </a:lnTo>
                  <a:lnTo>
                    <a:pt x="1425" y="404"/>
                  </a:lnTo>
                  <a:lnTo>
                    <a:pt x="1425" y="404"/>
                  </a:lnTo>
                  <a:lnTo>
                    <a:pt x="1425" y="399"/>
                  </a:lnTo>
                  <a:lnTo>
                    <a:pt x="1425" y="404"/>
                  </a:lnTo>
                  <a:lnTo>
                    <a:pt x="1425" y="404"/>
                  </a:lnTo>
                  <a:lnTo>
                    <a:pt x="1430" y="404"/>
                  </a:lnTo>
                  <a:lnTo>
                    <a:pt x="1430" y="404"/>
                  </a:lnTo>
                  <a:lnTo>
                    <a:pt x="1430" y="404"/>
                  </a:lnTo>
                  <a:lnTo>
                    <a:pt x="1430" y="404"/>
                  </a:lnTo>
                  <a:lnTo>
                    <a:pt x="1436" y="404"/>
                  </a:lnTo>
                  <a:lnTo>
                    <a:pt x="1436" y="404"/>
                  </a:lnTo>
                  <a:lnTo>
                    <a:pt x="1436" y="404"/>
                  </a:lnTo>
                  <a:lnTo>
                    <a:pt x="1441" y="410"/>
                  </a:lnTo>
                  <a:lnTo>
                    <a:pt x="1441" y="410"/>
                  </a:lnTo>
                  <a:lnTo>
                    <a:pt x="1441" y="410"/>
                  </a:lnTo>
                  <a:lnTo>
                    <a:pt x="1441" y="410"/>
                  </a:lnTo>
                  <a:lnTo>
                    <a:pt x="1441" y="410"/>
                  </a:lnTo>
                  <a:lnTo>
                    <a:pt x="1441" y="410"/>
                  </a:lnTo>
                  <a:lnTo>
                    <a:pt x="1441" y="410"/>
                  </a:lnTo>
                  <a:lnTo>
                    <a:pt x="1446" y="410"/>
                  </a:lnTo>
                  <a:lnTo>
                    <a:pt x="1446" y="410"/>
                  </a:lnTo>
                  <a:lnTo>
                    <a:pt x="1446" y="410"/>
                  </a:lnTo>
                  <a:lnTo>
                    <a:pt x="1446" y="415"/>
                  </a:lnTo>
                  <a:lnTo>
                    <a:pt x="1446" y="415"/>
                  </a:lnTo>
                  <a:lnTo>
                    <a:pt x="1446" y="415"/>
                  </a:lnTo>
                  <a:lnTo>
                    <a:pt x="1446" y="415"/>
                  </a:lnTo>
                  <a:lnTo>
                    <a:pt x="1446" y="415"/>
                  </a:lnTo>
                  <a:lnTo>
                    <a:pt x="1446" y="420"/>
                  </a:lnTo>
                  <a:lnTo>
                    <a:pt x="1446" y="420"/>
                  </a:lnTo>
                  <a:lnTo>
                    <a:pt x="1446" y="420"/>
                  </a:lnTo>
                  <a:lnTo>
                    <a:pt x="1451" y="420"/>
                  </a:lnTo>
                  <a:lnTo>
                    <a:pt x="1451" y="420"/>
                  </a:lnTo>
                  <a:lnTo>
                    <a:pt x="1451" y="420"/>
                  </a:lnTo>
                  <a:lnTo>
                    <a:pt x="1456" y="420"/>
                  </a:lnTo>
                  <a:lnTo>
                    <a:pt x="1456" y="425"/>
                  </a:lnTo>
                  <a:lnTo>
                    <a:pt x="1456" y="425"/>
                  </a:lnTo>
                  <a:lnTo>
                    <a:pt x="1456" y="425"/>
                  </a:lnTo>
                  <a:lnTo>
                    <a:pt x="1456" y="425"/>
                  </a:lnTo>
                  <a:lnTo>
                    <a:pt x="1462" y="425"/>
                  </a:lnTo>
                  <a:lnTo>
                    <a:pt x="1462" y="425"/>
                  </a:lnTo>
                  <a:lnTo>
                    <a:pt x="1462" y="425"/>
                  </a:lnTo>
                  <a:lnTo>
                    <a:pt x="1462" y="430"/>
                  </a:lnTo>
                  <a:lnTo>
                    <a:pt x="1462" y="430"/>
                  </a:lnTo>
                  <a:lnTo>
                    <a:pt x="1462" y="430"/>
                  </a:lnTo>
                  <a:lnTo>
                    <a:pt x="1462" y="430"/>
                  </a:lnTo>
                  <a:lnTo>
                    <a:pt x="1467" y="430"/>
                  </a:lnTo>
                  <a:lnTo>
                    <a:pt x="1467" y="435"/>
                  </a:lnTo>
                  <a:lnTo>
                    <a:pt x="1467" y="435"/>
                  </a:lnTo>
                  <a:lnTo>
                    <a:pt x="1472" y="435"/>
                  </a:lnTo>
                  <a:lnTo>
                    <a:pt x="1472" y="435"/>
                  </a:lnTo>
                  <a:lnTo>
                    <a:pt x="1467" y="441"/>
                  </a:lnTo>
                  <a:lnTo>
                    <a:pt x="1467" y="441"/>
                  </a:lnTo>
                  <a:lnTo>
                    <a:pt x="1467" y="446"/>
                  </a:lnTo>
                  <a:lnTo>
                    <a:pt x="1467" y="446"/>
                  </a:lnTo>
                  <a:lnTo>
                    <a:pt x="1467" y="446"/>
                  </a:lnTo>
                  <a:lnTo>
                    <a:pt x="1467" y="446"/>
                  </a:lnTo>
                  <a:lnTo>
                    <a:pt x="1467" y="446"/>
                  </a:lnTo>
                  <a:lnTo>
                    <a:pt x="1467" y="451"/>
                  </a:lnTo>
                  <a:lnTo>
                    <a:pt x="1467" y="451"/>
                  </a:lnTo>
                  <a:lnTo>
                    <a:pt x="1467" y="451"/>
                  </a:lnTo>
                  <a:lnTo>
                    <a:pt x="1467" y="451"/>
                  </a:lnTo>
                  <a:lnTo>
                    <a:pt x="1467" y="456"/>
                  </a:lnTo>
                  <a:lnTo>
                    <a:pt x="1467" y="456"/>
                  </a:lnTo>
                  <a:lnTo>
                    <a:pt x="1467" y="456"/>
                  </a:lnTo>
                  <a:lnTo>
                    <a:pt x="1467" y="461"/>
                  </a:lnTo>
                  <a:lnTo>
                    <a:pt x="1467" y="461"/>
                  </a:lnTo>
                  <a:lnTo>
                    <a:pt x="1467" y="461"/>
                  </a:lnTo>
                  <a:lnTo>
                    <a:pt x="1467" y="461"/>
                  </a:lnTo>
                  <a:lnTo>
                    <a:pt x="1467" y="467"/>
                  </a:lnTo>
                  <a:lnTo>
                    <a:pt x="1472" y="467"/>
                  </a:lnTo>
                  <a:lnTo>
                    <a:pt x="1472" y="472"/>
                  </a:lnTo>
                  <a:lnTo>
                    <a:pt x="1472" y="472"/>
                  </a:lnTo>
                  <a:lnTo>
                    <a:pt x="1477" y="472"/>
                  </a:lnTo>
                  <a:lnTo>
                    <a:pt x="1477" y="472"/>
                  </a:lnTo>
                  <a:lnTo>
                    <a:pt x="1472" y="472"/>
                  </a:lnTo>
                  <a:lnTo>
                    <a:pt x="1472" y="477"/>
                  </a:lnTo>
                  <a:lnTo>
                    <a:pt x="1472" y="477"/>
                  </a:lnTo>
                  <a:lnTo>
                    <a:pt x="1477" y="477"/>
                  </a:lnTo>
                  <a:lnTo>
                    <a:pt x="1477" y="477"/>
                  </a:lnTo>
                  <a:lnTo>
                    <a:pt x="1472" y="477"/>
                  </a:lnTo>
                  <a:lnTo>
                    <a:pt x="1477" y="482"/>
                  </a:lnTo>
                  <a:lnTo>
                    <a:pt x="1477" y="482"/>
                  </a:lnTo>
                  <a:lnTo>
                    <a:pt x="1477" y="482"/>
                  </a:lnTo>
                  <a:lnTo>
                    <a:pt x="1477" y="487"/>
                  </a:lnTo>
                  <a:lnTo>
                    <a:pt x="1477" y="487"/>
                  </a:lnTo>
                  <a:lnTo>
                    <a:pt x="1477" y="487"/>
                  </a:lnTo>
                  <a:lnTo>
                    <a:pt x="1477" y="493"/>
                  </a:lnTo>
                  <a:lnTo>
                    <a:pt x="1477" y="493"/>
                  </a:lnTo>
                  <a:lnTo>
                    <a:pt x="1477" y="493"/>
                  </a:lnTo>
                  <a:lnTo>
                    <a:pt x="1482" y="493"/>
                  </a:lnTo>
                  <a:lnTo>
                    <a:pt x="1482" y="493"/>
                  </a:lnTo>
                  <a:lnTo>
                    <a:pt x="1482" y="493"/>
                  </a:lnTo>
                  <a:lnTo>
                    <a:pt x="1482" y="493"/>
                  </a:lnTo>
                  <a:lnTo>
                    <a:pt x="1482" y="498"/>
                  </a:lnTo>
                  <a:lnTo>
                    <a:pt x="1482" y="498"/>
                  </a:lnTo>
                  <a:lnTo>
                    <a:pt x="1482" y="498"/>
                  </a:lnTo>
                  <a:lnTo>
                    <a:pt x="1482" y="503"/>
                  </a:lnTo>
                  <a:lnTo>
                    <a:pt x="1482" y="503"/>
                  </a:lnTo>
                  <a:lnTo>
                    <a:pt x="1482" y="503"/>
                  </a:lnTo>
                  <a:lnTo>
                    <a:pt x="1482" y="503"/>
                  </a:lnTo>
                  <a:lnTo>
                    <a:pt x="1487" y="503"/>
                  </a:lnTo>
                  <a:lnTo>
                    <a:pt x="1487" y="508"/>
                  </a:lnTo>
                  <a:lnTo>
                    <a:pt x="1482" y="508"/>
                  </a:lnTo>
                  <a:lnTo>
                    <a:pt x="1482" y="508"/>
                  </a:lnTo>
                  <a:lnTo>
                    <a:pt x="1482" y="508"/>
                  </a:lnTo>
                  <a:lnTo>
                    <a:pt x="1482" y="508"/>
                  </a:lnTo>
                  <a:lnTo>
                    <a:pt x="1482" y="513"/>
                  </a:lnTo>
                  <a:lnTo>
                    <a:pt x="1482" y="513"/>
                  </a:lnTo>
                  <a:lnTo>
                    <a:pt x="1487" y="513"/>
                  </a:lnTo>
                  <a:lnTo>
                    <a:pt x="1487" y="513"/>
                  </a:lnTo>
                  <a:lnTo>
                    <a:pt x="1487" y="518"/>
                  </a:lnTo>
                  <a:lnTo>
                    <a:pt x="1487" y="518"/>
                  </a:lnTo>
                  <a:lnTo>
                    <a:pt x="1482" y="518"/>
                  </a:lnTo>
                  <a:lnTo>
                    <a:pt x="1482" y="524"/>
                  </a:lnTo>
                  <a:lnTo>
                    <a:pt x="1482" y="524"/>
                  </a:lnTo>
                  <a:lnTo>
                    <a:pt x="1477" y="518"/>
                  </a:lnTo>
                  <a:lnTo>
                    <a:pt x="1477" y="524"/>
                  </a:lnTo>
                  <a:lnTo>
                    <a:pt x="1477" y="524"/>
                  </a:lnTo>
                  <a:lnTo>
                    <a:pt x="1477" y="524"/>
                  </a:lnTo>
                  <a:lnTo>
                    <a:pt x="1477" y="524"/>
                  </a:lnTo>
                  <a:lnTo>
                    <a:pt x="1477" y="529"/>
                  </a:lnTo>
                  <a:lnTo>
                    <a:pt x="1477" y="529"/>
                  </a:lnTo>
                  <a:lnTo>
                    <a:pt x="1477" y="529"/>
                  </a:lnTo>
                  <a:lnTo>
                    <a:pt x="1482" y="529"/>
                  </a:lnTo>
                  <a:lnTo>
                    <a:pt x="1482" y="529"/>
                  </a:lnTo>
                  <a:lnTo>
                    <a:pt x="1477" y="529"/>
                  </a:lnTo>
                  <a:lnTo>
                    <a:pt x="1477" y="529"/>
                  </a:lnTo>
                  <a:lnTo>
                    <a:pt x="1482" y="529"/>
                  </a:lnTo>
                  <a:lnTo>
                    <a:pt x="1482" y="534"/>
                  </a:lnTo>
                  <a:lnTo>
                    <a:pt x="1477" y="534"/>
                  </a:lnTo>
                  <a:lnTo>
                    <a:pt x="1477" y="534"/>
                  </a:lnTo>
                  <a:lnTo>
                    <a:pt x="1477" y="534"/>
                  </a:lnTo>
                  <a:lnTo>
                    <a:pt x="1477" y="539"/>
                  </a:lnTo>
                  <a:lnTo>
                    <a:pt x="1477" y="539"/>
                  </a:lnTo>
                  <a:lnTo>
                    <a:pt x="1477" y="539"/>
                  </a:lnTo>
                  <a:lnTo>
                    <a:pt x="1477" y="539"/>
                  </a:lnTo>
                  <a:lnTo>
                    <a:pt x="1477" y="539"/>
                  </a:lnTo>
                  <a:lnTo>
                    <a:pt x="1477" y="544"/>
                  </a:lnTo>
                  <a:lnTo>
                    <a:pt x="1477" y="544"/>
                  </a:lnTo>
                  <a:lnTo>
                    <a:pt x="1477" y="544"/>
                  </a:lnTo>
                  <a:lnTo>
                    <a:pt x="1482" y="544"/>
                  </a:lnTo>
                  <a:lnTo>
                    <a:pt x="1482" y="544"/>
                  </a:lnTo>
                  <a:lnTo>
                    <a:pt x="1482" y="550"/>
                  </a:lnTo>
                  <a:lnTo>
                    <a:pt x="1482" y="550"/>
                  </a:lnTo>
                  <a:lnTo>
                    <a:pt x="1482" y="550"/>
                  </a:lnTo>
                  <a:lnTo>
                    <a:pt x="1482" y="550"/>
                  </a:lnTo>
                  <a:lnTo>
                    <a:pt x="1482" y="550"/>
                  </a:lnTo>
                  <a:lnTo>
                    <a:pt x="1482" y="550"/>
                  </a:lnTo>
                  <a:lnTo>
                    <a:pt x="1482" y="555"/>
                  </a:lnTo>
                  <a:lnTo>
                    <a:pt x="1482" y="555"/>
                  </a:lnTo>
                  <a:lnTo>
                    <a:pt x="1482" y="555"/>
                  </a:lnTo>
                  <a:lnTo>
                    <a:pt x="1482" y="560"/>
                  </a:lnTo>
                  <a:lnTo>
                    <a:pt x="1482" y="560"/>
                  </a:lnTo>
                  <a:lnTo>
                    <a:pt x="1477" y="560"/>
                  </a:lnTo>
                  <a:lnTo>
                    <a:pt x="1477" y="560"/>
                  </a:lnTo>
                  <a:lnTo>
                    <a:pt x="1477" y="560"/>
                  </a:lnTo>
                  <a:lnTo>
                    <a:pt x="1477" y="565"/>
                  </a:lnTo>
                  <a:lnTo>
                    <a:pt x="1477" y="565"/>
                  </a:lnTo>
                  <a:lnTo>
                    <a:pt x="1477" y="565"/>
                  </a:lnTo>
                  <a:lnTo>
                    <a:pt x="1477" y="570"/>
                  </a:lnTo>
                  <a:lnTo>
                    <a:pt x="1477" y="570"/>
                  </a:lnTo>
                  <a:lnTo>
                    <a:pt x="1477" y="570"/>
                  </a:lnTo>
                  <a:lnTo>
                    <a:pt x="1477" y="576"/>
                  </a:lnTo>
                  <a:lnTo>
                    <a:pt x="1477" y="576"/>
                  </a:lnTo>
                  <a:lnTo>
                    <a:pt x="1477" y="576"/>
                  </a:lnTo>
                  <a:lnTo>
                    <a:pt x="1482" y="576"/>
                  </a:lnTo>
                  <a:lnTo>
                    <a:pt x="1482" y="576"/>
                  </a:lnTo>
                  <a:lnTo>
                    <a:pt x="1482" y="576"/>
                  </a:lnTo>
                  <a:lnTo>
                    <a:pt x="1482" y="576"/>
                  </a:lnTo>
                  <a:lnTo>
                    <a:pt x="1482" y="576"/>
                  </a:lnTo>
                  <a:lnTo>
                    <a:pt x="1482" y="581"/>
                  </a:lnTo>
                  <a:lnTo>
                    <a:pt x="1482" y="581"/>
                  </a:lnTo>
                  <a:lnTo>
                    <a:pt x="1482" y="581"/>
                  </a:lnTo>
                  <a:lnTo>
                    <a:pt x="1482" y="586"/>
                  </a:lnTo>
                  <a:lnTo>
                    <a:pt x="1482" y="586"/>
                  </a:lnTo>
                  <a:lnTo>
                    <a:pt x="1482" y="586"/>
                  </a:lnTo>
                  <a:lnTo>
                    <a:pt x="1477" y="586"/>
                  </a:lnTo>
                  <a:lnTo>
                    <a:pt x="1477" y="586"/>
                  </a:lnTo>
                  <a:lnTo>
                    <a:pt x="1477" y="591"/>
                  </a:lnTo>
                  <a:lnTo>
                    <a:pt x="1477" y="591"/>
                  </a:lnTo>
                  <a:lnTo>
                    <a:pt x="1477" y="591"/>
                  </a:lnTo>
                  <a:lnTo>
                    <a:pt x="1477" y="591"/>
                  </a:lnTo>
                  <a:lnTo>
                    <a:pt x="1477" y="591"/>
                  </a:lnTo>
                  <a:lnTo>
                    <a:pt x="1477" y="591"/>
                  </a:lnTo>
                  <a:lnTo>
                    <a:pt x="1477" y="596"/>
                  </a:lnTo>
                  <a:lnTo>
                    <a:pt x="1472" y="596"/>
                  </a:lnTo>
                  <a:lnTo>
                    <a:pt x="1472" y="596"/>
                  </a:lnTo>
                  <a:lnTo>
                    <a:pt x="1472" y="596"/>
                  </a:lnTo>
                  <a:lnTo>
                    <a:pt x="1472" y="601"/>
                  </a:lnTo>
                  <a:lnTo>
                    <a:pt x="1472" y="601"/>
                  </a:lnTo>
                  <a:lnTo>
                    <a:pt x="1472" y="601"/>
                  </a:lnTo>
                  <a:lnTo>
                    <a:pt x="1472" y="601"/>
                  </a:lnTo>
                  <a:lnTo>
                    <a:pt x="1472" y="601"/>
                  </a:lnTo>
                  <a:lnTo>
                    <a:pt x="1472" y="607"/>
                  </a:lnTo>
                  <a:lnTo>
                    <a:pt x="1472" y="607"/>
                  </a:lnTo>
                  <a:lnTo>
                    <a:pt x="1472" y="607"/>
                  </a:lnTo>
                  <a:lnTo>
                    <a:pt x="1472" y="607"/>
                  </a:lnTo>
                  <a:lnTo>
                    <a:pt x="1472" y="612"/>
                  </a:lnTo>
                  <a:lnTo>
                    <a:pt x="1472" y="612"/>
                  </a:lnTo>
                  <a:lnTo>
                    <a:pt x="1472" y="612"/>
                  </a:lnTo>
                  <a:lnTo>
                    <a:pt x="1472" y="612"/>
                  </a:lnTo>
                  <a:lnTo>
                    <a:pt x="1472" y="612"/>
                  </a:lnTo>
                  <a:lnTo>
                    <a:pt x="1472" y="617"/>
                  </a:lnTo>
                  <a:lnTo>
                    <a:pt x="1472" y="617"/>
                  </a:lnTo>
                  <a:lnTo>
                    <a:pt x="1472" y="617"/>
                  </a:lnTo>
                  <a:lnTo>
                    <a:pt x="1472" y="617"/>
                  </a:lnTo>
                  <a:lnTo>
                    <a:pt x="1472" y="617"/>
                  </a:lnTo>
                  <a:lnTo>
                    <a:pt x="1472" y="622"/>
                  </a:lnTo>
                  <a:lnTo>
                    <a:pt x="1472" y="622"/>
                  </a:lnTo>
                  <a:lnTo>
                    <a:pt x="1472" y="622"/>
                  </a:lnTo>
                  <a:lnTo>
                    <a:pt x="1472" y="622"/>
                  </a:lnTo>
                  <a:lnTo>
                    <a:pt x="1472" y="622"/>
                  </a:lnTo>
                  <a:lnTo>
                    <a:pt x="1467" y="622"/>
                  </a:lnTo>
                  <a:lnTo>
                    <a:pt x="1467" y="622"/>
                  </a:lnTo>
                  <a:lnTo>
                    <a:pt x="1472" y="627"/>
                  </a:lnTo>
                  <a:lnTo>
                    <a:pt x="1472" y="627"/>
                  </a:lnTo>
                  <a:lnTo>
                    <a:pt x="1467" y="627"/>
                  </a:lnTo>
                  <a:lnTo>
                    <a:pt x="1472" y="627"/>
                  </a:lnTo>
                  <a:lnTo>
                    <a:pt x="1472" y="627"/>
                  </a:lnTo>
                  <a:lnTo>
                    <a:pt x="1472" y="633"/>
                  </a:lnTo>
                  <a:lnTo>
                    <a:pt x="1472" y="633"/>
                  </a:lnTo>
                  <a:lnTo>
                    <a:pt x="1472" y="633"/>
                  </a:lnTo>
                  <a:lnTo>
                    <a:pt x="1472" y="638"/>
                  </a:lnTo>
                  <a:lnTo>
                    <a:pt x="1472" y="638"/>
                  </a:lnTo>
                  <a:lnTo>
                    <a:pt x="1472" y="638"/>
                  </a:lnTo>
                  <a:lnTo>
                    <a:pt x="1467" y="638"/>
                  </a:lnTo>
                  <a:lnTo>
                    <a:pt x="1467" y="638"/>
                  </a:lnTo>
                  <a:lnTo>
                    <a:pt x="1472" y="638"/>
                  </a:lnTo>
                  <a:lnTo>
                    <a:pt x="1472" y="643"/>
                  </a:lnTo>
                  <a:lnTo>
                    <a:pt x="1467" y="643"/>
                  </a:lnTo>
                  <a:lnTo>
                    <a:pt x="1467" y="643"/>
                  </a:lnTo>
                  <a:lnTo>
                    <a:pt x="1467" y="643"/>
                  </a:lnTo>
                  <a:lnTo>
                    <a:pt x="1467" y="643"/>
                  </a:lnTo>
                  <a:lnTo>
                    <a:pt x="1472" y="643"/>
                  </a:lnTo>
                  <a:lnTo>
                    <a:pt x="1472" y="648"/>
                  </a:lnTo>
                  <a:lnTo>
                    <a:pt x="1467" y="648"/>
                  </a:lnTo>
                  <a:lnTo>
                    <a:pt x="1467" y="648"/>
                  </a:lnTo>
                  <a:lnTo>
                    <a:pt x="1472" y="648"/>
                  </a:lnTo>
                  <a:lnTo>
                    <a:pt x="1472" y="653"/>
                  </a:lnTo>
                  <a:lnTo>
                    <a:pt x="1467" y="653"/>
                  </a:lnTo>
                  <a:lnTo>
                    <a:pt x="1467" y="653"/>
                  </a:lnTo>
                  <a:lnTo>
                    <a:pt x="1467" y="659"/>
                  </a:lnTo>
                  <a:lnTo>
                    <a:pt x="1472" y="659"/>
                  </a:lnTo>
                  <a:lnTo>
                    <a:pt x="1472" y="659"/>
                  </a:lnTo>
                  <a:lnTo>
                    <a:pt x="1472" y="659"/>
                  </a:lnTo>
                  <a:lnTo>
                    <a:pt x="1472" y="659"/>
                  </a:lnTo>
                  <a:lnTo>
                    <a:pt x="1472" y="659"/>
                  </a:lnTo>
                  <a:lnTo>
                    <a:pt x="1472" y="659"/>
                  </a:lnTo>
                  <a:lnTo>
                    <a:pt x="1472" y="664"/>
                  </a:lnTo>
                  <a:lnTo>
                    <a:pt x="1472" y="664"/>
                  </a:lnTo>
                  <a:lnTo>
                    <a:pt x="1477" y="664"/>
                  </a:lnTo>
                  <a:lnTo>
                    <a:pt x="1477" y="664"/>
                  </a:lnTo>
                  <a:lnTo>
                    <a:pt x="1477" y="669"/>
                  </a:lnTo>
                  <a:lnTo>
                    <a:pt x="1477" y="669"/>
                  </a:lnTo>
                  <a:lnTo>
                    <a:pt x="1477" y="674"/>
                  </a:lnTo>
                  <a:lnTo>
                    <a:pt x="1477" y="674"/>
                  </a:lnTo>
                  <a:lnTo>
                    <a:pt x="1477" y="674"/>
                  </a:lnTo>
                  <a:lnTo>
                    <a:pt x="1477" y="674"/>
                  </a:lnTo>
                  <a:lnTo>
                    <a:pt x="1477" y="679"/>
                  </a:lnTo>
                  <a:lnTo>
                    <a:pt x="1482" y="679"/>
                  </a:lnTo>
                  <a:lnTo>
                    <a:pt x="1482" y="679"/>
                  </a:lnTo>
                  <a:lnTo>
                    <a:pt x="1482" y="679"/>
                  </a:lnTo>
                  <a:lnTo>
                    <a:pt x="1482" y="684"/>
                  </a:lnTo>
                  <a:lnTo>
                    <a:pt x="1482" y="684"/>
                  </a:lnTo>
                  <a:lnTo>
                    <a:pt x="1482" y="684"/>
                  </a:lnTo>
                  <a:lnTo>
                    <a:pt x="1482" y="690"/>
                  </a:lnTo>
                  <a:lnTo>
                    <a:pt x="1482" y="690"/>
                  </a:lnTo>
                  <a:lnTo>
                    <a:pt x="1482" y="690"/>
                  </a:lnTo>
                  <a:lnTo>
                    <a:pt x="1482" y="690"/>
                  </a:lnTo>
                  <a:lnTo>
                    <a:pt x="1482" y="690"/>
                  </a:lnTo>
                  <a:lnTo>
                    <a:pt x="1477" y="690"/>
                  </a:lnTo>
                  <a:lnTo>
                    <a:pt x="1477" y="690"/>
                  </a:lnTo>
                  <a:lnTo>
                    <a:pt x="1477" y="695"/>
                  </a:lnTo>
                  <a:lnTo>
                    <a:pt x="1477" y="695"/>
                  </a:lnTo>
                  <a:lnTo>
                    <a:pt x="1477" y="695"/>
                  </a:lnTo>
                  <a:lnTo>
                    <a:pt x="1477" y="695"/>
                  </a:lnTo>
                  <a:lnTo>
                    <a:pt x="1477" y="700"/>
                  </a:lnTo>
                  <a:lnTo>
                    <a:pt x="1482" y="700"/>
                  </a:lnTo>
                  <a:lnTo>
                    <a:pt x="1482" y="700"/>
                  </a:lnTo>
                  <a:lnTo>
                    <a:pt x="1482" y="700"/>
                  </a:lnTo>
                  <a:lnTo>
                    <a:pt x="1482" y="700"/>
                  </a:lnTo>
                  <a:lnTo>
                    <a:pt x="1482" y="705"/>
                  </a:lnTo>
                  <a:lnTo>
                    <a:pt x="1482" y="705"/>
                  </a:lnTo>
                  <a:lnTo>
                    <a:pt x="1482" y="705"/>
                  </a:lnTo>
                  <a:lnTo>
                    <a:pt x="1482" y="705"/>
                  </a:lnTo>
                  <a:lnTo>
                    <a:pt x="1482" y="710"/>
                  </a:lnTo>
                  <a:lnTo>
                    <a:pt x="1482" y="710"/>
                  </a:lnTo>
                  <a:lnTo>
                    <a:pt x="1487" y="710"/>
                  </a:lnTo>
                  <a:lnTo>
                    <a:pt x="1487" y="716"/>
                  </a:lnTo>
                  <a:lnTo>
                    <a:pt x="1487" y="716"/>
                  </a:lnTo>
                  <a:lnTo>
                    <a:pt x="1487" y="716"/>
                  </a:lnTo>
                  <a:lnTo>
                    <a:pt x="1487" y="716"/>
                  </a:lnTo>
                  <a:lnTo>
                    <a:pt x="1487" y="721"/>
                  </a:lnTo>
                  <a:lnTo>
                    <a:pt x="1487" y="721"/>
                  </a:lnTo>
                  <a:lnTo>
                    <a:pt x="1487" y="726"/>
                  </a:lnTo>
                  <a:lnTo>
                    <a:pt x="1487" y="726"/>
                  </a:lnTo>
                  <a:lnTo>
                    <a:pt x="1487" y="726"/>
                  </a:lnTo>
                  <a:lnTo>
                    <a:pt x="1482" y="726"/>
                  </a:lnTo>
                  <a:lnTo>
                    <a:pt x="1482" y="726"/>
                  </a:lnTo>
                  <a:lnTo>
                    <a:pt x="1482" y="726"/>
                  </a:lnTo>
                  <a:lnTo>
                    <a:pt x="1477" y="726"/>
                  </a:lnTo>
                  <a:lnTo>
                    <a:pt x="1477" y="731"/>
                  </a:lnTo>
                  <a:lnTo>
                    <a:pt x="1477" y="731"/>
                  </a:lnTo>
                  <a:lnTo>
                    <a:pt x="1482" y="731"/>
                  </a:lnTo>
                  <a:lnTo>
                    <a:pt x="1482" y="736"/>
                  </a:lnTo>
                  <a:lnTo>
                    <a:pt x="1482" y="736"/>
                  </a:lnTo>
                  <a:lnTo>
                    <a:pt x="1482" y="736"/>
                  </a:lnTo>
                  <a:lnTo>
                    <a:pt x="1482" y="741"/>
                  </a:lnTo>
                  <a:lnTo>
                    <a:pt x="1482" y="741"/>
                  </a:lnTo>
                  <a:lnTo>
                    <a:pt x="1482" y="741"/>
                  </a:lnTo>
                  <a:lnTo>
                    <a:pt x="1482" y="741"/>
                  </a:lnTo>
                  <a:lnTo>
                    <a:pt x="1482" y="747"/>
                  </a:lnTo>
                  <a:lnTo>
                    <a:pt x="1482" y="747"/>
                  </a:lnTo>
                  <a:lnTo>
                    <a:pt x="1482" y="747"/>
                  </a:lnTo>
                  <a:lnTo>
                    <a:pt x="1482" y="752"/>
                  </a:lnTo>
                  <a:lnTo>
                    <a:pt x="1477" y="752"/>
                  </a:lnTo>
                  <a:lnTo>
                    <a:pt x="1477" y="752"/>
                  </a:lnTo>
                  <a:lnTo>
                    <a:pt x="1477" y="752"/>
                  </a:lnTo>
                  <a:lnTo>
                    <a:pt x="1477" y="752"/>
                  </a:lnTo>
                  <a:lnTo>
                    <a:pt x="1477" y="752"/>
                  </a:lnTo>
                  <a:lnTo>
                    <a:pt x="1472" y="752"/>
                  </a:lnTo>
                  <a:lnTo>
                    <a:pt x="1472" y="752"/>
                  </a:lnTo>
                  <a:lnTo>
                    <a:pt x="1472" y="757"/>
                  </a:lnTo>
                  <a:lnTo>
                    <a:pt x="1472" y="757"/>
                  </a:lnTo>
                  <a:lnTo>
                    <a:pt x="1467" y="757"/>
                  </a:lnTo>
                  <a:lnTo>
                    <a:pt x="1467" y="757"/>
                  </a:lnTo>
                  <a:lnTo>
                    <a:pt x="1467" y="757"/>
                  </a:lnTo>
                  <a:lnTo>
                    <a:pt x="1462" y="762"/>
                  </a:lnTo>
                  <a:lnTo>
                    <a:pt x="1462" y="762"/>
                  </a:lnTo>
                  <a:lnTo>
                    <a:pt x="1462" y="762"/>
                  </a:lnTo>
                  <a:lnTo>
                    <a:pt x="1462" y="767"/>
                  </a:lnTo>
                  <a:lnTo>
                    <a:pt x="1462" y="767"/>
                  </a:lnTo>
                  <a:lnTo>
                    <a:pt x="1467" y="767"/>
                  </a:lnTo>
                  <a:lnTo>
                    <a:pt x="1467" y="767"/>
                  </a:lnTo>
                  <a:lnTo>
                    <a:pt x="1467" y="767"/>
                  </a:lnTo>
                  <a:lnTo>
                    <a:pt x="1467" y="773"/>
                  </a:lnTo>
                  <a:lnTo>
                    <a:pt x="1467" y="773"/>
                  </a:lnTo>
                  <a:lnTo>
                    <a:pt x="1467" y="773"/>
                  </a:lnTo>
                  <a:lnTo>
                    <a:pt x="1467" y="773"/>
                  </a:lnTo>
                  <a:lnTo>
                    <a:pt x="1467" y="773"/>
                  </a:lnTo>
                  <a:lnTo>
                    <a:pt x="1467" y="778"/>
                  </a:lnTo>
                  <a:lnTo>
                    <a:pt x="1467" y="778"/>
                  </a:lnTo>
                  <a:lnTo>
                    <a:pt x="1467" y="778"/>
                  </a:lnTo>
                  <a:lnTo>
                    <a:pt x="1467" y="783"/>
                  </a:lnTo>
                  <a:lnTo>
                    <a:pt x="1467" y="783"/>
                  </a:lnTo>
                  <a:lnTo>
                    <a:pt x="1467" y="783"/>
                  </a:lnTo>
                  <a:lnTo>
                    <a:pt x="1467" y="783"/>
                  </a:lnTo>
                  <a:lnTo>
                    <a:pt x="1467" y="788"/>
                  </a:lnTo>
                  <a:lnTo>
                    <a:pt x="1472" y="788"/>
                  </a:lnTo>
                  <a:lnTo>
                    <a:pt x="1467" y="788"/>
                  </a:lnTo>
                  <a:lnTo>
                    <a:pt x="1467" y="788"/>
                  </a:lnTo>
                  <a:lnTo>
                    <a:pt x="1467" y="788"/>
                  </a:lnTo>
                  <a:lnTo>
                    <a:pt x="1467" y="793"/>
                  </a:lnTo>
                  <a:lnTo>
                    <a:pt x="1467" y="793"/>
                  </a:lnTo>
                  <a:lnTo>
                    <a:pt x="1462" y="793"/>
                  </a:lnTo>
                  <a:lnTo>
                    <a:pt x="1462" y="793"/>
                  </a:lnTo>
                  <a:lnTo>
                    <a:pt x="1462" y="799"/>
                  </a:lnTo>
                  <a:lnTo>
                    <a:pt x="1462" y="799"/>
                  </a:lnTo>
                  <a:lnTo>
                    <a:pt x="1462" y="799"/>
                  </a:lnTo>
                  <a:lnTo>
                    <a:pt x="1462" y="804"/>
                  </a:lnTo>
                  <a:lnTo>
                    <a:pt x="1462" y="804"/>
                  </a:lnTo>
                  <a:lnTo>
                    <a:pt x="1467" y="804"/>
                  </a:lnTo>
                  <a:lnTo>
                    <a:pt x="1467" y="804"/>
                  </a:lnTo>
                  <a:lnTo>
                    <a:pt x="1467" y="809"/>
                  </a:lnTo>
                  <a:lnTo>
                    <a:pt x="1467" y="809"/>
                  </a:lnTo>
                  <a:lnTo>
                    <a:pt x="1467" y="809"/>
                  </a:lnTo>
                  <a:lnTo>
                    <a:pt x="1472" y="809"/>
                  </a:lnTo>
                  <a:lnTo>
                    <a:pt x="1472" y="809"/>
                  </a:lnTo>
                  <a:lnTo>
                    <a:pt x="1472" y="809"/>
                  </a:lnTo>
                  <a:lnTo>
                    <a:pt x="1477" y="809"/>
                  </a:lnTo>
                  <a:lnTo>
                    <a:pt x="1477" y="809"/>
                  </a:lnTo>
                  <a:lnTo>
                    <a:pt x="1477" y="809"/>
                  </a:lnTo>
                  <a:lnTo>
                    <a:pt x="1477" y="809"/>
                  </a:lnTo>
                  <a:lnTo>
                    <a:pt x="1477" y="814"/>
                  </a:lnTo>
                  <a:lnTo>
                    <a:pt x="1477" y="814"/>
                  </a:lnTo>
                  <a:lnTo>
                    <a:pt x="1482" y="814"/>
                  </a:lnTo>
                  <a:lnTo>
                    <a:pt x="1482" y="814"/>
                  </a:lnTo>
                  <a:lnTo>
                    <a:pt x="1482" y="814"/>
                  </a:lnTo>
                  <a:lnTo>
                    <a:pt x="1482" y="819"/>
                  </a:lnTo>
                  <a:lnTo>
                    <a:pt x="1482" y="819"/>
                  </a:lnTo>
                  <a:lnTo>
                    <a:pt x="1487" y="819"/>
                  </a:lnTo>
                  <a:lnTo>
                    <a:pt x="1487" y="824"/>
                  </a:lnTo>
                  <a:lnTo>
                    <a:pt x="1487" y="824"/>
                  </a:lnTo>
                  <a:lnTo>
                    <a:pt x="1487" y="824"/>
                  </a:lnTo>
                  <a:lnTo>
                    <a:pt x="1487" y="824"/>
                  </a:lnTo>
                  <a:lnTo>
                    <a:pt x="1487" y="830"/>
                  </a:lnTo>
                  <a:lnTo>
                    <a:pt x="1487" y="830"/>
                  </a:lnTo>
                  <a:lnTo>
                    <a:pt x="1487" y="830"/>
                  </a:lnTo>
                  <a:lnTo>
                    <a:pt x="1487" y="830"/>
                  </a:lnTo>
                  <a:lnTo>
                    <a:pt x="1487" y="835"/>
                  </a:lnTo>
                  <a:lnTo>
                    <a:pt x="1487" y="835"/>
                  </a:lnTo>
                  <a:lnTo>
                    <a:pt x="1487" y="835"/>
                  </a:lnTo>
                  <a:lnTo>
                    <a:pt x="1482" y="840"/>
                  </a:lnTo>
                  <a:lnTo>
                    <a:pt x="1482" y="840"/>
                  </a:lnTo>
                  <a:lnTo>
                    <a:pt x="1482" y="840"/>
                  </a:lnTo>
                  <a:lnTo>
                    <a:pt x="1482" y="840"/>
                  </a:lnTo>
                  <a:lnTo>
                    <a:pt x="1477" y="840"/>
                  </a:lnTo>
                  <a:lnTo>
                    <a:pt x="1477" y="845"/>
                  </a:lnTo>
                  <a:lnTo>
                    <a:pt x="1477" y="845"/>
                  </a:lnTo>
                  <a:lnTo>
                    <a:pt x="1477" y="845"/>
                  </a:lnTo>
                  <a:lnTo>
                    <a:pt x="1477" y="845"/>
                  </a:lnTo>
                  <a:lnTo>
                    <a:pt x="1477" y="850"/>
                  </a:lnTo>
                  <a:lnTo>
                    <a:pt x="1477" y="850"/>
                  </a:lnTo>
                  <a:lnTo>
                    <a:pt x="1477" y="850"/>
                  </a:lnTo>
                  <a:lnTo>
                    <a:pt x="1477" y="850"/>
                  </a:lnTo>
                  <a:lnTo>
                    <a:pt x="1472" y="856"/>
                  </a:lnTo>
                  <a:lnTo>
                    <a:pt x="1472" y="856"/>
                  </a:lnTo>
                  <a:lnTo>
                    <a:pt x="1472" y="856"/>
                  </a:lnTo>
                  <a:lnTo>
                    <a:pt x="1472" y="856"/>
                  </a:lnTo>
                  <a:lnTo>
                    <a:pt x="1467" y="856"/>
                  </a:lnTo>
                  <a:lnTo>
                    <a:pt x="1467" y="856"/>
                  </a:lnTo>
                  <a:lnTo>
                    <a:pt x="1467" y="856"/>
                  </a:lnTo>
                  <a:lnTo>
                    <a:pt x="1462" y="856"/>
                  </a:lnTo>
                  <a:lnTo>
                    <a:pt x="1462" y="856"/>
                  </a:lnTo>
                  <a:lnTo>
                    <a:pt x="1462" y="856"/>
                  </a:lnTo>
                  <a:lnTo>
                    <a:pt x="1462" y="861"/>
                  </a:lnTo>
                  <a:lnTo>
                    <a:pt x="1462" y="861"/>
                  </a:lnTo>
                  <a:lnTo>
                    <a:pt x="1456" y="861"/>
                  </a:lnTo>
                  <a:lnTo>
                    <a:pt x="1456" y="861"/>
                  </a:lnTo>
                  <a:lnTo>
                    <a:pt x="1456" y="861"/>
                  </a:lnTo>
                  <a:lnTo>
                    <a:pt x="1456" y="861"/>
                  </a:lnTo>
                  <a:lnTo>
                    <a:pt x="1451" y="861"/>
                  </a:lnTo>
                  <a:lnTo>
                    <a:pt x="1451" y="861"/>
                  </a:lnTo>
                  <a:lnTo>
                    <a:pt x="1451" y="861"/>
                  </a:lnTo>
                  <a:lnTo>
                    <a:pt x="1451" y="861"/>
                  </a:lnTo>
                  <a:lnTo>
                    <a:pt x="1451" y="866"/>
                  </a:lnTo>
                  <a:lnTo>
                    <a:pt x="1451" y="866"/>
                  </a:lnTo>
                  <a:lnTo>
                    <a:pt x="1446" y="861"/>
                  </a:lnTo>
                  <a:lnTo>
                    <a:pt x="1446" y="861"/>
                  </a:lnTo>
                  <a:lnTo>
                    <a:pt x="1441" y="861"/>
                  </a:lnTo>
                  <a:lnTo>
                    <a:pt x="1441" y="866"/>
                  </a:lnTo>
                  <a:lnTo>
                    <a:pt x="1441" y="866"/>
                  </a:lnTo>
                  <a:lnTo>
                    <a:pt x="1441" y="866"/>
                  </a:lnTo>
                  <a:lnTo>
                    <a:pt x="1441" y="866"/>
                  </a:lnTo>
                  <a:lnTo>
                    <a:pt x="1436" y="866"/>
                  </a:lnTo>
                  <a:lnTo>
                    <a:pt x="1436" y="866"/>
                  </a:lnTo>
                  <a:lnTo>
                    <a:pt x="1436" y="866"/>
                  </a:lnTo>
                  <a:lnTo>
                    <a:pt x="1436" y="871"/>
                  </a:lnTo>
                  <a:lnTo>
                    <a:pt x="1430" y="871"/>
                  </a:lnTo>
                  <a:lnTo>
                    <a:pt x="1430" y="871"/>
                  </a:lnTo>
                  <a:lnTo>
                    <a:pt x="1430" y="871"/>
                  </a:lnTo>
                  <a:lnTo>
                    <a:pt x="1430" y="866"/>
                  </a:lnTo>
                  <a:lnTo>
                    <a:pt x="1425" y="866"/>
                  </a:lnTo>
                  <a:lnTo>
                    <a:pt x="1425" y="866"/>
                  </a:lnTo>
                  <a:lnTo>
                    <a:pt x="1425" y="866"/>
                  </a:lnTo>
                  <a:lnTo>
                    <a:pt x="1425" y="866"/>
                  </a:lnTo>
                  <a:lnTo>
                    <a:pt x="1425" y="866"/>
                  </a:lnTo>
                  <a:lnTo>
                    <a:pt x="1420" y="866"/>
                  </a:lnTo>
                  <a:lnTo>
                    <a:pt x="1420" y="866"/>
                  </a:lnTo>
                  <a:lnTo>
                    <a:pt x="1420" y="866"/>
                  </a:lnTo>
                  <a:lnTo>
                    <a:pt x="1420" y="866"/>
                  </a:lnTo>
                  <a:lnTo>
                    <a:pt x="1415" y="866"/>
                  </a:lnTo>
                  <a:lnTo>
                    <a:pt x="1415" y="866"/>
                  </a:lnTo>
                  <a:lnTo>
                    <a:pt x="1415" y="866"/>
                  </a:lnTo>
                  <a:lnTo>
                    <a:pt x="1415" y="861"/>
                  </a:lnTo>
                  <a:lnTo>
                    <a:pt x="1410" y="861"/>
                  </a:lnTo>
                  <a:lnTo>
                    <a:pt x="1410" y="861"/>
                  </a:lnTo>
                  <a:lnTo>
                    <a:pt x="1410" y="861"/>
                  </a:lnTo>
                  <a:lnTo>
                    <a:pt x="1410" y="861"/>
                  </a:lnTo>
                  <a:lnTo>
                    <a:pt x="1410" y="861"/>
                  </a:lnTo>
                  <a:lnTo>
                    <a:pt x="1405" y="861"/>
                  </a:lnTo>
                  <a:lnTo>
                    <a:pt x="1405" y="861"/>
                  </a:lnTo>
                  <a:lnTo>
                    <a:pt x="1405" y="861"/>
                  </a:lnTo>
                  <a:lnTo>
                    <a:pt x="1405" y="861"/>
                  </a:lnTo>
                  <a:lnTo>
                    <a:pt x="1399" y="861"/>
                  </a:lnTo>
                  <a:lnTo>
                    <a:pt x="1399" y="861"/>
                  </a:lnTo>
                  <a:lnTo>
                    <a:pt x="1399" y="856"/>
                  </a:lnTo>
                  <a:lnTo>
                    <a:pt x="1394" y="861"/>
                  </a:lnTo>
                  <a:lnTo>
                    <a:pt x="1394" y="861"/>
                  </a:lnTo>
                  <a:lnTo>
                    <a:pt x="1394" y="861"/>
                  </a:lnTo>
                  <a:lnTo>
                    <a:pt x="1394" y="861"/>
                  </a:lnTo>
                  <a:lnTo>
                    <a:pt x="1394" y="866"/>
                  </a:lnTo>
                  <a:lnTo>
                    <a:pt x="1394" y="866"/>
                  </a:lnTo>
                  <a:lnTo>
                    <a:pt x="1394" y="866"/>
                  </a:lnTo>
                  <a:lnTo>
                    <a:pt x="1394" y="871"/>
                  </a:lnTo>
                  <a:lnTo>
                    <a:pt x="1394" y="871"/>
                  </a:lnTo>
                  <a:lnTo>
                    <a:pt x="1394" y="871"/>
                  </a:lnTo>
                  <a:lnTo>
                    <a:pt x="1394" y="871"/>
                  </a:lnTo>
                  <a:lnTo>
                    <a:pt x="1394" y="871"/>
                  </a:lnTo>
                  <a:lnTo>
                    <a:pt x="1394" y="876"/>
                  </a:lnTo>
                  <a:lnTo>
                    <a:pt x="1394" y="876"/>
                  </a:lnTo>
                  <a:lnTo>
                    <a:pt x="1399" y="876"/>
                  </a:lnTo>
                  <a:lnTo>
                    <a:pt x="1399" y="876"/>
                  </a:lnTo>
                  <a:lnTo>
                    <a:pt x="1399" y="882"/>
                  </a:lnTo>
                  <a:lnTo>
                    <a:pt x="1399" y="882"/>
                  </a:lnTo>
                  <a:lnTo>
                    <a:pt x="1399" y="882"/>
                  </a:lnTo>
                  <a:lnTo>
                    <a:pt x="1405" y="882"/>
                  </a:lnTo>
                  <a:lnTo>
                    <a:pt x="1405" y="882"/>
                  </a:lnTo>
                  <a:lnTo>
                    <a:pt x="1405" y="882"/>
                  </a:lnTo>
                  <a:lnTo>
                    <a:pt x="1405" y="887"/>
                  </a:lnTo>
                  <a:lnTo>
                    <a:pt x="1405" y="887"/>
                  </a:lnTo>
                  <a:lnTo>
                    <a:pt x="1410" y="887"/>
                  </a:lnTo>
                  <a:lnTo>
                    <a:pt x="1410" y="887"/>
                  </a:lnTo>
                  <a:lnTo>
                    <a:pt x="1410" y="887"/>
                  </a:lnTo>
                  <a:lnTo>
                    <a:pt x="1410" y="887"/>
                  </a:lnTo>
                  <a:lnTo>
                    <a:pt x="1410" y="887"/>
                  </a:lnTo>
                  <a:lnTo>
                    <a:pt x="1415" y="887"/>
                  </a:lnTo>
                  <a:lnTo>
                    <a:pt x="1415" y="887"/>
                  </a:lnTo>
                  <a:lnTo>
                    <a:pt x="1415" y="892"/>
                  </a:lnTo>
                  <a:lnTo>
                    <a:pt x="1415" y="892"/>
                  </a:lnTo>
                  <a:lnTo>
                    <a:pt x="1415" y="892"/>
                  </a:lnTo>
                  <a:lnTo>
                    <a:pt x="1415" y="892"/>
                  </a:lnTo>
                  <a:lnTo>
                    <a:pt x="1415" y="897"/>
                  </a:lnTo>
                  <a:lnTo>
                    <a:pt x="1415" y="897"/>
                  </a:lnTo>
                  <a:lnTo>
                    <a:pt x="1420" y="897"/>
                  </a:lnTo>
                  <a:lnTo>
                    <a:pt x="1420" y="897"/>
                  </a:lnTo>
                  <a:lnTo>
                    <a:pt x="1420" y="897"/>
                  </a:lnTo>
                  <a:lnTo>
                    <a:pt x="1420" y="902"/>
                  </a:lnTo>
                  <a:lnTo>
                    <a:pt x="1420" y="902"/>
                  </a:lnTo>
                  <a:lnTo>
                    <a:pt x="1415" y="902"/>
                  </a:lnTo>
                  <a:lnTo>
                    <a:pt x="1415" y="902"/>
                  </a:lnTo>
                  <a:lnTo>
                    <a:pt x="1415" y="902"/>
                  </a:lnTo>
                  <a:lnTo>
                    <a:pt x="1415" y="907"/>
                  </a:lnTo>
                  <a:lnTo>
                    <a:pt x="1415" y="907"/>
                  </a:lnTo>
                  <a:lnTo>
                    <a:pt x="1415" y="907"/>
                  </a:lnTo>
                  <a:lnTo>
                    <a:pt x="1415" y="907"/>
                  </a:lnTo>
                  <a:lnTo>
                    <a:pt x="1415" y="907"/>
                  </a:lnTo>
                  <a:lnTo>
                    <a:pt x="1410" y="907"/>
                  </a:lnTo>
                  <a:lnTo>
                    <a:pt x="1410" y="907"/>
                  </a:lnTo>
                  <a:lnTo>
                    <a:pt x="1410" y="907"/>
                  </a:lnTo>
                  <a:lnTo>
                    <a:pt x="1410" y="907"/>
                  </a:lnTo>
                  <a:lnTo>
                    <a:pt x="1410" y="913"/>
                  </a:lnTo>
                  <a:lnTo>
                    <a:pt x="1410" y="913"/>
                  </a:lnTo>
                  <a:lnTo>
                    <a:pt x="1410" y="913"/>
                  </a:lnTo>
                  <a:lnTo>
                    <a:pt x="1410" y="918"/>
                  </a:lnTo>
                  <a:lnTo>
                    <a:pt x="1405" y="918"/>
                  </a:lnTo>
                  <a:lnTo>
                    <a:pt x="1405" y="918"/>
                  </a:lnTo>
                  <a:lnTo>
                    <a:pt x="1405" y="923"/>
                  </a:lnTo>
                  <a:lnTo>
                    <a:pt x="1405" y="923"/>
                  </a:lnTo>
                  <a:lnTo>
                    <a:pt x="1405" y="923"/>
                  </a:lnTo>
                  <a:lnTo>
                    <a:pt x="1405" y="923"/>
                  </a:lnTo>
                  <a:lnTo>
                    <a:pt x="1405" y="923"/>
                  </a:lnTo>
                  <a:lnTo>
                    <a:pt x="1405" y="923"/>
                  </a:lnTo>
                  <a:lnTo>
                    <a:pt x="1405" y="923"/>
                  </a:lnTo>
                  <a:lnTo>
                    <a:pt x="1405" y="928"/>
                  </a:lnTo>
                  <a:lnTo>
                    <a:pt x="1410" y="928"/>
                  </a:lnTo>
                  <a:lnTo>
                    <a:pt x="1410" y="928"/>
                  </a:lnTo>
                  <a:lnTo>
                    <a:pt x="1410" y="933"/>
                  </a:lnTo>
                  <a:lnTo>
                    <a:pt x="1410" y="933"/>
                  </a:lnTo>
                  <a:lnTo>
                    <a:pt x="1410" y="933"/>
                  </a:lnTo>
                  <a:lnTo>
                    <a:pt x="1410" y="939"/>
                  </a:lnTo>
                  <a:lnTo>
                    <a:pt x="1410" y="939"/>
                  </a:lnTo>
                  <a:lnTo>
                    <a:pt x="1410" y="939"/>
                  </a:lnTo>
                  <a:lnTo>
                    <a:pt x="1410" y="939"/>
                  </a:lnTo>
                  <a:lnTo>
                    <a:pt x="1410" y="939"/>
                  </a:lnTo>
                  <a:lnTo>
                    <a:pt x="1410" y="939"/>
                  </a:lnTo>
                  <a:lnTo>
                    <a:pt x="1410" y="939"/>
                  </a:lnTo>
                  <a:lnTo>
                    <a:pt x="1410" y="939"/>
                  </a:lnTo>
                  <a:lnTo>
                    <a:pt x="1410" y="944"/>
                  </a:lnTo>
                  <a:lnTo>
                    <a:pt x="1410" y="944"/>
                  </a:lnTo>
                  <a:lnTo>
                    <a:pt x="1405" y="944"/>
                  </a:lnTo>
                  <a:lnTo>
                    <a:pt x="1405" y="944"/>
                  </a:lnTo>
                  <a:lnTo>
                    <a:pt x="1405" y="944"/>
                  </a:lnTo>
                  <a:lnTo>
                    <a:pt x="1405" y="944"/>
                  </a:lnTo>
                  <a:lnTo>
                    <a:pt x="1405" y="949"/>
                  </a:lnTo>
                  <a:lnTo>
                    <a:pt x="1405" y="949"/>
                  </a:lnTo>
                  <a:lnTo>
                    <a:pt x="1405" y="949"/>
                  </a:lnTo>
                  <a:lnTo>
                    <a:pt x="1405" y="949"/>
                  </a:lnTo>
                  <a:lnTo>
                    <a:pt x="1410" y="949"/>
                  </a:lnTo>
                  <a:lnTo>
                    <a:pt x="1410" y="954"/>
                  </a:lnTo>
                  <a:lnTo>
                    <a:pt x="1410" y="954"/>
                  </a:lnTo>
                  <a:lnTo>
                    <a:pt x="1410" y="959"/>
                  </a:lnTo>
                  <a:lnTo>
                    <a:pt x="1410" y="959"/>
                  </a:lnTo>
                  <a:lnTo>
                    <a:pt x="1410" y="959"/>
                  </a:lnTo>
                  <a:lnTo>
                    <a:pt x="1410" y="959"/>
                  </a:lnTo>
                  <a:lnTo>
                    <a:pt x="1410" y="965"/>
                  </a:lnTo>
                  <a:lnTo>
                    <a:pt x="1410" y="965"/>
                  </a:lnTo>
                  <a:lnTo>
                    <a:pt x="1410" y="965"/>
                  </a:lnTo>
                  <a:lnTo>
                    <a:pt x="1410" y="965"/>
                  </a:lnTo>
                  <a:lnTo>
                    <a:pt x="1410" y="965"/>
                  </a:lnTo>
                  <a:lnTo>
                    <a:pt x="1410" y="970"/>
                  </a:lnTo>
                  <a:lnTo>
                    <a:pt x="1410" y="970"/>
                  </a:lnTo>
                  <a:lnTo>
                    <a:pt x="1410" y="970"/>
                  </a:lnTo>
                  <a:lnTo>
                    <a:pt x="1410" y="970"/>
                  </a:lnTo>
                  <a:lnTo>
                    <a:pt x="1410" y="970"/>
                  </a:lnTo>
                  <a:lnTo>
                    <a:pt x="1410" y="975"/>
                  </a:lnTo>
                  <a:lnTo>
                    <a:pt x="1410" y="975"/>
                  </a:lnTo>
                  <a:lnTo>
                    <a:pt x="1410" y="980"/>
                  </a:lnTo>
                  <a:lnTo>
                    <a:pt x="1410" y="980"/>
                  </a:lnTo>
                  <a:lnTo>
                    <a:pt x="1410" y="975"/>
                  </a:lnTo>
                  <a:lnTo>
                    <a:pt x="1410" y="980"/>
                  </a:lnTo>
                  <a:lnTo>
                    <a:pt x="1410" y="980"/>
                  </a:lnTo>
                  <a:lnTo>
                    <a:pt x="1415" y="980"/>
                  </a:lnTo>
                  <a:lnTo>
                    <a:pt x="1415" y="980"/>
                  </a:lnTo>
                  <a:lnTo>
                    <a:pt x="1415" y="980"/>
                  </a:lnTo>
                  <a:lnTo>
                    <a:pt x="1415" y="985"/>
                  </a:lnTo>
                  <a:lnTo>
                    <a:pt x="1415" y="985"/>
                  </a:lnTo>
                  <a:lnTo>
                    <a:pt x="1415" y="985"/>
                  </a:lnTo>
                  <a:lnTo>
                    <a:pt x="1415" y="985"/>
                  </a:lnTo>
                  <a:lnTo>
                    <a:pt x="1415" y="985"/>
                  </a:lnTo>
                  <a:lnTo>
                    <a:pt x="1420" y="985"/>
                  </a:lnTo>
                  <a:lnTo>
                    <a:pt x="1420" y="985"/>
                  </a:lnTo>
                  <a:lnTo>
                    <a:pt x="1420" y="985"/>
                  </a:lnTo>
                  <a:lnTo>
                    <a:pt x="1415" y="990"/>
                  </a:lnTo>
                  <a:lnTo>
                    <a:pt x="1415" y="990"/>
                  </a:lnTo>
                  <a:lnTo>
                    <a:pt x="1420" y="990"/>
                  </a:lnTo>
                  <a:lnTo>
                    <a:pt x="1420" y="990"/>
                  </a:lnTo>
                  <a:lnTo>
                    <a:pt x="1420" y="996"/>
                  </a:lnTo>
                  <a:lnTo>
                    <a:pt x="1420" y="996"/>
                  </a:lnTo>
                  <a:lnTo>
                    <a:pt x="1420" y="996"/>
                  </a:lnTo>
                  <a:lnTo>
                    <a:pt x="1420" y="1001"/>
                  </a:lnTo>
                  <a:lnTo>
                    <a:pt x="1425" y="1001"/>
                  </a:lnTo>
                  <a:lnTo>
                    <a:pt x="1420" y="1001"/>
                  </a:lnTo>
                  <a:lnTo>
                    <a:pt x="1420" y="1001"/>
                  </a:lnTo>
                  <a:lnTo>
                    <a:pt x="1420" y="1001"/>
                  </a:lnTo>
                  <a:lnTo>
                    <a:pt x="1420" y="1006"/>
                  </a:lnTo>
                  <a:lnTo>
                    <a:pt x="1420" y="1006"/>
                  </a:lnTo>
                  <a:lnTo>
                    <a:pt x="1415" y="1006"/>
                  </a:lnTo>
                  <a:lnTo>
                    <a:pt x="1415" y="1006"/>
                  </a:lnTo>
                  <a:lnTo>
                    <a:pt x="1415" y="1006"/>
                  </a:lnTo>
                  <a:lnTo>
                    <a:pt x="1415" y="1011"/>
                  </a:lnTo>
                  <a:lnTo>
                    <a:pt x="1415" y="1011"/>
                  </a:lnTo>
                  <a:lnTo>
                    <a:pt x="1420" y="1016"/>
                  </a:lnTo>
                  <a:lnTo>
                    <a:pt x="1420" y="1016"/>
                  </a:lnTo>
                  <a:lnTo>
                    <a:pt x="1415" y="1016"/>
                  </a:lnTo>
                  <a:lnTo>
                    <a:pt x="1415" y="1016"/>
                  </a:lnTo>
                  <a:lnTo>
                    <a:pt x="1415" y="1016"/>
                  </a:lnTo>
                  <a:lnTo>
                    <a:pt x="1415" y="1016"/>
                  </a:lnTo>
                  <a:lnTo>
                    <a:pt x="1410" y="1016"/>
                  </a:lnTo>
                  <a:lnTo>
                    <a:pt x="1410" y="1016"/>
                  </a:lnTo>
                  <a:lnTo>
                    <a:pt x="1415" y="1022"/>
                  </a:lnTo>
                  <a:lnTo>
                    <a:pt x="1410" y="1022"/>
                  </a:lnTo>
                  <a:lnTo>
                    <a:pt x="1410" y="1022"/>
                  </a:lnTo>
                  <a:lnTo>
                    <a:pt x="1410" y="1022"/>
                  </a:lnTo>
                  <a:lnTo>
                    <a:pt x="1410" y="1022"/>
                  </a:lnTo>
                  <a:lnTo>
                    <a:pt x="1410" y="1022"/>
                  </a:lnTo>
                  <a:lnTo>
                    <a:pt x="1410" y="1027"/>
                  </a:lnTo>
                  <a:lnTo>
                    <a:pt x="1415" y="1027"/>
                  </a:lnTo>
                  <a:lnTo>
                    <a:pt x="1415" y="1027"/>
                  </a:lnTo>
                  <a:lnTo>
                    <a:pt x="1415" y="1027"/>
                  </a:lnTo>
                  <a:lnTo>
                    <a:pt x="1415" y="1032"/>
                  </a:lnTo>
                  <a:lnTo>
                    <a:pt x="1415" y="1032"/>
                  </a:lnTo>
                  <a:lnTo>
                    <a:pt x="1420" y="1032"/>
                  </a:lnTo>
                  <a:lnTo>
                    <a:pt x="1420" y="1032"/>
                  </a:lnTo>
                  <a:lnTo>
                    <a:pt x="1415" y="1032"/>
                  </a:lnTo>
                  <a:lnTo>
                    <a:pt x="1415" y="1032"/>
                  </a:lnTo>
                  <a:lnTo>
                    <a:pt x="1415" y="1032"/>
                  </a:lnTo>
                  <a:lnTo>
                    <a:pt x="1415" y="1037"/>
                  </a:lnTo>
                  <a:lnTo>
                    <a:pt x="1415" y="1037"/>
                  </a:lnTo>
                  <a:lnTo>
                    <a:pt x="1410" y="1037"/>
                  </a:lnTo>
                  <a:lnTo>
                    <a:pt x="1410" y="1037"/>
                  </a:lnTo>
                  <a:lnTo>
                    <a:pt x="1410" y="1037"/>
                  </a:lnTo>
                  <a:lnTo>
                    <a:pt x="1410" y="1037"/>
                  </a:lnTo>
                  <a:lnTo>
                    <a:pt x="1410" y="1037"/>
                  </a:lnTo>
                  <a:lnTo>
                    <a:pt x="1410" y="1042"/>
                  </a:lnTo>
                  <a:lnTo>
                    <a:pt x="1410" y="1042"/>
                  </a:lnTo>
                  <a:lnTo>
                    <a:pt x="1410" y="1042"/>
                  </a:lnTo>
                  <a:lnTo>
                    <a:pt x="1410" y="1048"/>
                  </a:lnTo>
                  <a:lnTo>
                    <a:pt x="1415" y="1048"/>
                  </a:lnTo>
                  <a:lnTo>
                    <a:pt x="1410" y="1048"/>
                  </a:lnTo>
                  <a:lnTo>
                    <a:pt x="1410" y="1048"/>
                  </a:lnTo>
                  <a:lnTo>
                    <a:pt x="1410" y="1053"/>
                  </a:lnTo>
                  <a:lnTo>
                    <a:pt x="1410" y="1053"/>
                  </a:lnTo>
                  <a:lnTo>
                    <a:pt x="1410" y="1053"/>
                  </a:lnTo>
                  <a:lnTo>
                    <a:pt x="1410" y="1053"/>
                  </a:lnTo>
                  <a:lnTo>
                    <a:pt x="1410" y="1053"/>
                  </a:lnTo>
                  <a:lnTo>
                    <a:pt x="1410" y="1053"/>
                  </a:lnTo>
                  <a:lnTo>
                    <a:pt x="1410" y="1053"/>
                  </a:lnTo>
                  <a:lnTo>
                    <a:pt x="1405" y="1053"/>
                  </a:lnTo>
                  <a:lnTo>
                    <a:pt x="1405" y="1053"/>
                  </a:lnTo>
                  <a:lnTo>
                    <a:pt x="1405" y="1053"/>
                  </a:lnTo>
                  <a:lnTo>
                    <a:pt x="1405" y="1053"/>
                  </a:lnTo>
                  <a:lnTo>
                    <a:pt x="1405" y="1058"/>
                  </a:lnTo>
                  <a:lnTo>
                    <a:pt x="1405" y="1058"/>
                  </a:lnTo>
                  <a:lnTo>
                    <a:pt x="1405" y="1058"/>
                  </a:lnTo>
                  <a:lnTo>
                    <a:pt x="1405" y="1063"/>
                  </a:lnTo>
                  <a:lnTo>
                    <a:pt x="1405" y="1063"/>
                  </a:lnTo>
                  <a:lnTo>
                    <a:pt x="1405" y="1063"/>
                  </a:lnTo>
                  <a:lnTo>
                    <a:pt x="1405" y="1058"/>
                  </a:lnTo>
                  <a:lnTo>
                    <a:pt x="1399" y="1063"/>
                  </a:lnTo>
                  <a:lnTo>
                    <a:pt x="1399" y="1063"/>
                  </a:lnTo>
                  <a:lnTo>
                    <a:pt x="1399" y="1063"/>
                  </a:lnTo>
                  <a:lnTo>
                    <a:pt x="1399" y="1063"/>
                  </a:lnTo>
                  <a:lnTo>
                    <a:pt x="1399" y="1063"/>
                  </a:lnTo>
                  <a:lnTo>
                    <a:pt x="1394" y="1063"/>
                  </a:lnTo>
                  <a:lnTo>
                    <a:pt x="1394" y="1063"/>
                  </a:lnTo>
                  <a:lnTo>
                    <a:pt x="1394" y="1068"/>
                  </a:lnTo>
                  <a:lnTo>
                    <a:pt x="1394" y="1068"/>
                  </a:lnTo>
                  <a:lnTo>
                    <a:pt x="1394" y="1068"/>
                  </a:lnTo>
                  <a:lnTo>
                    <a:pt x="1394" y="1068"/>
                  </a:lnTo>
                  <a:lnTo>
                    <a:pt x="1394" y="1073"/>
                  </a:lnTo>
                  <a:lnTo>
                    <a:pt x="1389" y="1068"/>
                  </a:lnTo>
                  <a:lnTo>
                    <a:pt x="1389" y="1068"/>
                  </a:lnTo>
                  <a:lnTo>
                    <a:pt x="1389" y="1068"/>
                  </a:lnTo>
                  <a:lnTo>
                    <a:pt x="1389" y="1068"/>
                  </a:lnTo>
                  <a:lnTo>
                    <a:pt x="1389" y="1073"/>
                  </a:lnTo>
                  <a:lnTo>
                    <a:pt x="1384" y="1073"/>
                  </a:lnTo>
                  <a:lnTo>
                    <a:pt x="1384" y="1073"/>
                  </a:lnTo>
                  <a:lnTo>
                    <a:pt x="1389" y="1073"/>
                  </a:lnTo>
                  <a:lnTo>
                    <a:pt x="1389" y="1073"/>
                  </a:lnTo>
                  <a:lnTo>
                    <a:pt x="1389" y="1079"/>
                  </a:lnTo>
                  <a:lnTo>
                    <a:pt x="1389" y="1079"/>
                  </a:lnTo>
                  <a:lnTo>
                    <a:pt x="1389" y="1079"/>
                  </a:lnTo>
                  <a:lnTo>
                    <a:pt x="1394" y="1079"/>
                  </a:lnTo>
                  <a:lnTo>
                    <a:pt x="1394" y="1079"/>
                  </a:lnTo>
                  <a:lnTo>
                    <a:pt x="1394" y="1079"/>
                  </a:lnTo>
                  <a:lnTo>
                    <a:pt x="1394" y="1084"/>
                  </a:lnTo>
                  <a:lnTo>
                    <a:pt x="1389" y="1084"/>
                  </a:lnTo>
                  <a:lnTo>
                    <a:pt x="1389" y="1084"/>
                  </a:lnTo>
                  <a:lnTo>
                    <a:pt x="1389" y="1084"/>
                  </a:lnTo>
                  <a:lnTo>
                    <a:pt x="1384" y="1084"/>
                  </a:lnTo>
                  <a:lnTo>
                    <a:pt x="1384" y="1084"/>
                  </a:lnTo>
                  <a:lnTo>
                    <a:pt x="1384" y="1084"/>
                  </a:lnTo>
                  <a:lnTo>
                    <a:pt x="1384" y="1089"/>
                  </a:lnTo>
                  <a:lnTo>
                    <a:pt x="1384" y="1089"/>
                  </a:lnTo>
                  <a:lnTo>
                    <a:pt x="1384" y="1089"/>
                  </a:lnTo>
                  <a:lnTo>
                    <a:pt x="1384" y="1089"/>
                  </a:lnTo>
                  <a:lnTo>
                    <a:pt x="1384" y="1089"/>
                  </a:lnTo>
                  <a:lnTo>
                    <a:pt x="1379" y="1089"/>
                  </a:lnTo>
                  <a:lnTo>
                    <a:pt x="1379" y="1089"/>
                  </a:lnTo>
                  <a:lnTo>
                    <a:pt x="1379" y="1089"/>
                  </a:lnTo>
                  <a:lnTo>
                    <a:pt x="1379" y="1089"/>
                  </a:lnTo>
                  <a:lnTo>
                    <a:pt x="1379" y="1089"/>
                  </a:lnTo>
                  <a:lnTo>
                    <a:pt x="1379" y="1089"/>
                  </a:lnTo>
                  <a:lnTo>
                    <a:pt x="1379" y="1094"/>
                  </a:lnTo>
                  <a:lnTo>
                    <a:pt x="1384" y="1094"/>
                  </a:lnTo>
                  <a:lnTo>
                    <a:pt x="1384" y="1094"/>
                  </a:lnTo>
                  <a:lnTo>
                    <a:pt x="1384" y="1094"/>
                  </a:lnTo>
                  <a:lnTo>
                    <a:pt x="1384" y="1099"/>
                  </a:lnTo>
                  <a:lnTo>
                    <a:pt x="1384" y="1099"/>
                  </a:lnTo>
                  <a:lnTo>
                    <a:pt x="1384" y="1099"/>
                  </a:lnTo>
                  <a:lnTo>
                    <a:pt x="1384" y="1105"/>
                  </a:lnTo>
                  <a:lnTo>
                    <a:pt x="1384" y="1105"/>
                  </a:lnTo>
                  <a:lnTo>
                    <a:pt x="1379" y="1105"/>
                  </a:lnTo>
                  <a:lnTo>
                    <a:pt x="1379" y="1105"/>
                  </a:lnTo>
                  <a:lnTo>
                    <a:pt x="1379" y="1105"/>
                  </a:lnTo>
                  <a:lnTo>
                    <a:pt x="1379" y="1105"/>
                  </a:lnTo>
                  <a:lnTo>
                    <a:pt x="1379" y="1099"/>
                  </a:lnTo>
                  <a:lnTo>
                    <a:pt x="1379" y="1099"/>
                  </a:lnTo>
                  <a:lnTo>
                    <a:pt x="1379" y="1099"/>
                  </a:lnTo>
                  <a:lnTo>
                    <a:pt x="1373" y="1099"/>
                  </a:lnTo>
                  <a:lnTo>
                    <a:pt x="1373" y="1094"/>
                  </a:lnTo>
                  <a:lnTo>
                    <a:pt x="1373" y="1099"/>
                  </a:lnTo>
                  <a:lnTo>
                    <a:pt x="1373" y="1099"/>
                  </a:lnTo>
                  <a:lnTo>
                    <a:pt x="1373" y="1099"/>
                  </a:lnTo>
                  <a:lnTo>
                    <a:pt x="1373" y="1099"/>
                  </a:lnTo>
                  <a:lnTo>
                    <a:pt x="1373" y="1099"/>
                  </a:lnTo>
                  <a:lnTo>
                    <a:pt x="1373" y="1105"/>
                  </a:lnTo>
                  <a:lnTo>
                    <a:pt x="1373" y="1105"/>
                  </a:lnTo>
                  <a:lnTo>
                    <a:pt x="1373" y="1105"/>
                  </a:lnTo>
                  <a:lnTo>
                    <a:pt x="1373" y="1105"/>
                  </a:lnTo>
                  <a:lnTo>
                    <a:pt x="1379" y="1105"/>
                  </a:lnTo>
                  <a:lnTo>
                    <a:pt x="1379" y="1105"/>
                  </a:lnTo>
                  <a:lnTo>
                    <a:pt x="1379" y="1110"/>
                  </a:lnTo>
                  <a:lnTo>
                    <a:pt x="1379" y="1110"/>
                  </a:lnTo>
                  <a:lnTo>
                    <a:pt x="1379" y="1110"/>
                  </a:lnTo>
                  <a:lnTo>
                    <a:pt x="1384" y="1110"/>
                  </a:lnTo>
                  <a:lnTo>
                    <a:pt x="1384" y="1110"/>
                  </a:lnTo>
                  <a:lnTo>
                    <a:pt x="1384" y="1110"/>
                  </a:lnTo>
                  <a:lnTo>
                    <a:pt x="1384" y="1110"/>
                  </a:lnTo>
                  <a:lnTo>
                    <a:pt x="1384" y="1115"/>
                  </a:lnTo>
                  <a:lnTo>
                    <a:pt x="1384" y="1115"/>
                  </a:lnTo>
                  <a:lnTo>
                    <a:pt x="1389" y="1115"/>
                  </a:lnTo>
                  <a:lnTo>
                    <a:pt x="1384" y="1115"/>
                  </a:lnTo>
                  <a:lnTo>
                    <a:pt x="1384" y="1115"/>
                  </a:lnTo>
                  <a:lnTo>
                    <a:pt x="1384" y="1115"/>
                  </a:lnTo>
                  <a:lnTo>
                    <a:pt x="1379" y="1115"/>
                  </a:lnTo>
                  <a:lnTo>
                    <a:pt x="1379" y="1120"/>
                  </a:lnTo>
                  <a:lnTo>
                    <a:pt x="1379" y="1120"/>
                  </a:lnTo>
                  <a:lnTo>
                    <a:pt x="1379" y="1120"/>
                  </a:lnTo>
                  <a:lnTo>
                    <a:pt x="1379" y="1120"/>
                  </a:lnTo>
                  <a:lnTo>
                    <a:pt x="1373" y="1120"/>
                  </a:lnTo>
                  <a:lnTo>
                    <a:pt x="1373" y="1120"/>
                  </a:lnTo>
                  <a:lnTo>
                    <a:pt x="1373" y="1120"/>
                  </a:lnTo>
                  <a:lnTo>
                    <a:pt x="1373" y="1120"/>
                  </a:lnTo>
                  <a:lnTo>
                    <a:pt x="1373" y="1120"/>
                  </a:lnTo>
                  <a:lnTo>
                    <a:pt x="1373" y="1125"/>
                  </a:lnTo>
                  <a:lnTo>
                    <a:pt x="1368" y="1125"/>
                  </a:lnTo>
                  <a:lnTo>
                    <a:pt x="1368" y="1125"/>
                  </a:lnTo>
                  <a:lnTo>
                    <a:pt x="1368" y="1125"/>
                  </a:lnTo>
                  <a:lnTo>
                    <a:pt x="1368" y="1131"/>
                  </a:lnTo>
                  <a:lnTo>
                    <a:pt x="1368" y="1131"/>
                  </a:lnTo>
                  <a:lnTo>
                    <a:pt x="1368" y="1131"/>
                  </a:lnTo>
                  <a:lnTo>
                    <a:pt x="1368" y="1131"/>
                  </a:lnTo>
                  <a:lnTo>
                    <a:pt x="1368" y="1131"/>
                  </a:lnTo>
                  <a:lnTo>
                    <a:pt x="1363" y="1136"/>
                  </a:lnTo>
                  <a:lnTo>
                    <a:pt x="1363" y="1136"/>
                  </a:lnTo>
                  <a:lnTo>
                    <a:pt x="1368" y="1136"/>
                  </a:lnTo>
                  <a:lnTo>
                    <a:pt x="1363" y="1136"/>
                  </a:lnTo>
                  <a:lnTo>
                    <a:pt x="1363" y="1136"/>
                  </a:lnTo>
                  <a:lnTo>
                    <a:pt x="1363" y="1136"/>
                  </a:lnTo>
                  <a:lnTo>
                    <a:pt x="1363" y="1141"/>
                  </a:lnTo>
                  <a:lnTo>
                    <a:pt x="1363" y="1141"/>
                  </a:lnTo>
                  <a:lnTo>
                    <a:pt x="1363" y="1141"/>
                  </a:lnTo>
                  <a:lnTo>
                    <a:pt x="1363" y="1141"/>
                  </a:lnTo>
                  <a:lnTo>
                    <a:pt x="1363" y="1146"/>
                  </a:lnTo>
                  <a:lnTo>
                    <a:pt x="1363" y="1146"/>
                  </a:lnTo>
                  <a:lnTo>
                    <a:pt x="1363" y="1146"/>
                  </a:lnTo>
                  <a:lnTo>
                    <a:pt x="1363" y="1146"/>
                  </a:lnTo>
                  <a:lnTo>
                    <a:pt x="1358" y="1146"/>
                  </a:lnTo>
                  <a:lnTo>
                    <a:pt x="1358" y="1151"/>
                  </a:lnTo>
                  <a:lnTo>
                    <a:pt x="1358" y="1151"/>
                  </a:lnTo>
                  <a:lnTo>
                    <a:pt x="1358" y="1151"/>
                  </a:lnTo>
                  <a:lnTo>
                    <a:pt x="1358" y="1151"/>
                  </a:lnTo>
                  <a:lnTo>
                    <a:pt x="1358" y="1151"/>
                  </a:lnTo>
                  <a:lnTo>
                    <a:pt x="1353" y="1151"/>
                  </a:lnTo>
                  <a:lnTo>
                    <a:pt x="1353" y="1151"/>
                  </a:lnTo>
                  <a:lnTo>
                    <a:pt x="1353" y="1156"/>
                  </a:lnTo>
                  <a:lnTo>
                    <a:pt x="1353" y="1156"/>
                  </a:lnTo>
                  <a:lnTo>
                    <a:pt x="1348" y="1156"/>
                  </a:lnTo>
                  <a:lnTo>
                    <a:pt x="1348" y="1156"/>
                  </a:lnTo>
                  <a:lnTo>
                    <a:pt x="1348" y="1156"/>
                  </a:lnTo>
                  <a:lnTo>
                    <a:pt x="1348" y="1162"/>
                  </a:lnTo>
                  <a:lnTo>
                    <a:pt x="1348" y="1162"/>
                  </a:lnTo>
                  <a:lnTo>
                    <a:pt x="1348" y="1162"/>
                  </a:lnTo>
                  <a:lnTo>
                    <a:pt x="1348" y="1167"/>
                  </a:lnTo>
                  <a:lnTo>
                    <a:pt x="1348" y="1167"/>
                  </a:lnTo>
                  <a:lnTo>
                    <a:pt x="1348" y="1167"/>
                  </a:lnTo>
                  <a:lnTo>
                    <a:pt x="1348" y="1167"/>
                  </a:lnTo>
                  <a:lnTo>
                    <a:pt x="1348" y="1172"/>
                  </a:lnTo>
                  <a:lnTo>
                    <a:pt x="1348" y="1172"/>
                  </a:lnTo>
                  <a:lnTo>
                    <a:pt x="1348" y="1172"/>
                  </a:lnTo>
                  <a:lnTo>
                    <a:pt x="1348" y="1172"/>
                  </a:lnTo>
                  <a:lnTo>
                    <a:pt x="1348" y="1172"/>
                  </a:lnTo>
                  <a:lnTo>
                    <a:pt x="1348" y="1177"/>
                  </a:lnTo>
                  <a:lnTo>
                    <a:pt x="1342" y="1177"/>
                  </a:lnTo>
                  <a:lnTo>
                    <a:pt x="1342" y="1177"/>
                  </a:lnTo>
                  <a:lnTo>
                    <a:pt x="1342" y="1177"/>
                  </a:lnTo>
                  <a:lnTo>
                    <a:pt x="1342" y="1177"/>
                  </a:lnTo>
                  <a:lnTo>
                    <a:pt x="1342" y="1177"/>
                  </a:lnTo>
                  <a:lnTo>
                    <a:pt x="1342" y="1177"/>
                  </a:lnTo>
                  <a:lnTo>
                    <a:pt x="1342" y="1182"/>
                  </a:lnTo>
                  <a:lnTo>
                    <a:pt x="1342" y="1182"/>
                  </a:lnTo>
                  <a:lnTo>
                    <a:pt x="1342" y="1182"/>
                  </a:lnTo>
                  <a:lnTo>
                    <a:pt x="1342" y="1182"/>
                  </a:lnTo>
                  <a:lnTo>
                    <a:pt x="1342" y="1182"/>
                  </a:lnTo>
                  <a:lnTo>
                    <a:pt x="1342" y="1188"/>
                  </a:lnTo>
                  <a:lnTo>
                    <a:pt x="1348" y="1182"/>
                  </a:lnTo>
                  <a:lnTo>
                    <a:pt x="1348" y="1182"/>
                  </a:lnTo>
                  <a:lnTo>
                    <a:pt x="1348" y="1182"/>
                  </a:lnTo>
                  <a:lnTo>
                    <a:pt x="1348" y="1188"/>
                  </a:lnTo>
                  <a:lnTo>
                    <a:pt x="1348" y="1188"/>
                  </a:lnTo>
                  <a:lnTo>
                    <a:pt x="1348" y="1188"/>
                  </a:lnTo>
                  <a:lnTo>
                    <a:pt x="1348" y="1188"/>
                  </a:lnTo>
                  <a:lnTo>
                    <a:pt x="1348" y="1193"/>
                  </a:lnTo>
                  <a:lnTo>
                    <a:pt x="1353" y="1193"/>
                  </a:lnTo>
                  <a:lnTo>
                    <a:pt x="1353" y="1193"/>
                  </a:lnTo>
                  <a:lnTo>
                    <a:pt x="1353" y="1193"/>
                  </a:lnTo>
                  <a:lnTo>
                    <a:pt x="1358" y="1193"/>
                  </a:lnTo>
                  <a:lnTo>
                    <a:pt x="1358" y="1193"/>
                  </a:lnTo>
                  <a:lnTo>
                    <a:pt x="1358" y="1193"/>
                  </a:lnTo>
                  <a:lnTo>
                    <a:pt x="1358" y="1193"/>
                  </a:lnTo>
                  <a:lnTo>
                    <a:pt x="1358" y="1193"/>
                  </a:lnTo>
                  <a:lnTo>
                    <a:pt x="1358" y="1193"/>
                  </a:lnTo>
                  <a:lnTo>
                    <a:pt x="1358" y="1193"/>
                  </a:lnTo>
                  <a:lnTo>
                    <a:pt x="1358" y="1198"/>
                  </a:lnTo>
                  <a:lnTo>
                    <a:pt x="1358" y="1198"/>
                  </a:lnTo>
                  <a:lnTo>
                    <a:pt x="1358" y="1198"/>
                  </a:lnTo>
                  <a:lnTo>
                    <a:pt x="1363" y="1198"/>
                  </a:lnTo>
                  <a:lnTo>
                    <a:pt x="1363" y="1198"/>
                  </a:lnTo>
                  <a:lnTo>
                    <a:pt x="1363" y="1203"/>
                  </a:lnTo>
                  <a:lnTo>
                    <a:pt x="1363" y="1203"/>
                  </a:lnTo>
                  <a:lnTo>
                    <a:pt x="1358" y="1203"/>
                  </a:lnTo>
                  <a:lnTo>
                    <a:pt x="1358" y="1203"/>
                  </a:lnTo>
                  <a:lnTo>
                    <a:pt x="1358" y="1208"/>
                  </a:lnTo>
                  <a:lnTo>
                    <a:pt x="1358" y="1208"/>
                  </a:lnTo>
                  <a:lnTo>
                    <a:pt x="1358" y="1208"/>
                  </a:lnTo>
                  <a:lnTo>
                    <a:pt x="1358" y="1213"/>
                  </a:lnTo>
                  <a:lnTo>
                    <a:pt x="1358" y="1213"/>
                  </a:lnTo>
                  <a:lnTo>
                    <a:pt x="1358" y="1213"/>
                  </a:lnTo>
                  <a:lnTo>
                    <a:pt x="1358" y="1213"/>
                  </a:lnTo>
                  <a:lnTo>
                    <a:pt x="1358" y="1219"/>
                  </a:lnTo>
                  <a:lnTo>
                    <a:pt x="1358" y="1219"/>
                  </a:lnTo>
                  <a:lnTo>
                    <a:pt x="1363" y="1219"/>
                  </a:lnTo>
                  <a:lnTo>
                    <a:pt x="1363" y="1219"/>
                  </a:lnTo>
                  <a:lnTo>
                    <a:pt x="1363" y="1219"/>
                  </a:lnTo>
                  <a:lnTo>
                    <a:pt x="1368" y="1219"/>
                  </a:lnTo>
                  <a:lnTo>
                    <a:pt x="1368" y="1224"/>
                  </a:lnTo>
                  <a:lnTo>
                    <a:pt x="1368" y="1224"/>
                  </a:lnTo>
                  <a:lnTo>
                    <a:pt x="1368" y="1224"/>
                  </a:lnTo>
                  <a:lnTo>
                    <a:pt x="1368" y="1224"/>
                  </a:lnTo>
                  <a:lnTo>
                    <a:pt x="1368" y="1229"/>
                  </a:lnTo>
                  <a:lnTo>
                    <a:pt x="1368" y="1229"/>
                  </a:lnTo>
                  <a:lnTo>
                    <a:pt x="1368" y="1229"/>
                  </a:lnTo>
                  <a:lnTo>
                    <a:pt x="1368" y="1229"/>
                  </a:lnTo>
                  <a:lnTo>
                    <a:pt x="1368" y="1229"/>
                  </a:lnTo>
                  <a:lnTo>
                    <a:pt x="1368" y="1234"/>
                  </a:lnTo>
                  <a:lnTo>
                    <a:pt x="1368" y="1234"/>
                  </a:lnTo>
                  <a:lnTo>
                    <a:pt x="1368" y="1234"/>
                  </a:lnTo>
                  <a:lnTo>
                    <a:pt x="1368" y="1234"/>
                  </a:lnTo>
                  <a:lnTo>
                    <a:pt x="1368" y="1239"/>
                  </a:lnTo>
                  <a:lnTo>
                    <a:pt x="1368" y="1239"/>
                  </a:lnTo>
                  <a:lnTo>
                    <a:pt x="1363" y="1239"/>
                  </a:lnTo>
                  <a:lnTo>
                    <a:pt x="1363" y="1239"/>
                  </a:lnTo>
                  <a:lnTo>
                    <a:pt x="1363" y="1239"/>
                  </a:lnTo>
                  <a:lnTo>
                    <a:pt x="1363" y="1245"/>
                  </a:lnTo>
                  <a:lnTo>
                    <a:pt x="1363" y="1245"/>
                  </a:lnTo>
                  <a:lnTo>
                    <a:pt x="1363" y="1245"/>
                  </a:lnTo>
                  <a:lnTo>
                    <a:pt x="1363" y="1245"/>
                  </a:lnTo>
                  <a:lnTo>
                    <a:pt x="1358" y="1245"/>
                  </a:lnTo>
                  <a:lnTo>
                    <a:pt x="1358" y="1250"/>
                  </a:lnTo>
                  <a:lnTo>
                    <a:pt x="1363" y="1250"/>
                  </a:lnTo>
                  <a:lnTo>
                    <a:pt x="1358" y="1250"/>
                  </a:lnTo>
                  <a:lnTo>
                    <a:pt x="1363" y="1250"/>
                  </a:lnTo>
                  <a:lnTo>
                    <a:pt x="1363" y="1250"/>
                  </a:lnTo>
                  <a:lnTo>
                    <a:pt x="1358" y="1255"/>
                  </a:lnTo>
                  <a:lnTo>
                    <a:pt x="1358" y="1255"/>
                  </a:lnTo>
                  <a:lnTo>
                    <a:pt x="1358" y="1255"/>
                  </a:lnTo>
                  <a:lnTo>
                    <a:pt x="1358" y="1255"/>
                  </a:lnTo>
                  <a:lnTo>
                    <a:pt x="1353" y="1255"/>
                  </a:lnTo>
                  <a:lnTo>
                    <a:pt x="1353" y="1255"/>
                  </a:lnTo>
                  <a:lnTo>
                    <a:pt x="1353" y="1255"/>
                  </a:lnTo>
                  <a:lnTo>
                    <a:pt x="1348" y="1255"/>
                  </a:lnTo>
                  <a:lnTo>
                    <a:pt x="1348" y="1255"/>
                  </a:lnTo>
                  <a:lnTo>
                    <a:pt x="1348" y="1255"/>
                  </a:lnTo>
                  <a:lnTo>
                    <a:pt x="1348" y="1255"/>
                  </a:lnTo>
                  <a:lnTo>
                    <a:pt x="1342" y="1250"/>
                  </a:lnTo>
                  <a:lnTo>
                    <a:pt x="1342" y="1250"/>
                  </a:lnTo>
                  <a:lnTo>
                    <a:pt x="1342" y="1250"/>
                  </a:lnTo>
                  <a:lnTo>
                    <a:pt x="1342" y="1255"/>
                  </a:lnTo>
                  <a:lnTo>
                    <a:pt x="1342" y="1255"/>
                  </a:lnTo>
                  <a:lnTo>
                    <a:pt x="1342" y="1255"/>
                  </a:lnTo>
                  <a:lnTo>
                    <a:pt x="1337" y="1255"/>
                  </a:lnTo>
                  <a:lnTo>
                    <a:pt x="1337" y="1255"/>
                  </a:lnTo>
                  <a:lnTo>
                    <a:pt x="1337" y="1255"/>
                  </a:lnTo>
                  <a:lnTo>
                    <a:pt x="1332" y="1260"/>
                  </a:lnTo>
                  <a:lnTo>
                    <a:pt x="1332" y="1260"/>
                  </a:lnTo>
                  <a:lnTo>
                    <a:pt x="1332" y="1260"/>
                  </a:lnTo>
                  <a:lnTo>
                    <a:pt x="1332" y="1260"/>
                  </a:lnTo>
                  <a:lnTo>
                    <a:pt x="1332" y="1265"/>
                  </a:lnTo>
                  <a:lnTo>
                    <a:pt x="1332" y="1265"/>
                  </a:lnTo>
                  <a:lnTo>
                    <a:pt x="1332" y="1265"/>
                  </a:lnTo>
                  <a:lnTo>
                    <a:pt x="1327" y="1260"/>
                  </a:lnTo>
                  <a:lnTo>
                    <a:pt x="1327" y="1260"/>
                  </a:lnTo>
                  <a:lnTo>
                    <a:pt x="1327" y="1260"/>
                  </a:lnTo>
                  <a:lnTo>
                    <a:pt x="1327" y="1265"/>
                  </a:lnTo>
                  <a:lnTo>
                    <a:pt x="1327" y="1265"/>
                  </a:lnTo>
                  <a:lnTo>
                    <a:pt x="1327" y="1265"/>
                  </a:lnTo>
                  <a:lnTo>
                    <a:pt x="1327" y="1265"/>
                  </a:lnTo>
                  <a:lnTo>
                    <a:pt x="1327" y="1265"/>
                  </a:lnTo>
                  <a:lnTo>
                    <a:pt x="1327" y="1271"/>
                  </a:lnTo>
                  <a:lnTo>
                    <a:pt x="1327" y="1271"/>
                  </a:lnTo>
                  <a:lnTo>
                    <a:pt x="1327" y="1271"/>
                  </a:lnTo>
                  <a:lnTo>
                    <a:pt x="1327" y="1271"/>
                  </a:lnTo>
                  <a:lnTo>
                    <a:pt x="1327" y="1276"/>
                  </a:lnTo>
                  <a:lnTo>
                    <a:pt x="1327" y="1276"/>
                  </a:lnTo>
                  <a:lnTo>
                    <a:pt x="1322" y="1276"/>
                  </a:lnTo>
                  <a:lnTo>
                    <a:pt x="1322" y="1276"/>
                  </a:lnTo>
                  <a:lnTo>
                    <a:pt x="1322" y="1271"/>
                  </a:lnTo>
                  <a:lnTo>
                    <a:pt x="1316" y="1271"/>
                  </a:lnTo>
                  <a:lnTo>
                    <a:pt x="1316" y="1271"/>
                  </a:lnTo>
                  <a:lnTo>
                    <a:pt x="1316" y="1271"/>
                  </a:lnTo>
                  <a:lnTo>
                    <a:pt x="1316" y="1271"/>
                  </a:lnTo>
                  <a:lnTo>
                    <a:pt x="1316" y="1265"/>
                  </a:lnTo>
                  <a:lnTo>
                    <a:pt x="1311" y="1271"/>
                  </a:lnTo>
                  <a:lnTo>
                    <a:pt x="1311" y="1271"/>
                  </a:lnTo>
                  <a:lnTo>
                    <a:pt x="1311" y="1271"/>
                  </a:lnTo>
                  <a:lnTo>
                    <a:pt x="1311" y="1265"/>
                  </a:lnTo>
                  <a:lnTo>
                    <a:pt x="1311" y="1265"/>
                  </a:lnTo>
                  <a:lnTo>
                    <a:pt x="1311" y="1271"/>
                  </a:lnTo>
                  <a:lnTo>
                    <a:pt x="1306" y="1271"/>
                  </a:lnTo>
                  <a:lnTo>
                    <a:pt x="1306" y="1271"/>
                  </a:lnTo>
                  <a:lnTo>
                    <a:pt x="1306" y="1271"/>
                  </a:lnTo>
                  <a:lnTo>
                    <a:pt x="1306" y="1276"/>
                  </a:lnTo>
                  <a:lnTo>
                    <a:pt x="1306" y="1276"/>
                  </a:lnTo>
                  <a:lnTo>
                    <a:pt x="1306" y="1276"/>
                  </a:lnTo>
                  <a:lnTo>
                    <a:pt x="1301" y="1276"/>
                  </a:lnTo>
                  <a:lnTo>
                    <a:pt x="1301" y="1281"/>
                  </a:lnTo>
                  <a:lnTo>
                    <a:pt x="1301" y="1281"/>
                  </a:lnTo>
                  <a:lnTo>
                    <a:pt x="1301" y="1281"/>
                  </a:lnTo>
                  <a:lnTo>
                    <a:pt x="1296" y="1281"/>
                  </a:lnTo>
                  <a:lnTo>
                    <a:pt x="1296" y="1281"/>
                  </a:lnTo>
                  <a:lnTo>
                    <a:pt x="1291" y="1281"/>
                  </a:lnTo>
                  <a:lnTo>
                    <a:pt x="1291" y="1281"/>
                  </a:lnTo>
                  <a:lnTo>
                    <a:pt x="1291" y="1281"/>
                  </a:lnTo>
                  <a:lnTo>
                    <a:pt x="1291" y="1281"/>
                  </a:lnTo>
                  <a:lnTo>
                    <a:pt x="1285" y="1281"/>
                  </a:lnTo>
                  <a:lnTo>
                    <a:pt x="1285" y="1281"/>
                  </a:lnTo>
                  <a:lnTo>
                    <a:pt x="1285" y="1286"/>
                  </a:lnTo>
                  <a:lnTo>
                    <a:pt x="1285" y="1286"/>
                  </a:lnTo>
                  <a:lnTo>
                    <a:pt x="1280" y="1286"/>
                  </a:lnTo>
                  <a:lnTo>
                    <a:pt x="1280" y="1286"/>
                  </a:lnTo>
                  <a:lnTo>
                    <a:pt x="1280" y="1281"/>
                  </a:lnTo>
                  <a:lnTo>
                    <a:pt x="1275" y="1281"/>
                  </a:lnTo>
                  <a:lnTo>
                    <a:pt x="1280" y="1281"/>
                  </a:lnTo>
                  <a:lnTo>
                    <a:pt x="1275" y="1281"/>
                  </a:lnTo>
                  <a:lnTo>
                    <a:pt x="1275" y="1276"/>
                  </a:lnTo>
                  <a:lnTo>
                    <a:pt x="1275" y="1276"/>
                  </a:lnTo>
                  <a:lnTo>
                    <a:pt x="1275" y="1276"/>
                  </a:lnTo>
                  <a:lnTo>
                    <a:pt x="1275" y="1271"/>
                  </a:lnTo>
                  <a:lnTo>
                    <a:pt x="1275" y="1271"/>
                  </a:lnTo>
                  <a:lnTo>
                    <a:pt x="1270" y="1271"/>
                  </a:lnTo>
                  <a:lnTo>
                    <a:pt x="1270" y="1271"/>
                  </a:lnTo>
                  <a:lnTo>
                    <a:pt x="1270" y="1271"/>
                  </a:lnTo>
                  <a:lnTo>
                    <a:pt x="1265" y="1271"/>
                  </a:lnTo>
                  <a:lnTo>
                    <a:pt x="1265" y="1276"/>
                  </a:lnTo>
                  <a:lnTo>
                    <a:pt x="1265" y="1276"/>
                  </a:lnTo>
                  <a:lnTo>
                    <a:pt x="1265" y="1271"/>
                  </a:lnTo>
                  <a:lnTo>
                    <a:pt x="1259" y="1271"/>
                  </a:lnTo>
                  <a:lnTo>
                    <a:pt x="1259" y="1276"/>
                  </a:lnTo>
                  <a:lnTo>
                    <a:pt x="1259" y="1276"/>
                  </a:lnTo>
                  <a:lnTo>
                    <a:pt x="1259" y="1276"/>
                  </a:lnTo>
                  <a:lnTo>
                    <a:pt x="1259" y="1276"/>
                  </a:lnTo>
                  <a:lnTo>
                    <a:pt x="1259" y="1281"/>
                  </a:lnTo>
                  <a:lnTo>
                    <a:pt x="1259" y="1281"/>
                  </a:lnTo>
                  <a:lnTo>
                    <a:pt x="1259" y="1281"/>
                  </a:lnTo>
                  <a:lnTo>
                    <a:pt x="1259" y="1281"/>
                  </a:lnTo>
                  <a:lnTo>
                    <a:pt x="1259" y="1281"/>
                  </a:lnTo>
                  <a:lnTo>
                    <a:pt x="1254" y="1281"/>
                  </a:lnTo>
                  <a:lnTo>
                    <a:pt x="1254" y="1281"/>
                  </a:lnTo>
                  <a:lnTo>
                    <a:pt x="1254" y="1286"/>
                  </a:lnTo>
                  <a:lnTo>
                    <a:pt x="1259" y="1286"/>
                  </a:lnTo>
                  <a:lnTo>
                    <a:pt x="1259" y="1286"/>
                  </a:lnTo>
                  <a:lnTo>
                    <a:pt x="1259" y="1286"/>
                  </a:lnTo>
                  <a:lnTo>
                    <a:pt x="1259" y="1286"/>
                  </a:lnTo>
                  <a:lnTo>
                    <a:pt x="1259" y="1286"/>
                  </a:lnTo>
                  <a:lnTo>
                    <a:pt x="1254" y="1291"/>
                  </a:lnTo>
                  <a:lnTo>
                    <a:pt x="1254" y="1291"/>
                  </a:lnTo>
                  <a:lnTo>
                    <a:pt x="1254" y="1286"/>
                  </a:lnTo>
                  <a:lnTo>
                    <a:pt x="1254" y="1286"/>
                  </a:lnTo>
                  <a:lnTo>
                    <a:pt x="1254" y="1286"/>
                  </a:lnTo>
                  <a:lnTo>
                    <a:pt x="1249" y="1286"/>
                  </a:lnTo>
                  <a:lnTo>
                    <a:pt x="1249" y="1286"/>
                  </a:lnTo>
                  <a:lnTo>
                    <a:pt x="1249" y="1291"/>
                  </a:lnTo>
                  <a:lnTo>
                    <a:pt x="1254" y="1291"/>
                  </a:lnTo>
                  <a:lnTo>
                    <a:pt x="1254" y="1291"/>
                  </a:lnTo>
                  <a:lnTo>
                    <a:pt x="1254" y="1291"/>
                  </a:lnTo>
                  <a:lnTo>
                    <a:pt x="1254" y="1291"/>
                  </a:lnTo>
                  <a:lnTo>
                    <a:pt x="1259" y="1291"/>
                  </a:lnTo>
                  <a:lnTo>
                    <a:pt x="1254" y="1296"/>
                  </a:lnTo>
                  <a:lnTo>
                    <a:pt x="1254" y="1296"/>
                  </a:lnTo>
                  <a:lnTo>
                    <a:pt x="1254" y="1296"/>
                  </a:lnTo>
                  <a:lnTo>
                    <a:pt x="1249" y="1296"/>
                  </a:lnTo>
                  <a:lnTo>
                    <a:pt x="1249" y="1291"/>
                  </a:lnTo>
                  <a:lnTo>
                    <a:pt x="1249" y="1291"/>
                  </a:lnTo>
                  <a:lnTo>
                    <a:pt x="1249" y="1291"/>
                  </a:lnTo>
                  <a:lnTo>
                    <a:pt x="1249" y="1296"/>
                  </a:lnTo>
                  <a:lnTo>
                    <a:pt x="1244" y="1296"/>
                  </a:lnTo>
                  <a:lnTo>
                    <a:pt x="1244" y="1296"/>
                  </a:lnTo>
                  <a:lnTo>
                    <a:pt x="1244" y="1291"/>
                  </a:lnTo>
                  <a:lnTo>
                    <a:pt x="1244" y="1291"/>
                  </a:lnTo>
                  <a:lnTo>
                    <a:pt x="1244" y="1296"/>
                  </a:lnTo>
                  <a:lnTo>
                    <a:pt x="1244" y="1296"/>
                  </a:lnTo>
                  <a:lnTo>
                    <a:pt x="1244" y="1296"/>
                  </a:lnTo>
                  <a:lnTo>
                    <a:pt x="1239" y="1296"/>
                  </a:lnTo>
                  <a:lnTo>
                    <a:pt x="1239" y="1302"/>
                  </a:lnTo>
                  <a:lnTo>
                    <a:pt x="1239" y="1302"/>
                  </a:lnTo>
                  <a:lnTo>
                    <a:pt x="1239" y="1302"/>
                  </a:lnTo>
                  <a:lnTo>
                    <a:pt x="1233" y="1302"/>
                  </a:lnTo>
                  <a:lnTo>
                    <a:pt x="1233" y="1302"/>
                  </a:lnTo>
                  <a:lnTo>
                    <a:pt x="1233" y="1302"/>
                  </a:lnTo>
                  <a:lnTo>
                    <a:pt x="1233" y="1302"/>
                  </a:lnTo>
                  <a:lnTo>
                    <a:pt x="1228" y="1307"/>
                  </a:lnTo>
                  <a:lnTo>
                    <a:pt x="1228" y="1307"/>
                  </a:lnTo>
                  <a:lnTo>
                    <a:pt x="1228" y="1307"/>
                  </a:lnTo>
                  <a:lnTo>
                    <a:pt x="1228" y="1307"/>
                  </a:lnTo>
                  <a:lnTo>
                    <a:pt x="1228" y="1307"/>
                  </a:lnTo>
                  <a:lnTo>
                    <a:pt x="1228" y="1312"/>
                  </a:lnTo>
                  <a:lnTo>
                    <a:pt x="1228" y="1312"/>
                  </a:lnTo>
                  <a:lnTo>
                    <a:pt x="1223" y="1312"/>
                  </a:lnTo>
                  <a:lnTo>
                    <a:pt x="1223" y="1312"/>
                  </a:lnTo>
                  <a:lnTo>
                    <a:pt x="1223" y="1312"/>
                  </a:lnTo>
                  <a:lnTo>
                    <a:pt x="1223" y="1317"/>
                  </a:lnTo>
                  <a:lnTo>
                    <a:pt x="1223" y="1317"/>
                  </a:lnTo>
                  <a:lnTo>
                    <a:pt x="1223" y="1317"/>
                  </a:lnTo>
                  <a:lnTo>
                    <a:pt x="1223" y="1312"/>
                  </a:lnTo>
                  <a:lnTo>
                    <a:pt x="1223" y="1317"/>
                  </a:lnTo>
                  <a:lnTo>
                    <a:pt x="1223" y="1317"/>
                  </a:lnTo>
                  <a:lnTo>
                    <a:pt x="1218" y="1317"/>
                  </a:lnTo>
                  <a:lnTo>
                    <a:pt x="1218" y="1317"/>
                  </a:lnTo>
                  <a:lnTo>
                    <a:pt x="1218" y="1317"/>
                  </a:lnTo>
                  <a:lnTo>
                    <a:pt x="1218" y="1317"/>
                  </a:lnTo>
                  <a:lnTo>
                    <a:pt x="1218" y="1317"/>
                  </a:lnTo>
                  <a:lnTo>
                    <a:pt x="1218" y="1317"/>
                  </a:lnTo>
                  <a:lnTo>
                    <a:pt x="1218" y="1317"/>
                  </a:lnTo>
                  <a:lnTo>
                    <a:pt x="1213" y="1317"/>
                  </a:lnTo>
                  <a:lnTo>
                    <a:pt x="1213" y="1317"/>
                  </a:lnTo>
                  <a:lnTo>
                    <a:pt x="1213" y="1317"/>
                  </a:lnTo>
                  <a:lnTo>
                    <a:pt x="1213" y="1317"/>
                  </a:lnTo>
                  <a:lnTo>
                    <a:pt x="1213" y="1322"/>
                  </a:lnTo>
                  <a:lnTo>
                    <a:pt x="1213" y="1322"/>
                  </a:lnTo>
                  <a:lnTo>
                    <a:pt x="1208" y="1322"/>
                  </a:lnTo>
                  <a:lnTo>
                    <a:pt x="1208" y="1322"/>
                  </a:lnTo>
                  <a:lnTo>
                    <a:pt x="1208" y="1322"/>
                  </a:lnTo>
                  <a:lnTo>
                    <a:pt x="1208" y="1322"/>
                  </a:lnTo>
                  <a:lnTo>
                    <a:pt x="1208" y="1322"/>
                  </a:lnTo>
                  <a:lnTo>
                    <a:pt x="1208" y="1322"/>
                  </a:lnTo>
                  <a:lnTo>
                    <a:pt x="1202" y="1322"/>
                  </a:lnTo>
                  <a:lnTo>
                    <a:pt x="1202" y="1322"/>
                  </a:lnTo>
                  <a:lnTo>
                    <a:pt x="1202" y="1322"/>
                  </a:lnTo>
                  <a:lnTo>
                    <a:pt x="1202" y="1328"/>
                  </a:lnTo>
                  <a:lnTo>
                    <a:pt x="1202" y="1328"/>
                  </a:lnTo>
                  <a:lnTo>
                    <a:pt x="1202" y="1328"/>
                  </a:lnTo>
                  <a:lnTo>
                    <a:pt x="1202" y="1328"/>
                  </a:lnTo>
                  <a:lnTo>
                    <a:pt x="1202" y="1333"/>
                  </a:lnTo>
                  <a:lnTo>
                    <a:pt x="1202" y="1333"/>
                  </a:lnTo>
                  <a:lnTo>
                    <a:pt x="1202" y="1333"/>
                  </a:lnTo>
                  <a:lnTo>
                    <a:pt x="1202" y="1333"/>
                  </a:lnTo>
                  <a:lnTo>
                    <a:pt x="1202" y="1333"/>
                  </a:lnTo>
                  <a:lnTo>
                    <a:pt x="1197" y="1333"/>
                  </a:lnTo>
                  <a:lnTo>
                    <a:pt x="1197" y="1333"/>
                  </a:lnTo>
                  <a:lnTo>
                    <a:pt x="1197" y="1333"/>
                  </a:lnTo>
                  <a:lnTo>
                    <a:pt x="1197" y="1328"/>
                  </a:lnTo>
                  <a:lnTo>
                    <a:pt x="1197" y="1328"/>
                  </a:lnTo>
                  <a:lnTo>
                    <a:pt x="1197" y="1333"/>
                  </a:lnTo>
                  <a:lnTo>
                    <a:pt x="1197" y="1333"/>
                  </a:lnTo>
                  <a:lnTo>
                    <a:pt x="1197" y="1333"/>
                  </a:lnTo>
                  <a:lnTo>
                    <a:pt x="1197" y="1338"/>
                  </a:lnTo>
                  <a:lnTo>
                    <a:pt x="1197" y="1338"/>
                  </a:lnTo>
                  <a:lnTo>
                    <a:pt x="1197" y="1338"/>
                  </a:lnTo>
                  <a:lnTo>
                    <a:pt x="1192" y="1338"/>
                  </a:lnTo>
                  <a:lnTo>
                    <a:pt x="1192" y="1338"/>
                  </a:lnTo>
                  <a:lnTo>
                    <a:pt x="1192" y="1338"/>
                  </a:lnTo>
                  <a:lnTo>
                    <a:pt x="1192" y="1338"/>
                  </a:lnTo>
                  <a:lnTo>
                    <a:pt x="1192" y="1338"/>
                  </a:lnTo>
                  <a:lnTo>
                    <a:pt x="1187" y="1338"/>
                  </a:lnTo>
                  <a:lnTo>
                    <a:pt x="1187" y="1338"/>
                  </a:lnTo>
                  <a:lnTo>
                    <a:pt x="1187" y="1338"/>
                  </a:lnTo>
                  <a:lnTo>
                    <a:pt x="1187" y="1338"/>
                  </a:lnTo>
                  <a:lnTo>
                    <a:pt x="1182" y="1338"/>
                  </a:lnTo>
                  <a:lnTo>
                    <a:pt x="1182" y="1338"/>
                  </a:lnTo>
                  <a:lnTo>
                    <a:pt x="1182" y="1338"/>
                  </a:lnTo>
                  <a:lnTo>
                    <a:pt x="1182" y="1343"/>
                  </a:lnTo>
                  <a:lnTo>
                    <a:pt x="1176" y="1343"/>
                  </a:lnTo>
                  <a:lnTo>
                    <a:pt x="1182" y="1343"/>
                  </a:lnTo>
                  <a:lnTo>
                    <a:pt x="1176" y="1343"/>
                  </a:lnTo>
                  <a:lnTo>
                    <a:pt x="1176" y="1343"/>
                  </a:lnTo>
                  <a:lnTo>
                    <a:pt x="1176" y="1343"/>
                  </a:lnTo>
                  <a:lnTo>
                    <a:pt x="1176" y="1343"/>
                  </a:lnTo>
                  <a:lnTo>
                    <a:pt x="1171" y="1343"/>
                  </a:lnTo>
                  <a:lnTo>
                    <a:pt x="1171" y="1343"/>
                  </a:lnTo>
                  <a:lnTo>
                    <a:pt x="1171" y="1348"/>
                  </a:lnTo>
                  <a:lnTo>
                    <a:pt x="1171" y="1348"/>
                  </a:lnTo>
                  <a:lnTo>
                    <a:pt x="1166" y="1348"/>
                  </a:lnTo>
                  <a:lnTo>
                    <a:pt x="1166" y="1348"/>
                  </a:lnTo>
                  <a:lnTo>
                    <a:pt x="1166" y="1348"/>
                  </a:lnTo>
                  <a:lnTo>
                    <a:pt x="1166" y="1348"/>
                  </a:lnTo>
                  <a:lnTo>
                    <a:pt x="1166" y="1348"/>
                  </a:lnTo>
                  <a:lnTo>
                    <a:pt x="1166" y="1348"/>
                  </a:lnTo>
                  <a:lnTo>
                    <a:pt x="1166" y="1348"/>
                  </a:lnTo>
                  <a:lnTo>
                    <a:pt x="1161" y="1348"/>
                  </a:lnTo>
                  <a:lnTo>
                    <a:pt x="1161" y="1348"/>
                  </a:lnTo>
                  <a:lnTo>
                    <a:pt x="1161" y="1348"/>
                  </a:lnTo>
                  <a:lnTo>
                    <a:pt x="1161" y="1348"/>
                  </a:lnTo>
                  <a:lnTo>
                    <a:pt x="1161" y="1348"/>
                  </a:lnTo>
                  <a:lnTo>
                    <a:pt x="1156" y="1348"/>
                  </a:lnTo>
                  <a:lnTo>
                    <a:pt x="1156" y="1348"/>
                  </a:lnTo>
                  <a:lnTo>
                    <a:pt x="1156" y="1348"/>
                  </a:lnTo>
                  <a:lnTo>
                    <a:pt x="1156" y="1348"/>
                  </a:lnTo>
                  <a:lnTo>
                    <a:pt x="1156" y="1354"/>
                  </a:lnTo>
                  <a:lnTo>
                    <a:pt x="1156" y="1354"/>
                  </a:lnTo>
                  <a:lnTo>
                    <a:pt x="1156" y="1354"/>
                  </a:lnTo>
                  <a:lnTo>
                    <a:pt x="1156" y="1359"/>
                  </a:lnTo>
                  <a:lnTo>
                    <a:pt x="1151" y="1359"/>
                  </a:lnTo>
                  <a:lnTo>
                    <a:pt x="1151" y="1359"/>
                  </a:lnTo>
                  <a:lnTo>
                    <a:pt x="1151" y="1364"/>
                  </a:lnTo>
                  <a:lnTo>
                    <a:pt x="1151" y="1364"/>
                  </a:lnTo>
                  <a:lnTo>
                    <a:pt x="1151" y="1364"/>
                  </a:lnTo>
                  <a:lnTo>
                    <a:pt x="1151" y="1364"/>
                  </a:lnTo>
                  <a:lnTo>
                    <a:pt x="1151" y="1364"/>
                  </a:lnTo>
                  <a:lnTo>
                    <a:pt x="1145" y="1364"/>
                  </a:lnTo>
                  <a:lnTo>
                    <a:pt x="1145" y="1364"/>
                  </a:lnTo>
                  <a:lnTo>
                    <a:pt x="1140" y="1369"/>
                  </a:lnTo>
                  <a:lnTo>
                    <a:pt x="1140" y="1364"/>
                  </a:lnTo>
                  <a:lnTo>
                    <a:pt x="1140" y="1369"/>
                  </a:lnTo>
                  <a:lnTo>
                    <a:pt x="1140" y="1369"/>
                  </a:lnTo>
                  <a:lnTo>
                    <a:pt x="1140" y="1369"/>
                  </a:lnTo>
                  <a:lnTo>
                    <a:pt x="1140" y="1369"/>
                  </a:lnTo>
                  <a:lnTo>
                    <a:pt x="1135" y="1374"/>
                  </a:lnTo>
                  <a:lnTo>
                    <a:pt x="1135" y="1374"/>
                  </a:lnTo>
                  <a:lnTo>
                    <a:pt x="1135" y="1374"/>
                  </a:lnTo>
                  <a:lnTo>
                    <a:pt x="1135" y="1379"/>
                  </a:lnTo>
                  <a:lnTo>
                    <a:pt x="1130" y="1374"/>
                  </a:lnTo>
                  <a:lnTo>
                    <a:pt x="1130" y="1379"/>
                  </a:lnTo>
                  <a:lnTo>
                    <a:pt x="1130" y="1379"/>
                  </a:lnTo>
                  <a:lnTo>
                    <a:pt x="1125" y="1379"/>
                  </a:lnTo>
                  <a:lnTo>
                    <a:pt x="1125" y="1385"/>
                  </a:lnTo>
                  <a:lnTo>
                    <a:pt x="1125" y="1385"/>
                  </a:lnTo>
                  <a:lnTo>
                    <a:pt x="1125" y="1385"/>
                  </a:lnTo>
                  <a:lnTo>
                    <a:pt x="1125" y="1385"/>
                  </a:lnTo>
                  <a:lnTo>
                    <a:pt x="1125" y="1385"/>
                  </a:lnTo>
                  <a:lnTo>
                    <a:pt x="1125" y="1385"/>
                  </a:lnTo>
                  <a:lnTo>
                    <a:pt x="1119" y="1390"/>
                  </a:lnTo>
                  <a:lnTo>
                    <a:pt x="1119" y="1390"/>
                  </a:lnTo>
                  <a:lnTo>
                    <a:pt x="1119" y="1390"/>
                  </a:lnTo>
                  <a:lnTo>
                    <a:pt x="1119" y="1395"/>
                  </a:lnTo>
                  <a:lnTo>
                    <a:pt x="1119" y="1395"/>
                  </a:lnTo>
                  <a:lnTo>
                    <a:pt x="1119" y="1395"/>
                  </a:lnTo>
                  <a:lnTo>
                    <a:pt x="1119" y="1395"/>
                  </a:lnTo>
                  <a:lnTo>
                    <a:pt x="1119" y="1400"/>
                  </a:lnTo>
                  <a:lnTo>
                    <a:pt x="1119" y="1400"/>
                  </a:lnTo>
                  <a:lnTo>
                    <a:pt x="1119" y="1400"/>
                  </a:lnTo>
                  <a:lnTo>
                    <a:pt x="1119" y="1400"/>
                  </a:lnTo>
                  <a:lnTo>
                    <a:pt x="1119" y="1405"/>
                  </a:lnTo>
                  <a:lnTo>
                    <a:pt x="1119" y="1400"/>
                  </a:lnTo>
                  <a:lnTo>
                    <a:pt x="1114" y="1400"/>
                  </a:lnTo>
                  <a:lnTo>
                    <a:pt x="1114" y="1400"/>
                  </a:lnTo>
                  <a:lnTo>
                    <a:pt x="1114" y="1405"/>
                  </a:lnTo>
                  <a:lnTo>
                    <a:pt x="1114" y="1405"/>
                  </a:lnTo>
                  <a:lnTo>
                    <a:pt x="1114" y="1405"/>
                  </a:lnTo>
                  <a:lnTo>
                    <a:pt x="1109" y="1405"/>
                  </a:lnTo>
                  <a:lnTo>
                    <a:pt x="1109" y="1405"/>
                  </a:lnTo>
                  <a:lnTo>
                    <a:pt x="1109" y="1405"/>
                  </a:lnTo>
                  <a:lnTo>
                    <a:pt x="1109" y="1405"/>
                  </a:lnTo>
                  <a:lnTo>
                    <a:pt x="1109" y="1405"/>
                  </a:lnTo>
                  <a:lnTo>
                    <a:pt x="1104" y="1405"/>
                  </a:lnTo>
                  <a:lnTo>
                    <a:pt x="1104" y="1405"/>
                  </a:lnTo>
                  <a:lnTo>
                    <a:pt x="1099" y="1405"/>
                  </a:lnTo>
                  <a:lnTo>
                    <a:pt x="1099" y="1405"/>
                  </a:lnTo>
                  <a:lnTo>
                    <a:pt x="1099" y="1405"/>
                  </a:lnTo>
                  <a:lnTo>
                    <a:pt x="1094" y="1400"/>
                  </a:lnTo>
                  <a:lnTo>
                    <a:pt x="1094" y="1400"/>
                  </a:lnTo>
                  <a:lnTo>
                    <a:pt x="1094" y="1400"/>
                  </a:lnTo>
                  <a:lnTo>
                    <a:pt x="1094" y="1400"/>
                  </a:lnTo>
                  <a:lnTo>
                    <a:pt x="1094" y="1395"/>
                  </a:lnTo>
                  <a:lnTo>
                    <a:pt x="1094" y="1400"/>
                  </a:lnTo>
                  <a:lnTo>
                    <a:pt x="1088" y="1400"/>
                  </a:lnTo>
                  <a:lnTo>
                    <a:pt x="1088" y="1400"/>
                  </a:lnTo>
                  <a:lnTo>
                    <a:pt x="1088" y="1400"/>
                  </a:lnTo>
                  <a:lnTo>
                    <a:pt x="1083" y="1400"/>
                  </a:lnTo>
                  <a:lnTo>
                    <a:pt x="1083" y="1400"/>
                  </a:lnTo>
                  <a:lnTo>
                    <a:pt x="1083" y="1400"/>
                  </a:lnTo>
                  <a:lnTo>
                    <a:pt x="1083" y="1400"/>
                  </a:lnTo>
                  <a:lnTo>
                    <a:pt x="1083" y="1400"/>
                  </a:lnTo>
                  <a:lnTo>
                    <a:pt x="1078" y="1400"/>
                  </a:lnTo>
                  <a:lnTo>
                    <a:pt x="1078" y="1400"/>
                  </a:lnTo>
                  <a:lnTo>
                    <a:pt x="1078" y="1400"/>
                  </a:lnTo>
                  <a:lnTo>
                    <a:pt x="1078" y="1400"/>
                  </a:lnTo>
                  <a:lnTo>
                    <a:pt x="1073" y="1400"/>
                  </a:lnTo>
                  <a:lnTo>
                    <a:pt x="1073" y="1405"/>
                  </a:lnTo>
                  <a:lnTo>
                    <a:pt x="1073" y="1405"/>
                  </a:lnTo>
                  <a:lnTo>
                    <a:pt x="1073" y="1405"/>
                  </a:lnTo>
                  <a:lnTo>
                    <a:pt x="1073" y="1405"/>
                  </a:lnTo>
                  <a:lnTo>
                    <a:pt x="1078" y="1405"/>
                  </a:lnTo>
                  <a:lnTo>
                    <a:pt x="1078" y="1405"/>
                  </a:lnTo>
                  <a:lnTo>
                    <a:pt x="1073" y="1411"/>
                  </a:lnTo>
                  <a:lnTo>
                    <a:pt x="1073" y="1405"/>
                  </a:lnTo>
                  <a:lnTo>
                    <a:pt x="1073" y="1405"/>
                  </a:lnTo>
                  <a:lnTo>
                    <a:pt x="1068" y="1405"/>
                  </a:lnTo>
                  <a:lnTo>
                    <a:pt x="1068" y="1405"/>
                  </a:lnTo>
                  <a:lnTo>
                    <a:pt x="1068" y="1411"/>
                  </a:lnTo>
                  <a:lnTo>
                    <a:pt x="1062" y="1411"/>
                  </a:lnTo>
                  <a:lnTo>
                    <a:pt x="1062" y="1411"/>
                  </a:lnTo>
                  <a:lnTo>
                    <a:pt x="1062" y="1411"/>
                  </a:lnTo>
                  <a:lnTo>
                    <a:pt x="1057" y="1411"/>
                  </a:lnTo>
                  <a:lnTo>
                    <a:pt x="1057" y="1411"/>
                  </a:lnTo>
                  <a:lnTo>
                    <a:pt x="1057" y="1411"/>
                  </a:lnTo>
                  <a:lnTo>
                    <a:pt x="1057" y="1411"/>
                  </a:lnTo>
                  <a:lnTo>
                    <a:pt x="1057" y="1411"/>
                  </a:lnTo>
                  <a:lnTo>
                    <a:pt x="1052" y="1411"/>
                  </a:lnTo>
                  <a:lnTo>
                    <a:pt x="1052" y="1411"/>
                  </a:lnTo>
                  <a:lnTo>
                    <a:pt x="1052" y="1411"/>
                  </a:lnTo>
                  <a:lnTo>
                    <a:pt x="1047" y="1411"/>
                  </a:lnTo>
                  <a:lnTo>
                    <a:pt x="1047" y="1411"/>
                  </a:lnTo>
                  <a:lnTo>
                    <a:pt x="1047" y="1411"/>
                  </a:lnTo>
                  <a:lnTo>
                    <a:pt x="1047" y="1405"/>
                  </a:lnTo>
                  <a:lnTo>
                    <a:pt x="1042" y="1405"/>
                  </a:lnTo>
                  <a:lnTo>
                    <a:pt x="1042" y="1405"/>
                  </a:lnTo>
                  <a:lnTo>
                    <a:pt x="1042" y="1405"/>
                  </a:lnTo>
                  <a:lnTo>
                    <a:pt x="1042" y="1405"/>
                  </a:lnTo>
                  <a:lnTo>
                    <a:pt x="1037" y="1400"/>
                  </a:lnTo>
                  <a:lnTo>
                    <a:pt x="1037" y="1400"/>
                  </a:lnTo>
                  <a:lnTo>
                    <a:pt x="1037" y="1400"/>
                  </a:lnTo>
                  <a:lnTo>
                    <a:pt x="1037" y="1400"/>
                  </a:lnTo>
                  <a:lnTo>
                    <a:pt x="1037" y="1400"/>
                  </a:lnTo>
                  <a:lnTo>
                    <a:pt x="1037" y="1400"/>
                  </a:lnTo>
                  <a:lnTo>
                    <a:pt x="1031" y="1400"/>
                  </a:lnTo>
                  <a:lnTo>
                    <a:pt x="1031" y="1400"/>
                  </a:lnTo>
                  <a:lnTo>
                    <a:pt x="1031" y="1395"/>
                  </a:lnTo>
                  <a:lnTo>
                    <a:pt x="1026" y="1400"/>
                  </a:lnTo>
                  <a:lnTo>
                    <a:pt x="1026" y="1395"/>
                  </a:lnTo>
                  <a:lnTo>
                    <a:pt x="1026" y="1395"/>
                  </a:lnTo>
                  <a:lnTo>
                    <a:pt x="1021" y="1395"/>
                  </a:lnTo>
                  <a:lnTo>
                    <a:pt x="1021" y="1400"/>
                  </a:lnTo>
                  <a:lnTo>
                    <a:pt x="1021" y="1400"/>
                  </a:lnTo>
                  <a:lnTo>
                    <a:pt x="1021" y="1400"/>
                  </a:lnTo>
                  <a:lnTo>
                    <a:pt x="1021" y="1400"/>
                  </a:lnTo>
                  <a:lnTo>
                    <a:pt x="1021" y="1400"/>
                  </a:lnTo>
                  <a:lnTo>
                    <a:pt x="1021" y="1405"/>
                  </a:lnTo>
                  <a:lnTo>
                    <a:pt x="1021" y="1405"/>
                  </a:lnTo>
                  <a:lnTo>
                    <a:pt x="1016" y="1405"/>
                  </a:lnTo>
                  <a:lnTo>
                    <a:pt x="1016" y="1405"/>
                  </a:lnTo>
                  <a:lnTo>
                    <a:pt x="1016" y="1405"/>
                  </a:lnTo>
                  <a:lnTo>
                    <a:pt x="1016" y="1411"/>
                  </a:lnTo>
                  <a:lnTo>
                    <a:pt x="1011" y="1411"/>
                  </a:lnTo>
                  <a:lnTo>
                    <a:pt x="1011" y="1411"/>
                  </a:lnTo>
                  <a:lnTo>
                    <a:pt x="1011" y="1411"/>
                  </a:lnTo>
                  <a:lnTo>
                    <a:pt x="1011" y="1411"/>
                  </a:lnTo>
                  <a:lnTo>
                    <a:pt x="1011" y="1411"/>
                  </a:lnTo>
                  <a:lnTo>
                    <a:pt x="1005" y="1411"/>
                  </a:lnTo>
                  <a:lnTo>
                    <a:pt x="1005" y="1416"/>
                  </a:lnTo>
                  <a:lnTo>
                    <a:pt x="1005" y="1416"/>
                  </a:lnTo>
                  <a:lnTo>
                    <a:pt x="1005" y="1416"/>
                  </a:lnTo>
                  <a:lnTo>
                    <a:pt x="1000" y="1416"/>
                  </a:lnTo>
                  <a:lnTo>
                    <a:pt x="1000" y="1416"/>
                  </a:lnTo>
                  <a:lnTo>
                    <a:pt x="995" y="1416"/>
                  </a:lnTo>
                  <a:lnTo>
                    <a:pt x="995" y="1416"/>
                  </a:lnTo>
                  <a:lnTo>
                    <a:pt x="995" y="1411"/>
                  </a:lnTo>
                  <a:lnTo>
                    <a:pt x="995" y="1411"/>
                  </a:lnTo>
                  <a:lnTo>
                    <a:pt x="990" y="1411"/>
                  </a:lnTo>
                  <a:lnTo>
                    <a:pt x="990" y="1416"/>
                  </a:lnTo>
                  <a:lnTo>
                    <a:pt x="990" y="1416"/>
                  </a:lnTo>
                  <a:lnTo>
                    <a:pt x="990" y="1416"/>
                  </a:lnTo>
                  <a:lnTo>
                    <a:pt x="990" y="1416"/>
                  </a:lnTo>
                  <a:lnTo>
                    <a:pt x="985" y="1416"/>
                  </a:lnTo>
                  <a:lnTo>
                    <a:pt x="985" y="1416"/>
                  </a:lnTo>
                  <a:lnTo>
                    <a:pt x="985" y="1416"/>
                  </a:lnTo>
                  <a:lnTo>
                    <a:pt x="985" y="1421"/>
                  </a:lnTo>
                  <a:lnTo>
                    <a:pt x="985" y="1421"/>
                  </a:lnTo>
                  <a:lnTo>
                    <a:pt x="985" y="1421"/>
                  </a:lnTo>
                  <a:lnTo>
                    <a:pt x="985" y="1421"/>
                  </a:lnTo>
                  <a:lnTo>
                    <a:pt x="985" y="1421"/>
                  </a:lnTo>
                  <a:lnTo>
                    <a:pt x="985" y="1421"/>
                  </a:lnTo>
                  <a:lnTo>
                    <a:pt x="985" y="1426"/>
                  </a:lnTo>
                  <a:lnTo>
                    <a:pt x="980" y="1426"/>
                  </a:lnTo>
                  <a:lnTo>
                    <a:pt x="980" y="1426"/>
                  </a:lnTo>
                  <a:lnTo>
                    <a:pt x="980" y="1426"/>
                  </a:lnTo>
                  <a:lnTo>
                    <a:pt x="980" y="1426"/>
                  </a:lnTo>
                  <a:lnTo>
                    <a:pt x="980" y="1431"/>
                  </a:lnTo>
                  <a:lnTo>
                    <a:pt x="980" y="1431"/>
                  </a:lnTo>
                  <a:lnTo>
                    <a:pt x="974" y="1431"/>
                  </a:lnTo>
                  <a:lnTo>
                    <a:pt x="974" y="1431"/>
                  </a:lnTo>
                  <a:lnTo>
                    <a:pt x="974" y="1437"/>
                  </a:lnTo>
                  <a:lnTo>
                    <a:pt x="974" y="1437"/>
                  </a:lnTo>
                  <a:lnTo>
                    <a:pt x="974" y="1437"/>
                  </a:lnTo>
                  <a:lnTo>
                    <a:pt x="974" y="1437"/>
                  </a:lnTo>
                  <a:lnTo>
                    <a:pt x="974" y="1442"/>
                  </a:lnTo>
                  <a:lnTo>
                    <a:pt x="969" y="1442"/>
                  </a:lnTo>
                  <a:lnTo>
                    <a:pt x="969" y="1442"/>
                  </a:lnTo>
                  <a:lnTo>
                    <a:pt x="964" y="1442"/>
                  </a:lnTo>
                  <a:lnTo>
                    <a:pt x="964" y="1442"/>
                  </a:lnTo>
                  <a:lnTo>
                    <a:pt x="964" y="1447"/>
                  </a:lnTo>
                  <a:lnTo>
                    <a:pt x="964" y="1447"/>
                  </a:lnTo>
                  <a:lnTo>
                    <a:pt x="964" y="1447"/>
                  </a:lnTo>
                  <a:lnTo>
                    <a:pt x="964" y="1447"/>
                  </a:lnTo>
                  <a:lnTo>
                    <a:pt x="964" y="1447"/>
                  </a:lnTo>
                  <a:lnTo>
                    <a:pt x="964" y="1447"/>
                  </a:lnTo>
                  <a:lnTo>
                    <a:pt x="964" y="1452"/>
                  </a:lnTo>
                  <a:lnTo>
                    <a:pt x="959" y="1452"/>
                  </a:lnTo>
                  <a:lnTo>
                    <a:pt x="959" y="1452"/>
                  </a:lnTo>
                  <a:lnTo>
                    <a:pt x="959" y="1452"/>
                  </a:lnTo>
                  <a:lnTo>
                    <a:pt x="954" y="1452"/>
                  </a:lnTo>
                  <a:lnTo>
                    <a:pt x="959" y="1452"/>
                  </a:lnTo>
                  <a:lnTo>
                    <a:pt x="959" y="1447"/>
                  </a:lnTo>
                  <a:lnTo>
                    <a:pt x="954" y="1447"/>
                  </a:lnTo>
                  <a:lnTo>
                    <a:pt x="954" y="1447"/>
                  </a:lnTo>
                  <a:lnTo>
                    <a:pt x="954" y="1442"/>
                  </a:lnTo>
                  <a:lnTo>
                    <a:pt x="954" y="1442"/>
                  </a:lnTo>
                  <a:lnTo>
                    <a:pt x="954" y="1437"/>
                  </a:lnTo>
                  <a:lnTo>
                    <a:pt x="948" y="1437"/>
                  </a:lnTo>
                  <a:lnTo>
                    <a:pt x="948" y="1437"/>
                  </a:lnTo>
                  <a:lnTo>
                    <a:pt x="943" y="1437"/>
                  </a:lnTo>
                  <a:lnTo>
                    <a:pt x="943" y="1437"/>
                  </a:lnTo>
                  <a:lnTo>
                    <a:pt x="938" y="1437"/>
                  </a:lnTo>
                  <a:lnTo>
                    <a:pt x="938" y="1437"/>
                  </a:lnTo>
                  <a:lnTo>
                    <a:pt x="933" y="1442"/>
                  </a:lnTo>
                  <a:lnTo>
                    <a:pt x="933" y="1442"/>
                  </a:lnTo>
                  <a:lnTo>
                    <a:pt x="933" y="1442"/>
                  </a:lnTo>
                  <a:lnTo>
                    <a:pt x="928" y="1442"/>
                  </a:lnTo>
                  <a:lnTo>
                    <a:pt x="928" y="1437"/>
                  </a:lnTo>
                  <a:lnTo>
                    <a:pt x="928" y="1442"/>
                  </a:lnTo>
                  <a:lnTo>
                    <a:pt x="923" y="1442"/>
                  </a:lnTo>
                  <a:lnTo>
                    <a:pt x="917" y="1442"/>
                  </a:lnTo>
                  <a:lnTo>
                    <a:pt x="917" y="1442"/>
                  </a:lnTo>
                  <a:lnTo>
                    <a:pt x="917" y="1442"/>
                  </a:lnTo>
                  <a:lnTo>
                    <a:pt x="912" y="1442"/>
                  </a:lnTo>
                  <a:lnTo>
                    <a:pt x="907" y="1442"/>
                  </a:lnTo>
                  <a:lnTo>
                    <a:pt x="907" y="1442"/>
                  </a:lnTo>
                  <a:lnTo>
                    <a:pt x="907" y="1442"/>
                  </a:lnTo>
                  <a:lnTo>
                    <a:pt x="897" y="1442"/>
                  </a:lnTo>
                  <a:lnTo>
                    <a:pt x="897" y="1442"/>
                  </a:lnTo>
                  <a:lnTo>
                    <a:pt x="891" y="1442"/>
                  </a:lnTo>
                  <a:lnTo>
                    <a:pt x="886" y="1442"/>
                  </a:lnTo>
                  <a:lnTo>
                    <a:pt x="886" y="1442"/>
                  </a:lnTo>
                  <a:lnTo>
                    <a:pt x="886" y="1442"/>
                  </a:lnTo>
                  <a:lnTo>
                    <a:pt x="881" y="1442"/>
                  </a:lnTo>
                  <a:lnTo>
                    <a:pt x="881" y="1442"/>
                  </a:lnTo>
                  <a:lnTo>
                    <a:pt x="881" y="1447"/>
                  </a:lnTo>
                  <a:lnTo>
                    <a:pt x="881" y="1447"/>
                  </a:lnTo>
                  <a:lnTo>
                    <a:pt x="881" y="1447"/>
                  </a:lnTo>
                  <a:lnTo>
                    <a:pt x="881" y="1447"/>
                  </a:lnTo>
                  <a:lnTo>
                    <a:pt x="881" y="1447"/>
                  </a:lnTo>
                  <a:lnTo>
                    <a:pt x="876" y="1447"/>
                  </a:lnTo>
                  <a:lnTo>
                    <a:pt x="876" y="1452"/>
                  </a:lnTo>
                  <a:lnTo>
                    <a:pt x="876" y="1452"/>
                  </a:lnTo>
                  <a:lnTo>
                    <a:pt x="876" y="1452"/>
                  </a:lnTo>
                  <a:lnTo>
                    <a:pt x="876" y="1452"/>
                  </a:lnTo>
                  <a:lnTo>
                    <a:pt x="876" y="1452"/>
                  </a:lnTo>
                  <a:lnTo>
                    <a:pt x="871" y="1452"/>
                  </a:lnTo>
                  <a:lnTo>
                    <a:pt x="871" y="1452"/>
                  </a:lnTo>
                  <a:lnTo>
                    <a:pt x="871" y="1457"/>
                  </a:lnTo>
                  <a:lnTo>
                    <a:pt x="871" y="1457"/>
                  </a:lnTo>
                  <a:lnTo>
                    <a:pt x="871" y="1457"/>
                  </a:lnTo>
                  <a:lnTo>
                    <a:pt x="871" y="1457"/>
                  </a:lnTo>
                  <a:lnTo>
                    <a:pt x="866" y="1462"/>
                  </a:lnTo>
                  <a:lnTo>
                    <a:pt x="866" y="1462"/>
                  </a:lnTo>
                  <a:lnTo>
                    <a:pt x="866" y="1462"/>
                  </a:lnTo>
                  <a:lnTo>
                    <a:pt x="866" y="1462"/>
                  </a:lnTo>
                  <a:lnTo>
                    <a:pt x="860" y="1468"/>
                  </a:lnTo>
                  <a:lnTo>
                    <a:pt x="860" y="1468"/>
                  </a:lnTo>
                  <a:lnTo>
                    <a:pt x="860" y="1468"/>
                  </a:lnTo>
                  <a:lnTo>
                    <a:pt x="860" y="1468"/>
                  </a:lnTo>
                  <a:lnTo>
                    <a:pt x="860" y="1468"/>
                  </a:lnTo>
                  <a:lnTo>
                    <a:pt x="860" y="1473"/>
                  </a:lnTo>
                  <a:lnTo>
                    <a:pt x="860" y="1473"/>
                  </a:lnTo>
                  <a:lnTo>
                    <a:pt x="860" y="1473"/>
                  </a:lnTo>
                  <a:lnTo>
                    <a:pt x="860" y="1473"/>
                  </a:lnTo>
                  <a:lnTo>
                    <a:pt x="855" y="1478"/>
                  </a:lnTo>
                  <a:lnTo>
                    <a:pt x="855" y="1478"/>
                  </a:lnTo>
                  <a:lnTo>
                    <a:pt x="855" y="1478"/>
                  </a:lnTo>
                  <a:lnTo>
                    <a:pt x="855" y="1478"/>
                  </a:lnTo>
                  <a:lnTo>
                    <a:pt x="855" y="1478"/>
                  </a:lnTo>
                  <a:lnTo>
                    <a:pt x="855" y="1483"/>
                  </a:lnTo>
                  <a:lnTo>
                    <a:pt x="855" y="1483"/>
                  </a:lnTo>
                  <a:lnTo>
                    <a:pt x="855" y="1483"/>
                  </a:lnTo>
                  <a:lnTo>
                    <a:pt x="850" y="1483"/>
                  </a:lnTo>
                  <a:lnTo>
                    <a:pt x="850" y="1483"/>
                  </a:lnTo>
                  <a:lnTo>
                    <a:pt x="850" y="1483"/>
                  </a:lnTo>
                  <a:lnTo>
                    <a:pt x="850" y="1483"/>
                  </a:lnTo>
                  <a:lnTo>
                    <a:pt x="845" y="1483"/>
                  </a:lnTo>
                  <a:lnTo>
                    <a:pt x="845" y="1488"/>
                  </a:lnTo>
                  <a:lnTo>
                    <a:pt x="845" y="1488"/>
                  </a:lnTo>
                  <a:lnTo>
                    <a:pt x="840" y="1494"/>
                  </a:lnTo>
                  <a:lnTo>
                    <a:pt x="840" y="1494"/>
                  </a:lnTo>
                  <a:lnTo>
                    <a:pt x="840" y="1494"/>
                  </a:lnTo>
                  <a:lnTo>
                    <a:pt x="840" y="1494"/>
                  </a:lnTo>
                  <a:lnTo>
                    <a:pt x="840" y="1499"/>
                  </a:lnTo>
                  <a:lnTo>
                    <a:pt x="845" y="1499"/>
                  </a:lnTo>
                  <a:lnTo>
                    <a:pt x="845" y="1499"/>
                  </a:lnTo>
                  <a:lnTo>
                    <a:pt x="845" y="1499"/>
                  </a:lnTo>
                  <a:lnTo>
                    <a:pt x="845" y="1499"/>
                  </a:lnTo>
                  <a:lnTo>
                    <a:pt x="845" y="1499"/>
                  </a:lnTo>
                  <a:lnTo>
                    <a:pt x="850" y="1499"/>
                  </a:lnTo>
                  <a:lnTo>
                    <a:pt x="850" y="1504"/>
                  </a:lnTo>
                  <a:lnTo>
                    <a:pt x="850" y="1504"/>
                  </a:lnTo>
                  <a:lnTo>
                    <a:pt x="850" y="1504"/>
                  </a:lnTo>
                  <a:lnTo>
                    <a:pt x="850" y="1509"/>
                  </a:lnTo>
                  <a:lnTo>
                    <a:pt x="850" y="1509"/>
                  </a:lnTo>
                  <a:lnTo>
                    <a:pt x="850" y="1509"/>
                  </a:lnTo>
                  <a:lnTo>
                    <a:pt x="850" y="1514"/>
                  </a:lnTo>
                  <a:lnTo>
                    <a:pt x="850" y="1514"/>
                  </a:lnTo>
                  <a:lnTo>
                    <a:pt x="850" y="1514"/>
                  </a:lnTo>
                  <a:lnTo>
                    <a:pt x="855" y="1514"/>
                  </a:lnTo>
                  <a:lnTo>
                    <a:pt x="855" y="1520"/>
                  </a:lnTo>
                  <a:lnTo>
                    <a:pt x="855" y="1520"/>
                  </a:lnTo>
                  <a:lnTo>
                    <a:pt x="850" y="1520"/>
                  </a:lnTo>
                  <a:lnTo>
                    <a:pt x="850" y="1525"/>
                  </a:lnTo>
                  <a:lnTo>
                    <a:pt x="850" y="1525"/>
                  </a:lnTo>
                  <a:lnTo>
                    <a:pt x="850" y="1525"/>
                  </a:lnTo>
                  <a:lnTo>
                    <a:pt x="850" y="1530"/>
                  </a:lnTo>
                  <a:lnTo>
                    <a:pt x="855" y="1530"/>
                  </a:lnTo>
                  <a:lnTo>
                    <a:pt x="860" y="1535"/>
                  </a:lnTo>
                  <a:lnTo>
                    <a:pt x="860" y="1535"/>
                  </a:lnTo>
                  <a:lnTo>
                    <a:pt x="860" y="1535"/>
                  </a:lnTo>
                  <a:lnTo>
                    <a:pt x="860" y="1540"/>
                  </a:lnTo>
                  <a:lnTo>
                    <a:pt x="860" y="1540"/>
                  </a:lnTo>
                  <a:lnTo>
                    <a:pt x="866" y="1540"/>
                  </a:lnTo>
                  <a:lnTo>
                    <a:pt x="866" y="1540"/>
                  </a:lnTo>
                  <a:lnTo>
                    <a:pt x="866" y="1545"/>
                  </a:lnTo>
                  <a:lnTo>
                    <a:pt x="871" y="1540"/>
                  </a:lnTo>
                  <a:lnTo>
                    <a:pt x="871" y="1545"/>
                  </a:lnTo>
                  <a:lnTo>
                    <a:pt x="871" y="1545"/>
                  </a:lnTo>
                  <a:lnTo>
                    <a:pt x="871" y="1545"/>
                  </a:lnTo>
                  <a:lnTo>
                    <a:pt x="871" y="1545"/>
                  </a:lnTo>
                  <a:lnTo>
                    <a:pt x="871" y="1551"/>
                  </a:lnTo>
                  <a:lnTo>
                    <a:pt x="871" y="1551"/>
                  </a:lnTo>
                  <a:lnTo>
                    <a:pt x="871" y="1551"/>
                  </a:lnTo>
                  <a:lnTo>
                    <a:pt x="871" y="1551"/>
                  </a:lnTo>
                  <a:lnTo>
                    <a:pt x="876" y="1551"/>
                  </a:lnTo>
                  <a:lnTo>
                    <a:pt x="876" y="1556"/>
                  </a:lnTo>
                  <a:lnTo>
                    <a:pt x="876" y="1556"/>
                  </a:lnTo>
                  <a:lnTo>
                    <a:pt x="876" y="1556"/>
                  </a:lnTo>
                  <a:lnTo>
                    <a:pt x="876" y="1556"/>
                  </a:lnTo>
                  <a:lnTo>
                    <a:pt x="876" y="1561"/>
                  </a:lnTo>
                  <a:lnTo>
                    <a:pt x="881" y="1561"/>
                  </a:lnTo>
                  <a:lnTo>
                    <a:pt x="881" y="1561"/>
                  </a:lnTo>
                  <a:lnTo>
                    <a:pt x="881" y="1561"/>
                  </a:lnTo>
                  <a:lnTo>
                    <a:pt x="881" y="1561"/>
                  </a:lnTo>
                  <a:lnTo>
                    <a:pt x="881" y="1561"/>
                  </a:lnTo>
                  <a:lnTo>
                    <a:pt x="881" y="1566"/>
                  </a:lnTo>
                  <a:lnTo>
                    <a:pt x="881" y="1566"/>
                  </a:lnTo>
                  <a:lnTo>
                    <a:pt x="881" y="1566"/>
                  </a:lnTo>
                  <a:lnTo>
                    <a:pt x="881" y="1566"/>
                  </a:lnTo>
                  <a:lnTo>
                    <a:pt x="881" y="1566"/>
                  </a:lnTo>
                  <a:lnTo>
                    <a:pt x="881" y="1566"/>
                  </a:lnTo>
                  <a:lnTo>
                    <a:pt x="881" y="1571"/>
                  </a:lnTo>
                  <a:lnTo>
                    <a:pt x="881" y="1571"/>
                  </a:lnTo>
                  <a:lnTo>
                    <a:pt x="881" y="1571"/>
                  </a:lnTo>
                  <a:lnTo>
                    <a:pt x="881" y="1577"/>
                  </a:lnTo>
                  <a:lnTo>
                    <a:pt x="876" y="1577"/>
                  </a:lnTo>
                  <a:lnTo>
                    <a:pt x="876" y="1577"/>
                  </a:lnTo>
                  <a:lnTo>
                    <a:pt x="876" y="1582"/>
                  </a:lnTo>
                  <a:lnTo>
                    <a:pt x="876" y="1582"/>
                  </a:lnTo>
                  <a:lnTo>
                    <a:pt x="871" y="1582"/>
                  </a:lnTo>
                  <a:lnTo>
                    <a:pt x="871" y="1582"/>
                  </a:lnTo>
                  <a:lnTo>
                    <a:pt x="871" y="1587"/>
                  </a:lnTo>
                  <a:lnTo>
                    <a:pt x="871" y="1587"/>
                  </a:lnTo>
                  <a:lnTo>
                    <a:pt x="871" y="1592"/>
                  </a:lnTo>
                  <a:lnTo>
                    <a:pt x="871" y="1592"/>
                  </a:lnTo>
                  <a:lnTo>
                    <a:pt x="871" y="1592"/>
                  </a:lnTo>
                  <a:lnTo>
                    <a:pt x="871" y="1592"/>
                  </a:lnTo>
                  <a:lnTo>
                    <a:pt x="871" y="1597"/>
                  </a:lnTo>
                  <a:lnTo>
                    <a:pt x="866" y="1597"/>
                  </a:lnTo>
                  <a:lnTo>
                    <a:pt x="866" y="1597"/>
                  </a:lnTo>
                  <a:lnTo>
                    <a:pt x="866" y="1597"/>
                  </a:lnTo>
                  <a:lnTo>
                    <a:pt x="866" y="1597"/>
                  </a:lnTo>
                  <a:lnTo>
                    <a:pt x="866" y="1597"/>
                  </a:lnTo>
                  <a:lnTo>
                    <a:pt x="860" y="1597"/>
                  </a:lnTo>
                  <a:lnTo>
                    <a:pt x="860" y="1603"/>
                  </a:lnTo>
                  <a:lnTo>
                    <a:pt x="860" y="1603"/>
                  </a:lnTo>
                  <a:lnTo>
                    <a:pt x="860" y="1603"/>
                  </a:lnTo>
                  <a:lnTo>
                    <a:pt x="860" y="1603"/>
                  </a:lnTo>
                  <a:lnTo>
                    <a:pt x="860" y="1608"/>
                  </a:lnTo>
                  <a:lnTo>
                    <a:pt x="860" y="1608"/>
                  </a:lnTo>
                  <a:lnTo>
                    <a:pt x="860" y="1608"/>
                  </a:lnTo>
                  <a:lnTo>
                    <a:pt x="860" y="1613"/>
                  </a:lnTo>
                  <a:lnTo>
                    <a:pt x="855" y="1613"/>
                  </a:lnTo>
                  <a:lnTo>
                    <a:pt x="855" y="1613"/>
                  </a:lnTo>
                  <a:lnTo>
                    <a:pt x="855" y="1618"/>
                  </a:lnTo>
                  <a:lnTo>
                    <a:pt x="855" y="1618"/>
                  </a:lnTo>
                  <a:lnTo>
                    <a:pt x="850" y="1618"/>
                  </a:lnTo>
                  <a:lnTo>
                    <a:pt x="850" y="1618"/>
                  </a:lnTo>
                  <a:lnTo>
                    <a:pt x="845" y="1618"/>
                  </a:lnTo>
                  <a:lnTo>
                    <a:pt x="845" y="1613"/>
                  </a:lnTo>
                  <a:lnTo>
                    <a:pt x="845" y="1618"/>
                  </a:lnTo>
                  <a:lnTo>
                    <a:pt x="845" y="1618"/>
                  </a:lnTo>
                  <a:lnTo>
                    <a:pt x="845" y="1618"/>
                  </a:lnTo>
                  <a:lnTo>
                    <a:pt x="845" y="1623"/>
                  </a:lnTo>
                  <a:lnTo>
                    <a:pt x="845" y="1623"/>
                  </a:lnTo>
                  <a:lnTo>
                    <a:pt x="845" y="1623"/>
                  </a:lnTo>
                  <a:lnTo>
                    <a:pt x="840" y="1628"/>
                  </a:lnTo>
                  <a:lnTo>
                    <a:pt x="840" y="1628"/>
                  </a:lnTo>
                  <a:lnTo>
                    <a:pt x="840" y="1628"/>
                  </a:lnTo>
                  <a:lnTo>
                    <a:pt x="840" y="1634"/>
                  </a:lnTo>
                  <a:lnTo>
                    <a:pt x="840" y="1634"/>
                  </a:lnTo>
                  <a:lnTo>
                    <a:pt x="840" y="1634"/>
                  </a:lnTo>
                  <a:lnTo>
                    <a:pt x="834" y="1634"/>
                  </a:lnTo>
                  <a:lnTo>
                    <a:pt x="834" y="1639"/>
                  </a:lnTo>
                  <a:lnTo>
                    <a:pt x="834" y="1639"/>
                  </a:lnTo>
                  <a:lnTo>
                    <a:pt x="840" y="1639"/>
                  </a:lnTo>
                  <a:lnTo>
                    <a:pt x="840" y="1639"/>
                  </a:lnTo>
                  <a:lnTo>
                    <a:pt x="840" y="1639"/>
                  </a:lnTo>
                  <a:lnTo>
                    <a:pt x="840" y="1644"/>
                  </a:lnTo>
                  <a:lnTo>
                    <a:pt x="845" y="1644"/>
                  </a:lnTo>
                  <a:lnTo>
                    <a:pt x="845" y="1644"/>
                  </a:lnTo>
                  <a:lnTo>
                    <a:pt x="845" y="1644"/>
                  </a:lnTo>
                  <a:lnTo>
                    <a:pt x="845" y="1644"/>
                  </a:lnTo>
                  <a:lnTo>
                    <a:pt x="845" y="1644"/>
                  </a:lnTo>
                  <a:lnTo>
                    <a:pt x="845" y="1649"/>
                  </a:lnTo>
                  <a:lnTo>
                    <a:pt x="845" y="1649"/>
                  </a:lnTo>
                  <a:lnTo>
                    <a:pt x="845" y="1649"/>
                  </a:lnTo>
                  <a:lnTo>
                    <a:pt x="845" y="1649"/>
                  </a:lnTo>
                  <a:lnTo>
                    <a:pt x="850" y="1649"/>
                  </a:lnTo>
                  <a:lnTo>
                    <a:pt x="850" y="1649"/>
                  </a:lnTo>
                  <a:lnTo>
                    <a:pt x="850" y="1649"/>
                  </a:lnTo>
                  <a:lnTo>
                    <a:pt x="850" y="1649"/>
                  </a:lnTo>
                  <a:lnTo>
                    <a:pt x="850" y="1649"/>
                  </a:lnTo>
                  <a:lnTo>
                    <a:pt x="850" y="1649"/>
                  </a:lnTo>
                  <a:lnTo>
                    <a:pt x="850" y="1654"/>
                  </a:lnTo>
                  <a:lnTo>
                    <a:pt x="850" y="1654"/>
                  </a:lnTo>
                  <a:lnTo>
                    <a:pt x="850" y="1654"/>
                  </a:lnTo>
                  <a:lnTo>
                    <a:pt x="855" y="1654"/>
                  </a:lnTo>
                  <a:lnTo>
                    <a:pt x="855" y="1654"/>
                  </a:lnTo>
                  <a:lnTo>
                    <a:pt x="855" y="1660"/>
                  </a:lnTo>
                  <a:lnTo>
                    <a:pt x="855" y="1660"/>
                  </a:lnTo>
                  <a:lnTo>
                    <a:pt x="855" y="1660"/>
                  </a:lnTo>
                  <a:lnTo>
                    <a:pt x="850" y="1660"/>
                  </a:lnTo>
                  <a:lnTo>
                    <a:pt x="850" y="1665"/>
                  </a:lnTo>
                  <a:lnTo>
                    <a:pt x="850" y="1665"/>
                  </a:lnTo>
                  <a:lnTo>
                    <a:pt x="855" y="1665"/>
                  </a:lnTo>
                  <a:lnTo>
                    <a:pt x="855" y="1665"/>
                  </a:lnTo>
                  <a:lnTo>
                    <a:pt x="855" y="1665"/>
                  </a:lnTo>
                  <a:lnTo>
                    <a:pt x="855" y="1670"/>
                  </a:lnTo>
                  <a:lnTo>
                    <a:pt x="855" y="1670"/>
                  </a:lnTo>
                  <a:lnTo>
                    <a:pt x="855" y="1675"/>
                  </a:lnTo>
                  <a:lnTo>
                    <a:pt x="855" y="1675"/>
                  </a:lnTo>
                  <a:lnTo>
                    <a:pt x="850" y="1680"/>
                  </a:lnTo>
                  <a:lnTo>
                    <a:pt x="850" y="1680"/>
                  </a:lnTo>
                  <a:lnTo>
                    <a:pt x="850" y="1680"/>
                  </a:lnTo>
                  <a:lnTo>
                    <a:pt x="850" y="1680"/>
                  </a:lnTo>
                  <a:lnTo>
                    <a:pt x="850" y="1685"/>
                  </a:lnTo>
                  <a:lnTo>
                    <a:pt x="850" y="1685"/>
                  </a:lnTo>
                  <a:lnTo>
                    <a:pt x="850" y="1685"/>
                  </a:lnTo>
                  <a:lnTo>
                    <a:pt x="850" y="1691"/>
                  </a:lnTo>
                  <a:lnTo>
                    <a:pt x="850" y="1691"/>
                  </a:lnTo>
                  <a:lnTo>
                    <a:pt x="850" y="1696"/>
                  </a:lnTo>
                  <a:lnTo>
                    <a:pt x="850" y="1696"/>
                  </a:lnTo>
                  <a:lnTo>
                    <a:pt x="845" y="1696"/>
                  </a:lnTo>
                  <a:lnTo>
                    <a:pt x="845" y="1696"/>
                  </a:lnTo>
                  <a:lnTo>
                    <a:pt x="845" y="1696"/>
                  </a:lnTo>
                  <a:lnTo>
                    <a:pt x="845" y="1696"/>
                  </a:lnTo>
                  <a:lnTo>
                    <a:pt x="845" y="1696"/>
                  </a:lnTo>
                  <a:lnTo>
                    <a:pt x="840" y="1696"/>
                  </a:lnTo>
                  <a:lnTo>
                    <a:pt x="840" y="1696"/>
                  </a:lnTo>
                  <a:lnTo>
                    <a:pt x="840" y="1696"/>
                  </a:lnTo>
                  <a:lnTo>
                    <a:pt x="834" y="1696"/>
                  </a:lnTo>
                  <a:lnTo>
                    <a:pt x="834" y="1696"/>
                  </a:lnTo>
                  <a:lnTo>
                    <a:pt x="829" y="1696"/>
                  </a:lnTo>
                  <a:lnTo>
                    <a:pt x="829" y="1696"/>
                  </a:lnTo>
                  <a:lnTo>
                    <a:pt x="829" y="1696"/>
                  </a:lnTo>
                  <a:lnTo>
                    <a:pt x="829" y="1701"/>
                  </a:lnTo>
                  <a:lnTo>
                    <a:pt x="824" y="1701"/>
                  </a:lnTo>
                  <a:lnTo>
                    <a:pt x="824" y="1701"/>
                  </a:lnTo>
                  <a:lnTo>
                    <a:pt x="824" y="1701"/>
                  </a:lnTo>
                  <a:lnTo>
                    <a:pt x="824" y="1701"/>
                  </a:lnTo>
                  <a:lnTo>
                    <a:pt x="824" y="1701"/>
                  </a:lnTo>
                  <a:lnTo>
                    <a:pt x="824" y="1706"/>
                  </a:lnTo>
                  <a:lnTo>
                    <a:pt x="819" y="1706"/>
                  </a:lnTo>
                  <a:lnTo>
                    <a:pt x="819" y="1706"/>
                  </a:lnTo>
                  <a:lnTo>
                    <a:pt x="819" y="1701"/>
                  </a:lnTo>
                  <a:lnTo>
                    <a:pt x="819" y="1701"/>
                  </a:lnTo>
                  <a:lnTo>
                    <a:pt x="814" y="1701"/>
                  </a:lnTo>
                  <a:lnTo>
                    <a:pt x="814" y="1701"/>
                  </a:lnTo>
                  <a:lnTo>
                    <a:pt x="814" y="1701"/>
                  </a:lnTo>
                  <a:lnTo>
                    <a:pt x="809" y="1701"/>
                  </a:lnTo>
                  <a:lnTo>
                    <a:pt x="809" y="1701"/>
                  </a:lnTo>
                  <a:lnTo>
                    <a:pt x="809" y="1701"/>
                  </a:lnTo>
                  <a:lnTo>
                    <a:pt x="809" y="1701"/>
                  </a:lnTo>
                  <a:lnTo>
                    <a:pt x="809" y="1706"/>
                  </a:lnTo>
                  <a:lnTo>
                    <a:pt x="809" y="1706"/>
                  </a:lnTo>
                  <a:lnTo>
                    <a:pt x="803" y="1706"/>
                  </a:lnTo>
                  <a:lnTo>
                    <a:pt x="803" y="1711"/>
                  </a:lnTo>
                  <a:lnTo>
                    <a:pt x="803" y="1711"/>
                  </a:lnTo>
                  <a:lnTo>
                    <a:pt x="803" y="1711"/>
                  </a:lnTo>
                  <a:lnTo>
                    <a:pt x="798" y="1711"/>
                  </a:lnTo>
                  <a:lnTo>
                    <a:pt x="798" y="1711"/>
                  </a:lnTo>
                  <a:lnTo>
                    <a:pt x="793" y="1711"/>
                  </a:lnTo>
                  <a:lnTo>
                    <a:pt x="793" y="1711"/>
                  </a:lnTo>
                  <a:lnTo>
                    <a:pt x="793" y="1711"/>
                  </a:lnTo>
                  <a:lnTo>
                    <a:pt x="793" y="1711"/>
                  </a:lnTo>
                  <a:lnTo>
                    <a:pt x="788" y="1711"/>
                  </a:lnTo>
                  <a:lnTo>
                    <a:pt x="788" y="1711"/>
                  </a:lnTo>
                  <a:lnTo>
                    <a:pt x="788" y="1711"/>
                  </a:lnTo>
                  <a:lnTo>
                    <a:pt x="783" y="1711"/>
                  </a:lnTo>
                  <a:lnTo>
                    <a:pt x="783" y="1711"/>
                  </a:lnTo>
                  <a:lnTo>
                    <a:pt x="783" y="1711"/>
                  </a:lnTo>
                  <a:lnTo>
                    <a:pt x="777" y="1711"/>
                  </a:lnTo>
                  <a:lnTo>
                    <a:pt x="777" y="1711"/>
                  </a:lnTo>
                  <a:lnTo>
                    <a:pt x="777" y="1717"/>
                  </a:lnTo>
                  <a:lnTo>
                    <a:pt x="777" y="1717"/>
                  </a:lnTo>
                  <a:lnTo>
                    <a:pt x="772" y="1717"/>
                  </a:lnTo>
                  <a:lnTo>
                    <a:pt x="767" y="1717"/>
                  </a:lnTo>
                  <a:lnTo>
                    <a:pt x="767" y="1717"/>
                  </a:lnTo>
                  <a:lnTo>
                    <a:pt x="767" y="1717"/>
                  </a:lnTo>
                  <a:lnTo>
                    <a:pt x="767" y="1717"/>
                  </a:lnTo>
                  <a:lnTo>
                    <a:pt x="767" y="1722"/>
                  </a:lnTo>
                  <a:lnTo>
                    <a:pt x="767" y="1722"/>
                  </a:lnTo>
                  <a:lnTo>
                    <a:pt x="767" y="1727"/>
                  </a:lnTo>
                  <a:lnTo>
                    <a:pt x="767" y="1727"/>
                  </a:lnTo>
                  <a:lnTo>
                    <a:pt x="762" y="1727"/>
                  </a:lnTo>
                  <a:lnTo>
                    <a:pt x="762" y="1727"/>
                  </a:lnTo>
                  <a:lnTo>
                    <a:pt x="762" y="1727"/>
                  </a:lnTo>
                  <a:lnTo>
                    <a:pt x="762" y="1727"/>
                  </a:lnTo>
                  <a:lnTo>
                    <a:pt x="762" y="1727"/>
                  </a:lnTo>
                  <a:lnTo>
                    <a:pt x="762" y="1732"/>
                  </a:lnTo>
                  <a:lnTo>
                    <a:pt x="757" y="1732"/>
                  </a:lnTo>
                  <a:lnTo>
                    <a:pt x="757" y="1732"/>
                  </a:lnTo>
                  <a:lnTo>
                    <a:pt x="757" y="1732"/>
                  </a:lnTo>
                  <a:lnTo>
                    <a:pt x="757" y="1737"/>
                  </a:lnTo>
                  <a:lnTo>
                    <a:pt x="757" y="1737"/>
                  </a:lnTo>
                  <a:lnTo>
                    <a:pt x="757" y="1737"/>
                  </a:lnTo>
                  <a:lnTo>
                    <a:pt x="757" y="1743"/>
                  </a:lnTo>
                  <a:lnTo>
                    <a:pt x="757" y="1743"/>
                  </a:lnTo>
                  <a:lnTo>
                    <a:pt x="757" y="1743"/>
                  </a:lnTo>
                  <a:lnTo>
                    <a:pt x="757" y="1743"/>
                  </a:lnTo>
                  <a:lnTo>
                    <a:pt x="757" y="1748"/>
                  </a:lnTo>
                  <a:lnTo>
                    <a:pt x="752" y="1748"/>
                  </a:lnTo>
                  <a:lnTo>
                    <a:pt x="752" y="1748"/>
                  </a:lnTo>
                  <a:lnTo>
                    <a:pt x="752" y="1748"/>
                  </a:lnTo>
                  <a:lnTo>
                    <a:pt x="752" y="1748"/>
                  </a:lnTo>
                  <a:lnTo>
                    <a:pt x="752" y="1748"/>
                  </a:lnTo>
                  <a:lnTo>
                    <a:pt x="752" y="1753"/>
                  </a:lnTo>
                  <a:lnTo>
                    <a:pt x="752" y="1753"/>
                  </a:lnTo>
                  <a:lnTo>
                    <a:pt x="752" y="1753"/>
                  </a:lnTo>
                  <a:lnTo>
                    <a:pt x="752" y="1753"/>
                  </a:lnTo>
                  <a:lnTo>
                    <a:pt x="752" y="1758"/>
                  </a:lnTo>
                  <a:lnTo>
                    <a:pt x="752" y="1758"/>
                  </a:lnTo>
                  <a:lnTo>
                    <a:pt x="746" y="1753"/>
                  </a:lnTo>
                  <a:lnTo>
                    <a:pt x="746" y="1758"/>
                  </a:lnTo>
                  <a:lnTo>
                    <a:pt x="746" y="1758"/>
                  </a:lnTo>
                  <a:lnTo>
                    <a:pt x="746" y="1758"/>
                  </a:lnTo>
                  <a:lnTo>
                    <a:pt x="746" y="1758"/>
                  </a:lnTo>
                  <a:lnTo>
                    <a:pt x="741" y="1758"/>
                  </a:lnTo>
                  <a:lnTo>
                    <a:pt x="741" y="1763"/>
                  </a:lnTo>
                  <a:lnTo>
                    <a:pt x="741" y="1763"/>
                  </a:lnTo>
                  <a:lnTo>
                    <a:pt x="741" y="1763"/>
                  </a:lnTo>
                  <a:lnTo>
                    <a:pt x="741" y="1763"/>
                  </a:lnTo>
                  <a:lnTo>
                    <a:pt x="741" y="1763"/>
                  </a:lnTo>
                  <a:lnTo>
                    <a:pt x="741" y="1768"/>
                  </a:lnTo>
                  <a:lnTo>
                    <a:pt x="741" y="1768"/>
                  </a:lnTo>
                  <a:lnTo>
                    <a:pt x="741" y="1768"/>
                  </a:lnTo>
                  <a:lnTo>
                    <a:pt x="741" y="1774"/>
                  </a:lnTo>
                  <a:lnTo>
                    <a:pt x="741" y="1774"/>
                  </a:lnTo>
                  <a:lnTo>
                    <a:pt x="741" y="1774"/>
                  </a:lnTo>
                  <a:lnTo>
                    <a:pt x="746" y="1774"/>
                  </a:lnTo>
                  <a:lnTo>
                    <a:pt x="746" y="1774"/>
                  </a:lnTo>
                  <a:lnTo>
                    <a:pt x="746" y="1779"/>
                  </a:lnTo>
                  <a:lnTo>
                    <a:pt x="746" y="1779"/>
                  </a:lnTo>
                  <a:lnTo>
                    <a:pt x="746" y="1779"/>
                  </a:lnTo>
                  <a:lnTo>
                    <a:pt x="746" y="1779"/>
                  </a:lnTo>
                  <a:lnTo>
                    <a:pt x="741" y="1779"/>
                  </a:lnTo>
                  <a:lnTo>
                    <a:pt x="741" y="1784"/>
                  </a:lnTo>
                  <a:lnTo>
                    <a:pt x="741" y="1784"/>
                  </a:lnTo>
                  <a:lnTo>
                    <a:pt x="741" y="1784"/>
                  </a:lnTo>
                  <a:lnTo>
                    <a:pt x="741" y="1784"/>
                  </a:lnTo>
                  <a:lnTo>
                    <a:pt x="741" y="1789"/>
                  </a:lnTo>
                  <a:lnTo>
                    <a:pt x="736" y="1789"/>
                  </a:lnTo>
                  <a:lnTo>
                    <a:pt x="741" y="1789"/>
                  </a:lnTo>
                  <a:lnTo>
                    <a:pt x="741" y="1789"/>
                  </a:lnTo>
                  <a:lnTo>
                    <a:pt x="741" y="1789"/>
                  </a:lnTo>
                  <a:lnTo>
                    <a:pt x="746" y="1789"/>
                  </a:lnTo>
                  <a:lnTo>
                    <a:pt x="746" y="1789"/>
                  </a:lnTo>
                  <a:lnTo>
                    <a:pt x="746" y="1794"/>
                  </a:lnTo>
                  <a:lnTo>
                    <a:pt x="752" y="1794"/>
                  </a:lnTo>
                  <a:lnTo>
                    <a:pt x="752" y="1794"/>
                  </a:lnTo>
                  <a:lnTo>
                    <a:pt x="752" y="1794"/>
                  </a:lnTo>
                  <a:lnTo>
                    <a:pt x="752" y="1794"/>
                  </a:lnTo>
                  <a:lnTo>
                    <a:pt x="757" y="1794"/>
                  </a:lnTo>
                  <a:lnTo>
                    <a:pt x="757" y="1794"/>
                  </a:lnTo>
                  <a:lnTo>
                    <a:pt x="757" y="1794"/>
                  </a:lnTo>
                  <a:lnTo>
                    <a:pt x="757" y="1800"/>
                  </a:lnTo>
                  <a:lnTo>
                    <a:pt x="762" y="1800"/>
                  </a:lnTo>
                  <a:lnTo>
                    <a:pt x="762" y="1800"/>
                  </a:lnTo>
                  <a:lnTo>
                    <a:pt x="762" y="1800"/>
                  </a:lnTo>
                  <a:lnTo>
                    <a:pt x="762" y="1800"/>
                  </a:lnTo>
                  <a:lnTo>
                    <a:pt x="762" y="1800"/>
                  </a:lnTo>
                  <a:lnTo>
                    <a:pt x="767" y="1805"/>
                  </a:lnTo>
                  <a:lnTo>
                    <a:pt x="767" y="1805"/>
                  </a:lnTo>
                  <a:lnTo>
                    <a:pt x="767" y="1805"/>
                  </a:lnTo>
                  <a:lnTo>
                    <a:pt x="772" y="1805"/>
                  </a:lnTo>
                  <a:lnTo>
                    <a:pt x="772" y="1805"/>
                  </a:lnTo>
                  <a:lnTo>
                    <a:pt x="772" y="1805"/>
                  </a:lnTo>
                  <a:lnTo>
                    <a:pt x="772" y="1805"/>
                  </a:lnTo>
                  <a:lnTo>
                    <a:pt x="777" y="1805"/>
                  </a:lnTo>
                  <a:lnTo>
                    <a:pt x="777" y="1805"/>
                  </a:lnTo>
                  <a:lnTo>
                    <a:pt x="777" y="1805"/>
                  </a:lnTo>
                  <a:lnTo>
                    <a:pt x="777" y="1805"/>
                  </a:lnTo>
                  <a:lnTo>
                    <a:pt x="777" y="1805"/>
                  </a:lnTo>
                  <a:lnTo>
                    <a:pt x="783" y="1805"/>
                  </a:lnTo>
                  <a:lnTo>
                    <a:pt x="783" y="1805"/>
                  </a:lnTo>
                  <a:lnTo>
                    <a:pt x="783" y="1805"/>
                  </a:lnTo>
                  <a:lnTo>
                    <a:pt x="783" y="1805"/>
                  </a:lnTo>
                  <a:lnTo>
                    <a:pt x="788" y="1805"/>
                  </a:lnTo>
                  <a:lnTo>
                    <a:pt x="788" y="1810"/>
                  </a:lnTo>
                  <a:lnTo>
                    <a:pt x="788" y="1810"/>
                  </a:lnTo>
                  <a:lnTo>
                    <a:pt x="788" y="1810"/>
                  </a:lnTo>
                  <a:lnTo>
                    <a:pt x="793" y="1810"/>
                  </a:lnTo>
                  <a:lnTo>
                    <a:pt x="793" y="1810"/>
                  </a:lnTo>
                  <a:lnTo>
                    <a:pt x="793" y="1810"/>
                  </a:lnTo>
                  <a:lnTo>
                    <a:pt x="793" y="1810"/>
                  </a:lnTo>
                  <a:lnTo>
                    <a:pt x="793" y="1810"/>
                  </a:lnTo>
                  <a:lnTo>
                    <a:pt x="798" y="1810"/>
                  </a:lnTo>
                  <a:lnTo>
                    <a:pt x="798" y="1810"/>
                  </a:lnTo>
                  <a:lnTo>
                    <a:pt x="798" y="1810"/>
                  </a:lnTo>
                  <a:lnTo>
                    <a:pt x="803" y="1810"/>
                  </a:lnTo>
                  <a:lnTo>
                    <a:pt x="803" y="1810"/>
                  </a:lnTo>
                  <a:lnTo>
                    <a:pt x="803" y="1810"/>
                  </a:lnTo>
                  <a:lnTo>
                    <a:pt x="803" y="1810"/>
                  </a:lnTo>
                  <a:lnTo>
                    <a:pt x="809" y="1810"/>
                  </a:lnTo>
                  <a:lnTo>
                    <a:pt x="809" y="1810"/>
                  </a:lnTo>
                  <a:lnTo>
                    <a:pt x="809" y="1810"/>
                  </a:lnTo>
                  <a:lnTo>
                    <a:pt x="809" y="1810"/>
                  </a:lnTo>
                  <a:lnTo>
                    <a:pt x="809" y="1810"/>
                  </a:lnTo>
                  <a:lnTo>
                    <a:pt x="814" y="1810"/>
                  </a:lnTo>
                  <a:lnTo>
                    <a:pt x="814" y="1810"/>
                  </a:lnTo>
                  <a:lnTo>
                    <a:pt x="814" y="1810"/>
                  </a:lnTo>
                  <a:lnTo>
                    <a:pt x="814" y="1810"/>
                  </a:lnTo>
                  <a:lnTo>
                    <a:pt x="819" y="1810"/>
                  </a:lnTo>
                  <a:lnTo>
                    <a:pt x="819" y="1810"/>
                  </a:lnTo>
                  <a:lnTo>
                    <a:pt x="814" y="1810"/>
                  </a:lnTo>
                  <a:lnTo>
                    <a:pt x="819" y="1810"/>
                  </a:lnTo>
                  <a:lnTo>
                    <a:pt x="819" y="1815"/>
                  </a:lnTo>
                  <a:lnTo>
                    <a:pt x="819" y="1815"/>
                  </a:lnTo>
                  <a:lnTo>
                    <a:pt x="819" y="1815"/>
                  </a:lnTo>
                  <a:lnTo>
                    <a:pt x="824" y="1815"/>
                  </a:lnTo>
                  <a:lnTo>
                    <a:pt x="824" y="1815"/>
                  </a:lnTo>
                  <a:lnTo>
                    <a:pt x="824" y="1820"/>
                  </a:lnTo>
                  <a:lnTo>
                    <a:pt x="824" y="1820"/>
                  </a:lnTo>
                  <a:lnTo>
                    <a:pt x="824" y="1820"/>
                  </a:lnTo>
                  <a:lnTo>
                    <a:pt x="824" y="1820"/>
                  </a:lnTo>
                  <a:lnTo>
                    <a:pt x="824" y="1826"/>
                  </a:lnTo>
                  <a:lnTo>
                    <a:pt x="829" y="1826"/>
                  </a:lnTo>
                  <a:lnTo>
                    <a:pt x="829" y="1826"/>
                  </a:lnTo>
                  <a:lnTo>
                    <a:pt x="829" y="1826"/>
                  </a:lnTo>
                  <a:lnTo>
                    <a:pt x="834" y="1826"/>
                  </a:lnTo>
                  <a:lnTo>
                    <a:pt x="834" y="1826"/>
                  </a:lnTo>
                  <a:lnTo>
                    <a:pt x="834" y="1826"/>
                  </a:lnTo>
                  <a:lnTo>
                    <a:pt x="834" y="1831"/>
                  </a:lnTo>
                  <a:lnTo>
                    <a:pt x="834" y="1826"/>
                  </a:lnTo>
                  <a:lnTo>
                    <a:pt x="840" y="1826"/>
                  </a:lnTo>
                  <a:lnTo>
                    <a:pt x="840" y="1831"/>
                  </a:lnTo>
                  <a:lnTo>
                    <a:pt x="840" y="1831"/>
                  </a:lnTo>
                  <a:lnTo>
                    <a:pt x="840" y="1831"/>
                  </a:lnTo>
                  <a:lnTo>
                    <a:pt x="845" y="1831"/>
                  </a:lnTo>
                  <a:lnTo>
                    <a:pt x="845" y="1836"/>
                  </a:lnTo>
                  <a:lnTo>
                    <a:pt x="845" y="1836"/>
                  </a:lnTo>
                  <a:lnTo>
                    <a:pt x="845" y="1841"/>
                  </a:lnTo>
                  <a:lnTo>
                    <a:pt x="845" y="1841"/>
                  </a:lnTo>
                  <a:lnTo>
                    <a:pt x="845" y="1841"/>
                  </a:lnTo>
                  <a:lnTo>
                    <a:pt x="845" y="1841"/>
                  </a:lnTo>
                  <a:lnTo>
                    <a:pt x="845" y="1846"/>
                  </a:lnTo>
                  <a:lnTo>
                    <a:pt x="845" y="1846"/>
                  </a:lnTo>
                  <a:lnTo>
                    <a:pt x="845" y="1846"/>
                  </a:lnTo>
                  <a:lnTo>
                    <a:pt x="845" y="1846"/>
                  </a:lnTo>
                  <a:lnTo>
                    <a:pt x="845" y="1851"/>
                  </a:lnTo>
                  <a:lnTo>
                    <a:pt x="845" y="1851"/>
                  </a:lnTo>
                  <a:lnTo>
                    <a:pt x="845" y="1851"/>
                  </a:lnTo>
                  <a:lnTo>
                    <a:pt x="845" y="1851"/>
                  </a:lnTo>
                  <a:lnTo>
                    <a:pt x="845" y="1851"/>
                  </a:lnTo>
                  <a:lnTo>
                    <a:pt x="845" y="1851"/>
                  </a:lnTo>
                  <a:lnTo>
                    <a:pt x="850" y="1851"/>
                  </a:lnTo>
                  <a:lnTo>
                    <a:pt x="845" y="1851"/>
                  </a:lnTo>
                  <a:lnTo>
                    <a:pt x="845" y="1857"/>
                  </a:lnTo>
                  <a:lnTo>
                    <a:pt x="845" y="1857"/>
                  </a:lnTo>
                  <a:lnTo>
                    <a:pt x="845" y="1857"/>
                  </a:lnTo>
                  <a:lnTo>
                    <a:pt x="845" y="1862"/>
                  </a:lnTo>
                  <a:lnTo>
                    <a:pt x="845" y="1862"/>
                  </a:lnTo>
                  <a:lnTo>
                    <a:pt x="845" y="1862"/>
                  </a:lnTo>
                  <a:lnTo>
                    <a:pt x="845" y="1862"/>
                  </a:lnTo>
                  <a:lnTo>
                    <a:pt x="845" y="1867"/>
                  </a:lnTo>
                  <a:lnTo>
                    <a:pt x="845" y="1867"/>
                  </a:lnTo>
                  <a:lnTo>
                    <a:pt x="845" y="1867"/>
                  </a:lnTo>
                  <a:lnTo>
                    <a:pt x="845" y="1867"/>
                  </a:lnTo>
                  <a:lnTo>
                    <a:pt x="845" y="1872"/>
                  </a:lnTo>
                  <a:lnTo>
                    <a:pt x="845" y="1872"/>
                  </a:lnTo>
                  <a:lnTo>
                    <a:pt x="845" y="1872"/>
                  </a:lnTo>
                  <a:lnTo>
                    <a:pt x="845" y="1872"/>
                  </a:lnTo>
                  <a:lnTo>
                    <a:pt x="845" y="1877"/>
                  </a:lnTo>
                  <a:lnTo>
                    <a:pt x="845" y="1877"/>
                  </a:lnTo>
                  <a:lnTo>
                    <a:pt x="845" y="1877"/>
                  </a:lnTo>
                  <a:lnTo>
                    <a:pt x="840" y="1877"/>
                  </a:lnTo>
                  <a:lnTo>
                    <a:pt x="840" y="1877"/>
                  </a:lnTo>
                  <a:lnTo>
                    <a:pt x="840" y="1883"/>
                  </a:lnTo>
                  <a:lnTo>
                    <a:pt x="840" y="1883"/>
                  </a:lnTo>
                  <a:lnTo>
                    <a:pt x="840" y="1883"/>
                  </a:lnTo>
                  <a:lnTo>
                    <a:pt x="840" y="1883"/>
                  </a:lnTo>
                  <a:lnTo>
                    <a:pt x="840" y="1883"/>
                  </a:lnTo>
                  <a:lnTo>
                    <a:pt x="840" y="1888"/>
                  </a:lnTo>
                  <a:lnTo>
                    <a:pt x="840" y="1888"/>
                  </a:lnTo>
                  <a:lnTo>
                    <a:pt x="840" y="1888"/>
                  </a:lnTo>
                  <a:lnTo>
                    <a:pt x="840" y="1893"/>
                  </a:lnTo>
                  <a:lnTo>
                    <a:pt x="840" y="1893"/>
                  </a:lnTo>
                  <a:lnTo>
                    <a:pt x="840" y="1893"/>
                  </a:lnTo>
                  <a:lnTo>
                    <a:pt x="845" y="1888"/>
                  </a:lnTo>
                  <a:lnTo>
                    <a:pt x="845" y="1888"/>
                  </a:lnTo>
                  <a:lnTo>
                    <a:pt x="845" y="1888"/>
                  </a:lnTo>
                  <a:lnTo>
                    <a:pt x="850" y="1888"/>
                  </a:lnTo>
                  <a:lnTo>
                    <a:pt x="850" y="1888"/>
                  </a:lnTo>
                  <a:lnTo>
                    <a:pt x="850" y="1888"/>
                  </a:lnTo>
                  <a:lnTo>
                    <a:pt x="855" y="1893"/>
                  </a:lnTo>
                  <a:lnTo>
                    <a:pt x="855" y="1893"/>
                  </a:lnTo>
                  <a:lnTo>
                    <a:pt x="855" y="1893"/>
                  </a:lnTo>
                  <a:lnTo>
                    <a:pt x="855" y="1893"/>
                  </a:lnTo>
                  <a:lnTo>
                    <a:pt x="860" y="1893"/>
                  </a:lnTo>
                  <a:lnTo>
                    <a:pt x="860" y="1893"/>
                  </a:lnTo>
                  <a:lnTo>
                    <a:pt x="860" y="1893"/>
                  </a:lnTo>
                  <a:lnTo>
                    <a:pt x="860" y="1893"/>
                  </a:lnTo>
                  <a:lnTo>
                    <a:pt x="860" y="1893"/>
                  </a:lnTo>
                  <a:lnTo>
                    <a:pt x="866" y="1893"/>
                  </a:lnTo>
                  <a:lnTo>
                    <a:pt x="866" y="1893"/>
                  </a:lnTo>
                  <a:lnTo>
                    <a:pt x="866" y="1893"/>
                  </a:lnTo>
                  <a:lnTo>
                    <a:pt x="871" y="1893"/>
                  </a:lnTo>
                  <a:lnTo>
                    <a:pt x="871" y="1893"/>
                  </a:lnTo>
                  <a:lnTo>
                    <a:pt x="871" y="1893"/>
                  </a:lnTo>
                  <a:lnTo>
                    <a:pt x="871" y="1893"/>
                  </a:lnTo>
                  <a:lnTo>
                    <a:pt x="876" y="1893"/>
                  </a:lnTo>
                  <a:lnTo>
                    <a:pt x="876" y="1893"/>
                  </a:lnTo>
                  <a:lnTo>
                    <a:pt x="876" y="1898"/>
                  </a:lnTo>
                  <a:lnTo>
                    <a:pt x="876" y="1898"/>
                  </a:lnTo>
                  <a:lnTo>
                    <a:pt x="876" y="1898"/>
                  </a:lnTo>
                  <a:lnTo>
                    <a:pt x="876" y="1903"/>
                  </a:lnTo>
                  <a:lnTo>
                    <a:pt x="876" y="1903"/>
                  </a:lnTo>
                  <a:lnTo>
                    <a:pt x="876" y="1903"/>
                  </a:lnTo>
                  <a:lnTo>
                    <a:pt x="876" y="1909"/>
                  </a:lnTo>
                  <a:lnTo>
                    <a:pt x="876" y="1909"/>
                  </a:lnTo>
                  <a:lnTo>
                    <a:pt x="871" y="1909"/>
                  </a:lnTo>
                  <a:lnTo>
                    <a:pt x="871" y="1909"/>
                  </a:lnTo>
                  <a:lnTo>
                    <a:pt x="871" y="1914"/>
                  </a:lnTo>
                  <a:lnTo>
                    <a:pt x="871" y="1914"/>
                  </a:lnTo>
                  <a:lnTo>
                    <a:pt x="871" y="1914"/>
                  </a:lnTo>
                  <a:lnTo>
                    <a:pt x="871" y="1919"/>
                  </a:lnTo>
                  <a:lnTo>
                    <a:pt x="871" y="1919"/>
                  </a:lnTo>
                  <a:lnTo>
                    <a:pt x="871" y="1919"/>
                  </a:lnTo>
                  <a:lnTo>
                    <a:pt x="871" y="1924"/>
                  </a:lnTo>
                  <a:lnTo>
                    <a:pt x="866" y="1924"/>
                  </a:lnTo>
                  <a:lnTo>
                    <a:pt x="871" y="1924"/>
                  </a:lnTo>
                  <a:lnTo>
                    <a:pt x="871" y="1929"/>
                  </a:lnTo>
                  <a:lnTo>
                    <a:pt x="871" y="1929"/>
                  </a:lnTo>
                  <a:lnTo>
                    <a:pt x="871" y="1929"/>
                  </a:lnTo>
                  <a:lnTo>
                    <a:pt x="871" y="1929"/>
                  </a:lnTo>
                  <a:lnTo>
                    <a:pt x="876" y="1929"/>
                  </a:lnTo>
                  <a:lnTo>
                    <a:pt x="876" y="1929"/>
                  </a:lnTo>
                  <a:lnTo>
                    <a:pt x="881" y="1929"/>
                  </a:lnTo>
                  <a:lnTo>
                    <a:pt x="886" y="1929"/>
                  </a:lnTo>
                  <a:lnTo>
                    <a:pt x="886" y="1929"/>
                  </a:lnTo>
                  <a:lnTo>
                    <a:pt x="886" y="1929"/>
                  </a:lnTo>
                  <a:lnTo>
                    <a:pt x="886" y="1929"/>
                  </a:lnTo>
                  <a:lnTo>
                    <a:pt x="886" y="1934"/>
                  </a:lnTo>
                  <a:lnTo>
                    <a:pt x="886" y="1934"/>
                  </a:lnTo>
                  <a:lnTo>
                    <a:pt x="886" y="1934"/>
                  </a:lnTo>
                  <a:lnTo>
                    <a:pt x="886" y="1940"/>
                  </a:lnTo>
                  <a:lnTo>
                    <a:pt x="886" y="1940"/>
                  </a:lnTo>
                  <a:lnTo>
                    <a:pt x="886" y="1940"/>
                  </a:lnTo>
                  <a:lnTo>
                    <a:pt x="886" y="1940"/>
                  </a:lnTo>
                  <a:lnTo>
                    <a:pt x="886" y="1940"/>
                  </a:lnTo>
                  <a:lnTo>
                    <a:pt x="886" y="1945"/>
                  </a:lnTo>
                  <a:lnTo>
                    <a:pt x="886" y="1945"/>
                  </a:lnTo>
                  <a:lnTo>
                    <a:pt x="886" y="1945"/>
                  </a:lnTo>
                  <a:lnTo>
                    <a:pt x="886" y="1950"/>
                  </a:lnTo>
                  <a:lnTo>
                    <a:pt x="881" y="1950"/>
                  </a:lnTo>
                  <a:lnTo>
                    <a:pt x="881" y="1955"/>
                  </a:lnTo>
                  <a:lnTo>
                    <a:pt x="881" y="1955"/>
                  </a:lnTo>
                  <a:lnTo>
                    <a:pt x="881" y="1955"/>
                  </a:lnTo>
                  <a:lnTo>
                    <a:pt x="886" y="1960"/>
                  </a:lnTo>
                  <a:lnTo>
                    <a:pt x="886" y="1960"/>
                  </a:lnTo>
                  <a:lnTo>
                    <a:pt x="886" y="1960"/>
                  </a:lnTo>
                  <a:lnTo>
                    <a:pt x="886" y="1960"/>
                  </a:lnTo>
                  <a:lnTo>
                    <a:pt x="881" y="1960"/>
                  </a:lnTo>
                  <a:lnTo>
                    <a:pt x="881" y="1960"/>
                  </a:lnTo>
                  <a:lnTo>
                    <a:pt x="881" y="1960"/>
                  </a:lnTo>
                  <a:lnTo>
                    <a:pt x="881" y="1960"/>
                  </a:lnTo>
                  <a:lnTo>
                    <a:pt x="881" y="1966"/>
                  </a:lnTo>
                  <a:lnTo>
                    <a:pt x="876" y="1966"/>
                  </a:lnTo>
                  <a:lnTo>
                    <a:pt x="876" y="1966"/>
                  </a:lnTo>
                  <a:lnTo>
                    <a:pt x="876" y="1971"/>
                  </a:lnTo>
                  <a:lnTo>
                    <a:pt x="876" y="1971"/>
                  </a:lnTo>
                  <a:lnTo>
                    <a:pt x="876" y="1971"/>
                  </a:lnTo>
                  <a:lnTo>
                    <a:pt x="876" y="1971"/>
                  </a:lnTo>
                  <a:lnTo>
                    <a:pt x="876" y="1976"/>
                  </a:lnTo>
                  <a:lnTo>
                    <a:pt x="876" y="1976"/>
                  </a:lnTo>
                  <a:lnTo>
                    <a:pt x="881" y="1976"/>
                  </a:lnTo>
                  <a:lnTo>
                    <a:pt x="881" y="1976"/>
                  </a:lnTo>
                  <a:lnTo>
                    <a:pt x="881" y="1976"/>
                  </a:lnTo>
                  <a:lnTo>
                    <a:pt x="886" y="1976"/>
                  </a:lnTo>
                  <a:lnTo>
                    <a:pt x="886" y="1976"/>
                  </a:lnTo>
                  <a:lnTo>
                    <a:pt x="886" y="1976"/>
                  </a:lnTo>
                  <a:lnTo>
                    <a:pt x="886" y="1981"/>
                  </a:lnTo>
                  <a:lnTo>
                    <a:pt x="886" y="1981"/>
                  </a:lnTo>
                  <a:lnTo>
                    <a:pt x="886" y="1981"/>
                  </a:lnTo>
                  <a:lnTo>
                    <a:pt x="881" y="1986"/>
                  </a:lnTo>
                  <a:lnTo>
                    <a:pt x="881" y="1986"/>
                  </a:lnTo>
                  <a:lnTo>
                    <a:pt x="881" y="1986"/>
                  </a:lnTo>
                  <a:lnTo>
                    <a:pt x="881" y="1986"/>
                  </a:lnTo>
                  <a:lnTo>
                    <a:pt x="881" y="1986"/>
                  </a:lnTo>
                  <a:lnTo>
                    <a:pt x="881" y="1992"/>
                  </a:lnTo>
                  <a:lnTo>
                    <a:pt x="881" y="1992"/>
                  </a:lnTo>
                  <a:lnTo>
                    <a:pt x="881" y="1992"/>
                  </a:lnTo>
                  <a:lnTo>
                    <a:pt x="881" y="1992"/>
                  </a:lnTo>
                  <a:lnTo>
                    <a:pt x="881" y="1997"/>
                  </a:lnTo>
                  <a:lnTo>
                    <a:pt x="881" y="1997"/>
                  </a:lnTo>
                  <a:lnTo>
                    <a:pt x="881" y="1997"/>
                  </a:lnTo>
                  <a:lnTo>
                    <a:pt x="886" y="1997"/>
                  </a:lnTo>
                  <a:lnTo>
                    <a:pt x="886" y="1997"/>
                  </a:lnTo>
                  <a:lnTo>
                    <a:pt x="886" y="1997"/>
                  </a:lnTo>
                  <a:lnTo>
                    <a:pt x="891" y="1997"/>
                  </a:lnTo>
                  <a:lnTo>
                    <a:pt x="891" y="1997"/>
                  </a:lnTo>
                  <a:lnTo>
                    <a:pt x="891" y="1997"/>
                  </a:lnTo>
                  <a:lnTo>
                    <a:pt x="891" y="1997"/>
                  </a:lnTo>
                  <a:lnTo>
                    <a:pt x="891" y="1997"/>
                  </a:lnTo>
                  <a:lnTo>
                    <a:pt x="897" y="1997"/>
                  </a:lnTo>
                  <a:lnTo>
                    <a:pt x="897" y="1997"/>
                  </a:lnTo>
                  <a:lnTo>
                    <a:pt x="897" y="1997"/>
                  </a:lnTo>
                  <a:lnTo>
                    <a:pt x="897" y="1997"/>
                  </a:lnTo>
                  <a:lnTo>
                    <a:pt x="902" y="1997"/>
                  </a:lnTo>
                  <a:lnTo>
                    <a:pt x="902" y="1997"/>
                  </a:lnTo>
                  <a:lnTo>
                    <a:pt x="902" y="2002"/>
                  </a:lnTo>
                  <a:lnTo>
                    <a:pt x="902" y="2002"/>
                  </a:lnTo>
                  <a:lnTo>
                    <a:pt x="902" y="2002"/>
                  </a:lnTo>
                  <a:lnTo>
                    <a:pt x="902" y="2007"/>
                  </a:lnTo>
                  <a:lnTo>
                    <a:pt x="902" y="2007"/>
                  </a:lnTo>
                  <a:lnTo>
                    <a:pt x="902" y="2007"/>
                  </a:lnTo>
                  <a:lnTo>
                    <a:pt x="902" y="2007"/>
                  </a:lnTo>
                  <a:lnTo>
                    <a:pt x="902" y="2007"/>
                  </a:lnTo>
                  <a:lnTo>
                    <a:pt x="902" y="2007"/>
                  </a:lnTo>
                  <a:lnTo>
                    <a:pt x="902" y="2012"/>
                  </a:lnTo>
                  <a:lnTo>
                    <a:pt x="907" y="2012"/>
                  </a:lnTo>
                  <a:lnTo>
                    <a:pt x="907" y="2012"/>
                  </a:lnTo>
                  <a:lnTo>
                    <a:pt x="907" y="2017"/>
                  </a:lnTo>
                  <a:lnTo>
                    <a:pt x="907" y="2017"/>
                  </a:lnTo>
                  <a:lnTo>
                    <a:pt x="907" y="2017"/>
                  </a:lnTo>
                  <a:lnTo>
                    <a:pt x="907" y="2023"/>
                  </a:lnTo>
                  <a:lnTo>
                    <a:pt x="907" y="2023"/>
                  </a:lnTo>
                  <a:lnTo>
                    <a:pt x="912" y="2023"/>
                  </a:lnTo>
                  <a:lnTo>
                    <a:pt x="912" y="2028"/>
                  </a:lnTo>
                  <a:lnTo>
                    <a:pt x="912" y="2028"/>
                  </a:lnTo>
                  <a:lnTo>
                    <a:pt x="912" y="2028"/>
                  </a:lnTo>
                  <a:lnTo>
                    <a:pt x="917" y="2028"/>
                  </a:lnTo>
                  <a:lnTo>
                    <a:pt x="917" y="2033"/>
                  </a:lnTo>
                  <a:lnTo>
                    <a:pt x="917" y="2033"/>
                  </a:lnTo>
                  <a:lnTo>
                    <a:pt x="917" y="2033"/>
                  </a:lnTo>
                  <a:lnTo>
                    <a:pt x="917" y="2033"/>
                  </a:lnTo>
                  <a:lnTo>
                    <a:pt x="917" y="2038"/>
                  </a:lnTo>
                  <a:lnTo>
                    <a:pt x="917" y="2038"/>
                  </a:lnTo>
                  <a:lnTo>
                    <a:pt x="917" y="2038"/>
                  </a:lnTo>
                  <a:lnTo>
                    <a:pt x="917" y="2038"/>
                  </a:lnTo>
                  <a:lnTo>
                    <a:pt x="923" y="2043"/>
                  </a:lnTo>
                  <a:lnTo>
                    <a:pt x="923" y="2043"/>
                  </a:lnTo>
                  <a:lnTo>
                    <a:pt x="917" y="2043"/>
                  </a:lnTo>
                  <a:lnTo>
                    <a:pt x="917" y="2043"/>
                  </a:lnTo>
                  <a:lnTo>
                    <a:pt x="917" y="2043"/>
                  </a:lnTo>
                  <a:lnTo>
                    <a:pt x="917" y="2049"/>
                  </a:lnTo>
                  <a:lnTo>
                    <a:pt x="917" y="2049"/>
                  </a:lnTo>
                  <a:lnTo>
                    <a:pt x="923" y="2049"/>
                  </a:lnTo>
                  <a:lnTo>
                    <a:pt x="923" y="2054"/>
                  </a:lnTo>
                  <a:lnTo>
                    <a:pt x="923" y="2054"/>
                  </a:lnTo>
                  <a:lnTo>
                    <a:pt x="928" y="2059"/>
                  </a:lnTo>
                  <a:lnTo>
                    <a:pt x="928" y="2059"/>
                  </a:lnTo>
                  <a:lnTo>
                    <a:pt x="928" y="2059"/>
                  </a:lnTo>
                  <a:lnTo>
                    <a:pt x="928" y="2059"/>
                  </a:lnTo>
                  <a:lnTo>
                    <a:pt x="928" y="2064"/>
                  </a:lnTo>
                  <a:lnTo>
                    <a:pt x="928" y="2064"/>
                  </a:lnTo>
                  <a:lnTo>
                    <a:pt x="923" y="2064"/>
                  </a:lnTo>
                  <a:lnTo>
                    <a:pt x="923" y="2069"/>
                  </a:lnTo>
                  <a:lnTo>
                    <a:pt x="923" y="2069"/>
                  </a:lnTo>
                  <a:lnTo>
                    <a:pt x="923" y="2075"/>
                  </a:lnTo>
                  <a:lnTo>
                    <a:pt x="923" y="2075"/>
                  </a:lnTo>
                  <a:lnTo>
                    <a:pt x="917" y="2075"/>
                  </a:lnTo>
                  <a:lnTo>
                    <a:pt x="917" y="2075"/>
                  </a:lnTo>
                  <a:lnTo>
                    <a:pt x="917" y="2075"/>
                  </a:lnTo>
                  <a:lnTo>
                    <a:pt x="917" y="2075"/>
                  </a:lnTo>
                  <a:lnTo>
                    <a:pt x="912" y="2080"/>
                  </a:lnTo>
                  <a:lnTo>
                    <a:pt x="912" y="2080"/>
                  </a:lnTo>
                  <a:lnTo>
                    <a:pt x="912" y="2080"/>
                  </a:lnTo>
                  <a:lnTo>
                    <a:pt x="912" y="2080"/>
                  </a:lnTo>
                  <a:lnTo>
                    <a:pt x="912" y="2080"/>
                  </a:lnTo>
                  <a:lnTo>
                    <a:pt x="907" y="2085"/>
                  </a:lnTo>
                  <a:lnTo>
                    <a:pt x="907" y="2085"/>
                  </a:lnTo>
                  <a:lnTo>
                    <a:pt x="907" y="2085"/>
                  </a:lnTo>
                  <a:lnTo>
                    <a:pt x="907" y="2085"/>
                  </a:lnTo>
                  <a:lnTo>
                    <a:pt x="907" y="2090"/>
                  </a:lnTo>
                  <a:lnTo>
                    <a:pt x="907" y="2090"/>
                  </a:lnTo>
                  <a:lnTo>
                    <a:pt x="907" y="2095"/>
                  </a:lnTo>
                  <a:lnTo>
                    <a:pt x="907" y="2095"/>
                  </a:lnTo>
                  <a:lnTo>
                    <a:pt x="907" y="2095"/>
                  </a:lnTo>
                  <a:lnTo>
                    <a:pt x="907" y="2100"/>
                  </a:lnTo>
                  <a:lnTo>
                    <a:pt x="907" y="2100"/>
                  </a:lnTo>
                  <a:lnTo>
                    <a:pt x="907" y="2100"/>
                  </a:lnTo>
                  <a:lnTo>
                    <a:pt x="907" y="2106"/>
                  </a:lnTo>
                  <a:lnTo>
                    <a:pt x="902" y="2106"/>
                  </a:lnTo>
                  <a:lnTo>
                    <a:pt x="902" y="2106"/>
                  </a:lnTo>
                  <a:lnTo>
                    <a:pt x="902" y="2106"/>
                  </a:lnTo>
                  <a:lnTo>
                    <a:pt x="902" y="2111"/>
                  </a:lnTo>
                  <a:lnTo>
                    <a:pt x="897" y="2111"/>
                  </a:lnTo>
                  <a:lnTo>
                    <a:pt x="897" y="2116"/>
                  </a:lnTo>
                  <a:lnTo>
                    <a:pt x="897" y="2116"/>
                  </a:lnTo>
                  <a:lnTo>
                    <a:pt x="897" y="2116"/>
                  </a:lnTo>
                  <a:lnTo>
                    <a:pt x="897" y="2116"/>
                  </a:lnTo>
                  <a:lnTo>
                    <a:pt x="902" y="2121"/>
                  </a:lnTo>
                  <a:lnTo>
                    <a:pt x="902" y="2121"/>
                  </a:lnTo>
                  <a:lnTo>
                    <a:pt x="902" y="2121"/>
                  </a:lnTo>
                  <a:lnTo>
                    <a:pt x="902" y="2121"/>
                  </a:lnTo>
                  <a:lnTo>
                    <a:pt x="902" y="2126"/>
                  </a:lnTo>
                  <a:lnTo>
                    <a:pt x="902" y="2126"/>
                  </a:lnTo>
                  <a:lnTo>
                    <a:pt x="902" y="2126"/>
                  </a:lnTo>
                  <a:lnTo>
                    <a:pt x="902" y="2126"/>
                  </a:lnTo>
                  <a:lnTo>
                    <a:pt x="897" y="2132"/>
                  </a:lnTo>
                  <a:lnTo>
                    <a:pt x="897" y="2132"/>
                  </a:lnTo>
                  <a:lnTo>
                    <a:pt x="897" y="2132"/>
                  </a:lnTo>
                  <a:lnTo>
                    <a:pt x="897" y="2132"/>
                  </a:lnTo>
                  <a:lnTo>
                    <a:pt x="897" y="2137"/>
                  </a:lnTo>
                  <a:lnTo>
                    <a:pt x="897" y="2137"/>
                  </a:lnTo>
                  <a:lnTo>
                    <a:pt x="897" y="2137"/>
                  </a:lnTo>
                  <a:lnTo>
                    <a:pt x="891" y="2142"/>
                  </a:lnTo>
                  <a:lnTo>
                    <a:pt x="891" y="2142"/>
                  </a:lnTo>
                  <a:lnTo>
                    <a:pt x="891" y="2142"/>
                  </a:lnTo>
                  <a:lnTo>
                    <a:pt x="891" y="2147"/>
                  </a:lnTo>
                  <a:lnTo>
                    <a:pt x="891" y="2147"/>
                  </a:lnTo>
                  <a:lnTo>
                    <a:pt x="886" y="2147"/>
                  </a:lnTo>
                  <a:lnTo>
                    <a:pt x="855" y="2168"/>
                  </a:lnTo>
                  <a:lnTo>
                    <a:pt x="855" y="2163"/>
                  </a:lnTo>
                  <a:lnTo>
                    <a:pt x="850" y="2157"/>
                  </a:lnTo>
                  <a:lnTo>
                    <a:pt x="850" y="2147"/>
                  </a:lnTo>
                  <a:lnTo>
                    <a:pt x="850" y="2132"/>
                  </a:lnTo>
                  <a:lnTo>
                    <a:pt x="850" y="2126"/>
                  </a:lnTo>
                  <a:lnTo>
                    <a:pt x="855" y="2116"/>
                  </a:lnTo>
                  <a:lnTo>
                    <a:pt x="855" y="2100"/>
                  </a:lnTo>
                  <a:lnTo>
                    <a:pt x="845" y="2100"/>
                  </a:lnTo>
                  <a:lnTo>
                    <a:pt x="834" y="2095"/>
                  </a:lnTo>
                  <a:lnTo>
                    <a:pt x="829" y="2090"/>
                  </a:lnTo>
                  <a:lnTo>
                    <a:pt x="819" y="2090"/>
                  </a:lnTo>
                  <a:lnTo>
                    <a:pt x="809" y="2085"/>
                  </a:lnTo>
                  <a:lnTo>
                    <a:pt x="798" y="2080"/>
                  </a:lnTo>
                  <a:lnTo>
                    <a:pt x="793" y="2080"/>
                  </a:lnTo>
                  <a:lnTo>
                    <a:pt x="783" y="2075"/>
                  </a:lnTo>
                  <a:lnTo>
                    <a:pt x="772" y="2069"/>
                  </a:lnTo>
                  <a:lnTo>
                    <a:pt x="767" y="2069"/>
                  </a:lnTo>
                  <a:lnTo>
                    <a:pt x="757" y="2064"/>
                  </a:lnTo>
                  <a:lnTo>
                    <a:pt x="746" y="2064"/>
                  </a:lnTo>
                  <a:lnTo>
                    <a:pt x="736" y="2059"/>
                  </a:lnTo>
                  <a:lnTo>
                    <a:pt x="726" y="2059"/>
                  </a:lnTo>
                  <a:lnTo>
                    <a:pt x="715" y="2059"/>
                  </a:lnTo>
                  <a:lnTo>
                    <a:pt x="700" y="2054"/>
                  </a:lnTo>
                  <a:lnTo>
                    <a:pt x="689" y="2054"/>
                  </a:lnTo>
                  <a:lnTo>
                    <a:pt x="679" y="2054"/>
                  </a:lnTo>
                  <a:lnTo>
                    <a:pt x="669" y="2054"/>
                  </a:lnTo>
                  <a:lnTo>
                    <a:pt x="658" y="2054"/>
                  </a:lnTo>
                  <a:lnTo>
                    <a:pt x="648" y="2049"/>
                  </a:lnTo>
                  <a:lnTo>
                    <a:pt x="638" y="2043"/>
                  </a:lnTo>
                  <a:lnTo>
                    <a:pt x="627" y="2043"/>
                  </a:lnTo>
                  <a:lnTo>
                    <a:pt x="617" y="2038"/>
                  </a:lnTo>
                  <a:lnTo>
                    <a:pt x="612" y="2038"/>
                  </a:lnTo>
                  <a:lnTo>
                    <a:pt x="601" y="2033"/>
                  </a:lnTo>
                  <a:lnTo>
                    <a:pt x="591" y="2033"/>
                  </a:lnTo>
                  <a:lnTo>
                    <a:pt x="575" y="2033"/>
                  </a:lnTo>
                  <a:lnTo>
                    <a:pt x="570" y="2028"/>
                  </a:lnTo>
                  <a:lnTo>
                    <a:pt x="560" y="2023"/>
                  </a:lnTo>
                  <a:lnTo>
                    <a:pt x="555" y="2017"/>
                  </a:lnTo>
                  <a:lnTo>
                    <a:pt x="544" y="2012"/>
                  </a:lnTo>
                  <a:lnTo>
                    <a:pt x="539" y="2007"/>
                  </a:lnTo>
                  <a:lnTo>
                    <a:pt x="534" y="2002"/>
                  </a:lnTo>
                  <a:lnTo>
                    <a:pt x="523" y="1992"/>
                  </a:lnTo>
                  <a:lnTo>
                    <a:pt x="518" y="1992"/>
                  </a:lnTo>
                  <a:lnTo>
                    <a:pt x="508" y="1986"/>
                  </a:lnTo>
                  <a:lnTo>
                    <a:pt x="503" y="1986"/>
                  </a:lnTo>
                  <a:lnTo>
                    <a:pt x="492" y="1992"/>
                  </a:lnTo>
                  <a:lnTo>
                    <a:pt x="487" y="1997"/>
                  </a:lnTo>
                  <a:lnTo>
                    <a:pt x="477" y="2002"/>
                  </a:lnTo>
                  <a:lnTo>
                    <a:pt x="466" y="1997"/>
                  </a:lnTo>
                  <a:lnTo>
                    <a:pt x="456" y="1992"/>
                  </a:lnTo>
                  <a:lnTo>
                    <a:pt x="446" y="1992"/>
                  </a:lnTo>
                  <a:lnTo>
                    <a:pt x="435" y="1992"/>
                  </a:lnTo>
                  <a:lnTo>
                    <a:pt x="425" y="1992"/>
                  </a:lnTo>
                  <a:lnTo>
                    <a:pt x="415" y="1992"/>
                  </a:lnTo>
                  <a:lnTo>
                    <a:pt x="404" y="1992"/>
                  </a:lnTo>
                  <a:lnTo>
                    <a:pt x="394" y="1997"/>
                  </a:lnTo>
                  <a:lnTo>
                    <a:pt x="384" y="1997"/>
                  </a:lnTo>
                  <a:lnTo>
                    <a:pt x="373" y="2002"/>
                  </a:lnTo>
                  <a:lnTo>
                    <a:pt x="368" y="2007"/>
                  </a:lnTo>
                  <a:lnTo>
                    <a:pt x="363" y="2012"/>
                  </a:lnTo>
                  <a:lnTo>
                    <a:pt x="358" y="2023"/>
                  </a:lnTo>
                  <a:lnTo>
                    <a:pt x="352" y="2028"/>
                  </a:lnTo>
                  <a:lnTo>
                    <a:pt x="347" y="2038"/>
                  </a:lnTo>
                  <a:lnTo>
                    <a:pt x="347" y="2049"/>
                  </a:lnTo>
                  <a:lnTo>
                    <a:pt x="347" y="2064"/>
                  </a:lnTo>
                  <a:lnTo>
                    <a:pt x="347" y="2075"/>
                  </a:lnTo>
                  <a:lnTo>
                    <a:pt x="347" y="2085"/>
                  </a:lnTo>
                  <a:lnTo>
                    <a:pt x="347" y="2095"/>
                  </a:lnTo>
                  <a:lnTo>
                    <a:pt x="342" y="2106"/>
                  </a:lnTo>
                  <a:lnTo>
                    <a:pt x="342" y="2116"/>
                  </a:lnTo>
                  <a:lnTo>
                    <a:pt x="342" y="2126"/>
                  </a:lnTo>
                  <a:lnTo>
                    <a:pt x="342" y="2137"/>
                  </a:lnTo>
                  <a:lnTo>
                    <a:pt x="342" y="2147"/>
                  </a:lnTo>
                  <a:lnTo>
                    <a:pt x="347" y="2157"/>
                  </a:lnTo>
                  <a:lnTo>
                    <a:pt x="352" y="2163"/>
                  </a:lnTo>
                  <a:lnTo>
                    <a:pt x="352" y="2173"/>
                  </a:lnTo>
                  <a:lnTo>
                    <a:pt x="352" y="2189"/>
                  </a:lnTo>
                  <a:lnTo>
                    <a:pt x="347" y="2199"/>
                  </a:lnTo>
                  <a:lnTo>
                    <a:pt x="347" y="2204"/>
                  </a:lnTo>
                  <a:lnTo>
                    <a:pt x="342" y="2215"/>
                  </a:lnTo>
                  <a:lnTo>
                    <a:pt x="337" y="2225"/>
                  </a:lnTo>
                  <a:lnTo>
                    <a:pt x="337" y="2235"/>
                  </a:lnTo>
                  <a:lnTo>
                    <a:pt x="332" y="2235"/>
                  </a:lnTo>
                  <a:lnTo>
                    <a:pt x="327" y="2246"/>
                  </a:lnTo>
                  <a:lnTo>
                    <a:pt x="327" y="2266"/>
                  </a:lnTo>
                  <a:lnTo>
                    <a:pt x="321" y="2261"/>
                  </a:lnTo>
                  <a:lnTo>
                    <a:pt x="316" y="2256"/>
                  </a:lnTo>
                  <a:lnTo>
                    <a:pt x="316" y="2251"/>
                  </a:lnTo>
                  <a:lnTo>
                    <a:pt x="311" y="2251"/>
                  </a:lnTo>
                  <a:lnTo>
                    <a:pt x="295" y="2235"/>
                  </a:lnTo>
                  <a:lnTo>
                    <a:pt x="295" y="2230"/>
                  </a:lnTo>
                  <a:lnTo>
                    <a:pt x="295" y="2225"/>
                  </a:lnTo>
                  <a:lnTo>
                    <a:pt x="290" y="2225"/>
                  </a:lnTo>
                  <a:lnTo>
                    <a:pt x="285" y="2220"/>
                  </a:lnTo>
                  <a:lnTo>
                    <a:pt x="285" y="2220"/>
                  </a:lnTo>
                  <a:lnTo>
                    <a:pt x="275" y="2209"/>
                  </a:lnTo>
                  <a:lnTo>
                    <a:pt x="270" y="2204"/>
                  </a:lnTo>
                  <a:lnTo>
                    <a:pt x="264" y="2199"/>
                  </a:lnTo>
                  <a:lnTo>
                    <a:pt x="259" y="2194"/>
                  </a:lnTo>
                  <a:lnTo>
                    <a:pt x="259" y="2194"/>
                  </a:lnTo>
                  <a:lnTo>
                    <a:pt x="249" y="2194"/>
                  </a:lnTo>
                  <a:lnTo>
                    <a:pt x="249" y="2194"/>
                  </a:lnTo>
                  <a:lnTo>
                    <a:pt x="249" y="2189"/>
                  </a:lnTo>
                  <a:lnTo>
                    <a:pt x="244" y="2189"/>
                  </a:lnTo>
                  <a:lnTo>
                    <a:pt x="244" y="2183"/>
                  </a:lnTo>
                  <a:lnTo>
                    <a:pt x="238" y="2183"/>
                  </a:lnTo>
                  <a:lnTo>
                    <a:pt x="238" y="2183"/>
                  </a:lnTo>
                  <a:lnTo>
                    <a:pt x="223" y="2178"/>
                  </a:lnTo>
                  <a:lnTo>
                    <a:pt x="207" y="2173"/>
                  </a:lnTo>
                  <a:lnTo>
                    <a:pt x="192" y="2189"/>
                  </a:lnTo>
                  <a:lnTo>
                    <a:pt x="187" y="2189"/>
                  </a:lnTo>
                  <a:lnTo>
                    <a:pt x="181" y="2173"/>
                  </a:lnTo>
                  <a:lnTo>
                    <a:pt x="176" y="2173"/>
                  </a:lnTo>
                  <a:lnTo>
                    <a:pt x="166" y="2173"/>
                  </a:lnTo>
                  <a:lnTo>
                    <a:pt x="140" y="2168"/>
                  </a:lnTo>
                  <a:lnTo>
                    <a:pt x="140" y="2157"/>
                  </a:lnTo>
                  <a:lnTo>
                    <a:pt x="130" y="2152"/>
                  </a:lnTo>
                  <a:lnTo>
                    <a:pt x="119" y="2152"/>
                  </a:lnTo>
                  <a:lnTo>
                    <a:pt x="104" y="2152"/>
                  </a:lnTo>
                  <a:lnTo>
                    <a:pt x="99" y="2142"/>
                  </a:lnTo>
                  <a:lnTo>
                    <a:pt x="78" y="2121"/>
                  </a:lnTo>
                  <a:lnTo>
                    <a:pt x="62" y="2116"/>
                  </a:lnTo>
                  <a:lnTo>
                    <a:pt x="62" y="2111"/>
                  </a:lnTo>
                  <a:lnTo>
                    <a:pt x="62" y="2100"/>
                  </a:lnTo>
                  <a:lnTo>
                    <a:pt x="83" y="2090"/>
                  </a:lnTo>
                  <a:lnTo>
                    <a:pt x="78" y="2049"/>
                  </a:lnTo>
                  <a:lnTo>
                    <a:pt x="73" y="2043"/>
                  </a:lnTo>
                  <a:lnTo>
                    <a:pt x="73" y="2017"/>
                  </a:lnTo>
                  <a:lnTo>
                    <a:pt x="67" y="1997"/>
                  </a:lnTo>
                  <a:lnTo>
                    <a:pt x="73" y="1986"/>
                  </a:lnTo>
                  <a:lnTo>
                    <a:pt x="67" y="1971"/>
                  </a:lnTo>
                  <a:lnTo>
                    <a:pt x="62" y="1950"/>
                  </a:lnTo>
                  <a:lnTo>
                    <a:pt x="57" y="1929"/>
                  </a:lnTo>
                  <a:lnTo>
                    <a:pt x="52" y="1929"/>
                  </a:lnTo>
                  <a:lnTo>
                    <a:pt x="42" y="1919"/>
                  </a:lnTo>
                  <a:lnTo>
                    <a:pt x="21" y="1903"/>
                  </a:lnTo>
                  <a:lnTo>
                    <a:pt x="16" y="1898"/>
                  </a:lnTo>
                  <a:lnTo>
                    <a:pt x="0" y="1877"/>
                  </a:lnTo>
                  <a:lnTo>
                    <a:pt x="5" y="1857"/>
                  </a:lnTo>
                  <a:lnTo>
                    <a:pt x="26" y="1841"/>
                  </a:lnTo>
                  <a:lnTo>
                    <a:pt x="52" y="1831"/>
                  </a:lnTo>
                  <a:lnTo>
                    <a:pt x="57" y="1805"/>
                  </a:lnTo>
                  <a:lnTo>
                    <a:pt x="57" y="1789"/>
                  </a:lnTo>
                  <a:lnTo>
                    <a:pt x="57" y="1774"/>
                  </a:lnTo>
                  <a:lnTo>
                    <a:pt x="36" y="1758"/>
                  </a:lnTo>
                  <a:lnTo>
                    <a:pt x="21" y="1748"/>
                  </a:lnTo>
                  <a:lnTo>
                    <a:pt x="21" y="1748"/>
                  </a:lnTo>
                  <a:lnTo>
                    <a:pt x="16" y="1743"/>
                  </a:lnTo>
                  <a:lnTo>
                    <a:pt x="10" y="1737"/>
                  </a:lnTo>
                  <a:lnTo>
                    <a:pt x="5" y="1711"/>
                  </a:lnTo>
                  <a:lnTo>
                    <a:pt x="0" y="1706"/>
                  </a:lnTo>
                  <a:lnTo>
                    <a:pt x="0" y="1675"/>
                  </a:lnTo>
                  <a:lnTo>
                    <a:pt x="5" y="1665"/>
                  </a:lnTo>
                  <a:lnTo>
                    <a:pt x="16" y="1639"/>
                  </a:lnTo>
                  <a:lnTo>
                    <a:pt x="31" y="1613"/>
                  </a:lnTo>
                  <a:lnTo>
                    <a:pt x="57" y="1587"/>
                  </a:lnTo>
                  <a:lnTo>
                    <a:pt x="73" y="1582"/>
                  </a:lnTo>
                  <a:lnTo>
                    <a:pt x="93" y="1582"/>
                  </a:lnTo>
                  <a:lnTo>
                    <a:pt x="119" y="1587"/>
                  </a:lnTo>
                  <a:lnTo>
                    <a:pt x="140" y="1587"/>
                  </a:lnTo>
                  <a:lnTo>
                    <a:pt x="156" y="1592"/>
                  </a:lnTo>
                  <a:lnTo>
                    <a:pt x="171" y="1587"/>
                  </a:lnTo>
                  <a:lnTo>
                    <a:pt x="176" y="1577"/>
                  </a:lnTo>
                  <a:lnTo>
                    <a:pt x="181" y="1566"/>
                  </a:lnTo>
                  <a:lnTo>
                    <a:pt x="187" y="1540"/>
                  </a:lnTo>
                  <a:lnTo>
                    <a:pt x="197" y="1535"/>
                  </a:lnTo>
                  <a:lnTo>
                    <a:pt x="223" y="1530"/>
                  </a:lnTo>
                  <a:lnTo>
                    <a:pt x="233" y="1520"/>
                  </a:lnTo>
                  <a:lnTo>
                    <a:pt x="244" y="1499"/>
                  </a:lnTo>
                  <a:lnTo>
                    <a:pt x="259" y="1468"/>
                  </a:lnTo>
                  <a:lnTo>
                    <a:pt x="264" y="1447"/>
                  </a:lnTo>
                  <a:lnTo>
                    <a:pt x="275" y="1442"/>
                  </a:lnTo>
                  <a:lnTo>
                    <a:pt x="290" y="1437"/>
                  </a:lnTo>
                  <a:lnTo>
                    <a:pt x="352" y="1426"/>
                  </a:lnTo>
                  <a:lnTo>
                    <a:pt x="373" y="1421"/>
                  </a:lnTo>
                  <a:lnTo>
                    <a:pt x="373" y="1421"/>
                  </a:lnTo>
                  <a:lnTo>
                    <a:pt x="384" y="1421"/>
                  </a:lnTo>
                  <a:lnTo>
                    <a:pt x="394" y="1416"/>
                  </a:lnTo>
                  <a:lnTo>
                    <a:pt x="404" y="1416"/>
                  </a:lnTo>
                  <a:lnTo>
                    <a:pt x="415" y="1411"/>
                  </a:lnTo>
                  <a:lnTo>
                    <a:pt x="420" y="1405"/>
                  </a:lnTo>
                  <a:lnTo>
                    <a:pt x="430" y="1400"/>
                  </a:lnTo>
                  <a:lnTo>
                    <a:pt x="435" y="1395"/>
                  </a:lnTo>
                  <a:lnTo>
                    <a:pt x="441" y="1390"/>
                  </a:lnTo>
                  <a:lnTo>
                    <a:pt x="451" y="1385"/>
                  </a:lnTo>
                  <a:lnTo>
                    <a:pt x="456" y="1374"/>
                  </a:lnTo>
                  <a:lnTo>
                    <a:pt x="461" y="1369"/>
                  </a:lnTo>
                  <a:lnTo>
                    <a:pt x="461" y="1359"/>
                  </a:lnTo>
                  <a:lnTo>
                    <a:pt x="466" y="1354"/>
                  </a:lnTo>
                  <a:lnTo>
                    <a:pt x="466" y="1348"/>
                  </a:lnTo>
                  <a:lnTo>
                    <a:pt x="472" y="1343"/>
                  </a:lnTo>
                  <a:lnTo>
                    <a:pt x="477" y="1333"/>
                  </a:lnTo>
                  <a:lnTo>
                    <a:pt x="477" y="1328"/>
                  </a:lnTo>
                  <a:lnTo>
                    <a:pt x="482" y="1317"/>
                  </a:lnTo>
                  <a:lnTo>
                    <a:pt x="487" y="1312"/>
                  </a:lnTo>
                  <a:lnTo>
                    <a:pt x="492" y="1302"/>
                  </a:lnTo>
                  <a:lnTo>
                    <a:pt x="492" y="1291"/>
                  </a:lnTo>
                  <a:lnTo>
                    <a:pt x="498" y="1286"/>
                  </a:lnTo>
                  <a:lnTo>
                    <a:pt x="503" y="1276"/>
                  </a:lnTo>
                  <a:lnTo>
                    <a:pt x="508" y="1265"/>
                  </a:lnTo>
                  <a:lnTo>
                    <a:pt x="513" y="1260"/>
                  </a:lnTo>
                  <a:lnTo>
                    <a:pt x="518" y="1250"/>
                  </a:lnTo>
                  <a:lnTo>
                    <a:pt x="518" y="1245"/>
                  </a:lnTo>
                  <a:lnTo>
                    <a:pt x="523" y="1234"/>
                  </a:lnTo>
                  <a:lnTo>
                    <a:pt x="529" y="1229"/>
                  </a:lnTo>
                  <a:lnTo>
                    <a:pt x="534" y="1219"/>
                  </a:lnTo>
                  <a:lnTo>
                    <a:pt x="539" y="1208"/>
                  </a:lnTo>
                  <a:lnTo>
                    <a:pt x="539" y="1203"/>
                  </a:lnTo>
                  <a:lnTo>
                    <a:pt x="544" y="1193"/>
                  </a:lnTo>
                  <a:lnTo>
                    <a:pt x="544" y="1182"/>
                  </a:lnTo>
                  <a:lnTo>
                    <a:pt x="549" y="1172"/>
                  </a:lnTo>
                  <a:lnTo>
                    <a:pt x="555" y="1167"/>
                  </a:lnTo>
                  <a:lnTo>
                    <a:pt x="560" y="1156"/>
                  </a:lnTo>
                  <a:lnTo>
                    <a:pt x="560" y="1146"/>
                  </a:lnTo>
                  <a:lnTo>
                    <a:pt x="560" y="1136"/>
                  </a:lnTo>
                  <a:lnTo>
                    <a:pt x="560" y="1125"/>
                  </a:lnTo>
                  <a:lnTo>
                    <a:pt x="565" y="1115"/>
                  </a:lnTo>
                  <a:lnTo>
                    <a:pt x="565" y="1105"/>
                  </a:lnTo>
                  <a:lnTo>
                    <a:pt x="565" y="1089"/>
                  </a:lnTo>
                  <a:lnTo>
                    <a:pt x="565" y="1079"/>
                  </a:lnTo>
                  <a:lnTo>
                    <a:pt x="565" y="1063"/>
                  </a:lnTo>
                  <a:lnTo>
                    <a:pt x="565" y="1053"/>
                  </a:lnTo>
                  <a:lnTo>
                    <a:pt x="560" y="1042"/>
                  </a:lnTo>
                  <a:lnTo>
                    <a:pt x="560" y="1032"/>
                  </a:lnTo>
                  <a:lnTo>
                    <a:pt x="560" y="1022"/>
                  </a:lnTo>
                  <a:lnTo>
                    <a:pt x="555" y="1011"/>
                  </a:lnTo>
                  <a:lnTo>
                    <a:pt x="549" y="1006"/>
                  </a:lnTo>
                  <a:lnTo>
                    <a:pt x="544" y="996"/>
                  </a:lnTo>
                  <a:lnTo>
                    <a:pt x="544" y="985"/>
                  </a:lnTo>
                  <a:lnTo>
                    <a:pt x="539" y="975"/>
                  </a:lnTo>
                  <a:lnTo>
                    <a:pt x="539" y="970"/>
                  </a:lnTo>
                  <a:lnTo>
                    <a:pt x="534" y="954"/>
                  </a:lnTo>
                  <a:lnTo>
                    <a:pt x="529" y="949"/>
                  </a:lnTo>
                  <a:lnTo>
                    <a:pt x="529" y="939"/>
                  </a:lnTo>
                  <a:lnTo>
                    <a:pt x="523" y="928"/>
                  </a:lnTo>
                  <a:lnTo>
                    <a:pt x="518" y="923"/>
                  </a:lnTo>
                  <a:lnTo>
                    <a:pt x="518" y="907"/>
                  </a:lnTo>
                  <a:lnTo>
                    <a:pt x="518" y="907"/>
                  </a:lnTo>
                  <a:lnTo>
                    <a:pt x="513" y="902"/>
                  </a:lnTo>
                  <a:lnTo>
                    <a:pt x="513" y="892"/>
                  </a:lnTo>
                  <a:lnTo>
                    <a:pt x="508" y="882"/>
                  </a:lnTo>
                  <a:lnTo>
                    <a:pt x="503" y="871"/>
                  </a:lnTo>
                  <a:lnTo>
                    <a:pt x="503" y="866"/>
                  </a:lnTo>
                  <a:lnTo>
                    <a:pt x="498" y="856"/>
                  </a:lnTo>
                  <a:lnTo>
                    <a:pt x="498" y="845"/>
                  </a:lnTo>
                  <a:lnTo>
                    <a:pt x="492" y="835"/>
                  </a:lnTo>
                  <a:lnTo>
                    <a:pt x="492" y="824"/>
                  </a:lnTo>
                  <a:lnTo>
                    <a:pt x="487" y="814"/>
                  </a:lnTo>
                  <a:lnTo>
                    <a:pt x="487" y="804"/>
                  </a:lnTo>
                  <a:lnTo>
                    <a:pt x="487" y="788"/>
                  </a:lnTo>
                  <a:lnTo>
                    <a:pt x="482" y="778"/>
                  </a:lnTo>
                  <a:lnTo>
                    <a:pt x="482" y="767"/>
                  </a:lnTo>
                  <a:lnTo>
                    <a:pt x="482" y="757"/>
                  </a:lnTo>
                  <a:lnTo>
                    <a:pt x="482" y="747"/>
                  </a:lnTo>
                  <a:lnTo>
                    <a:pt x="482" y="731"/>
                  </a:lnTo>
                  <a:lnTo>
                    <a:pt x="482" y="721"/>
                  </a:lnTo>
                  <a:lnTo>
                    <a:pt x="482" y="710"/>
                  </a:lnTo>
                  <a:lnTo>
                    <a:pt x="482" y="700"/>
                  </a:lnTo>
                  <a:lnTo>
                    <a:pt x="482" y="690"/>
                  </a:lnTo>
                  <a:lnTo>
                    <a:pt x="487" y="674"/>
                  </a:lnTo>
                  <a:lnTo>
                    <a:pt x="487" y="664"/>
                  </a:lnTo>
                  <a:lnTo>
                    <a:pt x="487" y="653"/>
                  </a:lnTo>
                  <a:lnTo>
                    <a:pt x="487" y="643"/>
                  </a:lnTo>
                  <a:lnTo>
                    <a:pt x="492" y="633"/>
                  </a:lnTo>
                  <a:lnTo>
                    <a:pt x="492" y="622"/>
                  </a:lnTo>
                  <a:lnTo>
                    <a:pt x="498" y="612"/>
                  </a:lnTo>
                  <a:lnTo>
                    <a:pt x="503" y="607"/>
                  </a:lnTo>
                  <a:lnTo>
                    <a:pt x="503" y="596"/>
                  </a:lnTo>
                  <a:lnTo>
                    <a:pt x="508" y="586"/>
                  </a:lnTo>
                  <a:lnTo>
                    <a:pt x="513" y="576"/>
                  </a:lnTo>
                  <a:lnTo>
                    <a:pt x="518" y="570"/>
                  </a:lnTo>
                  <a:lnTo>
                    <a:pt x="518" y="560"/>
                  </a:lnTo>
                  <a:lnTo>
                    <a:pt x="523" y="555"/>
                  </a:lnTo>
                  <a:lnTo>
                    <a:pt x="534" y="544"/>
                  </a:lnTo>
                  <a:lnTo>
                    <a:pt x="539" y="539"/>
                  </a:lnTo>
                  <a:lnTo>
                    <a:pt x="544" y="529"/>
                  </a:lnTo>
                  <a:lnTo>
                    <a:pt x="549" y="524"/>
                  </a:lnTo>
                  <a:lnTo>
                    <a:pt x="555" y="518"/>
                  </a:lnTo>
                  <a:lnTo>
                    <a:pt x="560" y="513"/>
                  </a:lnTo>
                  <a:lnTo>
                    <a:pt x="565" y="508"/>
                  </a:lnTo>
                  <a:lnTo>
                    <a:pt x="575" y="498"/>
                  </a:lnTo>
                  <a:lnTo>
                    <a:pt x="575" y="493"/>
                  </a:lnTo>
                  <a:lnTo>
                    <a:pt x="586" y="487"/>
                  </a:lnTo>
                  <a:lnTo>
                    <a:pt x="591" y="477"/>
                  </a:lnTo>
                  <a:lnTo>
                    <a:pt x="596" y="472"/>
                  </a:lnTo>
                  <a:lnTo>
                    <a:pt x="601" y="467"/>
                  </a:lnTo>
                  <a:lnTo>
                    <a:pt x="606" y="456"/>
                  </a:lnTo>
                  <a:lnTo>
                    <a:pt x="612" y="451"/>
                  </a:lnTo>
                  <a:lnTo>
                    <a:pt x="700" y="358"/>
                  </a:lnTo>
                  <a:lnTo>
                    <a:pt x="700" y="327"/>
                  </a:lnTo>
                  <a:lnTo>
                    <a:pt x="700" y="306"/>
                  </a:lnTo>
                  <a:lnTo>
                    <a:pt x="700" y="301"/>
                  </a:lnTo>
                  <a:lnTo>
                    <a:pt x="705" y="295"/>
                  </a:lnTo>
                  <a:lnTo>
                    <a:pt x="720" y="280"/>
                  </a:lnTo>
                  <a:lnTo>
                    <a:pt x="736" y="259"/>
                  </a:lnTo>
                  <a:lnTo>
                    <a:pt x="741" y="233"/>
                  </a:lnTo>
                  <a:lnTo>
                    <a:pt x="741" y="223"/>
                  </a:lnTo>
                  <a:lnTo>
                    <a:pt x="793" y="202"/>
                  </a:lnTo>
                  <a:lnTo>
                    <a:pt x="803" y="181"/>
                  </a:lnTo>
                  <a:lnTo>
                    <a:pt x="824" y="176"/>
                  </a:lnTo>
                  <a:lnTo>
                    <a:pt x="845" y="140"/>
                  </a:lnTo>
                  <a:lnTo>
                    <a:pt x="850" y="129"/>
                  </a:lnTo>
                  <a:lnTo>
                    <a:pt x="855" y="109"/>
                  </a:lnTo>
                  <a:lnTo>
                    <a:pt x="871" y="78"/>
                  </a:lnTo>
                  <a:lnTo>
                    <a:pt x="891" y="67"/>
                  </a:lnTo>
                  <a:lnTo>
                    <a:pt x="902" y="62"/>
                  </a:lnTo>
                  <a:lnTo>
                    <a:pt x="912" y="15"/>
                  </a:lnTo>
                  <a:lnTo>
                    <a:pt x="923" y="10"/>
                  </a:lnTo>
                  <a:lnTo>
                    <a:pt x="1073" y="0"/>
                  </a:lnTo>
                  <a:lnTo>
                    <a:pt x="1094" y="36"/>
                  </a:lnTo>
                  <a:lnTo>
                    <a:pt x="1099" y="36"/>
                  </a:lnTo>
                  <a:lnTo>
                    <a:pt x="1099" y="41"/>
                  </a:lnTo>
                  <a:lnTo>
                    <a:pt x="1099" y="41"/>
                  </a:lnTo>
                  <a:lnTo>
                    <a:pt x="1099" y="41"/>
                  </a:lnTo>
                  <a:lnTo>
                    <a:pt x="1099" y="46"/>
                  </a:lnTo>
                  <a:lnTo>
                    <a:pt x="1104" y="46"/>
                  </a:lnTo>
                  <a:lnTo>
                    <a:pt x="1104" y="46"/>
                  </a:lnTo>
                  <a:lnTo>
                    <a:pt x="1104" y="46"/>
                  </a:lnTo>
                  <a:lnTo>
                    <a:pt x="1104" y="46"/>
                  </a:lnTo>
                  <a:lnTo>
                    <a:pt x="1104" y="52"/>
                  </a:lnTo>
                  <a:lnTo>
                    <a:pt x="1109" y="52"/>
                  </a:lnTo>
                  <a:lnTo>
                    <a:pt x="1109" y="52"/>
                  </a:lnTo>
                  <a:lnTo>
                    <a:pt x="1109" y="57"/>
                  </a:lnTo>
                  <a:lnTo>
                    <a:pt x="1109" y="57"/>
                  </a:lnTo>
                  <a:lnTo>
                    <a:pt x="1109" y="57"/>
                  </a:lnTo>
                  <a:lnTo>
                    <a:pt x="1109" y="57"/>
                  </a:lnTo>
                  <a:lnTo>
                    <a:pt x="1109" y="62"/>
                  </a:lnTo>
                  <a:lnTo>
                    <a:pt x="1114" y="62"/>
                  </a:lnTo>
                  <a:lnTo>
                    <a:pt x="1114" y="62"/>
                  </a:lnTo>
                  <a:lnTo>
                    <a:pt x="1114" y="62"/>
                  </a:lnTo>
                  <a:lnTo>
                    <a:pt x="1114" y="67"/>
                  </a:lnTo>
                  <a:lnTo>
                    <a:pt x="1119" y="67"/>
                  </a:lnTo>
                  <a:lnTo>
                    <a:pt x="1119" y="67"/>
                  </a:lnTo>
                  <a:lnTo>
                    <a:pt x="1119" y="67"/>
                  </a:lnTo>
                  <a:lnTo>
                    <a:pt x="1119" y="72"/>
                  </a:lnTo>
                  <a:lnTo>
                    <a:pt x="1119" y="72"/>
                  </a:lnTo>
                  <a:lnTo>
                    <a:pt x="1125" y="72"/>
                  </a:lnTo>
                  <a:lnTo>
                    <a:pt x="1125" y="78"/>
                  </a:lnTo>
                  <a:lnTo>
                    <a:pt x="1125" y="78"/>
                  </a:lnTo>
                  <a:lnTo>
                    <a:pt x="1125" y="78"/>
                  </a:lnTo>
                  <a:lnTo>
                    <a:pt x="1125" y="83"/>
                  </a:lnTo>
                  <a:lnTo>
                    <a:pt x="1125" y="83"/>
                  </a:lnTo>
                  <a:lnTo>
                    <a:pt x="1130" y="83"/>
                  </a:lnTo>
                  <a:lnTo>
                    <a:pt x="1130" y="83"/>
                  </a:lnTo>
                  <a:lnTo>
                    <a:pt x="1130" y="83"/>
                  </a:lnTo>
                  <a:lnTo>
                    <a:pt x="1130" y="88"/>
                  </a:lnTo>
                  <a:lnTo>
                    <a:pt x="1130" y="88"/>
                  </a:lnTo>
                  <a:lnTo>
                    <a:pt x="1135" y="88"/>
                  </a:lnTo>
                  <a:lnTo>
                    <a:pt x="1135" y="93"/>
                  </a:lnTo>
                  <a:lnTo>
                    <a:pt x="1135" y="93"/>
                  </a:lnTo>
                  <a:lnTo>
                    <a:pt x="1135" y="93"/>
                  </a:lnTo>
                  <a:lnTo>
                    <a:pt x="1140" y="98"/>
                  </a:lnTo>
                  <a:lnTo>
                    <a:pt x="1140" y="98"/>
                  </a:lnTo>
                  <a:lnTo>
                    <a:pt x="1140" y="98"/>
                  </a:lnTo>
                  <a:lnTo>
                    <a:pt x="1140" y="98"/>
                  </a:lnTo>
                  <a:lnTo>
                    <a:pt x="1140" y="104"/>
                  </a:lnTo>
                  <a:lnTo>
                    <a:pt x="1140" y="104"/>
                  </a:lnTo>
                  <a:lnTo>
                    <a:pt x="1145" y="104"/>
                  </a:lnTo>
                  <a:lnTo>
                    <a:pt x="1145" y="109"/>
                  </a:lnTo>
                  <a:lnTo>
                    <a:pt x="1145" y="109"/>
                  </a:lnTo>
                  <a:lnTo>
                    <a:pt x="1145" y="109"/>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FE8A1D1B-9930-4A47-BAED-27BCA4A3039D}"/>
              </a:ext>
            </a:extLst>
          </p:cNvPr>
          <p:cNvSpPr txBox="1"/>
          <p:nvPr/>
        </p:nvSpPr>
        <p:spPr>
          <a:xfrm>
            <a:off x="2653557" y="3319192"/>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West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44</a:t>
            </a:r>
          </a:p>
        </p:txBody>
      </p:sp>
      <p:sp>
        <p:nvSpPr>
          <p:cNvPr id="13" name="TextBox 12">
            <a:extLst>
              <a:ext uri="{FF2B5EF4-FFF2-40B4-BE49-F238E27FC236}">
                <a16:creationId xmlns:a16="http://schemas.microsoft.com/office/drawing/2014/main" id="{543B729F-4EF7-46F2-9624-B25A3250F4F7}"/>
              </a:ext>
            </a:extLst>
          </p:cNvPr>
          <p:cNvSpPr txBox="1"/>
          <p:nvPr/>
        </p:nvSpPr>
        <p:spPr>
          <a:xfrm>
            <a:off x="4042259" y="2526932"/>
            <a:ext cx="10079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North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57</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1535709-467F-4011-A85E-7EFEEA939E00}"/>
              </a:ext>
            </a:extLst>
          </p:cNvPr>
          <p:cNvSpPr txBox="1"/>
          <p:nvPr/>
        </p:nvSpPr>
        <p:spPr>
          <a:xfrm>
            <a:off x="5947259" y="2731438"/>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East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56</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D4936388-1078-456B-B545-1599D294881D}"/>
              </a:ext>
            </a:extLst>
          </p:cNvPr>
          <p:cNvSpPr txBox="1"/>
          <p:nvPr/>
        </p:nvSpPr>
        <p:spPr>
          <a:xfrm>
            <a:off x="3359634" y="4775842"/>
            <a:ext cx="10706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South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56</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C5AE7F05-DC5D-4A65-B77F-F31FAC9921E2}"/>
              </a:ext>
            </a:extLst>
          </p:cNvPr>
          <p:cNvSpPr txBox="1"/>
          <p:nvPr/>
        </p:nvSpPr>
        <p:spPr>
          <a:xfrm>
            <a:off x="5319996" y="5256939"/>
            <a:ext cx="176906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City of Kigali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31</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8AC2DCBB-4713-4A39-A27A-9F17C8DE1818}"/>
              </a:ext>
            </a:extLst>
          </p:cNvPr>
          <p:cNvCxnSpPr>
            <a:cxnSpLocks/>
            <a:stCxn id="16" idx="0"/>
          </p:cNvCxnSpPr>
          <p:nvPr/>
        </p:nvCxnSpPr>
        <p:spPr>
          <a:xfrm flipH="1" flipV="1">
            <a:off x="5198671" y="3681113"/>
            <a:ext cx="1005856" cy="15758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399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Childhood Mortality</a:t>
            </a:r>
          </a:p>
        </p:txBody>
      </p:sp>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graphicFrame>
        <p:nvGraphicFramePr>
          <p:cNvPr id="9" name="Content Placeholder 7">
            <a:extLst>
              <a:ext uri="{FF2B5EF4-FFF2-40B4-BE49-F238E27FC236}">
                <a16:creationId xmlns:a16="http://schemas.microsoft.com/office/drawing/2014/main" id="{BB83371A-ABED-4CB7-A3B9-AE3028393E5B}"/>
              </a:ext>
            </a:extLst>
          </p:cNvPr>
          <p:cNvGraphicFramePr>
            <a:graphicFrameLocks noGrp="1"/>
          </p:cNvGraphicFramePr>
          <p:nvPr>
            <p:ph idx="1"/>
            <p:extLst>
              <p:ext uri="{D42A27DB-BD31-4B8C-83A1-F6EECF244321}">
                <p14:modId xmlns:p14="http://schemas.microsoft.com/office/powerpoint/2010/main" val="1837285384"/>
              </p:ext>
            </p:extLst>
          </p:nvPr>
        </p:nvGraphicFramePr>
        <p:xfrm>
          <a:off x="0" y="1769806"/>
          <a:ext cx="9143999" cy="508819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C4DEA780-0302-4CBA-BC3C-3AA355125476}"/>
              </a:ext>
            </a:extLst>
          </p:cNvPr>
          <p:cNvSpPr txBox="1"/>
          <p:nvPr/>
        </p:nvSpPr>
        <p:spPr>
          <a:xfrm>
            <a:off x="3122595" y="1943973"/>
            <a:ext cx="2898807" cy="369332"/>
          </a:xfrm>
          <a:prstGeom prst="rect">
            <a:avLst/>
          </a:prstGeom>
          <a:noFill/>
        </p:spPr>
        <p:txBody>
          <a:bodyPr wrap="square" rtlCol="0">
            <a:spAutoFit/>
          </a:bodyPr>
          <a:lstStyle/>
          <a:p>
            <a:r>
              <a:rPr lang="en-US" b="1" dirty="0">
                <a:solidFill>
                  <a:schemeClr val="tx2"/>
                </a:solidFill>
              </a:rPr>
              <a:t>Under-5 mortality</a:t>
            </a:r>
          </a:p>
        </p:txBody>
      </p:sp>
      <p:sp>
        <p:nvSpPr>
          <p:cNvPr id="12" name="TextBox 11">
            <a:extLst>
              <a:ext uri="{FF2B5EF4-FFF2-40B4-BE49-F238E27FC236}">
                <a16:creationId xmlns:a16="http://schemas.microsoft.com/office/drawing/2014/main" id="{C3C6378D-6A5F-4B3E-B7C6-FD7392CB0066}"/>
              </a:ext>
            </a:extLst>
          </p:cNvPr>
          <p:cNvSpPr txBox="1"/>
          <p:nvPr/>
        </p:nvSpPr>
        <p:spPr>
          <a:xfrm>
            <a:off x="1451979" y="3332281"/>
            <a:ext cx="2447925" cy="369332"/>
          </a:xfrm>
          <a:prstGeom prst="rect">
            <a:avLst/>
          </a:prstGeom>
          <a:noFill/>
        </p:spPr>
        <p:txBody>
          <a:bodyPr wrap="square" rtlCol="0">
            <a:spAutoFit/>
          </a:bodyPr>
          <a:lstStyle/>
          <a:p>
            <a:r>
              <a:rPr lang="en-US" b="1" dirty="0">
                <a:solidFill>
                  <a:schemeClr val="accent2"/>
                </a:solidFill>
              </a:rPr>
              <a:t>Infant mortality</a:t>
            </a:r>
          </a:p>
        </p:txBody>
      </p:sp>
      <p:sp>
        <p:nvSpPr>
          <p:cNvPr id="13" name="TextBox 12">
            <a:extLst>
              <a:ext uri="{FF2B5EF4-FFF2-40B4-BE49-F238E27FC236}">
                <a16:creationId xmlns:a16="http://schemas.microsoft.com/office/drawing/2014/main" id="{854D8362-505C-44BA-8FD6-C5376D820F43}"/>
              </a:ext>
            </a:extLst>
          </p:cNvPr>
          <p:cNvSpPr txBox="1"/>
          <p:nvPr/>
        </p:nvSpPr>
        <p:spPr>
          <a:xfrm>
            <a:off x="1451979" y="4976894"/>
            <a:ext cx="4498975" cy="369332"/>
          </a:xfrm>
          <a:prstGeom prst="rect">
            <a:avLst/>
          </a:prstGeom>
          <a:noFill/>
        </p:spPr>
        <p:txBody>
          <a:bodyPr wrap="square" rtlCol="0">
            <a:spAutoFit/>
          </a:bodyPr>
          <a:lstStyle/>
          <a:p>
            <a:r>
              <a:rPr lang="en-US" b="1" dirty="0">
                <a:solidFill>
                  <a:schemeClr val="accent3"/>
                </a:solidFill>
              </a:rPr>
              <a:t>Neonatal mortality</a:t>
            </a:r>
          </a:p>
        </p:txBody>
      </p:sp>
    </p:spTree>
    <p:extLst>
      <p:ext uri="{BB962C8B-B14F-4D97-AF65-F5344CB8AC3E}">
        <p14:creationId xmlns:p14="http://schemas.microsoft.com/office/powerpoint/2010/main" val="2193820898"/>
      </p:ext>
    </p:extLst>
  </p:cSld>
  <p:clrMapOvr>
    <a:masterClrMapping/>
  </p:clrMapOvr>
</p:sld>
</file>

<file path=ppt/theme/theme1.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VMX3MACP777Z-1177381151-10731</_dlc_DocId>
    <_dlc_DocIdUrl xmlns="d16efad5-0601-4cf0-b7c2-89968258c777">
      <Url>https://icfonline.sharepoint.com/sites/ihd-dhs/Dissemination/_layouts/15/DocIdRedir.aspx?ID=VMX3MACP777Z-1177381151-10731</Url>
      <Description>VMX3MACP777Z-1177381151-10731</Description>
    </_dlc_DocIdUrl>
    <SharedWithUsers xmlns="d16efad5-0601-4cf0-b7c2-89968258c777">
      <UserInfo>
        <DisplayName>Zweimueller, Sally</DisplayName>
        <AccountId>161</AccountId>
        <AccountType/>
      </UserInfo>
      <UserInfo>
        <DisplayName>Hong, Rathavuth</DisplayName>
        <AccountId>175</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CC25D2-4BE5-49E4-8CB4-4BC9E3312F2A}">
  <ds:schemaRefs>
    <ds:schemaRef ds:uri="http://schemas.microsoft.com/office/2006/metadata/properties"/>
    <ds:schemaRef ds:uri="http://schemas.microsoft.com/office/infopath/2007/PartnerControls"/>
    <ds:schemaRef ds:uri="d16efad5-0601-4cf0-b7c2-89968258c777"/>
  </ds:schemaRefs>
</ds:datastoreItem>
</file>

<file path=customXml/itemProps2.xml><?xml version="1.0" encoding="utf-8"?>
<ds:datastoreItem xmlns:ds="http://schemas.openxmlformats.org/officeDocument/2006/customXml" ds:itemID="{956D6AA7-F5B9-4257-910B-EBDFB3AFF53D}">
  <ds:schemaRefs>
    <ds:schemaRef ds:uri="http://schemas.microsoft.com/sharepoint/v3/contenttype/forms"/>
  </ds:schemaRefs>
</ds:datastoreItem>
</file>

<file path=customXml/itemProps3.xml><?xml version="1.0" encoding="utf-8"?>
<ds:datastoreItem xmlns:ds="http://schemas.openxmlformats.org/officeDocument/2006/customXml" ds:itemID="{D5E69762-A44C-42D7-B47C-50415BA826B9}">
  <ds:schemaRefs>
    <ds:schemaRef ds:uri="http://schemas.microsoft.com/sharepoint/events"/>
  </ds:schemaRefs>
</ds:datastoreItem>
</file>

<file path=customXml/itemProps4.xml><?xml version="1.0" encoding="utf-8"?>
<ds:datastoreItem xmlns:ds="http://schemas.openxmlformats.org/officeDocument/2006/customXml" ds:itemID="{42CAEAC6-BF46-4FAF-B76C-AB6E5D779A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839</TotalTime>
  <Words>989</Words>
  <Application>Microsoft Office PowerPoint</Application>
  <PresentationFormat>On-screen Show (4:3)</PresentationFormat>
  <Paragraphs>121</Paragraphs>
  <Slides>20</Slides>
  <Notes>16</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20</vt:i4>
      </vt:variant>
    </vt:vector>
  </HeadingPairs>
  <TitlesOfParts>
    <vt:vector size="25" baseType="lpstr">
      <vt:lpstr>Arial</vt:lpstr>
      <vt:lpstr>Calibri</vt:lpstr>
      <vt:lpstr>Custom Design</vt:lpstr>
      <vt:lpstr>1_Custom Design</vt:lpstr>
      <vt:lpstr>1_Office Theme</vt:lpstr>
      <vt:lpstr>PowerPoint Presentation</vt:lpstr>
      <vt:lpstr>PowerPoint Presentation</vt:lpstr>
      <vt:lpstr>Childhood Mortality Estimates</vt:lpstr>
      <vt:lpstr>Childhood Mortality Rates</vt:lpstr>
      <vt:lpstr>Childhood Morality by Residence</vt:lpstr>
      <vt:lpstr>Childhood Mortality  by Mother’s Education</vt:lpstr>
      <vt:lpstr>Childhood Mortality by Wealth</vt:lpstr>
      <vt:lpstr>Under-5 Mortality by Province</vt:lpstr>
      <vt:lpstr>Trends in Childhood Mortality</vt:lpstr>
      <vt:lpstr>Maternal Factors Associated with High Risk of Childhood Mortality</vt:lpstr>
      <vt:lpstr>Childhood Mortality  by Previous Birth Interval</vt:lpstr>
      <vt:lpstr>Childhood Mortality by Mother’s Age</vt:lpstr>
      <vt:lpstr>Childhood Mortality by Birth Order</vt:lpstr>
      <vt:lpstr>PowerPoint Presentation</vt:lpstr>
      <vt:lpstr>Adult Mortality</vt:lpstr>
      <vt:lpstr>PowerPoint Presentation</vt:lpstr>
      <vt:lpstr>Pregnancy-related Mortality vs.  Maternal Mortality Estimates</vt:lpstr>
      <vt:lpstr>Maternal Mortality</vt:lpstr>
      <vt:lpstr>Trends in Pregnancy-related Mortality</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Mortality_American English</dc:title>
  <dc:creator>Zweimueller, Sally</dc:creator>
  <cp:lastModifiedBy>Zweimueller, Sally</cp:lastModifiedBy>
  <cp:revision>78</cp:revision>
  <dcterms:created xsi:type="dcterms:W3CDTF">2017-05-18T16:43:03Z</dcterms:created>
  <dcterms:modified xsi:type="dcterms:W3CDTF">2021-09-20T21:07:25Z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74d362d2-b822-4893-9aeb-765730b0ec65</vt:lpwstr>
  </property>
</Properties>
</file>