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notesSlides/notesSlide2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heme/themeOverride2.xml" ContentType="application/vnd.openxmlformats-officedocument.themeOverride+xml"/>
  <Override PartName="/ppt/notesSlides/notesSlide3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theme/themeOverride3.xml" ContentType="application/vnd.openxmlformats-officedocument.themeOverride+xml"/>
  <Override PartName="/ppt/notesSlides/notesSlide4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theme/themeOverride4.xml" ContentType="application/vnd.openxmlformats-officedocument.themeOverride+xml"/>
  <Override PartName="/ppt/notesSlides/notesSlide5.xml" ContentType="application/vnd.openxmlformats-officedocument.presentationml.notesSl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theme/themeOverride5.xml" ContentType="application/vnd.openxmlformats-officedocument.themeOverride+xml"/>
  <Override PartName="/ppt/notesSlides/notesSlide6.xml" ContentType="application/vnd.openxmlformats-officedocument.presentationml.notesSl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theme/themeOverride6.xml" ContentType="application/vnd.openxmlformats-officedocument.themeOverride+xml"/>
  <Override PartName="/ppt/notesSlides/notesSlide7.xml" ContentType="application/vnd.openxmlformats-officedocument.presentationml.notesSlid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theme/themeOverride7.xml" ContentType="application/vnd.openxmlformats-officedocument.themeOverride+xml"/>
  <Override PartName="/ppt/notesSlides/notesSlide8.xml" ContentType="application/vnd.openxmlformats-officedocument.presentationml.notesSlid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theme/themeOverride8.xml" ContentType="application/vnd.openxmlformats-officedocument.themeOverride+xml"/>
  <Override PartName="/ppt/notesSlides/notesSlide9.xml" ContentType="application/vnd.openxmlformats-officedocument.presentationml.notesSlid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theme/themeOverride9.xml" ContentType="application/vnd.openxmlformats-officedocument.themeOverride+xml"/>
  <Override PartName="/ppt/notesSlides/notesSlide10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5"/>
    <p:sldMasterId id="2147483665" r:id="rId6"/>
    <p:sldMasterId id="2147483667" r:id="rId7"/>
  </p:sldMasterIdLst>
  <p:notesMasterIdLst>
    <p:notesMasterId r:id="rId23"/>
  </p:notesMasterIdLst>
  <p:sldIdLst>
    <p:sldId id="295" r:id="rId8"/>
    <p:sldId id="258" r:id="rId9"/>
    <p:sldId id="429" r:id="rId10"/>
    <p:sldId id="430" r:id="rId11"/>
    <p:sldId id="431" r:id="rId12"/>
    <p:sldId id="432" r:id="rId13"/>
    <p:sldId id="426" r:id="rId14"/>
    <p:sldId id="433" r:id="rId15"/>
    <p:sldId id="434" r:id="rId16"/>
    <p:sldId id="427" r:id="rId17"/>
    <p:sldId id="435" r:id="rId18"/>
    <p:sldId id="437" r:id="rId19"/>
    <p:sldId id="428" r:id="rId20"/>
    <p:sldId id="438" r:id="rId21"/>
    <p:sldId id="439" r:id="rId2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cFarland, Annette" initials="MA" lastIdx="2" clrIdx="0">
    <p:extLst>
      <p:ext uri="{19B8F6BF-5375-455C-9EA6-DF929625EA0E}">
        <p15:presenceInfo xmlns:p15="http://schemas.microsoft.com/office/powerpoint/2012/main" userId="S::N107137@icf.com::e93d1f50-85ab-41a8-a34a-185a53159573" providerId="AD"/>
      </p:ext>
    </p:extLst>
  </p:cmAuthor>
  <p:cmAuthor id="2" name="Zweimueller, Sally" initials="ZS" lastIdx="1" clrIdx="1">
    <p:extLst>
      <p:ext uri="{19B8F6BF-5375-455C-9EA6-DF929625EA0E}">
        <p15:presenceInfo xmlns:p15="http://schemas.microsoft.com/office/powerpoint/2012/main" userId="S::29996@icf.com::f649569d-8ee2-4724-a3fd-8ef967560e44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D31833F-2FCD-4823-A302-1D422F6E8BCE}" v="4" dt="2021-08-12T16:30:43.40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3549" autoAdjust="0"/>
    <p:restoredTop sz="84160" autoAdjust="0"/>
  </p:normalViewPr>
  <p:slideViewPr>
    <p:cSldViewPr snapToGrid="0">
      <p:cViewPr varScale="1">
        <p:scale>
          <a:sx n="64" d="100"/>
          <a:sy n="64" d="100"/>
        </p:scale>
        <p:origin x="584" y="40"/>
      </p:cViewPr>
      <p:guideLst/>
    </p:cSldViewPr>
  </p:slideViewPr>
  <p:outlineViewPr>
    <p:cViewPr>
      <p:scale>
        <a:sx n="33" d="100"/>
        <a:sy n="33" d="100"/>
      </p:scale>
      <p:origin x="0" y="-1406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4.xml"/><Relationship Id="rId7" Type="http://schemas.openxmlformats.org/officeDocument/2006/relationships/slideMaster" Target="slideMasters/slideMaster3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1" Type="http://schemas.openxmlformats.org/officeDocument/2006/relationships/slide" Target="slides/slide4.xml"/><Relationship Id="rId24" Type="http://schemas.openxmlformats.org/officeDocument/2006/relationships/commentAuthors" Target="commentAuthors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8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4" Type="http://schemas.openxmlformats.org/officeDocument/2006/relationships/customXml" Target="../customXml/item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theme" Target="theme/theme1.xml"/><Relationship Id="rId30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ybro, Erica" userId="1492e0a9-8f05-4098-a64e-a6e438108755" providerId="ADAL" clId="{5BF32B8B-5051-4B0D-81F6-649390A71B4B}"/>
    <pc:docChg chg="custSel delSld modSld delMainMaster modMainMaster">
      <pc:chgData name="Nybro, Erica" userId="1492e0a9-8f05-4098-a64e-a6e438108755" providerId="ADAL" clId="{5BF32B8B-5051-4B0D-81F6-649390A71B4B}" dt="2021-06-24T15:26:11.800" v="201" actId="207"/>
      <pc:docMkLst>
        <pc:docMk/>
      </pc:docMkLst>
      <pc:sldChg chg="del">
        <pc:chgData name="Nybro, Erica" userId="1492e0a9-8f05-4098-a64e-a6e438108755" providerId="ADAL" clId="{5BF32B8B-5051-4B0D-81F6-649390A71B4B}" dt="2021-06-24T15:09:37.373" v="0" actId="47"/>
        <pc:sldMkLst>
          <pc:docMk/>
          <pc:sldMk cId="1289625166" sldId="257"/>
        </pc:sldMkLst>
      </pc:sldChg>
      <pc:sldChg chg="addSp modSp mod">
        <pc:chgData name="Nybro, Erica" userId="1492e0a9-8f05-4098-a64e-a6e438108755" providerId="ADAL" clId="{5BF32B8B-5051-4B0D-81F6-649390A71B4B}" dt="2021-06-24T15:15:00.563" v="88" actId="1076"/>
        <pc:sldMkLst>
          <pc:docMk/>
          <pc:sldMk cId="2985193522" sldId="258"/>
        </pc:sldMkLst>
        <pc:spChg chg="mod">
          <ac:chgData name="Nybro, Erica" userId="1492e0a9-8f05-4098-a64e-a6e438108755" providerId="ADAL" clId="{5BF32B8B-5051-4B0D-81F6-649390A71B4B}" dt="2021-06-24T15:10:11.684" v="22" actId="207"/>
          <ac:spMkLst>
            <pc:docMk/>
            <pc:sldMk cId="2985193522" sldId="258"/>
            <ac:spMk id="3" creationId="{00000000-0000-0000-0000-000000000000}"/>
          </ac:spMkLst>
        </pc:spChg>
        <pc:spChg chg="mod">
          <ac:chgData name="Nybro, Erica" userId="1492e0a9-8f05-4098-a64e-a6e438108755" providerId="ADAL" clId="{5BF32B8B-5051-4B0D-81F6-649390A71B4B}" dt="2021-06-24T15:11:01.754" v="43" actId="20577"/>
          <ac:spMkLst>
            <pc:docMk/>
            <pc:sldMk cId="2985193522" sldId="258"/>
            <ac:spMk id="5" creationId="{00000000-0000-0000-0000-000000000000}"/>
          </ac:spMkLst>
        </pc:spChg>
        <pc:picChg chg="add mod">
          <ac:chgData name="Nybro, Erica" userId="1492e0a9-8f05-4098-a64e-a6e438108755" providerId="ADAL" clId="{5BF32B8B-5051-4B0D-81F6-649390A71B4B}" dt="2021-06-24T15:15:00.563" v="88" actId="1076"/>
          <ac:picMkLst>
            <pc:docMk/>
            <pc:sldMk cId="2985193522" sldId="258"/>
            <ac:picMk id="4" creationId="{E4115B16-4042-41BA-889D-61F9E8D6B755}"/>
          </ac:picMkLst>
        </pc:picChg>
      </pc:sldChg>
      <pc:sldChg chg="modSp mod">
        <pc:chgData name="Nybro, Erica" userId="1492e0a9-8f05-4098-a64e-a6e438108755" providerId="ADAL" clId="{5BF32B8B-5051-4B0D-81F6-649390A71B4B}" dt="2021-06-24T15:09:48.342" v="20" actId="20577"/>
        <pc:sldMkLst>
          <pc:docMk/>
          <pc:sldMk cId="3304091648" sldId="295"/>
        </pc:sldMkLst>
        <pc:spChg chg="mod">
          <ac:chgData name="Nybro, Erica" userId="1492e0a9-8f05-4098-a64e-a6e438108755" providerId="ADAL" clId="{5BF32B8B-5051-4B0D-81F6-649390A71B4B}" dt="2021-06-24T15:09:48.342" v="20" actId="20577"/>
          <ac:spMkLst>
            <pc:docMk/>
            <pc:sldMk cId="3304091648" sldId="295"/>
            <ac:spMk id="4" creationId="{E0567F55-DAD7-430F-AEA5-D0C0F17E669B}"/>
          </ac:spMkLst>
        </pc:spChg>
      </pc:sldChg>
      <pc:sldChg chg="addSp delSp modSp mod">
        <pc:chgData name="Nybro, Erica" userId="1492e0a9-8f05-4098-a64e-a6e438108755" providerId="ADAL" clId="{5BF32B8B-5051-4B0D-81F6-649390A71B4B}" dt="2021-06-24T15:15:12.070" v="91" actId="207"/>
        <pc:sldMkLst>
          <pc:docMk/>
          <pc:sldMk cId="3456609920" sldId="426"/>
        </pc:sldMkLst>
        <pc:spChg chg="mod">
          <ac:chgData name="Nybro, Erica" userId="1492e0a9-8f05-4098-a64e-a6e438108755" providerId="ADAL" clId="{5BF32B8B-5051-4B0D-81F6-649390A71B4B}" dt="2021-06-24T15:15:12.070" v="91" actId="207"/>
          <ac:spMkLst>
            <pc:docMk/>
            <pc:sldMk cId="3456609920" sldId="426"/>
            <ac:spMk id="3" creationId="{00000000-0000-0000-0000-000000000000}"/>
          </ac:spMkLst>
        </pc:spChg>
        <pc:spChg chg="add mod">
          <ac:chgData name="Nybro, Erica" userId="1492e0a9-8f05-4098-a64e-a6e438108755" providerId="ADAL" clId="{5BF32B8B-5051-4B0D-81F6-649390A71B4B}" dt="2021-06-24T15:15:07.483" v="90"/>
          <ac:spMkLst>
            <pc:docMk/>
            <pc:sldMk cId="3456609920" sldId="426"/>
            <ac:spMk id="4" creationId="{16E84626-8348-4B27-86E3-20A1A9B5D6A7}"/>
          </ac:spMkLst>
        </pc:spChg>
        <pc:spChg chg="del">
          <ac:chgData name="Nybro, Erica" userId="1492e0a9-8f05-4098-a64e-a6e438108755" providerId="ADAL" clId="{5BF32B8B-5051-4B0D-81F6-649390A71B4B}" dt="2021-06-24T15:15:06.405" v="89" actId="478"/>
          <ac:spMkLst>
            <pc:docMk/>
            <pc:sldMk cId="3456609920" sldId="426"/>
            <ac:spMk id="5" creationId="{00000000-0000-0000-0000-000000000000}"/>
          </ac:spMkLst>
        </pc:spChg>
        <pc:picChg chg="add mod">
          <ac:chgData name="Nybro, Erica" userId="1492e0a9-8f05-4098-a64e-a6e438108755" providerId="ADAL" clId="{5BF32B8B-5051-4B0D-81F6-649390A71B4B}" dt="2021-06-24T15:15:07.483" v="90"/>
          <ac:picMkLst>
            <pc:docMk/>
            <pc:sldMk cId="3456609920" sldId="426"/>
            <ac:picMk id="6" creationId="{C90A5B7A-44B2-44CC-954B-6C0F72AED7B9}"/>
          </ac:picMkLst>
        </pc:picChg>
      </pc:sldChg>
      <pc:sldChg chg="addSp delSp modSp mod">
        <pc:chgData name="Nybro, Erica" userId="1492e0a9-8f05-4098-a64e-a6e438108755" providerId="ADAL" clId="{5BF32B8B-5051-4B0D-81F6-649390A71B4B}" dt="2021-06-24T15:17:36.970" v="112" actId="207"/>
        <pc:sldMkLst>
          <pc:docMk/>
          <pc:sldMk cId="3089455061" sldId="427"/>
        </pc:sldMkLst>
        <pc:spChg chg="mod">
          <ac:chgData name="Nybro, Erica" userId="1492e0a9-8f05-4098-a64e-a6e438108755" providerId="ADAL" clId="{5BF32B8B-5051-4B0D-81F6-649390A71B4B}" dt="2021-06-24T15:17:36.970" v="112" actId="207"/>
          <ac:spMkLst>
            <pc:docMk/>
            <pc:sldMk cId="3089455061" sldId="427"/>
            <ac:spMk id="3" creationId="{00000000-0000-0000-0000-000000000000}"/>
          </ac:spMkLst>
        </pc:spChg>
        <pc:spChg chg="add mod">
          <ac:chgData name="Nybro, Erica" userId="1492e0a9-8f05-4098-a64e-a6e438108755" providerId="ADAL" clId="{5BF32B8B-5051-4B0D-81F6-649390A71B4B}" dt="2021-06-24T15:17:34.018" v="111"/>
          <ac:spMkLst>
            <pc:docMk/>
            <pc:sldMk cId="3089455061" sldId="427"/>
            <ac:spMk id="4" creationId="{9119C35B-D70A-4CE0-8474-E883C230B260}"/>
          </ac:spMkLst>
        </pc:spChg>
        <pc:spChg chg="del">
          <ac:chgData name="Nybro, Erica" userId="1492e0a9-8f05-4098-a64e-a6e438108755" providerId="ADAL" clId="{5BF32B8B-5051-4B0D-81F6-649390A71B4B}" dt="2021-06-24T15:17:32.989" v="110" actId="478"/>
          <ac:spMkLst>
            <pc:docMk/>
            <pc:sldMk cId="3089455061" sldId="427"/>
            <ac:spMk id="5" creationId="{00000000-0000-0000-0000-000000000000}"/>
          </ac:spMkLst>
        </pc:spChg>
        <pc:picChg chg="add mod">
          <ac:chgData name="Nybro, Erica" userId="1492e0a9-8f05-4098-a64e-a6e438108755" providerId="ADAL" clId="{5BF32B8B-5051-4B0D-81F6-649390A71B4B}" dt="2021-06-24T15:17:34.018" v="111"/>
          <ac:picMkLst>
            <pc:docMk/>
            <pc:sldMk cId="3089455061" sldId="427"/>
            <ac:picMk id="6" creationId="{99AB4E77-EBE2-4847-B90B-1F5EA2414DB6}"/>
          </ac:picMkLst>
        </pc:picChg>
      </pc:sldChg>
      <pc:sldChg chg="addSp delSp modSp mod">
        <pc:chgData name="Nybro, Erica" userId="1492e0a9-8f05-4098-a64e-a6e438108755" providerId="ADAL" clId="{5BF32B8B-5051-4B0D-81F6-649390A71B4B}" dt="2021-06-24T15:20:10.924" v="136" actId="207"/>
        <pc:sldMkLst>
          <pc:docMk/>
          <pc:sldMk cId="2336299299" sldId="428"/>
        </pc:sldMkLst>
        <pc:spChg chg="mod">
          <ac:chgData name="Nybro, Erica" userId="1492e0a9-8f05-4098-a64e-a6e438108755" providerId="ADAL" clId="{5BF32B8B-5051-4B0D-81F6-649390A71B4B}" dt="2021-06-24T15:20:10.924" v="136" actId="207"/>
          <ac:spMkLst>
            <pc:docMk/>
            <pc:sldMk cId="2336299299" sldId="428"/>
            <ac:spMk id="3" creationId="{00000000-0000-0000-0000-000000000000}"/>
          </ac:spMkLst>
        </pc:spChg>
        <pc:spChg chg="add mod">
          <ac:chgData name="Nybro, Erica" userId="1492e0a9-8f05-4098-a64e-a6e438108755" providerId="ADAL" clId="{5BF32B8B-5051-4B0D-81F6-649390A71B4B}" dt="2021-06-24T15:20:08.451" v="135" actId="1076"/>
          <ac:spMkLst>
            <pc:docMk/>
            <pc:sldMk cId="2336299299" sldId="428"/>
            <ac:spMk id="4" creationId="{086D871F-883B-4491-89AF-226168E085A2}"/>
          </ac:spMkLst>
        </pc:spChg>
        <pc:spChg chg="del">
          <ac:chgData name="Nybro, Erica" userId="1492e0a9-8f05-4098-a64e-a6e438108755" providerId="ADAL" clId="{5BF32B8B-5051-4B0D-81F6-649390A71B4B}" dt="2021-06-24T15:20:03.632" v="133" actId="478"/>
          <ac:spMkLst>
            <pc:docMk/>
            <pc:sldMk cId="2336299299" sldId="428"/>
            <ac:spMk id="5" creationId="{00000000-0000-0000-0000-000000000000}"/>
          </ac:spMkLst>
        </pc:spChg>
        <pc:picChg chg="add mod">
          <ac:chgData name="Nybro, Erica" userId="1492e0a9-8f05-4098-a64e-a6e438108755" providerId="ADAL" clId="{5BF32B8B-5051-4B0D-81F6-649390A71B4B}" dt="2021-06-24T15:20:08.451" v="135" actId="1076"/>
          <ac:picMkLst>
            <pc:docMk/>
            <pc:sldMk cId="2336299299" sldId="428"/>
            <ac:picMk id="6" creationId="{36B51CC7-C2CA-46B0-B044-7E99716FFB6A}"/>
          </ac:picMkLst>
        </pc:picChg>
      </pc:sldChg>
      <pc:sldChg chg="modSp mod">
        <pc:chgData name="Nybro, Erica" userId="1492e0a9-8f05-4098-a64e-a6e438108755" providerId="ADAL" clId="{5BF32B8B-5051-4B0D-81F6-649390A71B4B}" dt="2021-06-24T15:11:46.679" v="48" actId="207"/>
        <pc:sldMkLst>
          <pc:docMk/>
          <pc:sldMk cId="3950771702" sldId="429"/>
        </pc:sldMkLst>
        <pc:graphicFrameChg chg="mod">
          <ac:chgData name="Nybro, Erica" userId="1492e0a9-8f05-4098-a64e-a6e438108755" providerId="ADAL" clId="{5BF32B8B-5051-4B0D-81F6-649390A71B4B}" dt="2021-06-24T15:11:46.679" v="48" actId="207"/>
          <ac:graphicFrameMkLst>
            <pc:docMk/>
            <pc:sldMk cId="3950771702" sldId="429"/>
            <ac:graphicFrameMk id="8" creationId="{00000000-0000-0000-0000-000000000000}"/>
          </ac:graphicFrameMkLst>
        </pc:graphicFrameChg>
      </pc:sldChg>
      <pc:sldChg chg="modSp mod">
        <pc:chgData name="Nybro, Erica" userId="1492e0a9-8f05-4098-a64e-a6e438108755" providerId="ADAL" clId="{5BF32B8B-5051-4B0D-81F6-649390A71B4B}" dt="2021-06-24T15:12:44.545" v="63" actId="207"/>
        <pc:sldMkLst>
          <pc:docMk/>
          <pc:sldMk cId="3389949406" sldId="430"/>
        </pc:sldMkLst>
        <pc:graphicFrameChg chg="mod">
          <ac:chgData name="Nybro, Erica" userId="1492e0a9-8f05-4098-a64e-a6e438108755" providerId="ADAL" clId="{5BF32B8B-5051-4B0D-81F6-649390A71B4B}" dt="2021-06-24T15:12:44.545" v="63" actId="207"/>
          <ac:graphicFrameMkLst>
            <pc:docMk/>
            <pc:sldMk cId="3389949406" sldId="430"/>
            <ac:graphicFrameMk id="8" creationId="{00000000-0000-0000-0000-000000000000}"/>
          </ac:graphicFrameMkLst>
        </pc:graphicFrameChg>
      </pc:sldChg>
      <pc:sldChg chg="modSp mod">
        <pc:chgData name="Nybro, Erica" userId="1492e0a9-8f05-4098-a64e-a6e438108755" providerId="ADAL" clId="{5BF32B8B-5051-4B0D-81F6-649390A71B4B}" dt="2021-06-24T15:13:29.621" v="72" actId="207"/>
        <pc:sldMkLst>
          <pc:docMk/>
          <pc:sldMk cId="1170933473" sldId="431"/>
        </pc:sldMkLst>
        <pc:graphicFrameChg chg="mod">
          <ac:chgData name="Nybro, Erica" userId="1492e0a9-8f05-4098-a64e-a6e438108755" providerId="ADAL" clId="{5BF32B8B-5051-4B0D-81F6-649390A71B4B}" dt="2021-06-24T15:13:29.621" v="72" actId="207"/>
          <ac:graphicFrameMkLst>
            <pc:docMk/>
            <pc:sldMk cId="1170933473" sldId="431"/>
            <ac:graphicFrameMk id="8" creationId="{00000000-0000-0000-0000-000000000000}"/>
          </ac:graphicFrameMkLst>
        </pc:graphicFrameChg>
      </pc:sldChg>
      <pc:sldChg chg="modSp mod">
        <pc:chgData name="Nybro, Erica" userId="1492e0a9-8f05-4098-a64e-a6e438108755" providerId="ADAL" clId="{5BF32B8B-5051-4B0D-81F6-649390A71B4B}" dt="2021-06-24T15:14:52.037" v="86" actId="207"/>
        <pc:sldMkLst>
          <pc:docMk/>
          <pc:sldMk cId="955780935" sldId="432"/>
        </pc:sldMkLst>
        <pc:graphicFrameChg chg="mod">
          <ac:chgData name="Nybro, Erica" userId="1492e0a9-8f05-4098-a64e-a6e438108755" providerId="ADAL" clId="{5BF32B8B-5051-4B0D-81F6-649390A71B4B}" dt="2021-06-24T15:14:52.037" v="86" actId="207"/>
          <ac:graphicFrameMkLst>
            <pc:docMk/>
            <pc:sldMk cId="955780935" sldId="432"/>
            <ac:graphicFrameMk id="8" creationId="{00000000-0000-0000-0000-000000000000}"/>
          </ac:graphicFrameMkLst>
        </pc:graphicFrameChg>
      </pc:sldChg>
      <pc:sldChg chg="modSp mod">
        <pc:chgData name="Nybro, Erica" userId="1492e0a9-8f05-4098-a64e-a6e438108755" providerId="ADAL" clId="{5BF32B8B-5051-4B0D-81F6-649390A71B4B}" dt="2021-06-24T15:16:32.364" v="98" actId="207"/>
        <pc:sldMkLst>
          <pc:docMk/>
          <pc:sldMk cId="1868906011" sldId="433"/>
        </pc:sldMkLst>
        <pc:graphicFrameChg chg="mod">
          <ac:chgData name="Nybro, Erica" userId="1492e0a9-8f05-4098-a64e-a6e438108755" providerId="ADAL" clId="{5BF32B8B-5051-4B0D-81F6-649390A71B4B}" dt="2021-06-24T15:16:32.364" v="98" actId="207"/>
          <ac:graphicFrameMkLst>
            <pc:docMk/>
            <pc:sldMk cId="1868906011" sldId="433"/>
            <ac:graphicFrameMk id="8" creationId="{00000000-0000-0000-0000-000000000000}"/>
          </ac:graphicFrameMkLst>
        </pc:graphicFrameChg>
      </pc:sldChg>
      <pc:sldChg chg="modSp mod">
        <pc:chgData name="Nybro, Erica" userId="1492e0a9-8f05-4098-a64e-a6e438108755" providerId="ADAL" clId="{5BF32B8B-5051-4B0D-81F6-649390A71B4B}" dt="2021-06-24T15:17:26.233" v="109" actId="27918"/>
        <pc:sldMkLst>
          <pc:docMk/>
          <pc:sldMk cId="2672523743" sldId="434"/>
        </pc:sldMkLst>
        <pc:graphicFrameChg chg="mod">
          <ac:chgData name="Nybro, Erica" userId="1492e0a9-8f05-4098-a64e-a6e438108755" providerId="ADAL" clId="{5BF32B8B-5051-4B0D-81F6-649390A71B4B}" dt="2021-06-24T15:16:38.861" v="99" actId="207"/>
          <ac:graphicFrameMkLst>
            <pc:docMk/>
            <pc:sldMk cId="2672523743" sldId="434"/>
            <ac:graphicFrameMk id="8" creationId="{00000000-0000-0000-0000-000000000000}"/>
          </ac:graphicFrameMkLst>
        </pc:graphicFrameChg>
      </pc:sldChg>
      <pc:sldChg chg="modSp mod">
        <pc:chgData name="Nybro, Erica" userId="1492e0a9-8f05-4098-a64e-a6e438108755" providerId="ADAL" clId="{5BF32B8B-5051-4B0D-81F6-649390A71B4B}" dt="2021-06-24T15:18:17.627" v="122" actId="207"/>
        <pc:sldMkLst>
          <pc:docMk/>
          <pc:sldMk cId="28819806" sldId="435"/>
        </pc:sldMkLst>
        <pc:graphicFrameChg chg="mod">
          <ac:chgData name="Nybro, Erica" userId="1492e0a9-8f05-4098-a64e-a6e438108755" providerId="ADAL" clId="{5BF32B8B-5051-4B0D-81F6-649390A71B4B}" dt="2021-06-24T15:18:17.627" v="122" actId="207"/>
          <ac:graphicFrameMkLst>
            <pc:docMk/>
            <pc:sldMk cId="28819806" sldId="435"/>
            <ac:graphicFrameMk id="8" creationId="{00000000-0000-0000-0000-000000000000}"/>
          </ac:graphicFrameMkLst>
        </pc:graphicFrameChg>
      </pc:sldChg>
      <pc:sldChg chg="del">
        <pc:chgData name="Nybro, Erica" userId="1492e0a9-8f05-4098-a64e-a6e438108755" providerId="ADAL" clId="{5BF32B8B-5051-4B0D-81F6-649390A71B4B}" dt="2021-06-24T15:19:06.763" v="123" actId="47"/>
        <pc:sldMkLst>
          <pc:docMk/>
          <pc:sldMk cId="3517504986" sldId="436"/>
        </pc:sldMkLst>
      </pc:sldChg>
      <pc:sldChg chg="modSp mod">
        <pc:chgData name="Nybro, Erica" userId="1492e0a9-8f05-4098-a64e-a6e438108755" providerId="ADAL" clId="{5BF32B8B-5051-4B0D-81F6-649390A71B4B}" dt="2021-06-24T15:19:59.574" v="132" actId="207"/>
        <pc:sldMkLst>
          <pc:docMk/>
          <pc:sldMk cId="2819088956" sldId="437"/>
        </pc:sldMkLst>
        <pc:graphicFrameChg chg="mod">
          <ac:chgData name="Nybro, Erica" userId="1492e0a9-8f05-4098-a64e-a6e438108755" providerId="ADAL" clId="{5BF32B8B-5051-4B0D-81F6-649390A71B4B}" dt="2021-06-24T15:19:59.574" v="132" actId="207"/>
          <ac:graphicFrameMkLst>
            <pc:docMk/>
            <pc:sldMk cId="2819088956" sldId="437"/>
            <ac:graphicFrameMk id="8" creationId="{00000000-0000-0000-0000-000000000000}"/>
          </ac:graphicFrameMkLst>
        </pc:graphicFrameChg>
      </pc:sldChg>
      <pc:sldChg chg="modSp mod">
        <pc:chgData name="Nybro, Erica" userId="1492e0a9-8f05-4098-a64e-a6e438108755" providerId="ADAL" clId="{5BF32B8B-5051-4B0D-81F6-649390A71B4B}" dt="2021-06-24T15:23:21.900" v="162"/>
        <pc:sldMkLst>
          <pc:docMk/>
          <pc:sldMk cId="2867975466" sldId="438"/>
        </pc:sldMkLst>
        <pc:graphicFrameChg chg="mod">
          <ac:chgData name="Nybro, Erica" userId="1492e0a9-8f05-4098-a64e-a6e438108755" providerId="ADAL" clId="{5BF32B8B-5051-4B0D-81F6-649390A71B4B}" dt="2021-06-24T15:23:21.900" v="162"/>
          <ac:graphicFrameMkLst>
            <pc:docMk/>
            <pc:sldMk cId="2867975466" sldId="438"/>
            <ac:graphicFrameMk id="8" creationId="{00000000-0000-0000-0000-000000000000}"/>
          </ac:graphicFrameMkLst>
        </pc:graphicFrameChg>
      </pc:sldChg>
      <pc:sldChg chg="modSp mod">
        <pc:chgData name="Nybro, Erica" userId="1492e0a9-8f05-4098-a64e-a6e438108755" providerId="ADAL" clId="{5BF32B8B-5051-4B0D-81F6-649390A71B4B}" dt="2021-06-24T15:26:11.800" v="201" actId="207"/>
        <pc:sldMkLst>
          <pc:docMk/>
          <pc:sldMk cId="2155547179" sldId="439"/>
        </pc:sldMkLst>
        <pc:spChg chg="mod">
          <ac:chgData name="Nybro, Erica" userId="1492e0a9-8f05-4098-a64e-a6e438108755" providerId="ADAL" clId="{5BF32B8B-5051-4B0D-81F6-649390A71B4B}" dt="2021-06-24T15:26:11.800" v="201" actId="207"/>
          <ac:spMkLst>
            <pc:docMk/>
            <pc:sldMk cId="2155547179" sldId="439"/>
            <ac:spMk id="3" creationId="{00000000-0000-0000-0000-000000000000}"/>
          </ac:spMkLst>
        </pc:spChg>
      </pc:sldChg>
      <pc:sldMasterChg chg="del delSldLayout">
        <pc:chgData name="Nybro, Erica" userId="1492e0a9-8f05-4098-a64e-a6e438108755" providerId="ADAL" clId="{5BF32B8B-5051-4B0D-81F6-649390A71B4B}" dt="2021-06-24T15:09:37.373" v="0" actId="47"/>
        <pc:sldMasterMkLst>
          <pc:docMk/>
          <pc:sldMasterMk cId="3242073853" sldId="2147483660"/>
        </pc:sldMasterMkLst>
        <pc:sldLayoutChg chg="del">
          <pc:chgData name="Nybro, Erica" userId="1492e0a9-8f05-4098-a64e-a6e438108755" providerId="ADAL" clId="{5BF32B8B-5051-4B0D-81F6-649390A71B4B}" dt="2021-06-24T15:09:37.373" v="0" actId="47"/>
          <pc:sldLayoutMkLst>
            <pc:docMk/>
            <pc:sldMasterMk cId="3242073853" sldId="2147483660"/>
            <pc:sldLayoutMk cId="4105006935" sldId="2147483661"/>
          </pc:sldLayoutMkLst>
        </pc:sldLayoutChg>
      </pc:sldMasterChg>
      <pc:sldMasterChg chg="setBg">
        <pc:chgData name="Nybro, Erica" userId="1492e0a9-8f05-4098-a64e-a6e438108755" providerId="ADAL" clId="{5BF32B8B-5051-4B0D-81F6-649390A71B4B}" dt="2021-06-24T15:10:05.602" v="21"/>
        <pc:sldMasterMkLst>
          <pc:docMk/>
          <pc:sldMasterMk cId="2535715439" sldId="2147483662"/>
        </pc:sldMasterMkLst>
      </pc:sldMasterChg>
    </pc:docChg>
  </pc:docChgLst>
  <pc:docChgLst>
    <pc:chgData name="Zweimueller, Sally" userId="f649569d-8ee2-4724-a3fd-8ef967560e44" providerId="ADAL" clId="{754EFA0A-AD7C-43D3-AE94-18630F87C89D}"/>
    <pc:docChg chg="custSel modSld modMainMaster">
      <pc:chgData name="Zweimueller, Sally" userId="f649569d-8ee2-4724-a3fd-8ef967560e44" providerId="ADAL" clId="{754EFA0A-AD7C-43D3-AE94-18630F87C89D}" dt="2021-08-10T13:47:34.627" v="23"/>
      <pc:docMkLst>
        <pc:docMk/>
      </pc:docMkLst>
      <pc:sldChg chg="modSp mod">
        <pc:chgData name="Zweimueller, Sally" userId="f649569d-8ee2-4724-a3fd-8ef967560e44" providerId="ADAL" clId="{754EFA0A-AD7C-43D3-AE94-18630F87C89D}" dt="2021-08-10T13:42:21.084" v="10" actId="14100"/>
        <pc:sldMkLst>
          <pc:docMk/>
          <pc:sldMk cId="2985193522" sldId="258"/>
        </pc:sldMkLst>
        <pc:spChg chg="mod">
          <ac:chgData name="Zweimueller, Sally" userId="f649569d-8ee2-4724-a3fd-8ef967560e44" providerId="ADAL" clId="{754EFA0A-AD7C-43D3-AE94-18630F87C89D}" dt="2021-08-10T13:42:08.420" v="6" actId="14100"/>
          <ac:spMkLst>
            <pc:docMk/>
            <pc:sldMk cId="2985193522" sldId="258"/>
            <ac:spMk id="3" creationId="{00000000-0000-0000-0000-000000000000}"/>
          </ac:spMkLst>
        </pc:spChg>
        <pc:spChg chg="mod">
          <ac:chgData name="Zweimueller, Sally" userId="f649569d-8ee2-4724-a3fd-8ef967560e44" providerId="ADAL" clId="{754EFA0A-AD7C-43D3-AE94-18630F87C89D}" dt="2021-08-10T13:42:21.084" v="10" actId="14100"/>
          <ac:spMkLst>
            <pc:docMk/>
            <pc:sldMk cId="2985193522" sldId="258"/>
            <ac:spMk id="5" creationId="{00000000-0000-0000-0000-000000000000}"/>
          </ac:spMkLst>
        </pc:spChg>
        <pc:picChg chg="mod">
          <ac:chgData name="Zweimueller, Sally" userId="f649569d-8ee2-4724-a3fd-8ef967560e44" providerId="ADAL" clId="{754EFA0A-AD7C-43D3-AE94-18630F87C89D}" dt="2021-08-10T13:42:13.914" v="8" actId="1076"/>
          <ac:picMkLst>
            <pc:docMk/>
            <pc:sldMk cId="2985193522" sldId="258"/>
            <ac:picMk id="4" creationId="{E4115B16-4042-41BA-889D-61F9E8D6B755}"/>
          </ac:picMkLst>
        </pc:picChg>
      </pc:sldChg>
      <pc:sldChg chg="modSp mod">
        <pc:chgData name="Zweimueller, Sally" userId="f649569d-8ee2-4724-a3fd-8ef967560e44" providerId="ADAL" clId="{754EFA0A-AD7C-43D3-AE94-18630F87C89D}" dt="2021-07-30T16:52:54.119" v="4" actId="120"/>
        <pc:sldMkLst>
          <pc:docMk/>
          <pc:sldMk cId="3304091648" sldId="295"/>
        </pc:sldMkLst>
        <pc:spChg chg="mod">
          <ac:chgData name="Zweimueller, Sally" userId="f649569d-8ee2-4724-a3fd-8ef967560e44" providerId="ADAL" clId="{754EFA0A-AD7C-43D3-AE94-18630F87C89D}" dt="2021-07-30T16:52:54.119" v="4" actId="120"/>
          <ac:spMkLst>
            <pc:docMk/>
            <pc:sldMk cId="3304091648" sldId="295"/>
            <ac:spMk id="3" creationId="{00000000-0000-0000-0000-000000000000}"/>
          </ac:spMkLst>
        </pc:spChg>
        <pc:spChg chg="mod">
          <ac:chgData name="Zweimueller, Sally" userId="f649569d-8ee2-4724-a3fd-8ef967560e44" providerId="ADAL" clId="{754EFA0A-AD7C-43D3-AE94-18630F87C89D}" dt="2021-07-30T16:52:48.845" v="2" actId="1076"/>
          <ac:spMkLst>
            <pc:docMk/>
            <pc:sldMk cId="3304091648" sldId="295"/>
            <ac:spMk id="4" creationId="{E0567F55-DAD7-430F-AEA5-D0C0F17E669B}"/>
          </ac:spMkLst>
        </pc:spChg>
      </pc:sldChg>
      <pc:sldChg chg="addSp delSp modSp mod">
        <pc:chgData name="Zweimueller, Sally" userId="f649569d-8ee2-4724-a3fd-8ef967560e44" providerId="ADAL" clId="{754EFA0A-AD7C-43D3-AE94-18630F87C89D}" dt="2021-08-10T13:42:37.401" v="13" actId="14100"/>
        <pc:sldMkLst>
          <pc:docMk/>
          <pc:sldMk cId="3456609920" sldId="426"/>
        </pc:sldMkLst>
        <pc:spChg chg="mod">
          <ac:chgData name="Zweimueller, Sally" userId="f649569d-8ee2-4724-a3fd-8ef967560e44" providerId="ADAL" clId="{754EFA0A-AD7C-43D3-AE94-18630F87C89D}" dt="2021-08-10T13:42:37.401" v="13" actId="14100"/>
          <ac:spMkLst>
            <pc:docMk/>
            <pc:sldMk cId="3456609920" sldId="426"/>
            <ac:spMk id="3" creationId="{00000000-0000-0000-0000-000000000000}"/>
          </ac:spMkLst>
        </pc:spChg>
        <pc:spChg chg="del">
          <ac:chgData name="Zweimueller, Sally" userId="f649569d-8ee2-4724-a3fd-8ef967560e44" providerId="ADAL" clId="{754EFA0A-AD7C-43D3-AE94-18630F87C89D}" dt="2021-08-10T13:42:29.042" v="11" actId="478"/>
          <ac:spMkLst>
            <pc:docMk/>
            <pc:sldMk cId="3456609920" sldId="426"/>
            <ac:spMk id="5" creationId="{565C4B74-11D6-422B-BE2C-4B587B310118}"/>
          </ac:spMkLst>
        </pc:spChg>
        <pc:spChg chg="add mod">
          <ac:chgData name="Zweimueller, Sally" userId="f649569d-8ee2-4724-a3fd-8ef967560e44" providerId="ADAL" clId="{754EFA0A-AD7C-43D3-AE94-18630F87C89D}" dt="2021-08-10T13:42:29.499" v="12"/>
          <ac:spMkLst>
            <pc:docMk/>
            <pc:sldMk cId="3456609920" sldId="426"/>
            <ac:spMk id="7" creationId="{95937CA8-B16C-4B24-9D35-7F0A7312FC92}"/>
          </ac:spMkLst>
        </pc:spChg>
        <pc:picChg chg="del">
          <ac:chgData name="Zweimueller, Sally" userId="f649569d-8ee2-4724-a3fd-8ef967560e44" providerId="ADAL" clId="{754EFA0A-AD7C-43D3-AE94-18630F87C89D}" dt="2021-08-10T13:42:29.042" v="11" actId="478"/>
          <ac:picMkLst>
            <pc:docMk/>
            <pc:sldMk cId="3456609920" sldId="426"/>
            <ac:picMk id="6" creationId="{C90A5B7A-44B2-44CC-954B-6C0F72AED7B9}"/>
          </ac:picMkLst>
        </pc:picChg>
        <pc:picChg chg="add mod">
          <ac:chgData name="Zweimueller, Sally" userId="f649569d-8ee2-4724-a3fd-8ef967560e44" providerId="ADAL" clId="{754EFA0A-AD7C-43D3-AE94-18630F87C89D}" dt="2021-08-10T13:42:29.499" v="12"/>
          <ac:picMkLst>
            <pc:docMk/>
            <pc:sldMk cId="3456609920" sldId="426"/>
            <ac:picMk id="8" creationId="{20D08B26-F147-4C0B-A898-2E6A3258303F}"/>
          </ac:picMkLst>
        </pc:picChg>
      </pc:sldChg>
      <pc:sldChg chg="addSp delSp modSp mod addCm delCm modCm">
        <pc:chgData name="Zweimueller, Sally" userId="f649569d-8ee2-4724-a3fd-8ef967560e44" providerId="ADAL" clId="{754EFA0A-AD7C-43D3-AE94-18630F87C89D}" dt="2021-08-10T13:45:39.284" v="19" actId="1592"/>
        <pc:sldMkLst>
          <pc:docMk/>
          <pc:sldMk cId="3089455061" sldId="427"/>
        </pc:sldMkLst>
        <pc:spChg chg="mod">
          <ac:chgData name="Zweimueller, Sally" userId="f649569d-8ee2-4724-a3fd-8ef967560e44" providerId="ADAL" clId="{754EFA0A-AD7C-43D3-AE94-18630F87C89D}" dt="2021-08-10T13:42:48.009" v="16" actId="14100"/>
          <ac:spMkLst>
            <pc:docMk/>
            <pc:sldMk cId="3089455061" sldId="427"/>
            <ac:spMk id="3" creationId="{00000000-0000-0000-0000-000000000000}"/>
          </ac:spMkLst>
        </pc:spChg>
        <pc:spChg chg="del">
          <ac:chgData name="Zweimueller, Sally" userId="f649569d-8ee2-4724-a3fd-8ef967560e44" providerId="ADAL" clId="{754EFA0A-AD7C-43D3-AE94-18630F87C89D}" dt="2021-08-10T13:42:42.953" v="14" actId="478"/>
          <ac:spMkLst>
            <pc:docMk/>
            <pc:sldMk cId="3089455061" sldId="427"/>
            <ac:spMk id="5" creationId="{8EA0C4A0-40BA-479D-B75D-7CEA2C9920E6}"/>
          </ac:spMkLst>
        </pc:spChg>
        <pc:spChg chg="add mod">
          <ac:chgData name="Zweimueller, Sally" userId="f649569d-8ee2-4724-a3fd-8ef967560e44" providerId="ADAL" clId="{754EFA0A-AD7C-43D3-AE94-18630F87C89D}" dt="2021-08-10T13:42:43.386" v="15"/>
          <ac:spMkLst>
            <pc:docMk/>
            <pc:sldMk cId="3089455061" sldId="427"/>
            <ac:spMk id="7" creationId="{C2C5BE37-F03B-4984-993E-D4908BEA4378}"/>
          </ac:spMkLst>
        </pc:spChg>
        <pc:picChg chg="del">
          <ac:chgData name="Zweimueller, Sally" userId="f649569d-8ee2-4724-a3fd-8ef967560e44" providerId="ADAL" clId="{754EFA0A-AD7C-43D3-AE94-18630F87C89D}" dt="2021-08-10T13:42:42.953" v="14" actId="478"/>
          <ac:picMkLst>
            <pc:docMk/>
            <pc:sldMk cId="3089455061" sldId="427"/>
            <ac:picMk id="6" creationId="{99AB4E77-EBE2-4847-B90B-1F5EA2414DB6}"/>
          </ac:picMkLst>
        </pc:picChg>
        <pc:picChg chg="add mod">
          <ac:chgData name="Zweimueller, Sally" userId="f649569d-8ee2-4724-a3fd-8ef967560e44" providerId="ADAL" clId="{754EFA0A-AD7C-43D3-AE94-18630F87C89D}" dt="2021-08-10T13:42:43.386" v="15"/>
          <ac:picMkLst>
            <pc:docMk/>
            <pc:sldMk cId="3089455061" sldId="427"/>
            <ac:picMk id="8" creationId="{BE8EA707-0669-43DF-B0EE-F202C49C0B28}"/>
          </ac:picMkLst>
        </pc:picChg>
      </pc:sldChg>
      <pc:sldChg chg="modSp">
        <pc:chgData name="Zweimueller, Sally" userId="f649569d-8ee2-4724-a3fd-8ef967560e44" providerId="ADAL" clId="{754EFA0A-AD7C-43D3-AE94-18630F87C89D}" dt="2021-08-10T13:47:21.110" v="21"/>
        <pc:sldMkLst>
          <pc:docMk/>
          <pc:sldMk cId="1868906011" sldId="433"/>
        </pc:sldMkLst>
        <pc:graphicFrameChg chg="mod">
          <ac:chgData name="Zweimueller, Sally" userId="f649569d-8ee2-4724-a3fd-8ef967560e44" providerId="ADAL" clId="{754EFA0A-AD7C-43D3-AE94-18630F87C89D}" dt="2021-08-10T13:47:21.110" v="21"/>
          <ac:graphicFrameMkLst>
            <pc:docMk/>
            <pc:sldMk cId="1868906011" sldId="433"/>
            <ac:graphicFrameMk id="8" creationId="{00000000-0000-0000-0000-000000000000}"/>
          </ac:graphicFrameMkLst>
        </pc:graphicFrameChg>
      </pc:sldChg>
      <pc:sldChg chg="modSp">
        <pc:chgData name="Zweimueller, Sally" userId="f649569d-8ee2-4724-a3fd-8ef967560e44" providerId="ADAL" clId="{754EFA0A-AD7C-43D3-AE94-18630F87C89D}" dt="2021-08-10T13:47:29.908" v="22"/>
        <pc:sldMkLst>
          <pc:docMk/>
          <pc:sldMk cId="28819806" sldId="435"/>
        </pc:sldMkLst>
        <pc:graphicFrameChg chg="mod">
          <ac:chgData name="Zweimueller, Sally" userId="f649569d-8ee2-4724-a3fd-8ef967560e44" providerId="ADAL" clId="{754EFA0A-AD7C-43D3-AE94-18630F87C89D}" dt="2021-08-10T13:47:29.908" v="22"/>
          <ac:graphicFrameMkLst>
            <pc:docMk/>
            <pc:sldMk cId="28819806" sldId="435"/>
            <ac:graphicFrameMk id="8" creationId="{00000000-0000-0000-0000-000000000000}"/>
          </ac:graphicFrameMkLst>
        </pc:graphicFrameChg>
      </pc:sldChg>
      <pc:sldChg chg="modSp">
        <pc:chgData name="Zweimueller, Sally" userId="f649569d-8ee2-4724-a3fd-8ef967560e44" providerId="ADAL" clId="{754EFA0A-AD7C-43D3-AE94-18630F87C89D}" dt="2021-08-10T13:47:34.627" v="23"/>
        <pc:sldMkLst>
          <pc:docMk/>
          <pc:sldMk cId="2819088956" sldId="437"/>
        </pc:sldMkLst>
        <pc:graphicFrameChg chg="mod">
          <ac:chgData name="Zweimueller, Sally" userId="f649569d-8ee2-4724-a3fd-8ef967560e44" providerId="ADAL" clId="{754EFA0A-AD7C-43D3-AE94-18630F87C89D}" dt="2021-08-10T13:47:34.627" v="23"/>
          <ac:graphicFrameMkLst>
            <pc:docMk/>
            <pc:sldMk cId="2819088956" sldId="437"/>
            <ac:graphicFrameMk id="8" creationId="{00000000-0000-0000-0000-000000000000}"/>
          </ac:graphicFrameMkLst>
        </pc:graphicFrameChg>
      </pc:sldChg>
      <pc:sldChg chg="modSp">
        <pc:chgData name="Zweimueller, Sally" userId="f649569d-8ee2-4724-a3fd-8ef967560e44" providerId="ADAL" clId="{754EFA0A-AD7C-43D3-AE94-18630F87C89D}" dt="2021-08-10T13:46:48.880" v="20"/>
        <pc:sldMkLst>
          <pc:docMk/>
          <pc:sldMk cId="2867975466" sldId="438"/>
        </pc:sldMkLst>
        <pc:graphicFrameChg chg="mod">
          <ac:chgData name="Zweimueller, Sally" userId="f649569d-8ee2-4724-a3fd-8ef967560e44" providerId="ADAL" clId="{754EFA0A-AD7C-43D3-AE94-18630F87C89D}" dt="2021-08-10T13:46:48.880" v="20"/>
          <ac:graphicFrameMkLst>
            <pc:docMk/>
            <pc:sldMk cId="2867975466" sldId="438"/>
            <ac:graphicFrameMk id="8" creationId="{00000000-0000-0000-0000-000000000000}"/>
          </ac:graphicFrameMkLst>
        </pc:graphicFrameChg>
      </pc:sldChg>
      <pc:sldMasterChg chg="modSldLayout">
        <pc:chgData name="Zweimueller, Sally" userId="f649569d-8ee2-4724-a3fd-8ef967560e44" providerId="ADAL" clId="{754EFA0A-AD7C-43D3-AE94-18630F87C89D}" dt="2021-07-30T16:52:37.070" v="1"/>
        <pc:sldMasterMkLst>
          <pc:docMk/>
          <pc:sldMasterMk cId="3524023899" sldId="2147483667"/>
        </pc:sldMasterMkLst>
        <pc:sldLayoutChg chg="addSp delSp modSp mod">
          <pc:chgData name="Zweimueller, Sally" userId="f649569d-8ee2-4724-a3fd-8ef967560e44" providerId="ADAL" clId="{754EFA0A-AD7C-43D3-AE94-18630F87C89D}" dt="2021-07-30T16:52:37.070" v="1"/>
          <pc:sldLayoutMkLst>
            <pc:docMk/>
            <pc:sldMasterMk cId="3524023899" sldId="2147483667"/>
            <pc:sldLayoutMk cId="679738026" sldId="2147483668"/>
          </pc:sldLayoutMkLst>
          <pc:spChg chg="del">
            <ac:chgData name="Zweimueller, Sally" userId="f649569d-8ee2-4724-a3fd-8ef967560e44" providerId="ADAL" clId="{754EFA0A-AD7C-43D3-AE94-18630F87C89D}" dt="2021-07-30T16:52:33.643" v="0" actId="478"/>
            <ac:spMkLst>
              <pc:docMk/>
              <pc:sldMasterMk cId="3524023899" sldId="2147483667"/>
              <pc:sldLayoutMk cId="679738026" sldId="2147483668"/>
              <ac:spMk id="5" creationId="{48717A92-BB1C-410C-B86F-29A5976E0998}"/>
            </ac:spMkLst>
          </pc:spChg>
          <pc:spChg chg="add mod">
            <ac:chgData name="Zweimueller, Sally" userId="f649569d-8ee2-4724-a3fd-8ef967560e44" providerId="ADAL" clId="{754EFA0A-AD7C-43D3-AE94-18630F87C89D}" dt="2021-07-30T16:52:37.070" v="1"/>
            <ac:spMkLst>
              <pc:docMk/>
              <pc:sldMasterMk cId="3524023899" sldId="2147483667"/>
              <pc:sldLayoutMk cId="679738026" sldId="2147483668"/>
              <ac:spMk id="8" creationId="{45F8CC62-58F5-47CD-AB39-D52C3B9DC38D}"/>
            </ac:spMkLst>
          </pc:spChg>
          <pc:spChg chg="mod">
            <ac:chgData name="Zweimueller, Sally" userId="f649569d-8ee2-4724-a3fd-8ef967560e44" providerId="ADAL" clId="{754EFA0A-AD7C-43D3-AE94-18630F87C89D}" dt="2021-07-30T16:52:37.070" v="1"/>
            <ac:spMkLst>
              <pc:docMk/>
              <pc:sldMasterMk cId="3524023899" sldId="2147483667"/>
              <pc:sldLayoutMk cId="679738026" sldId="2147483668"/>
              <ac:spMk id="12" creationId="{7CF3EFB1-2578-4C19-9AB0-B6118EDB6A41}"/>
            </ac:spMkLst>
          </pc:spChg>
          <pc:spChg chg="mod">
            <ac:chgData name="Zweimueller, Sally" userId="f649569d-8ee2-4724-a3fd-8ef967560e44" providerId="ADAL" clId="{754EFA0A-AD7C-43D3-AE94-18630F87C89D}" dt="2021-07-30T16:52:37.070" v="1"/>
            <ac:spMkLst>
              <pc:docMk/>
              <pc:sldMasterMk cId="3524023899" sldId="2147483667"/>
              <pc:sldLayoutMk cId="679738026" sldId="2147483668"/>
              <ac:spMk id="13" creationId="{666D4DC4-4914-462A-B9E3-56F329FCA94F}"/>
            </ac:spMkLst>
          </pc:spChg>
          <pc:grpChg chg="del">
            <ac:chgData name="Zweimueller, Sally" userId="f649569d-8ee2-4724-a3fd-8ef967560e44" providerId="ADAL" clId="{754EFA0A-AD7C-43D3-AE94-18630F87C89D}" dt="2021-07-30T16:52:33.643" v="0" actId="478"/>
            <ac:grpSpMkLst>
              <pc:docMk/>
              <pc:sldMasterMk cId="3524023899" sldId="2147483667"/>
              <pc:sldLayoutMk cId="679738026" sldId="2147483668"/>
              <ac:grpSpMk id="9" creationId="{33E8D68A-1EF6-44E4-BE54-268908D46EE1}"/>
            </ac:grpSpMkLst>
          </pc:grpChg>
          <pc:grpChg chg="add mod">
            <ac:chgData name="Zweimueller, Sally" userId="f649569d-8ee2-4724-a3fd-8ef967560e44" providerId="ADAL" clId="{754EFA0A-AD7C-43D3-AE94-18630F87C89D}" dt="2021-07-30T16:52:37.070" v="1"/>
            <ac:grpSpMkLst>
              <pc:docMk/>
              <pc:sldMasterMk cId="3524023899" sldId="2147483667"/>
              <pc:sldLayoutMk cId="679738026" sldId="2147483668"/>
              <ac:grpSpMk id="10" creationId="{9CBEDE8C-C7B1-41D0-A5F0-472A8830D008}"/>
            </ac:grpSpMkLst>
          </pc:grpChg>
          <pc:picChg chg="mod">
            <ac:chgData name="Zweimueller, Sally" userId="f649569d-8ee2-4724-a3fd-8ef967560e44" providerId="ADAL" clId="{754EFA0A-AD7C-43D3-AE94-18630F87C89D}" dt="2021-07-30T16:52:37.070" v="1"/>
            <ac:picMkLst>
              <pc:docMk/>
              <pc:sldMasterMk cId="3524023899" sldId="2147483667"/>
              <pc:sldLayoutMk cId="679738026" sldId="2147483668"/>
              <ac:picMk id="11" creationId="{AD84B6DF-2335-4B98-BF1D-237515783139}"/>
            </ac:picMkLst>
          </pc:picChg>
          <pc:picChg chg="add mod">
            <ac:chgData name="Zweimueller, Sally" userId="f649569d-8ee2-4724-a3fd-8ef967560e44" providerId="ADAL" clId="{754EFA0A-AD7C-43D3-AE94-18630F87C89D}" dt="2021-07-30T16:52:37.070" v="1"/>
            <ac:picMkLst>
              <pc:docMk/>
              <pc:sldMasterMk cId="3524023899" sldId="2147483667"/>
              <pc:sldLayoutMk cId="679738026" sldId="2147483668"/>
              <ac:picMk id="14" creationId="{7FE9F5C0-8025-433E-ADC9-569C7403444C}"/>
            </ac:picMkLst>
          </pc:picChg>
        </pc:sldLayoutChg>
      </pc:sldMasterChg>
    </pc:docChg>
  </pc:docChgLst>
  <pc:docChgLst>
    <pc:chgData name="McFarland, Annette" userId="e93d1f50-85ab-41a8-a34a-185a53159573" providerId="ADAL" clId="{5D31833F-2FCD-4823-A302-1D422F6E8BCE}"/>
    <pc:docChg chg="undo custSel modSld">
      <pc:chgData name="McFarland, Annette" userId="e93d1f50-85ab-41a8-a34a-185a53159573" providerId="ADAL" clId="{5D31833F-2FCD-4823-A302-1D422F6E8BCE}" dt="2021-07-29T19:43:03.231" v="2503" actId="20577"/>
      <pc:docMkLst>
        <pc:docMk/>
      </pc:docMkLst>
      <pc:sldChg chg="modSp mod">
        <pc:chgData name="McFarland, Annette" userId="e93d1f50-85ab-41a8-a34a-185a53159573" providerId="ADAL" clId="{5D31833F-2FCD-4823-A302-1D422F6E8BCE}" dt="2021-07-26T20:00:58.846" v="29" actId="20577"/>
        <pc:sldMkLst>
          <pc:docMk/>
          <pc:sldMk cId="2985193522" sldId="258"/>
        </pc:sldMkLst>
        <pc:spChg chg="mod">
          <ac:chgData name="McFarland, Annette" userId="e93d1f50-85ab-41a8-a34a-185a53159573" providerId="ADAL" clId="{5D31833F-2FCD-4823-A302-1D422F6E8BCE}" dt="2021-07-26T20:00:58.846" v="29" actId="20577"/>
          <ac:spMkLst>
            <pc:docMk/>
            <pc:sldMk cId="2985193522" sldId="258"/>
            <ac:spMk id="5" creationId="{00000000-0000-0000-0000-000000000000}"/>
          </ac:spMkLst>
        </pc:spChg>
      </pc:sldChg>
      <pc:sldChg chg="addSp delSp modSp mod">
        <pc:chgData name="McFarland, Annette" userId="e93d1f50-85ab-41a8-a34a-185a53159573" providerId="ADAL" clId="{5D31833F-2FCD-4823-A302-1D422F6E8BCE}" dt="2021-07-26T20:01:10.620" v="31"/>
        <pc:sldMkLst>
          <pc:docMk/>
          <pc:sldMk cId="3456609920" sldId="426"/>
        </pc:sldMkLst>
        <pc:spChg chg="del">
          <ac:chgData name="McFarland, Annette" userId="e93d1f50-85ab-41a8-a34a-185a53159573" providerId="ADAL" clId="{5D31833F-2FCD-4823-A302-1D422F6E8BCE}" dt="2021-07-26T20:01:10.284" v="30" actId="478"/>
          <ac:spMkLst>
            <pc:docMk/>
            <pc:sldMk cId="3456609920" sldId="426"/>
            <ac:spMk id="4" creationId="{16E84626-8348-4B27-86E3-20A1A9B5D6A7}"/>
          </ac:spMkLst>
        </pc:spChg>
        <pc:spChg chg="add mod">
          <ac:chgData name="McFarland, Annette" userId="e93d1f50-85ab-41a8-a34a-185a53159573" providerId="ADAL" clId="{5D31833F-2FCD-4823-A302-1D422F6E8BCE}" dt="2021-07-26T20:01:10.620" v="31"/>
          <ac:spMkLst>
            <pc:docMk/>
            <pc:sldMk cId="3456609920" sldId="426"/>
            <ac:spMk id="5" creationId="{565C4B74-11D6-422B-BE2C-4B587B310118}"/>
          </ac:spMkLst>
        </pc:spChg>
      </pc:sldChg>
      <pc:sldChg chg="addSp delSp modSp mod">
        <pc:chgData name="McFarland, Annette" userId="e93d1f50-85ab-41a8-a34a-185a53159573" providerId="ADAL" clId="{5D31833F-2FCD-4823-A302-1D422F6E8BCE}" dt="2021-07-26T20:01:15.641" v="33"/>
        <pc:sldMkLst>
          <pc:docMk/>
          <pc:sldMk cId="3089455061" sldId="427"/>
        </pc:sldMkLst>
        <pc:spChg chg="del">
          <ac:chgData name="McFarland, Annette" userId="e93d1f50-85ab-41a8-a34a-185a53159573" providerId="ADAL" clId="{5D31833F-2FCD-4823-A302-1D422F6E8BCE}" dt="2021-07-26T20:01:15.335" v="32" actId="478"/>
          <ac:spMkLst>
            <pc:docMk/>
            <pc:sldMk cId="3089455061" sldId="427"/>
            <ac:spMk id="4" creationId="{9119C35B-D70A-4CE0-8474-E883C230B260}"/>
          </ac:spMkLst>
        </pc:spChg>
        <pc:spChg chg="add mod">
          <ac:chgData name="McFarland, Annette" userId="e93d1f50-85ab-41a8-a34a-185a53159573" providerId="ADAL" clId="{5D31833F-2FCD-4823-A302-1D422F6E8BCE}" dt="2021-07-26T20:01:15.641" v="33"/>
          <ac:spMkLst>
            <pc:docMk/>
            <pc:sldMk cId="3089455061" sldId="427"/>
            <ac:spMk id="5" creationId="{8EA0C4A0-40BA-479D-B75D-7CEA2C9920E6}"/>
          </ac:spMkLst>
        </pc:spChg>
      </pc:sldChg>
      <pc:sldChg chg="addSp delSp modSp mod">
        <pc:chgData name="McFarland, Annette" userId="e93d1f50-85ab-41a8-a34a-185a53159573" providerId="ADAL" clId="{5D31833F-2FCD-4823-A302-1D422F6E8BCE}" dt="2021-07-26T20:01:25.098" v="36" actId="1076"/>
        <pc:sldMkLst>
          <pc:docMk/>
          <pc:sldMk cId="2336299299" sldId="428"/>
        </pc:sldMkLst>
        <pc:spChg chg="del">
          <ac:chgData name="McFarland, Annette" userId="e93d1f50-85ab-41a8-a34a-185a53159573" providerId="ADAL" clId="{5D31833F-2FCD-4823-A302-1D422F6E8BCE}" dt="2021-07-26T20:01:19.288" v="34" actId="478"/>
          <ac:spMkLst>
            <pc:docMk/>
            <pc:sldMk cId="2336299299" sldId="428"/>
            <ac:spMk id="4" creationId="{086D871F-883B-4491-89AF-226168E085A2}"/>
          </ac:spMkLst>
        </pc:spChg>
        <pc:spChg chg="add mod">
          <ac:chgData name="McFarland, Annette" userId="e93d1f50-85ab-41a8-a34a-185a53159573" providerId="ADAL" clId="{5D31833F-2FCD-4823-A302-1D422F6E8BCE}" dt="2021-07-26T20:01:25.098" v="36" actId="1076"/>
          <ac:spMkLst>
            <pc:docMk/>
            <pc:sldMk cId="2336299299" sldId="428"/>
            <ac:spMk id="5" creationId="{F7E8B8DE-BE0D-4F9F-B606-6A8683FACD44}"/>
          </ac:spMkLst>
        </pc:spChg>
      </pc:sldChg>
      <pc:sldChg chg="addSp modSp mod addCm delCm modCm modNotesTx">
        <pc:chgData name="McFarland, Annette" userId="e93d1f50-85ab-41a8-a34a-185a53159573" providerId="ADAL" clId="{5D31833F-2FCD-4823-A302-1D422F6E8BCE}" dt="2021-07-29T19:22:20.719" v="393" actId="1592"/>
        <pc:sldMkLst>
          <pc:docMk/>
          <pc:sldMk cId="3950771702" sldId="429"/>
        </pc:sldMkLst>
        <pc:spChg chg="add mod">
          <ac:chgData name="McFarland, Annette" userId="e93d1f50-85ab-41a8-a34a-185a53159573" providerId="ADAL" clId="{5D31833F-2FCD-4823-A302-1D422F6E8BCE}" dt="2021-07-29T19:22:17.972" v="392" actId="1076"/>
          <ac:spMkLst>
            <pc:docMk/>
            <pc:sldMk cId="3950771702" sldId="429"/>
            <ac:spMk id="3" creationId="{EB708FF3-1D8D-4579-BC6A-E26DE703AD4F}"/>
          </ac:spMkLst>
        </pc:spChg>
      </pc:sldChg>
      <pc:sldChg chg="modNotesTx">
        <pc:chgData name="McFarland, Annette" userId="e93d1f50-85ab-41a8-a34a-185a53159573" providerId="ADAL" clId="{5D31833F-2FCD-4823-A302-1D422F6E8BCE}" dt="2021-07-26T20:03:42.486" v="385" actId="20577"/>
        <pc:sldMkLst>
          <pc:docMk/>
          <pc:sldMk cId="3389949406" sldId="430"/>
        </pc:sldMkLst>
      </pc:sldChg>
      <pc:sldChg chg="addSp modSp mod modNotesTx">
        <pc:chgData name="McFarland, Annette" userId="e93d1f50-85ab-41a8-a34a-185a53159573" providerId="ADAL" clId="{5D31833F-2FCD-4823-A302-1D422F6E8BCE}" dt="2021-07-29T19:28:12.496" v="610" actId="6549"/>
        <pc:sldMkLst>
          <pc:docMk/>
          <pc:sldMk cId="1170933473" sldId="431"/>
        </pc:sldMkLst>
        <pc:spChg chg="add mod">
          <ac:chgData name="McFarland, Annette" userId="e93d1f50-85ab-41a8-a34a-185a53159573" providerId="ADAL" clId="{5D31833F-2FCD-4823-A302-1D422F6E8BCE}" dt="2021-07-29T19:26:31.796" v="429" actId="1076"/>
          <ac:spMkLst>
            <pc:docMk/>
            <pc:sldMk cId="1170933473" sldId="431"/>
            <ac:spMk id="3" creationId="{12F9333F-9CB2-4528-99C8-79FC651E723B}"/>
          </ac:spMkLst>
        </pc:spChg>
        <pc:spChg chg="add mod">
          <ac:chgData name="McFarland, Annette" userId="e93d1f50-85ab-41a8-a34a-185a53159573" providerId="ADAL" clId="{5D31833F-2FCD-4823-A302-1D422F6E8BCE}" dt="2021-07-29T19:27:09.497" v="465" actId="14100"/>
          <ac:spMkLst>
            <pc:docMk/>
            <pc:sldMk cId="1170933473" sldId="431"/>
            <ac:spMk id="6" creationId="{8402049C-33D7-46DF-964B-74FB2C10AE45}"/>
          </ac:spMkLst>
        </pc:spChg>
      </pc:sldChg>
      <pc:sldChg chg="addSp modSp mod modNotesTx">
        <pc:chgData name="McFarland, Annette" userId="e93d1f50-85ab-41a8-a34a-185a53159573" providerId="ADAL" clId="{5D31833F-2FCD-4823-A302-1D422F6E8BCE}" dt="2021-07-29T19:30:44.785" v="875" actId="20577"/>
        <pc:sldMkLst>
          <pc:docMk/>
          <pc:sldMk cId="955780935" sldId="432"/>
        </pc:sldMkLst>
        <pc:spChg chg="add mod">
          <ac:chgData name="McFarland, Annette" userId="e93d1f50-85ab-41a8-a34a-185a53159573" providerId="ADAL" clId="{5D31833F-2FCD-4823-A302-1D422F6E8BCE}" dt="2021-07-29T19:29:50.296" v="656" actId="1076"/>
          <ac:spMkLst>
            <pc:docMk/>
            <pc:sldMk cId="955780935" sldId="432"/>
            <ac:spMk id="3" creationId="{5F141D1B-0648-4C69-86CC-B202EB4680B1}"/>
          </ac:spMkLst>
        </pc:spChg>
        <pc:spChg chg="add mod">
          <ac:chgData name="McFarland, Annette" userId="e93d1f50-85ab-41a8-a34a-185a53159573" providerId="ADAL" clId="{5D31833F-2FCD-4823-A302-1D422F6E8BCE}" dt="2021-07-29T19:30:00.472" v="659" actId="20577"/>
          <ac:spMkLst>
            <pc:docMk/>
            <pc:sldMk cId="955780935" sldId="432"/>
            <ac:spMk id="6" creationId="{2EAED628-3D0B-45B8-B47C-D5F236166B75}"/>
          </ac:spMkLst>
        </pc:spChg>
        <pc:graphicFrameChg chg="mod">
          <ac:chgData name="McFarland, Annette" userId="e93d1f50-85ab-41a8-a34a-185a53159573" providerId="ADAL" clId="{5D31833F-2FCD-4823-A302-1D422F6E8BCE}" dt="2021-07-29T19:29:44.027" v="655" actId="207"/>
          <ac:graphicFrameMkLst>
            <pc:docMk/>
            <pc:sldMk cId="955780935" sldId="432"/>
            <ac:graphicFrameMk id="8" creationId="{00000000-0000-0000-0000-000000000000}"/>
          </ac:graphicFrameMkLst>
        </pc:graphicFrameChg>
      </pc:sldChg>
      <pc:sldChg chg="mod addCm delCm modCm modNotesTx">
        <pc:chgData name="McFarland, Annette" userId="e93d1f50-85ab-41a8-a34a-185a53159573" providerId="ADAL" clId="{5D31833F-2FCD-4823-A302-1D422F6E8BCE}" dt="2021-07-29T19:33:36.402" v="1007" actId="1592"/>
        <pc:sldMkLst>
          <pc:docMk/>
          <pc:sldMk cId="1868906011" sldId="433"/>
        </pc:sldMkLst>
      </pc:sldChg>
      <pc:sldChg chg="modNotesTx">
        <pc:chgData name="McFarland, Annette" userId="e93d1f50-85ab-41a8-a34a-185a53159573" providerId="ADAL" clId="{5D31833F-2FCD-4823-A302-1D422F6E8BCE}" dt="2021-07-29T19:35:20.212" v="1269" actId="20577"/>
        <pc:sldMkLst>
          <pc:docMk/>
          <pc:sldMk cId="2672523743" sldId="434"/>
        </pc:sldMkLst>
      </pc:sldChg>
      <pc:sldChg chg="modNotesTx">
        <pc:chgData name="McFarland, Annette" userId="e93d1f50-85ab-41a8-a34a-185a53159573" providerId="ADAL" clId="{5D31833F-2FCD-4823-A302-1D422F6E8BCE}" dt="2021-07-29T19:37:16.416" v="1646" actId="20577"/>
        <pc:sldMkLst>
          <pc:docMk/>
          <pc:sldMk cId="28819806" sldId="435"/>
        </pc:sldMkLst>
      </pc:sldChg>
      <pc:sldChg chg="modNotesTx">
        <pc:chgData name="McFarland, Annette" userId="e93d1f50-85ab-41a8-a34a-185a53159573" providerId="ADAL" clId="{5D31833F-2FCD-4823-A302-1D422F6E8BCE}" dt="2021-07-29T19:37:53.758" v="1850" actId="20577"/>
        <pc:sldMkLst>
          <pc:docMk/>
          <pc:sldMk cId="2819088956" sldId="437"/>
        </pc:sldMkLst>
      </pc:sldChg>
      <pc:sldChg chg="mod modNotesTx">
        <pc:chgData name="McFarland, Annette" userId="e93d1f50-85ab-41a8-a34a-185a53159573" providerId="ADAL" clId="{5D31833F-2FCD-4823-A302-1D422F6E8BCE}" dt="2021-07-29T19:43:03.231" v="2503" actId="20577"/>
        <pc:sldMkLst>
          <pc:docMk/>
          <pc:sldMk cId="2867975466" sldId="438"/>
        </pc:sldMkLst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.xml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3.xml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package" Target="../embeddings/Microsoft_Excel_Worksheet2.xlsx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4.xml"/><Relationship Id="rId2" Type="http://schemas.microsoft.com/office/2011/relationships/chartColorStyle" Target="colors4.xml"/><Relationship Id="rId1" Type="http://schemas.microsoft.com/office/2011/relationships/chartStyle" Target="style4.xml"/><Relationship Id="rId4" Type="http://schemas.openxmlformats.org/officeDocument/2006/relationships/package" Target="../embeddings/Microsoft_Excel_Worksheet3.xlsx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5.xml"/><Relationship Id="rId2" Type="http://schemas.microsoft.com/office/2011/relationships/chartColorStyle" Target="colors5.xml"/><Relationship Id="rId1" Type="http://schemas.microsoft.com/office/2011/relationships/chartStyle" Target="style5.xml"/><Relationship Id="rId4" Type="http://schemas.openxmlformats.org/officeDocument/2006/relationships/package" Target="../embeddings/Microsoft_Excel_Worksheet4.xlsx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6.xml"/><Relationship Id="rId2" Type="http://schemas.microsoft.com/office/2011/relationships/chartColorStyle" Target="colors6.xml"/><Relationship Id="rId1" Type="http://schemas.microsoft.com/office/2011/relationships/chartStyle" Target="style6.xml"/><Relationship Id="rId4" Type="http://schemas.openxmlformats.org/officeDocument/2006/relationships/package" Target="../embeddings/Microsoft_Excel_Worksheet5.xlsx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7.xml"/><Relationship Id="rId2" Type="http://schemas.microsoft.com/office/2011/relationships/chartColorStyle" Target="colors7.xml"/><Relationship Id="rId1" Type="http://schemas.microsoft.com/office/2011/relationships/chartStyle" Target="style7.xml"/><Relationship Id="rId4" Type="http://schemas.openxmlformats.org/officeDocument/2006/relationships/package" Target="../embeddings/Microsoft_Excel_Worksheet6.xlsx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8.xml"/><Relationship Id="rId2" Type="http://schemas.microsoft.com/office/2011/relationships/chartColorStyle" Target="colors8.xml"/><Relationship Id="rId1" Type="http://schemas.microsoft.com/office/2011/relationships/chartStyle" Target="style8.xml"/><Relationship Id="rId4" Type="http://schemas.openxmlformats.org/officeDocument/2006/relationships/package" Target="../embeddings/Microsoft_Excel_Worksheet7.xlsx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9.xml"/><Relationship Id="rId2" Type="http://schemas.microsoft.com/office/2011/relationships/chartColorStyle" Target="colors9.xml"/><Relationship Id="rId1" Type="http://schemas.microsoft.com/office/2011/relationships/chartStyle" Target="style9.xml"/><Relationship Id="rId4" Type="http://schemas.openxmlformats.org/officeDocument/2006/relationships/package" Target="../embeddings/Microsoft_Excel_Worksheet8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1.6919824135565944E-2"/>
          <c:y val="6.4788318631653644E-2"/>
          <c:w val="0.96616035172886816"/>
          <c:h val="0.8436719369764196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604878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  <c:spPr>
              <a:solidFill>
                <a:srgbClr val="1C3564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1-54EA-47C2-8B9E-19614C49406A}"/>
              </c:ext>
            </c:extLst>
          </c:dPt>
          <c:dPt>
            <c:idx val="1"/>
            <c:invertIfNegative val="0"/>
            <c:bubble3D val="0"/>
            <c:spPr>
              <a:solidFill>
                <a:srgbClr val="4E8542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3-54EA-47C2-8B9E-19614C49406A}"/>
              </c:ext>
            </c:extLst>
          </c:dPt>
          <c:dPt>
            <c:idx val="2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4-54EA-47C2-8B9E-19614C49406A}"/>
              </c:ext>
            </c:extLst>
          </c:dPt>
          <c:dLbls>
            <c:dLbl>
              <c:idx val="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54EA-47C2-8B9E-19614C49406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Women</c:v>
                </c:pt>
                <c:pt idx="1">
                  <c:v>Men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84</c:v>
                </c:pt>
                <c:pt idx="1">
                  <c:v>100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54EA-47C2-8B9E-19614C49406A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352823992"/>
        <c:axId val="352824384"/>
      </c:barChart>
      <c:catAx>
        <c:axId val="3528239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52824384"/>
        <c:crosses val="autoZero"/>
        <c:auto val="1"/>
        <c:lblAlgn val="ctr"/>
        <c:lblOffset val="100"/>
        <c:noMultiLvlLbl val="0"/>
      </c:catAx>
      <c:valAx>
        <c:axId val="352824384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35282399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Cash only</c:v>
                </c:pt>
              </c:strCache>
            </c:strRef>
          </c:tx>
          <c:spPr>
            <a:solidFill>
              <a:srgbClr val="11A1DC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Women</c:v>
                </c:pt>
                <c:pt idx="1">
                  <c:v>Men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37</c:v>
                </c:pt>
                <c:pt idx="1">
                  <c:v>48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C7E-4BF4-A159-34037192665C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Cash and in-kind</c:v>
                </c:pt>
              </c:strCache>
            </c:strRef>
          </c:tx>
          <c:spPr>
            <a:solidFill>
              <a:srgbClr val="20603D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numFmt formatCode="General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Women</c:v>
                </c:pt>
                <c:pt idx="1">
                  <c:v>Men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32</c:v>
                </c:pt>
                <c:pt idx="1">
                  <c:v>39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C7E-4BF4-A159-34037192665C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In-kind only</c:v>
                </c:pt>
              </c:strCache>
            </c:strRef>
          </c:tx>
          <c:spPr>
            <a:solidFill>
              <a:srgbClr val="F9D10A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Women</c:v>
                </c:pt>
                <c:pt idx="1">
                  <c:v>Men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8</c:v>
                </c:pt>
                <c:pt idx="1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9C7E-4BF4-A159-34037192665C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Not paid</c:v>
                </c:pt>
              </c:strCache>
            </c:strRef>
          </c:tx>
          <c:spPr>
            <a:solidFill>
              <a:srgbClr val="F07F09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Women</c:v>
                </c:pt>
                <c:pt idx="1">
                  <c:v>Men</c:v>
                </c:pt>
              </c:strCache>
            </c:strRef>
          </c:cat>
          <c:val>
            <c:numRef>
              <c:f>Sheet1!$E$2:$E$3</c:f>
              <c:numCache>
                <c:formatCode>General</c:formatCode>
                <c:ptCount val="2"/>
                <c:pt idx="0">
                  <c:v>23</c:v>
                </c:pt>
                <c:pt idx="1">
                  <c:v>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9C7E-4BF4-A159-34037192665C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100"/>
        <c:axId val="352821248"/>
        <c:axId val="352821640"/>
      </c:barChart>
      <c:catAx>
        <c:axId val="35282124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52821640"/>
        <c:crosses val="autoZero"/>
        <c:auto val="1"/>
        <c:lblAlgn val="ctr"/>
        <c:lblOffset val="100"/>
        <c:noMultiLvlLbl val="0"/>
      </c:catAx>
      <c:valAx>
        <c:axId val="352821640"/>
        <c:scaling>
          <c:orientation val="minMax"/>
        </c:scaling>
        <c:delete val="1"/>
        <c:axPos val="l"/>
        <c:numFmt formatCode="0%" sourceLinked="1"/>
        <c:majorTickMark val="none"/>
        <c:minorTickMark val="none"/>
        <c:tickLblPos val="nextTo"/>
        <c:crossAx val="35282124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8943456902955177"/>
          <c:y val="1.4786127972967387E-2"/>
          <c:w val="0.60878411382330255"/>
          <c:h val="0.97535645337838772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>
              <a:noFill/>
            </a:ln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dPt>
            <c:idx val="0"/>
            <c:bubble3D val="0"/>
            <c:spPr>
              <a:solidFill>
                <a:srgbClr val="1C3564"/>
              </a:solidFill>
              <a:ln w="19050"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1-2D85-4441-B6DA-B6EE6F8A37B1}"/>
              </c:ext>
            </c:extLst>
          </c:dPt>
          <c:dPt>
            <c:idx val="1"/>
            <c:bubble3D val="0"/>
            <c:spPr>
              <a:solidFill>
                <a:srgbClr val="11A1DC"/>
              </a:solidFill>
              <a:ln w="19050"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3-2D85-4441-B6DA-B6EE6F8A37B1}"/>
              </c:ext>
            </c:extLst>
          </c:dPt>
          <c:dPt>
            <c:idx val="2"/>
            <c:bubble3D val="0"/>
            <c:spPr>
              <a:solidFill>
                <a:srgbClr val="11A1DC">
                  <a:lumMod val="40000"/>
                  <a:lumOff val="60000"/>
                </a:srgbClr>
              </a:solidFill>
              <a:ln w="19050"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5-2D85-4441-B6DA-B6EE6F8A37B1}"/>
              </c:ext>
            </c:extLst>
          </c:dPt>
          <c:dPt>
            <c:idx val="3"/>
            <c:bubble3D val="0"/>
            <c:spPr>
              <a:solidFill>
                <a:schemeClr val="accent5">
                  <a:lumMod val="60000"/>
                  <a:lumOff val="40000"/>
                </a:schemeClr>
              </a:solidFill>
              <a:ln w="19050"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7-2D85-4441-B6DA-B6EE6F8A37B1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9-2D85-4441-B6DA-B6EE6F8A37B1}"/>
              </c:ext>
            </c:extLst>
          </c:dPt>
          <c:dPt>
            <c:idx val="5"/>
            <c:bubble3D val="0"/>
            <c:spPr>
              <a:solidFill>
                <a:schemeClr val="accent5">
                  <a:lumMod val="50000"/>
                </a:schemeClr>
              </a:solidFill>
              <a:ln w="19050"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B-2D85-4441-B6DA-B6EE6F8A37B1}"/>
              </c:ext>
            </c:extLst>
          </c:dPt>
          <c:dLbls>
            <c:dLbl>
              <c:idx val="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2D85-4441-B6DA-B6EE6F8A37B1}"/>
                </c:ext>
              </c:extLst>
            </c:dLbl>
            <c:dLbl>
              <c:idx val="2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800" b="1" i="0" u="none" strike="noStrike" kern="1200" baseline="0">
                      <a:solidFill>
                        <a:sysClr val="windowText" lastClr="00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2D85-4441-B6DA-B6EE6F8A37B1}"/>
                </c:ext>
              </c:extLst>
            </c:dLbl>
            <c:dLbl>
              <c:idx val="3"/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2D85-4441-B6DA-B6EE6F8A37B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bestFit"/>
            <c:showLegendKey val="0"/>
            <c:showVal val="0"/>
            <c:showCatName val="1"/>
            <c:showSerName val="0"/>
            <c:showPercent val="1"/>
            <c:showBubbleSize val="0"/>
            <c:separator>
</c:separator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Sheet1!$A$2:$A$4</c:f>
              <c:strCache>
                <c:ptCount val="3"/>
                <c:pt idx="0">
                  <c:v>Mainly wife</c:v>
                </c:pt>
                <c:pt idx="1">
                  <c:v>Wife and husband jointly</c:v>
                </c:pt>
                <c:pt idx="2">
                  <c:v>Mainly husband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23</c:v>
                </c:pt>
                <c:pt idx="1">
                  <c:v>67</c:v>
                </c:pt>
                <c:pt idx="2">
                  <c:v>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2D85-4441-B6DA-B6EE6F8A37B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8943456902955177"/>
          <c:y val="1.4786127972967387E-2"/>
          <c:w val="0.60878411382330255"/>
          <c:h val="0.97535645337838772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>
              <a:noFill/>
            </a:ln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dPt>
            <c:idx val="0"/>
            <c:bubble3D val="0"/>
            <c:spPr>
              <a:solidFill>
                <a:srgbClr val="1C3564"/>
              </a:solidFill>
              <a:ln w="19050"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1-473A-4B47-B877-60FE2CD609B0}"/>
              </c:ext>
            </c:extLst>
          </c:dPt>
          <c:dPt>
            <c:idx val="1"/>
            <c:bubble3D val="0"/>
            <c:spPr>
              <a:solidFill>
                <a:srgbClr val="11A1DC"/>
              </a:solidFill>
              <a:ln w="19050"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3-473A-4B47-B877-60FE2CD609B0}"/>
              </c:ext>
            </c:extLst>
          </c:dPt>
          <c:dPt>
            <c:idx val="2"/>
            <c:bubble3D val="0"/>
            <c:spPr>
              <a:solidFill>
                <a:srgbClr val="11A1DC">
                  <a:lumMod val="40000"/>
                  <a:lumOff val="60000"/>
                </a:srgbClr>
              </a:solidFill>
              <a:ln w="19050"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5-473A-4B47-B877-60FE2CD609B0}"/>
              </c:ext>
            </c:extLst>
          </c:dPt>
          <c:dPt>
            <c:idx val="3"/>
            <c:bubble3D val="0"/>
            <c:spPr>
              <a:solidFill>
                <a:sysClr val="window" lastClr="FFFFFF">
                  <a:lumMod val="65000"/>
                </a:sysClr>
              </a:solidFill>
              <a:ln w="19050"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7-473A-4B47-B877-60FE2CD609B0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9-473A-4B47-B877-60FE2CD609B0}"/>
              </c:ext>
            </c:extLst>
          </c:dPt>
          <c:dPt>
            <c:idx val="5"/>
            <c:bubble3D val="0"/>
            <c:spPr>
              <a:solidFill>
                <a:schemeClr val="accent5">
                  <a:lumMod val="50000"/>
                </a:schemeClr>
              </a:solidFill>
              <a:ln w="19050"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B-473A-4B47-B877-60FE2CD609B0}"/>
              </c:ext>
            </c:extLst>
          </c:dPt>
          <c:dLbls>
            <c:dLbl>
              <c:idx val="2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800" b="1" i="0" u="none" strike="noStrike" kern="1200" baseline="0">
                      <a:solidFill>
                        <a:sysClr val="windowText" lastClr="00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473A-4B47-B877-60FE2CD609B0}"/>
                </c:ext>
              </c:extLst>
            </c:dLbl>
            <c:dLbl>
              <c:idx val="3"/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800" b="1" i="0" u="none" strike="noStrike" kern="1200" baseline="0">
                        <a:solidFill>
                          <a:sysClr val="windowText" lastClr="000000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8086AC29-B830-4AA7-9C38-2D53760CC116}" type="CATEGORYNAME">
                      <a:rPr lang="en-US" dirty="0">
                        <a:solidFill>
                          <a:schemeClr val="bg1"/>
                        </a:solidFill>
                      </a:rPr>
                      <a:pPr>
                        <a:defRPr sz="1800" b="1">
                          <a:solidFill>
                            <a:sysClr val="windowText" lastClr="000000"/>
                          </a:solidFill>
                        </a:defRPr>
                      </a:pPr>
                      <a:t>[CATEGORY NAME]</a:t>
                    </a:fld>
                    <a:r>
                      <a:rPr lang="en-US" baseline="0" dirty="0">
                        <a:solidFill>
                          <a:schemeClr val="bg1"/>
                        </a:solidFill>
                      </a:rPr>
                      <a:t>
</a:t>
                    </a:r>
                    <a:fld id="{9B56FA3A-E442-464A-8CB3-3D4394E67F5C}" type="PERCENTAGE">
                      <a:rPr lang="en-US" baseline="0" dirty="0">
                        <a:solidFill>
                          <a:schemeClr val="bg1"/>
                        </a:solidFill>
                      </a:rPr>
                      <a:pPr>
                        <a:defRPr sz="1800" b="1">
                          <a:solidFill>
                            <a:sysClr val="windowText" lastClr="000000"/>
                          </a:solidFill>
                        </a:defRPr>
                      </a:pPr>
                      <a:t>[PERCENTAGE]</a:t>
                    </a:fld>
                    <a:endParaRPr lang="en-US" baseline="0" dirty="0">
                      <a:solidFill>
                        <a:schemeClr val="bg1"/>
                      </a:solidFill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800" b="1" i="0" u="none" strike="noStrike" kern="1200" baseline="0">
                      <a:solidFill>
                        <a:sysClr val="windowText" lastClr="00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7-473A-4B47-B877-60FE2CD609B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bestFit"/>
            <c:showLegendKey val="0"/>
            <c:showVal val="0"/>
            <c:showCatName val="1"/>
            <c:showSerName val="0"/>
            <c:showPercent val="1"/>
            <c:showBubbleSize val="0"/>
            <c:separator>
</c:separator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More</c:v>
                </c:pt>
                <c:pt idx="1">
                  <c:v>Less</c:v>
                </c:pt>
                <c:pt idx="2">
                  <c:v>About the same</c:v>
                </c:pt>
                <c:pt idx="3">
                  <c:v>Husband has no earnings/don't know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12</c:v>
                </c:pt>
                <c:pt idx="1">
                  <c:v>58</c:v>
                </c:pt>
                <c:pt idx="2">
                  <c:v>26</c:v>
                </c:pt>
                <c:pt idx="3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473A-4B47-B877-60FE2CD609B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1.6919824135565944E-2"/>
          <c:y val="7.0133010882708582E-2"/>
          <c:w val="0.96616035172886816"/>
          <c:h val="0.8383271286977882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rgbClr val="1C3564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AC12-40AF-8338-27F867CE3E9E}"/>
              </c:ext>
            </c:extLst>
          </c:dPt>
          <c:dPt>
            <c:idx val="2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1-AC12-40AF-8338-27F867CE3E9E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Own a house alone or jointly</c:v>
                </c:pt>
                <c:pt idx="1">
                  <c:v>Own land alone or jointly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42</c:v>
                </c:pt>
                <c:pt idx="1">
                  <c:v>31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AC12-40AF-8338-27F867CE3E9E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Men</c:v>
                </c:pt>
              </c:strCache>
            </c:strRef>
          </c:tx>
          <c:spPr>
            <a:solidFill>
              <a:srgbClr val="4E8542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Own a house alone or jointly</c:v>
                </c:pt>
                <c:pt idx="1">
                  <c:v>Own land alone or jointly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42</c:v>
                </c:pt>
                <c:pt idx="1">
                  <c:v>34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AC12-40AF-8338-27F867CE3E9E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00"/>
        <c:axId val="518627240"/>
        <c:axId val="518627632"/>
      </c:barChart>
      <c:catAx>
        <c:axId val="5186272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18627632"/>
        <c:crosses val="autoZero"/>
        <c:auto val="1"/>
        <c:lblAlgn val="ctr"/>
        <c:lblOffset val="100"/>
        <c:noMultiLvlLbl val="0"/>
      </c:catAx>
      <c:valAx>
        <c:axId val="518627632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51862724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1.6919824135565944E-2"/>
          <c:y val="0.19893362311611501"/>
          <c:w val="0.96616035172886816"/>
          <c:h val="0.6802276695051128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rgbClr val="1C3564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B6D3-4505-A820-1ED70AEAFD20}"/>
              </c:ext>
            </c:extLst>
          </c:dPt>
          <c:dPt>
            <c:idx val="2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1-B6D3-4505-A820-1ED70AEAFD20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Use a bank account</c:v>
                </c:pt>
                <c:pt idx="1">
                  <c:v>Own a mobile phone</c:v>
                </c:pt>
                <c:pt idx="3">
                  <c:v>Use a mobile phone for financial transactions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21</c:v>
                </c:pt>
                <c:pt idx="1">
                  <c:v>48</c:v>
                </c:pt>
                <c:pt idx="3">
                  <c:v>80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B6D3-4505-A820-1ED70AEAFD20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Men</c:v>
                </c:pt>
              </c:strCache>
            </c:strRef>
          </c:tx>
          <c:spPr>
            <a:solidFill>
              <a:srgbClr val="4E8542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Use a bank account</c:v>
                </c:pt>
                <c:pt idx="1">
                  <c:v>Own a mobile phone</c:v>
                </c:pt>
                <c:pt idx="3">
                  <c:v>Use a mobile phone for financial transactions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36</c:v>
                </c:pt>
                <c:pt idx="1">
                  <c:v>62</c:v>
                </c:pt>
                <c:pt idx="3">
                  <c:v>84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B6D3-4505-A820-1ED70AEAFD20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00"/>
        <c:axId val="518628416"/>
        <c:axId val="520978760"/>
      </c:barChart>
      <c:catAx>
        <c:axId val="5186284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20978760"/>
        <c:crosses val="autoZero"/>
        <c:auto val="1"/>
        <c:lblAlgn val="ctr"/>
        <c:lblOffset val="100"/>
        <c:noMultiLvlLbl val="0"/>
      </c:catAx>
      <c:valAx>
        <c:axId val="520978760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51862841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1.6919824135565944E-2"/>
          <c:y val="0"/>
          <c:w val="0.96616035172886816"/>
          <c:h val="0.820394924220550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11A1DC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49C1-4F33-8F66-CD8A9453415B}"/>
              </c:ext>
            </c:extLst>
          </c:dPt>
          <c:dPt>
            <c:idx val="2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1-49C1-4F33-8F66-CD8A9453415B}"/>
              </c:ext>
            </c:extLst>
          </c:dPt>
          <c:dPt>
            <c:idx val="3"/>
            <c:invertIfNegative val="0"/>
            <c:bubble3D val="0"/>
            <c:spPr>
              <a:solidFill>
                <a:srgbClr val="1C3564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3-49C1-4F33-8F66-CD8A9453415B}"/>
              </c:ext>
            </c:extLst>
          </c:dPt>
          <c:dPt>
            <c:idx val="4"/>
            <c:invertIfNegative val="0"/>
            <c:bubble3D val="0"/>
            <c:spPr>
              <a:solidFill>
                <a:srgbClr val="F07F09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5-49C1-4F33-8F66-CD8A9453415B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Own health care</c:v>
                </c:pt>
                <c:pt idx="1">
                  <c:v>Major household purchases</c:v>
                </c:pt>
                <c:pt idx="2">
                  <c:v>Visits to her family or friends</c:v>
                </c:pt>
                <c:pt idx="3">
                  <c:v>Participates in all 3 decisions</c:v>
                </c:pt>
                <c:pt idx="4">
                  <c:v>Participates in none of the decisions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82</c:v>
                </c:pt>
                <c:pt idx="1">
                  <c:v>78</c:v>
                </c:pt>
                <c:pt idx="2">
                  <c:v>87</c:v>
                </c:pt>
                <c:pt idx="3">
                  <c:v>68</c:v>
                </c:pt>
                <c:pt idx="4">
                  <c:v>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49C1-4F33-8F66-CD8A9453415B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520979544"/>
        <c:axId val="520979936"/>
      </c:barChart>
      <c:catAx>
        <c:axId val="5209795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20979936"/>
        <c:crosses val="autoZero"/>
        <c:auto val="1"/>
        <c:lblAlgn val="ctr"/>
        <c:lblOffset val="100"/>
        <c:noMultiLvlLbl val="0"/>
      </c:catAx>
      <c:valAx>
        <c:axId val="520979936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52097954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1.6919824135565944E-2"/>
          <c:y val="3.6275695284159616E-2"/>
          <c:w val="0.96616035172886816"/>
          <c:h val="0.7707935903417151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11A1DC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368D-465F-B34A-DE310CC18A3F}"/>
              </c:ext>
            </c:extLst>
          </c:dPt>
          <c:dPt>
            <c:idx val="2"/>
            <c:invertIfNegative val="0"/>
            <c:bubble3D val="0"/>
            <c:spPr>
              <a:solidFill>
                <a:srgbClr val="1C3564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2-368D-465F-B34A-DE310CC18A3F}"/>
              </c:ext>
            </c:extLst>
          </c:dPt>
          <c:dPt>
            <c:idx val="3"/>
            <c:invertIfNegative val="0"/>
            <c:bubble3D val="0"/>
            <c:spPr>
              <a:solidFill>
                <a:srgbClr val="F07F09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4-368D-465F-B34A-DE310CC18A3F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Own health care</c:v>
                </c:pt>
                <c:pt idx="1">
                  <c:v>Major household purchases</c:v>
                </c:pt>
                <c:pt idx="2">
                  <c:v>Participates in both decisions</c:v>
                </c:pt>
                <c:pt idx="3">
                  <c:v>Participates in neither of the decisions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97</c:v>
                </c:pt>
                <c:pt idx="1">
                  <c:v>95</c:v>
                </c:pt>
                <c:pt idx="2">
                  <c:v>93</c:v>
                </c:pt>
                <c:pt idx="3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368D-465F-B34A-DE310CC18A3F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520982288"/>
        <c:axId val="520127368"/>
      </c:barChart>
      <c:catAx>
        <c:axId val="52098228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20127368"/>
        <c:crosses val="autoZero"/>
        <c:auto val="1"/>
        <c:lblAlgn val="ctr"/>
        <c:lblOffset val="100"/>
        <c:noMultiLvlLbl val="0"/>
      </c:catAx>
      <c:valAx>
        <c:axId val="520127368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52098228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34608508311461067"/>
          <c:y val="0"/>
          <c:w val="0.65391491688538927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Men</c:v>
                </c:pt>
              </c:strCache>
            </c:strRef>
          </c:tx>
          <c:spPr>
            <a:solidFill>
              <a:srgbClr val="4E8542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Any of these reasons</c:v>
                </c:pt>
                <c:pt idx="1">
                  <c:v>Looks at his phone</c:v>
                </c:pt>
                <c:pt idx="2">
                  <c:v>Burns the food</c:v>
                </c:pt>
                <c:pt idx="3">
                  <c:v>Argues with him</c:v>
                </c:pt>
                <c:pt idx="4">
                  <c:v>Refuses to have sex with him</c:v>
                </c:pt>
                <c:pt idx="5">
                  <c:v>Goes out without telling him</c:v>
                </c:pt>
                <c:pt idx="6">
                  <c:v>Neglects the children</c:v>
                </c:pt>
                <c:pt idx="7">
                  <c:v>Has sex with someone else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0">
                  <c:v>39</c:v>
                </c:pt>
                <c:pt idx="1">
                  <c:v>2</c:v>
                </c:pt>
                <c:pt idx="2">
                  <c:v>2</c:v>
                </c:pt>
                <c:pt idx="3">
                  <c:v>6</c:v>
                </c:pt>
                <c:pt idx="4">
                  <c:v>6</c:v>
                </c:pt>
                <c:pt idx="5">
                  <c:v>8</c:v>
                </c:pt>
                <c:pt idx="6">
                  <c:v>13</c:v>
                </c:pt>
                <c:pt idx="7">
                  <c:v>36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3BB-4875-A52B-B0C3D2A3DCD3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rgbClr val="1C3564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Any of these reasons</c:v>
                </c:pt>
                <c:pt idx="1">
                  <c:v>Looks at his phone</c:v>
                </c:pt>
                <c:pt idx="2">
                  <c:v>Burns the food</c:v>
                </c:pt>
                <c:pt idx="3">
                  <c:v>Argues with him</c:v>
                </c:pt>
                <c:pt idx="4">
                  <c:v>Refuses to have sex with him</c:v>
                </c:pt>
                <c:pt idx="5">
                  <c:v>Goes out without telling him</c:v>
                </c:pt>
                <c:pt idx="6">
                  <c:v>Neglects the children</c:v>
                </c:pt>
                <c:pt idx="7">
                  <c:v>Has sex with someone else</c:v>
                </c:pt>
              </c:strCache>
            </c:strRef>
          </c:cat>
          <c:val>
            <c:numRef>
              <c:f>Sheet1!$C$2:$C$9</c:f>
              <c:numCache>
                <c:formatCode>General</c:formatCode>
                <c:ptCount val="8"/>
                <c:pt idx="0">
                  <c:v>65</c:v>
                </c:pt>
                <c:pt idx="1">
                  <c:v>16</c:v>
                </c:pt>
                <c:pt idx="2">
                  <c:v>18</c:v>
                </c:pt>
                <c:pt idx="3">
                  <c:v>31</c:v>
                </c:pt>
                <c:pt idx="4">
                  <c:v>31</c:v>
                </c:pt>
                <c:pt idx="5">
                  <c:v>38</c:v>
                </c:pt>
                <c:pt idx="6">
                  <c:v>40</c:v>
                </c:pt>
                <c:pt idx="7">
                  <c:v>61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43BB-4875-A52B-B0C3D2A3DCD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520127760"/>
        <c:axId val="520128152"/>
      </c:barChart>
      <c:catAx>
        <c:axId val="52012776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20128152"/>
        <c:crosses val="autoZero"/>
        <c:auto val="1"/>
        <c:lblAlgn val="ctr"/>
        <c:lblOffset val="100"/>
        <c:noMultiLvlLbl val="0"/>
      </c:catAx>
      <c:valAx>
        <c:axId val="520128152"/>
        <c:scaling>
          <c:orientation val="minMax"/>
          <c:max val="100"/>
        </c:scaling>
        <c:delete val="1"/>
        <c:axPos val="b"/>
        <c:numFmt formatCode="General" sourceLinked="1"/>
        <c:majorTickMark val="none"/>
        <c:minorTickMark val="none"/>
        <c:tickLblPos val="nextTo"/>
        <c:crossAx val="52012776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B15DCB0-616A-4D00-A23B-0E7EB6002418}" type="datetimeFigureOut">
              <a:rPr lang="en-US" smtClean="0"/>
              <a:t>8/12/2021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E81180-36CA-43EC-B7D8-15BB5DAAE4B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00149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84% of married women and nearly all married men age 15-49 were employed in the 12 months before the survey.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174849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2784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Among married women and men age 15-49 who were employed in the 12 months before the survey, 23% of women and 8% of men were not paid for their work.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052223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90% of working married women who received cash earnings decide alone or jointly with her husband how her earnings will be used.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47285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12% of working married women earn more than her husband, 58% earn less, 26% earn about the same, and 5% of women’s husbands have no earnings or she does not know how her earnings compare to her husband’s.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720115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42% of women and men age 15-49 own a house alone or jointly. 31% of women and 34% of men own land either alone or jointly.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854617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Among women and men age 15-49 who own a mobile phone, 80% of women and 84% of men use their mobile phone for financial transactions.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061275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Most married women age 15-49 make decisions by themselves or jointly with their husband about their own health care, major household purchases, and visits to her family or friends. 68% of women participate in all 3 decisions, and 6% of women participate in none of these decisions.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781045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Nearly all married men age 15-49 make decisions alone or jointly with their wife about their own health care and major household purchases. 93% of men participate in both decisions and 1% participate in neither decision.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99071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Women and men age 15-49 were asked if they agree that a husband is justified in hitting or beating his wife for specific reasons. The most frequently cited reason that a husband is justified in hitting his wife is if she has sex with someone else (61% of women and 36% of men agree), followed by if she neglects the children (40% of women and 13% of men agree). Nearly two-thirds of women and 2 in 5 men agree that a husband is justified in hitting his wife for at least one reason.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43861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0" y="12700"/>
            <a:ext cx="9144000" cy="1231900"/>
          </a:xfrm>
        </p:spPr>
        <p:txBody>
          <a:bodyPr/>
          <a:lstStyle>
            <a:lvl1pPr algn="ctr">
              <a:defRPr>
                <a:latin typeface="+mn-lt"/>
              </a:defRPr>
            </a:lvl1pPr>
          </a:lstStyle>
          <a:p>
            <a:r>
              <a:rPr lang="en-GB" noProof="0" dirty="0"/>
              <a:t>Click to edit Master </a:t>
            </a:r>
            <a:br>
              <a:rPr lang="en-GB" noProof="0" dirty="0"/>
            </a:br>
            <a:r>
              <a:rPr lang="en-GB" noProof="0" dirty="0"/>
              <a:t>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1639" y="1606858"/>
            <a:ext cx="8256233" cy="5251142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1198704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146474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5F8CC62-58F5-47CD-AB39-D52C3B9DC38D}"/>
              </a:ext>
            </a:extLst>
          </p:cNvPr>
          <p:cNvSpPr/>
          <p:nvPr userDrawn="1"/>
        </p:nvSpPr>
        <p:spPr>
          <a:xfrm>
            <a:off x="-340845" y="2619231"/>
            <a:ext cx="9825690" cy="21420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9CBEDE8C-C7B1-41D0-A5F0-472A8830D008}"/>
              </a:ext>
            </a:extLst>
          </p:cNvPr>
          <p:cNvGrpSpPr/>
          <p:nvPr userDrawn="1"/>
        </p:nvGrpSpPr>
        <p:grpSpPr>
          <a:xfrm>
            <a:off x="-960162" y="2242534"/>
            <a:ext cx="10486547" cy="2770050"/>
            <a:chOff x="-960162" y="1596043"/>
            <a:chExt cx="10486547" cy="2770050"/>
          </a:xfrm>
        </p:grpSpPr>
        <p:pic>
          <p:nvPicPr>
            <p:cNvPr id="11" name="Picture 10" descr="Background pattern&#10;&#10;Description automatically generated">
              <a:extLst>
                <a:ext uri="{FF2B5EF4-FFF2-40B4-BE49-F238E27FC236}">
                  <a16:creationId xmlns:a16="http://schemas.microsoft.com/office/drawing/2014/main" id="{AD84B6DF-2335-4B98-BF1D-23751578313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960162" y="1684132"/>
              <a:ext cx="10486547" cy="2669399"/>
            </a:xfrm>
            <a:prstGeom prst="rect">
              <a:avLst/>
            </a:prstGeom>
          </p:spPr>
        </p:pic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7CF3EFB1-2578-4C19-9AB0-B6118EDB6A41}"/>
                </a:ext>
              </a:extLst>
            </p:cNvPr>
            <p:cNvSpPr/>
            <p:nvPr userDrawn="1"/>
          </p:nvSpPr>
          <p:spPr>
            <a:xfrm>
              <a:off x="0" y="1596043"/>
              <a:ext cx="9144000" cy="376697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666D4DC4-4914-462A-B9E3-56F329FCA94F}"/>
                </a:ext>
              </a:extLst>
            </p:cNvPr>
            <p:cNvSpPr/>
            <p:nvPr userDrawn="1"/>
          </p:nvSpPr>
          <p:spPr>
            <a:xfrm>
              <a:off x="1" y="4090047"/>
              <a:ext cx="9144000" cy="276046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4" name="Picture 13">
            <a:extLst>
              <a:ext uri="{FF2B5EF4-FFF2-40B4-BE49-F238E27FC236}">
                <a16:creationId xmlns:a16="http://schemas.microsoft.com/office/drawing/2014/main" id="{7FE9F5C0-8025-433E-ADC9-569C7403444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2844" y="297560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97380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1">
            <a:lumMod val="20000"/>
            <a:lumOff val="80000"/>
            <a:alpha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2433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noProof="0" dirty="0"/>
              <a:t>Click to edit Master </a:t>
            </a:r>
            <a:br>
              <a:rPr lang="en-GB" noProof="0" dirty="0"/>
            </a:br>
            <a:r>
              <a:rPr lang="en-GB" noProof="0" dirty="0"/>
              <a:t>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1639" y="1606858"/>
            <a:ext cx="8256233" cy="52511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5357154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n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070444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1"/>
          <p:cNvSpPr txBox="1">
            <a:spLocks/>
          </p:cNvSpPr>
          <p:nvPr userDrawn="1"/>
        </p:nvSpPr>
        <p:spPr>
          <a:xfrm>
            <a:off x="0" y="5218545"/>
            <a:ext cx="9143999" cy="16394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 baseline="0">
                <a:solidFill>
                  <a:schemeClr val="bg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en-US" sz="4400" dirty="0"/>
              <a:t>2019-20 Rwanda Demographic and Health Survey (RDHS)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 flipV="1">
            <a:off x="0" y="2112885"/>
            <a:ext cx="0" cy="129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240238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400" b="1" kern="1200" baseline="0">
          <a:solidFill>
            <a:schemeClr val="bg1"/>
          </a:solidFill>
          <a:latin typeface="+mn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1488020"/>
            <a:ext cx="276983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Follow along on Twitter!  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#RwandaDHS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0567F55-DAD7-430F-AEA5-D0C0F17E669B}"/>
              </a:ext>
            </a:extLst>
          </p:cNvPr>
          <p:cNvSpPr txBox="1"/>
          <p:nvPr/>
        </p:nvSpPr>
        <p:spPr>
          <a:xfrm>
            <a:off x="0" y="322429"/>
            <a:ext cx="914399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Women’s Empowerment</a:t>
            </a:r>
          </a:p>
        </p:txBody>
      </p:sp>
    </p:spTree>
    <p:extLst>
      <p:ext uri="{BB962C8B-B14F-4D97-AF65-F5344CB8AC3E}">
        <p14:creationId xmlns:p14="http://schemas.microsoft.com/office/powerpoint/2010/main" val="330409164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589314"/>
            <a:ext cx="4355432" cy="3624027"/>
          </a:xfrm>
        </p:spPr>
        <p:txBody>
          <a:bodyPr>
            <a:normAutofit/>
          </a:bodyPr>
          <a:lstStyle/>
          <a:p>
            <a:pPr>
              <a:buClr>
                <a:schemeClr val="tx1"/>
              </a:buClr>
            </a:pPr>
            <a:r>
              <a:rPr lang="en-US" sz="3400" dirty="0"/>
              <a:t>Employment and earnings</a:t>
            </a:r>
          </a:p>
          <a:p>
            <a:pPr>
              <a:buClr>
                <a:schemeClr val="tx1"/>
              </a:buClr>
            </a:pPr>
            <a:r>
              <a:rPr lang="en-US" sz="3400" dirty="0"/>
              <a:t>Ownership of assets</a:t>
            </a:r>
          </a:p>
          <a:p>
            <a:pPr>
              <a:buClr>
                <a:schemeClr val="tx1"/>
              </a:buClr>
            </a:pPr>
            <a:r>
              <a:rPr lang="en-US" sz="3400" b="1" dirty="0">
                <a:solidFill>
                  <a:schemeClr val="accent1"/>
                </a:solidFill>
              </a:rPr>
              <a:t>Decision making</a:t>
            </a:r>
          </a:p>
          <a:p>
            <a:pPr>
              <a:buClr>
                <a:schemeClr val="tx1"/>
              </a:buClr>
            </a:pPr>
            <a:r>
              <a:rPr lang="en-US" sz="3400" dirty="0"/>
              <a:t>Attitudes toward wife beating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2C5BE37-F03B-4984-993E-D4908BEA4378}"/>
              </a:ext>
            </a:extLst>
          </p:cNvPr>
          <p:cNvSpPr txBox="1"/>
          <p:nvPr/>
        </p:nvSpPr>
        <p:spPr>
          <a:xfrm>
            <a:off x="4260172" y="4814255"/>
            <a:ext cx="4730556" cy="27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© 2020 UNICEF/UNI343975/Saleh</a:t>
            </a:r>
          </a:p>
        </p:txBody>
      </p:sp>
      <p:pic>
        <p:nvPicPr>
          <p:cNvPr id="8" name="Picture 7" descr="A person sitting on a couch using a computer&#10;&#10;Description automatically generated with medium confidence">
            <a:extLst>
              <a:ext uri="{FF2B5EF4-FFF2-40B4-BE49-F238E27FC236}">
                <a16:creationId xmlns:a16="http://schemas.microsoft.com/office/drawing/2014/main" id="{BE8EA707-0669-43DF-B0EE-F202C49C0B2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172" y="1654598"/>
            <a:ext cx="4730557" cy="3159656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08945506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Women’s Participation in Decision Making</a:t>
            </a:r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02894297"/>
              </p:ext>
            </p:extLst>
          </p:nvPr>
        </p:nvGraphicFramePr>
        <p:xfrm>
          <a:off x="0" y="1749425"/>
          <a:ext cx="9143999" cy="51085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0" y="921434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/>
              <a:t>Percent of married women age 15-49 who make specific decisions </a:t>
            </a:r>
          </a:p>
          <a:p>
            <a:pPr algn="ctr"/>
            <a:r>
              <a:rPr lang="en-US" i="1" dirty="0"/>
              <a:t>by themselves or jointly with their husband</a:t>
            </a:r>
          </a:p>
        </p:txBody>
      </p:sp>
    </p:spTree>
    <p:extLst>
      <p:ext uri="{BB962C8B-B14F-4D97-AF65-F5344CB8AC3E}">
        <p14:creationId xmlns:p14="http://schemas.microsoft.com/office/powerpoint/2010/main" val="2881980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Men’s Participation in Decision Making</a:t>
            </a:r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62231726"/>
              </p:ext>
            </p:extLst>
          </p:nvPr>
        </p:nvGraphicFramePr>
        <p:xfrm>
          <a:off x="461963" y="1606550"/>
          <a:ext cx="8256587" cy="52514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0" y="921434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/>
              <a:t>Percent of married men age 15-49 who make specific decisions </a:t>
            </a:r>
          </a:p>
          <a:p>
            <a:pPr algn="ctr"/>
            <a:r>
              <a:rPr lang="en-US" i="1" dirty="0"/>
              <a:t>by themselves or jointly with their wife</a:t>
            </a:r>
          </a:p>
        </p:txBody>
      </p:sp>
    </p:spTree>
    <p:extLst>
      <p:ext uri="{BB962C8B-B14F-4D97-AF65-F5344CB8AC3E}">
        <p14:creationId xmlns:p14="http://schemas.microsoft.com/office/powerpoint/2010/main" val="281908895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589314"/>
            <a:ext cx="5246914" cy="3624027"/>
          </a:xfrm>
        </p:spPr>
        <p:txBody>
          <a:bodyPr>
            <a:normAutofit/>
          </a:bodyPr>
          <a:lstStyle/>
          <a:p>
            <a:pPr>
              <a:buClr>
                <a:schemeClr val="tx1"/>
              </a:buClr>
            </a:pPr>
            <a:r>
              <a:rPr lang="en-US" sz="3400" dirty="0"/>
              <a:t>Employment and earnings</a:t>
            </a:r>
          </a:p>
          <a:p>
            <a:pPr>
              <a:buClr>
                <a:schemeClr val="tx1"/>
              </a:buClr>
            </a:pPr>
            <a:r>
              <a:rPr lang="en-US" sz="3400" dirty="0"/>
              <a:t>Ownership of assets</a:t>
            </a:r>
          </a:p>
          <a:p>
            <a:pPr>
              <a:buClr>
                <a:schemeClr val="tx1"/>
              </a:buClr>
            </a:pPr>
            <a:r>
              <a:rPr lang="en-US" sz="3400" dirty="0"/>
              <a:t>Decision making</a:t>
            </a:r>
          </a:p>
          <a:p>
            <a:pPr>
              <a:buClr>
                <a:schemeClr val="tx1"/>
              </a:buClr>
            </a:pPr>
            <a:r>
              <a:rPr lang="en-US" sz="3400" b="1" dirty="0">
                <a:solidFill>
                  <a:schemeClr val="accent1"/>
                </a:solidFill>
              </a:rPr>
              <a:t>Attitudes toward wife beating</a:t>
            </a:r>
          </a:p>
        </p:txBody>
      </p:sp>
      <p:pic>
        <p:nvPicPr>
          <p:cNvPr id="6" name="Picture 5" descr="A person sitting on a couch using a computer&#10;&#10;Description automatically generated with medium confidence">
            <a:extLst>
              <a:ext uri="{FF2B5EF4-FFF2-40B4-BE49-F238E27FC236}">
                <a16:creationId xmlns:a16="http://schemas.microsoft.com/office/drawing/2014/main" id="{36B51CC7-C2CA-46B0-B044-7E99716FFB6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6512" y="1740273"/>
            <a:ext cx="3932659" cy="262672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7E8B8DE-BE0D-4F9F-B606-6A8683FACD44}"/>
              </a:ext>
            </a:extLst>
          </p:cNvPr>
          <p:cNvSpPr txBox="1"/>
          <p:nvPr/>
        </p:nvSpPr>
        <p:spPr>
          <a:xfrm>
            <a:off x="4726841" y="4379452"/>
            <a:ext cx="4572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© 2020 UNICEF/UNI343975/Saleh</a:t>
            </a:r>
          </a:p>
        </p:txBody>
      </p:sp>
    </p:spTree>
    <p:extLst>
      <p:ext uri="{BB962C8B-B14F-4D97-AF65-F5344CB8AC3E}">
        <p14:creationId xmlns:p14="http://schemas.microsoft.com/office/powerpoint/2010/main" val="233629929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Attitudes toward Wife Beating</a:t>
            </a:r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89424723"/>
              </p:ext>
            </p:extLst>
          </p:nvPr>
        </p:nvGraphicFramePr>
        <p:xfrm>
          <a:off x="0" y="1606550"/>
          <a:ext cx="9144000" cy="52514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0" y="921434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/>
              <a:t>Percent of women and men age 15-49 who agree that a husband is justified </a:t>
            </a:r>
          </a:p>
          <a:p>
            <a:pPr algn="ctr"/>
            <a:r>
              <a:rPr lang="en-US" i="1" dirty="0"/>
              <a:t>in beating his wife under certain circumstances</a:t>
            </a:r>
          </a:p>
        </p:txBody>
      </p:sp>
    </p:spTree>
    <p:extLst>
      <p:ext uri="{BB962C8B-B14F-4D97-AF65-F5344CB8AC3E}">
        <p14:creationId xmlns:p14="http://schemas.microsoft.com/office/powerpoint/2010/main" val="286797546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Key Findings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3883" y="1463166"/>
            <a:ext cx="8256233" cy="5081325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1800"/>
              </a:spcAft>
              <a:buClr>
                <a:schemeClr val="tx1"/>
              </a:buClr>
            </a:pPr>
            <a:r>
              <a:rPr lang="en-US" b="1" dirty="0">
                <a:solidFill>
                  <a:schemeClr val="accent1"/>
                </a:solidFill>
              </a:rPr>
              <a:t>84% </a:t>
            </a:r>
            <a:r>
              <a:rPr lang="en-US" dirty="0"/>
              <a:t>of married women were </a:t>
            </a:r>
            <a:r>
              <a:rPr lang="en-US" b="1" dirty="0">
                <a:solidFill>
                  <a:schemeClr val="accent1"/>
                </a:solidFill>
              </a:rPr>
              <a:t>employed</a:t>
            </a:r>
            <a:r>
              <a:rPr lang="en-US" b="1" dirty="0">
                <a:solidFill>
                  <a:schemeClr val="accent5"/>
                </a:solidFill>
              </a:rPr>
              <a:t> </a:t>
            </a:r>
            <a:r>
              <a:rPr lang="en-US" dirty="0"/>
              <a:t>in the last year. </a:t>
            </a:r>
          </a:p>
          <a:p>
            <a:pPr>
              <a:spcBef>
                <a:spcPts val="0"/>
              </a:spcBef>
              <a:spcAft>
                <a:spcPts val="1800"/>
              </a:spcAft>
              <a:buClr>
                <a:schemeClr val="tx1"/>
              </a:buClr>
            </a:pPr>
            <a:r>
              <a:rPr lang="en-US" b="1" dirty="0">
                <a:solidFill>
                  <a:schemeClr val="accent1"/>
                </a:solidFill>
              </a:rPr>
              <a:t>58%</a:t>
            </a:r>
            <a:r>
              <a:rPr lang="en-US" dirty="0">
                <a:solidFill>
                  <a:schemeClr val="accent1"/>
                </a:solidFill>
              </a:rPr>
              <a:t> </a:t>
            </a:r>
            <a:r>
              <a:rPr lang="en-US" dirty="0"/>
              <a:t>of married women </a:t>
            </a:r>
            <a:r>
              <a:rPr lang="en-US" b="1" dirty="0">
                <a:solidFill>
                  <a:schemeClr val="accent1"/>
                </a:solidFill>
              </a:rPr>
              <a:t>earn less than their husbands</a:t>
            </a:r>
            <a:r>
              <a:rPr lang="en-US" dirty="0">
                <a:solidFill>
                  <a:schemeClr val="accent1"/>
                </a:solidFill>
              </a:rPr>
              <a:t>. </a:t>
            </a:r>
          </a:p>
          <a:p>
            <a:pPr>
              <a:spcBef>
                <a:spcPts val="0"/>
              </a:spcBef>
              <a:spcAft>
                <a:spcPts val="1800"/>
              </a:spcAft>
              <a:buClr>
                <a:schemeClr val="tx1"/>
              </a:buClr>
            </a:pPr>
            <a:r>
              <a:rPr lang="en-US" b="1" dirty="0">
                <a:solidFill>
                  <a:schemeClr val="accent1"/>
                </a:solidFill>
              </a:rPr>
              <a:t>21% </a:t>
            </a:r>
            <a:r>
              <a:rPr lang="en-US" dirty="0"/>
              <a:t>of women and </a:t>
            </a:r>
            <a:r>
              <a:rPr lang="en-US" b="1" dirty="0">
                <a:solidFill>
                  <a:schemeClr val="accent1"/>
                </a:solidFill>
              </a:rPr>
              <a:t>36%</a:t>
            </a:r>
            <a:r>
              <a:rPr lang="en-US" dirty="0"/>
              <a:t> of men use a </a:t>
            </a:r>
            <a:r>
              <a:rPr lang="en-US" b="1" dirty="0">
                <a:solidFill>
                  <a:schemeClr val="accent1"/>
                </a:solidFill>
              </a:rPr>
              <a:t>bank account</a:t>
            </a:r>
            <a:r>
              <a:rPr lang="en-US" dirty="0"/>
              <a:t>.</a:t>
            </a:r>
          </a:p>
          <a:p>
            <a:pPr>
              <a:spcBef>
                <a:spcPts val="0"/>
              </a:spcBef>
              <a:spcAft>
                <a:spcPts val="1800"/>
              </a:spcAft>
              <a:buClr>
                <a:schemeClr val="tx1"/>
              </a:buClr>
            </a:pPr>
            <a:r>
              <a:rPr lang="en-US" b="1" dirty="0">
                <a:solidFill>
                  <a:schemeClr val="accent1"/>
                </a:solidFill>
              </a:rPr>
              <a:t>68% </a:t>
            </a:r>
            <a:r>
              <a:rPr lang="en-US" dirty="0"/>
              <a:t>of married women </a:t>
            </a:r>
            <a:r>
              <a:rPr lang="en-US" b="1" dirty="0">
                <a:solidFill>
                  <a:schemeClr val="accent1"/>
                </a:solidFill>
              </a:rPr>
              <a:t>participate in all 3 decisions</a:t>
            </a:r>
            <a:r>
              <a:rPr lang="en-US" dirty="0"/>
              <a:t>. </a:t>
            </a:r>
          </a:p>
          <a:p>
            <a:pPr>
              <a:spcBef>
                <a:spcPts val="0"/>
              </a:spcBef>
              <a:spcAft>
                <a:spcPts val="1800"/>
              </a:spcAft>
              <a:buClr>
                <a:schemeClr val="tx1"/>
              </a:buClr>
            </a:pPr>
            <a:r>
              <a:rPr lang="en-US" b="1" dirty="0">
                <a:solidFill>
                  <a:schemeClr val="accent1"/>
                </a:solidFill>
              </a:rPr>
              <a:t>65% </a:t>
            </a:r>
            <a:r>
              <a:rPr lang="en-US" dirty="0"/>
              <a:t>of women and </a:t>
            </a:r>
            <a:r>
              <a:rPr lang="en-US" b="1" dirty="0">
                <a:solidFill>
                  <a:schemeClr val="accent1"/>
                </a:solidFill>
              </a:rPr>
              <a:t>39%</a:t>
            </a:r>
            <a:r>
              <a:rPr lang="en-US" dirty="0"/>
              <a:t> of men believe that a </a:t>
            </a:r>
            <a:r>
              <a:rPr lang="en-US" b="1" dirty="0">
                <a:solidFill>
                  <a:schemeClr val="accent1"/>
                </a:solidFill>
              </a:rPr>
              <a:t>husband is justified in beating his wife </a:t>
            </a:r>
            <a:r>
              <a:rPr lang="en-US" dirty="0"/>
              <a:t>under certain circumstances. </a:t>
            </a:r>
          </a:p>
        </p:txBody>
      </p:sp>
    </p:spTree>
    <p:extLst>
      <p:ext uri="{BB962C8B-B14F-4D97-AF65-F5344CB8AC3E}">
        <p14:creationId xmlns:p14="http://schemas.microsoft.com/office/powerpoint/2010/main" val="21555471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589314"/>
            <a:ext cx="4572000" cy="3624027"/>
          </a:xfrm>
        </p:spPr>
        <p:txBody>
          <a:bodyPr>
            <a:normAutofit/>
          </a:bodyPr>
          <a:lstStyle/>
          <a:p>
            <a:pPr>
              <a:buClr>
                <a:schemeClr val="tx1"/>
              </a:buClr>
            </a:pPr>
            <a:r>
              <a:rPr lang="en-US" sz="3400" b="1" dirty="0">
                <a:solidFill>
                  <a:schemeClr val="accent1"/>
                </a:solidFill>
              </a:rPr>
              <a:t>Employment and earnings</a:t>
            </a:r>
          </a:p>
          <a:p>
            <a:pPr>
              <a:buClr>
                <a:schemeClr val="tx1"/>
              </a:buClr>
            </a:pPr>
            <a:r>
              <a:rPr lang="en-US" sz="3400" dirty="0"/>
              <a:t>Ownership of assets</a:t>
            </a:r>
          </a:p>
          <a:p>
            <a:pPr>
              <a:buClr>
                <a:schemeClr val="tx1"/>
              </a:buClr>
            </a:pPr>
            <a:r>
              <a:rPr lang="en-US" sz="3400" dirty="0"/>
              <a:t>Decision making</a:t>
            </a:r>
          </a:p>
          <a:p>
            <a:pPr>
              <a:buClr>
                <a:schemeClr val="tx1"/>
              </a:buClr>
            </a:pPr>
            <a:r>
              <a:rPr lang="en-US" sz="3400" dirty="0"/>
              <a:t>Attitudes toward wife beating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260172" y="4814255"/>
            <a:ext cx="4730556" cy="27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© 2020 UNICEF/UNI343975/Saleh</a:t>
            </a:r>
          </a:p>
        </p:txBody>
      </p:sp>
      <p:pic>
        <p:nvPicPr>
          <p:cNvPr id="4" name="Picture 3" descr="A person sitting on a couch using a computer&#10;&#10;Description automatically generated with medium confidence">
            <a:extLst>
              <a:ext uri="{FF2B5EF4-FFF2-40B4-BE49-F238E27FC236}">
                <a16:creationId xmlns:a16="http://schemas.microsoft.com/office/drawing/2014/main" id="{E4115B16-4042-41BA-889D-61F9E8D6B75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172" y="1654598"/>
            <a:ext cx="4730557" cy="3159656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9851935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Employment</a:t>
            </a:r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87312013"/>
              </p:ext>
            </p:extLst>
          </p:nvPr>
        </p:nvGraphicFramePr>
        <p:xfrm>
          <a:off x="461963" y="1643063"/>
          <a:ext cx="8256587" cy="52149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7755" y="996813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/>
              <a:t>Percent of married women and men age 15-49 who</a:t>
            </a:r>
          </a:p>
          <a:p>
            <a:pPr algn="ctr"/>
            <a:r>
              <a:rPr lang="en-US" i="1" dirty="0"/>
              <a:t>were employed in the 12 months before the survey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B708FF3-1D8D-4579-BC6A-E26DE703AD4F}"/>
              </a:ext>
            </a:extLst>
          </p:cNvPr>
          <p:cNvSpPr txBox="1"/>
          <p:nvPr/>
        </p:nvSpPr>
        <p:spPr>
          <a:xfrm>
            <a:off x="6341166" y="1570383"/>
            <a:ext cx="5864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&gt;99</a:t>
            </a:r>
          </a:p>
        </p:txBody>
      </p:sp>
    </p:spTree>
    <p:extLst>
      <p:ext uri="{BB962C8B-B14F-4D97-AF65-F5344CB8AC3E}">
        <p14:creationId xmlns:p14="http://schemas.microsoft.com/office/powerpoint/2010/main" val="39507717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Type of Payment</a:t>
            </a:r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80812837"/>
              </p:ext>
            </p:extLst>
          </p:nvPr>
        </p:nvGraphicFramePr>
        <p:xfrm>
          <a:off x="461963" y="1643063"/>
          <a:ext cx="8256587" cy="52149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7755" y="996813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/>
              <a:t>Percent distribution of payment type among married women and men age 15-49</a:t>
            </a:r>
            <a:br>
              <a:rPr lang="en-US" i="1" dirty="0"/>
            </a:br>
            <a:r>
              <a:rPr lang="en-US" i="1" dirty="0"/>
              <a:t>who were employed in the 12 months before the survey</a:t>
            </a:r>
          </a:p>
        </p:txBody>
      </p:sp>
    </p:spTree>
    <p:extLst>
      <p:ext uri="{BB962C8B-B14F-4D97-AF65-F5344CB8AC3E}">
        <p14:creationId xmlns:p14="http://schemas.microsoft.com/office/powerpoint/2010/main" val="33899494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Control over Women’s Earnings</a:t>
            </a:r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36904253"/>
              </p:ext>
            </p:extLst>
          </p:nvPr>
        </p:nvGraphicFramePr>
        <p:xfrm>
          <a:off x="461963" y="1643063"/>
          <a:ext cx="8256587" cy="52149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7755" y="996813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/>
              <a:t>Percent distribution of working married women who received cash earnings  </a:t>
            </a:r>
            <a:br>
              <a:rPr lang="en-US" i="1" dirty="0"/>
            </a:br>
            <a:r>
              <a:rPr lang="en-US" i="1" dirty="0"/>
              <a:t>by person who decides how women’s earnings are used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2F9333F-9CB2-4528-99C8-79FC651E723B}"/>
              </a:ext>
            </a:extLst>
          </p:cNvPr>
          <p:cNvSpPr txBox="1"/>
          <p:nvPr/>
        </p:nvSpPr>
        <p:spPr>
          <a:xfrm>
            <a:off x="2792896" y="5327374"/>
            <a:ext cx="166977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</a:rPr>
              <a:t>Wife and husband jointly</a:t>
            </a:r>
          </a:p>
          <a:p>
            <a:pPr algn="ctr"/>
            <a:r>
              <a:rPr lang="en-US" b="1" dirty="0">
                <a:solidFill>
                  <a:schemeClr val="bg1"/>
                </a:solidFill>
              </a:rPr>
              <a:t>67%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402049C-33D7-46DF-964B-74FB2C10AE45}"/>
              </a:ext>
            </a:extLst>
          </p:cNvPr>
          <p:cNvSpPr txBox="1"/>
          <p:nvPr/>
        </p:nvSpPr>
        <p:spPr>
          <a:xfrm>
            <a:off x="6968520" y="6198969"/>
            <a:ext cx="219323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/>
              <a:t>Figure &lt;100% due to rounding.</a:t>
            </a:r>
          </a:p>
        </p:txBody>
      </p:sp>
    </p:spTree>
    <p:extLst>
      <p:ext uri="{BB962C8B-B14F-4D97-AF65-F5344CB8AC3E}">
        <p14:creationId xmlns:p14="http://schemas.microsoft.com/office/powerpoint/2010/main" val="11709334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Comparing Women’s and </a:t>
            </a:r>
            <a:br>
              <a:rPr lang="en-US" dirty="0"/>
            </a:br>
            <a:r>
              <a:rPr lang="en-US" dirty="0"/>
              <a:t>their Partners’ Earnings</a:t>
            </a:r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74788760"/>
              </p:ext>
            </p:extLst>
          </p:nvPr>
        </p:nvGraphicFramePr>
        <p:xfrm>
          <a:off x="461963" y="1749425"/>
          <a:ext cx="8256587" cy="51085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0" y="1102564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/>
              <a:t>Percent distribution of working married women age 15-49 </a:t>
            </a:r>
            <a:br>
              <a:rPr lang="en-US" i="1" dirty="0"/>
            </a:br>
            <a:r>
              <a:rPr lang="en-US" i="1" dirty="0"/>
              <a:t>by whether she earned more or less than her husband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F141D1B-0648-4C69-86CC-B202EB4680B1}"/>
              </a:ext>
            </a:extLst>
          </p:cNvPr>
          <p:cNvSpPr txBox="1"/>
          <p:nvPr/>
        </p:nvSpPr>
        <p:spPr>
          <a:xfrm>
            <a:off x="199697" y="1748895"/>
            <a:ext cx="208104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Husband has no earnings/don’t know</a:t>
            </a:r>
          </a:p>
          <a:p>
            <a:pPr algn="ctr"/>
            <a:r>
              <a:rPr lang="en-US" b="1" dirty="0"/>
              <a:t>5%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EAED628-3D0B-45B8-B47C-D5F236166B75}"/>
              </a:ext>
            </a:extLst>
          </p:cNvPr>
          <p:cNvSpPr txBox="1"/>
          <p:nvPr/>
        </p:nvSpPr>
        <p:spPr>
          <a:xfrm>
            <a:off x="6968520" y="6198969"/>
            <a:ext cx="219323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/>
              <a:t>Figure &gt;100% due to rounding.</a:t>
            </a:r>
          </a:p>
        </p:txBody>
      </p:sp>
    </p:spTree>
    <p:extLst>
      <p:ext uri="{BB962C8B-B14F-4D97-AF65-F5344CB8AC3E}">
        <p14:creationId xmlns:p14="http://schemas.microsoft.com/office/powerpoint/2010/main" val="9557809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589314"/>
            <a:ext cx="4572000" cy="3624027"/>
          </a:xfrm>
        </p:spPr>
        <p:txBody>
          <a:bodyPr>
            <a:normAutofit/>
          </a:bodyPr>
          <a:lstStyle/>
          <a:p>
            <a:pPr>
              <a:buClr>
                <a:schemeClr val="tx1"/>
              </a:buClr>
            </a:pPr>
            <a:r>
              <a:rPr lang="en-US" sz="3400" dirty="0"/>
              <a:t>Employment and earnings</a:t>
            </a:r>
          </a:p>
          <a:p>
            <a:pPr>
              <a:buClr>
                <a:schemeClr val="tx1"/>
              </a:buClr>
            </a:pPr>
            <a:r>
              <a:rPr lang="en-US" sz="3400" b="1" dirty="0">
                <a:solidFill>
                  <a:schemeClr val="accent1"/>
                </a:solidFill>
              </a:rPr>
              <a:t>Ownership of assets</a:t>
            </a:r>
          </a:p>
          <a:p>
            <a:pPr>
              <a:buClr>
                <a:schemeClr val="tx1"/>
              </a:buClr>
            </a:pPr>
            <a:r>
              <a:rPr lang="en-US" sz="3400" dirty="0"/>
              <a:t>Decision making</a:t>
            </a:r>
          </a:p>
          <a:p>
            <a:pPr>
              <a:buClr>
                <a:schemeClr val="tx1"/>
              </a:buClr>
            </a:pPr>
            <a:r>
              <a:rPr lang="en-US" sz="3400" dirty="0"/>
              <a:t>Attitudes toward wife beating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5937CA8-B16C-4B24-9D35-7F0A7312FC92}"/>
              </a:ext>
            </a:extLst>
          </p:cNvPr>
          <p:cNvSpPr txBox="1"/>
          <p:nvPr/>
        </p:nvSpPr>
        <p:spPr>
          <a:xfrm>
            <a:off x="4260172" y="4814255"/>
            <a:ext cx="4730556" cy="27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© 2020 UNICEF/UNI343975/Saleh</a:t>
            </a:r>
          </a:p>
        </p:txBody>
      </p:sp>
      <p:pic>
        <p:nvPicPr>
          <p:cNvPr id="8" name="Picture 7" descr="A person sitting on a couch using a computer&#10;&#10;Description automatically generated with medium confidence">
            <a:extLst>
              <a:ext uri="{FF2B5EF4-FFF2-40B4-BE49-F238E27FC236}">
                <a16:creationId xmlns:a16="http://schemas.microsoft.com/office/drawing/2014/main" id="{20D08B26-F147-4C0B-A898-2E6A3258303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172" y="1654598"/>
            <a:ext cx="4730557" cy="3159656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4566099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Ownership of House and Land</a:t>
            </a:r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33588737"/>
              </p:ext>
            </p:extLst>
          </p:nvPr>
        </p:nvGraphicFramePr>
        <p:xfrm>
          <a:off x="461963" y="1606550"/>
          <a:ext cx="8256587" cy="52514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0" y="1102564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/>
              <a:t>Percent of women and men age 15-49 who:</a:t>
            </a:r>
          </a:p>
        </p:txBody>
      </p:sp>
    </p:spTree>
    <p:extLst>
      <p:ext uri="{BB962C8B-B14F-4D97-AF65-F5344CB8AC3E}">
        <p14:creationId xmlns:p14="http://schemas.microsoft.com/office/powerpoint/2010/main" val="186890601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Ownership and Use of Bank Accounts </a:t>
            </a:r>
            <a:br>
              <a:rPr lang="en-US" dirty="0"/>
            </a:br>
            <a:r>
              <a:rPr lang="en-US" dirty="0"/>
              <a:t>and Mobile Phones</a:t>
            </a:r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24462583"/>
              </p:ext>
            </p:extLst>
          </p:nvPr>
        </p:nvGraphicFramePr>
        <p:xfrm>
          <a:off x="522514" y="1244600"/>
          <a:ext cx="8196943" cy="5613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077684" y="1606550"/>
            <a:ext cx="31350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/>
              <a:t>Percent of women and men </a:t>
            </a:r>
            <a:br>
              <a:rPr lang="en-US" i="1" dirty="0"/>
            </a:br>
            <a:r>
              <a:rPr lang="en-US" i="1" dirty="0"/>
              <a:t>age 15-49 who: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976257" y="1339765"/>
            <a:ext cx="316774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/>
              <a:t>Among women and men age 15-49 who own a mobile phone, percent who:</a:t>
            </a:r>
          </a:p>
        </p:txBody>
      </p:sp>
      <p:cxnSp>
        <p:nvCxnSpPr>
          <p:cNvPr id="11" name="Straight Connector 10"/>
          <p:cNvCxnSpPr/>
          <p:nvPr/>
        </p:nvCxnSpPr>
        <p:spPr>
          <a:xfrm>
            <a:off x="1307564" y="2252881"/>
            <a:ext cx="257991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5976257" y="2222560"/>
            <a:ext cx="308065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72523743"/>
      </p:ext>
    </p:extLst>
  </p:cSld>
  <p:clrMapOvr>
    <a:masterClrMapping/>
  </p:clrMapOvr>
</p:sld>
</file>

<file path=ppt/theme/theme1.xml><?xml version="1.0" encoding="utf-8"?>
<a:theme xmlns:a="http://schemas.openxmlformats.org/drawingml/2006/main" name="Custom Design">
  <a:themeElements>
    <a:clrScheme name="Rwanda">
      <a:dk1>
        <a:sysClr val="windowText" lastClr="000000"/>
      </a:dk1>
      <a:lt1>
        <a:sysClr val="window" lastClr="FFFFFF"/>
      </a:lt1>
      <a:dk2>
        <a:srgbClr val="1C3564"/>
      </a:dk2>
      <a:lt2>
        <a:srgbClr val="F9D10A"/>
      </a:lt2>
      <a:accent1>
        <a:srgbClr val="11A1DC"/>
      </a:accent1>
      <a:accent2>
        <a:srgbClr val="20603D"/>
      </a:accent2>
      <a:accent3>
        <a:srgbClr val="F07F09"/>
      </a:accent3>
      <a:accent4>
        <a:srgbClr val="70CEF4"/>
      </a:accent4>
      <a:accent5>
        <a:srgbClr val="4E8542"/>
      </a:accent5>
      <a:accent6>
        <a:srgbClr val="B3D5AB"/>
      </a:accent6>
      <a:hlink>
        <a:srgbClr val="A5A5A5"/>
      </a:hlink>
      <a:folHlink>
        <a:srgbClr val="B26B0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Theme">
  <a:themeElements>
    <a:clrScheme name="Rwanda">
      <a:dk1>
        <a:sysClr val="windowText" lastClr="000000"/>
      </a:dk1>
      <a:lt1>
        <a:sysClr val="window" lastClr="FFFFFF"/>
      </a:lt1>
      <a:dk2>
        <a:srgbClr val="1C3564"/>
      </a:dk2>
      <a:lt2>
        <a:srgbClr val="F9D10A"/>
      </a:lt2>
      <a:accent1>
        <a:srgbClr val="11A1DC"/>
      </a:accent1>
      <a:accent2>
        <a:srgbClr val="20603D"/>
      </a:accent2>
      <a:accent3>
        <a:srgbClr val="F07F09"/>
      </a:accent3>
      <a:accent4>
        <a:srgbClr val="70CEF4"/>
      </a:accent4>
      <a:accent5>
        <a:srgbClr val="4E8542"/>
      </a:accent5>
      <a:accent6>
        <a:srgbClr val="B3D5AB"/>
      </a:accent6>
      <a:hlink>
        <a:srgbClr val="A5A5A5"/>
      </a:hlink>
      <a:folHlink>
        <a:srgbClr val="B26B0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Aspect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Aspect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.xml><?xml version="1.0" encoding="utf-8"?>
<a:themeOverride xmlns:a="http://schemas.openxmlformats.org/drawingml/2006/main">
  <a:clrScheme name="Aspect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.xml><?xml version="1.0" encoding="utf-8"?>
<a:themeOverride xmlns:a="http://schemas.openxmlformats.org/drawingml/2006/main">
  <a:clrScheme name="Aspect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5.xml><?xml version="1.0" encoding="utf-8"?>
<a:themeOverride xmlns:a="http://schemas.openxmlformats.org/drawingml/2006/main">
  <a:clrScheme name="Aspect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6.xml><?xml version="1.0" encoding="utf-8"?>
<a:themeOverride xmlns:a="http://schemas.openxmlformats.org/drawingml/2006/main">
  <a:clrScheme name="Aspect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7.xml><?xml version="1.0" encoding="utf-8"?>
<a:themeOverride xmlns:a="http://schemas.openxmlformats.org/drawingml/2006/main">
  <a:clrScheme name="Aspect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8.xml><?xml version="1.0" encoding="utf-8"?>
<a:themeOverride xmlns:a="http://schemas.openxmlformats.org/drawingml/2006/main">
  <a:clrScheme name="Aspect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9.xml><?xml version="1.0" encoding="utf-8"?>
<a:themeOverride xmlns:a="http://schemas.openxmlformats.org/drawingml/2006/main">
  <a:clrScheme name="Aspect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AE09DEE16327245B7538AF0464A7905" ma:contentTypeVersion="534" ma:contentTypeDescription="Create a new document." ma:contentTypeScope="" ma:versionID="eaee86fdc4f04236bb7ef7d2e48accb9">
  <xsd:schema xmlns:xsd="http://www.w3.org/2001/XMLSchema" xmlns:xs="http://www.w3.org/2001/XMLSchema" xmlns:p="http://schemas.microsoft.com/office/2006/metadata/properties" xmlns:ns2="d16efad5-0601-4cf0-b7c2-89968258c777" xmlns:ns3="83c4e5ee-5eea-4e8c-8b50-726738bccb6e" targetNamespace="http://schemas.microsoft.com/office/2006/metadata/properties" ma:root="true" ma:fieldsID="914b159088e37e870fd189bbe54cbdaa" ns2:_="" ns3:_="">
    <xsd:import namespace="d16efad5-0601-4cf0-b7c2-89968258c777"/>
    <xsd:import namespace="83c4e5ee-5eea-4e8c-8b50-726738bccb6e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OCR" minOccurs="0"/>
                <xsd:element ref="ns3:MediaServiceAutoKeyPoints" minOccurs="0"/>
                <xsd:element ref="ns3:MediaServiceKeyPoints" minOccurs="0"/>
                <xsd:element ref="ns2:SharedWithUsers" minOccurs="0"/>
                <xsd:element ref="ns2:SharedWithDetails" minOccurs="0"/>
                <xsd:element ref="ns3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16efad5-0601-4cf0-b7c2-89968258c777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SharedWithUsers" ma:index="2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3c4e5ee-5eea-4e8c-8b50-726738bccb6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3" nillable="true" ma:displayName="Length (seconds)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d16efad5-0601-4cf0-b7c2-89968258c777">VMX3MACP777Z-1177381151-10736</_dlc_DocId>
    <_dlc_DocIdUrl xmlns="d16efad5-0601-4cf0-b7c2-89968258c777">
      <Url>https://icfonline.sharepoint.com/sites/ihd-dhs/Dissemination/_layouts/15/DocIdRedir.aspx?ID=VMX3MACP777Z-1177381151-10736</Url>
      <Description>VMX3MACP777Z-1177381151-10736</Description>
    </_dlc_DocIdUrl>
  </documentManagement>
</p:properties>
</file>

<file path=customXml/itemProps1.xml><?xml version="1.0" encoding="utf-8"?>
<ds:datastoreItem xmlns:ds="http://schemas.openxmlformats.org/officeDocument/2006/customXml" ds:itemID="{2EB8F015-67E9-4855-A3C5-6CE542F2801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16efad5-0601-4cf0-b7c2-89968258c777"/>
    <ds:schemaRef ds:uri="83c4e5ee-5eea-4e8c-8b50-726738bccb6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0D7ACCE0-0ED0-4B6A-97DB-0B396D942CE4}">
  <ds:schemaRefs>
    <ds:schemaRef ds:uri="http://schemas.microsoft.com/sharepoint/events"/>
  </ds:schemaRefs>
</ds:datastoreItem>
</file>

<file path=customXml/itemProps3.xml><?xml version="1.0" encoding="utf-8"?>
<ds:datastoreItem xmlns:ds="http://schemas.openxmlformats.org/officeDocument/2006/customXml" ds:itemID="{4621F504-E8EC-4545-992D-C46DA4EA36CC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8C09ABD6-22CC-4E4E-BADC-B532B9C4A952}">
  <ds:schemaRefs>
    <ds:schemaRef ds:uri="http://schemas.microsoft.com/office/2006/metadata/properties"/>
    <ds:schemaRef ds:uri="http://schemas.microsoft.com/office/infopath/2007/PartnerControls"/>
    <ds:schemaRef ds:uri="d16efad5-0601-4cf0-b7c2-89968258c777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1332</TotalTime>
  <Words>801</Words>
  <Application>Microsoft Office PowerPoint</Application>
  <PresentationFormat>On-screen Show (4:3)</PresentationFormat>
  <Paragraphs>79</Paragraphs>
  <Slides>15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15</vt:i4>
      </vt:variant>
    </vt:vector>
  </HeadingPairs>
  <TitlesOfParts>
    <vt:vector size="20" baseType="lpstr">
      <vt:lpstr>Arial</vt:lpstr>
      <vt:lpstr>Calibri</vt:lpstr>
      <vt:lpstr>Custom Design</vt:lpstr>
      <vt:lpstr>1_Custom Design</vt:lpstr>
      <vt:lpstr>1_Office Theme</vt:lpstr>
      <vt:lpstr>PowerPoint Presentation</vt:lpstr>
      <vt:lpstr>PowerPoint Presentation</vt:lpstr>
      <vt:lpstr>Employment</vt:lpstr>
      <vt:lpstr>Type of Payment</vt:lpstr>
      <vt:lpstr>Control over Women’s Earnings</vt:lpstr>
      <vt:lpstr>Comparing Women’s and  their Partners’ Earnings</vt:lpstr>
      <vt:lpstr>PowerPoint Presentation</vt:lpstr>
      <vt:lpstr>Ownership of House and Land</vt:lpstr>
      <vt:lpstr>Ownership and Use of Bank Accounts  and Mobile Phones</vt:lpstr>
      <vt:lpstr>PowerPoint Presentation</vt:lpstr>
      <vt:lpstr>Women’s Participation in Decision Making</vt:lpstr>
      <vt:lpstr>Men’s Participation in Decision Making</vt:lpstr>
      <vt:lpstr>PowerPoint Presentation</vt:lpstr>
      <vt:lpstr>Attitudes toward Wife Beating</vt:lpstr>
      <vt:lpstr>Key Findings</vt:lpstr>
    </vt:vector>
  </TitlesOfParts>
  <Company>ICFI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Womens Empowerment_US English</dc:title>
  <dc:creator>Zweimueller, Sally</dc:creator>
  <cp:lastModifiedBy>McFarland, Annette</cp:lastModifiedBy>
  <cp:revision>141</cp:revision>
  <dcterms:created xsi:type="dcterms:W3CDTF">2017-05-18T16:43:03Z</dcterms:created>
  <dcterms:modified xsi:type="dcterms:W3CDTF">2021-08-12T16:30:43Z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0x010100DAE09DEE16327245B7538AF0464A7905</vt:lpwstr>
  </property>
  <property fmtid="{D5CDD505-2E9C-101B-9397-08002B2CF9AE}" pid="3" name="_dlc_DocIdItemGuid">
    <vt:lpwstr>a84964d8-c654-4da7-80bd-05d4fd891d0a</vt:lpwstr>
  </property>
</Properties>
</file>