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4"/>
  </p:notesMasterIdLst>
  <p:handoutMasterIdLst>
    <p:handoutMasterId r:id="rId25"/>
  </p:handoutMasterIdLst>
  <p:sldIdLst>
    <p:sldId id="257" r:id="rId8"/>
    <p:sldId id="259" r:id="rId9"/>
    <p:sldId id="258" r:id="rId10"/>
    <p:sldId id="260" r:id="rId11"/>
    <p:sldId id="261" r:id="rId12"/>
    <p:sldId id="262" r:id="rId13"/>
    <p:sldId id="263" r:id="rId14"/>
    <p:sldId id="264" r:id="rId15"/>
    <p:sldId id="265" r:id="rId16"/>
    <p:sldId id="266" r:id="rId17"/>
    <p:sldId id="272" r:id="rId18"/>
    <p:sldId id="267" r:id="rId19"/>
    <p:sldId id="268" r:id="rId20"/>
    <p:sldId id="269" r:id="rId21"/>
    <p:sldId id="270" r:id="rId22"/>
    <p:sldId id="27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ybro, Erica" initials="NE" lastIdx="1" clrIdx="0">
    <p:extLst>
      <p:ext uri="{19B8F6BF-5375-455C-9EA6-DF929625EA0E}">
        <p15:presenceInfo xmlns:p15="http://schemas.microsoft.com/office/powerpoint/2012/main" userId="S::N101079@icf.com::1492e0a9-8f05-4098-a64e-a6e438108755" providerId="AD"/>
      </p:ext>
    </p:extLst>
  </p:cmAuthor>
  <p:cmAuthor id="2" name="McFarland, Annette" initials="MA" lastIdx="5" clrIdx="1">
    <p:extLst>
      <p:ext uri="{19B8F6BF-5375-455C-9EA6-DF929625EA0E}">
        <p15:presenceInfo xmlns:p15="http://schemas.microsoft.com/office/powerpoint/2012/main" userId="S::N107137@icf.com::e93d1f50-85ab-41a8-a34a-185a53159573" providerId="AD"/>
      </p:ext>
    </p:extLst>
  </p:cmAuthor>
  <p:cmAuthor id="3" name="Zweimueller, Sally" initials="ZS" lastIdx="2" clrIdx="2">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D2D322-A305-4282-8120-05F009859E11}" v="3" dt="2021-10-06T19:43:13.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86728" autoAdjust="0"/>
  </p:normalViewPr>
  <p:slideViewPr>
    <p:cSldViewPr snapToGrid="0">
      <p:cViewPr varScale="1">
        <p:scale>
          <a:sx n="66" d="100"/>
          <a:sy n="66" d="100"/>
        </p:scale>
        <p:origin x="1080" y="40"/>
      </p:cViewPr>
      <p:guideLst/>
    </p:cSldViewPr>
  </p:slideViewPr>
  <p:outlineViewPr>
    <p:cViewPr>
      <p:scale>
        <a:sx n="33" d="100"/>
        <a:sy n="33" d="100"/>
      </p:scale>
      <p:origin x="0" y="-6245"/>
    </p:cViewPr>
  </p:outlineViewPr>
  <p:notesTextViewPr>
    <p:cViewPr>
      <p:scale>
        <a:sx n="3" d="2"/>
        <a:sy n="3" d="2"/>
      </p:scale>
      <p:origin x="0" y="0"/>
    </p:cViewPr>
  </p:notesTextViewPr>
  <p:notesViewPr>
    <p:cSldViewPr snapToGrid="0">
      <p:cViewPr varScale="1">
        <p:scale>
          <a:sx n="62" d="100"/>
          <a:sy n="62" d="100"/>
        </p:scale>
        <p:origin x="3154"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49CEED1D-F7DE-40CB-8FFC-7C0B1D4208DE}"/>
    <pc:docChg chg="modSld">
      <pc:chgData name="Zweimueller, Sally" userId="f649569d-8ee2-4724-a3fd-8ef967560e44" providerId="ADAL" clId="{49CEED1D-F7DE-40CB-8FFC-7C0B1D4208DE}" dt="2020-11-17T15:11:06.481" v="1" actId="20577"/>
      <pc:docMkLst>
        <pc:docMk/>
      </pc:docMkLst>
      <pc:sldChg chg="modSp mod">
        <pc:chgData name="Zweimueller, Sally" userId="f649569d-8ee2-4724-a3fd-8ef967560e44" providerId="ADAL" clId="{49CEED1D-F7DE-40CB-8FFC-7C0B1D4208DE}" dt="2020-11-17T15:11:06.481" v="1" actId="20577"/>
        <pc:sldMkLst>
          <pc:docMk/>
          <pc:sldMk cId="2129250665" sldId="259"/>
        </pc:sldMkLst>
        <pc:spChg chg="mod">
          <ac:chgData name="Zweimueller, Sally" userId="f649569d-8ee2-4724-a3fd-8ef967560e44" providerId="ADAL" clId="{49CEED1D-F7DE-40CB-8FFC-7C0B1D4208DE}" dt="2020-11-17T15:11:06.481" v="1" actId="20577"/>
          <ac:spMkLst>
            <pc:docMk/>
            <pc:sldMk cId="2129250665" sldId="259"/>
            <ac:spMk id="4" creationId="{00000000-0000-0000-0000-000000000000}"/>
          </ac:spMkLst>
        </pc:spChg>
      </pc:sldChg>
    </pc:docChg>
  </pc:docChgLst>
  <pc:docChgLst>
    <pc:chgData name="Nybro, Erica" userId="1492e0a9-8f05-4098-a64e-a6e438108755" providerId="ADAL" clId="{E2C73B4F-8900-40C4-893E-D9BB9C1D4A52}"/>
    <pc:docChg chg="undo custSel modSld sldOrd modMainMaster">
      <pc:chgData name="Nybro, Erica" userId="1492e0a9-8f05-4098-a64e-a6e438108755" providerId="ADAL" clId="{E2C73B4F-8900-40C4-893E-D9BB9C1D4A52}" dt="2021-06-23T14:15:14.547" v="1359" actId="20577"/>
      <pc:docMkLst>
        <pc:docMk/>
      </pc:docMkLst>
      <pc:sldChg chg="modSp mod">
        <pc:chgData name="Nybro, Erica" userId="1492e0a9-8f05-4098-a64e-a6e438108755" providerId="ADAL" clId="{E2C73B4F-8900-40C4-893E-D9BB9C1D4A52}" dt="2021-06-21T21:22:54.548" v="1270" actId="20577"/>
        <pc:sldMkLst>
          <pc:docMk/>
          <pc:sldMk cId="1289625166" sldId="257"/>
        </pc:sldMkLst>
        <pc:spChg chg="mod">
          <ac:chgData name="Nybro, Erica" userId="1492e0a9-8f05-4098-a64e-a6e438108755" providerId="ADAL" clId="{E2C73B4F-8900-40C4-893E-D9BB9C1D4A52}" dt="2021-06-21T21:22:54.548" v="1270" actId="20577"/>
          <ac:spMkLst>
            <pc:docMk/>
            <pc:sldMk cId="1289625166" sldId="257"/>
            <ac:spMk id="3" creationId="{00000000-0000-0000-0000-000000000000}"/>
          </ac:spMkLst>
        </pc:spChg>
      </pc:sldChg>
      <pc:sldChg chg="modSp mod">
        <pc:chgData name="Nybro, Erica" userId="1492e0a9-8f05-4098-a64e-a6e438108755" providerId="ADAL" clId="{E2C73B4F-8900-40C4-893E-D9BB9C1D4A52}" dt="2021-06-21T20:36:29.104" v="224" actId="404"/>
        <pc:sldMkLst>
          <pc:docMk/>
          <pc:sldMk cId="364172602" sldId="258"/>
        </pc:sldMkLst>
        <pc:spChg chg="mod">
          <ac:chgData name="Nybro, Erica" userId="1492e0a9-8f05-4098-a64e-a6e438108755" providerId="ADAL" clId="{E2C73B4F-8900-40C4-893E-D9BB9C1D4A52}" dt="2021-06-21T20:36:29.104" v="224" actId="404"/>
          <ac:spMkLst>
            <pc:docMk/>
            <pc:sldMk cId="364172602" sldId="258"/>
            <ac:spMk id="3" creationId="{00000000-0000-0000-0000-000000000000}"/>
          </ac:spMkLst>
        </pc:spChg>
      </pc:sldChg>
      <pc:sldChg chg="addSp delSp modSp mod">
        <pc:chgData name="Nybro, Erica" userId="1492e0a9-8f05-4098-a64e-a6e438108755" providerId="ADAL" clId="{E2C73B4F-8900-40C4-893E-D9BB9C1D4A52}" dt="2021-06-21T20:34:41.967" v="201" actId="1076"/>
        <pc:sldMkLst>
          <pc:docMk/>
          <pc:sldMk cId="2129250665" sldId="259"/>
        </pc:sldMkLst>
        <pc:spChg chg="add del mod">
          <ac:chgData name="Nybro, Erica" userId="1492e0a9-8f05-4098-a64e-a6e438108755" providerId="ADAL" clId="{E2C73B4F-8900-40C4-893E-D9BB9C1D4A52}" dt="2021-06-21T20:31:05.776" v="89" actId="478"/>
          <ac:spMkLst>
            <pc:docMk/>
            <pc:sldMk cId="2129250665" sldId="259"/>
            <ac:spMk id="3" creationId="{22108CFF-BA7F-4CA1-A8FC-D5A77563328B}"/>
          </ac:spMkLst>
        </pc:spChg>
        <pc:spChg chg="mod">
          <ac:chgData name="Nybro, Erica" userId="1492e0a9-8f05-4098-a64e-a6e438108755" providerId="ADAL" clId="{E2C73B4F-8900-40C4-893E-D9BB9C1D4A52}" dt="2021-06-21T20:33:50.240" v="177" actId="403"/>
          <ac:spMkLst>
            <pc:docMk/>
            <pc:sldMk cId="2129250665" sldId="259"/>
            <ac:spMk id="4" creationId="{00000000-0000-0000-0000-000000000000}"/>
          </ac:spMkLst>
        </pc:spChg>
        <pc:graphicFrameChg chg="add del mod">
          <ac:chgData name="Nybro, Erica" userId="1492e0a9-8f05-4098-a64e-a6e438108755" providerId="ADAL" clId="{E2C73B4F-8900-40C4-893E-D9BB9C1D4A52}" dt="2021-06-21T20:31:13.388" v="94" actId="478"/>
          <ac:graphicFrameMkLst>
            <pc:docMk/>
            <pc:sldMk cId="2129250665" sldId="259"/>
            <ac:graphicFrameMk id="2" creationId="{0F5EF54A-FF82-4D16-8E0D-8FD60208D0E4}"/>
          </ac:graphicFrameMkLst>
        </pc:graphicFrameChg>
        <pc:picChg chg="del">
          <ac:chgData name="Nybro, Erica" userId="1492e0a9-8f05-4098-a64e-a6e438108755" providerId="ADAL" clId="{E2C73B4F-8900-40C4-893E-D9BB9C1D4A52}" dt="2021-06-21T20:29:08.125" v="78" actId="478"/>
          <ac:picMkLst>
            <pc:docMk/>
            <pc:sldMk cId="2129250665" sldId="259"/>
            <ac:picMk id="5" creationId="{00000000-0000-0000-0000-000000000000}"/>
          </ac:picMkLst>
        </pc:picChg>
        <pc:picChg chg="mod">
          <ac:chgData name="Nybro, Erica" userId="1492e0a9-8f05-4098-a64e-a6e438108755" providerId="ADAL" clId="{E2C73B4F-8900-40C4-893E-D9BB9C1D4A52}" dt="2021-06-21T20:34:37.886" v="199" actId="1076"/>
          <ac:picMkLst>
            <pc:docMk/>
            <pc:sldMk cId="2129250665" sldId="259"/>
            <ac:picMk id="6" creationId="{00000000-0000-0000-0000-000000000000}"/>
          </ac:picMkLst>
        </pc:picChg>
        <pc:picChg chg="del">
          <ac:chgData name="Nybro, Erica" userId="1492e0a9-8f05-4098-a64e-a6e438108755" providerId="ADAL" clId="{E2C73B4F-8900-40C4-893E-D9BB9C1D4A52}" dt="2021-06-21T20:29:06.449" v="77" actId="478"/>
          <ac:picMkLst>
            <pc:docMk/>
            <pc:sldMk cId="2129250665" sldId="259"/>
            <ac:picMk id="7" creationId="{00000000-0000-0000-0000-000000000000}"/>
          </ac:picMkLst>
        </pc:picChg>
        <pc:picChg chg="add mod">
          <ac:chgData name="Nybro, Erica" userId="1492e0a9-8f05-4098-a64e-a6e438108755" providerId="ADAL" clId="{E2C73B4F-8900-40C4-893E-D9BB9C1D4A52}" dt="2021-06-21T20:34:10.156" v="187" actId="1076"/>
          <ac:picMkLst>
            <pc:docMk/>
            <pc:sldMk cId="2129250665" sldId="259"/>
            <ac:picMk id="11" creationId="{C0472314-83E2-4CF0-A9B9-BCA9A763270A}"/>
          </ac:picMkLst>
        </pc:picChg>
        <pc:picChg chg="add mod">
          <ac:chgData name="Nybro, Erica" userId="1492e0a9-8f05-4098-a64e-a6e438108755" providerId="ADAL" clId="{E2C73B4F-8900-40C4-893E-D9BB9C1D4A52}" dt="2021-06-21T20:34:37.886" v="199" actId="1076"/>
          <ac:picMkLst>
            <pc:docMk/>
            <pc:sldMk cId="2129250665" sldId="259"/>
            <ac:picMk id="13" creationId="{BE7A8716-7B3D-4B99-B3E9-C4CCFA31B5A9}"/>
          </ac:picMkLst>
        </pc:picChg>
        <pc:picChg chg="add mod">
          <ac:chgData name="Nybro, Erica" userId="1492e0a9-8f05-4098-a64e-a6e438108755" providerId="ADAL" clId="{E2C73B4F-8900-40C4-893E-D9BB9C1D4A52}" dt="2021-06-21T20:34:41.967" v="201" actId="1076"/>
          <ac:picMkLst>
            <pc:docMk/>
            <pc:sldMk cId="2129250665" sldId="259"/>
            <ac:picMk id="17" creationId="{13083708-C5D6-4852-9CE5-7115C397E179}"/>
          </ac:picMkLst>
        </pc:picChg>
        <pc:picChg chg="add mod">
          <ac:chgData name="Nybro, Erica" userId="1492e0a9-8f05-4098-a64e-a6e438108755" providerId="ADAL" clId="{E2C73B4F-8900-40C4-893E-D9BB9C1D4A52}" dt="2021-06-21T20:33:43.205" v="175" actId="14100"/>
          <ac:picMkLst>
            <pc:docMk/>
            <pc:sldMk cId="2129250665" sldId="259"/>
            <ac:picMk id="18" creationId="{9134C48A-6A54-4146-BE2D-464EA109F33F}"/>
          </ac:picMkLst>
        </pc:picChg>
        <pc:picChg chg="add del mod">
          <ac:chgData name="Nybro, Erica" userId="1492e0a9-8f05-4098-a64e-a6e438108755" providerId="ADAL" clId="{E2C73B4F-8900-40C4-893E-D9BB9C1D4A52}" dt="2021-06-21T20:30:56.105" v="80" actId="21"/>
          <ac:picMkLst>
            <pc:docMk/>
            <pc:sldMk cId="2129250665" sldId="259"/>
            <ac:picMk id="1025" creationId="{63285369-DEF6-4EDD-9374-532F7AE74BD8}"/>
          </ac:picMkLst>
        </pc:picChg>
        <pc:picChg chg="add mod">
          <ac:chgData name="Nybro, Erica" userId="1492e0a9-8f05-4098-a64e-a6e438108755" providerId="ADAL" clId="{E2C73B4F-8900-40C4-893E-D9BB9C1D4A52}" dt="2021-06-21T20:34:29.093" v="196" actId="1076"/>
          <ac:picMkLst>
            <pc:docMk/>
            <pc:sldMk cId="2129250665" sldId="259"/>
            <ac:picMk id="1026" creationId="{EED315B1-2F93-4AB2-924C-0BE045B3EE47}"/>
          </ac:picMkLst>
        </pc:picChg>
        <pc:picChg chg="add mod">
          <ac:chgData name="Nybro, Erica" userId="1492e0a9-8f05-4098-a64e-a6e438108755" providerId="ADAL" clId="{E2C73B4F-8900-40C4-893E-D9BB9C1D4A52}" dt="2021-06-21T20:34:41.967" v="201" actId="1076"/>
          <ac:picMkLst>
            <pc:docMk/>
            <pc:sldMk cId="2129250665" sldId="259"/>
            <ac:picMk id="1028" creationId="{5937D2B7-63A7-47A6-A27B-7424F78168E2}"/>
          </ac:picMkLst>
        </pc:picChg>
        <pc:picChg chg="add mod">
          <ac:chgData name="Nybro, Erica" userId="1492e0a9-8f05-4098-a64e-a6e438108755" providerId="ADAL" clId="{E2C73B4F-8900-40C4-893E-D9BB9C1D4A52}" dt="2021-06-21T20:34:37.886" v="199" actId="1076"/>
          <ac:picMkLst>
            <pc:docMk/>
            <pc:sldMk cId="2129250665" sldId="259"/>
            <ac:picMk id="1030" creationId="{90C0B67F-E8A3-40C7-A6A4-A35F7E2F8C84}"/>
          </ac:picMkLst>
        </pc:picChg>
        <pc:picChg chg="add mod">
          <ac:chgData name="Nybro, Erica" userId="1492e0a9-8f05-4098-a64e-a6e438108755" providerId="ADAL" clId="{E2C73B4F-8900-40C4-893E-D9BB9C1D4A52}" dt="2021-06-21T20:34:41.967" v="201" actId="1076"/>
          <ac:picMkLst>
            <pc:docMk/>
            <pc:sldMk cId="2129250665" sldId="259"/>
            <ac:picMk id="1031" creationId="{E39968CA-5661-4FF7-9570-9F46B3617E6E}"/>
          </ac:picMkLst>
        </pc:picChg>
        <pc:picChg chg="add mod">
          <ac:chgData name="Nybro, Erica" userId="1492e0a9-8f05-4098-a64e-a6e438108755" providerId="ADAL" clId="{E2C73B4F-8900-40C4-893E-D9BB9C1D4A52}" dt="2021-06-21T20:34:00.220" v="181" actId="1076"/>
          <ac:picMkLst>
            <pc:docMk/>
            <pc:sldMk cId="2129250665" sldId="259"/>
            <ac:picMk id="1032" creationId="{04A3A765-94B3-4A10-9852-829A50DBA21D}"/>
          </ac:picMkLst>
        </pc:picChg>
        <pc:picChg chg="add del mod">
          <ac:chgData name="Nybro, Erica" userId="1492e0a9-8f05-4098-a64e-a6e438108755" providerId="ADAL" clId="{E2C73B4F-8900-40C4-893E-D9BB9C1D4A52}" dt="2021-06-21T20:31:11.728" v="93" actId="478"/>
          <ac:picMkLst>
            <pc:docMk/>
            <pc:sldMk cId="2129250665" sldId="259"/>
            <ac:picMk id="1033" creationId="{AA60697F-8DF3-477E-B28B-C7D3BD730A91}"/>
          </ac:picMkLst>
        </pc:picChg>
      </pc:sldChg>
      <pc:sldChg chg="modSp mod">
        <pc:chgData name="Nybro, Erica" userId="1492e0a9-8f05-4098-a64e-a6e438108755" providerId="ADAL" clId="{E2C73B4F-8900-40C4-893E-D9BB9C1D4A52}" dt="2021-06-21T20:42:25.727" v="272" actId="20577"/>
        <pc:sldMkLst>
          <pc:docMk/>
          <pc:sldMk cId="1443189657" sldId="260"/>
        </pc:sldMkLst>
        <pc:spChg chg="mod">
          <ac:chgData name="Nybro, Erica" userId="1492e0a9-8f05-4098-a64e-a6e438108755" providerId="ADAL" clId="{E2C73B4F-8900-40C4-893E-D9BB9C1D4A52}" dt="2021-06-21T20:42:25.727" v="272" actId="20577"/>
          <ac:spMkLst>
            <pc:docMk/>
            <pc:sldMk cId="1443189657" sldId="260"/>
            <ac:spMk id="3" creationId="{00000000-0000-0000-0000-000000000000}"/>
          </ac:spMkLst>
        </pc:spChg>
      </pc:sldChg>
      <pc:sldChg chg="modSp mod ord">
        <pc:chgData name="Nybro, Erica" userId="1492e0a9-8f05-4098-a64e-a6e438108755" providerId="ADAL" clId="{E2C73B4F-8900-40C4-893E-D9BB9C1D4A52}" dt="2021-06-21T21:23:01.302" v="1272"/>
        <pc:sldMkLst>
          <pc:docMk/>
          <pc:sldMk cId="2568893435" sldId="261"/>
        </pc:sldMkLst>
        <pc:spChg chg="mod">
          <ac:chgData name="Nybro, Erica" userId="1492e0a9-8f05-4098-a64e-a6e438108755" providerId="ADAL" clId="{E2C73B4F-8900-40C4-893E-D9BB9C1D4A52}" dt="2021-06-21T20:46:00.369" v="357" actId="1076"/>
          <ac:spMkLst>
            <pc:docMk/>
            <pc:sldMk cId="2568893435" sldId="261"/>
            <ac:spMk id="3" creationId="{00000000-0000-0000-0000-000000000000}"/>
          </ac:spMkLst>
        </pc:spChg>
      </pc:sldChg>
      <pc:sldChg chg="addSp delSp modSp mod">
        <pc:chgData name="Nybro, Erica" userId="1492e0a9-8f05-4098-a64e-a6e438108755" providerId="ADAL" clId="{E2C73B4F-8900-40C4-893E-D9BB9C1D4A52}" dt="2021-06-21T21:31:11.949" v="1355" actId="207"/>
        <pc:sldMkLst>
          <pc:docMk/>
          <pc:sldMk cId="217559645" sldId="262"/>
        </pc:sldMkLst>
        <pc:spChg chg="mod">
          <ac:chgData name="Nybro, Erica" userId="1492e0a9-8f05-4098-a64e-a6e438108755" providerId="ADAL" clId="{E2C73B4F-8900-40C4-893E-D9BB9C1D4A52}" dt="2021-06-21T21:29:04.355" v="1294" actId="338"/>
          <ac:spMkLst>
            <pc:docMk/>
            <pc:sldMk cId="217559645" sldId="262"/>
            <ac:spMk id="2" creationId="{00000000-0000-0000-0000-000000000000}"/>
          </ac:spMkLst>
        </pc:spChg>
        <pc:spChg chg="mod">
          <ac:chgData name="Nybro, Erica" userId="1492e0a9-8f05-4098-a64e-a6e438108755" providerId="ADAL" clId="{E2C73B4F-8900-40C4-893E-D9BB9C1D4A52}" dt="2021-06-21T21:27:46.729" v="1287" actId="1076"/>
          <ac:spMkLst>
            <pc:docMk/>
            <pc:sldMk cId="217559645" sldId="262"/>
            <ac:spMk id="6" creationId="{0C00491A-5B8D-46F6-BB94-CFC081A7C17E}"/>
          </ac:spMkLst>
        </pc:spChg>
        <pc:spChg chg="mod">
          <ac:chgData name="Nybro, Erica" userId="1492e0a9-8f05-4098-a64e-a6e438108755" providerId="ADAL" clId="{E2C73B4F-8900-40C4-893E-D9BB9C1D4A52}" dt="2021-06-21T21:27:46.729" v="1287" actId="1076"/>
          <ac:spMkLst>
            <pc:docMk/>
            <pc:sldMk cId="217559645" sldId="262"/>
            <ac:spMk id="7" creationId="{264E7B34-B2AD-4FEE-B4C3-8A0F6BD29991}"/>
          </ac:spMkLst>
        </pc:spChg>
        <pc:spChg chg="mod">
          <ac:chgData name="Nybro, Erica" userId="1492e0a9-8f05-4098-a64e-a6e438108755" providerId="ADAL" clId="{E2C73B4F-8900-40C4-893E-D9BB9C1D4A52}" dt="2021-06-21T21:27:46.729" v="1287" actId="1076"/>
          <ac:spMkLst>
            <pc:docMk/>
            <pc:sldMk cId="217559645" sldId="262"/>
            <ac:spMk id="8" creationId="{4162EFB6-0BEF-49CA-9A4C-85210ABA9052}"/>
          </ac:spMkLst>
        </pc:spChg>
        <pc:spChg chg="mod">
          <ac:chgData name="Nybro, Erica" userId="1492e0a9-8f05-4098-a64e-a6e438108755" providerId="ADAL" clId="{E2C73B4F-8900-40C4-893E-D9BB9C1D4A52}" dt="2021-06-21T21:27:46.729" v="1287" actId="1076"/>
          <ac:spMkLst>
            <pc:docMk/>
            <pc:sldMk cId="217559645" sldId="262"/>
            <ac:spMk id="9" creationId="{C2D1F28F-8C8F-46EA-BBC1-A633FE6CE3BA}"/>
          </ac:spMkLst>
        </pc:spChg>
        <pc:spChg chg="mod">
          <ac:chgData name="Nybro, Erica" userId="1492e0a9-8f05-4098-a64e-a6e438108755" providerId="ADAL" clId="{E2C73B4F-8900-40C4-893E-D9BB9C1D4A52}" dt="2021-06-21T21:27:46.729" v="1287" actId="1076"/>
          <ac:spMkLst>
            <pc:docMk/>
            <pc:sldMk cId="217559645" sldId="262"/>
            <ac:spMk id="10" creationId="{5EA4653A-20FA-4B8F-801A-676D32CAD2E4}"/>
          </ac:spMkLst>
        </pc:spChg>
        <pc:spChg chg="mod">
          <ac:chgData name="Nybro, Erica" userId="1492e0a9-8f05-4098-a64e-a6e438108755" providerId="ADAL" clId="{E2C73B4F-8900-40C4-893E-D9BB9C1D4A52}" dt="2021-06-21T21:27:46.729" v="1287" actId="1076"/>
          <ac:spMkLst>
            <pc:docMk/>
            <pc:sldMk cId="217559645" sldId="262"/>
            <ac:spMk id="11" creationId="{F48C2BE3-37D0-44FC-B44F-C32E89F22B0C}"/>
          </ac:spMkLst>
        </pc:spChg>
        <pc:spChg chg="mod">
          <ac:chgData name="Nybro, Erica" userId="1492e0a9-8f05-4098-a64e-a6e438108755" providerId="ADAL" clId="{E2C73B4F-8900-40C4-893E-D9BB9C1D4A52}" dt="2021-06-21T21:29:07.125" v="1295" actId="1076"/>
          <ac:spMkLst>
            <pc:docMk/>
            <pc:sldMk cId="217559645" sldId="262"/>
            <ac:spMk id="15" creationId="{6F7012C0-6281-404F-B97F-C2DCC71953BA}"/>
          </ac:spMkLst>
        </pc:spChg>
        <pc:spChg chg="mod">
          <ac:chgData name="Nybro, Erica" userId="1492e0a9-8f05-4098-a64e-a6e438108755" providerId="ADAL" clId="{E2C73B4F-8900-40C4-893E-D9BB9C1D4A52}" dt="2021-06-21T21:29:57.572" v="1310" actId="208"/>
          <ac:spMkLst>
            <pc:docMk/>
            <pc:sldMk cId="217559645" sldId="262"/>
            <ac:spMk id="16" creationId="{72ED5C20-B6F3-4FB6-9324-C3542753E0FD}"/>
          </ac:spMkLst>
        </pc:spChg>
        <pc:spChg chg="mod">
          <ac:chgData name="Nybro, Erica" userId="1492e0a9-8f05-4098-a64e-a6e438108755" providerId="ADAL" clId="{E2C73B4F-8900-40C4-893E-D9BB9C1D4A52}" dt="2021-06-21T21:29:57.572" v="1310" actId="208"/>
          <ac:spMkLst>
            <pc:docMk/>
            <pc:sldMk cId="217559645" sldId="262"/>
            <ac:spMk id="17" creationId="{41BB2FBA-D1F7-49CE-8AF3-A41CF7C6E0C7}"/>
          </ac:spMkLst>
        </pc:spChg>
        <pc:spChg chg="mod">
          <ac:chgData name="Nybro, Erica" userId="1492e0a9-8f05-4098-a64e-a6e438108755" providerId="ADAL" clId="{E2C73B4F-8900-40C4-893E-D9BB9C1D4A52}" dt="2021-06-21T21:29:57.572" v="1310" actId="208"/>
          <ac:spMkLst>
            <pc:docMk/>
            <pc:sldMk cId="217559645" sldId="262"/>
            <ac:spMk id="18" creationId="{E2E40BBD-ABA4-4FE4-A3C2-D5558BBC0F63}"/>
          </ac:spMkLst>
        </pc:spChg>
        <pc:spChg chg="mod">
          <ac:chgData name="Nybro, Erica" userId="1492e0a9-8f05-4098-a64e-a6e438108755" providerId="ADAL" clId="{E2C73B4F-8900-40C4-893E-D9BB9C1D4A52}" dt="2021-06-21T21:29:57.572" v="1310" actId="208"/>
          <ac:spMkLst>
            <pc:docMk/>
            <pc:sldMk cId="217559645" sldId="262"/>
            <ac:spMk id="19" creationId="{53D41059-573F-4A5C-A2C6-DD2AABF4F968}"/>
          </ac:spMkLst>
        </pc:spChg>
        <pc:spChg chg="mod">
          <ac:chgData name="Nybro, Erica" userId="1492e0a9-8f05-4098-a64e-a6e438108755" providerId="ADAL" clId="{E2C73B4F-8900-40C4-893E-D9BB9C1D4A52}" dt="2021-06-21T21:29:57.572" v="1310" actId="208"/>
          <ac:spMkLst>
            <pc:docMk/>
            <pc:sldMk cId="217559645" sldId="262"/>
            <ac:spMk id="20" creationId="{0A4EF149-612C-41B5-B7C9-4585FB519BCA}"/>
          </ac:spMkLst>
        </pc:spChg>
        <pc:spChg chg="add mod">
          <ac:chgData name="Nybro, Erica" userId="1492e0a9-8f05-4098-a64e-a6e438108755" providerId="ADAL" clId="{E2C73B4F-8900-40C4-893E-D9BB9C1D4A52}" dt="2021-06-21T21:30:26.932" v="1320" actId="1076"/>
          <ac:spMkLst>
            <pc:docMk/>
            <pc:sldMk cId="217559645" sldId="262"/>
            <ac:spMk id="21" creationId="{EEE7B1AC-1B0D-49BE-8DCB-27C12B55BCCD}"/>
          </ac:spMkLst>
        </pc:spChg>
        <pc:spChg chg="add mod">
          <ac:chgData name="Nybro, Erica" userId="1492e0a9-8f05-4098-a64e-a6e438108755" providerId="ADAL" clId="{E2C73B4F-8900-40C4-893E-D9BB9C1D4A52}" dt="2021-06-21T21:30:37.445" v="1328" actId="14100"/>
          <ac:spMkLst>
            <pc:docMk/>
            <pc:sldMk cId="217559645" sldId="262"/>
            <ac:spMk id="22" creationId="{B481497E-B08A-4A2E-B661-F635C006C903}"/>
          </ac:spMkLst>
        </pc:spChg>
        <pc:spChg chg="add mod">
          <ac:chgData name="Nybro, Erica" userId="1492e0a9-8f05-4098-a64e-a6e438108755" providerId="ADAL" clId="{E2C73B4F-8900-40C4-893E-D9BB9C1D4A52}" dt="2021-06-21T21:30:44.161" v="1332" actId="20577"/>
          <ac:spMkLst>
            <pc:docMk/>
            <pc:sldMk cId="217559645" sldId="262"/>
            <ac:spMk id="23" creationId="{4144E2A1-FE9C-4F30-B002-27D06237655D}"/>
          </ac:spMkLst>
        </pc:spChg>
        <pc:spChg chg="add mod">
          <ac:chgData name="Nybro, Erica" userId="1492e0a9-8f05-4098-a64e-a6e438108755" providerId="ADAL" clId="{E2C73B4F-8900-40C4-893E-D9BB9C1D4A52}" dt="2021-06-21T21:30:55.188" v="1344" actId="14100"/>
          <ac:spMkLst>
            <pc:docMk/>
            <pc:sldMk cId="217559645" sldId="262"/>
            <ac:spMk id="24" creationId="{F0BBB05C-3771-4493-8F2A-D7E826F88661}"/>
          </ac:spMkLst>
        </pc:spChg>
        <pc:spChg chg="add mod">
          <ac:chgData name="Nybro, Erica" userId="1492e0a9-8f05-4098-a64e-a6e438108755" providerId="ADAL" clId="{E2C73B4F-8900-40C4-893E-D9BB9C1D4A52}" dt="2021-06-21T21:31:11.949" v="1355" actId="207"/>
          <ac:spMkLst>
            <pc:docMk/>
            <pc:sldMk cId="217559645" sldId="262"/>
            <ac:spMk id="25" creationId="{61F244DE-AA7E-40F2-9EAD-7F7CEE1E0209}"/>
          </ac:spMkLst>
        </pc:spChg>
        <pc:grpChg chg="mod">
          <ac:chgData name="Nybro, Erica" userId="1492e0a9-8f05-4098-a64e-a6e438108755" providerId="ADAL" clId="{E2C73B4F-8900-40C4-893E-D9BB9C1D4A52}" dt="2021-06-21T21:29:04.355" v="1294" actId="338"/>
          <ac:grpSpMkLst>
            <pc:docMk/>
            <pc:sldMk cId="217559645" sldId="262"/>
            <ac:grpSpMk id="1" creationId="{00000000-0000-0000-0000-000000000000}"/>
          </ac:grpSpMkLst>
        </pc:grpChg>
        <pc:grpChg chg="del mod">
          <ac:chgData name="Nybro, Erica" userId="1492e0a9-8f05-4098-a64e-a6e438108755" providerId="ADAL" clId="{E2C73B4F-8900-40C4-893E-D9BB9C1D4A52}" dt="2021-06-21T21:28:46.020" v="1288" actId="478"/>
          <ac:grpSpMkLst>
            <pc:docMk/>
            <pc:sldMk cId="217559645" sldId="262"/>
            <ac:grpSpMk id="5" creationId="{6D059BB9-6A7C-4879-8691-30C89A8940C1}"/>
          </ac:grpSpMkLst>
        </pc:grpChg>
        <pc:grpChg chg="mod">
          <ac:chgData name="Nybro, Erica" userId="1492e0a9-8f05-4098-a64e-a6e438108755" providerId="ADAL" clId="{E2C73B4F-8900-40C4-893E-D9BB9C1D4A52}" dt="2021-06-21T21:29:07.125" v="1295" actId="1076"/>
          <ac:grpSpMkLst>
            <pc:docMk/>
            <pc:sldMk cId="217559645" sldId="262"/>
            <ac:grpSpMk id="14" creationId="{8BED0B4C-B21D-4A57-9368-54013159A60A}"/>
          </ac:grpSpMkLst>
        </pc:grpChg>
        <pc:picChg chg="add del mod">
          <ac:chgData name="Nybro, Erica" userId="1492e0a9-8f05-4098-a64e-a6e438108755" providerId="ADAL" clId="{E2C73B4F-8900-40C4-893E-D9BB9C1D4A52}" dt="2021-06-21T21:27:30.815" v="1285" actId="338"/>
          <ac:picMkLst>
            <pc:docMk/>
            <pc:sldMk cId="217559645" sldId="262"/>
            <ac:picMk id="4" creationId="{27C7C457-61B1-4275-97E4-F4E875F6320E}"/>
          </ac:picMkLst>
        </pc:picChg>
        <pc:picChg chg="add del mod">
          <ac:chgData name="Nybro, Erica" userId="1492e0a9-8f05-4098-a64e-a6e438108755" providerId="ADAL" clId="{E2C73B4F-8900-40C4-893E-D9BB9C1D4A52}" dt="2021-06-21T21:29:04.355" v="1294" actId="338"/>
          <ac:picMkLst>
            <pc:docMk/>
            <pc:sldMk cId="217559645" sldId="262"/>
            <ac:picMk id="13" creationId="{705D59F9-1D10-436C-83DB-60C1A6AF1BB3}"/>
          </ac:picMkLst>
        </pc:picChg>
      </pc:sldChg>
      <pc:sldChg chg="modSp mod">
        <pc:chgData name="Nybro, Erica" userId="1492e0a9-8f05-4098-a64e-a6e438108755" providerId="ADAL" clId="{E2C73B4F-8900-40C4-893E-D9BB9C1D4A52}" dt="2021-06-21T20:47:43.708" v="368" actId="20577"/>
        <pc:sldMkLst>
          <pc:docMk/>
          <pc:sldMk cId="3851641549" sldId="263"/>
        </pc:sldMkLst>
        <pc:spChg chg="mod">
          <ac:chgData name="Nybro, Erica" userId="1492e0a9-8f05-4098-a64e-a6e438108755" providerId="ADAL" clId="{E2C73B4F-8900-40C4-893E-D9BB9C1D4A52}" dt="2021-06-21T20:47:43.708" v="368" actId="20577"/>
          <ac:spMkLst>
            <pc:docMk/>
            <pc:sldMk cId="3851641549" sldId="263"/>
            <ac:spMk id="3" creationId="{00000000-0000-0000-0000-000000000000}"/>
          </ac:spMkLst>
        </pc:spChg>
      </pc:sldChg>
      <pc:sldChg chg="modSp mod">
        <pc:chgData name="Nybro, Erica" userId="1492e0a9-8f05-4098-a64e-a6e438108755" providerId="ADAL" clId="{E2C73B4F-8900-40C4-893E-D9BB9C1D4A52}" dt="2021-06-21T20:48:03.901" v="380" actId="20577"/>
        <pc:sldMkLst>
          <pc:docMk/>
          <pc:sldMk cId="1667133582" sldId="264"/>
        </pc:sldMkLst>
        <pc:spChg chg="mod">
          <ac:chgData name="Nybro, Erica" userId="1492e0a9-8f05-4098-a64e-a6e438108755" providerId="ADAL" clId="{E2C73B4F-8900-40C4-893E-D9BB9C1D4A52}" dt="2021-06-21T20:48:03.901" v="380" actId="20577"/>
          <ac:spMkLst>
            <pc:docMk/>
            <pc:sldMk cId="1667133582" sldId="264"/>
            <ac:spMk id="3" creationId="{00000000-0000-0000-0000-000000000000}"/>
          </ac:spMkLst>
        </pc:spChg>
      </pc:sldChg>
      <pc:sldChg chg="modSp mod">
        <pc:chgData name="Nybro, Erica" userId="1492e0a9-8f05-4098-a64e-a6e438108755" providerId="ADAL" clId="{E2C73B4F-8900-40C4-893E-D9BB9C1D4A52}" dt="2021-06-21T20:49:35.774" v="488" actId="20577"/>
        <pc:sldMkLst>
          <pc:docMk/>
          <pc:sldMk cId="301022969" sldId="265"/>
        </pc:sldMkLst>
        <pc:spChg chg="mod">
          <ac:chgData name="Nybro, Erica" userId="1492e0a9-8f05-4098-a64e-a6e438108755" providerId="ADAL" clId="{E2C73B4F-8900-40C4-893E-D9BB9C1D4A52}" dt="2021-06-21T20:49:35.774" v="488" actId="20577"/>
          <ac:spMkLst>
            <pc:docMk/>
            <pc:sldMk cId="301022969" sldId="265"/>
            <ac:spMk id="3" creationId="{00000000-0000-0000-0000-000000000000}"/>
          </ac:spMkLst>
        </pc:spChg>
      </pc:sldChg>
      <pc:sldChg chg="modSp mod">
        <pc:chgData name="Nybro, Erica" userId="1492e0a9-8f05-4098-a64e-a6e438108755" providerId="ADAL" clId="{E2C73B4F-8900-40C4-893E-D9BB9C1D4A52}" dt="2021-06-21T20:49:28.110" v="464" actId="20577"/>
        <pc:sldMkLst>
          <pc:docMk/>
          <pc:sldMk cId="1741010713" sldId="266"/>
        </pc:sldMkLst>
        <pc:spChg chg="mod">
          <ac:chgData name="Nybro, Erica" userId="1492e0a9-8f05-4098-a64e-a6e438108755" providerId="ADAL" clId="{E2C73B4F-8900-40C4-893E-D9BB9C1D4A52}" dt="2021-06-21T20:49:28.110" v="464" actId="20577"/>
          <ac:spMkLst>
            <pc:docMk/>
            <pc:sldMk cId="1741010713" sldId="266"/>
            <ac:spMk id="3" creationId="{00000000-0000-0000-0000-000000000000}"/>
          </ac:spMkLst>
        </pc:spChg>
      </pc:sldChg>
      <pc:sldChg chg="addSp modSp mod ord">
        <pc:chgData name="Nybro, Erica" userId="1492e0a9-8f05-4098-a64e-a6e438108755" providerId="ADAL" clId="{E2C73B4F-8900-40C4-893E-D9BB9C1D4A52}" dt="2021-06-21T20:57:21.326" v="873"/>
        <pc:sldMkLst>
          <pc:docMk/>
          <pc:sldMk cId="4030038150" sldId="267"/>
        </pc:sldMkLst>
        <pc:spChg chg="mod">
          <ac:chgData name="Nybro, Erica" userId="1492e0a9-8f05-4098-a64e-a6e438108755" providerId="ADAL" clId="{E2C73B4F-8900-40C4-893E-D9BB9C1D4A52}" dt="2021-06-21T20:56:24.605" v="813" actId="207"/>
          <ac:spMkLst>
            <pc:docMk/>
            <pc:sldMk cId="4030038150" sldId="267"/>
            <ac:spMk id="3" creationId="{00000000-0000-0000-0000-000000000000}"/>
          </ac:spMkLst>
        </pc:spChg>
        <pc:spChg chg="add mod">
          <ac:chgData name="Nybro, Erica" userId="1492e0a9-8f05-4098-a64e-a6e438108755" providerId="ADAL" clId="{E2C73B4F-8900-40C4-893E-D9BB9C1D4A52}" dt="2021-06-21T20:56:54.263" v="821" actId="692"/>
          <ac:spMkLst>
            <pc:docMk/>
            <pc:sldMk cId="4030038150" sldId="267"/>
            <ac:spMk id="4" creationId="{C92A076B-C657-463B-B9F4-ED6DFCE22477}"/>
          </ac:spMkLst>
        </pc:spChg>
        <pc:spChg chg="add mod">
          <ac:chgData name="Nybro, Erica" userId="1492e0a9-8f05-4098-a64e-a6e438108755" providerId="ADAL" clId="{E2C73B4F-8900-40C4-893E-D9BB9C1D4A52}" dt="2021-06-21T20:57:17.022" v="871" actId="1076"/>
          <ac:spMkLst>
            <pc:docMk/>
            <pc:sldMk cId="4030038150" sldId="267"/>
            <ac:spMk id="5" creationId="{F85F0790-DD64-423F-8F4F-E622CA6F8102}"/>
          </ac:spMkLst>
        </pc:spChg>
      </pc:sldChg>
      <pc:sldChg chg="modSp mod">
        <pc:chgData name="Nybro, Erica" userId="1492e0a9-8f05-4098-a64e-a6e438108755" providerId="ADAL" clId="{E2C73B4F-8900-40C4-893E-D9BB9C1D4A52}" dt="2021-06-21T21:13:23.187" v="1003" actId="207"/>
        <pc:sldMkLst>
          <pc:docMk/>
          <pc:sldMk cId="1732174319" sldId="268"/>
        </pc:sldMkLst>
        <pc:spChg chg="mod">
          <ac:chgData name="Nybro, Erica" userId="1492e0a9-8f05-4098-a64e-a6e438108755" providerId="ADAL" clId="{E2C73B4F-8900-40C4-893E-D9BB9C1D4A52}" dt="2021-06-21T21:13:23.187" v="1003" actId="207"/>
          <ac:spMkLst>
            <pc:docMk/>
            <pc:sldMk cId="1732174319" sldId="268"/>
            <ac:spMk id="3" creationId="{00000000-0000-0000-0000-000000000000}"/>
          </ac:spMkLst>
        </pc:spChg>
      </pc:sldChg>
      <pc:sldChg chg="modSp mod addCm modCm">
        <pc:chgData name="Nybro, Erica" userId="1492e0a9-8f05-4098-a64e-a6e438108755" providerId="ADAL" clId="{E2C73B4F-8900-40C4-893E-D9BB9C1D4A52}" dt="2021-06-21T21:18:40.101" v="1206"/>
        <pc:sldMkLst>
          <pc:docMk/>
          <pc:sldMk cId="4024895532" sldId="269"/>
        </pc:sldMkLst>
        <pc:spChg chg="mod">
          <ac:chgData name="Nybro, Erica" userId="1492e0a9-8f05-4098-a64e-a6e438108755" providerId="ADAL" clId="{E2C73B4F-8900-40C4-893E-D9BB9C1D4A52}" dt="2021-06-21T21:18:06.882" v="1204" actId="20577"/>
          <ac:spMkLst>
            <pc:docMk/>
            <pc:sldMk cId="4024895532" sldId="269"/>
            <ac:spMk id="3" creationId="{00000000-0000-0000-0000-000000000000}"/>
          </ac:spMkLst>
        </pc:spChg>
      </pc:sldChg>
      <pc:sldChg chg="modSp mod">
        <pc:chgData name="Nybro, Erica" userId="1492e0a9-8f05-4098-a64e-a6e438108755" providerId="ADAL" clId="{E2C73B4F-8900-40C4-893E-D9BB9C1D4A52}" dt="2021-06-21T21:21:18.841" v="1255" actId="20577"/>
        <pc:sldMkLst>
          <pc:docMk/>
          <pc:sldMk cId="1253443104" sldId="270"/>
        </pc:sldMkLst>
        <pc:graphicFrameChg chg="modGraphic">
          <ac:chgData name="Nybro, Erica" userId="1492e0a9-8f05-4098-a64e-a6e438108755" providerId="ADAL" clId="{E2C73B4F-8900-40C4-893E-D9BB9C1D4A52}" dt="2021-06-21T21:21:18.841" v="1255" actId="20577"/>
          <ac:graphicFrameMkLst>
            <pc:docMk/>
            <pc:sldMk cId="1253443104" sldId="270"/>
            <ac:graphicFrameMk id="4" creationId="{00000000-0000-0000-0000-000000000000}"/>
          </ac:graphicFrameMkLst>
        </pc:graphicFrameChg>
      </pc:sldChg>
      <pc:sldChg chg="addSp delSp modSp mod">
        <pc:chgData name="Nybro, Erica" userId="1492e0a9-8f05-4098-a64e-a6e438108755" providerId="ADAL" clId="{E2C73B4F-8900-40C4-893E-D9BB9C1D4A52}" dt="2021-06-21T21:22:40.803" v="1264" actId="1076"/>
        <pc:sldMkLst>
          <pc:docMk/>
          <pc:sldMk cId="1195380260" sldId="271"/>
        </pc:sldMkLst>
        <pc:picChg chg="del">
          <ac:chgData name="Nybro, Erica" userId="1492e0a9-8f05-4098-a64e-a6e438108755" providerId="ADAL" clId="{E2C73B4F-8900-40C4-893E-D9BB9C1D4A52}" dt="2021-06-21T21:21:23.714" v="1256" actId="478"/>
          <ac:picMkLst>
            <pc:docMk/>
            <pc:sldMk cId="1195380260" sldId="271"/>
            <ac:picMk id="4" creationId="{00000000-0000-0000-0000-000000000000}"/>
          </ac:picMkLst>
        </pc:picChg>
        <pc:picChg chg="del">
          <ac:chgData name="Nybro, Erica" userId="1492e0a9-8f05-4098-a64e-a6e438108755" providerId="ADAL" clId="{E2C73B4F-8900-40C4-893E-D9BB9C1D4A52}" dt="2021-06-21T21:21:24.225" v="1257" actId="478"/>
          <ac:picMkLst>
            <pc:docMk/>
            <pc:sldMk cId="1195380260" sldId="271"/>
            <ac:picMk id="5" creationId="{00000000-0000-0000-0000-000000000000}"/>
          </ac:picMkLst>
        </pc:picChg>
        <pc:picChg chg="del">
          <ac:chgData name="Nybro, Erica" userId="1492e0a9-8f05-4098-a64e-a6e438108755" providerId="ADAL" clId="{E2C73B4F-8900-40C4-893E-D9BB9C1D4A52}" dt="2021-06-21T21:21:24.710" v="1258" actId="478"/>
          <ac:picMkLst>
            <pc:docMk/>
            <pc:sldMk cId="1195380260" sldId="271"/>
            <ac:picMk id="6" creationId="{00000000-0000-0000-0000-000000000000}"/>
          </ac:picMkLst>
        </pc:picChg>
        <pc:picChg chg="del">
          <ac:chgData name="Nybro, Erica" userId="1492e0a9-8f05-4098-a64e-a6e438108755" providerId="ADAL" clId="{E2C73B4F-8900-40C4-893E-D9BB9C1D4A52}" dt="2021-06-21T21:21:27.347" v="1259" actId="478"/>
          <ac:picMkLst>
            <pc:docMk/>
            <pc:sldMk cId="1195380260" sldId="271"/>
            <ac:picMk id="17" creationId="{00000000-0000-0000-0000-000000000000}"/>
          </ac:picMkLst>
        </pc:picChg>
        <pc:picChg chg="add mod">
          <ac:chgData name="Nybro, Erica" userId="1492e0a9-8f05-4098-a64e-a6e438108755" providerId="ADAL" clId="{E2C73B4F-8900-40C4-893E-D9BB9C1D4A52}" dt="2021-06-21T21:22:40.803" v="1264" actId="1076"/>
          <ac:picMkLst>
            <pc:docMk/>
            <pc:sldMk cId="1195380260" sldId="271"/>
            <ac:picMk id="18" creationId="{C9C20474-1876-46BC-A0DB-8768F31A98E6}"/>
          </ac:picMkLst>
        </pc:picChg>
      </pc:sldChg>
      <pc:sldChg chg="modSp mod">
        <pc:chgData name="Nybro, Erica" userId="1492e0a9-8f05-4098-a64e-a6e438108755" providerId="ADAL" clId="{E2C73B4F-8900-40C4-893E-D9BB9C1D4A52}" dt="2021-06-21T20:57:25.385" v="875" actId="27636"/>
        <pc:sldMkLst>
          <pc:docMk/>
          <pc:sldMk cId="962226830" sldId="272"/>
        </pc:sldMkLst>
        <pc:spChg chg="mod">
          <ac:chgData name="Nybro, Erica" userId="1492e0a9-8f05-4098-a64e-a6e438108755" providerId="ADAL" clId="{E2C73B4F-8900-40C4-893E-D9BB9C1D4A52}" dt="2021-06-21T20:57:25.385" v="875" actId="27636"/>
          <ac:spMkLst>
            <pc:docMk/>
            <pc:sldMk cId="962226830" sldId="272"/>
            <ac:spMk id="3" creationId="{00000000-0000-0000-0000-000000000000}"/>
          </ac:spMkLst>
        </pc:spChg>
      </pc:sldChg>
      <pc:sldMasterChg chg="delSp modSp mod setBg modSldLayout">
        <pc:chgData name="Nybro, Erica" userId="1492e0a9-8f05-4098-a64e-a6e438108755" providerId="ADAL" clId="{E2C73B4F-8900-40C4-893E-D9BB9C1D4A52}" dt="2021-06-23T14:15:14.547" v="1359" actId="20577"/>
        <pc:sldMasterMkLst>
          <pc:docMk/>
          <pc:sldMasterMk cId="3242073853" sldId="2147483660"/>
        </pc:sldMasterMkLst>
        <pc:spChg chg="mod">
          <ac:chgData name="Nybro, Erica" userId="1492e0a9-8f05-4098-a64e-a6e438108755" providerId="ADAL" clId="{E2C73B4F-8900-40C4-893E-D9BB9C1D4A52}" dt="2021-06-23T14:15:14.547" v="1359" actId="20577"/>
          <ac:spMkLst>
            <pc:docMk/>
            <pc:sldMasterMk cId="3242073853" sldId="2147483660"/>
            <ac:spMk id="7" creationId="{00000000-0000-0000-0000-000000000000}"/>
          </ac:spMkLst>
        </pc:spChg>
        <pc:spChg chg="del">
          <ac:chgData name="Nybro, Erica" userId="1492e0a9-8f05-4098-a64e-a6e438108755" providerId="ADAL" clId="{E2C73B4F-8900-40C4-893E-D9BB9C1D4A52}" dt="2021-06-21T20:21:26.097" v="3" actId="478"/>
          <ac:spMkLst>
            <pc:docMk/>
            <pc:sldMasterMk cId="3242073853" sldId="2147483660"/>
            <ac:spMk id="13" creationId="{00000000-0000-0000-0000-000000000000}"/>
          </ac:spMkLst>
        </pc:spChg>
        <pc:spChg chg="del">
          <ac:chgData name="Nybro, Erica" userId="1492e0a9-8f05-4098-a64e-a6e438108755" providerId="ADAL" clId="{E2C73B4F-8900-40C4-893E-D9BB9C1D4A52}" dt="2021-06-21T20:21:26.929" v="4" actId="478"/>
          <ac:spMkLst>
            <pc:docMk/>
            <pc:sldMasterMk cId="3242073853" sldId="2147483660"/>
            <ac:spMk id="14" creationId="{00000000-0000-0000-0000-000000000000}"/>
          </ac:spMkLst>
        </pc:spChg>
        <pc:picChg chg="del">
          <ac:chgData name="Nybro, Erica" userId="1492e0a9-8f05-4098-a64e-a6e438108755" providerId="ADAL" clId="{E2C73B4F-8900-40C4-893E-D9BB9C1D4A52}" dt="2021-06-21T20:21:22.843" v="2" actId="478"/>
          <ac:picMkLst>
            <pc:docMk/>
            <pc:sldMasterMk cId="3242073853" sldId="2147483660"/>
            <ac:picMk id="8" creationId="{00000000-0000-0000-0000-000000000000}"/>
          </ac:picMkLst>
        </pc:picChg>
        <pc:sldLayoutChg chg="addSp delSp modSp mod setBg">
          <pc:chgData name="Nybro, Erica" userId="1492e0a9-8f05-4098-a64e-a6e438108755" providerId="ADAL" clId="{E2C73B4F-8900-40C4-893E-D9BB9C1D4A52}" dt="2021-06-21T20:28:38.608" v="76" actId="478"/>
          <pc:sldLayoutMkLst>
            <pc:docMk/>
            <pc:sldMasterMk cId="3242073853" sldId="2147483660"/>
            <pc:sldLayoutMk cId="4105006935" sldId="2147483661"/>
          </pc:sldLayoutMkLst>
          <pc:spChg chg="add del mod">
            <ac:chgData name="Nybro, Erica" userId="1492e0a9-8f05-4098-a64e-a6e438108755" providerId="ADAL" clId="{E2C73B4F-8900-40C4-893E-D9BB9C1D4A52}" dt="2021-06-21T20:28:38.608" v="76" actId="478"/>
            <ac:spMkLst>
              <pc:docMk/>
              <pc:sldMasterMk cId="3242073853" sldId="2147483660"/>
              <pc:sldLayoutMk cId="4105006935" sldId="2147483661"/>
              <ac:spMk id="2" creationId="{AC4D9FAF-0402-4437-9296-4904AA77E3EB}"/>
            </ac:spMkLst>
          </pc:spChg>
          <pc:spChg chg="add mod">
            <ac:chgData name="Nybro, Erica" userId="1492e0a9-8f05-4098-a64e-a6e438108755" providerId="ADAL" clId="{E2C73B4F-8900-40C4-893E-D9BB9C1D4A52}" dt="2021-06-21T20:28:27.653" v="72" actId="1076"/>
            <ac:spMkLst>
              <pc:docMk/>
              <pc:sldMasterMk cId="3242073853" sldId="2147483660"/>
              <pc:sldLayoutMk cId="4105006935" sldId="2147483661"/>
              <ac:spMk id="5" creationId="{48717A92-BB1C-410C-B86F-29A5976E0998}"/>
            </ac:spMkLst>
          </pc:spChg>
          <pc:spChg chg="add mod topLvl">
            <ac:chgData name="Nybro, Erica" userId="1492e0a9-8f05-4098-a64e-a6e438108755" providerId="ADAL" clId="{E2C73B4F-8900-40C4-893E-D9BB9C1D4A52}" dt="2021-06-21T20:28:15.676" v="69" actId="164"/>
            <ac:spMkLst>
              <pc:docMk/>
              <pc:sldMasterMk cId="3242073853" sldId="2147483660"/>
              <pc:sldLayoutMk cId="4105006935" sldId="2147483661"/>
              <ac:spMk id="6" creationId="{031FB40C-DC3B-43F7-AA0C-A44601445C7B}"/>
            </ac:spMkLst>
          </pc:spChg>
          <pc:spChg chg="add mod topLvl">
            <ac:chgData name="Nybro, Erica" userId="1492e0a9-8f05-4098-a64e-a6e438108755" providerId="ADAL" clId="{E2C73B4F-8900-40C4-893E-D9BB9C1D4A52}" dt="2021-06-21T20:28:15.676" v="69" actId="164"/>
            <ac:spMkLst>
              <pc:docMk/>
              <pc:sldMasterMk cId="3242073853" sldId="2147483660"/>
              <pc:sldLayoutMk cId="4105006935" sldId="2147483661"/>
              <ac:spMk id="7" creationId="{01268DC2-91C0-4029-88EF-56902C5B0A48}"/>
            </ac:spMkLst>
          </pc:spChg>
          <pc:grpChg chg="add del mod">
            <ac:chgData name="Nybro, Erica" userId="1492e0a9-8f05-4098-a64e-a6e438108755" providerId="ADAL" clId="{E2C73B4F-8900-40C4-893E-D9BB9C1D4A52}" dt="2021-06-21T20:27:13.714" v="54" actId="165"/>
            <ac:grpSpMkLst>
              <pc:docMk/>
              <pc:sldMasterMk cId="3242073853" sldId="2147483660"/>
              <pc:sldLayoutMk cId="4105006935" sldId="2147483661"/>
              <ac:grpSpMk id="8" creationId="{4094A8EF-3734-49DE-BC6B-1F03EF64706A}"/>
            </ac:grpSpMkLst>
          </pc:grpChg>
          <pc:grpChg chg="add mod">
            <ac:chgData name="Nybro, Erica" userId="1492e0a9-8f05-4098-a64e-a6e438108755" providerId="ADAL" clId="{E2C73B4F-8900-40C4-893E-D9BB9C1D4A52}" dt="2021-06-21T20:28:24.220" v="71" actId="1076"/>
            <ac:grpSpMkLst>
              <pc:docMk/>
              <pc:sldMasterMk cId="3242073853" sldId="2147483660"/>
              <pc:sldLayoutMk cId="4105006935" sldId="2147483661"/>
              <ac:grpSpMk id="9" creationId="{33E8D68A-1EF6-44E4-BE54-268908D46EE1}"/>
            </ac:grpSpMkLst>
          </pc:grpChg>
          <pc:picChg chg="add mod ord topLvl">
            <ac:chgData name="Nybro, Erica" userId="1492e0a9-8f05-4098-a64e-a6e438108755" providerId="ADAL" clId="{E2C73B4F-8900-40C4-893E-D9BB9C1D4A52}" dt="2021-06-21T20:28:15.676" v="69" actId="164"/>
            <ac:picMkLst>
              <pc:docMk/>
              <pc:sldMasterMk cId="3242073853" sldId="2147483660"/>
              <pc:sldLayoutMk cId="4105006935" sldId="2147483661"/>
              <ac:picMk id="4" creationId="{4726F712-28F9-40E4-AD81-C146DFB3C2B5}"/>
            </ac:picMkLst>
          </pc:picChg>
        </pc:sldLayoutChg>
      </pc:sldMasterChg>
      <pc:sldMasterChg chg="setBg modSldLayout">
        <pc:chgData name="Nybro, Erica" userId="1492e0a9-8f05-4098-a64e-a6e438108755" providerId="ADAL" clId="{E2C73B4F-8900-40C4-893E-D9BB9C1D4A52}" dt="2021-06-21T20:23:19.484" v="26"/>
        <pc:sldMasterMkLst>
          <pc:docMk/>
          <pc:sldMasterMk cId="2535715439" sldId="2147483662"/>
        </pc:sldMasterMkLst>
        <pc:sldLayoutChg chg="setBg">
          <pc:chgData name="Nybro, Erica" userId="1492e0a9-8f05-4098-a64e-a6e438108755" providerId="ADAL" clId="{E2C73B4F-8900-40C4-893E-D9BB9C1D4A52}" dt="2021-06-21T20:23:19.484" v="26"/>
          <pc:sldLayoutMkLst>
            <pc:docMk/>
            <pc:sldMasterMk cId="2535715439" sldId="2147483662"/>
            <pc:sldLayoutMk cId="4119870486" sldId="2147483664"/>
          </pc:sldLayoutMkLst>
        </pc:sldLayoutChg>
      </pc:sldMasterChg>
      <pc:sldMasterChg chg="setBg modSldLayout">
        <pc:chgData name="Nybro, Erica" userId="1492e0a9-8f05-4098-a64e-a6e438108755" providerId="ADAL" clId="{E2C73B4F-8900-40C4-893E-D9BB9C1D4A52}" dt="2021-06-21T20:23:19.484" v="26"/>
        <pc:sldMasterMkLst>
          <pc:docMk/>
          <pc:sldMasterMk cId="707044472" sldId="2147483665"/>
        </pc:sldMasterMkLst>
        <pc:sldLayoutChg chg="setBg">
          <pc:chgData name="Nybro, Erica" userId="1492e0a9-8f05-4098-a64e-a6e438108755" providerId="ADAL" clId="{E2C73B4F-8900-40C4-893E-D9BB9C1D4A52}" dt="2021-06-21T20:23:19.484" v="26"/>
          <pc:sldLayoutMkLst>
            <pc:docMk/>
            <pc:sldMasterMk cId="707044472" sldId="2147483665"/>
            <pc:sldLayoutMk cId="2214647479" sldId="2147483666"/>
          </pc:sldLayoutMkLst>
        </pc:sldLayoutChg>
      </pc:sldMasterChg>
    </pc:docChg>
  </pc:docChgLst>
  <pc:docChgLst>
    <pc:chgData name="McFarland, Annette" userId="e93d1f50-85ab-41a8-a34a-185a53159573" providerId="ADAL" clId="{BBD2D322-A305-4282-8120-05F009859E11}"/>
    <pc:docChg chg="undo custSel modSld">
      <pc:chgData name="McFarland, Annette" userId="e93d1f50-85ab-41a8-a34a-185a53159573" providerId="ADAL" clId="{BBD2D322-A305-4282-8120-05F009859E11}" dt="2021-10-06T19:43:13.476" v="21" actId="1076"/>
      <pc:docMkLst>
        <pc:docMk/>
      </pc:docMkLst>
      <pc:sldChg chg="modSp mod">
        <pc:chgData name="McFarland, Annette" userId="e93d1f50-85ab-41a8-a34a-185a53159573" providerId="ADAL" clId="{BBD2D322-A305-4282-8120-05F009859E11}" dt="2021-10-01T15:39:17.980" v="15" actId="20577"/>
        <pc:sldMkLst>
          <pc:docMk/>
          <pc:sldMk cId="1289625166" sldId="257"/>
        </pc:sldMkLst>
        <pc:spChg chg="mod">
          <ac:chgData name="McFarland, Annette" userId="e93d1f50-85ab-41a8-a34a-185a53159573" providerId="ADAL" clId="{BBD2D322-A305-4282-8120-05F009859E11}" dt="2021-10-01T15:39:17.980" v="15" actId="20577"/>
          <ac:spMkLst>
            <pc:docMk/>
            <pc:sldMk cId="1289625166" sldId="257"/>
            <ac:spMk id="2" creationId="{00000000-0000-0000-0000-000000000000}"/>
          </ac:spMkLst>
        </pc:spChg>
      </pc:sldChg>
      <pc:sldChg chg="delSp modSp mod">
        <pc:chgData name="McFarland, Annette" userId="e93d1f50-85ab-41a8-a34a-185a53159573" providerId="ADAL" clId="{BBD2D322-A305-4282-8120-05F009859E11}" dt="2021-10-06T19:43:13.476" v="21" actId="1076"/>
        <pc:sldMkLst>
          <pc:docMk/>
          <pc:sldMk cId="2129250665" sldId="259"/>
        </pc:sldMkLst>
        <pc:picChg chg="del">
          <ac:chgData name="McFarland, Annette" userId="e93d1f50-85ab-41a8-a34a-185a53159573" providerId="ADAL" clId="{BBD2D322-A305-4282-8120-05F009859E11}" dt="2021-10-06T19:42:46.346" v="16" actId="478"/>
          <ac:picMkLst>
            <pc:docMk/>
            <pc:sldMk cId="2129250665" sldId="259"/>
            <ac:picMk id="11" creationId="{C0472314-83E2-4CF0-A9B9-BCA9A763270A}"/>
          </ac:picMkLst>
        </pc:picChg>
        <pc:picChg chg="mod">
          <ac:chgData name="McFarland, Annette" userId="e93d1f50-85ab-41a8-a34a-185a53159573" providerId="ADAL" clId="{BBD2D322-A305-4282-8120-05F009859E11}" dt="2021-10-06T19:43:02.920" v="19" actId="1076"/>
          <ac:picMkLst>
            <pc:docMk/>
            <pc:sldMk cId="2129250665" sldId="259"/>
            <ac:picMk id="13" creationId="{BE7A8716-7B3D-4B99-B3E9-C4CCFA31B5A9}"/>
          </ac:picMkLst>
        </pc:picChg>
        <pc:picChg chg="mod">
          <ac:chgData name="McFarland, Annette" userId="e93d1f50-85ab-41a8-a34a-185a53159573" providerId="ADAL" clId="{BBD2D322-A305-4282-8120-05F009859E11}" dt="2021-10-06T19:43:13.476" v="21" actId="1076"/>
          <ac:picMkLst>
            <pc:docMk/>
            <pc:sldMk cId="2129250665" sldId="259"/>
            <ac:picMk id="17" creationId="{13083708-C5D6-4852-9CE5-7115C397E179}"/>
          </ac:picMkLst>
        </pc:picChg>
        <pc:picChg chg="mod">
          <ac:chgData name="McFarland, Annette" userId="e93d1f50-85ab-41a8-a34a-185a53159573" providerId="ADAL" clId="{BBD2D322-A305-4282-8120-05F009859E11}" dt="2021-10-06T19:43:07.981" v="20" actId="1076"/>
          <ac:picMkLst>
            <pc:docMk/>
            <pc:sldMk cId="2129250665" sldId="259"/>
            <ac:picMk id="1026" creationId="{EED315B1-2F93-4AB2-924C-0BE045B3EE47}"/>
          </ac:picMkLst>
        </pc:picChg>
        <pc:picChg chg="mod">
          <ac:chgData name="McFarland, Annette" userId="e93d1f50-85ab-41a8-a34a-185a53159573" providerId="ADAL" clId="{BBD2D322-A305-4282-8120-05F009859E11}" dt="2021-10-06T19:42:52.362" v="17" actId="1076"/>
          <ac:picMkLst>
            <pc:docMk/>
            <pc:sldMk cId="2129250665" sldId="259"/>
            <ac:picMk id="1028" creationId="{5937D2B7-63A7-47A6-A27B-7424F78168E2}"/>
          </ac:picMkLst>
        </pc:picChg>
      </pc:sldChg>
      <pc:sldChg chg="modSp mod">
        <pc:chgData name="McFarland, Annette" userId="e93d1f50-85ab-41a8-a34a-185a53159573" providerId="ADAL" clId="{BBD2D322-A305-4282-8120-05F009859E11}" dt="2021-09-27T12:43:48.700" v="1" actId="20577"/>
        <pc:sldMkLst>
          <pc:docMk/>
          <pc:sldMk cId="2568893435" sldId="261"/>
        </pc:sldMkLst>
        <pc:spChg chg="mod">
          <ac:chgData name="McFarland, Annette" userId="e93d1f50-85ab-41a8-a34a-185a53159573" providerId="ADAL" clId="{BBD2D322-A305-4282-8120-05F009859E11}" dt="2021-09-27T12:43:48.700" v="1" actId="20577"/>
          <ac:spMkLst>
            <pc:docMk/>
            <pc:sldMk cId="2568893435" sldId="261"/>
            <ac:spMk id="3" creationId="{00000000-0000-0000-0000-000000000000}"/>
          </ac:spMkLst>
        </pc:spChg>
      </pc:sldChg>
      <pc:sldChg chg="modSp mod">
        <pc:chgData name="McFarland, Annette" userId="e93d1f50-85ab-41a8-a34a-185a53159573" providerId="ADAL" clId="{BBD2D322-A305-4282-8120-05F009859E11}" dt="2021-09-27T15:37:08.856" v="2" actId="20577"/>
        <pc:sldMkLst>
          <pc:docMk/>
          <pc:sldMk cId="4024895532" sldId="269"/>
        </pc:sldMkLst>
        <pc:spChg chg="mod">
          <ac:chgData name="McFarland, Annette" userId="e93d1f50-85ab-41a8-a34a-185a53159573" providerId="ADAL" clId="{BBD2D322-A305-4282-8120-05F009859E11}" dt="2021-09-27T15:37:08.856" v="2" actId="20577"/>
          <ac:spMkLst>
            <pc:docMk/>
            <pc:sldMk cId="4024895532" sldId="269"/>
            <ac:spMk id="3" creationId="{00000000-0000-0000-0000-000000000000}"/>
          </ac:spMkLst>
        </pc:spChg>
      </pc:sldChg>
    </pc:docChg>
  </pc:docChgLst>
  <pc:docChgLst>
    <pc:chgData name="Zweimueller, Sally" userId="f649569d-8ee2-4724-a3fd-8ef967560e44" providerId="ADAL" clId="{AB8CD042-B752-42DB-9E2F-267C2C5FBB56}"/>
    <pc:docChg chg="undo custSel modSld modMainMaster">
      <pc:chgData name="Zweimueller, Sally" userId="f649569d-8ee2-4724-a3fd-8ef967560e44" providerId="ADAL" clId="{AB8CD042-B752-42DB-9E2F-267C2C5FBB56}" dt="2021-07-30T16:49:30.446" v="565" actId="1076"/>
      <pc:docMkLst>
        <pc:docMk/>
      </pc:docMkLst>
      <pc:sldChg chg="addSp delSp modSp mod">
        <pc:chgData name="Zweimueller, Sally" userId="f649569d-8ee2-4724-a3fd-8ef967560e44" providerId="ADAL" clId="{AB8CD042-B752-42DB-9E2F-267C2C5FBB56}" dt="2021-07-30T16:49:30.446" v="565" actId="1076"/>
        <pc:sldMkLst>
          <pc:docMk/>
          <pc:sldMk cId="1289625166" sldId="257"/>
        </pc:sldMkLst>
        <pc:spChg chg="mod">
          <ac:chgData name="Zweimueller, Sally" userId="f649569d-8ee2-4724-a3fd-8ef967560e44" providerId="ADAL" clId="{AB8CD042-B752-42DB-9E2F-267C2C5FBB56}" dt="2021-07-30T15:51:47.427" v="34" actId="20577"/>
          <ac:spMkLst>
            <pc:docMk/>
            <pc:sldMk cId="1289625166" sldId="257"/>
            <ac:spMk id="2" creationId="{00000000-0000-0000-0000-000000000000}"/>
          </ac:spMkLst>
        </pc:spChg>
        <pc:spChg chg="mod">
          <ac:chgData name="Zweimueller, Sally" userId="f649569d-8ee2-4724-a3fd-8ef967560e44" providerId="ADAL" clId="{AB8CD042-B752-42DB-9E2F-267C2C5FBB56}" dt="2021-07-30T16:49:30.446" v="565" actId="1076"/>
          <ac:spMkLst>
            <pc:docMk/>
            <pc:sldMk cId="1289625166" sldId="257"/>
            <ac:spMk id="3" creationId="{00000000-0000-0000-0000-000000000000}"/>
          </ac:spMkLst>
        </pc:spChg>
        <pc:picChg chg="add del mod">
          <ac:chgData name="Zweimueller, Sally" userId="f649569d-8ee2-4724-a3fd-8ef967560e44" providerId="ADAL" clId="{AB8CD042-B752-42DB-9E2F-267C2C5FBB56}" dt="2021-07-30T15:48:37.218" v="1"/>
          <ac:picMkLst>
            <pc:docMk/>
            <pc:sldMk cId="1289625166" sldId="257"/>
            <ac:picMk id="4" creationId="{D027D830-DF66-4FF2-886A-CE23F634E448}"/>
          </ac:picMkLst>
        </pc:picChg>
        <pc:picChg chg="add del mod">
          <ac:chgData name="Zweimueller, Sally" userId="f649569d-8ee2-4724-a3fd-8ef967560e44" providerId="ADAL" clId="{AB8CD042-B752-42DB-9E2F-267C2C5FBB56}" dt="2021-07-30T16:49:18.042" v="564" actId="478"/>
          <ac:picMkLst>
            <pc:docMk/>
            <pc:sldMk cId="1289625166" sldId="257"/>
            <ac:picMk id="5" creationId="{F5CA9725-EEA3-40D4-87F3-5A69D46C5D4B}"/>
          </ac:picMkLst>
        </pc:picChg>
      </pc:sldChg>
      <pc:sldChg chg="modSp mod">
        <pc:chgData name="Zweimueller, Sally" userId="f649569d-8ee2-4724-a3fd-8ef967560e44" providerId="ADAL" clId="{AB8CD042-B752-42DB-9E2F-267C2C5FBB56}" dt="2021-07-30T15:55:54.267" v="54" actId="20577"/>
        <pc:sldMkLst>
          <pc:docMk/>
          <pc:sldMk cId="364172602" sldId="258"/>
        </pc:sldMkLst>
        <pc:spChg chg="mod">
          <ac:chgData name="Zweimueller, Sally" userId="f649569d-8ee2-4724-a3fd-8ef967560e44" providerId="ADAL" clId="{AB8CD042-B752-42DB-9E2F-267C2C5FBB56}" dt="2021-07-30T15:55:54.267" v="54" actId="20577"/>
          <ac:spMkLst>
            <pc:docMk/>
            <pc:sldMk cId="364172602" sldId="258"/>
            <ac:spMk id="3" creationId="{00000000-0000-0000-0000-000000000000}"/>
          </ac:spMkLst>
        </pc:spChg>
      </pc:sldChg>
      <pc:sldChg chg="modSp mod delCm">
        <pc:chgData name="Zweimueller, Sally" userId="f649569d-8ee2-4724-a3fd-8ef967560e44" providerId="ADAL" clId="{AB8CD042-B752-42DB-9E2F-267C2C5FBB56}" dt="2021-07-30T15:54:32.495" v="48" actId="6549"/>
        <pc:sldMkLst>
          <pc:docMk/>
          <pc:sldMk cId="2129250665" sldId="259"/>
        </pc:sldMkLst>
        <pc:spChg chg="mod">
          <ac:chgData name="Zweimueller, Sally" userId="f649569d-8ee2-4724-a3fd-8ef967560e44" providerId="ADAL" clId="{AB8CD042-B752-42DB-9E2F-267C2C5FBB56}" dt="2021-07-30T15:54:32.495" v="48" actId="6549"/>
          <ac:spMkLst>
            <pc:docMk/>
            <pc:sldMk cId="2129250665" sldId="259"/>
            <ac:spMk id="4" creationId="{00000000-0000-0000-0000-000000000000}"/>
          </ac:spMkLst>
        </pc:spChg>
      </pc:sldChg>
      <pc:sldChg chg="modSp mod delCm">
        <pc:chgData name="Zweimueller, Sally" userId="f649569d-8ee2-4724-a3fd-8ef967560e44" providerId="ADAL" clId="{AB8CD042-B752-42DB-9E2F-267C2C5FBB56}" dt="2021-07-30T16:09:05.360" v="79" actId="20577"/>
        <pc:sldMkLst>
          <pc:docMk/>
          <pc:sldMk cId="2568893435" sldId="261"/>
        </pc:sldMkLst>
        <pc:spChg chg="mod">
          <ac:chgData name="Zweimueller, Sally" userId="f649569d-8ee2-4724-a3fd-8ef967560e44" providerId="ADAL" clId="{AB8CD042-B752-42DB-9E2F-267C2C5FBB56}" dt="2021-07-30T16:09:05.360" v="79" actId="20577"/>
          <ac:spMkLst>
            <pc:docMk/>
            <pc:sldMk cId="2568893435" sldId="261"/>
            <ac:spMk id="3" creationId="{00000000-0000-0000-0000-000000000000}"/>
          </ac:spMkLst>
        </pc:spChg>
      </pc:sldChg>
      <pc:sldChg chg="modSp mod">
        <pc:chgData name="Zweimueller, Sally" userId="f649569d-8ee2-4724-a3fd-8ef967560e44" providerId="ADAL" clId="{AB8CD042-B752-42DB-9E2F-267C2C5FBB56}" dt="2021-07-30T16:11:17.880" v="94" actId="1582"/>
        <pc:sldMkLst>
          <pc:docMk/>
          <pc:sldMk cId="217559645" sldId="262"/>
        </pc:sldMkLst>
        <pc:spChg chg="mod">
          <ac:chgData name="Zweimueller, Sally" userId="f649569d-8ee2-4724-a3fd-8ef967560e44" providerId="ADAL" clId="{AB8CD042-B752-42DB-9E2F-267C2C5FBB56}" dt="2021-07-30T16:10:40.099" v="92" actId="20577"/>
          <ac:spMkLst>
            <pc:docMk/>
            <pc:sldMk cId="217559645" sldId="262"/>
            <ac:spMk id="2" creationId="{00000000-0000-0000-0000-000000000000}"/>
          </ac:spMkLst>
        </pc:spChg>
        <pc:spChg chg="mod">
          <ac:chgData name="Zweimueller, Sally" userId="f649569d-8ee2-4724-a3fd-8ef967560e44" providerId="ADAL" clId="{AB8CD042-B752-42DB-9E2F-267C2C5FBB56}" dt="2021-07-30T16:11:17.880" v="94" actId="1582"/>
          <ac:spMkLst>
            <pc:docMk/>
            <pc:sldMk cId="217559645" sldId="262"/>
            <ac:spMk id="16" creationId="{72ED5C20-B6F3-4FB6-9324-C3542753E0FD}"/>
          </ac:spMkLst>
        </pc:spChg>
        <pc:spChg chg="mod">
          <ac:chgData name="Zweimueller, Sally" userId="f649569d-8ee2-4724-a3fd-8ef967560e44" providerId="ADAL" clId="{AB8CD042-B752-42DB-9E2F-267C2C5FBB56}" dt="2021-07-30T16:11:17.880" v="94" actId="1582"/>
          <ac:spMkLst>
            <pc:docMk/>
            <pc:sldMk cId="217559645" sldId="262"/>
            <ac:spMk id="17" creationId="{41BB2FBA-D1F7-49CE-8AF3-A41CF7C6E0C7}"/>
          </ac:spMkLst>
        </pc:spChg>
        <pc:spChg chg="mod">
          <ac:chgData name="Zweimueller, Sally" userId="f649569d-8ee2-4724-a3fd-8ef967560e44" providerId="ADAL" clId="{AB8CD042-B752-42DB-9E2F-267C2C5FBB56}" dt="2021-07-30T16:11:17.880" v="94" actId="1582"/>
          <ac:spMkLst>
            <pc:docMk/>
            <pc:sldMk cId="217559645" sldId="262"/>
            <ac:spMk id="18" creationId="{E2E40BBD-ABA4-4FE4-A3C2-D5558BBC0F63}"/>
          </ac:spMkLst>
        </pc:spChg>
        <pc:spChg chg="mod">
          <ac:chgData name="Zweimueller, Sally" userId="f649569d-8ee2-4724-a3fd-8ef967560e44" providerId="ADAL" clId="{AB8CD042-B752-42DB-9E2F-267C2C5FBB56}" dt="2021-07-30T16:11:17.880" v="94" actId="1582"/>
          <ac:spMkLst>
            <pc:docMk/>
            <pc:sldMk cId="217559645" sldId="262"/>
            <ac:spMk id="19" creationId="{53D41059-573F-4A5C-A2C6-DD2AABF4F968}"/>
          </ac:spMkLst>
        </pc:spChg>
        <pc:spChg chg="mod">
          <ac:chgData name="Zweimueller, Sally" userId="f649569d-8ee2-4724-a3fd-8ef967560e44" providerId="ADAL" clId="{AB8CD042-B752-42DB-9E2F-267C2C5FBB56}" dt="2021-07-30T16:11:17.880" v="94" actId="1582"/>
          <ac:spMkLst>
            <pc:docMk/>
            <pc:sldMk cId="217559645" sldId="262"/>
            <ac:spMk id="20" creationId="{0A4EF149-612C-41B5-B7C9-4585FB519BCA}"/>
          </ac:spMkLst>
        </pc:spChg>
        <pc:grpChg chg="mod">
          <ac:chgData name="Zweimueller, Sally" userId="f649569d-8ee2-4724-a3fd-8ef967560e44" providerId="ADAL" clId="{AB8CD042-B752-42DB-9E2F-267C2C5FBB56}" dt="2021-07-30T16:10:55.239" v="93" actId="1582"/>
          <ac:grpSpMkLst>
            <pc:docMk/>
            <pc:sldMk cId="217559645" sldId="262"/>
            <ac:grpSpMk id="14" creationId="{8BED0B4C-B21D-4A57-9368-54013159A60A}"/>
          </ac:grpSpMkLst>
        </pc:grpChg>
      </pc:sldChg>
      <pc:sldChg chg="modSp mod">
        <pc:chgData name="Zweimueller, Sally" userId="f649569d-8ee2-4724-a3fd-8ef967560e44" providerId="ADAL" clId="{AB8CD042-B752-42DB-9E2F-267C2C5FBB56}" dt="2021-07-30T16:13:45.594" v="102" actId="20577"/>
        <pc:sldMkLst>
          <pc:docMk/>
          <pc:sldMk cId="301022969" sldId="265"/>
        </pc:sldMkLst>
        <pc:spChg chg="mod">
          <ac:chgData name="Zweimueller, Sally" userId="f649569d-8ee2-4724-a3fd-8ef967560e44" providerId="ADAL" clId="{AB8CD042-B752-42DB-9E2F-267C2C5FBB56}" dt="2021-07-30T16:13:45.594" v="102" actId="20577"/>
          <ac:spMkLst>
            <pc:docMk/>
            <pc:sldMk cId="301022969" sldId="265"/>
            <ac:spMk id="3" creationId="{00000000-0000-0000-0000-000000000000}"/>
          </ac:spMkLst>
        </pc:spChg>
      </pc:sldChg>
      <pc:sldChg chg="modSp mod">
        <pc:chgData name="Zweimueller, Sally" userId="f649569d-8ee2-4724-a3fd-8ef967560e44" providerId="ADAL" clId="{AB8CD042-B752-42DB-9E2F-267C2C5FBB56}" dt="2021-07-30T16:14:03.808" v="106" actId="27636"/>
        <pc:sldMkLst>
          <pc:docMk/>
          <pc:sldMk cId="1741010713" sldId="266"/>
        </pc:sldMkLst>
        <pc:spChg chg="mod">
          <ac:chgData name="Zweimueller, Sally" userId="f649569d-8ee2-4724-a3fd-8ef967560e44" providerId="ADAL" clId="{AB8CD042-B752-42DB-9E2F-267C2C5FBB56}" dt="2021-07-30T16:14:03.808" v="106" actId="27636"/>
          <ac:spMkLst>
            <pc:docMk/>
            <pc:sldMk cId="1741010713" sldId="266"/>
            <ac:spMk id="3" creationId="{00000000-0000-0000-0000-000000000000}"/>
          </ac:spMkLst>
        </pc:spChg>
      </pc:sldChg>
      <pc:sldChg chg="modSp mod">
        <pc:chgData name="Zweimueller, Sally" userId="f649569d-8ee2-4724-a3fd-8ef967560e44" providerId="ADAL" clId="{AB8CD042-B752-42DB-9E2F-267C2C5FBB56}" dt="2021-07-30T16:32:48.600" v="386" actId="20577"/>
        <pc:sldMkLst>
          <pc:docMk/>
          <pc:sldMk cId="4030038150" sldId="267"/>
        </pc:sldMkLst>
        <pc:spChg chg="mod">
          <ac:chgData name="Zweimueller, Sally" userId="f649569d-8ee2-4724-a3fd-8ef967560e44" providerId="ADAL" clId="{AB8CD042-B752-42DB-9E2F-267C2C5FBB56}" dt="2021-07-30T16:32:48.600" v="386" actId="20577"/>
          <ac:spMkLst>
            <pc:docMk/>
            <pc:sldMk cId="4030038150" sldId="267"/>
            <ac:spMk id="3" creationId="{00000000-0000-0000-0000-000000000000}"/>
          </ac:spMkLst>
        </pc:spChg>
        <pc:spChg chg="mod">
          <ac:chgData name="Zweimueller, Sally" userId="f649569d-8ee2-4724-a3fd-8ef967560e44" providerId="ADAL" clId="{AB8CD042-B752-42DB-9E2F-267C2C5FBB56}" dt="2021-07-30T16:32:37.623" v="384" actId="1076"/>
          <ac:spMkLst>
            <pc:docMk/>
            <pc:sldMk cId="4030038150" sldId="267"/>
            <ac:spMk id="4" creationId="{C92A076B-C657-463B-B9F4-ED6DFCE22477}"/>
          </ac:spMkLst>
        </pc:spChg>
        <pc:spChg chg="mod">
          <ac:chgData name="Zweimueller, Sally" userId="f649569d-8ee2-4724-a3fd-8ef967560e44" providerId="ADAL" clId="{AB8CD042-B752-42DB-9E2F-267C2C5FBB56}" dt="2021-07-30T16:32:40.323" v="385" actId="1076"/>
          <ac:spMkLst>
            <pc:docMk/>
            <pc:sldMk cId="4030038150" sldId="267"/>
            <ac:spMk id="5" creationId="{F85F0790-DD64-423F-8F4F-E622CA6F8102}"/>
          </ac:spMkLst>
        </pc:spChg>
      </pc:sldChg>
      <pc:sldChg chg="modSp mod">
        <pc:chgData name="Zweimueller, Sally" userId="f649569d-8ee2-4724-a3fd-8ef967560e44" providerId="ADAL" clId="{AB8CD042-B752-42DB-9E2F-267C2C5FBB56}" dt="2021-07-30T16:35:11.116" v="428" actId="20577"/>
        <pc:sldMkLst>
          <pc:docMk/>
          <pc:sldMk cId="1732174319" sldId="268"/>
        </pc:sldMkLst>
        <pc:spChg chg="mod">
          <ac:chgData name="Zweimueller, Sally" userId="f649569d-8ee2-4724-a3fd-8ef967560e44" providerId="ADAL" clId="{AB8CD042-B752-42DB-9E2F-267C2C5FBB56}" dt="2021-07-30T16:35:11.116" v="428" actId="20577"/>
          <ac:spMkLst>
            <pc:docMk/>
            <pc:sldMk cId="1732174319" sldId="268"/>
            <ac:spMk id="3" creationId="{00000000-0000-0000-0000-000000000000}"/>
          </ac:spMkLst>
        </pc:spChg>
      </pc:sldChg>
      <pc:sldChg chg="modSp mod delCm">
        <pc:chgData name="Zweimueller, Sally" userId="f649569d-8ee2-4724-a3fd-8ef967560e44" providerId="ADAL" clId="{AB8CD042-B752-42DB-9E2F-267C2C5FBB56}" dt="2021-07-30T16:39:41.400" v="480" actId="1592"/>
        <pc:sldMkLst>
          <pc:docMk/>
          <pc:sldMk cId="4024895532" sldId="269"/>
        </pc:sldMkLst>
        <pc:spChg chg="mod">
          <ac:chgData name="Zweimueller, Sally" userId="f649569d-8ee2-4724-a3fd-8ef967560e44" providerId="ADAL" clId="{AB8CD042-B752-42DB-9E2F-267C2C5FBB56}" dt="2021-07-30T16:39:39.874" v="479" actId="27636"/>
          <ac:spMkLst>
            <pc:docMk/>
            <pc:sldMk cId="4024895532" sldId="269"/>
            <ac:spMk id="3" creationId="{00000000-0000-0000-0000-000000000000}"/>
          </ac:spMkLst>
        </pc:spChg>
      </pc:sldChg>
      <pc:sldChg chg="addSp modSp mod addCm modCm">
        <pc:chgData name="Zweimueller, Sally" userId="f649569d-8ee2-4724-a3fd-8ef967560e44" providerId="ADAL" clId="{AB8CD042-B752-42DB-9E2F-267C2C5FBB56}" dt="2021-07-30T16:48:06.613" v="541"/>
        <pc:sldMkLst>
          <pc:docMk/>
          <pc:sldMk cId="1195380260" sldId="271"/>
        </pc:sldMkLst>
        <pc:spChg chg="mod">
          <ac:chgData name="Zweimueller, Sally" userId="f649569d-8ee2-4724-a3fd-8ef967560e44" providerId="ADAL" clId="{AB8CD042-B752-42DB-9E2F-267C2C5FBB56}" dt="2021-07-30T16:40:01.225" v="499" actId="20577"/>
          <ac:spMkLst>
            <pc:docMk/>
            <pc:sldMk cId="1195380260" sldId="271"/>
            <ac:spMk id="14" creationId="{00000000-0000-0000-0000-000000000000}"/>
          </ac:spMkLst>
        </pc:spChg>
        <pc:picChg chg="add mod">
          <ac:chgData name="Zweimueller, Sally" userId="f649569d-8ee2-4724-a3fd-8ef967560e44" providerId="ADAL" clId="{AB8CD042-B752-42DB-9E2F-267C2C5FBB56}" dt="2021-07-30T16:42:11.340" v="521" actId="12789"/>
          <ac:picMkLst>
            <pc:docMk/>
            <pc:sldMk cId="1195380260" sldId="271"/>
            <ac:picMk id="4" creationId="{3699DE52-7473-499E-8801-3D51C73FAA5F}"/>
          </ac:picMkLst>
        </pc:picChg>
        <pc:picChg chg="mod">
          <ac:chgData name="Zweimueller, Sally" userId="f649569d-8ee2-4724-a3fd-8ef967560e44" providerId="ADAL" clId="{AB8CD042-B752-42DB-9E2F-267C2C5FBB56}" dt="2021-07-30T16:42:11.340" v="521" actId="12789"/>
          <ac:picMkLst>
            <pc:docMk/>
            <pc:sldMk cId="1195380260" sldId="271"/>
            <ac:picMk id="18" creationId="{C9C20474-1876-46BC-A0DB-8768F31A98E6}"/>
          </ac:picMkLst>
        </pc:picChg>
        <pc:picChg chg="mod">
          <ac:chgData name="Zweimueller, Sally" userId="f649569d-8ee2-4724-a3fd-8ef967560e44" providerId="ADAL" clId="{AB8CD042-B752-42DB-9E2F-267C2C5FBB56}" dt="2021-07-30T16:42:11.340" v="521" actId="12789"/>
          <ac:picMkLst>
            <pc:docMk/>
            <pc:sldMk cId="1195380260" sldId="271"/>
            <ac:picMk id="1026" creationId="{2C6D9EB9-B06D-4D50-9881-F2180F4ADEEF}"/>
          </ac:picMkLst>
        </pc:picChg>
      </pc:sldChg>
      <pc:sldChg chg="modSp mod addCm delCm modCm modNotesTx">
        <pc:chgData name="Zweimueller, Sally" userId="f649569d-8ee2-4724-a3fd-8ef967560e44" providerId="ADAL" clId="{AB8CD042-B752-42DB-9E2F-267C2C5FBB56}" dt="2021-07-30T16:31:29.415" v="363" actId="6549"/>
        <pc:sldMkLst>
          <pc:docMk/>
          <pc:sldMk cId="962226830" sldId="272"/>
        </pc:sldMkLst>
        <pc:spChg chg="mod">
          <ac:chgData name="Zweimueller, Sally" userId="f649569d-8ee2-4724-a3fd-8ef967560e44" providerId="ADAL" clId="{AB8CD042-B752-42DB-9E2F-267C2C5FBB56}" dt="2021-07-30T16:31:23.098" v="362" actId="27636"/>
          <ac:spMkLst>
            <pc:docMk/>
            <pc:sldMk cId="962226830" sldId="272"/>
            <ac:spMk id="3" creationId="{00000000-0000-0000-0000-000000000000}"/>
          </ac:spMkLst>
        </pc:spChg>
      </pc:sldChg>
      <pc:sldMasterChg chg="modSldLayout">
        <pc:chgData name="Zweimueller, Sally" userId="f649569d-8ee2-4724-a3fd-8ef967560e44" providerId="ADAL" clId="{AB8CD042-B752-42DB-9E2F-267C2C5FBB56}" dt="2021-07-30T16:49:12.595" v="563"/>
        <pc:sldMasterMkLst>
          <pc:docMk/>
          <pc:sldMasterMk cId="3242073853" sldId="2147483660"/>
        </pc:sldMasterMkLst>
        <pc:sldLayoutChg chg="addSp delSp modSp mod">
          <pc:chgData name="Zweimueller, Sally" userId="f649569d-8ee2-4724-a3fd-8ef967560e44" providerId="ADAL" clId="{AB8CD042-B752-42DB-9E2F-267C2C5FBB56}" dt="2021-07-30T16:49:12.595" v="563"/>
          <pc:sldLayoutMkLst>
            <pc:docMk/>
            <pc:sldMasterMk cId="3242073853" sldId="2147483660"/>
            <pc:sldLayoutMk cId="4105006935" sldId="2147483661"/>
          </pc:sldLayoutMkLst>
          <pc:spChg chg="mod">
            <ac:chgData name="Zweimueller, Sally" userId="f649569d-8ee2-4724-a3fd-8ef967560e44" providerId="ADAL" clId="{AB8CD042-B752-42DB-9E2F-267C2C5FBB56}" dt="2021-07-30T16:48:25.972" v="562" actId="1036"/>
            <ac:spMkLst>
              <pc:docMk/>
              <pc:sldMasterMk cId="3242073853" sldId="2147483660"/>
              <pc:sldLayoutMk cId="4105006935" sldId="2147483661"/>
              <ac:spMk id="5" creationId="{48717A92-BB1C-410C-B86F-29A5976E0998}"/>
            </ac:spMkLst>
          </pc:spChg>
          <pc:grpChg chg="mod">
            <ac:chgData name="Zweimueller, Sally" userId="f649569d-8ee2-4724-a3fd-8ef967560e44" providerId="ADAL" clId="{AB8CD042-B752-42DB-9E2F-267C2C5FBB56}" dt="2021-07-30T16:48:25.972" v="562" actId="1036"/>
            <ac:grpSpMkLst>
              <pc:docMk/>
              <pc:sldMasterMk cId="3242073853" sldId="2147483660"/>
              <pc:sldLayoutMk cId="4105006935" sldId="2147483661"/>
              <ac:grpSpMk id="9" creationId="{33E8D68A-1EF6-44E4-BE54-268908D46EE1}"/>
            </ac:grpSpMkLst>
          </pc:grpChg>
          <pc:picChg chg="mod">
            <ac:chgData name="Zweimueller, Sally" userId="f649569d-8ee2-4724-a3fd-8ef967560e44" providerId="ADAL" clId="{AB8CD042-B752-42DB-9E2F-267C2C5FBB56}" dt="2021-07-30T15:50:31.821" v="27" actId="1076"/>
            <ac:picMkLst>
              <pc:docMk/>
              <pc:sldMasterMk cId="3242073853" sldId="2147483660"/>
              <pc:sldLayoutMk cId="4105006935" sldId="2147483661"/>
              <ac:picMk id="4" creationId="{4726F712-28F9-40E4-AD81-C146DFB3C2B5}"/>
            </ac:picMkLst>
          </pc:picChg>
          <pc:picChg chg="add del mod">
            <ac:chgData name="Zweimueller, Sally" userId="f649569d-8ee2-4724-a3fd-8ef967560e44" providerId="ADAL" clId="{AB8CD042-B752-42DB-9E2F-267C2C5FBB56}" dt="2021-07-30T15:49:57.389" v="21"/>
            <ac:picMkLst>
              <pc:docMk/>
              <pc:sldMasterMk cId="3242073853" sldId="2147483660"/>
              <pc:sldLayoutMk cId="4105006935" sldId="2147483661"/>
              <ac:picMk id="8" creationId="{8AFD0BAB-5B40-443E-BBD8-2CDBB43B1F8E}"/>
            </ac:picMkLst>
          </pc:picChg>
          <pc:picChg chg="add mod">
            <ac:chgData name="Zweimueller, Sally" userId="f649569d-8ee2-4724-a3fd-8ef967560e44" providerId="ADAL" clId="{AB8CD042-B752-42DB-9E2F-267C2C5FBB56}" dt="2021-07-30T16:49:12.595" v="563"/>
            <ac:picMkLst>
              <pc:docMk/>
              <pc:sldMasterMk cId="3242073853" sldId="2147483660"/>
              <pc:sldLayoutMk cId="4105006935" sldId="2147483661"/>
              <ac:picMk id="10" creationId="{7C37E6E2-9E41-4147-8F36-7089EB0CDED9}"/>
            </ac:picMkLst>
          </pc:picChg>
        </pc:sldLayoutChg>
      </pc:sldMasterChg>
    </pc:docChg>
  </pc:docChgLst>
  <pc:docChgLst>
    <pc:chgData name="McFarland, Annette" userId="e93d1f50-85ab-41a8-a34a-185a53159573" providerId="ADAL" clId="{7DDDD289-7E2F-439E-9D03-92CB48C7C374}"/>
    <pc:docChg chg="undo custSel modSld">
      <pc:chgData name="McFarland, Annette" userId="e93d1f50-85ab-41a8-a34a-185a53159573" providerId="ADAL" clId="{7DDDD289-7E2F-439E-9D03-92CB48C7C374}" dt="2021-08-11T19:22:15.960" v="141" actId="1592"/>
      <pc:docMkLst>
        <pc:docMk/>
      </pc:docMkLst>
      <pc:sldChg chg="modSp mod addCm modCm">
        <pc:chgData name="McFarland, Annette" userId="e93d1f50-85ab-41a8-a34a-185a53159573" providerId="ADAL" clId="{7DDDD289-7E2F-439E-9D03-92CB48C7C374}" dt="2021-07-26T13:16:42.456" v="6"/>
        <pc:sldMkLst>
          <pc:docMk/>
          <pc:sldMk cId="2129250665" sldId="259"/>
        </pc:sldMkLst>
        <pc:spChg chg="mod">
          <ac:chgData name="McFarland, Annette" userId="e93d1f50-85ab-41a8-a34a-185a53159573" providerId="ADAL" clId="{7DDDD289-7E2F-439E-9D03-92CB48C7C374}" dt="2021-07-26T13:16:23.867" v="4" actId="20577"/>
          <ac:spMkLst>
            <pc:docMk/>
            <pc:sldMk cId="2129250665" sldId="259"/>
            <ac:spMk id="4" creationId="{00000000-0000-0000-0000-000000000000}"/>
          </ac:spMkLst>
        </pc:spChg>
      </pc:sldChg>
      <pc:sldChg chg="modSp mod addCm modCm">
        <pc:chgData name="McFarland, Annette" userId="e93d1f50-85ab-41a8-a34a-185a53159573" providerId="ADAL" clId="{7DDDD289-7E2F-439E-9D03-92CB48C7C374}" dt="2021-07-29T18:53:09.977" v="59"/>
        <pc:sldMkLst>
          <pc:docMk/>
          <pc:sldMk cId="2568893435" sldId="261"/>
        </pc:sldMkLst>
        <pc:spChg chg="mod">
          <ac:chgData name="McFarland, Annette" userId="e93d1f50-85ab-41a8-a34a-185a53159573" providerId="ADAL" clId="{7DDDD289-7E2F-439E-9D03-92CB48C7C374}" dt="2021-07-26T13:21:32.650" v="12" actId="20577"/>
          <ac:spMkLst>
            <pc:docMk/>
            <pc:sldMk cId="2568893435" sldId="261"/>
            <ac:spMk id="3" creationId="{00000000-0000-0000-0000-000000000000}"/>
          </ac:spMkLst>
        </pc:spChg>
      </pc:sldChg>
      <pc:sldChg chg="modSp mod">
        <pc:chgData name="McFarland, Annette" userId="e93d1f50-85ab-41a8-a34a-185a53159573" providerId="ADAL" clId="{7DDDD289-7E2F-439E-9D03-92CB48C7C374}" dt="2021-07-26T13:22:10.419" v="13" actId="20577"/>
        <pc:sldMkLst>
          <pc:docMk/>
          <pc:sldMk cId="1667133582" sldId="264"/>
        </pc:sldMkLst>
        <pc:spChg chg="mod">
          <ac:chgData name="McFarland, Annette" userId="e93d1f50-85ab-41a8-a34a-185a53159573" providerId="ADAL" clId="{7DDDD289-7E2F-439E-9D03-92CB48C7C374}" dt="2021-07-26T13:22:10.419" v="13" actId="20577"/>
          <ac:spMkLst>
            <pc:docMk/>
            <pc:sldMk cId="1667133582" sldId="264"/>
            <ac:spMk id="3" creationId="{00000000-0000-0000-0000-000000000000}"/>
          </ac:spMkLst>
        </pc:spChg>
      </pc:sldChg>
      <pc:sldChg chg="addCm delCm modCm">
        <pc:chgData name="McFarland, Annette" userId="e93d1f50-85ab-41a8-a34a-185a53159573" providerId="ADAL" clId="{7DDDD289-7E2F-439E-9D03-92CB48C7C374}" dt="2021-07-26T13:28:07.966" v="16" actId="1592"/>
        <pc:sldMkLst>
          <pc:docMk/>
          <pc:sldMk cId="1732174319" sldId="268"/>
        </pc:sldMkLst>
      </pc:sldChg>
      <pc:sldChg chg="modSp mod addCm delCm modCm">
        <pc:chgData name="McFarland, Annette" userId="e93d1f50-85ab-41a8-a34a-185a53159573" providerId="ADAL" clId="{7DDDD289-7E2F-439E-9D03-92CB48C7C374}" dt="2021-07-29T18:53:19.283" v="60" actId="1589"/>
        <pc:sldMkLst>
          <pc:docMk/>
          <pc:sldMk cId="4024895532" sldId="269"/>
        </pc:sldMkLst>
        <pc:spChg chg="mod">
          <ac:chgData name="McFarland, Annette" userId="e93d1f50-85ab-41a8-a34a-185a53159573" providerId="ADAL" clId="{7DDDD289-7E2F-439E-9D03-92CB48C7C374}" dt="2021-07-26T13:31:31.995" v="46" actId="20577"/>
          <ac:spMkLst>
            <pc:docMk/>
            <pc:sldMk cId="4024895532" sldId="269"/>
            <ac:spMk id="3" creationId="{00000000-0000-0000-0000-000000000000}"/>
          </ac:spMkLst>
        </pc:spChg>
      </pc:sldChg>
      <pc:sldChg chg="addSp modSp mod delCm modNotesTx">
        <pc:chgData name="McFarland, Annette" userId="e93d1f50-85ab-41a8-a34a-185a53159573" providerId="ADAL" clId="{7DDDD289-7E2F-439E-9D03-92CB48C7C374}" dt="2021-08-11T19:22:15.960" v="141" actId="1592"/>
        <pc:sldMkLst>
          <pc:docMk/>
          <pc:sldMk cId="1195380260" sldId="271"/>
        </pc:sldMkLst>
        <pc:spChg chg="mod">
          <ac:chgData name="McFarland, Annette" userId="e93d1f50-85ab-41a8-a34a-185a53159573" providerId="ADAL" clId="{7DDDD289-7E2F-439E-9D03-92CB48C7C374}" dt="2021-07-26T13:33:46.487" v="50" actId="20577"/>
          <ac:spMkLst>
            <pc:docMk/>
            <pc:sldMk cId="1195380260" sldId="271"/>
            <ac:spMk id="2" creationId="{00000000-0000-0000-0000-000000000000}"/>
          </ac:spMkLst>
        </pc:spChg>
        <pc:spChg chg="mod">
          <ac:chgData name="McFarland, Annette" userId="e93d1f50-85ab-41a8-a34a-185a53159573" providerId="ADAL" clId="{7DDDD289-7E2F-439E-9D03-92CB48C7C374}" dt="2021-08-11T19:21:06.697" v="133" actId="1076"/>
          <ac:spMkLst>
            <pc:docMk/>
            <pc:sldMk cId="1195380260" sldId="271"/>
            <ac:spMk id="15" creationId="{00000000-0000-0000-0000-000000000000}"/>
          </ac:spMkLst>
        </pc:spChg>
        <pc:spChg chg="mod">
          <ac:chgData name="McFarland, Annette" userId="e93d1f50-85ab-41a8-a34a-185a53159573" providerId="ADAL" clId="{7DDDD289-7E2F-439E-9D03-92CB48C7C374}" dt="2021-08-11T19:21:41.501" v="136" actId="1076"/>
          <ac:spMkLst>
            <pc:docMk/>
            <pc:sldMk cId="1195380260" sldId="271"/>
            <ac:spMk id="16" creationId="{00000000-0000-0000-0000-000000000000}"/>
          </ac:spMkLst>
        </pc:spChg>
        <pc:picChg chg="add mod">
          <ac:chgData name="McFarland, Annette" userId="e93d1f50-85ab-41a8-a34a-185a53159573" providerId="ADAL" clId="{7DDDD289-7E2F-439E-9D03-92CB48C7C374}" dt="2021-08-11T19:18:17.345" v="68" actId="1076"/>
          <ac:picMkLst>
            <pc:docMk/>
            <pc:sldMk cId="1195380260" sldId="271"/>
            <ac:picMk id="5" creationId="{0BE7D6B2-75AD-4C0E-AF09-100DB84BC20F}"/>
          </ac:picMkLst>
        </pc:picChg>
        <pc:picChg chg="mod">
          <ac:chgData name="McFarland, Annette" userId="e93d1f50-85ab-41a8-a34a-185a53159573" providerId="ADAL" clId="{7DDDD289-7E2F-439E-9D03-92CB48C7C374}" dt="2021-08-11T19:21:44.561" v="137" actId="1076"/>
          <ac:picMkLst>
            <pc:docMk/>
            <pc:sldMk cId="1195380260" sldId="271"/>
            <ac:picMk id="18" creationId="{C9C20474-1876-46BC-A0DB-8768F31A98E6}"/>
          </ac:picMkLst>
        </pc:picChg>
        <pc:picChg chg="add mod">
          <ac:chgData name="McFarland, Annette" userId="e93d1f50-85ab-41a8-a34a-185a53159573" providerId="ADAL" clId="{7DDDD289-7E2F-439E-9D03-92CB48C7C374}" dt="2021-07-26T13:33:20.216" v="48" actId="1076"/>
          <ac:picMkLst>
            <pc:docMk/>
            <pc:sldMk cId="1195380260" sldId="271"/>
            <ac:picMk id="1026" creationId="{2C6D9EB9-B06D-4D50-9881-F2180F4ADEEF}"/>
          </ac:picMkLst>
        </pc:picChg>
      </pc:sldChg>
    </pc:docChg>
  </pc:docChgLst>
  <pc:docChgLst>
    <pc:chgData name="Zweimueller, Sally" userId="f649569d-8ee2-4724-a3fd-8ef967560e44" providerId="ADAL" clId="{04E598C9-A2D8-4071-8B24-23A536156BE2}"/>
    <pc:docChg chg="modSld">
      <pc:chgData name="Zweimueller, Sally" userId="f649569d-8ee2-4724-a3fd-8ef967560e44" providerId="ADAL" clId="{04E598C9-A2D8-4071-8B24-23A536156BE2}" dt="2021-01-11T14:09:37.339" v="43" actId="20577"/>
      <pc:docMkLst>
        <pc:docMk/>
      </pc:docMkLst>
      <pc:sldChg chg="modSp mod">
        <pc:chgData name="Zweimueller, Sally" userId="f649569d-8ee2-4724-a3fd-8ef967560e44" providerId="ADAL" clId="{04E598C9-A2D8-4071-8B24-23A536156BE2}" dt="2021-01-11T14:09:37.339" v="43" actId="20577"/>
        <pc:sldMkLst>
          <pc:docMk/>
          <pc:sldMk cId="2129250665" sldId="259"/>
        </pc:sldMkLst>
        <pc:spChg chg="mod">
          <ac:chgData name="Zweimueller, Sally" userId="f649569d-8ee2-4724-a3fd-8ef967560e44" providerId="ADAL" clId="{04E598C9-A2D8-4071-8B24-23A536156BE2}" dt="2021-01-11T14:09:37.339" v="43" actId="20577"/>
          <ac:spMkLst>
            <pc:docMk/>
            <pc:sldMk cId="2129250665" sldId="259"/>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880712-A76D-427A-9DFB-AB38269F582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715310-1579-40EB-A517-D69DD6B3BB0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2A2F2D-AD4F-431F-A488-AAA696D1586D}" type="datetimeFigureOut">
              <a:rPr lang="en-US" smtClean="0"/>
              <a:t>10/6/2021</a:t>
            </a:fld>
            <a:endParaRPr lang="en-US"/>
          </a:p>
        </p:txBody>
      </p:sp>
      <p:sp>
        <p:nvSpPr>
          <p:cNvPr id="4" name="Footer Placeholder 3">
            <a:extLst>
              <a:ext uri="{FF2B5EF4-FFF2-40B4-BE49-F238E27FC236}">
                <a16:creationId xmlns:a16="http://schemas.microsoft.com/office/drawing/2014/main" id="{786CEAA4-D1A5-4EC4-A89C-DE564CDC2E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1811CC2-11AD-42CA-B081-7B928AE776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549545-4CD9-4676-94FD-1DA10F8D096F}" type="slidenum">
              <a:rPr lang="en-US" smtClean="0"/>
              <a:t>‹#›</a:t>
            </a:fld>
            <a:endParaRPr lang="en-US"/>
          </a:p>
        </p:txBody>
      </p:sp>
    </p:spTree>
    <p:extLst>
      <p:ext uri="{BB962C8B-B14F-4D97-AF65-F5344CB8AC3E}">
        <p14:creationId xmlns:p14="http://schemas.microsoft.com/office/powerpoint/2010/main" val="1537605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10/6/2021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11</a:t>
            </a:fld>
            <a:endParaRPr lang="en-US"/>
          </a:p>
        </p:txBody>
      </p:sp>
    </p:spTree>
    <p:extLst>
      <p:ext uri="{BB962C8B-B14F-4D97-AF65-F5344CB8AC3E}">
        <p14:creationId xmlns:p14="http://schemas.microsoft.com/office/powerpoint/2010/main" val="1459064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RDHS data will be made publicly available online within 1 day following the National Seminar. Print materials are available from NISR.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https://www.statistics.gov.rw/home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717A92-BB1C-410C-B86F-29A5976E0998}"/>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33E8D68A-1EF6-44E4-BE54-268908D46EE1}"/>
              </a:ext>
            </a:extLst>
          </p:cNvPr>
          <p:cNvGrpSpPr/>
          <p:nvPr userDrawn="1"/>
        </p:nvGrpSpPr>
        <p:grpSpPr>
          <a:xfrm>
            <a:off x="-960162" y="2242534"/>
            <a:ext cx="10486547" cy="2770050"/>
            <a:chOff x="-960162" y="1596043"/>
            <a:chExt cx="10486547" cy="2770050"/>
          </a:xfrm>
        </p:grpSpPr>
        <p:pic>
          <p:nvPicPr>
            <p:cNvPr id="4" name="Picture 3" descr="Background pattern&#10;&#10;Description automatically generated">
              <a:extLst>
                <a:ext uri="{FF2B5EF4-FFF2-40B4-BE49-F238E27FC236}">
                  <a16:creationId xmlns:a16="http://schemas.microsoft.com/office/drawing/2014/main" id="{4726F712-28F9-40E4-AD81-C146DFB3C2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6" name="Rectangle 5">
              <a:extLst>
                <a:ext uri="{FF2B5EF4-FFF2-40B4-BE49-F238E27FC236}">
                  <a16:creationId xmlns:a16="http://schemas.microsoft.com/office/drawing/2014/main" id="{031FB40C-DC3B-43F7-AA0C-A44601445C7B}"/>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1268DC2-91C0-4029-88EF-56902C5B0A48}"/>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7C37E6E2-9E41-4147-8F36-7089EB0CDE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microdata.statistics.gov.rw/" TargetMode="External"/><Relationship Id="rId13" Type="http://schemas.openxmlformats.org/officeDocument/2006/relationships/image" Target="../media/image19.jpg"/><Relationship Id="rId3" Type="http://schemas.openxmlformats.org/officeDocument/2006/relationships/image" Target="../media/image13.jpeg"/><Relationship Id="rId7" Type="http://schemas.openxmlformats.org/officeDocument/2006/relationships/hyperlink" Target="API.DHSprogram.com" TargetMode="External"/><Relationship Id="rId12" Type="http://schemas.openxmlformats.org/officeDocument/2006/relationships/image" Target="../media/image18.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statcompiler.com" TargetMode="External"/><Relationship Id="rId11" Type="http://schemas.openxmlformats.org/officeDocument/2006/relationships/image" Target="../media/image17.jpe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4.jpeg"/><Relationship Id="rId9" Type="http://schemas.openxmlformats.org/officeDocument/2006/relationships/hyperlink" Target="DHSprogram.co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1446550"/>
          </a:xfrm>
          <a:prstGeom prst="rect">
            <a:avLst/>
          </a:prstGeom>
          <a:noFill/>
        </p:spPr>
        <p:txBody>
          <a:bodyPr wrap="square" rtlCol="0">
            <a:spAutoFit/>
          </a:bodyPr>
          <a:lstStyle/>
          <a:p>
            <a:pPr algn="ctr"/>
            <a:r>
              <a:rPr lang="en-US" sz="4400" b="1" dirty="0">
                <a:solidFill>
                  <a:schemeClr val="bg1"/>
                </a:solidFill>
              </a:rPr>
              <a:t>Introduction and </a:t>
            </a:r>
          </a:p>
          <a:p>
            <a:pPr algn="ctr"/>
            <a:r>
              <a:rPr lang="en-US" sz="4400" b="1" dirty="0">
                <a:solidFill>
                  <a:schemeClr val="bg1"/>
                </a:solidFill>
              </a:rPr>
              <a:t>Methodology</a:t>
            </a:r>
          </a:p>
        </p:txBody>
      </p:sp>
      <p:sp>
        <p:nvSpPr>
          <p:cNvPr id="3" name="TextBox 2"/>
          <p:cNvSpPr txBox="1"/>
          <p:nvPr/>
        </p:nvSpPr>
        <p:spPr>
          <a:xfrm>
            <a:off x="250371" y="1615226"/>
            <a:ext cx="2743200" cy="707886"/>
          </a:xfrm>
          <a:prstGeom prst="rect">
            <a:avLst/>
          </a:prstGeom>
          <a:noFill/>
        </p:spPr>
        <p:txBody>
          <a:bodyPr wrap="square" rtlCol="0">
            <a:spAutoFit/>
          </a:bodyPr>
          <a:lstStyle/>
          <a:p>
            <a:r>
              <a:rPr lang="en-US" sz="2000" i="1" dirty="0">
                <a:solidFill>
                  <a:schemeClr val="bg1"/>
                </a:solidFill>
              </a:rPr>
              <a:t>Follow along on Twitter!  </a:t>
            </a:r>
          </a:p>
          <a:p>
            <a:r>
              <a:rPr lang="en-US" sz="2000" i="1" dirty="0">
                <a:solidFill>
                  <a:schemeClr val="bg1"/>
                </a:solidFill>
              </a:rPr>
              <a:t>#RwandaDHS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Man’s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US" sz="3200" noProof="0" dirty="0"/>
              <a:t>Background characteristics (age, education, literacy, etc.)</a:t>
            </a:r>
          </a:p>
          <a:p>
            <a:pPr>
              <a:spcBef>
                <a:spcPts val="0"/>
              </a:spcBef>
              <a:spcAft>
                <a:spcPts val="1200"/>
              </a:spcAft>
            </a:pPr>
            <a:r>
              <a:rPr lang="en-US" sz="3200" noProof="0" dirty="0"/>
              <a:t>Marriage and sexual activity</a:t>
            </a:r>
          </a:p>
          <a:p>
            <a:pPr>
              <a:spcBef>
                <a:spcPts val="0"/>
              </a:spcBef>
              <a:spcAft>
                <a:spcPts val="1200"/>
              </a:spcAft>
            </a:pPr>
            <a:r>
              <a:rPr lang="en-US" sz="3200" noProof="0" dirty="0"/>
              <a:t>Fertility preferences</a:t>
            </a:r>
          </a:p>
          <a:p>
            <a:pPr>
              <a:spcBef>
                <a:spcPts val="0"/>
              </a:spcBef>
              <a:spcAft>
                <a:spcPts val="1200"/>
              </a:spcAft>
            </a:pPr>
            <a:r>
              <a:rPr lang="en-US" sz="3200" noProof="0" dirty="0"/>
              <a:t>Employment</a:t>
            </a:r>
          </a:p>
          <a:p>
            <a:pPr>
              <a:spcBef>
                <a:spcPts val="0"/>
              </a:spcBef>
              <a:spcAft>
                <a:spcPts val="1200"/>
              </a:spcAft>
            </a:pPr>
            <a:r>
              <a:rPr lang="en-US" sz="3200" noProof="0" dirty="0"/>
              <a:t>HIV/AIDS and other STIs</a:t>
            </a:r>
          </a:p>
          <a:p>
            <a:pPr>
              <a:spcBef>
                <a:spcPts val="0"/>
              </a:spcBef>
              <a:spcAft>
                <a:spcPts val="1200"/>
              </a:spcAft>
            </a:pPr>
            <a:r>
              <a:rPr lang="en-US" sz="3200" noProof="0" dirty="0"/>
              <a:t>Other adult health issues</a:t>
            </a:r>
          </a:p>
          <a:p>
            <a:pPr>
              <a:spcBef>
                <a:spcPts val="0"/>
              </a:spcBef>
              <a:spcAft>
                <a:spcPts val="1200"/>
              </a:spcAft>
            </a:pPr>
            <a:r>
              <a:rPr lang="en-US" sz="3200" noProof="0" dirty="0"/>
              <a:t>Adult and maternal mortality</a:t>
            </a:r>
          </a:p>
          <a:p>
            <a:pPr>
              <a:spcBef>
                <a:spcPts val="0"/>
              </a:spcBef>
              <a:spcAft>
                <a:spcPts val="1200"/>
              </a:spcAft>
            </a:pPr>
            <a:r>
              <a:rPr lang="en-US" sz="3200" dirty="0"/>
              <a:t>Domestic violence</a:t>
            </a:r>
            <a:endParaRPr lang="en-US" sz="3200" noProof="0" dirty="0"/>
          </a:p>
        </p:txBody>
      </p:sp>
    </p:spTree>
    <p:extLst>
      <p:ext uri="{BB962C8B-B14F-4D97-AF65-F5344CB8AC3E}">
        <p14:creationId xmlns:p14="http://schemas.microsoft.com/office/powerpoint/2010/main" val="1741010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Biomarkers</a:t>
            </a:r>
          </a:p>
        </p:txBody>
      </p:sp>
      <p:sp>
        <p:nvSpPr>
          <p:cNvPr id="3" name="Content Placeholder 2"/>
          <p:cNvSpPr>
            <a:spLocks noGrp="1"/>
          </p:cNvSpPr>
          <p:nvPr>
            <p:ph idx="1"/>
          </p:nvPr>
        </p:nvSpPr>
        <p:spPr>
          <a:xfrm>
            <a:off x="443883" y="1325563"/>
            <a:ext cx="8256233" cy="5251142"/>
          </a:xfrm>
        </p:spPr>
        <p:txBody>
          <a:bodyPr numCol="1">
            <a:normAutofit lnSpcReduction="10000"/>
          </a:bodyPr>
          <a:lstStyle/>
          <a:p>
            <a:pPr marL="0" indent="0">
              <a:spcBef>
                <a:spcPts val="0"/>
              </a:spcBef>
              <a:spcAft>
                <a:spcPts val="1200"/>
              </a:spcAft>
              <a:buNone/>
            </a:pPr>
            <a:r>
              <a:rPr lang="en-US" sz="3200" b="1" noProof="0" dirty="0">
                <a:solidFill>
                  <a:schemeClr val="accent1"/>
                </a:solidFill>
              </a:rPr>
              <a:t>Height and weight measurements:</a:t>
            </a:r>
          </a:p>
          <a:p>
            <a:pPr>
              <a:spcBef>
                <a:spcPts val="0"/>
              </a:spcBef>
              <a:spcAft>
                <a:spcPts val="1200"/>
              </a:spcAft>
            </a:pPr>
            <a:r>
              <a:rPr lang="en-US" sz="3200" noProof="0" dirty="0"/>
              <a:t>Children under 5</a:t>
            </a:r>
          </a:p>
          <a:p>
            <a:pPr>
              <a:spcBef>
                <a:spcPts val="0"/>
              </a:spcBef>
              <a:spcAft>
                <a:spcPts val="1200"/>
              </a:spcAft>
            </a:pPr>
            <a:r>
              <a:rPr lang="en-US" sz="3200" noProof="0" dirty="0"/>
              <a:t>Women age 15-49</a:t>
            </a:r>
          </a:p>
          <a:p>
            <a:pPr marL="0" indent="0">
              <a:spcBef>
                <a:spcPts val="0"/>
              </a:spcBef>
              <a:spcAft>
                <a:spcPts val="1200"/>
              </a:spcAft>
              <a:buNone/>
            </a:pPr>
            <a:r>
              <a:rPr lang="en-US" sz="3200" b="1" noProof="0" dirty="0">
                <a:solidFill>
                  <a:schemeClr val="accent1"/>
                </a:solidFill>
              </a:rPr>
              <a:t>Anemia testing:</a:t>
            </a:r>
          </a:p>
          <a:p>
            <a:pPr>
              <a:spcBef>
                <a:spcPts val="0"/>
              </a:spcBef>
              <a:spcAft>
                <a:spcPts val="1200"/>
              </a:spcAft>
            </a:pPr>
            <a:r>
              <a:rPr lang="en-US" sz="3200" noProof="0" dirty="0"/>
              <a:t>Children age 6-59 months</a:t>
            </a:r>
          </a:p>
          <a:p>
            <a:pPr>
              <a:spcBef>
                <a:spcPts val="0"/>
              </a:spcBef>
              <a:spcAft>
                <a:spcPts val="1200"/>
              </a:spcAft>
            </a:pPr>
            <a:r>
              <a:rPr lang="en-US" sz="3200" noProof="0" dirty="0"/>
              <a:t>Women age 15-49</a:t>
            </a:r>
          </a:p>
          <a:p>
            <a:pPr marL="0" indent="0">
              <a:spcBef>
                <a:spcPts val="0"/>
              </a:spcBef>
              <a:spcAft>
                <a:spcPts val="1200"/>
              </a:spcAft>
              <a:buNone/>
            </a:pPr>
            <a:r>
              <a:rPr lang="en-US" sz="3200" b="1" noProof="0" dirty="0">
                <a:solidFill>
                  <a:schemeClr val="accent1"/>
                </a:solidFill>
              </a:rPr>
              <a:t>Malaria testing:</a:t>
            </a:r>
          </a:p>
          <a:p>
            <a:pPr>
              <a:spcBef>
                <a:spcPts val="0"/>
              </a:spcBef>
              <a:spcAft>
                <a:spcPts val="1200"/>
              </a:spcAft>
            </a:pPr>
            <a:r>
              <a:rPr lang="en-US" sz="3200" noProof="0" dirty="0"/>
              <a:t>Children age 6-59 months</a:t>
            </a:r>
          </a:p>
          <a:p>
            <a:pPr>
              <a:spcBef>
                <a:spcPts val="0"/>
              </a:spcBef>
              <a:spcAft>
                <a:spcPts val="1200"/>
              </a:spcAft>
            </a:pPr>
            <a:r>
              <a:rPr lang="en-US" sz="3200" dirty="0"/>
              <a:t>Women age 15-49</a:t>
            </a:r>
          </a:p>
          <a:p>
            <a:pPr>
              <a:spcBef>
                <a:spcPts val="0"/>
              </a:spcBef>
              <a:spcAft>
                <a:spcPts val="1200"/>
              </a:spcAft>
            </a:pPr>
            <a:endParaRPr lang="en-US" sz="3200" noProof="0" dirty="0"/>
          </a:p>
          <a:p>
            <a:pPr>
              <a:spcBef>
                <a:spcPts val="0"/>
              </a:spcBef>
              <a:spcAft>
                <a:spcPts val="1200"/>
              </a:spcAft>
            </a:pPr>
            <a:endParaRPr lang="en-US" sz="3200" noProof="0" dirty="0"/>
          </a:p>
          <a:p>
            <a:pPr>
              <a:spcBef>
                <a:spcPts val="0"/>
              </a:spcBef>
              <a:spcAft>
                <a:spcPts val="1200"/>
              </a:spcAft>
            </a:pPr>
            <a:endParaRPr lang="en-US" sz="3200" noProof="0" dirty="0"/>
          </a:p>
          <a:p>
            <a:pPr marL="0" indent="0">
              <a:spcBef>
                <a:spcPts val="0"/>
              </a:spcBef>
              <a:spcAft>
                <a:spcPts val="1200"/>
              </a:spcAft>
              <a:buNone/>
            </a:pPr>
            <a:endParaRPr lang="en-US" sz="3200" noProof="0" dirty="0"/>
          </a:p>
        </p:txBody>
      </p:sp>
    </p:spTree>
    <p:extLst>
      <p:ext uri="{BB962C8B-B14F-4D97-AF65-F5344CB8AC3E}">
        <p14:creationId xmlns:p14="http://schemas.microsoft.com/office/powerpoint/2010/main" val="962226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Biomarkers</a:t>
            </a:r>
          </a:p>
        </p:txBody>
      </p:sp>
      <p:sp>
        <p:nvSpPr>
          <p:cNvPr id="3" name="Content Placeholder 2"/>
          <p:cNvSpPr>
            <a:spLocks noGrp="1"/>
          </p:cNvSpPr>
          <p:nvPr>
            <p:ph idx="1"/>
          </p:nvPr>
        </p:nvSpPr>
        <p:spPr>
          <a:xfrm>
            <a:off x="443884" y="1325563"/>
            <a:ext cx="5225396" cy="5251142"/>
          </a:xfrm>
        </p:spPr>
        <p:txBody>
          <a:bodyPr>
            <a:normAutofit/>
          </a:bodyPr>
          <a:lstStyle/>
          <a:p>
            <a:pPr marL="0" indent="0">
              <a:spcBef>
                <a:spcPts val="0"/>
              </a:spcBef>
              <a:spcAft>
                <a:spcPts val="1200"/>
              </a:spcAft>
              <a:buNone/>
            </a:pPr>
            <a:r>
              <a:rPr lang="en-US" sz="3200" b="1" noProof="0" dirty="0">
                <a:solidFill>
                  <a:schemeClr val="accent1"/>
                </a:solidFill>
              </a:rPr>
              <a:t>HIV testing:</a:t>
            </a:r>
          </a:p>
          <a:p>
            <a:pPr>
              <a:spcBef>
                <a:spcPts val="0"/>
              </a:spcBef>
              <a:spcAft>
                <a:spcPts val="1200"/>
              </a:spcAft>
            </a:pPr>
            <a:r>
              <a:rPr lang="en-US" sz="3200" noProof="0" dirty="0"/>
              <a:t>Women age 15-49 and </a:t>
            </a:r>
            <a:br>
              <a:rPr lang="en-US" sz="3200" noProof="0" dirty="0"/>
            </a:br>
            <a:r>
              <a:rPr lang="en-US" sz="3200" noProof="0" dirty="0"/>
              <a:t>men age 15-59 in ½ sample</a:t>
            </a:r>
          </a:p>
          <a:p>
            <a:pPr marL="0" indent="0">
              <a:spcBef>
                <a:spcPts val="0"/>
              </a:spcBef>
              <a:spcAft>
                <a:spcPts val="1200"/>
              </a:spcAft>
              <a:buNone/>
            </a:pPr>
            <a:endParaRPr lang="en-US" sz="3200" b="1" noProof="0" dirty="0">
              <a:solidFill>
                <a:schemeClr val="accent1"/>
              </a:solidFill>
            </a:endParaRPr>
          </a:p>
          <a:p>
            <a:pPr marL="0" indent="0">
              <a:spcBef>
                <a:spcPts val="0"/>
              </a:spcBef>
              <a:spcAft>
                <a:spcPts val="1200"/>
              </a:spcAft>
              <a:buNone/>
            </a:pPr>
            <a:r>
              <a:rPr lang="en-US" sz="3200" b="1" dirty="0">
                <a:solidFill>
                  <a:schemeClr val="accent1"/>
                </a:solidFill>
              </a:rPr>
              <a:t>Micronutrient testing:</a:t>
            </a:r>
          </a:p>
          <a:p>
            <a:pPr>
              <a:spcBef>
                <a:spcPts val="0"/>
              </a:spcBef>
              <a:spcAft>
                <a:spcPts val="1200"/>
              </a:spcAft>
            </a:pPr>
            <a:r>
              <a:rPr lang="en-US" sz="3200" noProof="0" dirty="0"/>
              <a:t>Anthropometry, anemia, malaria RDTs, and lab testing in women and children for micronutrient biomarkers and inflammatory proteins</a:t>
            </a:r>
          </a:p>
        </p:txBody>
      </p:sp>
      <p:sp>
        <p:nvSpPr>
          <p:cNvPr id="4" name="Right Brace 3">
            <a:extLst>
              <a:ext uri="{FF2B5EF4-FFF2-40B4-BE49-F238E27FC236}">
                <a16:creationId xmlns:a16="http://schemas.microsoft.com/office/drawing/2014/main" id="{C92A076B-C657-463B-B9F4-ED6DFCE22477}"/>
              </a:ext>
            </a:extLst>
          </p:cNvPr>
          <p:cNvSpPr/>
          <p:nvPr/>
        </p:nvSpPr>
        <p:spPr>
          <a:xfrm>
            <a:off x="5669280" y="1750651"/>
            <a:ext cx="664143" cy="4658628"/>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F85F0790-DD64-423F-8F4F-E622CA6F8102}"/>
              </a:ext>
            </a:extLst>
          </p:cNvPr>
          <p:cNvSpPr txBox="1"/>
          <p:nvPr/>
        </p:nvSpPr>
        <p:spPr>
          <a:xfrm>
            <a:off x="6578868" y="3429000"/>
            <a:ext cx="2044246" cy="1200329"/>
          </a:xfrm>
          <a:prstGeom prst="rect">
            <a:avLst/>
          </a:prstGeom>
          <a:noFill/>
        </p:spPr>
        <p:txBody>
          <a:bodyPr wrap="square" rtlCol="0">
            <a:spAutoFit/>
          </a:bodyPr>
          <a:lstStyle/>
          <a:p>
            <a:r>
              <a:rPr lang="en-US" sz="2400" b="1" i="1" dirty="0"/>
              <a:t>Results will be released at a later date</a:t>
            </a:r>
          </a:p>
        </p:txBody>
      </p:sp>
    </p:spTree>
    <p:extLst>
      <p:ext uri="{BB962C8B-B14F-4D97-AF65-F5344CB8AC3E}">
        <p14:creationId xmlns:p14="http://schemas.microsoft.com/office/powerpoint/2010/main" val="4030038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Pretest and Main Survey Training</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US" sz="3200" b="1" noProof="0" dirty="0">
                <a:solidFill>
                  <a:schemeClr val="accent1"/>
                </a:solidFill>
              </a:rPr>
              <a:t>Pretest:</a:t>
            </a:r>
          </a:p>
          <a:p>
            <a:pPr>
              <a:spcBef>
                <a:spcPts val="0"/>
              </a:spcBef>
              <a:spcAft>
                <a:spcPts val="1200"/>
              </a:spcAft>
            </a:pPr>
            <a:r>
              <a:rPr lang="en-US" sz="3200" noProof="0" dirty="0"/>
              <a:t>Training from July 29-August 14, 2019, with 25 trainees and 10 biomarker health technicians</a:t>
            </a:r>
          </a:p>
          <a:p>
            <a:pPr marL="0" indent="0">
              <a:spcBef>
                <a:spcPts val="0"/>
              </a:spcBef>
              <a:spcAft>
                <a:spcPts val="1200"/>
              </a:spcAft>
              <a:buNone/>
            </a:pPr>
            <a:r>
              <a:rPr lang="en-US" sz="3200" b="1" noProof="0" dirty="0">
                <a:solidFill>
                  <a:schemeClr val="accent1"/>
                </a:solidFill>
              </a:rPr>
              <a:t>Main Survey Training:</a:t>
            </a:r>
          </a:p>
          <a:p>
            <a:pPr>
              <a:spcBef>
                <a:spcPts val="0"/>
              </a:spcBef>
              <a:spcAft>
                <a:spcPts val="1200"/>
              </a:spcAft>
            </a:pPr>
            <a:r>
              <a:rPr lang="en-US" sz="3200" noProof="0" dirty="0"/>
              <a:t>Training from September 30-November 1, 2019, with </a:t>
            </a:r>
            <a:r>
              <a:rPr lang="en-US" sz="3200" dirty="0"/>
              <a:t>85 </a:t>
            </a:r>
            <a:r>
              <a:rPr lang="en-US" sz="3200" noProof="0" dirty="0"/>
              <a:t>fieldworkers and 51 health technicians</a:t>
            </a:r>
          </a:p>
        </p:txBody>
      </p:sp>
    </p:spTree>
    <p:extLst>
      <p:ext uri="{BB962C8B-B14F-4D97-AF65-F5344CB8AC3E}">
        <p14:creationId xmlns:p14="http://schemas.microsoft.com/office/powerpoint/2010/main" val="1732174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Fieldwork and Data Processing</a:t>
            </a:r>
          </a:p>
        </p:txBody>
      </p:sp>
      <p:sp>
        <p:nvSpPr>
          <p:cNvPr id="3" name="Content Placeholder 2"/>
          <p:cNvSpPr>
            <a:spLocks noGrp="1"/>
          </p:cNvSpPr>
          <p:nvPr>
            <p:ph idx="1"/>
          </p:nvPr>
        </p:nvSpPr>
        <p:spPr/>
        <p:txBody>
          <a:bodyPr>
            <a:normAutofit fontScale="85000" lnSpcReduction="20000"/>
          </a:bodyPr>
          <a:lstStyle/>
          <a:p>
            <a:pPr>
              <a:spcBef>
                <a:spcPts val="0"/>
              </a:spcBef>
              <a:spcAft>
                <a:spcPts val="1800"/>
              </a:spcAft>
            </a:pPr>
            <a:r>
              <a:rPr lang="en-US" sz="3200" noProof="0" dirty="0"/>
              <a:t>Total of </a:t>
            </a:r>
            <a:r>
              <a:rPr lang="en-US" sz="3200" b="1" noProof="0" dirty="0">
                <a:solidFill>
                  <a:schemeClr val="accent1"/>
                </a:solidFill>
              </a:rPr>
              <a:t>17 teams</a:t>
            </a:r>
          </a:p>
          <a:p>
            <a:pPr lvl="1">
              <a:spcBef>
                <a:spcPts val="0"/>
              </a:spcBef>
              <a:spcAft>
                <a:spcPts val="1800"/>
              </a:spcAft>
            </a:pPr>
            <a:r>
              <a:rPr lang="en-US" noProof="0" dirty="0"/>
              <a:t>1 team leader, 3 female interviewers, 1 male interviewer, and </a:t>
            </a:r>
            <a:r>
              <a:rPr lang="en-US" dirty="0"/>
              <a:t>1</a:t>
            </a:r>
            <a:r>
              <a:rPr lang="en-US" noProof="0" dirty="0"/>
              <a:t> biomarker technician, and 1 driver</a:t>
            </a:r>
          </a:p>
          <a:p>
            <a:pPr>
              <a:spcBef>
                <a:spcPts val="0"/>
              </a:spcBef>
              <a:spcAft>
                <a:spcPts val="1800"/>
              </a:spcAft>
            </a:pPr>
            <a:r>
              <a:rPr lang="en-US" sz="3200" noProof="0" dirty="0"/>
              <a:t>Fieldwork conducted from:</a:t>
            </a:r>
          </a:p>
          <a:p>
            <a:pPr lvl="1">
              <a:spcBef>
                <a:spcPts val="0"/>
              </a:spcBef>
              <a:spcAft>
                <a:spcPts val="1800"/>
              </a:spcAft>
            </a:pPr>
            <a:r>
              <a:rPr lang="en-US" sz="2800" noProof="0" dirty="0"/>
              <a:t> </a:t>
            </a:r>
            <a:r>
              <a:rPr lang="en-US" sz="2800" b="1" dirty="0">
                <a:solidFill>
                  <a:schemeClr val="accent1"/>
                </a:solidFill>
              </a:rPr>
              <a:t>November 9, 2019-March 2020</a:t>
            </a:r>
            <a:r>
              <a:rPr lang="en-US" sz="2800" dirty="0"/>
              <a:t>  </a:t>
            </a:r>
          </a:p>
          <a:p>
            <a:pPr lvl="1">
              <a:spcBef>
                <a:spcPts val="0"/>
              </a:spcBef>
              <a:spcAft>
                <a:spcPts val="1800"/>
              </a:spcAft>
            </a:pPr>
            <a:r>
              <a:rPr lang="en-US" sz="2800" dirty="0"/>
              <a:t> Suspended due to COVID-19 April- June 2020</a:t>
            </a:r>
          </a:p>
          <a:p>
            <a:pPr lvl="1">
              <a:spcBef>
                <a:spcPts val="0"/>
              </a:spcBef>
              <a:spcAft>
                <a:spcPts val="1800"/>
              </a:spcAft>
            </a:pPr>
            <a:r>
              <a:rPr lang="en-US" sz="2800" b="1" dirty="0"/>
              <a:t> </a:t>
            </a:r>
            <a:r>
              <a:rPr lang="en-US" sz="2800" b="1" dirty="0">
                <a:solidFill>
                  <a:schemeClr val="accent1"/>
                </a:solidFill>
              </a:rPr>
              <a:t>Resumed: June 4-July 20, 2020</a:t>
            </a:r>
            <a:endParaRPr lang="en-US" sz="2800" b="1" noProof="0" dirty="0">
              <a:solidFill>
                <a:schemeClr val="accent1"/>
              </a:solidFill>
            </a:endParaRPr>
          </a:p>
          <a:p>
            <a:pPr>
              <a:spcBef>
                <a:spcPts val="0"/>
              </a:spcBef>
              <a:spcAft>
                <a:spcPts val="1800"/>
              </a:spcAft>
            </a:pPr>
            <a:r>
              <a:rPr lang="en-US" sz="3200" noProof="0" dirty="0"/>
              <a:t>Electronic data collected on tablets through the CAPI system were received via IFSS at NISR in Kigali.</a:t>
            </a:r>
          </a:p>
          <a:p>
            <a:pPr>
              <a:spcBef>
                <a:spcPts val="0"/>
              </a:spcBef>
              <a:spcAft>
                <a:spcPts val="1800"/>
              </a:spcAft>
            </a:pPr>
            <a:r>
              <a:rPr lang="en-US" sz="3200" noProof="0" dirty="0"/>
              <a:t>Secondary editing, carried out in the central office, involved resolving inconsistencies and coding the open-ended questions.</a:t>
            </a:r>
          </a:p>
        </p:txBody>
      </p:sp>
    </p:spTree>
    <p:extLst>
      <p:ext uri="{BB962C8B-B14F-4D97-AF65-F5344CB8AC3E}">
        <p14:creationId xmlns:p14="http://schemas.microsoft.com/office/powerpoint/2010/main" val="4024895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33685333"/>
              </p:ext>
            </p:extLst>
          </p:nvPr>
        </p:nvGraphicFramePr>
        <p:xfrm>
          <a:off x="1384663" y="1606550"/>
          <a:ext cx="6426926" cy="4820920"/>
        </p:xfrm>
        <a:graphic>
          <a:graphicData uri="http://schemas.openxmlformats.org/drawingml/2006/table">
            <a:tbl>
              <a:tblPr firstRow="1" bandRow="1">
                <a:tableStyleId>{5C22544A-7EE6-4342-B048-85BDC9FD1C3A}</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t>Household</a:t>
                      </a:r>
                      <a:r>
                        <a:rPr lang="en-US" baseline="0" dirty="0"/>
                        <a:t> Interviews</a:t>
                      </a:r>
                      <a:endParaRPr lang="en-US"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t>Households selected</a:t>
                      </a:r>
                    </a:p>
                  </a:txBody>
                  <a:tcPr/>
                </a:tc>
                <a:tc>
                  <a:txBody>
                    <a:bodyPr/>
                    <a:lstStyle/>
                    <a:p>
                      <a:pPr algn="r"/>
                      <a:r>
                        <a:rPr lang="en-US" dirty="0"/>
                        <a:t>13,005</a:t>
                      </a:r>
                    </a:p>
                  </a:txBody>
                  <a:tcPr/>
                </a:tc>
                <a:extLst>
                  <a:ext uri="{0D108BD9-81ED-4DB2-BD59-A6C34878D82A}">
                    <a16:rowId xmlns:a16="http://schemas.microsoft.com/office/drawing/2014/main" val="10001"/>
                  </a:ext>
                </a:extLst>
              </a:tr>
              <a:tr h="370840">
                <a:tc>
                  <a:txBody>
                    <a:bodyPr/>
                    <a:lstStyle/>
                    <a:p>
                      <a:r>
                        <a:rPr lang="en-US" dirty="0"/>
                        <a:t>Households occupied</a:t>
                      </a:r>
                    </a:p>
                  </a:txBody>
                  <a:tcPr/>
                </a:tc>
                <a:tc>
                  <a:txBody>
                    <a:bodyPr/>
                    <a:lstStyle/>
                    <a:p>
                      <a:pPr algn="r"/>
                      <a:r>
                        <a:rPr lang="en-US" dirty="0"/>
                        <a:t>12,951</a:t>
                      </a:r>
                    </a:p>
                  </a:txBody>
                  <a:tcPr/>
                </a:tc>
                <a:extLst>
                  <a:ext uri="{0D108BD9-81ED-4DB2-BD59-A6C34878D82A}">
                    <a16:rowId xmlns:a16="http://schemas.microsoft.com/office/drawing/2014/main" val="10002"/>
                  </a:ext>
                </a:extLst>
              </a:tr>
              <a:tr h="370840">
                <a:tc>
                  <a:txBody>
                    <a:bodyPr/>
                    <a:lstStyle/>
                    <a:p>
                      <a:r>
                        <a:rPr lang="en-US" dirty="0"/>
                        <a:t>Households interviewed</a:t>
                      </a:r>
                    </a:p>
                  </a:txBody>
                  <a:tcPr/>
                </a:tc>
                <a:tc>
                  <a:txBody>
                    <a:bodyPr/>
                    <a:lstStyle/>
                    <a:p>
                      <a:pPr algn="r"/>
                      <a:r>
                        <a:rPr lang="en-US" dirty="0"/>
                        <a:t>12,949</a:t>
                      </a:r>
                    </a:p>
                  </a:txBody>
                  <a:tcPr/>
                </a:tc>
                <a:extLst>
                  <a:ext uri="{0D108BD9-81ED-4DB2-BD59-A6C34878D82A}">
                    <a16:rowId xmlns:a16="http://schemas.microsoft.com/office/drawing/2014/main" val="10003"/>
                  </a:ext>
                </a:extLst>
              </a:tr>
              <a:tr h="370840">
                <a:tc>
                  <a:txBody>
                    <a:bodyPr/>
                    <a:lstStyle/>
                    <a:p>
                      <a:r>
                        <a:rPr lang="en-US" dirty="0"/>
                        <a:t>Response rate</a:t>
                      </a:r>
                    </a:p>
                  </a:txBody>
                  <a:tcPr/>
                </a:tc>
                <a:tc>
                  <a:txBody>
                    <a:bodyPr/>
                    <a:lstStyle/>
                    <a:p>
                      <a:pPr algn="r"/>
                      <a:r>
                        <a:rPr lang="en-US" dirty="0"/>
                        <a:t>&gt;99%</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rPr>
                        <a:t>Interviews with Women age 15-49</a:t>
                      </a: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t>Eligible</a:t>
                      </a:r>
                      <a:r>
                        <a:rPr lang="en-US" baseline="0" dirty="0"/>
                        <a:t> women</a:t>
                      </a:r>
                      <a:endParaRPr lang="en-US" dirty="0"/>
                    </a:p>
                  </a:txBody>
                  <a:tcPr/>
                </a:tc>
                <a:tc>
                  <a:txBody>
                    <a:bodyPr/>
                    <a:lstStyle/>
                    <a:p>
                      <a:pPr algn="r"/>
                      <a:r>
                        <a:rPr lang="en-US" dirty="0"/>
                        <a:t>14,675</a:t>
                      </a:r>
                    </a:p>
                  </a:txBody>
                  <a:tcPr/>
                </a:tc>
                <a:extLst>
                  <a:ext uri="{0D108BD9-81ED-4DB2-BD59-A6C34878D82A}">
                    <a16:rowId xmlns:a16="http://schemas.microsoft.com/office/drawing/2014/main" val="10006"/>
                  </a:ext>
                </a:extLst>
              </a:tr>
              <a:tr h="370840">
                <a:tc>
                  <a:txBody>
                    <a:bodyPr/>
                    <a:lstStyle/>
                    <a:p>
                      <a:r>
                        <a:rPr lang="en-US" dirty="0"/>
                        <a:t>Women interviewed</a:t>
                      </a:r>
                    </a:p>
                  </a:txBody>
                  <a:tcPr/>
                </a:tc>
                <a:tc>
                  <a:txBody>
                    <a:bodyPr/>
                    <a:lstStyle/>
                    <a:p>
                      <a:pPr algn="r"/>
                      <a:r>
                        <a:rPr lang="en-US" dirty="0"/>
                        <a:t>14,634</a:t>
                      </a:r>
                    </a:p>
                  </a:txBody>
                  <a:tcPr/>
                </a:tc>
                <a:extLst>
                  <a:ext uri="{0D108BD9-81ED-4DB2-BD59-A6C34878D82A}">
                    <a16:rowId xmlns:a16="http://schemas.microsoft.com/office/drawing/2014/main" val="10007"/>
                  </a:ext>
                </a:extLst>
              </a:tr>
              <a:tr h="370840">
                <a:tc>
                  <a:txBody>
                    <a:bodyPr/>
                    <a:lstStyle/>
                    <a:p>
                      <a:r>
                        <a:rPr lang="en-US" dirty="0"/>
                        <a:t>Response rate</a:t>
                      </a:r>
                    </a:p>
                  </a:txBody>
                  <a:tcPr/>
                </a:tc>
                <a:tc>
                  <a:txBody>
                    <a:bodyPr/>
                    <a:lstStyle/>
                    <a:p>
                      <a:pPr algn="r"/>
                      <a:r>
                        <a:rPr lang="en-US" dirty="0"/>
                        <a:t>&gt;99%</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rPr>
                        <a:t>Interviews</a:t>
                      </a:r>
                      <a:r>
                        <a:rPr lang="en-US" b="1" baseline="0" dirty="0">
                          <a:solidFill>
                            <a:schemeClr val="bg1"/>
                          </a:solidFill>
                        </a:rPr>
                        <a:t> with Men age 15-59</a:t>
                      </a:r>
                      <a:endParaRPr lang="en-US" b="1" dirty="0">
                        <a:solidFill>
                          <a:schemeClr val="bg1"/>
                        </a:solidFill>
                      </a:endParaRP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t>Eligible</a:t>
                      </a:r>
                      <a:r>
                        <a:rPr lang="en-US" baseline="0" dirty="0"/>
                        <a:t> men</a:t>
                      </a:r>
                      <a:endParaRPr lang="en-US" dirty="0"/>
                    </a:p>
                  </a:txBody>
                  <a:tcPr/>
                </a:tc>
                <a:tc>
                  <a:txBody>
                    <a:bodyPr/>
                    <a:lstStyle/>
                    <a:p>
                      <a:pPr algn="r"/>
                      <a:r>
                        <a:rPr lang="en-US" dirty="0"/>
                        <a:t>6,544</a:t>
                      </a:r>
                    </a:p>
                  </a:txBody>
                  <a:tcPr/>
                </a:tc>
                <a:extLst>
                  <a:ext uri="{0D108BD9-81ED-4DB2-BD59-A6C34878D82A}">
                    <a16:rowId xmlns:a16="http://schemas.microsoft.com/office/drawing/2014/main" val="10010"/>
                  </a:ext>
                </a:extLst>
              </a:tr>
              <a:tr h="370840">
                <a:tc>
                  <a:txBody>
                    <a:bodyPr/>
                    <a:lstStyle/>
                    <a:p>
                      <a:r>
                        <a:rPr lang="en-US" dirty="0"/>
                        <a:t>Men</a:t>
                      </a:r>
                      <a:r>
                        <a:rPr lang="en-US" baseline="0" dirty="0"/>
                        <a:t> interviewed</a:t>
                      </a:r>
                      <a:endParaRPr lang="en-US" dirty="0"/>
                    </a:p>
                  </a:txBody>
                  <a:tcPr/>
                </a:tc>
                <a:tc>
                  <a:txBody>
                    <a:bodyPr/>
                    <a:lstStyle/>
                    <a:p>
                      <a:pPr algn="r"/>
                      <a:r>
                        <a:rPr lang="en-US" dirty="0"/>
                        <a:t>6,513</a:t>
                      </a:r>
                    </a:p>
                  </a:txBody>
                  <a:tcPr/>
                </a:tc>
                <a:extLst>
                  <a:ext uri="{0D108BD9-81ED-4DB2-BD59-A6C34878D82A}">
                    <a16:rowId xmlns:a16="http://schemas.microsoft.com/office/drawing/2014/main" val="10011"/>
                  </a:ext>
                </a:extLst>
              </a:tr>
              <a:tr h="370840">
                <a:tc>
                  <a:txBody>
                    <a:bodyPr/>
                    <a:lstStyle/>
                    <a:p>
                      <a:r>
                        <a:rPr lang="en-US" dirty="0"/>
                        <a:t>Response</a:t>
                      </a:r>
                      <a:r>
                        <a:rPr lang="en-US" baseline="0" dirty="0"/>
                        <a:t> rate</a:t>
                      </a:r>
                      <a:endParaRPr lang="en-US" dirty="0"/>
                    </a:p>
                  </a:txBody>
                  <a:tcPr/>
                </a:tc>
                <a:tc>
                  <a:txBody>
                    <a:bodyPr/>
                    <a:lstStyle/>
                    <a:p>
                      <a:pPr algn="r"/>
                      <a:r>
                        <a:rPr lang="en-US" dirty="0"/>
                        <a:t>&gt;99%</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a:t>R</a:t>
            </a:r>
            <a:r>
              <a:rPr lang="en-US" sz="4000" noProof="0" dirty="0"/>
              <a:t>DHS 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330"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4103077" y="4884139"/>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6"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2192694" y="1243803"/>
            <a:ext cx="1831380" cy="461665"/>
          </a:xfrm>
          <a:prstGeom prst="rect">
            <a:avLst/>
          </a:prstGeom>
        </p:spPr>
        <p:txBody>
          <a:bodyPr wrap="square">
            <a:spAutoFit/>
          </a:bodyPr>
          <a:lstStyle/>
          <a:p>
            <a:pPr algn="ctr"/>
            <a:r>
              <a:rPr lang="en-US" sz="2400" dirty="0"/>
              <a:t>Key Findings</a:t>
            </a:r>
            <a:endParaRPr lang="en-US" sz="1600" dirty="0"/>
          </a:p>
        </p:txBody>
      </p:sp>
      <p:sp>
        <p:nvSpPr>
          <p:cNvPr id="14" name="Rectangle 13"/>
          <p:cNvSpPr/>
          <p:nvPr/>
        </p:nvSpPr>
        <p:spPr>
          <a:xfrm>
            <a:off x="4172199" y="1226654"/>
            <a:ext cx="1831380" cy="461665"/>
          </a:xfrm>
          <a:prstGeom prst="rect">
            <a:avLst/>
          </a:prstGeom>
        </p:spPr>
        <p:txBody>
          <a:bodyPr wrap="square">
            <a:spAutoFit/>
          </a:bodyPr>
          <a:lstStyle/>
          <a:p>
            <a:pPr algn="ctr"/>
            <a:r>
              <a:rPr lang="en-US" sz="2400" dirty="0"/>
              <a:t>Fact Sheet</a:t>
            </a:r>
            <a:endParaRPr lang="en-US" sz="1600" dirty="0"/>
          </a:p>
        </p:txBody>
      </p:sp>
      <p:sp>
        <p:nvSpPr>
          <p:cNvPr id="15" name="Rectangle 14"/>
          <p:cNvSpPr/>
          <p:nvPr/>
        </p:nvSpPr>
        <p:spPr>
          <a:xfrm>
            <a:off x="6071561" y="4344026"/>
            <a:ext cx="2984063" cy="461665"/>
          </a:xfrm>
          <a:prstGeom prst="rect">
            <a:avLst/>
          </a:prstGeom>
        </p:spPr>
        <p:txBody>
          <a:bodyPr wrap="square">
            <a:spAutoFit/>
          </a:bodyPr>
          <a:lstStyle/>
          <a:p>
            <a:pPr algn="ctr"/>
            <a:r>
              <a:rPr lang="en-US" sz="2400" dirty="0">
                <a:hlinkClick r:id="rId7" action="ppaction://hlinkfile"/>
              </a:rPr>
              <a:t>API.DHSprogram.com</a:t>
            </a:r>
            <a:endParaRPr lang="en-US" sz="2000" dirty="0"/>
          </a:p>
        </p:txBody>
      </p:sp>
      <p:sp>
        <p:nvSpPr>
          <p:cNvPr id="16" name="Rectangle 15"/>
          <p:cNvSpPr/>
          <p:nvPr/>
        </p:nvSpPr>
        <p:spPr>
          <a:xfrm>
            <a:off x="6348722" y="849258"/>
            <a:ext cx="2643017" cy="3416320"/>
          </a:xfrm>
          <a:prstGeom prst="rect">
            <a:avLst/>
          </a:prstGeom>
        </p:spPr>
        <p:txBody>
          <a:bodyPr wrap="square">
            <a:spAutoFit/>
          </a:bodyPr>
          <a:lstStyle/>
          <a:p>
            <a:pPr algn="ctr"/>
            <a:r>
              <a:rPr lang="en-US" sz="2400" dirty="0"/>
              <a:t>Dataset available at</a:t>
            </a:r>
          </a:p>
          <a:p>
            <a:pPr algn="ctr"/>
            <a:r>
              <a:rPr lang="en-US" sz="2400" dirty="0">
                <a:hlinkClick r:id="rId8"/>
              </a:rPr>
              <a:t>https://microdata. statistics.gov.rw/</a:t>
            </a:r>
            <a:r>
              <a:rPr lang="en-US" sz="2400" dirty="0"/>
              <a:t> </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2400" dirty="0"/>
              <a:t> </a:t>
            </a:r>
            <a:r>
              <a:rPr lang="en-US" sz="2400" dirty="0">
                <a:hlinkClick r:id="rId9" action="ppaction://hlinkfile"/>
              </a:rPr>
              <a:t>DHSprogram.com</a:t>
            </a:r>
            <a:endParaRPr lang="en-US" sz="1600" dirty="0"/>
          </a:p>
        </p:txBody>
      </p:sp>
      <p:pic>
        <p:nvPicPr>
          <p:cNvPr id="18" name="Picture 17" descr="Graphical user interface, website&#10;&#10;Description automatically generated">
            <a:extLst>
              <a:ext uri="{FF2B5EF4-FFF2-40B4-BE49-F238E27FC236}">
                <a16:creationId xmlns:a16="http://schemas.microsoft.com/office/drawing/2014/main" id="{C9C20474-1876-46BC-A0DB-8768F31A98E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44163" y="2104479"/>
            <a:ext cx="1852135" cy="1662230"/>
          </a:xfrm>
          <a:prstGeom prst="rect">
            <a:avLst/>
          </a:prstGeom>
          <a:ln>
            <a:solidFill>
              <a:schemeClr val="tx1"/>
            </a:solidFill>
          </a:ln>
        </p:spPr>
      </p:pic>
      <p:pic>
        <p:nvPicPr>
          <p:cNvPr id="1026" name="Picture 2">
            <a:extLst>
              <a:ext uri="{FF2B5EF4-FFF2-40B4-BE49-F238E27FC236}">
                <a16:creationId xmlns:a16="http://schemas.microsoft.com/office/drawing/2014/main" id="{2C6D9EB9-B06D-4D50-9881-F2180F4ADEE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2484" y="1934951"/>
            <a:ext cx="1121609" cy="15889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3" descr="Diagram&#10;&#10;Description automatically generated">
            <a:extLst>
              <a:ext uri="{FF2B5EF4-FFF2-40B4-BE49-F238E27FC236}">
                <a16:creationId xmlns:a16="http://schemas.microsoft.com/office/drawing/2014/main" id="{3699DE52-7473-499E-8801-3D51C73FAA5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85354" y="1926569"/>
            <a:ext cx="2263368" cy="1605710"/>
          </a:xfrm>
          <a:prstGeom prst="rect">
            <a:avLst/>
          </a:prstGeom>
          <a:ln>
            <a:solidFill>
              <a:schemeClr val="tx1"/>
            </a:solidFill>
          </a:ln>
        </p:spPr>
      </p:pic>
      <p:pic>
        <p:nvPicPr>
          <p:cNvPr id="5" name="Picture 4" descr="Graphical user interface, website&#10;&#10;Description automatically generated">
            <a:extLst>
              <a:ext uri="{FF2B5EF4-FFF2-40B4-BE49-F238E27FC236}">
                <a16:creationId xmlns:a16="http://schemas.microsoft.com/office/drawing/2014/main" id="{0BE7D6B2-75AD-4C0E-AF09-100DB84BC20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11634" y="1934951"/>
            <a:ext cx="1121609" cy="1588946"/>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2643" y="564550"/>
            <a:ext cx="8218714" cy="3970318"/>
          </a:xfrm>
          <a:prstGeom prst="rect">
            <a:avLst/>
          </a:prstGeom>
          <a:noFill/>
        </p:spPr>
        <p:txBody>
          <a:bodyPr wrap="square" rtlCol="0">
            <a:spAutoFit/>
          </a:bodyPr>
          <a:lstStyle/>
          <a:p>
            <a:endParaRPr lang="en-US" dirty="0"/>
          </a:p>
          <a:p>
            <a:endParaRPr lang="en-US" dirty="0"/>
          </a:p>
          <a:p>
            <a:endParaRPr lang="en-US" dirty="0"/>
          </a:p>
          <a:p>
            <a:pPr algn="ctr"/>
            <a:r>
              <a:rPr lang="en-US" dirty="0"/>
              <a:t>The 2019-20 Rwanda Demographic and Health Survey (2019-20 RDHS) was implemented by the National Institute of Statistics of Rwanda (NISR) in collaboration with the Ministry of Health (MOH). The funding for the 2019-20 RDHS was provided by the Government of Rwanda, United States Agency for International Development (USAID), the United Nations Children’s Fund (UNICEF), the United Nations Population Fund (UNFPA), </a:t>
            </a:r>
            <a:r>
              <a:rPr lang="en-US" dirty="0" err="1"/>
              <a:t>Enabel</a:t>
            </a:r>
            <a:r>
              <a:rPr lang="en-US" dirty="0"/>
              <a:t> (Belgian Development Agency), UNWOMEN, and the Centers for Disease Control and Prevention (CDC). ICF provided technical assistance through the USAID-funded DHS Program. The contents of the report and presentation are the sole responsibility of NISR and ICF and do not necessarily reflect the views of USAID, the United States Government, or other donor agencies.</a:t>
            </a:r>
          </a:p>
          <a:p>
            <a:pPr algn="ct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702" y="4069965"/>
            <a:ext cx="1409768" cy="1205351"/>
          </a:xfrm>
          <a:prstGeom prst="rect">
            <a:avLst/>
          </a:prstGeom>
        </p:spPr>
      </p:pic>
      <p:pic>
        <p:nvPicPr>
          <p:cNvPr id="1032" name="Picture 13">
            <a:extLst>
              <a:ext uri="{FF2B5EF4-FFF2-40B4-BE49-F238E27FC236}">
                <a16:creationId xmlns:a16="http://schemas.microsoft.com/office/drawing/2014/main" id="{04A3A765-94B3-4A10-9852-829A50DBA2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281"/>
          <a:stretch>
            <a:fillRect/>
          </a:stretch>
        </p:blipFill>
        <p:spPr bwMode="auto">
          <a:xfrm>
            <a:off x="4075598" y="4286285"/>
            <a:ext cx="674971" cy="94228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4" descr="Description: National Institute of Statistics of Rwanda (@statisticsRW) | Twitter">
            <a:extLst>
              <a:ext uri="{FF2B5EF4-FFF2-40B4-BE49-F238E27FC236}">
                <a16:creationId xmlns:a16="http://schemas.microsoft.com/office/drawing/2014/main" id="{E39968CA-5661-4FF7-9570-9F46B3617E6E}"/>
              </a:ext>
            </a:extLst>
          </p:cNvPr>
          <p:cNvPicPr>
            <a:picLocks noChangeArrowheads="1"/>
          </p:cNvPicPr>
          <p:nvPr/>
        </p:nvPicPr>
        <p:blipFill>
          <a:blip r:embed="rId4">
            <a:extLst>
              <a:ext uri="{28A0092B-C50C-407E-A947-70E740481C1C}">
                <a14:useLocalDpi xmlns:a14="http://schemas.microsoft.com/office/drawing/2010/main" val="0"/>
              </a:ext>
            </a:extLst>
          </a:blip>
          <a:srcRect l="6052" t="2371" r="5061" b="10222"/>
          <a:stretch>
            <a:fillRect/>
          </a:stretch>
        </p:blipFill>
        <p:spPr bwMode="auto">
          <a:xfrm>
            <a:off x="6043034" y="4283963"/>
            <a:ext cx="852638" cy="83849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5" descr="Description: Enabel, the new name of the Belgian development agency | Glo.be">
            <a:extLst>
              <a:ext uri="{FF2B5EF4-FFF2-40B4-BE49-F238E27FC236}">
                <a16:creationId xmlns:a16="http://schemas.microsoft.com/office/drawing/2014/main" id="{90C0B67F-E8A3-40C7-A6A4-A35F7E2F8C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0477" t="22359" r="9843" b="21953"/>
          <a:stretch>
            <a:fillRect/>
          </a:stretch>
        </p:blipFill>
        <p:spPr bwMode="auto">
          <a:xfrm>
            <a:off x="1782799" y="5275316"/>
            <a:ext cx="1379671" cy="5811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6" descr="Description: Welcome to RBC |">
            <a:extLst>
              <a:ext uri="{FF2B5EF4-FFF2-40B4-BE49-F238E27FC236}">
                <a16:creationId xmlns:a16="http://schemas.microsoft.com/office/drawing/2014/main" id="{5937D2B7-63A7-47A6-A27B-7424F78168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8580" y="5413126"/>
            <a:ext cx="1329005" cy="566369"/>
          </a:xfrm>
          <a:prstGeom prst="rect">
            <a:avLst/>
          </a:prstGeom>
          <a:noFill/>
          <a:extLst>
            <a:ext uri="{909E8E84-426E-40DD-AFC4-6F175D3DCCD1}">
              <a14:hiddenFill xmlns:a14="http://schemas.microsoft.com/office/drawing/2010/main">
                <a:solidFill>
                  <a:srgbClr val="FFFFFF"/>
                </a:solidFill>
              </a14:hiddenFill>
            </a:ext>
          </a:extLst>
        </p:spPr>
      </p:pic>
      <p:pic>
        <p:nvPicPr>
          <p:cNvPr id="13" name="Graphic 8">
            <a:extLst>
              <a:ext uri="{FF2B5EF4-FFF2-40B4-BE49-F238E27FC236}">
                <a16:creationId xmlns:a16="http://schemas.microsoft.com/office/drawing/2014/main" id="{BE7A8716-7B3D-4B99-B3E9-C4CCFA31B5A9}"/>
              </a:ext>
            </a:extLst>
          </p:cNvPr>
          <p:cNvPicPr/>
          <p:nvPr/>
        </p:nvPicPr>
        <p:blipFill>
          <a:blip r:embed="rId7">
            <a:extLst>
              <a:ext uri="{96DAC541-7B7A-43D3-8B79-37D633B846F1}">
                <asvg:svgBlip xmlns:asvg="http://schemas.microsoft.com/office/drawing/2016/SVG/main" r:embed="rId8"/>
              </a:ext>
            </a:extLst>
          </a:blip>
          <a:stretch>
            <a:fillRect/>
          </a:stretch>
        </p:blipFill>
        <p:spPr>
          <a:xfrm>
            <a:off x="5663695" y="5353668"/>
            <a:ext cx="1409768" cy="606252"/>
          </a:xfrm>
          <a:prstGeom prst="rect">
            <a:avLst/>
          </a:prstGeom>
        </p:spPr>
      </p:pic>
      <p:pic>
        <p:nvPicPr>
          <p:cNvPr id="1026" name="Picture 7">
            <a:extLst>
              <a:ext uri="{FF2B5EF4-FFF2-40B4-BE49-F238E27FC236}">
                <a16:creationId xmlns:a16="http://schemas.microsoft.com/office/drawing/2014/main" id="{EED315B1-2F93-4AB2-924C-0BE045B3EE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04194" y="6172996"/>
            <a:ext cx="1179463" cy="54914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9">
            <a:extLst>
              <a:ext uri="{FF2B5EF4-FFF2-40B4-BE49-F238E27FC236}">
                <a16:creationId xmlns:a16="http://schemas.microsoft.com/office/drawing/2014/main" id="{13083708-C5D6-4852-9CE5-7115C397E17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6027" t="13380" r="5849" b="7875"/>
          <a:stretch>
            <a:fillRect/>
          </a:stretch>
        </p:blipFill>
        <p:spPr bwMode="auto">
          <a:xfrm>
            <a:off x="4750569" y="6071683"/>
            <a:ext cx="1179463" cy="64589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9134C48A-6A54-4146-BE2D-464EA109F33F}"/>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83657" y="140421"/>
            <a:ext cx="1155900" cy="1079143"/>
          </a:xfrm>
          <a:prstGeom prst="rect">
            <a:avLst/>
          </a:prstGeom>
          <a:noFill/>
          <a:ln>
            <a:noFill/>
          </a:ln>
        </p:spPr>
      </p:pic>
    </p:spTree>
    <p:extLst>
      <p:ext uri="{BB962C8B-B14F-4D97-AF65-F5344CB8AC3E}">
        <p14:creationId xmlns:p14="http://schemas.microsoft.com/office/powerpoint/2010/main" val="2129250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US" dirty="0"/>
              <a:t>The main objective of the 2019-20 RDHS is to provide current estimates on fertility levels, marriage, sexual activity, family planning, breastfeeding practices, nutrition, childhood and maternal mortality, maternal and child health, malaria, domestic violence, and HIV/AIDS and other STIs.</a:t>
            </a:r>
          </a:p>
          <a:p>
            <a:pPr>
              <a:spcBef>
                <a:spcPts val="0"/>
              </a:spcBef>
              <a:spcAft>
                <a:spcPts val="1800"/>
              </a:spcAft>
            </a:pPr>
            <a:r>
              <a:rPr lang="en-US" dirty="0"/>
              <a:t>This information is essential for program managers and policymakers to evaluate and design programs and strategies for improving the health of Rwanda.</a:t>
            </a:r>
          </a:p>
        </p:txBody>
      </p:sp>
    </p:spTree>
    <p:extLst>
      <p:ext uri="{BB962C8B-B14F-4D97-AF65-F5344CB8AC3E}">
        <p14:creationId xmlns:p14="http://schemas.microsoft.com/office/powerpoint/2010/main" val="364172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US" sz="3200" dirty="0"/>
              <a:t>The 2019-20 RDHS is the 6</a:t>
            </a:r>
            <a:r>
              <a:rPr lang="en-US" sz="3200" baseline="30000" dirty="0"/>
              <a:t>th</a:t>
            </a:r>
            <a:r>
              <a:rPr lang="en-US" sz="3200" dirty="0"/>
              <a:t> Demographic and Health Survey conducted in Rwanda since 1992 as part of The DHS Program.</a:t>
            </a:r>
          </a:p>
          <a:p>
            <a:pPr>
              <a:spcBef>
                <a:spcPts val="0"/>
              </a:spcBef>
              <a:spcAft>
                <a:spcPts val="1800"/>
              </a:spcAft>
            </a:pPr>
            <a:r>
              <a:rPr lang="en-US" sz="3200" dirty="0"/>
              <a:t>It is designed to provide estimates at the national level, urban and rural areas, and for each of the 5 provinces.</a:t>
            </a:r>
          </a:p>
        </p:txBody>
      </p:sp>
    </p:spTree>
    <p:extLst>
      <p:ext uri="{BB962C8B-B14F-4D97-AF65-F5344CB8AC3E}">
        <p14:creationId xmlns:p14="http://schemas.microsoft.com/office/powerpoint/2010/main" val="1443189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Design</a:t>
            </a:r>
          </a:p>
        </p:txBody>
      </p:sp>
      <p:sp>
        <p:nvSpPr>
          <p:cNvPr id="3" name="Content Placeholder 2"/>
          <p:cNvSpPr>
            <a:spLocks noGrp="1"/>
          </p:cNvSpPr>
          <p:nvPr>
            <p:ph idx="1"/>
          </p:nvPr>
        </p:nvSpPr>
        <p:spPr>
          <a:xfrm>
            <a:off x="443883" y="1250723"/>
            <a:ext cx="8256233" cy="5251142"/>
          </a:xfrm>
        </p:spPr>
        <p:txBody>
          <a:bodyPr>
            <a:normAutofit fontScale="92500" lnSpcReduction="20000"/>
          </a:bodyPr>
          <a:lstStyle/>
          <a:p>
            <a:pPr marL="0" indent="0">
              <a:spcBef>
                <a:spcPts val="0"/>
              </a:spcBef>
              <a:spcAft>
                <a:spcPts val="1800"/>
              </a:spcAft>
              <a:buNone/>
            </a:pPr>
            <a:r>
              <a:rPr lang="en-US" sz="3200" b="1" dirty="0">
                <a:solidFill>
                  <a:schemeClr val="accent1"/>
                </a:solidFill>
              </a:rPr>
              <a:t>Sampling Frame:</a:t>
            </a:r>
            <a:r>
              <a:rPr lang="en-US" sz="3200" dirty="0">
                <a:solidFill>
                  <a:schemeClr val="accent1"/>
                </a:solidFill>
              </a:rPr>
              <a:t>  </a:t>
            </a:r>
            <a:r>
              <a:rPr lang="en-US" sz="3200" dirty="0"/>
              <a:t>2012 Rwanda Population and Housing Census</a:t>
            </a:r>
          </a:p>
          <a:p>
            <a:pPr marL="0" indent="0">
              <a:spcBef>
                <a:spcPts val="0"/>
              </a:spcBef>
              <a:spcAft>
                <a:spcPts val="1800"/>
              </a:spcAft>
              <a:buNone/>
            </a:pPr>
            <a:r>
              <a:rPr lang="en-US" sz="3200" b="1" dirty="0">
                <a:solidFill>
                  <a:schemeClr val="accent1"/>
                </a:solidFill>
              </a:rPr>
              <a:t>First Stage:  </a:t>
            </a:r>
            <a:r>
              <a:rPr lang="en-US" sz="3200" dirty="0"/>
              <a:t>112 urban </a:t>
            </a:r>
            <a:r>
              <a:rPr lang="en-US" sz="3200"/>
              <a:t>and 388 </a:t>
            </a:r>
            <a:r>
              <a:rPr lang="en-US" sz="3200" dirty="0"/>
              <a:t>rural clusters selected</a:t>
            </a:r>
          </a:p>
          <a:p>
            <a:pPr marL="0" indent="0">
              <a:spcBef>
                <a:spcPts val="0"/>
              </a:spcBef>
              <a:spcAft>
                <a:spcPts val="1800"/>
              </a:spcAft>
              <a:buNone/>
            </a:pPr>
            <a:r>
              <a:rPr lang="en-US" sz="3200" b="1" dirty="0">
                <a:solidFill>
                  <a:schemeClr val="accent1"/>
                </a:solidFill>
              </a:rPr>
              <a:t>Second Stage: </a:t>
            </a:r>
            <a:r>
              <a:rPr lang="en-US" sz="3200" dirty="0"/>
              <a:t>26 households were selected per cluster. Overall, 13,005 households were selected of which 12,951 were occupied.</a:t>
            </a:r>
            <a:endParaRPr lang="en-US" sz="3200" b="1" dirty="0">
              <a:solidFill>
                <a:schemeClr val="accent5"/>
              </a:solidFill>
            </a:endParaRPr>
          </a:p>
          <a:p>
            <a:pPr marL="0" indent="0">
              <a:spcBef>
                <a:spcPts val="0"/>
              </a:spcBef>
              <a:spcAft>
                <a:spcPts val="1800"/>
              </a:spcAft>
              <a:buNone/>
            </a:pPr>
            <a:r>
              <a:rPr lang="en-US" sz="3200" dirty="0"/>
              <a:t>Selected households were visited and interviewed. </a:t>
            </a:r>
            <a:r>
              <a:rPr lang="en-US" sz="3200" b="1" i="1" dirty="0">
                <a:solidFill>
                  <a:schemeClr val="accent1"/>
                </a:solidFill>
              </a:rPr>
              <a:t>All women age 15-49 </a:t>
            </a:r>
            <a:r>
              <a:rPr lang="en-US" sz="3200" dirty="0"/>
              <a:t>in all selected households and </a:t>
            </a:r>
            <a:r>
              <a:rPr lang="en-US" sz="3200" b="1" i="1" dirty="0">
                <a:solidFill>
                  <a:schemeClr val="accent1"/>
                </a:solidFill>
              </a:rPr>
              <a:t>men age 15-59 in half </a:t>
            </a:r>
            <a:r>
              <a:rPr lang="en-US" sz="3200" dirty="0"/>
              <a:t>of the selected households were interviewed. Anthropometry and biomarkers were collected in households selected for the man’s survey.</a:t>
            </a:r>
          </a:p>
        </p:txBody>
      </p:sp>
    </p:spTree>
    <p:extLst>
      <p:ext uri="{BB962C8B-B14F-4D97-AF65-F5344CB8AC3E}">
        <p14:creationId xmlns:p14="http://schemas.microsoft.com/office/powerpoint/2010/main" val="2568893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Rwanda’s Provinces</a:t>
            </a:r>
          </a:p>
        </p:txBody>
      </p:sp>
      <p:grpSp>
        <p:nvGrpSpPr>
          <p:cNvPr id="14" name="Group 12">
            <a:extLst>
              <a:ext uri="{FF2B5EF4-FFF2-40B4-BE49-F238E27FC236}">
                <a16:creationId xmlns:a16="http://schemas.microsoft.com/office/drawing/2014/main" id="{8BED0B4C-B21D-4A57-9368-54013159A60A}"/>
              </a:ext>
            </a:extLst>
          </p:cNvPr>
          <p:cNvGrpSpPr>
            <a:grpSpLocks noChangeAspect="1"/>
          </p:cNvGrpSpPr>
          <p:nvPr/>
        </p:nvGrpSpPr>
        <p:grpSpPr bwMode="auto">
          <a:xfrm>
            <a:off x="1521226" y="1177624"/>
            <a:ext cx="5907088" cy="5162550"/>
            <a:chOff x="934" y="760"/>
            <a:chExt cx="3721" cy="3252"/>
          </a:xfrm>
        </p:grpSpPr>
        <p:sp>
          <p:nvSpPr>
            <p:cNvPr id="15" name="AutoShape 11">
              <a:extLst>
                <a:ext uri="{FF2B5EF4-FFF2-40B4-BE49-F238E27FC236}">
                  <a16:creationId xmlns:a16="http://schemas.microsoft.com/office/drawing/2014/main" id="{6F7012C0-6281-404F-B97F-C2DCC71953BA}"/>
                </a:ext>
              </a:extLst>
            </p:cNvPr>
            <p:cNvSpPr>
              <a:spLocks noChangeAspect="1" noChangeArrowheads="1" noTextEdit="1"/>
            </p:cNvSpPr>
            <p:nvPr/>
          </p:nvSpPr>
          <p:spPr bwMode="auto">
            <a:xfrm>
              <a:off x="934" y="760"/>
              <a:ext cx="3716" cy="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72ED5C20-B6F3-4FB6-9324-C3542753E0FD}"/>
                </a:ext>
              </a:extLst>
            </p:cNvPr>
            <p:cNvSpPr>
              <a:spLocks/>
            </p:cNvSpPr>
            <p:nvPr/>
          </p:nvSpPr>
          <p:spPr bwMode="auto">
            <a:xfrm>
              <a:off x="2976" y="2093"/>
              <a:ext cx="549" cy="550"/>
            </a:xfrm>
            <a:custGeom>
              <a:avLst/>
              <a:gdLst>
                <a:gd name="T0" fmla="*/ 523 w 549"/>
                <a:gd name="T1" fmla="*/ 156 h 550"/>
                <a:gd name="T2" fmla="*/ 513 w 549"/>
                <a:gd name="T3" fmla="*/ 187 h 550"/>
                <a:gd name="T4" fmla="*/ 534 w 549"/>
                <a:gd name="T5" fmla="*/ 218 h 550"/>
                <a:gd name="T6" fmla="*/ 544 w 549"/>
                <a:gd name="T7" fmla="*/ 270 h 550"/>
                <a:gd name="T8" fmla="*/ 529 w 549"/>
                <a:gd name="T9" fmla="*/ 311 h 550"/>
                <a:gd name="T10" fmla="*/ 492 w 549"/>
                <a:gd name="T11" fmla="*/ 321 h 550"/>
                <a:gd name="T12" fmla="*/ 466 w 549"/>
                <a:gd name="T13" fmla="*/ 347 h 550"/>
                <a:gd name="T14" fmla="*/ 466 w 549"/>
                <a:gd name="T15" fmla="*/ 394 h 550"/>
                <a:gd name="T16" fmla="*/ 461 w 549"/>
                <a:gd name="T17" fmla="*/ 441 h 550"/>
                <a:gd name="T18" fmla="*/ 456 w 549"/>
                <a:gd name="T19" fmla="*/ 493 h 550"/>
                <a:gd name="T20" fmla="*/ 430 w 549"/>
                <a:gd name="T21" fmla="*/ 545 h 550"/>
                <a:gd name="T22" fmla="*/ 415 w 549"/>
                <a:gd name="T23" fmla="*/ 524 h 550"/>
                <a:gd name="T24" fmla="*/ 394 w 549"/>
                <a:gd name="T25" fmla="*/ 508 h 550"/>
                <a:gd name="T26" fmla="*/ 383 w 549"/>
                <a:gd name="T27" fmla="*/ 477 h 550"/>
                <a:gd name="T28" fmla="*/ 358 w 549"/>
                <a:gd name="T29" fmla="*/ 456 h 550"/>
                <a:gd name="T30" fmla="*/ 337 w 549"/>
                <a:gd name="T31" fmla="*/ 462 h 550"/>
                <a:gd name="T32" fmla="*/ 306 w 549"/>
                <a:gd name="T33" fmla="*/ 477 h 550"/>
                <a:gd name="T34" fmla="*/ 285 w 549"/>
                <a:gd name="T35" fmla="*/ 493 h 550"/>
                <a:gd name="T36" fmla="*/ 269 w 549"/>
                <a:gd name="T37" fmla="*/ 508 h 550"/>
                <a:gd name="T38" fmla="*/ 238 w 549"/>
                <a:gd name="T39" fmla="*/ 513 h 550"/>
                <a:gd name="T40" fmla="*/ 212 w 549"/>
                <a:gd name="T41" fmla="*/ 519 h 550"/>
                <a:gd name="T42" fmla="*/ 187 w 549"/>
                <a:gd name="T43" fmla="*/ 529 h 550"/>
                <a:gd name="T44" fmla="*/ 176 w 549"/>
                <a:gd name="T45" fmla="*/ 524 h 550"/>
                <a:gd name="T46" fmla="*/ 150 w 549"/>
                <a:gd name="T47" fmla="*/ 524 h 550"/>
                <a:gd name="T48" fmla="*/ 140 w 549"/>
                <a:gd name="T49" fmla="*/ 508 h 550"/>
                <a:gd name="T50" fmla="*/ 114 w 549"/>
                <a:gd name="T51" fmla="*/ 513 h 550"/>
                <a:gd name="T52" fmla="*/ 98 w 549"/>
                <a:gd name="T53" fmla="*/ 524 h 550"/>
                <a:gd name="T54" fmla="*/ 67 w 549"/>
                <a:gd name="T55" fmla="*/ 534 h 550"/>
                <a:gd name="T56" fmla="*/ 47 w 549"/>
                <a:gd name="T57" fmla="*/ 524 h 550"/>
                <a:gd name="T58" fmla="*/ 26 w 549"/>
                <a:gd name="T59" fmla="*/ 519 h 550"/>
                <a:gd name="T60" fmla="*/ 10 w 549"/>
                <a:gd name="T61" fmla="*/ 503 h 550"/>
                <a:gd name="T62" fmla="*/ 16 w 549"/>
                <a:gd name="T63" fmla="*/ 482 h 550"/>
                <a:gd name="T64" fmla="*/ 31 w 549"/>
                <a:gd name="T65" fmla="*/ 462 h 550"/>
                <a:gd name="T66" fmla="*/ 57 w 549"/>
                <a:gd name="T67" fmla="*/ 456 h 550"/>
                <a:gd name="T68" fmla="*/ 62 w 549"/>
                <a:gd name="T69" fmla="*/ 436 h 550"/>
                <a:gd name="T70" fmla="*/ 52 w 549"/>
                <a:gd name="T71" fmla="*/ 420 h 550"/>
                <a:gd name="T72" fmla="*/ 31 w 549"/>
                <a:gd name="T73" fmla="*/ 394 h 550"/>
                <a:gd name="T74" fmla="*/ 36 w 549"/>
                <a:gd name="T75" fmla="*/ 379 h 550"/>
                <a:gd name="T76" fmla="*/ 36 w 549"/>
                <a:gd name="T77" fmla="*/ 353 h 550"/>
                <a:gd name="T78" fmla="*/ 47 w 549"/>
                <a:gd name="T79" fmla="*/ 342 h 550"/>
                <a:gd name="T80" fmla="*/ 41 w 549"/>
                <a:gd name="T81" fmla="*/ 321 h 550"/>
                <a:gd name="T82" fmla="*/ 26 w 549"/>
                <a:gd name="T83" fmla="*/ 296 h 550"/>
                <a:gd name="T84" fmla="*/ 16 w 549"/>
                <a:gd name="T85" fmla="*/ 275 h 550"/>
                <a:gd name="T86" fmla="*/ 16 w 549"/>
                <a:gd name="T87" fmla="*/ 254 h 550"/>
                <a:gd name="T88" fmla="*/ 26 w 549"/>
                <a:gd name="T89" fmla="*/ 233 h 550"/>
                <a:gd name="T90" fmla="*/ 0 w 549"/>
                <a:gd name="T91" fmla="*/ 192 h 550"/>
                <a:gd name="T92" fmla="*/ 21 w 549"/>
                <a:gd name="T93" fmla="*/ 161 h 550"/>
                <a:gd name="T94" fmla="*/ 31 w 549"/>
                <a:gd name="T95" fmla="*/ 124 h 550"/>
                <a:gd name="T96" fmla="*/ 73 w 549"/>
                <a:gd name="T97" fmla="*/ 114 h 550"/>
                <a:gd name="T98" fmla="*/ 93 w 549"/>
                <a:gd name="T99" fmla="*/ 145 h 550"/>
                <a:gd name="T100" fmla="*/ 119 w 549"/>
                <a:gd name="T101" fmla="*/ 140 h 550"/>
                <a:gd name="T102" fmla="*/ 145 w 549"/>
                <a:gd name="T103" fmla="*/ 109 h 550"/>
                <a:gd name="T104" fmla="*/ 176 w 549"/>
                <a:gd name="T105" fmla="*/ 88 h 550"/>
                <a:gd name="T106" fmla="*/ 218 w 549"/>
                <a:gd name="T107" fmla="*/ 73 h 550"/>
                <a:gd name="T108" fmla="*/ 249 w 549"/>
                <a:gd name="T109" fmla="*/ 78 h 550"/>
                <a:gd name="T110" fmla="*/ 275 w 549"/>
                <a:gd name="T111" fmla="*/ 52 h 550"/>
                <a:gd name="T112" fmla="*/ 285 w 549"/>
                <a:gd name="T113" fmla="*/ 0 h 550"/>
                <a:gd name="T114" fmla="*/ 316 w 549"/>
                <a:gd name="T115" fmla="*/ 26 h 550"/>
                <a:gd name="T116" fmla="*/ 358 w 549"/>
                <a:gd name="T117" fmla="*/ 36 h 550"/>
                <a:gd name="T118" fmla="*/ 389 w 549"/>
                <a:gd name="T119" fmla="*/ 67 h 550"/>
                <a:gd name="T120" fmla="*/ 420 w 549"/>
                <a:gd name="T121" fmla="*/ 98 h 550"/>
                <a:gd name="T122" fmla="*/ 461 w 549"/>
                <a:gd name="T123" fmla="*/ 119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9" h="550">
                  <a:moveTo>
                    <a:pt x="492" y="124"/>
                  </a:moveTo>
                  <a:lnTo>
                    <a:pt x="492" y="124"/>
                  </a:lnTo>
                  <a:lnTo>
                    <a:pt x="497" y="124"/>
                  </a:lnTo>
                  <a:lnTo>
                    <a:pt x="497" y="130"/>
                  </a:lnTo>
                  <a:lnTo>
                    <a:pt x="497" y="130"/>
                  </a:lnTo>
                  <a:lnTo>
                    <a:pt x="497" y="130"/>
                  </a:lnTo>
                  <a:lnTo>
                    <a:pt x="497" y="135"/>
                  </a:lnTo>
                  <a:lnTo>
                    <a:pt x="497" y="135"/>
                  </a:lnTo>
                  <a:lnTo>
                    <a:pt x="497" y="135"/>
                  </a:lnTo>
                  <a:lnTo>
                    <a:pt x="497" y="140"/>
                  </a:lnTo>
                  <a:lnTo>
                    <a:pt x="497" y="140"/>
                  </a:lnTo>
                  <a:lnTo>
                    <a:pt x="497" y="140"/>
                  </a:lnTo>
                  <a:lnTo>
                    <a:pt x="492" y="140"/>
                  </a:lnTo>
                  <a:lnTo>
                    <a:pt x="492" y="140"/>
                  </a:lnTo>
                  <a:lnTo>
                    <a:pt x="497" y="140"/>
                  </a:lnTo>
                  <a:lnTo>
                    <a:pt x="497" y="140"/>
                  </a:lnTo>
                  <a:lnTo>
                    <a:pt x="497" y="140"/>
                  </a:lnTo>
                  <a:lnTo>
                    <a:pt x="503" y="140"/>
                  </a:lnTo>
                  <a:lnTo>
                    <a:pt x="503" y="145"/>
                  </a:lnTo>
                  <a:lnTo>
                    <a:pt x="503" y="145"/>
                  </a:lnTo>
                  <a:lnTo>
                    <a:pt x="503" y="145"/>
                  </a:lnTo>
                  <a:lnTo>
                    <a:pt x="508" y="145"/>
                  </a:lnTo>
                  <a:lnTo>
                    <a:pt x="508" y="145"/>
                  </a:lnTo>
                  <a:lnTo>
                    <a:pt x="508" y="150"/>
                  </a:lnTo>
                  <a:lnTo>
                    <a:pt x="513" y="150"/>
                  </a:lnTo>
                  <a:lnTo>
                    <a:pt x="513" y="150"/>
                  </a:lnTo>
                  <a:lnTo>
                    <a:pt x="518" y="150"/>
                  </a:lnTo>
                  <a:lnTo>
                    <a:pt x="518" y="150"/>
                  </a:lnTo>
                  <a:lnTo>
                    <a:pt x="518" y="150"/>
                  </a:lnTo>
                  <a:lnTo>
                    <a:pt x="518" y="150"/>
                  </a:lnTo>
                  <a:lnTo>
                    <a:pt x="523" y="156"/>
                  </a:lnTo>
                  <a:lnTo>
                    <a:pt x="523" y="156"/>
                  </a:lnTo>
                  <a:lnTo>
                    <a:pt x="523" y="156"/>
                  </a:lnTo>
                  <a:lnTo>
                    <a:pt x="523" y="156"/>
                  </a:lnTo>
                  <a:lnTo>
                    <a:pt x="523" y="156"/>
                  </a:lnTo>
                  <a:lnTo>
                    <a:pt x="523" y="156"/>
                  </a:lnTo>
                  <a:lnTo>
                    <a:pt x="523" y="156"/>
                  </a:lnTo>
                  <a:lnTo>
                    <a:pt x="523" y="161"/>
                  </a:lnTo>
                  <a:lnTo>
                    <a:pt x="523" y="161"/>
                  </a:lnTo>
                  <a:lnTo>
                    <a:pt x="523" y="161"/>
                  </a:lnTo>
                  <a:lnTo>
                    <a:pt x="518" y="161"/>
                  </a:lnTo>
                  <a:lnTo>
                    <a:pt x="518" y="161"/>
                  </a:lnTo>
                  <a:lnTo>
                    <a:pt x="518" y="161"/>
                  </a:lnTo>
                  <a:lnTo>
                    <a:pt x="518" y="166"/>
                  </a:lnTo>
                  <a:lnTo>
                    <a:pt x="518" y="166"/>
                  </a:lnTo>
                  <a:lnTo>
                    <a:pt x="518" y="166"/>
                  </a:lnTo>
                  <a:lnTo>
                    <a:pt x="518" y="171"/>
                  </a:lnTo>
                  <a:lnTo>
                    <a:pt x="518" y="171"/>
                  </a:lnTo>
                  <a:lnTo>
                    <a:pt x="518" y="171"/>
                  </a:lnTo>
                  <a:lnTo>
                    <a:pt x="518" y="171"/>
                  </a:lnTo>
                  <a:lnTo>
                    <a:pt x="513" y="171"/>
                  </a:lnTo>
                  <a:lnTo>
                    <a:pt x="513" y="176"/>
                  </a:lnTo>
                  <a:lnTo>
                    <a:pt x="513" y="176"/>
                  </a:lnTo>
                  <a:lnTo>
                    <a:pt x="513" y="176"/>
                  </a:lnTo>
                  <a:lnTo>
                    <a:pt x="513" y="176"/>
                  </a:lnTo>
                  <a:lnTo>
                    <a:pt x="513" y="181"/>
                  </a:lnTo>
                  <a:lnTo>
                    <a:pt x="513" y="181"/>
                  </a:lnTo>
                  <a:lnTo>
                    <a:pt x="513" y="181"/>
                  </a:lnTo>
                  <a:lnTo>
                    <a:pt x="513" y="187"/>
                  </a:lnTo>
                  <a:lnTo>
                    <a:pt x="513" y="187"/>
                  </a:lnTo>
                  <a:lnTo>
                    <a:pt x="513" y="187"/>
                  </a:lnTo>
                  <a:lnTo>
                    <a:pt x="513" y="187"/>
                  </a:lnTo>
                  <a:lnTo>
                    <a:pt x="513" y="187"/>
                  </a:lnTo>
                  <a:lnTo>
                    <a:pt x="513" y="192"/>
                  </a:lnTo>
                  <a:lnTo>
                    <a:pt x="513" y="192"/>
                  </a:lnTo>
                  <a:lnTo>
                    <a:pt x="513" y="192"/>
                  </a:lnTo>
                  <a:lnTo>
                    <a:pt x="513" y="197"/>
                  </a:lnTo>
                  <a:lnTo>
                    <a:pt x="513" y="197"/>
                  </a:lnTo>
                  <a:lnTo>
                    <a:pt x="513" y="197"/>
                  </a:lnTo>
                  <a:lnTo>
                    <a:pt x="513" y="202"/>
                  </a:lnTo>
                  <a:lnTo>
                    <a:pt x="513" y="202"/>
                  </a:lnTo>
                  <a:lnTo>
                    <a:pt x="513" y="202"/>
                  </a:lnTo>
                  <a:lnTo>
                    <a:pt x="513" y="202"/>
                  </a:lnTo>
                  <a:lnTo>
                    <a:pt x="513" y="207"/>
                  </a:lnTo>
                  <a:lnTo>
                    <a:pt x="513" y="207"/>
                  </a:lnTo>
                  <a:lnTo>
                    <a:pt x="513" y="207"/>
                  </a:lnTo>
                  <a:lnTo>
                    <a:pt x="513" y="213"/>
                  </a:lnTo>
                  <a:lnTo>
                    <a:pt x="513" y="213"/>
                  </a:lnTo>
                  <a:lnTo>
                    <a:pt x="513" y="213"/>
                  </a:lnTo>
                  <a:lnTo>
                    <a:pt x="513" y="213"/>
                  </a:lnTo>
                  <a:lnTo>
                    <a:pt x="518" y="213"/>
                  </a:lnTo>
                  <a:lnTo>
                    <a:pt x="518" y="213"/>
                  </a:lnTo>
                  <a:lnTo>
                    <a:pt x="518" y="213"/>
                  </a:lnTo>
                  <a:lnTo>
                    <a:pt x="518" y="213"/>
                  </a:lnTo>
                  <a:lnTo>
                    <a:pt x="523" y="213"/>
                  </a:lnTo>
                  <a:lnTo>
                    <a:pt x="523" y="213"/>
                  </a:lnTo>
                  <a:lnTo>
                    <a:pt x="523" y="213"/>
                  </a:lnTo>
                  <a:lnTo>
                    <a:pt x="529" y="213"/>
                  </a:lnTo>
                  <a:lnTo>
                    <a:pt x="529" y="213"/>
                  </a:lnTo>
                  <a:lnTo>
                    <a:pt x="529" y="218"/>
                  </a:lnTo>
                  <a:lnTo>
                    <a:pt x="534" y="218"/>
                  </a:lnTo>
                  <a:lnTo>
                    <a:pt x="534" y="218"/>
                  </a:lnTo>
                  <a:lnTo>
                    <a:pt x="534" y="218"/>
                  </a:lnTo>
                  <a:lnTo>
                    <a:pt x="534" y="218"/>
                  </a:lnTo>
                  <a:lnTo>
                    <a:pt x="539" y="223"/>
                  </a:lnTo>
                  <a:lnTo>
                    <a:pt x="539" y="223"/>
                  </a:lnTo>
                  <a:lnTo>
                    <a:pt x="539" y="223"/>
                  </a:lnTo>
                  <a:lnTo>
                    <a:pt x="539" y="223"/>
                  </a:lnTo>
                  <a:lnTo>
                    <a:pt x="539" y="223"/>
                  </a:lnTo>
                  <a:lnTo>
                    <a:pt x="534" y="228"/>
                  </a:lnTo>
                  <a:lnTo>
                    <a:pt x="534" y="228"/>
                  </a:lnTo>
                  <a:lnTo>
                    <a:pt x="534" y="228"/>
                  </a:lnTo>
                  <a:lnTo>
                    <a:pt x="534" y="233"/>
                  </a:lnTo>
                  <a:lnTo>
                    <a:pt x="534" y="238"/>
                  </a:lnTo>
                  <a:lnTo>
                    <a:pt x="534" y="238"/>
                  </a:lnTo>
                  <a:lnTo>
                    <a:pt x="534" y="238"/>
                  </a:lnTo>
                  <a:lnTo>
                    <a:pt x="534" y="238"/>
                  </a:lnTo>
                  <a:lnTo>
                    <a:pt x="539" y="244"/>
                  </a:lnTo>
                  <a:lnTo>
                    <a:pt x="539" y="244"/>
                  </a:lnTo>
                  <a:lnTo>
                    <a:pt x="539" y="244"/>
                  </a:lnTo>
                  <a:lnTo>
                    <a:pt x="539" y="244"/>
                  </a:lnTo>
                  <a:lnTo>
                    <a:pt x="539" y="249"/>
                  </a:lnTo>
                  <a:lnTo>
                    <a:pt x="539" y="249"/>
                  </a:lnTo>
                  <a:lnTo>
                    <a:pt x="539" y="254"/>
                  </a:lnTo>
                  <a:lnTo>
                    <a:pt x="539" y="254"/>
                  </a:lnTo>
                  <a:lnTo>
                    <a:pt x="539" y="254"/>
                  </a:lnTo>
                  <a:lnTo>
                    <a:pt x="544" y="254"/>
                  </a:lnTo>
                  <a:lnTo>
                    <a:pt x="544" y="259"/>
                  </a:lnTo>
                  <a:lnTo>
                    <a:pt x="544" y="259"/>
                  </a:lnTo>
                  <a:lnTo>
                    <a:pt x="544" y="259"/>
                  </a:lnTo>
                  <a:lnTo>
                    <a:pt x="544" y="264"/>
                  </a:lnTo>
                  <a:lnTo>
                    <a:pt x="544" y="264"/>
                  </a:lnTo>
                  <a:lnTo>
                    <a:pt x="544" y="264"/>
                  </a:lnTo>
                  <a:lnTo>
                    <a:pt x="544" y="270"/>
                  </a:lnTo>
                  <a:lnTo>
                    <a:pt x="544" y="270"/>
                  </a:lnTo>
                  <a:lnTo>
                    <a:pt x="549" y="270"/>
                  </a:lnTo>
                  <a:lnTo>
                    <a:pt x="549" y="270"/>
                  </a:lnTo>
                  <a:lnTo>
                    <a:pt x="549" y="270"/>
                  </a:lnTo>
                  <a:lnTo>
                    <a:pt x="549" y="275"/>
                  </a:lnTo>
                  <a:lnTo>
                    <a:pt x="549" y="275"/>
                  </a:lnTo>
                  <a:lnTo>
                    <a:pt x="549" y="275"/>
                  </a:lnTo>
                  <a:lnTo>
                    <a:pt x="549" y="280"/>
                  </a:lnTo>
                  <a:lnTo>
                    <a:pt x="549" y="280"/>
                  </a:lnTo>
                  <a:lnTo>
                    <a:pt x="549" y="280"/>
                  </a:lnTo>
                  <a:lnTo>
                    <a:pt x="549" y="285"/>
                  </a:lnTo>
                  <a:lnTo>
                    <a:pt x="549" y="285"/>
                  </a:lnTo>
                  <a:lnTo>
                    <a:pt x="549" y="285"/>
                  </a:lnTo>
                  <a:lnTo>
                    <a:pt x="549" y="285"/>
                  </a:lnTo>
                  <a:lnTo>
                    <a:pt x="544" y="290"/>
                  </a:lnTo>
                  <a:lnTo>
                    <a:pt x="544" y="290"/>
                  </a:lnTo>
                  <a:lnTo>
                    <a:pt x="544" y="290"/>
                  </a:lnTo>
                  <a:lnTo>
                    <a:pt x="544" y="290"/>
                  </a:lnTo>
                  <a:lnTo>
                    <a:pt x="539" y="296"/>
                  </a:lnTo>
                  <a:lnTo>
                    <a:pt x="539" y="296"/>
                  </a:lnTo>
                  <a:lnTo>
                    <a:pt x="539" y="296"/>
                  </a:lnTo>
                  <a:lnTo>
                    <a:pt x="539" y="301"/>
                  </a:lnTo>
                  <a:lnTo>
                    <a:pt x="539" y="301"/>
                  </a:lnTo>
                  <a:lnTo>
                    <a:pt x="534" y="301"/>
                  </a:lnTo>
                  <a:lnTo>
                    <a:pt x="534" y="306"/>
                  </a:lnTo>
                  <a:lnTo>
                    <a:pt x="534" y="306"/>
                  </a:lnTo>
                  <a:lnTo>
                    <a:pt x="534" y="306"/>
                  </a:lnTo>
                  <a:lnTo>
                    <a:pt x="534" y="306"/>
                  </a:lnTo>
                  <a:lnTo>
                    <a:pt x="534" y="306"/>
                  </a:lnTo>
                  <a:lnTo>
                    <a:pt x="529" y="306"/>
                  </a:lnTo>
                  <a:lnTo>
                    <a:pt x="529" y="311"/>
                  </a:lnTo>
                  <a:lnTo>
                    <a:pt x="529" y="311"/>
                  </a:lnTo>
                  <a:lnTo>
                    <a:pt x="529" y="311"/>
                  </a:lnTo>
                  <a:lnTo>
                    <a:pt x="529" y="316"/>
                  </a:lnTo>
                  <a:lnTo>
                    <a:pt x="529" y="316"/>
                  </a:lnTo>
                  <a:lnTo>
                    <a:pt x="529" y="316"/>
                  </a:lnTo>
                  <a:lnTo>
                    <a:pt x="523" y="316"/>
                  </a:lnTo>
                  <a:lnTo>
                    <a:pt x="523" y="321"/>
                  </a:lnTo>
                  <a:lnTo>
                    <a:pt x="523" y="321"/>
                  </a:lnTo>
                  <a:lnTo>
                    <a:pt x="523" y="316"/>
                  </a:lnTo>
                  <a:lnTo>
                    <a:pt x="523" y="316"/>
                  </a:lnTo>
                  <a:lnTo>
                    <a:pt x="518" y="316"/>
                  </a:lnTo>
                  <a:lnTo>
                    <a:pt x="518" y="316"/>
                  </a:lnTo>
                  <a:lnTo>
                    <a:pt x="518" y="316"/>
                  </a:lnTo>
                  <a:lnTo>
                    <a:pt x="518" y="316"/>
                  </a:lnTo>
                  <a:lnTo>
                    <a:pt x="513" y="316"/>
                  </a:lnTo>
                  <a:lnTo>
                    <a:pt x="513" y="316"/>
                  </a:lnTo>
                  <a:lnTo>
                    <a:pt x="513" y="316"/>
                  </a:lnTo>
                  <a:lnTo>
                    <a:pt x="508" y="316"/>
                  </a:lnTo>
                  <a:lnTo>
                    <a:pt x="508" y="316"/>
                  </a:lnTo>
                  <a:lnTo>
                    <a:pt x="508" y="316"/>
                  </a:lnTo>
                  <a:lnTo>
                    <a:pt x="508" y="316"/>
                  </a:lnTo>
                  <a:lnTo>
                    <a:pt x="503" y="316"/>
                  </a:lnTo>
                  <a:lnTo>
                    <a:pt x="503" y="316"/>
                  </a:lnTo>
                  <a:lnTo>
                    <a:pt x="503" y="316"/>
                  </a:lnTo>
                  <a:lnTo>
                    <a:pt x="503" y="316"/>
                  </a:lnTo>
                  <a:lnTo>
                    <a:pt x="503" y="316"/>
                  </a:lnTo>
                  <a:lnTo>
                    <a:pt x="503" y="316"/>
                  </a:lnTo>
                  <a:lnTo>
                    <a:pt x="497" y="316"/>
                  </a:lnTo>
                  <a:lnTo>
                    <a:pt x="497" y="316"/>
                  </a:lnTo>
                  <a:lnTo>
                    <a:pt x="497" y="316"/>
                  </a:lnTo>
                  <a:lnTo>
                    <a:pt x="492" y="321"/>
                  </a:lnTo>
                  <a:lnTo>
                    <a:pt x="492" y="321"/>
                  </a:lnTo>
                  <a:lnTo>
                    <a:pt x="492" y="321"/>
                  </a:lnTo>
                  <a:lnTo>
                    <a:pt x="487" y="321"/>
                  </a:lnTo>
                  <a:lnTo>
                    <a:pt x="487" y="321"/>
                  </a:lnTo>
                  <a:lnTo>
                    <a:pt x="487" y="321"/>
                  </a:lnTo>
                  <a:lnTo>
                    <a:pt x="487" y="321"/>
                  </a:lnTo>
                  <a:lnTo>
                    <a:pt x="482" y="321"/>
                  </a:lnTo>
                  <a:lnTo>
                    <a:pt x="482" y="321"/>
                  </a:lnTo>
                  <a:lnTo>
                    <a:pt x="482" y="327"/>
                  </a:lnTo>
                  <a:lnTo>
                    <a:pt x="482" y="327"/>
                  </a:lnTo>
                  <a:lnTo>
                    <a:pt x="477" y="327"/>
                  </a:lnTo>
                  <a:lnTo>
                    <a:pt x="477" y="327"/>
                  </a:lnTo>
                  <a:lnTo>
                    <a:pt x="477" y="327"/>
                  </a:lnTo>
                  <a:lnTo>
                    <a:pt x="477" y="327"/>
                  </a:lnTo>
                  <a:lnTo>
                    <a:pt x="472" y="327"/>
                  </a:lnTo>
                  <a:lnTo>
                    <a:pt x="472" y="332"/>
                  </a:lnTo>
                  <a:lnTo>
                    <a:pt x="472" y="332"/>
                  </a:lnTo>
                  <a:lnTo>
                    <a:pt x="472" y="332"/>
                  </a:lnTo>
                  <a:lnTo>
                    <a:pt x="472" y="332"/>
                  </a:lnTo>
                  <a:lnTo>
                    <a:pt x="466" y="332"/>
                  </a:lnTo>
                  <a:lnTo>
                    <a:pt x="466" y="337"/>
                  </a:lnTo>
                  <a:lnTo>
                    <a:pt x="466" y="337"/>
                  </a:lnTo>
                  <a:lnTo>
                    <a:pt x="466" y="337"/>
                  </a:lnTo>
                  <a:lnTo>
                    <a:pt x="466" y="337"/>
                  </a:lnTo>
                  <a:lnTo>
                    <a:pt x="466" y="342"/>
                  </a:lnTo>
                  <a:lnTo>
                    <a:pt x="466" y="342"/>
                  </a:lnTo>
                  <a:lnTo>
                    <a:pt x="466" y="342"/>
                  </a:lnTo>
                  <a:lnTo>
                    <a:pt x="466" y="342"/>
                  </a:lnTo>
                  <a:lnTo>
                    <a:pt x="466" y="347"/>
                  </a:lnTo>
                  <a:lnTo>
                    <a:pt x="466" y="347"/>
                  </a:lnTo>
                  <a:lnTo>
                    <a:pt x="466" y="347"/>
                  </a:lnTo>
                  <a:lnTo>
                    <a:pt x="466" y="353"/>
                  </a:lnTo>
                  <a:lnTo>
                    <a:pt x="466" y="353"/>
                  </a:lnTo>
                  <a:lnTo>
                    <a:pt x="466" y="353"/>
                  </a:lnTo>
                  <a:lnTo>
                    <a:pt x="466" y="353"/>
                  </a:lnTo>
                  <a:lnTo>
                    <a:pt x="466" y="358"/>
                  </a:lnTo>
                  <a:lnTo>
                    <a:pt x="466" y="358"/>
                  </a:lnTo>
                  <a:lnTo>
                    <a:pt x="466" y="358"/>
                  </a:lnTo>
                  <a:lnTo>
                    <a:pt x="466" y="363"/>
                  </a:lnTo>
                  <a:lnTo>
                    <a:pt x="466" y="363"/>
                  </a:lnTo>
                  <a:lnTo>
                    <a:pt x="466" y="363"/>
                  </a:lnTo>
                  <a:lnTo>
                    <a:pt x="466" y="363"/>
                  </a:lnTo>
                  <a:lnTo>
                    <a:pt x="466" y="368"/>
                  </a:lnTo>
                  <a:lnTo>
                    <a:pt x="472" y="368"/>
                  </a:lnTo>
                  <a:lnTo>
                    <a:pt x="472" y="368"/>
                  </a:lnTo>
                  <a:lnTo>
                    <a:pt x="472" y="368"/>
                  </a:lnTo>
                  <a:lnTo>
                    <a:pt x="472" y="368"/>
                  </a:lnTo>
                  <a:lnTo>
                    <a:pt x="472" y="368"/>
                  </a:lnTo>
                  <a:lnTo>
                    <a:pt x="472" y="373"/>
                  </a:lnTo>
                  <a:lnTo>
                    <a:pt x="472" y="373"/>
                  </a:lnTo>
                  <a:lnTo>
                    <a:pt x="472" y="373"/>
                  </a:lnTo>
                  <a:lnTo>
                    <a:pt x="472" y="373"/>
                  </a:lnTo>
                  <a:lnTo>
                    <a:pt x="472" y="379"/>
                  </a:lnTo>
                  <a:lnTo>
                    <a:pt x="472" y="379"/>
                  </a:lnTo>
                  <a:lnTo>
                    <a:pt x="472" y="379"/>
                  </a:lnTo>
                  <a:lnTo>
                    <a:pt x="472" y="384"/>
                  </a:lnTo>
                  <a:lnTo>
                    <a:pt x="472" y="384"/>
                  </a:lnTo>
                  <a:lnTo>
                    <a:pt x="472" y="384"/>
                  </a:lnTo>
                  <a:lnTo>
                    <a:pt x="472" y="389"/>
                  </a:lnTo>
                  <a:lnTo>
                    <a:pt x="472" y="389"/>
                  </a:lnTo>
                  <a:lnTo>
                    <a:pt x="466" y="394"/>
                  </a:lnTo>
                  <a:lnTo>
                    <a:pt x="466" y="394"/>
                  </a:lnTo>
                  <a:lnTo>
                    <a:pt x="466" y="394"/>
                  </a:lnTo>
                  <a:lnTo>
                    <a:pt x="466" y="399"/>
                  </a:lnTo>
                  <a:lnTo>
                    <a:pt x="466" y="399"/>
                  </a:lnTo>
                  <a:lnTo>
                    <a:pt x="466" y="399"/>
                  </a:lnTo>
                  <a:lnTo>
                    <a:pt x="466" y="404"/>
                  </a:lnTo>
                  <a:lnTo>
                    <a:pt x="466" y="404"/>
                  </a:lnTo>
                  <a:lnTo>
                    <a:pt x="466" y="404"/>
                  </a:lnTo>
                  <a:lnTo>
                    <a:pt x="466" y="404"/>
                  </a:lnTo>
                  <a:lnTo>
                    <a:pt x="466" y="410"/>
                  </a:lnTo>
                  <a:lnTo>
                    <a:pt x="466" y="410"/>
                  </a:lnTo>
                  <a:lnTo>
                    <a:pt x="466" y="410"/>
                  </a:lnTo>
                  <a:lnTo>
                    <a:pt x="466" y="415"/>
                  </a:lnTo>
                  <a:lnTo>
                    <a:pt x="466" y="415"/>
                  </a:lnTo>
                  <a:lnTo>
                    <a:pt x="461" y="415"/>
                  </a:lnTo>
                  <a:lnTo>
                    <a:pt x="461" y="420"/>
                  </a:lnTo>
                  <a:lnTo>
                    <a:pt x="461" y="420"/>
                  </a:lnTo>
                  <a:lnTo>
                    <a:pt x="461" y="420"/>
                  </a:lnTo>
                  <a:lnTo>
                    <a:pt x="461" y="420"/>
                  </a:lnTo>
                  <a:lnTo>
                    <a:pt x="461" y="425"/>
                  </a:lnTo>
                  <a:lnTo>
                    <a:pt x="461" y="425"/>
                  </a:lnTo>
                  <a:lnTo>
                    <a:pt x="461" y="425"/>
                  </a:lnTo>
                  <a:lnTo>
                    <a:pt x="461" y="430"/>
                  </a:lnTo>
                  <a:lnTo>
                    <a:pt x="461" y="430"/>
                  </a:lnTo>
                  <a:lnTo>
                    <a:pt x="461" y="430"/>
                  </a:lnTo>
                  <a:lnTo>
                    <a:pt x="461" y="436"/>
                  </a:lnTo>
                  <a:lnTo>
                    <a:pt x="461" y="436"/>
                  </a:lnTo>
                  <a:lnTo>
                    <a:pt x="461" y="436"/>
                  </a:lnTo>
                  <a:lnTo>
                    <a:pt x="461" y="441"/>
                  </a:lnTo>
                  <a:lnTo>
                    <a:pt x="461" y="441"/>
                  </a:lnTo>
                  <a:lnTo>
                    <a:pt x="461" y="441"/>
                  </a:lnTo>
                  <a:lnTo>
                    <a:pt x="461" y="441"/>
                  </a:lnTo>
                  <a:lnTo>
                    <a:pt x="461" y="446"/>
                  </a:lnTo>
                  <a:lnTo>
                    <a:pt x="461" y="446"/>
                  </a:lnTo>
                  <a:lnTo>
                    <a:pt x="461" y="446"/>
                  </a:lnTo>
                  <a:lnTo>
                    <a:pt x="461" y="451"/>
                  </a:lnTo>
                  <a:lnTo>
                    <a:pt x="461" y="451"/>
                  </a:lnTo>
                  <a:lnTo>
                    <a:pt x="461" y="451"/>
                  </a:lnTo>
                  <a:lnTo>
                    <a:pt x="461" y="451"/>
                  </a:lnTo>
                  <a:lnTo>
                    <a:pt x="461" y="451"/>
                  </a:lnTo>
                  <a:lnTo>
                    <a:pt x="461" y="456"/>
                  </a:lnTo>
                  <a:lnTo>
                    <a:pt x="461" y="456"/>
                  </a:lnTo>
                  <a:lnTo>
                    <a:pt x="461" y="456"/>
                  </a:lnTo>
                  <a:lnTo>
                    <a:pt x="461" y="462"/>
                  </a:lnTo>
                  <a:lnTo>
                    <a:pt x="461" y="462"/>
                  </a:lnTo>
                  <a:lnTo>
                    <a:pt x="461" y="462"/>
                  </a:lnTo>
                  <a:lnTo>
                    <a:pt x="461" y="467"/>
                  </a:lnTo>
                  <a:lnTo>
                    <a:pt x="461" y="467"/>
                  </a:lnTo>
                  <a:lnTo>
                    <a:pt x="461" y="467"/>
                  </a:lnTo>
                  <a:lnTo>
                    <a:pt x="461" y="472"/>
                  </a:lnTo>
                  <a:lnTo>
                    <a:pt x="461" y="472"/>
                  </a:lnTo>
                  <a:lnTo>
                    <a:pt x="461" y="472"/>
                  </a:lnTo>
                  <a:lnTo>
                    <a:pt x="461" y="477"/>
                  </a:lnTo>
                  <a:lnTo>
                    <a:pt x="461" y="477"/>
                  </a:lnTo>
                  <a:lnTo>
                    <a:pt x="461" y="477"/>
                  </a:lnTo>
                  <a:lnTo>
                    <a:pt x="461" y="482"/>
                  </a:lnTo>
                  <a:lnTo>
                    <a:pt x="461" y="482"/>
                  </a:lnTo>
                  <a:lnTo>
                    <a:pt x="456" y="482"/>
                  </a:lnTo>
                  <a:lnTo>
                    <a:pt x="456" y="487"/>
                  </a:lnTo>
                  <a:lnTo>
                    <a:pt x="456" y="487"/>
                  </a:lnTo>
                  <a:lnTo>
                    <a:pt x="456" y="487"/>
                  </a:lnTo>
                  <a:lnTo>
                    <a:pt x="456" y="493"/>
                  </a:lnTo>
                  <a:lnTo>
                    <a:pt x="456" y="493"/>
                  </a:lnTo>
                  <a:lnTo>
                    <a:pt x="456" y="493"/>
                  </a:lnTo>
                  <a:lnTo>
                    <a:pt x="456" y="498"/>
                  </a:lnTo>
                  <a:lnTo>
                    <a:pt x="456" y="498"/>
                  </a:lnTo>
                  <a:lnTo>
                    <a:pt x="456" y="498"/>
                  </a:lnTo>
                  <a:lnTo>
                    <a:pt x="451" y="503"/>
                  </a:lnTo>
                  <a:lnTo>
                    <a:pt x="451" y="503"/>
                  </a:lnTo>
                  <a:lnTo>
                    <a:pt x="451" y="503"/>
                  </a:lnTo>
                  <a:lnTo>
                    <a:pt x="451" y="503"/>
                  </a:lnTo>
                  <a:lnTo>
                    <a:pt x="451" y="503"/>
                  </a:lnTo>
                  <a:lnTo>
                    <a:pt x="451" y="508"/>
                  </a:lnTo>
                  <a:lnTo>
                    <a:pt x="451" y="508"/>
                  </a:lnTo>
                  <a:lnTo>
                    <a:pt x="451" y="508"/>
                  </a:lnTo>
                  <a:lnTo>
                    <a:pt x="446" y="513"/>
                  </a:lnTo>
                  <a:lnTo>
                    <a:pt x="446" y="513"/>
                  </a:lnTo>
                  <a:lnTo>
                    <a:pt x="446" y="513"/>
                  </a:lnTo>
                  <a:lnTo>
                    <a:pt x="440" y="519"/>
                  </a:lnTo>
                  <a:lnTo>
                    <a:pt x="440" y="519"/>
                  </a:lnTo>
                  <a:lnTo>
                    <a:pt x="440" y="519"/>
                  </a:lnTo>
                  <a:lnTo>
                    <a:pt x="440" y="519"/>
                  </a:lnTo>
                  <a:lnTo>
                    <a:pt x="435" y="524"/>
                  </a:lnTo>
                  <a:lnTo>
                    <a:pt x="435" y="524"/>
                  </a:lnTo>
                  <a:lnTo>
                    <a:pt x="435" y="524"/>
                  </a:lnTo>
                  <a:lnTo>
                    <a:pt x="435" y="529"/>
                  </a:lnTo>
                  <a:lnTo>
                    <a:pt x="435" y="534"/>
                  </a:lnTo>
                  <a:lnTo>
                    <a:pt x="435" y="534"/>
                  </a:lnTo>
                  <a:lnTo>
                    <a:pt x="435" y="534"/>
                  </a:lnTo>
                  <a:lnTo>
                    <a:pt x="435" y="539"/>
                  </a:lnTo>
                  <a:lnTo>
                    <a:pt x="435" y="539"/>
                  </a:lnTo>
                  <a:lnTo>
                    <a:pt x="435" y="539"/>
                  </a:lnTo>
                  <a:lnTo>
                    <a:pt x="430" y="539"/>
                  </a:lnTo>
                  <a:lnTo>
                    <a:pt x="430" y="545"/>
                  </a:lnTo>
                  <a:lnTo>
                    <a:pt x="430" y="545"/>
                  </a:lnTo>
                  <a:lnTo>
                    <a:pt x="430" y="545"/>
                  </a:lnTo>
                  <a:lnTo>
                    <a:pt x="425" y="545"/>
                  </a:lnTo>
                  <a:lnTo>
                    <a:pt x="425" y="545"/>
                  </a:lnTo>
                  <a:lnTo>
                    <a:pt x="425" y="545"/>
                  </a:lnTo>
                  <a:lnTo>
                    <a:pt x="425" y="545"/>
                  </a:lnTo>
                  <a:lnTo>
                    <a:pt x="425" y="550"/>
                  </a:lnTo>
                  <a:lnTo>
                    <a:pt x="425" y="550"/>
                  </a:lnTo>
                  <a:lnTo>
                    <a:pt x="420" y="550"/>
                  </a:lnTo>
                  <a:lnTo>
                    <a:pt x="420" y="550"/>
                  </a:lnTo>
                  <a:lnTo>
                    <a:pt x="420" y="550"/>
                  </a:lnTo>
                  <a:lnTo>
                    <a:pt x="420" y="545"/>
                  </a:lnTo>
                  <a:lnTo>
                    <a:pt x="420" y="545"/>
                  </a:lnTo>
                  <a:lnTo>
                    <a:pt x="420" y="545"/>
                  </a:lnTo>
                  <a:lnTo>
                    <a:pt x="420" y="539"/>
                  </a:lnTo>
                  <a:lnTo>
                    <a:pt x="420" y="539"/>
                  </a:lnTo>
                  <a:lnTo>
                    <a:pt x="415" y="539"/>
                  </a:lnTo>
                  <a:lnTo>
                    <a:pt x="415" y="539"/>
                  </a:lnTo>
                  <a:lnTo>
                    <a:pt x="415" y="539"/>
                  </a:lnTo>
                  <a:lnTo>
                    <a:pt x="415" y="534"/>
                  </a:lnTo>
                  <a:lnTo>
                    <a:pt x="415" y="534"/>
                  </a:lnTo>
                  <a:lnTo>
                    <a:pt x="415" y="534"/>
                  </a:lnTo>
                  <a:lnTo>
                    <a:pt x="415" y="534"/>
                  </a:lnTo>
                  <a:lnTo>
                    <a:pt x="420" y="529"/>
                  </a:lnTo>
                  <a:lnTo>
                    <a:pt x="420" y="529"/>
                  </a:lnTo>
                  <a:lnTo>
                    <a:pt x="420" y="529"/>
                  </a:lnTo>
                  <a:lnTo>
                    <a:pt x="415" y="529"/>
                  </a:lnTo>
                  <a:lnTo>
                    <a:pt x="415" y="529"/>
                  </a:lnTo>
                  <a:lnTo>
                    <a:pt x="415" y="529"/>
                  </a:lnTo>
                  <a:lnTo>
                    <a:pt x="415" y="529"/>
                  </a:lnTo>
                  <a:lnTo>
                    <a:pt x="415" y="524"/>
                  </a:lnTo>
                  <a:lnTo>
                    <a:pt x="415" y="524"/>
                  </a:lnTo>
                  <a:lnTo>
                    <a:pt x="415" y="524"/>
                  </a:lnTo>
                  <a:lnTo>
                    <a:pt x="409" y="524"/>
                  </a:lnTo>
                  <a:lnTo>
                    <a:pt x="409" y="524"/>
                  </a:lnTo>
                  <a:lnTo>
                    <a:pt x="409" y="524"/>
                  </a:lnTo>
                  <a:lnTo>
                    <a:pt x="409" y="524"/>
                  </a:lnTo>
                  <a:lnTo>
                    <a:pt x="404" y="524"/>
                  </a:lnTo>
                  <a:lnTo>
                    <a:pt x="404" y="524"/>
                  </a:lnTo>
                  <a:lnTo>
                    <a:pt x="404" y="519"/>
                  </a:lnTo>
                  <a:lnTo>
                    <a:pt x="409" y="519"/>
                  </a:lnTo>
                  <a:lnTo>
                    <a:pt x="404" y="519"/>
                  </a:lnTo>
                  <a:lnTo>
                    <a:pt x="404" y="519"/>
                  </a:lnTo>
                  <a:lnTo>
                    <a:pt x="404" y="519"/>
                  </a:lnTo>
                  <a:lnTo>
                    <a:pt x="404" y="519"/>
                  </a:lnTo>
                  <a:lnTo>
                    <a:pt x="404" y="513"/>
                  </a:lnTo>
                  <a:lnTo>
                    <a:pt x="404" y="513"/>
                  </a:lnTo>
                  <a:lnTo>
                    <a:pt x="404" y="513"/>
                  </a:lnTo>
                  <a:lnTo>
                    <a:pt x="404" y="513"/>
                  </a:lnTo>
                  <a:lnTo>
                    <a:pt x="404" y="508"/>
                  </a:lnTo>
                  <a:lnTo>
                    <a:pt x="404" y="508"/>
                  </a:lnTo>
                  <a:lnTo>
                    <a:pt x="399" y="513"/>
                  </a:lnTo>
                  <a:lnTo>
                    <a:pt x="399" y="513"/>
                  </a:lnTo>
                  <a:lnTo>
                    <a:pt x="399" y="513"/>
                  </a:lnTo>
                  <a:lnTo>
                    <a:pt x="399" y="519"/>
                  </a:lnTo>
                  <a:lnTo>
                    <a:pt x="399" y="519"/>
                  </a:lnTo>
                  <a:lnTo>
                    <a:pt x="394" y="519"/>
                  </a:lnTo>
                  <a:lnTo>
                    <a:pt x="394" y="519"/>
                  </a:lnTo>
                  <a:lnTo>
                    <a:pt x="394" y="513"/>
                  </a:lnTo>
                  <a:lnTo>
                    <a:pt x="394" y="513"/>
                  </a:lnTo>
                  <a:lnTo>
                    <a:pt x="394" y="513"/>
                  </a:lnTo>
                  <a:lnTo>
                    <a:pt x="394" y="508"/>
                  </a:lnTo>
                  <a:lnTo>
                    <a:pt x="389" y="508"/>
                  </a:lnTo>
                  <a:lnTo>
                    <a:pt x="389" y="508"/>
                  </a:lnTo>
                  <a:lnTo>
                    <a:pt x="389" y="508"/>
                  </a:lnTo>
                  <a:lnTo>
                    <a:pt x="389" y="503"/>
                  </a:lnTo>
                  <a:lnTo>
                    <a:pt x="389" y="503"/>
                  </a:lnTo>
                  <a:lnTo>
                    <a:pt x="394" y="503"/>
                  </a:lnTo>
                  <a:lnTo>
                    <a:pt x="394" y="503"/>
                  </a:lnTo>
                  <a:lnTo>
                    <a:pt x="394" y="503"/>
                  </a:lnTo>
                  <a:lnTo>
                    <a:pt x="394" y="503"/>
                  </a:lnTo>
                  <a:lnTo>
                    <a:pt x="389" y="503"/>
                  </a:lnTo>
                  <a:lnTo>
                    <a:pt x="389" y="498"/>
                  </a:lnTo>
                  <a:lnTo>
                    <a:pt x="389" y="498"/>
                  </a:lnTo>
                  <a:lnTo>
                    <a:pt x="389" y="498"/>
                  </a:lnTo>
                  <a:lnTo>
                    <a:pt x="389" y="493"/>
                  </a:lnTo>
                  <a:lnTo>
                    <a:pt x="389" y="493"/>
                  </a:lnTo>
                  <a:lnTo>
                    <a:pt x="389" y="493"/>
                  </a:lnTo>
                  <a:lnTo>
                    <a:pt x="389" y="487"/>
                  </a:lnTo>
                  <a:lnTo>
                    <a:pt x="389" y="487"/>
                  </a:lnTo>
                  <a:lnTo>
                    <a:pt x="389" y="487"/>
                  </a:lnTo>
                  <a:lnTo>
                    <a:pt x="383" y="487"/>
                  </a:lnTo>
                  <a:lnTo>
                    <a:pt x="383" y="487"/>
                  </a:lnTo>
                  <a:lnTo>
                    <a:pt x="383" y="482"/>
                  </a:lnTo>
                  <a:lnTo>
                    <a:pt x="383" y="482"/>
                  </a:lnTo>
                  <a:lnTo>
                    <a:pt x="383" y="482"/>
                  </a:lnTo>
                  <a:lnTo>
                    <a:pt x="389" y="482"/>
                  </a:lnTo>
                  <a:lnTo>
                    <a:pt x="383" y="482"/>
                  </a:lnTo>
                  <a:lnTo>
                    <a:pt x="383" y="482"/>
                  </a:lnTo>
                  <a:lnTo>
                    <a:pt x="383" y="482"/>
                  </a:lnTo>
                  <a:lnTo>
                    <a:pt x="383" y="477"/>
                  </a:lnTo>
                  <a:lnTo>
                    <a:pt x="383" y="477"/>
                  </a:lnTo>
                  <a:lnTo>
                    <a:pt x="383" y="477"/>
                  </a:lnTo>
                  <a:lnTo>
                    <a:pt x="378" y="477"/>
                  </a:lnTo>
                  <a:lnTo>
                    <a:pt x="378" y="477"/>
                  </a:lnTo>
                  <a:lnTo>
                    <a:pt x="378" y="472"/>
                  </a:lnTo>
                  <a:lnTo>
                    <a:pt x="378" y="477"/>
                  </a:lnTo>
                  <a:lnTo>
                    <a:pt x="373" y="477"/>
                  </a:lnTo>
                  <a:lnTo>
                    <a:pt x="373" y="472"/>
                  </a:lnTo>
                  <a:lnTo>
                    <a:pt x="373" y="472"/>
                  </a:lnTo>
                  <a:lnTo>
                    <a:pt x="373" y="472"/>
                  </a:lnTo>
                  <a:lnTo>
                    <a:pt x="373" y="467"/>
                  </a:lnTo>
                  <a:lnTo>
                    <a:pt x="373" y="467"/>
                  </a:lnTo>
                  <a:lnTo>
                    <a:pt x="368" y="467"/>
                  </a:lnTo>
                  <a:lnTo>
                    <a:pt x="368" y="467"/>
                  </a:lnTo>
                  <a:lnTo>
                    <a:pt x="368" y="467"/>
                  </a:lnTo>
                  <a:lnTo>
                    <a:pt x="368" y="467"/>
                  </a:lnTo>
                  <a:lnTo>
                    <a:pt x="368" y="467"/>
                  </a:lnTo>
                  <a:lnTo>
                    <a:pt x="368" y="472"/>
                  </a:lnTo>
                  <a:lnTo>
                    <a:pt x="368" y="472"/>
                  </a:lnTo>
                  <a:lnTo>
                    <a:pt x="363" y="472"/>
                  </a:lnTo>
                  <a:lnTo>
                    <a:pt x="363" y="467"/>
                  </a:lnTo>
                  <a:lnTo>
                    <a:pt x="363" y="467"/>
                  </a:lnTo>
                  <a:lnTo>
                    <a:pt x="363" y="467"/>
                  </a:lnTo>
                  <a:lnTo>
                    <a:pt x="358" y="467"/>
                  </a:lnTo>
                  <a:lnTo>
                    <a:pt x="358" y="467"/>
                  </a:lnTo>
                  <a:lnTo>
                    <a:pt x="363" y="467"/>
                  </a:lnTo>
                  <a:lnTo>
                    <a:pt x="363" y="467"/>
                  </a:lnTo>
                  <a:lnTo>
                    <a:pt x="363" y="467"/>
                  </a:lnTo>
                  <a:lnTo>
                    <a:pt x="358" y="467"/>
                  </a:lnTo>
                  <a:lnTo>
                    <a:pt x="358" y="462"/>
                  </a:lnTo>
                  <a:lnTo>
                    <a:pt x="358" y="462"/>
                  </a:lnTo>
                  <a:lnTo>
                    <a:pt x="358" y="462"/>
                  </a:lnTo>
                  <a:lnTo>
                    <a:pt x="358" y="456"/>
                  </a:lnTo>
                  <a:lnTo>
                    <a:pt x="358" y="456"/>
                  </a:lnTo>
                  <a:lnTo>
                    <a:pt x="358" y="456"/>
                  </a:lnTo>
                  <a:lnTo>
                    <a:pt x="352" y="456"/>
                  </a:lnTo>
                  <a:lnTo>
                    <a:pt x="352" y="462"/>
                  </a:lnTo>
                  <a:lnTo>
                    <a:pt x="358" y="462"/>
                  </a:lnTo>
                  <a:lnTo>
                    <a:pt x="352" y="462"/>
                  </a:lnTo>
                  <a:lnTo>
                    <a:pt x="352" y="462"/>
                  </a:lnTo>
                  <a:lnTo>
                    <a:pt x="352" y="462"/>
                  </a:lnTo>
                  <a:lnTo>
                    <a:pt x="352" y="462"/>
                  </a:lnTo>
                  <a:lnTo>
                    <a:pt x="352" y="462"/>
                  </a:lnTo>
                  <a:lnTo>
                    <a:pt x="352" y="462"/>
                  </a:lnTo>
                  <a:lnTo>
                    <a:pt x="347" y="462"/>
                  </a:lnTo>
                  <a:lnTo>
                    <a:pt x="347" y="462"/>
                  </a:lnTo>
                  <a:lnTo>
                    <a:pt x="347" y="462"/>
                  </a:lnTo>
                  <a:lnTo>
                    <a:pt x="347" y="462"/>
                  </a:lnTo>
                  <a:lnTo>
                    <a:pt x="347" y="467"/>
                  </a:lnTo>
                  <a:lnTo>
                    <a:pt x="342" y="467"/>
                  </a:lnTo>
                  <a:lnTo>
                    <a:pt x="342" y="467"/>
                  </a:lnTo>
                  <a:lnTo>
                    <a:pt x="342" y="467"/>
                  </a:lnTo>
                  <a:lnTo>
                    <a:pt x="342" y="462"/>
                  </a:lnTo>
                  <a:lnTo>
                    <a:pt x="337" y="462"/>
                  </a:lnTo>
                  <a:lnTo>
                    <a:pt x="337" y="462"/>
                  </a:lnTo>
                  <a:lnTo>
                    <a:pt x="342" y="456"/>
                  </a:lnTo>
                  <a:lnTo>
                    <a:pt x="337" y="456"/>
                  </a:lnTo>
                  <a:lnTo>
                    <a:pt x="337" y="456"/>
                  </a:lnTo>
                  <a:lnTo>
                    <a:pt x="337" y="456"/>
                  </a:lnTo>
                  <a:lnTo>
                    <a:pt x="337" y="456"/>
                  </a:lnTo>
                  <a:lnTo>
                    <a:pt x="337" y="462"/>
                  </a:lnTo>
                  <a:lnTo>
                    <a:pt x="337" y="462"/>
                  </a:lnTo>
                  <a:lnTo>
                    <a:pt x="337" y="462"/>
                  </a:lnTo>
                  <a:lnTo>
                    <a:pt x="337" y="462"/>
                  </a:lnTo>
                  <a:lnTo>
                    <a:pt x="337" y="462"/>
                  </a:lnTo>
                  <a:lnTo>
                    <a:pt x="332" y="462"/>
                  </a:lnTo>
                  <a:lnTo>
                    <a:pt x="332" y="462"/>
                  </a:lnTo>
                  <a:lnTo>
                    <a:pt x="332" y="462"/>
                  </a:lnTo>
                  <a:lnTo>
                    <a:pt x="332" y="462"/>
                  </a:lnTo>
                  <a:lnTo>
                    <a:pt x="332" y="462"/>
                  </a:lnTo>
                  <a:lnTo>
                    <a:pt x="332" y="467"/>
                  </a:lnTo>
                  <a:lnTo>
                    <a:pt x="332" y="467"/>
                  </a:lnTo>
                  <a:lnTo>
                    <a:pt x="332" y="467"/>
                  </a:lnTo>
                  <a:lnTo>
                    <a:pt x="332" y="467"/>
                  </a:lnTo>
                  <a:lnTo>
                    <a:pt x="326" y="467"/>
                  </a:lnTo>
                  <a:lnTo>
                    <a:pt x="326" y="467"/>
                  </a:lnTo>
                  <a:lnTo>
                    <a:pt x="326" y="467"/>
                  </a:lnTo>
                  <a:lnTo>
                    <a:pt x="321" y="467"/>
                  </a:lnTo>
                  <a:lnTo>
                    <a:pt x="321" y="467"/>
                  </a:lnTo>
                  <a:lnTo>
                    <a:pt x="321" y="467"/>
                  </a:lnTo>
                  <a:lnTo>
                    <a:pt x="316" y="467"/>
                  </a:lnTo>
                  <a:lnTo>
                    <a:pt x="316" y="467"/>
                  </a:lnTo>
                  <a:lnTo>
                    <a:pt x="316" y="472"/>
                  </a:lnTo>
                  <a:lnTo>
                    <a:pt x="316" y="472"/>
                  </a:lnTo>
                  <a:lnTo>
                    <a:pt x="316" y="472"/>
                  </a:lnTo>
                  <a:lnTo>
                    <a:pt x="316" y="472"/>
                  </a:lnTo>
                  <a:lnTo>
                    <a:pt x="311" y="477"/>
                  </a:lnTo>
                  <a:lnTo>
                    <a:pt x="311" y="477"/>
                  </a:lnTo>
                  <a:lnTo>
                    <a:pt x="311" y="477"/>
                  </a:lnTo>
                  <a:lnTo>
                    <a:pt x="311" y="477"/>
                  </a:lnTo>
                  <a:lnTo>
                    <a:pt x="311" y="477"/>
                  </a:lnTo>
                  <a:lnTo>
                    <a:pt x="311" y="477"/>
                  </a:lnTo>
                  <a:lnTo>
                    <a:pt x="306" y="477"/>
                  </a:lnTo>
                  <a:lnTo>
                    <a:pt x="306" y="477"/>
                  </a:lnTo>
                  <a:lnTo>
                    <a:pt x="306" y="477"/>
                  </a:lnTo>
                  <a:lnTo>
                    <a:pt x="301" y="477"/>
                  </a:lnTo>
                  <a:lnTo>
                    <a:pt x="301" y="477"/>
                  </a:lnTo>
                  <a:lnTo>
                    <a:pt x="301" y="477"/>
                  </a:lnTo>
                  <a:lnTo>
                    <a:pt x="301" y="477"/>
                  </a:lnTo>
                  <a:lnTo>
                    <a:pt x="301" y="477"/>
                  </a:lnTo>
                  <a:lnTo>
                    <a:pt x="301" y="472"/>
                  </a:lnTo>
                  <a:lnTo>
                    <a:pt x="301" y="477"/>
                  </a:lnTo>
                  <a:lnTo>
                    <a:pt x="301" y="477"/>
                  </a:lnTo>
                  <a:lnTo>
                    <a:pt x="295" y="477"/>
                  </a:lnTo>
                  <a:lnTo>
                    <a:pt x="295" y="477"/>
                  </a:lnTo>
                  <a:lnTo>
                    <a:pt x="295" y="477"/>
                  </a:lnTo>
                  <a:lnTo>
                    <a:pt x="295" y="477"/>
                  </a:lnTo>
                  <a:lnTo>
                    <a:pt x="290" y="477"/>
                  </a:lnTo>
                  <a:lnTo>
                    <a:pt x="290" y="477"/>
                  </a:lnTo>
                  <a:lnTo>
                    <a:pt x="290" y="477"/>
                  </a:lnTo>
                  <a:lnTo>
                    <a:pt x="290" y="482"/>
                  </a:lnTo>
                  <a:lnTo>
                    <a:pt x="295" y="482"/>
                  </a:lnTo>
                  <a:lnTo>
                    <a:pt x="295" y="482"/>
                  </a:lnTo>
                  <a:lnTo>
                    <a:pt x="290" y="482"/>
                  </a:lnTo>
                  <a:lnTo>
                    <a:pt x="290" y="482"/>
                  </a:lnTo>
                  <a:lnTo>
                    <a:pt x="290" y="482"/>
                  </a:lnTo>
                  <a:lnTo>
                    <a:pt x="290" y="482"/>
                  </a:lnTo>
                  <a:lnTo>
                    <a:pt x="285" y="482"/>
                  </a:lnTo>
                  <a:lnTo>
                    <a:pt x="285" y="482"/>
                  </a:lnTo>
                  <a:lnTo>
                    <a:pt x="285" y="482"/>
                  </a:lnTo>
                  <a:lnTo>
                    <a:pt x="290" y="482"/>
                  </a:lnTo>
                  <a:lnTo>
                    <a:pt x="290" y="487"/>
                  </a:lnTo>
                  <a:lnTo>
                    <a:pt x="290" y="487"/>
                  </a:lnTo>
                  <a:lnTo>
                    <a:pt x="290" y="487"/>
                  </a:lnTo>
                  <a:lnTo>
                    <a:pt x="290" y="487"/>
                  </a:lnTo>
                  <a:lnTo>
                    <a:pt x="285" y="493"/>
                  </a:lnTo>
                  <a:lnTo>
                    <a:pt x="285" y="487"/>
                  </a:lnTo>
                  <a:lnTo>
                    <a:pt x="285" y="487"/>
                  </a:lnTo>
                  <a:lnTo>
                    <a:pt x="285" y="487"/>
                  </a:lnTo>
                  <a:lnTo>
                    <a:pt x="285" y="482"/>
                  </a:lnTo>
                  <a:lnTo>
                    <a:pt x="285" y="482"/>
                  </a:lnTo>
                  <a:lnTo>
                    <a:pt x="285" y="482"/>
                  </a:lnTo>
                  <a:lnTo>
                    <a:pt x="280" y="487"/>
                  </a:lnTo>
                  <a:lnTo>
                    <a:pt x="280" y="487"/>
                  </a:lnTo>
                  <a:lnTo>
                    <a:pt x="280" y="487"/>
                  </a:lnTo>
                  <a:lnTo>
                    <a:pt x="280" y="487"/>
                  </a:lnTo>
                  <a:lnTo>
                    <a:pt x="280" y="493"/>
                  </a:lnTo>
                  <a:lnTo>
                    <a:pt x="275" y="493"/>
                  </a:lnTo>
                  <a:lnTo>
                    <a:pt x="275" y="493"/>
                  </a:lnTo>
                  <a:lnTo>
                    <a:pt x="280" y="493"/>
                  </a:lnTo>
                  <a:lnTo>
                    <a:pt x="280" y="498"/>
                  </a:lnTo>
                  <a:lnTo>
                    <a:pt x="275" y="498"/>
                  </a:lnTo>
                  <a:lnTo>
                    <a:pt x="275" y="498"/>
                  </a:lnTo>
                  <a:lnTo>
                    <a:pt x="275" y="503"/>
                  </a:lnTo>
                  <a:lnTo>
                    <a:pt x="275" y="503"/>
                  </a:lnTo>
                  <a:lnTo>
                    <a:pt x="275" y="498"/>
                  </a:lnTo>
                  <a:lnTo>
                    <a:pt x="269" y="498"/>
                  </a:lnTo>
                  <a:lnTo>
                    <a:pt x="269" y="498"/>
                  </a:lnTo>
                  <a:lnTo>
                    <a:pt x="269" y="498"/>
                  </a:lnTo>
                  <a:lnTo>
                    <a:pt x="269" y="498"/>
                  </a:lnTo>
                  <a:lnTo>
                    <a:pt x="264" y="498"/>
                  </a:lnTo>
                  <a:lnTo>
                    <a:pt x="264" y="503"/>
                  </a:lnTo>
                  <a:lnTo>
                    <a:pt x="269" y="503"/>
                  </a:lnTo>
                  <a:lnTo>
                    <a:pt x="269" y="503"/>
                  </a:lnTo>
                  <a:lnTo>
                    <a:pt x="269" y="503"/>
                  </a:lnTo>
                  <a:lnTo>
                    <a:pt x="269" y="503"/>
                  </a:lnTo>
                  <a:lnTo>
                    <a:pt x="269" y="508"/>
                  </a:lnTo>
                  <a:lnTo>
                    <a:pt x="269" y="508"/>
                  </a:lnTo>
                  <a:lnTo>
                    <a:pt x="264" y="508"/>
                  </a:lnTo>
                  <a:lnTo>
                    <a:pt x="264" y="508"/>
                  </a:lnTo>
                  <a:lnTo>
                    <a:pt x="264" y="508"/>
                  </a:lnTo>
                  <a:lnTo>
                    <a:pt x="259" y="508"/>
                  </a:lnTo>
                  <a:lnTo>
                    <a:pt x="259" y="508"/>
                  </a:lnTo>
                  <a:lnTo>
                    <a:pt x="259" y="513"/>
                  </a:lnTo>
                  <a:lnTo>
                    <a:pt x="259" y="513"/>
                  </a:lnTo>
                  <a:lnTo>
                    <a:pt x="259" y="513"/>
                  </a:lnTo>
                  <a:lnTo>
                    <a:pt x="254" y="513"/>
                  </a:lnTo>
                  <a:lnTo>
                    <a:pt x="254" y="508"/>
                  </a:lnTo>
                  <a:lnTo>
                    <a:pt x="259" y="508"/>
                  </a:lnTo>
                  <a:lnTo>
                    <a:pt x="259" y="508"/>
                  </a:lnTo>
                  <a:lnTo>
                    <a:pt x="259" y="503"/>
                  </a:lnTo>
                  <a:lnTo>
                    <a:pt x="254" y="503"/>
                  </a:lnTo>
                  <a:lnTo>
                    <a:pt x="254" y="508"/>
                  </a:lnTo>
                  <a:lnTo>
                    <a:pt x="254" y="508"/>
                  </a:lnTo>
                  <a:lnTo>
                    <a:pt x="254" y="508"/>
                  </a:lnTo>
                  <a:lnTo>
                    <a:pt x="254" y="513"/>
                  </a:lnTo>
                  <a:lnTo>
                    <a:pt x="249" y="513"/>
                  </a:lnTo>
                  <a:lnTo>
                    <a:pt x="249" y="513"/>
                  </a:lnTo>
                  <a:lnTo>
                    <a:pt x="249" y="513"/>
                  </a:lnTo>
                  <a:lnTo>
                    <a:pt x="249" y="513"/>
                  </a:lnTo>
                  <a:lnTo>
                    <a:pt x="244" y="513"/>
                  </a:lnTo>
                  <a:lnTo>
                    <a:pt x="244" y="513"/>
                  </a:lnTo>
                  <a:lnTo>
                    <a:pt x="244" y="513"/>
                  </a:lnTo>
                  <a:lnTo>
                    <a:pt x="244" y="508"/>
                  </a:lnTo>
                  <a:lnTo>
                    <a:pt x="244" y="508"/>
                  </a:lnTo>
                  <a:lnTo>
                    <a:pt x="244" y="508"/>
                  </a:lnTo>
                  <a:lnTo>
                    <a:pt x="238" y="508"/>
                  </a:lnTo>
                  <a:lnTo>
                    <a:pt x="238" y="513"/>
                  </a:lnTo>
                  <a:lnTo>
                    <a:pt x="238" y="513"/>
                  </a:lnTo>
                  <a:lnTo>
                    <a:pt x="238" y="508"/>
                  </a:lnTo>
                  <a:lnTo>
                    <a:pt x="233" y="508"/>
                  </a:lnTo>
                  <a:lnTo>
                    <a:pt x="233" y="508"/>
                  </a:lnTo>
                  <a:lnTo>
                    <a:pt x="233" y="508"/>
                  </a:lnTo>
                  <a:lnTo>
                    <a:pt x="233" y="513"/>
                  </a:lnTo>
                  <a:lnTo>
                    <a:pt x="233" y="513"/>
                  </a:lnTo>
                  <a:lnTo>
                    <a:pt x="233" y="513"/>
                  </a:lnTo>
                  <a:lnTo>
                    <a:pt x="233" y="508"/>
                  </a:lnTo>
                  <a:lnTo>
                    <a:pt x="233" y="508"/>
                  </a:lnTo>
                  <a:lnTo>
                    <a:pt x="233" y="508"/>
                  </a:lnTo>
                  <a:lnTo>
                    <a:pt x="228" y="508"/>
                  </a:lnTo>
                  <a:lnTo>
                    <a:pt x="228" y="508"/>
                  </a:lnTo>
                  <a:lnTo>
                    <a:pt x="228" y="508"/>
                  </a:lnTo>
                  <a:lnTo>
                    <a:pt x="228" y="508"/>
                  </a:lnTo>
                  <a:lnTo>
                    <a:pt x="228" y="508"/>
                  </a:lnTo>
                  <a:lnTo>
                    <a:pt x="223" y="508"/>
                  </a:lnTo>
                  <a:lnTo>
                    <a:pt x="223" y="508"/>
                  </a:lnTo>
                  <a:lnTo>
                    <a:pt x="223" y="508"/>
                  </a:lnTo>
                  <a:lnTo>
                    <a:pt x="223" y="513"/>
                  </a:lnTo>
                  <a:lnTo>
                    <a:pt x="218" y="519"/>
                  </a:lnTo>
                  <a:lnTo>
                    <a:pt x="218" y="519"/>
                  </a:lnTo>
                  <a:lnTo>
                    <a:pt x="218" y="519"/>
                  </a:lnTo>
                  <a:lnTo>
                    <a:pt x="218" y="519"/>
                  </a:lnTo>
                  <a:lnTo>
                    <a:pt x="218" y="524"/>
                  </a:lnTo>
                  <a:lnTo>
                    <a:pt x="218" y="519"/>
                  </a:lnTo>
                  <a:lnTo>
                    <a:pt x="218" y="519"/>
                  </a:lnTo>
                  <a:lnTo>
                    <a:pt x="218" y="519"/>
                  </a:lnTo>
                  <a:lnTo>
                    <a:pt x="218" y="519"/>
                  </a:lnTo>
                  <a:lnTo>
                    <a:pt x="212" y="519"/>
                  </a:lnTo>
                  <a:lnTo>
                    <a:pt x="212" y="519"/>
                  </a:lnTo>
                  <a:lnTo>
                    <a:pt x="212" y="519"/>
                  </a:lnTo>
                  <a:lnTo>
                    <a:pt x="212" y="519"/>
                  </a:lnTo>
                  <a:lnTo>
                    <a:pt x="212" y="519"/>
                  </a:lnTo>
                  <a:lnTo>
                    <a:pt x="212" y="519"/>
                  </a:lnTo>
                  <a:lnTo>
                    <a:pt x="207" y="519"/>
                  </a:lnTo>
                  <a:lnTo>
                    <a:pt x="207" y="519"/>
                  </a:lnTo>
                  <a:lnTo>
                    <a:pt x="207" y="519"/>
                  </a:lnTo>
                  <a:lnTo>
                    <a:pt x="207" y="519"/>
                  </a:lnTo>
                  <a:lnTo>
                    <a:pt x="207" y="513"/>
                  </a:lnTo>
                  <a:lnTo>
                    <a:pt x="207" y="513"/>
                  </a:lnTo>
                  <a:lnTo>
                    <a:pt x="207" y="513"/>
                  </a:lnTo>
                  <a:lnTo>
                    <a:pt x="202" y="513"/>
                  </a:lnTo>
                  <a:lnTo>
                    <a:pt x="202" y="513"/>
                  </a:lnTo>
                  <a:lnTo>
                    <a:pt x="202" y="519"/>
                  </a:lnTo>
                  <a:lnTo>
                    <a:pt x="202" y="519"/>
                  </a:lnTo>
                  <a:lnTo>
                    <a:pt x="202" y="519"/>
                  </a:lnTo>
                  <a:lnTo>
                    <a:pt x="197" y="519"/>
                  </a:lnTo>
                  <a:lnTo>
                    <a:pt x="197" y="519"/>
                  </a:lnTo>
                  <a:lnTo>
                    <a:pt x="197" y="519"/>
                  </a:lnTo>
                  <a:lnTo>
                    <a:pt x="197" y="519"/>
                  </a:lnTo>
                  <a:lnTo>
                    <a:pt x="197" y="519"/>
                  </a:lnTo>
                  <a:lnTo>
                    <a:pt x="197" y="524"/>
                  </a:lnTo>
                  <a:lnTo>
                    <a:pt x="197" y="524"/>
                  </a:lnTo>
                  <a:lnTo>
                    <a:pt x="197" y="524"/>
                  </a:lnTo>
                  <a:lnTo>
                    <a:pt x="197" y="524"/>
                  </a:lnTo>
                  <a:lnTo>
                    <a:pt x="197" y="524"/>
                  </a:lnTo>
                  <a:lnTo>
                    <a:pt x="197" y="524"/>
                  </a:lnTo>
                  <a:lnTo>
                    <a:pt x="192" y="529"/>
                  </a:lnTo>
                  <a:lnTo>
                    <a:pt x="192" y="529"/>
                  </a:lnTo>
                  <a:lnTo>
                    <a:pt x="192" y="529"/>
                  </a:lnTo>
                  <a:lnTo>
                    <a:pt x="187" y="529"/>
                  </a:lnTo>
                  <a:lnTo>
                    <a:pt x="187" y="529"/>
                  </a:lnTo>
                  <a:lnTo>
                    <a:pt x="187" y="524"/>
                  </a:lnTo>
                  <a:lnTo>
                    <a:pt x="187" y="524"/>
                  </a:lnTo>
                  <a:lnTo>
                    <a:pt x="187" y="524"/>
                  </a:lnTo>
                  <a:lnTo>
                    <a:pt x="187" y="524"/>
                  </a:lnTo>
                  <a:lnTo>
                    <a:pt x="187" y="524"/>
                  </a:lnTo>
                  <a:lnTo>
                    <a:pt x="187" y="519"/>
                  </a:lnTo>
                  <a:lnTo>
                    <a:pt x="187" y="519"/>
                  </a:lnTo>
                  <a:lnTo>
                    <a:pt x="187" y="519"/>
                  </a:lnTo>
                  <a:lnTo>
                    <a:pt x="187" y="519"/>
                  </a:lnTo>
                  <a:lnTo>
                    <a:pt x="187" y="519"/>
                  </a:lnTo>
                  <a:lnTo>
                    <a:pt x="187" y="519"/>
                  </a:lnTo>
                  <a:lnTo>
                    <a:pt x="181" y="519"/>
                  </a:lnTo>
                  <a:lnTo>
                    <a:pt x="181" y="519"/>
                  </a:lnTo>
                  <a:lnTo>
                    <a:pt x="181" y="519"/>
                  </a:lnTo>
                  <a:lnTo>
                    <a:pt x="187" y="519"/>
                  </a:lnTo>
                  <a:lnTo>
                    <a:pt x="187" y="524"/>
                  </a:lnTo>
                  <a:lnTo>
                    <a:pt x="181" y="524"/>
                  </a:lnTo>
                  <a:lnTo>
                    <a:pt x="181" y="524"/>
                  </a:lnTo>
                  <a:lnTo>
                    <a:pt x="181" y="524"/>
                  </a:lnTo>
                  <a:lnTo>
                    <a:pt x="181" y="524"/>
                  </a:lnTo>
                  <a:lnTo>
                    <a:pt x="181" y="529"/>
                  </a:lnTo>
                  <a:lnTo>
                    <a:pt x="181" y="529"/>
                  </a:lnTo>
                  <a:lnTo>
                    <a:pt x="181" y="529"/>
                  </a:lnTo>
                  <a:lnTo>
                    <a:pt x="181" y="529"/>
                  </a:lnTo>
                  <a:lnTo>
                    <a:pt x="181" y="529"/>
                  </a:lnTo>
                  <a:lnTo>
                    <a:pt x="176" y="529"/>
                  </a:lnTo>
                  <a:lnTo>
                    <a:pt x="176" y="529"/>
                  </a:lnTo>
                  <a:lnTo>
                    <a:pt x="176" y="529"/>
                  </a:lnTo>
                  <a:lnTo>
                    <a:pt x="176" y="529"/>
                  </a:lnTo>
                  <a:lnTo>
                    <a:pt x="176" y="524"/>
                  </a:lnTo>
                  <a:lnTo>
                    <a:pt x="176" y="524"/>
                  </a:lnTo>
                  <a:lnTo>
                    <a:pt x="176" y="524"/>
                  </a:lnTo>
                  <a:lnTo>
                    <a:pt x="176" y="519"/>
                  </a:lnTo>
                  <a:lnTo>
                    <a:pt x="176" y="519"/>
                  </a:lnTo>
                  <a:lnTo>
                    <a:pt x="171" y="519"/>
                  </a:lnTo>
                  <a:lnTo>
                    <a:pt x="171" y="524"/>
                  </a:lnTo>
                  <a:lnTo>
                    <a:pt x="171" y="524"/>
                  </a:lnTo>
                  <a:lnTo>
                    <a:pt x="171" y="524"/>
                  </a:lnTo>
                  <a:lnTo>
                    <a:pt x="171" y="524"/>
                  </a:lnTo>
                  <a:lnTo>
                    <a:pt x="171" y="529"/>
                  </a:lnTo>
                  <a:lnTo>
                    <a:pt x="171" y="529"/>
                  </a:lnTo>
                  <a:lnTo>
                    <a:pt x="171" y="529"/>
                  </a:lnTo>
                  <a:lnTo>
                    <a:pt x="166" y="529"/>
                  </a:lnTo>
                  <a:lnTo>
                    <a:pt x="166" y="529"/>
                  </a:lnTo>
                  <a:lnTo>
                    <a:pt x="166" y="529"/>
                  </a:lnTo>
                  <a:lnTo>
                    <a:pt x="166" y="529"/>
                  </a:lnTo>
                  <a:lnTo>
                    <a:pt x="166" y="529"/>
                  </a:lnTo>
                  <a:lnTo>
                    <a:pt x="166" y="529"/>
                  </a:lnTo>
                  <a:lnTo>
                    <a:pt x="166" y="534"/>
                  </a:lnTo>
                  <a:lnTo>
                    <a:pt x="161" y="534"/>
                  </a:lnTo>
                  <a:lnTo>
                    <a:pt x="161" y="534"/>
                  </a:lnTo>
                  <a:lnTo>
                    <a:pt x="161" y="534"/>
                  </a:lnTo>
                  <a:lnTo>
                    <a:pt x="155" y="534"/>
                  </a:lnTo>
                  <a:lnTo>
                    <a:pt x="155" y="534"/>
                  </a:lnTo>
                  <a:lnTo>
                    <a:pt x="155" y="534"/>
                  </a:lnTo>
                  <a:lnTo>
                    <a:pt x="155" y="529"/>
                  </a:lnTo>
                  <a:lnTo>
                    <a:pt x="150" y="529"/>
                  </a:lnTo>
                  <a:lnTo>
                    <a:pt x="150" y="529"/>
                  </a:lnTo>
                  <a:lnTo>
                    <a:pt x="150" y="524"/>
                  </a:lnTo>
                  <a:lnTo>
                    <a:pt x="150" y="524"/>
                  </a:lnTo>
                  <a:lnTo>
                    <a:pt x="150" y="524"/>
                  </a:lnTo>
                  <a:lnTo>
                    <a:pt x="150" y="524"/>
                  </a:lnTo>
                  <a:lnTo>
                    <a:pt x="145" y="524"/>
                  </a:lnTo>
                  <a:lnTo>
                    <a:pt x="145" y="524"/>
                  </a:lnTo>
                  <a:lnTo>
                    <a:pt x="145" y="524"/>
                  </a:lnTo>
                  <a:lnTo>
                    <a:pt x="140" y="524"/>
                  </a:lnTo>
                  <a:lnTo>
                    <a:pt x="140" y="524"/>
                  </a:lnTo>
                  <a:lnTo>
                    <a:pt x="140" y="524"/>
                  </a:lnTo>
                  <a:lnTo>
                    <a:pt x="140" y="524"/>
                  </a:lnTo>
                  <a:lnTo>
                    <a:pt x="140" y="519"/>
                  </a:lnTo>
                  <a:lnTo>
                    <a:pt x="135" y="519"/>
                  </a:lnTo>
                  <a:lnTo>
                    <a:pt x="135" y="519"/>
                  </a:lnTo>
                  <a:lnTo>
                    <a:pt x="135" y="519"/>
                  </a:lnTo>
                  <a:lnTo>
                    <a:pt x="140" y="519"/>
                  </a:lnTo>
                  <a:lnTo>
                    <a:pt x="140" y="513"/>
                  </a:lnTo>
                  <a:lnTo>
                    <a:pt x="140" y="513"/>
                  </a:lnTo>
                  <a:lnTo>
                    <a:pt x="140" y="519"/>
                  </a:lnTo>
                  <a:lnTo>
                    <a:pt x="140" y="519"/>
                  </a:lnTo>
                  <a:lnTo>
                    <a:pt x="140" y="513"/>
                  </a:lnTo>
                  <a:lnTo>
                    <a:pt x="145" y="513"/>
                  </a:lnTo>
                  <a:lnTo>
                    <a:pt x="145" y="513"/>
                  </a:lnTo>
                  <a:lnTo>
                    <a:pt x="145" y="513"/>
                  </a:lnTo>
                  <a:lnTo>
                    <a:pt x="145" y="513"/>
                  </a:lnTo>
                  <a:lnTo>
                    <a:pt x="145" y="508"/>
                  </a:lnTo>
                  <a:lnTo>
                    <a:pt x="145" y="508"/>
                  </a:lnTo>
                  <a:lnTo>
                    <a:pt x="145" y="508"/>
                  </a:lnTo>
                  <a:lnTo>
                    <a:pt x="145" y="503"/>
                  </a:lnTo>
                  <a:lnTo>
                    <a:pt x="145" y="503"/>
                  </a:lnTo>
                  <a:lnTo>
                    <a:pt x="145" y="503"/>
                  </a:lnTo>
                  <a:lnTo>
                    <a:pt x="140" y="503"/>
                  </a:lnTo>
                  <a:lnTo>
                    <a:pt x="140" y="503"/>
                  </a:lnTo>
                  <a:lnTo>
                    <a:pt x="140" y="508"/>
                  </a:lnTo>
                  <a:lnTo>
                    <a:pt x="140" y="508"/>
                  </a:lnTo>
                  <a:lnTo>
                    <a:pt x="140" y="508"/>
                  </a:lnTo>
                  <a:lnTo>
                    <a:pt x="140" y="508"/>
                  </a:lnTo>
                  <a:lnTo>
                    <a:pt x="140" y="503"/>
                  </a:lnTo>
                  <a:lnTo>
                    <a:pt x="140" y="503"/>
                  </a:lnTo>
                  <a:lnTo>
                    <a:pt x="135" y="503"/>
                  </a:lnTo>
                  <a:lnTo>
                    <a:pt x="135" y="503"/>
                  </a:lnTo>
                  <a:lnTo>
                    <a:pt x="135" y="503"/>
                  </a:lnTo>
                  <a:lnTo>
                    <a:pt x="135" y="503"/>
                  </a:lnTo>
                  <a:lnTo>
                    <a:pt x="130" y="503"/>
                  </a:lnTo>
                  <a:lnTo>
                    <a:pt x="130" y="503"/>
                  </a:lnTo>
                  <a:lnTo>
                    <a:pt x="130" y="503"/>
                  </a:lnTo>
                  <a:lnTo>
                    <a:pt x="130" y="503"/>
                  </a:lnTo>
                  <a:lnTo>
                    <a:pt x="124" y="503"/>
                  </a:lnTo>
                  <a:lnTo>
                    <a:pt x="124" y="503"/>
                  </a:lnTo>
                  <a:lnTo>
                    <a:pt x="124" y="503"/>
                  </a:lnTo>
                  <a:lnTo>
                    <a:pt x="124" y="503"/>
                  </a:lnTo>
                  <a:lnTo>
                    <a:pt x="124" y="508"/>
                  </a:lnTo>
                  <a:lnTo>
                    <a:pt x="119" y="508"/>
                  </a:lnTo>
                  <a:lnTo>
                    <a:pt x="119" y="508"/>
                  </a:lnTo>
                  <a:lnTo>
                    <a:pt x="124" y="508"/>
                  </a:lnTo>
                  <a:lnTo>
                    <a:pt x="124" y="508"/>
                  </a:lnTo>
                  <a:lnTo>
                    <a:pt x="124" y="513"/>
                  </a:lnTo>
                  <a:lnTo>
                    <a:pt x="124" y="513"/>
                  </a:lnTo>
                  <a:lnTo>
                    <a:pt x="119" y="513"/>
                  </a:lnTo>
                  <a:lnTo>
                    <a:pt x="119" y="513"/>
                  </a:lnTo>
                  <a:lnTo>
                    <a:pt x="119" y="508"/>
                  </a:lnTo>
                  <a:lnTo>
                    <a:pt x="119" y="508"/>
                  </a:lnTo>
                  <a:lnTo>
                    <a:pt x="114" y="508"/>
                  </a:lnTo>
                  <a:lnTo>
                    <a:pt x="114" y="508"/>
                  </a:lnTo>
                  <a:lnTo>
                    <a:pt x="114" y="513"/>
                  </a:lnTo>
                  <a:lnTo>
                    <a:pt x="114" y="513"/>
                  </a:lnTo>
                  <a:lnTo>
                    <a:pt x="109" y="513"/>
                  </a:lnTo>
                  <a:lnTo>
                    <a:pt x="109" y="519"/>
                  </a:lnTo>
                  <a:lnTo>
                    <a:pt x="114" y="519"/>
                  </a:lnTo>
                  <a:lnTo>
                    <a:pt x="114" y="519"/>
                  </a:lnTo>
                  <a:lnTo>
                    <a:pt x="114" y="519"/>
                  </a:lnTo>
                  <a:lnTo>
                    <a:pt x="109" y="519"/>
                  </a:lnTo>
                  <a:lnTo>
                    <a:pt x="109" y="519"/>
                  </a:lnTo>
                  <a:lnTo>
                    <a:pt x="109" y="519"/>
                  </a:lnTo>
                  <a:lnTo>
                    <a:pt x="109" y="524"/>
                  </a:lnTo>
                  <a:lnTo>
                    <a:pt x="109" y="524"/>
                  </a:lnTo>
                  <a:lnTo>
                    <a:pt x="114" y="524"/>
                  </a:lnTo>
                  <a:lnTo>
                    <a:pt x="114" y="524"/>
                  </a:lnTo>
                  <a:lnTo>
                    <a:pt x="114" y="524"/>
                  </a:lnTo>
                  <a:lnTo>
                    <a:pt x="114" y="524"/>
                  </a:lnTo>
                  <a:lnTo>
                    <a:pt x="114" y="524"/>
                  </a:lnTo>
                  <a:lnTo>
                    <a:pt x="114" y="524"/>
                  </a:lnTo>
                  <a:lnTo>
                    <a:pt x="114" y="529"/>
                  </a:lnTo>
                  <a:lnTo>
                    <a:pt x="114" y="529"/>
                  </a:lnTo>
                  <a:lnTo>
                    <a:pt x="114" y="529"/>
                  </a:lnTo>
                  <a:lnTo>
                    <a:pt x="109" y="529"/>
                  </a:lnTo>
                  <a:lnTo>
                    <a:pt x="109" y="529"/>
                  </a:lnTo>
                  <a:lnTo>
                    <a:pt x="109" y="529"/>
                  </a:lnTo>
                  <a:lnTo>
                    <a:pt x="104" y="524"/>
                  </a:lnTo>
                  <a:lnTo>
                    <a:pt x="104" y="524"/>
                  </a:lnTo>
                  <a:lnTo>
                    <a:pt x="104" y="524"/>
                  </a:lnTo>
                  <a:lnTo>
                    <a:pt x="98" y="524"/>
                  </a:lnTo>
                  <a:lnTo>
                    <a:pt x="98" y="524"/>
                  </a:lnTo>
                  <a:lnTo>
                    <a:pt x="98" y="524"/>
                  </a:lnTo>
                  <a:lnTo>
                    <a:pt x="98" y="524"/>
                  </a:lnTo>
                  <a:lnTo>
                    <a:pt x="98" y="524"/>
                  </a:lnTo>
                  <a:lnTo>
                    <a:pt x="93" y="524"/>
                  </a:lnTo>
                  <a:lnTo>
                    <a:pt x="93" y="524"/>
                  </a:lnTo>
                  <a:lnTo>
                    <a:pt x="93" y="524"/>
                  </a:lnTo>
                  <a:lnTo>
                    <a:pt x="88" y="524"/>
                  </a:lnTo>
                  <a:lnTo>
                    <a:pt x="88" y="524"/>
                  </a:lnTo>
                  <a:lnTo>
                    <a:pt x="88" y="524"/>
                  </a:lnTo>
                  <a:lnTo>
                    <a:pt x="88" y="524"/>
                  </a:lnTo>
                  <a:lnTo>
                    <a:pt x="88" y="529"/>
                  </a:lnTo>
                  <a:lnTo>
                    <a:pt x="88" y="529"/>
                  </a:lnTo>
                  <a:lnTo>
                    <a:pt x="88" y="529"/>
                  </a:lnTo>
                  <a:lnTo>
                    <a:pt x="88" y="529"/>
                  </a:lnTo>
                  <a:lnTo>
                    <a:pt x="88" y="529"/>
                  </a:lnTo>
                  <a:lnTo>
                    <a:pt x="88" y="529"/>
                  </a:lnTo>
                  <a:lnTo>
                    <a:pt x="83" y="529"/>
                  </a:lnTo>
                  <a:lnTo>
                    <a:pt x="83" y="529"/>
                  </a:lnTo>
                  <a:lnTo>
                    <a:pt x="83" y="534"/>
                  </a:lnTo>
                  <a:lnTo>
                    <a:pt x="83" y="534"/>
                  </a:lnTo>
                  <a:lnTo>
                    <a:pt x="83" y="534"/>
                  </a:lnTo>
                  <a:lnTo>
                    <a:pt x="83" y="534"/>
                  </a:lnTo>
                  <a:lnTo>
                    <a:pt x="78" y="534"/>
                  </a:lnTo>
                  <a:lnTo>
                    <a:pt x="78" y="539"/>
                  </a:lnTo>
                  <a:lnTo>
                    <a:pt x="78" y="539"/>
                  </a:lnTo>
                  <a:lnTo>
                    <a:pt x="73" y="539"/>
                  </a:lnTo>
                  <a:lnTo>
                    <a:pt x="73" y="539"/>
                  </a:lnTo>
                  <a:lnTo>
                    <a:pt x="73" y="539"/>
                  </a:lnTo>
                  <a:lnTo>
                    <a:pt x="73" y="539"/>
                  </a:lnTo>
                  <a:lnTo>
                    <a:pt x="73" y="539"/>
                  </a:lnTo>
                  <a:lnTo>
                    <a:pt x="67" y="539"/>
                  </a:lnTo>
                  <a:lnTo>
                    <a:pt x="67" y="539"/>
                  </a:lnTo>
                  <a:lnTo>
                    <a:pt x="67" y="534"/>
                  </a:lnTo>
                  <a:lnTo>
                    <a:pt x="67" y="534"/>
                  </a:lnTo>
                  <a:lnTo>
                    <a:pt x="67" y="534"/>
                  </a:lnTo>
                  <a:lnTo>
                    <a:pt x="67" y="534"/>
                  </a:lnTo>
                  <a:lnTo>
                    <a:pt x="67" y="534"/>
                  </a:lnTo>
                  <a:lnTo>
                    <a:pt x="67" y="534"/>
                  </a:lnTo>
                  <a:lnTo>
                    <a:pt x="67" y="534"/>
                  </a:lnTo>
                  <a:lnTo>
                    <a:pt x="62" y="534"/>
                  </a:lnTo>
                  <a:lnTo>
                    <a:pt x="62" y="534"/>
                  </a:lnTo>
                  <a:lnTo>
                    <a:pt x="62" y="534"/>
                  </a:lnTo>
                  <a:lnTo>
                    <a:pt x="62" y="539"/>
                  </a:lnTo>
                  <a:lnTo>
                    <a:pt x="57" y="539"/>
                  </a:lnTo>
                  <a:lnTo>
                    <a:pt x="57" y="534"/>
                  </a:lnTo>
                  <a:lnTo>
                    <a:pt x="57" y="534"/>
                  </a:lnTo>
                  <a:lnTo>
                    <a:pt x="62" y="534"/>
                  </a:lnTo>
                  <a:lnTo>
                    <a:pt x="57" y="534"/>
                  </a:lnTo>
                  <a:lnTo>
                    <a:pt x="57" y="534"/>
                  </a:lnTo>
                  <a:lnTo>
                    <a:pt x="57" y="534"/>
                  </a:lnTo>
                  <a:lnTo>
                    <a:pt x="52" y="534"/>
                  </a:lnTo>
                  <a:lnTo>
                    <a:pt x="52" y="534"/>
                  </a:lnTo>
                  <a:lnTo>
                    <a:pt x="52" y="534"/>
                  </a:lnTo>
                  <a:lnTo>
                    <a:pt x="52" y="534"/>
                  </a:lnTo>
                  <a:lnTo>
                    <a:pt x="52" y="534"/>
                  </a:lnTo>
                  <a:lnTo>
                    <a:pt x="52" y="534"/>
                  </a:lnTo>
                  <a:lnTo>
                    <a:pt x="52" y="534"/>
                  </a:lnTo>
                  <a:lnTo>
                    <a:pt x="47" y="534"/>
                  </a:lnTo>
                  <a:lnTo>
                    <a:pt x="47" y="534"/>
                  </a:lnTo>
                  <a:lnTo>
                    <a:pt x="47" y="529"/>
                  </a:lnTo>
                  <a:lnTo>
                    <a:pt x="52" y="529"/>
                  </a:lnTo>
                  <a:lnTo>
                    <a:pt x="52" y="529"/>
                  </a:lnTo>
                  <a:lnTo>
                    <a:pt x="47" y="529"/>
                  </a:lnTo>
                  <a:lnTo>
                    <a:pt x="47" y="524"/>
                  </a:lnTo>
                  <a:lnTo>
                    <a:pt x="47" y="524"/>
                  </a:lnTo>
                  <a:lnTo>
                    <a:pt x="47" y="524"/>
                  </a:lnTo>
                  <a:lnTo>
                    <a:pt x="47" y="524"/>
                  </a:lnTo>
                  <a:lnTo>
                    <a:pt x="41" y="524"/>
                  </a:lnTo>
                  <a:lnTo>
                    <a:pt x="41" y="529"/>
                  </a:lnTo>
                  <a:lnTo>
                    <a:pt x="41" y="529"/>
                  </a:lnTo>
                  <a:lnTo>
                    <a:pt x="41" y="529"/>
                  </a:lnTo>
                  <a:lnTo>
                    <a:pt x="41" y="529"/>
                  </a:lnTo>
                  <a:lnTo>
                    <a:pt x="41" y="534"/>
                  </a:lnTo>
                  <a:lnTo>
                    <a:pt x="41" y="534"/>
                  </a:lnTo>
                  <a:lnTo>
                    <a:pt x="41" y="529"/>
                  </a:lnTo>
                  <a:lnTo>
                    <a:pt x="36" y="529"/>
                  </a:lnTo>
                  <a:lnTo>
                    <a:pt x="36" y="529"/>
                  </a:lnTo>
                  <a:lnTo>
                    <a:pt x="36" y="529"/>
                  </a:lnTo>
                  <a:lnTo>
                    <a:pt x="36" y="529"/>
                  </a:lnTo>
                  <a:lnTo>
                    <a:pt x="36" y="524"/>
                  </a:lnTo>
                  <a:lnTo>
                    <a:pt x="31" y="524"/>
                  </a:lnTo>
                  <a:lnTo>
                    <a:pt x="31" y="529"/>
                  </a:lnTo>
                  <a:lnTo>
                    <a:pt x="36" y="529"/>
                  </a:lnTo>
                  <a:lnTo>
                    <a:pt x="31" y="529"/>
                  </a:lnTo>
                  <a:lnTo>
                    <a:pt x="31" y="529"/>
                  </a:lnTo>
                  <a:lnTo>
                    <a:pt x="31" y="529"/>
                  </a:lnTo>
                  <a:lnTo>
                    <a:pt x="31" y="529"/>
                  </a:lnTo>
                  <a:lnTo>
                    <a:pt x="31" y="529"/>
                  </a:lnTo>
                  <a:lnTo>
                    <a:pt x="31" y="524"/>
                  </a:lnTo>
                  <a:lnTo>
                    <a:pt x="31" y="524"/>
                  </a:lnTo>
                  <a:lnTo>
                    <a:pt x="31" y="524"/>
                  </a:lnTo>
                  <a:lnTo>
                    <a:pt x="31" y="524"/>
                  </a:lnTo>
                  <a:lnTo>
                    <a:pt x="26" y="524"/>
                  </a:lnTo>
                  <a:lnTo>
                    <a:pt x="26" y="524"/>
                  </a:lnTo>
                  <a:lnTo>
                    <a:pt x="26" y="524"/>
                  </a:lnTo>
                  <a:lnTo>
                    <a:pt x="26" y="519"/>
                  </a:lnTo>
                  <a:lnTo>
                    <a:pt x="26" y="519"/>
                  </a:lnTo>
                  <a:lnTo>
                    <a:pt x="26" y="519"/>
                  </a:lnTo>
                  <a:lnTo>
                    <a:pt x="26" y="519"/>
                  </a:lnTo>
                  <a:lnTo>
                    <a:pt x="26" y="519"/>
                  </a:lnTo>
                  <a:lnTo>
                    <a:pt x="21" y="519"/>
                  </a:lnTo>
                  <a:lnTo>
                    <a:pt x="21" y="519"/>
                  </a:lnTo>
                  <a:lnTo>
                    <a:pt x="21" y="519"/>
                  </a:lnTo>
                  <a:lnTo>
                    <a:pt x="26" y="519"/>
                  </a:lnTo>
                  <a:lnTo>
                    <a:pt x="26" y="513"/>
                  </a:lnTo>
                  <a:lnTo>
                    <a:pt x="21" y="513"/>
                  </a:lnTo>
                  <a:lnTo>
                    <a:pt x="21" y="519"/>
                  </a:lnTo>
                  <a:lnTo>
                    <a:pt x="21" y="519"/>
                  </a:lnTo>
                  <a:lnTo>
                    <a:pt x="21" y="519"/>
                  </a:lnTo>
                  <a:lnTo>
                    <a:pt x="21" y="513"/>
                  </a:lnTo>
                  <a:lnTo>
                    <a:pt x="21" y="513"/>
                  </a:lnTo>
                  <a:lnTo>
                    <a:pt x="21" y="513"/>
                  </a:lnTo>
                  <a:lnTo>
                    <a:pt x="21" y="508"/>
                  </a:lnTo>
                  <a:lnTo>
                    <a:pt x="16" y="508"/>
                  </a:lnTo>
                  <a:lnTo>
                    <a:pt x="16" y="508"/>
                  </a:lnTo>
                  <a:lnTo>
                    <a:pt x="16" y="508"/>
                  </a:lnTo>
                  <a:lnTo>
                    <a:pt x="16" y="513"/>
                  </a:lnTo>
                  <a:lnTo>
                    <a:pt x="16" y="508"/>
                  </a:lnTo>
                  <a:lnTo>
                    <a:pt x="16" y="508"/>
                  </a:lnTo>
                  <a:lnTo>
                    <a:pt x="16" y="508"/>
                  </a:lnTo>
                  <a:lnTo>
                    <a:pt x="10" y="508"/>
                  </a:lnTo>
                  <a:lnTo>
                    <a:pt x="10" y="508"/>
                  </a:lnTo>
                  <a:lnTo>
                    <a:pt x="10" y="508"/>
                  </a:lnTo>
                  <a:lnTo>
                    <a:pt x="10" y="503"/>
                  </a:lnTo>
                  <a:lnTo>
                    <a:pt x="10" y="503"/>
                  </a:lnTo>
                  <a:lnTo>
                    <a:pt x="10" y="503"/>
                  </a:lnTo>
                  <a:lnTo>
                    <a:pt x="10" y="503"/>
                  </a:lnTo>
                  <a:lnTo>
                    <a:pt x="10" y="503"/>
                  </a:lnTo>
                  <a:lnTo>
                    <a:pt x="10" y="503"/>
                  </a:lnTo>
                  <a:lnTo>
                    <a:pt x="10" y="503"/>
                  </a:lnTo>
                  <a:lnTo>
                    <a:pt x="16" y="503"/>
                  </a:lnTo>
                  <a:lnTo>
                    <a:pt x="16" y="503"/>
                  </a:lnTo>
                  <a:lnTo>
                    <a:pt x="16" y="503"/>
                  </a:lnTo>
                  <a:lnTo>
                    <a:pt x="16" y="503"/>
                  </a:lnTo>
                  <a:lnTo>
                    <a:pt x="16" y="503"/>
                  </a:lnTo>
                  <a:lnTo>
                    <a:pt x="16" y="503"/>
                  </a:lnTo>
                  <a:lnTo>
                    <a:pt x="16" y="503"/>
                  </a:lnTo>
                  <a:lnTo>
                    <a:pt x="16" y="498"/>
                  </a:lnTo>
                  <a:lnTo>
                    <a:pt x="16" y="498"/>
                  </a:lnTo>
                  <a:lnTo>
                    <a:pt x="16" y="498"/>
                  </a:lnTo>
                  <a:lnTo>
                    <a:pt x="16" y="498"/>
                  </a:lnTo>
                  <a:lnTo>
                    <a:pt x="16" y="498"/>
                  </a:lnTo>
                  <a:lnTo>
                    <a:pt x="16" y="498"/>
                  </a:lnTo>
                  <a:lnTo>
                    <a:pt x="16" y="493"/>
                  </a:lnTo>
                  <a:lnTo>
                    <a:pt x="16" y="493"/>
                  </a:lnTo>
                  <a:lnTo>
                    <a:pt x="16" y="493"/>
                  </a:lnTo>
                  <a:lnTo>
                    <a:pt x="16" y="493"/>
                  </a:lnTo>
                  <a:lnTo>
                    <a:pt x="10" y="487"/>
                  </a:lnTo>
                  <a:lnTo>
                    <a:pt x="16" y="487"/>
                  </a:lnTo>
                  <a:lnTo>
                    <a:pt x="16" y="487"/>
                  </a:lnTo>
                  <a:lnTo>
                    <a:pt x="16" y="487"/>
                  </a:lnTo>
                  <a:lnTo>
                    <a:pt x="10" y="487"/>
                  </a:lnTo>
                  <a:lnTo>
                    <a:pt x="10" y="482"/>
                  </a:lnTo>
                  <a:lnTo>
                    <a:pt x="10" y="482"/>
                  </a:lnTo>
                  <a:lnTo>
                    <a:pt x="16" y="482"/>
                  </a:lnTo>
                  <a:lnTo>
                    <a:pt x="16" y="482"/>
                  </a:lnTo>
                  <a:lnTo>
                    <a:pt x="16" y="482"/>
                  </a:lnTo>
                  <a:lnTo>
                    <a:pt x="16" y="482"/>
                  </a:lnTo>
                  <a:lnTo>
                    <a:pt x="16" y="482"/>
                  </a:lnTo>
                  <a:lnTo>
                    <a:pt x="21" y="482"/>
                  </a:lnTo>
                  <a:lnTo>
                    <a:pt x="21" y="482"/>
                  </a:lnTo>
                  <a:lnTo>
                    <a:pt x="21" y="482"/>
                  </a:lnTo>
                  <a:lnTo>
                    <a:pt x="21" y="477"/>
                  </a:lnTo>
                  <a:lnTo>
                    <a:pt x="16" y="477"/>
                  </a:lnTo>
                  <a:lnTo>
                    <a:pt x="16" y="477"/>
                  </a:lnTo>
                  <a:lnTo>
                    <a:pt x="16" y="477"/>
                  </a:lnTo>
                  <a:lnTo>
                    <a:pt x="16" y="477"/>
                  </a:lnTo>
                  <a:lnTo>
                    <a:pt x="16" y="472"/>
                  </a:lnTo>
                  <a:lnTo>
                    <a:pt x="16" y="472"/>
                  </a:lnTo>
                  <a:lnTo>
                    <a:pt x="16" y="472"/>
                  </a:lnTo>
                  <a:lnTo>
                    <a:pt x="16" y="472"/>
                  </a:lnTo>
                  <a:lnTo>
                    <a:pt x="21" y="472"/>
                  </a:lnTo>
                  <a:lnTo>
                    <a:pt x="21" y="477"/>
                  </a:lnTo>
                  <a:lnTo>
                    <a:pt x="21" y="477"/>
                  </a:lnTo>
                  <a:lnTo>
                    <a:pt x="21" y="472"/>
                  </a:lnTo>
                  <a:lnTo>
                    <a:pt x="21" y="472"/>
                  </a:lnTo>
                  <a:lnTo>
                    <a:pt x="21" y="472"/>
                  </a:lnTo>
                  <a:lnTo>
                    <a:pt x="21" y="472"/>
                  </a:lnTo>
                  <a:lnTo>
                    <a:pt x="21" y="467"/>
                  </a:lnTo>
                  <a:lnTo>
                    <a:pt x="21" y="467"/>
                  </a:lnTo>
                  <a:lnTo>
                    <a:pt x="21" y="467"/>
                  </a:lnTo>
                  <a:lnTo>
                    <a:pt x="21" y="467"/>
                  </a:lnTo>
                  <a:lnTo>
                    <a:pt x="26" y="472"/>
                  </a:lnTo>
                  <a:lnTo>
                    <a:pt x="26" y="467"/>
                  </a:lnTo>
                  <a:lnTo>
                    <a:pt x="26" y="467"/>
                  </a:lnTo>
                  <a:lnTo>
                    <a:pt x="26" y="467"/>
                  </a:lnTo>
                  <a:lnTo>
                    <a:pt x="26" y="467"/>
                  </a:lnTo>
                  <a:lnTo>
                    <a:pt x="31" y="467"/>
                  </a:lnTo>
                  <a:lnTo>
                    <a:pt x="31" y="462"/>
                  </a:lnTo>
                  <a:lnTo>
                    <a:pt x="31" y="462"/>
                  </a:lnTo>
                  <a:lnTo>
                    <a:pt x="31" y="467"/>
                  </a:lnTo>
                  <a:lnTo>
                    <a:pt x="31" y="467"/>
                  </a:lnTo>
                  <a:lnTo>
                    <a:pt x="36" y="467"/>
                  </a:lnTo>
                  <a:lnTo>
                    <a:pt x="36" y="462"/>
                  </a:lnTo>
                  <a:lnTo>
                    <a:pt x="36" y="462"/>
                  </a:lnTo>
                  <a:lnTo>
                    <a:pt x="36" y="462"/>
                  </a:lnTo>
                  <a:lnTo>
                    <a:pt x="36" y="456"/>
                  </a:lnTo>
                  <a:lnTo>
                    <a:pt x="36" y="456"/>
                  </a:lnTo>
                  <a:lnTo>
                    <a:pt x="41" y="456"/>
                  </a:lnTo>
                  <a:lnTo>
                    <a:pt x="41" y="456"/>
                  </a:lnTo>
                  <a:lnTo>
                    <a:pt x="41" y="456"/>
                  </a:lnTo>
                  <a:lnTo>
                    <a:pt x="47" y="456"/>
                  </a:lnTo>
                  <a:lnTo>
                    <a:pt x="47" y="456"/>
                  </a:lnTo>
                  <a:lnTo>
                    <a:pt x="47" y="456"/>
                  </a:lnTo>
                  <a:lnTo>
                    <a:pt x="47" y="456"/>
                  </a:lnTo>
                  <a:lnTo>
                    <a:pt x="47" y="462"/>
                  </a:lnTo>
                  <a:lnTo>
                    <a:pt x="47" y="462"/>
                  </a:lnTo>
                  <a:lnTo>
                    <a:pt x="47" y="462"/>
                  </a:lnTo>
                  <a:lnTo>
                    <a:pt x="47" y="462"/>
                  </a:lnTo>
                  <a:lnTo>
                    <a:pt x="47" y="462"/>
                  </a:lnTo>
                  <a:lnTo>
                    <a:pt x="47" y="456"/>
                  </a:lnTo>
                  <a:lnTo>
                    <a:pt x="52" y="456"/>
                  </a:lnTo>
                  <a:lnTo>
                    <a:pt x="52" y="456"/>
                  </a:lnTo>
                  <a:lnTo>
                    <a:pt x="52" y="456"/>
                  </a:lnTo>
                  <a:lnTo>
                    <a:pt x="52" y="456"/>
                  </a:lnTo>
                  <a:lnTo>
                    <a:pt x="52" y="456"/>
                  </a:lnTo>
                  <a:lnTo>
                    <a:pt x="52" y="456"/>
                  </a:lnTo>
                  <a:lnTo>
                    <a:pt x="52" y="456"/>
                  </a:lnTo>
                  <a:lnTo>
                    <a:pt x="57" y="456"/>
                  </a:lnTo>
                  <a:lnTo>
                    <a:pt x="57" y="456"/>
                  </a:lnTo>
                  <a:lnTo>
                    <a:pt x="52" y="456"/>
                  </a:lnTo>
                  <a:lnTo>
                    <a:pt x="52" y="456"/>
                  </a:lnTo>
                  <a:lnTo>
                    <a:pt x="57" y="456"/>
                  </a:lnTo>
                  <a:lnTo>
                    <a:pt x="57" y="451"/>
                  </a:lnTo>
                  <a:lnTo>
                    <a:pt x="57" y="451"/>
                  </a:lnTo>
                  <a:lnTo>
                    <a:pt x="57" y="451"/>
                  </a:lnTo>
                  <a:lnTo>
                    <a:pt x="52" y="451"/>
                  </a:lnTo>
                  <a:lnTo>
                    <a:pt x="52" y="451"/>
                  </a:lnTo>
                  <a:lnTo>
                    <a:pt x="52" y="451"/>
                  </a:lnTo>
                  <a:lnTo>
                    <a:pt x="52" y="451"/>
                  </a:lnTo>
                  <a:lnTo>
                    <a:pt x="52" y="446"/>
                  </a:lnTo>
                  <a:lnTo>
                    <a:pt x="52" y="446"/>
                  </a:lnTo>
                  <a:lnTo>
                    <a:pt x="52" y="446"/>
                  </a:lnTo>
                  <a:lnTo>
                    <a:pt x="52" y="441"/>
                  </a:lnTo>
                  <a:lnTo>
                    <a:pt x="52" y="441"/>
                  </a:lnTo>
                  <a:lnTo>
                    <a:pt x="52" y="441"/>
                  </a:lnTo>
                  <a:lnTo>
                    <a:pt x="52" y="441"/>
                  </a:lnTo>
                  <a:lnTo>
                    <a:pt x="52" y="441"/>
                  </a:lnTo>
                  <a:lnTo>
                    <a:pt x="57" y="441"/>
                  </a:lnTo>
                  <a:lnTo>
                    <a:pt x="57" y="441"/>
                  </a:lnTo>
                  <a:lnTo>
                    <a:pt x="57" y="441"/>
                  </a:lnTo>
                  <a:lnTo>
                    <a:pt x="57" y="441"/>
                  </a:lnTo>
                  <a:lnTo>
                    <a:pt x="57" y="441"/>
                  </a:lnTo>
                  <a:lnTo>
                    <a:pt x="57" y="441"/>
                  </a:lnTo>
                  <a:lnTo>
                    <a:pt x="57" y="441"/>
                  </a:lnTo>
                  <a:lnTo>
                    <a:pt x="57" y="441"/>
                  </a:lnTo>
                  <a:lnTo>
                    <a:pt x="57" y="441"/>
                  </a:lnTo>
                  <a:lnTo>
                    <a:pt x="57" y="436"/>
                  </a:lnTo>
                  <a:lnTo>
                    <a:pt x="57" y="436"/>
                  </a:lnTo>
                  <a:lnTo>
                    <a:pt x="57" y="436"/>
                  </a:lnTo>
                  <a:lnTo>
                    <a:pt x="62" y="436"/>
                  </a:lnTo>
                  <a:lnTo>
                    <a:pt x="62" y="436"/>
                  </a:lnTo>
                  <a:lnTo>
                    <a:pt x="62" y="436"/>
                  </a:lnTo>
                  <a:lnTo>
                    <a:pt x="67" y="436"/>
                  </a:lnTo>
                  <a:lnTo>
                    <a:pt x="67" y="436"/>
                  </a:lnTo>
                  <a:lnTo>
                    <a:pt x="67" y="436"/>
                  </a:lnTo>
                  <a:lnTo>
                    <a:pt x="67" y="436"/>
                  </a:lnTo>
                  <a:lnTo>
                    <a:pt x="67" y="436"/>
                  </a:lnTo>
                  <a:lnTo>
                    <a:pt x="67" y="436"/>
                  </a:lnTo>
                  <a:lnTo>
                    <a:pt x="67" y="430"/>
                  </a:lnTo>
                  <a:lnTo>
                    <a:pt x="67" y="430"/>
                  </a:lnTo>
                  <a:lnTo>
                    <a:pt x="67" y="430"/>
                  </a:lnTo>
                  <a:lnTo>
                    <a:pt x="67" y="425"/>
                  </a:lnTo>
                  <a:lnTo>
                    <a:pt x="67" y="425"/>
                  </a:lnTo>
                  <a:lnTo>
                    <a:pt x="67" y="425"/>
                  </a:lnTo>
                  <a:lnTo>
                    <a:pt x="62" y="425"/>
                  </a:lnTo>
                  <a:lnTo>
                    <a:pt x="62" y="425"/>
                  </a:lnTo>
                  <a:lnTo>
                    <a:pt x="62" y="425"/>
                  </a:lnTo>
                  <a:lnTo>
                    <a:pt x="62" y="425"/>
                  </a:lnTo>
                  <a:lnTo>
                    <a:pt x="57" y="425"/>
                  </a:lnTo>
                  <a:lnTo>
                    <a:pt x="57" y="425"/>
                  </a:lnTo>
                  <a:lnTo>
                    <a:pt x="57" y="425"/>
                  </a:lnTo>
                  <a:lnTo>
                    <a:pt x="57" y="425"/>
                  </a:lnTo>
                  <a:lnTo>
                    <a:pt x="57" y="420"/>
                  </a:lnTo>
                  <a:lnTo>
                    <a:pt x="57" y="420"/>
                  </a:lnTo>
                  <a:lnTo>
                    <a:pt x="57" y="420"/>
                  </a:lnTo>
                  <a:lnTo>
                    <a:pt x="52" y="420"/>
                  </a:lnTo>
                  <a:lnTo>
                    <a:pt x="52" y="420"/>
                  </a:lnTo>
                  <a:lnTo>
                    <a:pt x="52" y="420"/>
                  </a:lnTo>
                  <a:lnTo>
                    <a:pt x="52" y="415"/>
                  </a:lnTo>
                  <a:lnTo>
                    <a:pt x="52" y="420"/>
                  </a:lnTo>
                  <a:lnTo>
                    <a:pt x="52" y="420"/>
                  </a:lnTo>
                  <a:lnTo>
                    <a:pt x="52" y="420"/>
                  </a:lnTo>
                  <a:lnTo>
                    <a:pt x="47" y="415"/>
                  </a:lnTo>
                  <a:lnTo>
                    <a:pt x="47" y="415"/>
                  </a:lnTo>
                  <a:lnTo>
                    <a:pt x="47" y="415"/>
                  </a:lnTo>
                  <a:lnTo>
                    <a:pt x="52" y="415"/>
                  </a:lnTo>
                  <a:lnTo>
                    <a:pt x="47" y="415"/>
                  </a:lnTo>
                  <a:lnTo>
                    <a:pt x="47" y="415"/>
                  </a:lnTo>
                  <a:lnTo>
                    <a:pt x="47" y="410"/>
                  </a:lnTo>
                  <a:lnTo>
                    <a:pt x="47" y="410"/>
                  </a:lnTo>
                  <a:lnTo>
                    <a:pt x="47" y="410"/>
                  </a:lnTo>
                  <a:lnTo>
                    <a:pt x="47" y="410"/>
                  </a:lnTo>
                  <a:lnTo>
                    <a:pt x="47" y="410"/>
                  </a:lnTo>
                  <a:lnTo>
                    <a:pt x="47" y="404"/>
                  </a:lnTo>
                  <a:lnTo>
                    <a:pt x="47" y="404"/>
                  </a:lnTo>
                  <a:lnTo>
                    <a:pt x="41" y="410"/>
                  </a:lnTo>
                  <a:lnTo>
                    <a:pt x="41" y="404"/>
                  </a:lnTo>
                  <a:lnTo>
                    <a:pt x="41" y="404"/>
                  </a:lnTo>
                  <a:lnTo>
                    <a:pt x="41" y="404"/>
                  </a:lnTo>
                  <a:lnTo>
                    <a:pt x="36" y="404"/>
                  </a:lnTo>
                  <a:lnTo>
                    <a:pt x="41" y="404"/>
                  </a:lnTo>
                  <a:lnTo>
                    <a:pt x="41" y="404"/>
                  </a:lnTo>
                  <a:lnTo>
                    <a:pt x="41" y="404"/>
                  </a:lnTo>
                  <a:lnTo>
                    <a:pt x="41" y="399"/>
                  </a:lnTo>
                  <a:lnTo>
                    <a:pt x="36" y="399"/>
                  </a:lnTo>
                  <a:lnTo>
                    <a:pt x="36" y="399"/>
                  </a:lnTo>
                  <a:lnTo>
                    <a:pt x="36" y="399"/>
                  </a:lnTo>
                  <a:lnTo>
                    <a:pt x="36" y="399"/>
                  </a:lnTo>
                  <a:lnTo>
                    <a:pt x="36" y="399"/>
                  </a:lnTo>
                  <a:lnTo>
                    <a:pt x="31" y="399"/>
                  </a:lnTo>
                  <a:lnTo>
                    <a:pt x="31" y="399"/>
                  </a:lnTo>
                  <a:lnTo>
                    <a:pt x="31" y="394"/>
                  </a:lnTo>
                  <a:lnTo>
                    <a:pt x="36" y="394"/>
                  </a:lnTo>
                  <a:lnTo>
                    <a:pt x="36" y="394"/>
                  </a:lnTo>
                  <a:lnTo>
                    <a:pt x="36" y="394"/>
                  </a:lnTo>
                  <a:lnTo>
                    <a:pt x="36" y="394"/>
                  </a:lnTo>
                  <a:lnTo>
                    <a:pt x="36" y="389"/>
                  </a:lnTo>
                  <a:lnTo>
                    <a:pt x="31" y="394"/>
                  </a:lnTo>
                  <a:lnTo>
                    <a:pt x="31" y="394"/>
                  </a:lnTo>
                  <a:lnTo>
                    <a:pt x="31" y="394"/>
                  </a:lnTo>
                  <a:lnTo>
                    <a:pt x="26" y="389"/>
                  </a:lnTo>
                  <a:lnTo>
                    <a:pt x="26" y="389"/>
                  </a:lnTo>
                  <a:lnTo>
                    <a:pt x="31" y="389"/>
                  </a:lnTo>
                  <a:lnTo>
                    <a:pt x="31" y="389"/>
                  </a:lnTo>
                  <a:lnTo>
                    <a:pt x="31" y="389"/>
                  </a:lnTo>
                  <a:lnTo>
                    <a:pt x="31" y="389"/>
                  </a:lnTo>
                  <a:lnTo>
                    <a:pt x="31" y="384"/>
                  </a:lnTo>
                  <a:lnTo>
                    <a:pt x="36" y="384"/>
                  </a:lnTo>
                  <a:lnTo>
                    <a:pt x="31" y="384"/>
                  </a:lnTo>
                  <a:lnTo>
                    <a:pt x="31" y="384"/>
                  </a:lnTo>
                  <a:lnTo>
                    <a:pt x="31" y="384"/>
                  </a:lnTo>
                  <a:lnTo>
                    <a:pt x="31" y="384"/>
                  </a:lnTo>
                  <a:lnTo>
                    <a:pt x="31" y="384"/>
                  </a:lnTo>
                  <a:lnTo>
                    <a:pt x="31" y="384"/>
                  </a:lnTo>
                  <a:lnTo>
                    <a:pt x="31" y="379"/>
                  </a:lnTo>
                  <a:lnTo>
                    <a:pt x="31" y="379"/>
                  </a:lnTo>
                  <a:lnTo>
                    <a:pt x="31" y="379"/>
                  </a:lnTo>
                  <a:lnTo>
                    <a:pt x="31" y="373"/>
                  </a:lnTo>
                  <a:lnTo>
                    <a:pt x="31" y="373"/>
                  </a:lnTo>
                  <a:lnTo>
                    <a:pt x="36" y="373"/>
                  </a:lnTo>
                  <a:lnTo>
                    <a:pt x="31" y="379"/>
                  </a:lnTo>
                  <a:lnTo>
                    <a:pt x="31" y="379"/>
                  </a:lnTo>
                  <a:lnTo>
                    <a:pt x="36" y="379"/>
                  </a:lnTo>
                  <a:lnTo>
                    <a:pt x="36" y="379"/>
                  </a:lnTo>
                  <a:lnTo>
                    <a:pt x="36" y="373"/>
                  </a:lnTo>
                  <a:lnTo>
                    <a:pt x="36" y="373"/>
                  </a:lnTo>
                  <a:lnTo>
                    <a:pt x="36" y="373"/>
                  </a:lnTo>
                  <a:lnTo>
                    <a:pt x="36" y="373"/>
                  </a:lnTo>
                  <a:lnTo>
                    <a:pt x="36" y="373"/>
                  </a:lnTo>
                  <a:lnTo>
                    <a:pt x="41" y="373"/>
                  </a:lnTo>
                  <a:lnTo>
                    <a:pt x="41" y="373"/>
                  </a:lnTo>
                  <a:lnTo>
                    <a:pt x="41" y="373"/>
                  </a:lnTo>
                  <a:lnTo>
                    <a:pt x="41" y="373"/>
                  </a:lnTo>
                  <a:lnTo>
                    <a:pt x="47" y="373"/>
                  </a:lnTo>
                  <a:lnTo>
                    <a:pt x="47" y="373"/>
                  </a:lnTo>
                  <a:lnTo>
                    <a:pt x="41" y="373"/>
                  </a:lnTo>
                  <a:lnTo>
                    <a:pt x="41" y="373"/>
                  </a:lnTo>
                  <a:lnTo>
                    <a:pt x="41" y="368"/>
                  </a:lnTo>
                  <a:lnTo>
                    <a:pt x="41" y="368"/>
                  </a:lnTo>
                  <a:lnTo>
                    <a:pt x="41" y="368"/>
                  </a:lnTo>
                  <a:lnTo>
                    <a:pt x="41" y="368"/>
                  </a:lnTo>
                  <a:lnTo>
                    <a:pt x="41" y="363"/>
                  </a:lnTo>
                  <a:lnTo>
                    <a:pt x="41" y="363"/>
                  </a:lnTo>
                  <a:lnTo>
                    <a:pt x="36" y="363"/>
                  </a:lnTo>
                  <a:lnTo>
                    <a:pt x="36" y="358"/>
                  </a:lnTo>
                  <a:lnTo>
                    <a:pt x="36" y="358"/>
                  </a:lnTo>
                  <a:lnTo>
                    <a:pt x="36" y="358"/>
                  </a:lnTo>
                  <a:lnTo>
                    <a:pt x="41" y="358"/>
                  </a:lnTo>
                  <a:lnTo>
                    <a:pt x="41" y="358"/>
                  </a:lnTo>
                  <a:lnTo>
                    <a:pt x="41" y="358"/>
                  </a:lnTo>
                  <a:lnTo>
                    <a:pt x="41" y="358"/>
                  </a:lnTo>
                  <a:lnTo>
                    <a:pt x="41" y="353"/>
                  </a:lnTo>
                  <a:lnTo>
                    <a:pt x="36" y="353"/>
                  </a:lnTo>
                  <a:lnTo>
                    <a:pt x="36" y="353"/>
                  </a:lnTo>
                  <a:lnTo>
                    <a:pt x="36" y="353"/>
                  </a:lnTo>
                  <a:lnTo>
                    <a:pt x="36" y="353"/>
                  </a:lnTo>
                  <a:lnTo>
                    <a:pt x="36" y="353"/>
                  </a:lnTo>
                  <a:lnTo>
                    <a:pt x="41" y="353"/>
                  </a:lnTo>
                  <a:lnTo>
                    <a:pt x="41" y="353"/>
                  </a:lnTo>
                  <a:lnTo>
                    <a:pt x="41" y="353"/>
                  </a:lnTo>
                  <a:lnTo>
                    <a:pt x="47" y="353"/>
                  </a:lnTo>
                  <a:lnTo>
                    <a:pt x="47" y="353"/>
                  </a:lnTo>
                  <a:lnTo>
                    <a:pt x="47" y="347"/>
                  </a:lnTo>
                  <a:lnTo>
                    <a:pt x="47" y="347"/>
                  </a:lnTo>
                  <a:lnTo>
                    <a:pt x="47" y="347"/>
                  </a:lnTo>
                  <a:lnTo>
                    <a:pt x="47" y="347"/>
                  </a:lnTo>
                  <a:lnTo>
                    <a:pt x="47" y="347"/>
                  </a:lnTo>
                  <a:lnTo>
                    <a:pt x="47" y="347"/>
                  </a:lnTo>
                  <a:lnTo>
                    <a:pt x="47" y="342"/>
                  </a:lnTo>
                  <a:lnTo>
                    <a:pt x="41" y="342"/>
                  </a:lnTo>
                  <a:lnTo>
                    <a:pt x="41" y="342"/>
                  </a:lnTo>
                  <a:lnTo>
                    <a:pt x="41" y="342"/>
                  </a:lnTo>
                  <a:lnTo>
                    <a:pt x="41" y="342"/>
                  </a:lnTo>
                  <a:lnTo>
                    <a:pt x="36" y="342"/>
                  </a:lnTo>
                  <a:lnTo>
                    <a:pt x="36" y="337"/>
                  </a:lnTo>
                  <a:lnTo>
                    <a:pt x="36" y="337"/>
                  </a:lnTo>
                  <a:lnTo>
                    <a:pt x="36" y="337"/>
                  </a:lnTo>
                  <a:lnTo>
                    <a:pt x="41" y="337"/>
                  </a:lnTo>
                  <a:lnTo>
                    <a:pt x="41" y="337"/>
                  </a:lnTo>
                  <a:lnTo>
                    <a:pt x="41" y="337"/>
                  </a:lnTo>
                  <a:lnTo>
                    <a:pt x="41" y="337"/>
                  </a:lnTo>
                  <a:lnTo>
                    <a:pt x="41" y="337"/>
                  </a:lnTo>
                  <a:lnTo>
                    <a:pt x="41" y="337"/>
                  </a:lnTo>
                  <a:lnTo>
                    <a:pt x="41" y="342"/>
                  </a:lnTo>
                  <a:lnTo>
                    <a:pt x="47" y="342"/>
                  </a:lnTo>
                  <a:lnTo>
                    <a:pt x="47" y="342"/>
                  </a:lnTo>
                  <a:lnTo>
                    <a:pt x="47" y="342"/>
                  </a:lnTo>
                  <a:lnTo>
                    <a:pt x="47" y="342"/>
                  </a:lnTo>
                  <a:lnTo>
                    <a:pt x="47" y="337"/>
                  </a:lnTo>
                  <a:lnTo>
                    <a:pt x="47" y="337"/>
                  </a:lnTo>
                  <a:lnTo>
                    <a:pt x="47" y="337"/>
                  </a:lnTo>
                  <a:lnTo>
                    <a:pt x="47" y="337"/>
                  </a:lnTo>
                  <a:lnTo>
                    <a:pt x="47" y="337"/>
                  </a:lnTo>
                  <a:lnTo>
                    <a:pt x="47" y="332"/>
                  </a:lnTo>
                  <a:lnTo>
                    <a:pt x="47" y="332"/>
                  </a:lnTo>
                  <a:lnTo>
                    <a:pt x="47" y="332"/>
                  </a:lnTo>
                  <a:lnTo>
                    <a:pt x="47" y="327"/>
                  </a:lnTo>
                  <a:lnTo>
                    <a:pt x="47" y="327"/>
                  </a:lnTo>
                  <a:lnTo>
                    <a:pt x="47" y="327"/>
                  </a:lnTo>
                  <a:lnTo>
                    <a:pt x="47" y="327"/>
                  </a:lnTo>
                  <a:lnTo>
                    <a:pt x="47" y="321"/>
                  </a:lnTo>
                  <a:lnTo>
                    <a:pt x="47" y="321"/>
                  </a:lnTo>
                  <a:lnTo>
                    <a:pt x="47" y="321"/>
                  </a:lnTo>
                  <a:lnTo>
                    <a:pt x="47" y="321"/>
                  </a:lnTo>
                  <a:lnTo>
                    <a:pt x="41" y="327"/>
                  </a:lnTo>
                  <a:lnTo>
                    <a:pt x="41" y="327"/>
                  </a:lnTo>
                  <a:lnTo>
                    <a:pt x="41" y="327"/>
                  </a:lnTo>
                  <a:lnTo>
                    <a:pt x="41" y="327"/>
                  </a:lnTo>
                  <a:lnTo>
                    <a:pt x="41" y="327"/>
                  </a:lnTo>
                  <a:lnTo>
                    <a:pt x="36" y="327"/>
                  </a:lnTo>
                  <a:lnTo>
                    <a:pt x="36" y="321"/>
                  </a:lnTo>
                  <a:lnTo>
                    <a:pt x="36" y="321"/>
                  </a:lnTo>
                  <a:lnTo>
                    <a:pt x="36" y="321"/>
                  </a:lnTo>
                  <a:lnTo>
                    <a:pt x="36" y="321"/>
                  </a:lnTo>
                  <a:lnTo>
                    <a:pt x="41" y="321"/>
                  </a:lnTo>
                  <a:lnTo>
                    <a:pt x="41" y="321"/>
                  </a:lnTo>
                  <a:lnTo>
                    <a:pt x="41" y="316"/>
                  </a:lnTo>
                  <a:lnTo>
                    <a:pt x="36" y="316"/>
                  </a:lnTo>
                  <a:lnTo>
                    <a:pt x="36" y="316"/>
                  </a:lnTo>
                  <a:lnTo>
                    <a:pt x="36" y="311"/>
                  </a:lnTo>
                  <a:lnTo>
                    <a:pt x="36" y="311"/>
                  </a:lnTo>
                  <a:lnTo>
                    <a:pt x="36" y="311"/>
                  </a:lnTo>
                  <a:lnTo>
                    <a:pt x="36" y="311"/>
                  </a:lnTo>
                  <a:lnTo>
                    <a:pt x="36" y="306"/>
                  </a:lnTo>
                  <a:lnTo>
                    <a:pt x="36" y="306"/>
                  </a:lnTo>
                  <a:lnTo>
                    <a:pt x="36" y="306"/>
                  </a:lnTo>
                  <a:lnTo>
                    <a:pt x="36" y="306"/>
                  </a:lnTo>
                  <a:lnTo>
                    <a:pt x="31" y="306"/>
                  </a:lnTo>
                  <a:lnTo>
                    <a:pt x="31" y="306"/>
                  </a:lnTo>
                  <a:lnTo>
                    <a:pt x="36" y="306"/>
                  </a:lnTo>
                  <a:lnTo>
                    <a:pt x="36" y="306"/>
                  </a:lnTo>
                  <a:lnTo>
                    <a:pt x="36" y="301"/>
                  </a:lnTo>
                  <a:lnTo>
                    <a:pt x="36" y="301"/>
                  </a:lnTo>
                  <a:lnTo>
                    <a:pt x="36" y="301"/>
                  </a:lnTo>
                  <a:lnTo>
                    <a:pt x="36" y="296"/>
                  </a:lnTo>
                  <a:lnTo>
                    <a:pt x="36" y="296"/>
                  </a:lnTo>
                  <a:lnTo>
                    <a:pt x="36" y="296"/>
                  </a:lnTo>
                  <a:lnTo>
                    <a:pt x="36" y="296"/>
                  </a:lnTo>
                  <a:lnTo>
                    <a:pt x="31" y="296"/>
                  </a:lnTo>
                  <a:lnTo>
                    <a:pt x="31" y="296"/>
                  </a:lnTo>
                  <a:lnTo>
                    <a:pt x="31" y="296"/>
                  </a:lnTo>
                  <a:lnTo>
                    <a:pt x="31" y="290"/>
                  </a:lnTo>
                  <a:lnTo>
                    <a:pt x="31" y="290"/>
                  </a:lnTo>
                  <a:lnTo>
                    <a:pt x="31" y="296"/>
                  </a:lnTo>
                  <a:lnTo>
                    <a:pt x="31" y="296"/>
                  </a:lnTo>
                  <a:lnTo>
                    <a:pt x="26" y="296"/>
                  </a:lnTo>
                  <a:lnTo>
                    <a:pt x="26" y="296"/>
                  </a:lnTo>
                  <a:lnTo>
                    <a:pt x="26" y="296"/>
                  </a:lnTo>
                  <a:lnTo>
                    <a:pt x="26" y="290"/>
                  </a:lnTo>
                  <a:lnTo>
                    <a:pt x="26" y="290"/>
                  </a:lnTo>
                  <a:lnTo>
                    <a:pt x="26" y="290"/>
                  </a:lnTo>
                  <a:lnTo>
                    <a:pt x="21" y="290"/>
                  </a:lnTo>
                  <a:lnTo>
                    <a:pt x="21" y="285"/>
                  </a:lnTo>
                  <a:lnTo>
                    <a:pt x="21" y="285"/>
                  </a:lnTo>
                  <a:lnTo>
                    <a:pt x="21" y="285"/>
                  </a:lnTo>
                  <a:lnTo>
                    <a:pt x="26" y="285"/>
                  </a:lnTo>
                  <a:lnTo>
                    <a:pt x="26" y="285"/>
                  </a:lnTo>
                  <a:lnTo>
                    <a:pt x="26" y="285"/>
                  </a:lnTo>
                  <a:lnTo>
                    <a:pt x="26" y="285"/>
                  </a:lnTo>
                  <a:lnTo>
                    <a:pt x="26" y="285"/>
                  </a:lnTo>
                  <a:lnTo>
                    <a:pt x="26" y="285"/>
                  </a:lnTo>
                  <a:lnTo>
                    <a:pt x="26" y="280"/>
                  </a:lnTo>
                  <a:lnTo>
                    <a:pt x="26" y="285"/>
                  </a:lnTo>
                  <a:lnTo>
                    <a:pt x="26" y="285"/>
                  </a:lnTo>
                  <a:lnTo>
                    <a:pt x="26" y="285"/>
                  </a:lnTo>
                  <a:lnTo>
                    <a:pt x="21" y="285"/>
                  </a:lnTo>
                  <a:lnTo>
                    <a:pt x="21" y="285"/>
                  </a:lnTo>
                  <a:lnTo>
                    <a:pt x="21" y="285"/>
                  </a:lnTo>
                  <a:lnTo>
                    <a:pt x="16" y="285"/>
                  </a:lnTo>
                  <a:lnTo>
                    <a:pt x="16" y="280"/>
                  </a:lnTo>
                  <a:lnTo>
                    <a:pt x="16" y="280"/>
                  </a:lnTo>
                  <a:lnTo>
                    <a:pt x="16" y="280"/>
                  </a:lnTo>
                  <a:lnTo>
                    <a:pt x="16" y="280"/>
                  </a:lnTo>
                  <a:lnTo>
                    <a:pt x="16" y="280"/>
                  </a:lnTo>
                  <a:lnTo>
                    <a:pt x="21" y="280"/>
                  </a:lnTo>
                  <a:lnTo>
                    <a:pt x="21" y="275"/>
                  </a:lnTo>
                  <a:lnTo>
                    <a:pt x="21" y="275"/>
                  </a:lnTo>
                  <a:lnTo>
                    <a:pt x="16" y="275"/>
                  </a:lnTo>
                  <a:lnTo>
                    <a:pt x="16" y="275"/>
                  </a:lnTo>
                  <a:lnTo>
                    <a:pt x="16" y="275"/>
                  </a:lnTo>
                  <a:lnTo>
                    <a:pt x="16" y="275"/>
                  </a:lnTo>
                  <a:lnTo>
                    <a:pt x="16" y="275"/>
                  </a:lnTo>
                  <a:lnTo>
                    <a:pt x="16" y="275"/>
                  </a:lnTo>
                  <a:lnTo>
                    <a:pt x="16" y="270"/>
                  </a:lnTo>
                  <a:lnTo>
                    <a:pt x="16" y="270"/>
                  </a:lnTo>
                  <a:lnTo>
                    <a:pt x="16" y="270"/>
                  </a:lnTo>
                  <a:lnTo>
                    <a:pt x="16" y="270"/>
                  </a:lnTo>
                  <a:lnTo>
                    <a:pt x="16" y="270"/>
                  </a:lnTo>
                  <a:lnTo>
                    <a:pt x="21" y="270"/>
                  </a:lnTo>
                  <a:lnTo>
                    <a:pt x="21" y="264"/>
                  </a:lnTo>
                  <a:lnTo>
                    <a:pt x="16" y="264"/>
                  </a:lnTo>
                  <a:lnTo>
                    <a:pt x="16" y="264"/>
                  </a:lnTo>
                  <a:lnTo>
                    <a:pt x="21" y="264"/>
                  </a:lnTo>
                  <a:lnTo>
                    <a:pt x="21" y="259"/>
                  </a:lnTo>
                  <a:lnTo>
                    <a:pt x="16" y="259"/>
                  </a:lnTo>
                  <a:lnTo>
                    <a:pt x="16" y="259"/>
                  </a:lnTo>
                  <a:lnTo>
                    <a:pt x="16" y="259"/>
                  </a:lnTo>
                  <a:lnTo>
                    <a:pt x="16" y="259"/>
                  </a:lnTo>
                  <a:lnTo>
                    <a:pt x="16" y="259"/>
                  </a:lnTo>
                  <a:lnTo>
                    <a:pt x="16" y="259"/>
                  </a:lnTo>
                  <a:lnTo>
                    <a:pt x="16" y="259"/>
                  </a:lnTo>
                  <a:lnTo>
                    <a:pt x="16" y="254"/>
                  </a:lnTo>
                  <a:lnTo>
                    <a:pt x="16" y="254"/>
                  </a:lnTo>
                  <a:lnTo>
                    <a:pt x="16" y="254"/>
                  </a:lnTo>
                  <a:lnTo>
                    <a:pt x="16" y="254"/>
                  </a:lnTo>
                  <a:lnTo>
                    <a:pt x="16" y="254"/>
                  </a:lnTo>
                  <a:lnTo>
                    <a:pt x="16" y="254"/>
                  </a:lnTo>
                  <a:lnTo>
                    <a:pt x="16" y="254"/>
                  </a:lnTo>
                  <a:lnTo>
                    <a:pt x="16" y="254"/>
                  </a:lnTo>
                  <a:lnTo>
                    <a:pt x="10" y="254"/>
                  </a:lnTo>
                  <a:lnTo>
                    <a:pt x="10" y="254"/>
                  </a:lnTo>
                  <a:lnTo>
                    <a:pt x="10" y="249"/>
                  </a:lnTo>
                  <a:lnTo>
                    <a:pt x="10" y="249"/>
                  </a:lnTo>
                  <a:lnTo>
                    <a:pt x="10" y="249"/>
                  </a:lnTo>
                  <a:lnTo>
                    <a:pt x="10" y="249"/>
                  </a:lnTo>
                  <a:lnTo>
                    <a:pt x="5" y="249"/>
                  </a:lnTo>
                  <a:lnTo>
                    <a:pt x="5" y="249"/>
                  </a:lnTo>
                  <a:lnTo>
                    <a:pt x="5" y="249"/>
                  </a:lnTo>
                  <a:lnTo>
                    <a:pt x="0" y="249"/>
                  </a:lnTo>
                  <a:lnTo>
                    <a:pt x="0" y="244"/>
                  </a:lnTo>
                  <a:lnTo>
                    <a:pt x="5" y="244"/>
                  </a:lnTo>
                  <a:lnTo>
                    <a:pt x="5" y="244"/>
                  </a:lnTo>
                  <a:lnTo>
                    <a:pt x="5" y="244"/>
                  </a:lnTo>
                  <a:lnTo>
                    <a:pt x="5" y="244"/>
                  </a:lnTo>
                  <a:lnTo>
                    <a:pt x="10" y="244"/>
                  </a:lnTo>
                  <a:lnTo>
                    <a:pt x="10" y="244"/>
                  </a:lnTo>
                  <a:lnTo>
                    <a:pt x="16" y="244"/>
                  </a:lnTo>
                  <a:lnTo>
                    <a:pt x="16" y="244"/>
                  </a:lnTo>
                  <a:lnTo>
                    <a:pt x="16" y="238"/>
                  </a:lnTo>
                  <a:lnTo>
                    <a:pt x="16" y="238"/>
                  </a:lnTo>
                  <a:lnTo>
                    <a:pt x="21" y="238"/>
                  </a:lnTo>
                  <a:lnTo>
                    <a:pt x="21" y="238"/>
                  </a:lnTo>
                  <a:lnTo>
                    <a:pt x="21" y="238"/>
                  </a:lnTo>
                  <a:lnTo>
                    <a:pt x="21" y="238"/>
                  </a:lnTo>
                  <a:lnTo>
                    <a:pt x="26" y="238"/>
                  </a:lnTo>
                  <a:lnTo>
                    <a:pt x="26" y="238"/>
                  </a:lnTo>
                  <a:lnTo>
                    <a:pt x="26" y="238"/>
                  </a:lnTo>
                  <a:lnTo>
                    <a:pt x="26" y="238"/>
                  </a:lnTo>
                  <a:lnTo>
                    <a:pt x="26" y="233"/>
                  </a:lnTo>
                  <a:lnTo>
                    <a:pt x="26" y="233"/>
                  </a:lnTo>
                  <a:lnTo>
                    <a:pt x="26" y="233"/>
                  </a:lnTo>
                  <a:lnTo>
                    <a:pt x="26" y="233"/>
                  </a:lnTo>
                  <a:lnTo>
                    <a:pt x="21" y="228"/>
                  </a:lnTo>
                  <a:lnTo>
                    <a:pt x="21" y="228"/>
                  </a:lnTo>
                  <a:lnTo>
                    <a:pt x="21" y="228"/>
                  </a:lnTo>
                  <a:lnTo>
                    <a:pt x="21" y="223"/>
                  </a:lnTo>
                  <a:lnTo>
                    <a:pt x="16" y="223"/>
                  </a:lnTo>
                  <a:lnTo>
                    <a:pt x="16" y="223"/>
                  </a:lnTo>
                  <a:lnTo>
                    <a:pt x="16" y="223"/>
                  </a:lnTo>
                  <a:lnTo>
                    <a:pt x="16" y="218"/>
                  </a:lnTo>
                  <a:lnTo>
                    <a:pt x="16" y="218"/>
                  </a:lnTo>
                  <a:lnTo>
                    <a:pt x="16" y="218"/>
                  </a:lnTo>
                  <a:lnTo>
                    <a:pt x="10" y="218"/>
                  </a:lnTo>
                  <a:lnTo>
                    <a:pt x="10" y="213"/>
                  </a:lnTo>
                  <a:lnTo>
                    <a:pt x="10" y="213"/>
                  </a:lnTo>
                  <a:lnTo>
                    <a:pt x="10" y="213"/>
                  </a:lnTo>
                  <a:lnTo>
                    <a:pt x="10" y="213"/>
                  </a:lnTo>
                  <a:lnTo>
                    <a:pt x="10" y="213"/>
                  </a:lnTo>
                  <a:lnTo>
                    <a:pt x="10" y="207"/>
                  </a:lnTo>
                  <a:lnTo>
                    <a:pt x="5" y="207"/>
                  </a:lnTo>
                  <a:lnTo>
                    <a:pt x="5" y="207"/>
                  </a:lnTo>
                  <a:lnTo>
                    <a:pt x="5" y="207"/>
                  </a:lnTo>
                  <a:lnTo>
                    <a:pt x="5" y="202"/>
                  </a:lnTo>
                  <a:lnTo>
                    <a:pt x="5" y="202"/>
                  </a:lnTo>
                  <a:lnTo>
                    <a:pt x="5" y="202"/>
                  </a:lnTo>
                  <a:lnTo>
                    <a:pt x="5" y="202"/>
                  </a:lnTo>
                  <a:lnTo>
                    <a:pt x="0" y="202"/>
                  </a:lnTo>
                  <a:lnTo>
                    <a:pt x="0" y="197"/>
                  </a:lnTo>
                  <a:lnTo>
                    <a:pt x="0" y="197"/>
                  </a:lnTo>
                  <a:lnTo>
                    <a:pt x="0" y="197"/>
                  </a:lnTo>
                  <a:lnTo>
                    <a:pt x="0" y="192"/>
                  </a:lnTo>
                  <a:lnTo>
                    <a:pt x="0" y="192"/>
                  </a:lnTo>
                  <a:lnTo>
                    <a:pt x="0" y="192"/>
                  </a:lnTo>
                  <a:lnTo>
                    <a:pt x="0" y="187"/>
                  </a:lnTo>
                  <a:lnTo>
                    <a:pt x="0" y="187"/>
                  </a:lnTo>
                  <a:lnTo>
                    <a:pt x="0" y="187"/>
                  </a:lnTo>
                  <a:lnTo>
                    <a:pt x="0" y="187"/>
                  </a:lnTo>
                  <a:lnTo>
                    <a:pt x="0" y="181"/>
                  </a:lnTo>
                  <a:lnTo>
                    <a:pt x="0" y="181"/>
                  </a:lnTo>
                  <a:lnTo>
                    <a:pt x="0" y="181"/>
                  </a:lnTo>
                  <a:lnTo>
                    <a:pt x="0" y="181"/>
                  </a:lnTo>
                  <a:lnTo>
                    <a:pt x="0" y="176"/>
                  </a:lnTo>
                  <a:lnTo>
                    <a:pt x="0" y="176"/>
                  </a:lnTo>
                  <a:lnTo>
                    <a:pt x="0" y="176"/>
                  </a:lnTo>
                  <a:lnTo>
                    <a:pt x="0" y="176"/>
                  </a:lnTo>
                  <a:lnTo>
                    <a:pt x="0" y="171"/>
                  </a:lnTo>
                  <a:lnTo>
                    <a:pt x="0" y="171"/>
                  </a:lnTo>
                  <a:lnTo>
                    <a:pt x="0" y="171"/>
                  </a:lnTo>
                  <a:lnTo>
                    <a:pt x="5" y="171"/>
                  </a:lnTo>
                  <a:lnTo>
                    <a:pt x="5" y="171"/>
                  </a:lnTo>
                  <a:lnTo>
                    <a:pt x="5" y="166"/>
                  </a:lnTo>
                  <a:lnTo>
                    <a:pt x="10" y="166"/>
                  </a:lnTo>
                  <a:lnTo>
                    <a:pt x="10" y="166"/>
                  </a:lnTo>
                  <a:lnTo>
                    <a:pt x="10" y="166"/>
                  </a:lnTo>
                  <a:lnTo>
                    <a:pt x="16" y="166"/>
                  </a:lnTo>
                  <a:lnTo>
                    <a:pt x="16" y="161"/>
                  </a:lnTo>
                  <a:lnTo>
                    <a:pt x="16" y="161"/>
                  </a:lnTo>
                  <a:lnTo>
                    <a:pt x="16" y="161"/>
                  </a:lnTo>
                  <a:lnTo>
                    <a:pt x="21" y="161"/>
                  </a:lnTo>
                  <a:lnTo>
                    <a:pt x="21" y="161"/>
                  </a:lnTo>
                  <a:lnTo>
                    <a:pt x="21" y="161"/>
                  </a:lnTo>
                  <a:lnTo>
                    <a:pt x="21" y="161"/>
                  </a:lnTo>
                  <a:lnTo>
                    <a:pt x="21" y="156"/>
                  </a:lnTo>
                  <a:lnTo>
                    <a:pt x="21" y="156"/>
                  </a:lnTo>
                  <a:lnTo>
                    <a:pt x="21" y="156"/>
                  </a:lnTo>
                  <a:lnTo>
                    <a:pt x="21" y="156"/>
                  </a:lnTo>
                  <a:lnTo>
                    <a:pt x="21" y="156"/>
                  </a:lnTo>
                  <a:lnTo>
                    <a:pt x="21" y="150"/>
                  </a:lnTo>
                  <a:lnTo>
                    <a:pt x="26" y="150"/>
                  </a:lnTo>
                  <a:lnTo>
                    <a:pt x="26" y="150"/>
                  </a:lnTo>
                  <a:lnTo>
                    <a:pt x="26" y="145"/>
                  </a:lnTo>
                  <a:lnTo>
                    <a:pt x="26" y="145"/>
                  </a:lnTo>
                  <a:lnTo>
                    <a:pt x="26" y="145"/>
                  </a:lnTo>
                  <a:lnTo>
                    <a:pt x="26" y="145"/>
                  </a:lnTo>
                  <a:lnTo>
                    <a:pt x="26" y="140"/>
                  </a:lnTo>
                  <a:lnTo>
                    <a:pt x="26" y="140"/>
                  </a:lnTo>
                  <a:lnTo>
                    <a:pt x="26" y="140"/>
                  </a:lnTo>
                  <a:lnTo>
                    <a:pt x="26" y="140"/>
                  </a:lnTo>
                  <a:lnTo>
                    <a:pt x="26" y="135"/>
                  </a:lnTo>
                  <a:lnTo>
                    <a:pt x="26" y="135"/>
                  </a:lnTo>
                  <a:lnTo>
                    <a:pt x="26" y="135"/>
                  </a:lnTo>
                  <a:lnTo>
                    <a:pt x="26" y="130"/>
                  </a:lnTo>
                  <a:lnTo>
                    <a:pt x="26" y="130"/>
                  </a:lnTo>
                  <a:lnTo>
                    <a:pt x="26" y="130"/>
                  </a:lnTo>
                  <a:lnTo>
                    <a:pt x="26" y="124"/>
                  </a:lnTo>
                  <a:lnTo>
                    <a:pt x="26" y="124"/>
                  </a:lnTo>
                  <a:lnTo>
                    <a:pt x="26" y="124"/>
                  </a:lnTo>
                  <a:lnTo>
                    <a:pt x="26" y="124"/>
                  </a:lnTo>
                  <a:lnTo>
                    <a:pt x="26" y="124"/>
                  </a:lnTo>
                  <a:lnTo>
                    <a:pt x="31" y="124"/>
                  </a:lnTo>
                  <a:lnTo>
                    <a:pt x="31" y="124"/>
                  </a:lnTo>
                  <a:lnTo>
                    <a:pt x="31" y="124"/>
                  </a:lnTo>
                  <a:lnTo>
                    <a:pt x="31" y="124"/>
                  </a:lnTo>
                  <a:lnTo>
                    <a:pt x="36" y="119"/>
                  </a:lnTo>
                  <a:lnTo>
                    <a:pt x="36" y="119"/>
                  </a:lnTo>
                  <a:lnTo>
                    <a:pt x="36" y="114"/>
                  </a:lnTo>
                  <a:lnTo>
                    <a:pt x="36" y="114"/>
                  </a:lnTo>
                  <a:lnTo>
                    <a:pt x="36" y="114"/>
                  </a:lnTo>
                  <a:lnTo>
                    <a:pt x="41" y="114"/>
                  </a:lnTo>
                  <a:lnTo>
                    <a:pt x="41" y="114"/>
                  </a:lnTo>
                  <a:lnTo>
                    <a:pt x="47" y="114"/>
                  </a:lnTo>
                  <a:lnTo>
                    <a:pt x="47" y="109"/>
                  </a:lnTo>
                  <a:lnTo>
                    <a:pt x="47" y="109"/>
                  </a:lnTo>
                  <a:lnTo>
                    <a:pt x="52" y="109"/>
                  </a:lnTo>
                  <a:lnTo>
                    <a:pt x="52" y="109"/>
                  </a:lnTo>
                  <a:lnTo>
                    <a:pt x="52" y="109"/>
                  </a:lnTo>
                  <a:lnTo>
                    <a:pt x="57" y="109"/>
                  </a:lnTo>
                  <a:lnTo>
                    <a:pt x="57" y="109"/>
                  </a:lnTo>
                  <a:lnTo>
                    <a:pt x="57" y="109"/>
                  </a:lnTo>
                  <a:lnTo>
                    <a:pt x="62" y="109"/>
                  </a:lnTo>
                  <a:lnTo>
                    <a:pt x="62" y="109"/>
                  </a:lnTo>
                  <a:lnTo>
                    <a:pt x="67" y="109"/>
                  </a:lnTo>
                  <a:lnTo>
                    <a:pt x="67" y="104"/>
                  </a:lnTo>
                  <a:lnTo>
                    <a:pt x="67" y="104"/>
                  </a:lnTo>
                  <a:lnTo>
                    <a:pt x="67" y="104"/>
                  </a:lnTo>
                  <a:lnTo>
                    <a:pt x="67" y="104"/>
                  </a:lnTo>
                  <a:lnTo>
                    <a:pt x="67" y="104"/>
                  </a:lnTo>
                  <a:lnTo>
                    <a:pt x="67" y="109"/>
                  </a:lnTo>
                  <a:lnTo>
                    <a:pt x="73" y="109"/>
                  </a:lnTo>
                  <a:lnTo>
                    <a:pt x="73" y="109"/>
                  </a:lnTo>
                  <a:lnTo>
                    <a:pt x="73" y="109"/>
                  </a:lnTo>
                  <a:lnTo>
                    <a:pt x="73" y="109"/>
                  </a:lnTo>
                  <a:lnTo>
                    <a:pt x="73" y="114"/>
                  </a:lnTo>
                  <a:lnTo>
                    <a:pt x="73" y="114"/>
                  </a:lnTo>
                  <a:lnTo>
                    <a:pt x="73" y="114"/>
                  </a:lnTo>
                  <a:lnTo>
                    <a:pt x="78" y="114"/>
                  </a:lnTo>
                  <a:lnTo>
                    <a:pt x="78" y="119"/>
                  </a:lnTo>
                  <a:lnTo>
                    <a:pt x="78" y="119"/>
                  </a:lnTo>
                  <a:lnTo>
                    <a:pt x="78" y="119"/>
                  </a:lnTo>
                  <a:lnTo>
                    <a:pt x="78" y="119"/>
                  </a:lnTo>
                  <a:lnTo>
                    <a:pt x="78" y="124"/>
                  </a:lnTo>
                  <a:lnTo>
                    <a:pt x="78" y="124"/>
                  </a:lnTo>
                  <a:lnTo>
                    <a:pt x="78" y="124"/>
                  </a:lnTo>
                  <a:lnTo>
                    <a:pt x="78" y="124"/>
                  </a:lnTo>
                  <a:lnTo>
                    <a:pt x="78" y="124"/>
                  </a:lnTo>
                  <a:lnTo>
                    <a:pt x="78" y="124"/>
                  </a:lnTo>
                  <a:lnTo>
                    <a:pt x="78" y="124"/>
                  </a:lnTo>
                  <a:lnTo>
                    <a:pt x="78" y="130"/>
                  </a:lnTo>
                  <a:lnTo>
                    <a:pt x="78" y="130"/>
                  </a:lnTo>
                  <a:lnTo>
                    <a:pt x="78" y="130"/>
                  </a:lnTo>
                  <a:lnTo>
                    <a:pt x="78" y="130"/>
                  </a:lnTo>
                  <a:lnTo>
                    <a:pt x="78" y="130"/>
                  </a:lnTo>
                  <a:lnTo>
                    <a:pt x="78" y="135"/>
                  </a:lnTo>
                  <a:lnTo>
                    <a:pt x="78" y="135"/>
                  </a:lnTo>
                  <a:lnTo>
                    <a:pt x="83" y="135"/>
                  </a:lnTo>
                  <a:lnTo>
                    <a:pt x="83" y="135"/>
                  </a:lnTo>
                  <a:lnTo>
                    <a:pt x="83" y="135"/>
                  </a:lnTo>
                  <a:lnTo>
                    <a:pt x="83" y="135"/>
                  </a:lnTo>
                  <a:lnTo>
                    <a:pt x="83" y="140"/>
                  </a:lnTo>
                  <a:lnTo>
                    <a:pt x="83" y="140"/>
                  </a:lnTo>
                  <a:lnTo>
                    <a:pt x="88" y="140"/>
                  </a:lnTo>
                  <a:lnTo>
                    <a:pt x="88" y="140"/>
                  </a:lnTo>
                  <a:lnTo>
                    <a:pt x="88" y="140"/>
                  </a:lnTo>
                  <a:lnTo>
                    <a:pt x="88" y="145"/>
                  </a:lnTo>
                  <a:lnTo>
                    <a:pt x="93" y="145"/>
                  </a:lnTo>
                  <a:lnTo>
                    <a:pt x="93" y="145"/>
                  </a:lnTo>
                  <a:lnTo>
                    <a:pt x="93" y="150"/>
                  </a:lnTo>
                  <a:lnTo>
                    <a:pt x="93" y="150"/>
                  </a:lnTo>
                  <a:lnTo>
                    <a:pt x="93" y="150"/>
                  </a:lnTo>
                  <a:lnTo>
                    <a:pt x="93" y="156"/>
                  </a:lnTo>
                  <a:lnTo>
                    <a:pt x="93" y="156"/>
                  </a:lnTo>
                  <a:lnTo>
                    <a:pt x="93" y="156"/>
                  </a:lnTo>
                  <a:lnTo>
                    <a:pt x="93" y="156"/>
                  </a:lnTo>
                  <a:lnTo>
                    <a:pt x="93" y="156"/>
                  </a:lnTo>
                  <a:lnTo>
                    <a:pt x="93" y="156"/>
                  </a:lnTo>
                  <a:lnTo>
                    <a:pt x="93" y="156"/>
                  </a:lnTo>
                  <a:lnTo>
                    <a:pt x="98" y="156"/>
                  </a:lnTo>
                  <a:lnTo>
                    <a:pt x="98" y="156"/>
                  </a:lnTo>
                  <a:lnTo>
                    <a:pt x="98" y="156"/>
                  </a:lnTo>
                  <a:lnTo>
                    <a:pt x="98" y="156"/>
                  </a:lnTo>
                  <a:lnTo>
                    <a:pt x="98" y="150"/>
                  </a:lnTo>
                  <a:lnTo>
                    <a:pt x="104" y="150"/>
                  </a:lnTo>
                  <a:lnTo>
                    <a:pt x="104" y="150"/>
                  </a:lnTo>
                  <a:lnTo>
                    <a:pt x="104" y="150"/>
                  </a:lnTo>
                  <a:lnTo>
                    <a:pt x="109" y="150"/>
                  </a:lnTo>
                  <a:lnTo>
                    <a:pt x="109" y="145"/>
                  </a:lnTo>
                  <a:lnTo>
                    <a:pt x="109" y="145"/>
                  </a:lnTo>
                  <a:lnTo>
                    <a:pt x="114" y="145"/>
                  </a:lnTo>
                  <a:lnTo>
                    <a:pt x="114" y="145"/>
                  </a:lnTo>
                  <a:lnTo>
                    <a:pt x="114" y="145"/>
                  </a:lnTo>
                  <a:lnTo>
                    <a:pt x="114" y="140"/>
                  </a:lnTo>
                  <a:lnTo>
                    <a:pt x="119" y="140"/>
                  </a:lnTo>
                  <a:lnTo>
                    <a:pt x="119" y="140"/>
                  </a:lnTo>
                  <a:lnTo>
                    <a:pt x="119" y="140"/>
                  </a:lnTo>
                  <a:lnTo>
                    <a:pt x="119" y="140"/>
                  </a:lnTo>
                  <a:lnTo>
                    <a:pt x="119" y="140"/>
                  </a:lnTo>
                  <a:lnTo>
                    <a:pt x="124" y="140"/>
                  </a:lnTo>
                  <a:lnTo>
                    <a:pt x="124" y="135"/>
                  </a:lnTo>
                  <a:lnTo>
                    <a:pt x="124" y="135"/>
                  </a:lnTo>
                  <a:lnTo>
                    <a:pt x="124" y="135"/>
                  </a:lnTo>
                  <a:lnTo>
                    <a:pt x="130" y="135"/>
                  </a:lnTo>
                  <a:lnTo>
                    <a:pt x="130" y="135"/>
                  </a:lnTo>
                  <a:lnTo>
                    <a:pt x="130" y="135"/>
                  </a:lnTo>
                  <a:lnTo>
                    <a:pt x="130" y="130"/>
                  </a:lnTo>
                  <a:lnTo>
                    <a:pt x="130" y="130"/>
                  </a:lnTo>
                  <a:lnTo>
                    <a:pt x="130" y="124"/>
                  </a:lnTo>
                  <a:lnTo>
                    <a:pt x="130" y="124"/>
                  </a:lnTo>
                  <a:lnTo>
                    <a:pt x="130" y="124"/>
                  </a:lnTo>
                  <a:lnTo>
                    <a:pt x="135" y="124"/>
                  </a:lnTo>
                  <a:lnTo>
                    <a:pt x="135" y="124"/>
                  </a:lnTo>
                  <a:lnTo>
                    <a:pt x="135" y="124"/>
                  </a:lnTo>
                  <a:lnTo>
                    <a:pt x="135" y="119"/>
                  </a:lnTo>
                  <a:lnTo>
                    <a:pt x="135" y="119"/>
                  </a:lnTo>
                  <a:lnTo>
                    <a:pt x="140" y="119"/>
                  </a:lnTo>
                  <a:lnTo>
                    <a:pt x="140" y="119"/>
                  </a:lnTo>
                  <a:lnTo>
                    <a:pt x="140" y="119"/>
                  </a:lnTo>
                  <a:lnTo>
                    <a:pt x="140" y="119"/>
                  </a:lnTo>
                  <a:lnTo>
                    <a:pt x="145" y="119"/>
                  </a:lnTo>
                  <a:lnTo>
                    <a:pt x="145" y="119"/>
                  </a:lnTo>
                  <a:lnTo>
                    <a:pt x="145" y="119"/>
                  </a:lnTo>
                  <a:lnTo>
                    <a:pt x="145" y="119"/>
                  </a:lnTo>
                  <a:lnTo>
                    <a:pt x="145" y="114"/>
                  </a:lnTo>
                  <a:lnTo>
                    <a:pt x="145" y="114"/>
                  </a:lnTo>
                  <a:lnTo>
                    <a:pt x="145" y="114"/>
                  </a:lnTo>
                  <a:lnTo>
                    <a:pt x="145" y="109"/>
                  </a:lnTo>
                  <a:lnTo>
                    <a:pt x="145" y="109"/>
                  </a:lnTo>
                  <a:lnTo>
                    <a:pt x="145" y="109"/>
                  </a:lnTo>
                  <a:lnTo>
                    <a:pt x="145" y="104"/>
                  </a:lnTo>
                  <a:lnTo>
                    <a:pt x="145" y="104"/>
                  </a:lnTo>
                  <a:lnTo>
                    <a:pt x="145" y="104"/>
                  </a:lnTo>
                  <a:lnTo>
                    <a:pt x="145" y="104"/>
                  </a:lnTo>
                  <a:lnTo>
                    <a:pt x="145" y="104"/>
                  </a:lnTo>
                  <a:lnTo>
                    <a:pt x="150" y="104"/>
                  </a:lnTo>
                  <a:lnTo>
                    <a:pt x="150" y="98"/>
                  </a:lnTo>
                  <a:lnTo>
                    <a:pt x="150" y="98"/>
                  </a:lnTo>
                  <a:lnTo>
                    <a:pt x="150" y="98"/>
                  </a:lnTo>
                  <a:lnTo>
                    <a:pt x="150" y="93"/>
                  </a:lnTo>
                  <a:lnTo>
                    <a:pt x="150" y="93"/>
                  </a:lnTo>
                  <a:lnTo>
                    <a:pt x="150" y="93"/>
                  </a:lnTo>
                  <a:lnTo>
                    <a:pt x="150" y="93"/>
                  </a:lnTo>
                  <a:lnTo>
                    <a:pt x="155" y="93"/>
                  </a:lnTo>
                  <a:lnTo>
                    <a:pt x="155" y="93"/>
                  </a:lnTo>
                  <a:lnTo>
                    <a:pt x="155" y="93"/>
                  </a:lnTo>
                  <a:lnTo>
                    <a:pt x="155" y="88"/>
                  </a:lnTo>
                  <a:lnTo>
                    <a:pt x="161" y="88"/>
                  </a:lnTo>
                  <a:lnTo>
                    <a:pt x="161" y="88"/>
                  </a:lnTo>
                  <a:lnTo>
                    <a:pt x="166" y="88"/>
                  </a:lnTo>
                  <a:lnTo>
                    <a:pt x="166" y="88"/>
                  </a:lnTo>
                  <a:lnTo>
                    <a:pt x="166" y="88"/>
                  </a:lnTo>
                  <a:lnTo>
                    <a:pt x="166" y="88"/>
                  </a:lnTo>
                  <a:lnTo>
                    <a:pt x="166" y="88"/>
                  </a:lnTo>
                  <a:lnTo>
                    <a:pt x="171" y="88"/>
                  </a:lnTo>
                  <a:lnTo>
                    <a:pt x="171" y="88"/>
                  </a:lnTo>
                  <a:lnTo>
                    <a:pt x="171" y="88"/>
                  </a:lnTo>
                  <a:lnTo>
                    <a:pt x="176" y="88"/>
                  </a:lnTo>
                  <a:lnTo>
                    <a:pt x="176" y="88"/>
                  </a:lnTo>
                  <a:lnTo>
                    <a:pt x="176" y="88"/>
                  </a:lnTo>
                  <a:lnTo>
                    <a:pt x="176" y="88"/>
                  </a:lnTo>
                  <a:lnTo>
                    <a:pt x="181" y="88"/>
                  </a:lnTo>
                  <a:lnTo>
                    <a:pt x="181" y="88"/>
                  </a:lnTo>
                  <a:lnTo>
                    <a:pt x="181" y="88"/>
                  </a:lnTo>
                  <a:lnTo>
                    <a:pt x="187" y="88"/>
                  </a:lnTo>
                  <a:lnTo>
                    <a:pt x="187" y="88"/>
                  </a:lnTo>
                  <a:lnTo>
                    <a:pt x="187" y="88"/>
                  </a:lnTo>
                  <a:lnTo>
                    <a:pt x="187" y="88"/>
                  </a:lnTo>
                  <a:lnTo>
                    <a:pt x="192" y="88"/>
                  </a:lnTo>
                  <a:lnTo>
                    <a:pt x="192" y="83"/>
                  </a:lnTo>
                  <a:lnTo>
                    <a:pt x="192" y="83"/>
                  </a:lnTo>
                  <a:lnTo>
                    <a:pt x="197" y="83"/>
                  </a:lnTo>
                  <a:lnTo>
                    <a:pt x="197" y="83"/>
                  </a:lnTo>
                  <a:lnTo>
                    <a:pt x="197" y="83"/>
                  </a:lnTo>
                  <a:lnTo>
                    <a:pt x="197" y="83"/>
                  </a:lnTo>
                  <a:lnTo>
                    <a:pt x="202" y="83"/>
                  </a:lnTo>
                  <a:lnTo>
                    <a:pt x="202" y="83"/>
                  </a:lnTo>
                  <a:lnTo>
                    <a:pt x="202" y="78"/>
                  </a:lnTo>
                  <a:lnTo>
                    <a:pt x="202" y="78"/>
                  </a:lnTo>
                  <a:lnTo>
                    <a:pt x="202" y="78"/>
                  </a:lnTo>
                  <a:lnTo>
                    <a:pt x="202" y="78"/>
                  </a:lnTo>
                  <a:lnTo>
                    <a:pt x="207" y="78"/>
                  </a:lnTo>
                  <a:lnTo>
                    <a:pt x="207" y="78"/>
                  </a:lnTo>
                  <a:lnTo>
                    <a:pt x="207" y="78"/>
                  </a:lnTo>
                  <a:lnTo>
                    <a:pt x="207" y="78"/>
                  </a:lnTo>
                  <a:lnTo>
                    <a:pt x="212" y="78"/>
                  </a:lnTo>
                  <a:lnTo>
                    <a:pt x="212" y="78"/>
                  </a:lnTo>
                  <a:lnTo>
                    <a:pt x="212" y="78"/>
                  </a:lnTo>
                  <a:lnTo>
                    <a:pt x="212" y="73"/>
                  </a:lnTo>
                  <a:lnTo>
                    <a:pt x="218" y="73"/>
                  </a:lnTo>
                  <a:lnTo>
                    <a:pt x="218" y="73"/>
                  </a:lnTo>
                  <a:lnTo>
                    <a:pt x="218" y="73"/>
                  </a:lnTo>
                  <a:lnTo>
                    <a:pt x="218" y="73"/>
                  </a:lnTo>
                  <a:lnTo>
                    <a:pt x="218" y="73"/>
                  </a:lnTo>
                  <a:lnTo>
                    <a:pt x="218" y="73"/>
                  </a:lnTo>
                  <a:lnTo>
                    <a:pt x="218" y="67"/>
                  </a:lnTo>
                  <a:lnTo>
                    <a:pt x="218" y="67"/>
                  </a:lnTo>
                  <a:lnTo>
                    <a:pt x="218" y="67"/>
                  </a:lnTo>
                  <a:lnTo>
                    <a:pt x="223" y="67"/>
                  </a:lnTo>
                  <a:lnTo>
                    <a:pt x="223" y="62"/>
                  </a:lnTo>
                  <a:lnTo>
                    <a:pt x="223" y="62"/>
                  </a:lnTo>
                  <a:lnTo>
                    <a:pt x="223" y="62"/>
                  </a:lnTo>
                  <a:lnTo>
                    <a:pt x="223" y="62"/>
                  </a:lnTo>
                  <a:lnTo>
                    <a:pt x="223" y="62"/>
                  </a:lnTo>
                  <a:lnTo>
                    <a:pt x="223" y="62"/>
                  </a:lnTo>
                  <a:lnTo>
                    <a:pt x="228" y="62"/>
                  </a:lnTo>
                  <a:lnTo>
                    <a:pt x="228" y="62"/>
                  </a:lnTo>
                  <a:lnTo>
                    <a:pt x="228" y="62"/>
                  </a:lnTo>
                  <a:lnTo>
                    <a:pt x="228" y="62"/>
                  </a:lnTo>
                  <a:lnTo>
                    <a:pt x="233" y="62"/>
                  </a:lnTo>
                  <a:lnTo>
                    <a:pt x="233" y="67"/>
                  </a:lnTo>
                  <a:lnTo>
                    <a:pt x="233" y="67"/>
                  </a:lnTo>
                  <a:lnTo>
                    <a:pt x="233" y="67"/>
                  </a:lnTo>
                  <a:lnTo>
                    <a:pt x="238" y="67"/>
                  </a:lnTo>
                  <a:lnTo>
                    <a:pt x="238" y="67"/>
                  </a:lnTo>
                  <a:lnTo>
                    <a:pt x="238" y="73"/>
                  </a:lnTo>
                  <a:lnTo>
                    <a:pt x="244" y="73"/>
                  </a:lnTo>
                  <a:lnTo>
                    <a:pt x="244" y="73"/>
                  </a:lnTo>
                  <a:lnTo>
                    <a:pt x="244" y="73"/>
                  </a:lnTo>
                  <a:lnTo>
                    <a:pt x="249" y="73"/>
                  </a:lnTo>
                  <a:lnTo>
                    <a:pt x="249" y="78"/>
                  </a:lnTo>
                  <a:lnTo>
                    <a:pt x="249" y="78"/>
                  </a:lnTo>
                  <a:lnTo>
                    <a:pt x="249" y="78"/>
                  </a:lnTo>
                  <a:lnTo>
                    <a:pt x="249" y="73"/>
                  </a:lnTo>
                  <a:lnTo>
                    <a:pt x="254" y="73"/>
                  </a:lnTo>
                  <a:lnTo>
                    <a:pt x="254" y="73"/>
                  </a:lnTo>
                  <a:lnTo>
                    <a:pt x="254" y="73"/>
                  </a:lnTo>
                  <a:lnTo>
                    <a:pt x="259" y="73"/>
                  </a:lnTo>
                  <a:lnTo>
                    <a:pt x="259" y="73"/>
                  </a:lnTo>
                  <a:lnTo>
                    <a:pt x="259" y="73"/>
                  </a:lnTo>
                  <a:lnTo>
                    <a:pt x="259" y="73"/>
                  </a:lnTo>
                  <a:lnTo>
                    <a:pt x="259" y="73"/>
                  </a:lnTo>
                  <a:lnTo>
                    <a:pt x="259" y="67"/>
                  </a:lnTo>
                  <a:lnTo>
                    <a:pt x="259" y="67"/>
                  </a:lnTo>
                  <a:lnTo>
                    <a:pt x="264" y="67"/>
                  </a:lnTo>
                  <a:lnTo>
                    <a:pt x="264" y="67"/>
                  </a:lnTo>
                  <a:lnTo>
                    <a:pt x="264" y="67"/>
                  </a:lnTo>
                  <a:lnTo>
                    <a:pt x="264" y="62"/>
                  </a:lnTo>
                  <a:lnTo>
                    <a:pt x="264" y="62"/>
                  </a:lnTo>
                  <a:lnTo>
                    <a:pt x="264" y="62"/>
                  </a:lnTo>
                  <a:lnTo>
                    <a:pt x="264" y="62"/>
                  </a:lnTo>
                  <a:lnTo>
                    <a:pt x="269" y="62"/>
                  </a:lnTo>
                  <a:lnTo>
                    <a:pt x="269" y="57"/>
                  </a:lnTo>
                  <a:lnTo>
                    <a:pt x="269" y="57"/>
                  </a:lnTo>
                  <a:lnTo>
                    <a:pt x="269" y="57"/>
                  </a:lnTo>
                  <a:lnTo>
                    <a:pt x="269" y="57"/>
                  </a:lnTo>
                  <a:lnTo>
                    <a:pt x="269" y="57"/>
                  </a:lnTo>
                  <a:lnTo>
                    <a:pt x="275" y="57"/>
                  </a:lnTo>
                  <a:lnTo>
                    <a:pt x="275" y="57"/>
                  </a:lnTo>
                  <a:lnTo>
                    <a:pt x="275" y="57"/>
                  </a:lnTo>
                  <a:lnTo>
                    <a:pt x="275" y="57"/>
                  </a:lnTo>
                  <a:lnTo>
                    <a:pt x="275" y="52"/>
                  </a:lnTo>
                  <a:lnTo>
                    <a:pt x="275" y="52"/>
                  </a:lnTo>
                  <a:lnTo>
                    <a:pt x="275" y="52"/>
                  </a:lnTo>
                  <a:lnTo>
                    <a:pt x="275" y="47"/>
                  </a:lnTo>
                  <a:lnTo>
                    <a:pt x="275" y="47"/>
                  </a:lnTo>
                  <a:lnTo>
                    <a:pt x="275" y="47"/>
                  </a:lnTo>
                  <a:lnTo>
                    <a:pt x="275" y="41"/>
                  </a:lnTo>
                  <a:lnTo>
                    <a:pt x="280" y="41"/>
                  </a:lnTo>
                  <a:lnTo>
                    <a:pt x="280" y="41"/>
                  </a:lnTo>
                  <a:lnTo>
                    <a:pt x="280" y="41"/>
                  </a:lnTo>
                  <a:lnTo>
                    <a:pt x="280" y="36"/>
                  </a:lnTo>
                  <a:lnTo>
                    <a:pt x="280" y="36"/>
                  </a:lnTo>
                  <a:lnTo>
                    <a:pt x="280" y="36"/>
                  </a:lnTo>
                  <a:lnTo>
                    <a:pt x="280" y="31"/>
                  </a:lnTo>
                  <a:lnTo>
                    <a:pt x="280" y="31"/>
                  </a:lnTo>
                  <a:lnTo>
                    <a:pt x="280" y="31"/>
                  </a:lnTo>
                  <a:lnTo>
                    <a:pt x="280" y="26"/>
                  </a:lnTo>
                  <a:lnTo>
                    <a:pt x="280" y="26"/>
                  </a:lnTo>
                  <a:lnTo>
                    <a:pt x="280" y="26"/>
                  </a:lnTo>
                  <a:lnTo>
                    <a:pt x="280" y="26"/>
                  </a:lnTo>
                  <a:lnTo>
                    <a:pt x="280" y="21"/>
                  </a:lnTo>
                  <a:lnTo>
                    <a:pt x="280" y="21"/>
                  </a:lnTo>
                  <a:lnTo>
                    <a:pt x="280" y="21"/>
                  </a:lnTo>
                  <a:lnTo>
                    <a:pt x="280" y="15"/>
                  </a:lnTo>
                  <a:lnTo>
                    <a:pt x="280" y="15"/>
                  </a:lnTo>
                  <a:lnTo>
                    <a:pt x="285" y="15"/>
                  </a:lnTo>
                  <a:lnTo>
                    <a:pt x="285" y="10"/>
                  </a:lnTo>
                  <a:lnTo>
                    <a:pt x="285" y="10"/>
                  </a:lnTo>
                  <a:lnTo>
                    <a:pt x="285" y="10"/>
                  </a:lnTo>
                  <a:lnTo>
                    <a:pt x="285" y="5"/>
                  </a:lnTo>
                  <a:lnTo>
                    <a:pt x="285" y="5"/>
                  </a:lnTo>
                  <a:lnTo>
                    <a:pt x="285" y="5"/>
                  </a:lnTo>
                  <a:lnTo>
                    <a:pt x="285" y="5"/>
                  </a:lnTo>
                  <a:lnTo>
                    <a:pt x="285" y="0"/>
                  </a:lnTo>
                  <a:lnTo>
                    <a:pt x="285" y="0"/>
                  </a:lnTo>
                  <a:lnTo>
                    <a:pt x="290" y="0"/>
                  </a:lnTo>
                  <a:lnTo>
                    <a:pt x="290" y="0"/>
                  </a:lnTo>
                  <a:lnTo>
                    <a:pt x="290" y="0"/>
                  </a:lnTo>
                  <a:lnTo>
                    <a:pt x="290" y="0"/>
                  </a:lnTo>
                  <a:lnTo>
                    <a:pt x="295" y="0"/>
                  </a:lnTo>
                  <a:lnTo>
                    <a:pt x="295" y="0"/>
                  </a:lnTo>
                  <a:lnTo>
                    <a:pt x="295" y="0"/>
                  </a:lnTo>
                  <a:lnTo>
                    <a:pt x="301" y="0"/>
                  </a:lnTo>
                  <a:lnTo>
                    <a:pt x="301" y="0"/>
                  </a:lnTo>
                  <a:lnTo>
                    <a:pt x="301" y="5"/>
                  </a:lnTo>
                  <a:lnTo>
                    <a:pt x="301" y="5"/>
                  </a:lnTo>
                  <a:lnTo>
                    <a:pt x="301" y="5"/>
                  </a:lnTo>
                  <a:lnTo>
                    <a:pt x="301" y="5"/>
                  </a:lnTo>
                  <a:lnTo>
                    <a:pt x="306" y="10"/>
                  </a:lnTo>
                  <a:lnTo>
                    <a:pt x="306" y="10"/>
                  </a:lnTo>
                  <a:lnTo>
                    <a:pt x="306" y="10"/>
                  </a:lnTo>
                  <a:lnTo>
                    <a:pt x="306" y="15"/>
                  </a:lnTo>
                  <a:lnTo>
                    <a:pt x="306" y="15"/>
                  </a:lnTo>
                  <a:lnTo>
                    <a:pt x="306" y="15"/>
                  </a:lnTo>
                  <a:lnTo>
                    <a:pt x="306" y="15"/>
                  </a:lnTo>
                  <a:lnTo>
                    <a:pt x="306" y="21"/>
                  </a:lnTo>
                  <a:lnTo>
                    <a:pt x="306" y="21"/>
                  </a:lnTo>
                  <a:lnTo>
                    <a:pt x="306" y="21"/>
                  </a:lnTo>
                  <a:lnTo>
                    <a:pt x="306" y="21"/>
                  </a:lnTo>
                  <a:lnTo>
                    <a:pt x="306" y="26"/>
                  </a:lnTo>
                  <a:lnTo>
                    <a:pt x="306" y="26"/>
                  </a:lnTo>
                  <a:lnTo>
                    <a:pt x="311" y="26"/>
                  </a:lnTo>
                  <a:lnTo>
                    <a:pt x="311" y="26"/>
                  </a:lnTo>
                  <a:lnTo>
                    <a:pt x="311" y="26"/>
                  </a:lnTo>
                  <a:lnTo>
                    <a:pt x="316" y="26"/>
                  </a:lnTo>
                  <a:lnTo>
                    <a:pt x="316" y="26"/>
                  </a:lnTo>
                  <a:lnTo>
                    <a:pt x="316" y="26"/>
                  </a:lnTo>
                  <a:lnTo>
                    <a:pt x="316" y="26"/>
                  </a:lnTo>
                  <a:lnTo>
                    <a:pt x="321" y="26"/>
                  </a:lnTo>
                  <a:lnTo>
                    <a:pt x="321" y="26"/>
                  </a:lnTo>
                  <a:lnTo>
                    <a:pt x="321" y="26"/>
                  </a:lnTo>
                  <a:lnTo>
                    <a:pt x="326" y="26"/>
                  </a:lnTo>
                  <a:lnTo>
                    <a:pt x="326" y="26"/>
                  </a:lnTo>
                  <a:lnTo>
                    <a:pt x="326" y="26"/>
                  </a:lnTo>
                  <a:lnTo>
                    <a:pt x="332" y="26"/>
                  </a:lnTo>
                  <a:lnTo>
                    <a:pt x="332" y="21"/>
                  </a:lnTo>
                  <a:lnTo>
                    <a:pt x="332" y="21"/>
                  </a:lnTo>
                  <a:lnTo>
                    <a:pt x="337" y="21"/>
                  </a:lnTo>
                  <a:lnTo>
                    <a:pt x="337" y="21"/>
                  </a:lnTo>
                  <a:lnTo>
                    <a:pt x="337" y="21"/>
                  </a:lnTo>
                  <a:lnTo>
                    <a:pt x="337" y="21"/>
                  </a:lnTo>
                  <a:lnTo>
                    <a:pt x="342" y="21"/>
                  </a:lnTo>
                  <a:lnTo>
                    <a:pt x="342" y="21"/>
                  </a:lnTo>
                  <a:lnTo>
                    <a:pt x="342" y="26"/>
                  </a:lnTo>
                  <a:lnTo>
                    <a:pt x="347" y="26"/>
                  </a:lnTo>
                  <a:lnTo>
                    <a:pt x="347" y="26"/>
                  </a:lnTo>
                  <a:lnTo>
                    <a:pt x="347" y="26"/>
                  </a:lnTo>
                  <a:lnTo>
                    <a:pt x="347" y="31"/>
                  </a:lnTo>
                  <a:lnTo>
                    <a:pt x="352" y="31"/>
                  </a:lnTo>
                  <a:lnTo>
                    <a:pt x="352" y="31"/>
                  </a:lnTo>
                  <a:lnTo>
                    <a:pt x="352" y="31"/>
                  </a:lnTo>
                  <a:lnTo>
                    <a:pt x="352" y="31"/>
                  </a:lnTo>
                  <a:lnTo>
                    <a:pt x="352" y="31"/>
                  </a:lnTo>
                  <a:lnTo>
                    <a:pt x="358" y="31"/>
                  </a:lnTo>
                  <a:lnTo>
                    <a:pt x="358" y="36"/>
                  </a:lnTo>
                  <a:lnTo>
                    <a:pt x="358" y="36"/>
                  </a:lnTo>
                  <a:lnTo>
                    <a:pt x="358" y="36"/>
                  </a:lnTo>
                  <a:lnTo>
                    <a:pt x="358" y="41"/>
                  </a:lnTo>
                  <a:lnTo>
                    <a:pt x="358" y="41"/>
                  </a:lnTo>
                  <a:lnTo>
                    <a:pt x="363" y="41"/>
                  </a:lnTo>
                  <a:lnTo>
                    <a:pt x="363" y="41"/>
                  </a:lnTo>
                  <a:lnTo>
                    <a:pt x="363" y="41"/>
                  </a:lnTo>
                  <a:lnTo>
                    <a:pt x="368" y="41"/>
                  </a:lnTo>
                  <a:lnTo>
                    <a:pt x="368" y="47"/>
                  </a:lnTo>
                  <a:lnTo>
                    <a:pt x="368" y="47"/>
                  </a:lnTo>
                  <a:lnTo>
                    <a:pt x="368" y="47"/>
                  </a:lnTo>
                  <a:lnTo>
                    <a:pt x="373" y="47"/>
                  </a:lnTo>
                  <a:lnTo>
                    <a:pt x="373" y="47"/>
                  </a:lnTo>
                  <a:lnTo>
                    <a:pt x="373" y="52"/>
                  </a:lnTo>
                  <a:lnTo>
                    <a:pt x="378" y="52"/>
                  </a:lnTo>
                  <a:lnTo>
                    <a:pt x="378" y="52"/>
                  </a:lnTo>
                  <a:lnTo>
                    <a:pt x="378" y="52"/>
                  </a:lnTo>
                  <a:lnTo>
                    <a:pt x="378" y="52"/>
                  </a:lnTo>
                  <a:lnTo>
                    <a:pt x="378" y="57"/>
                  </a:lnTo>
                  <a:lnTo>
                    <a:pt x="378" y="57"/>
                  </a:lnTo>
                  <a:lnTo>
                    <a:pt x="378" y="57"/>
                  </a:lnTo>
                  <a:lnTo>
                    <a:pt x="383" y="57"/>
                  </a:lnTo>
                  <a:lnTo>
                    <a:pt x="383" y="57"/>
                  </a:lnTo>
                  <a:lnTo>
                    <a:pt x="383" y="57"/>
                  </a:lnTo>
                  <a:lnTo>
                    <a:pt x="383" y="57"/>
                  </a:lnTo>
                  <a:lnTo>
                    <a:pt x="383" y="62"/>
                  </a:lnTo>
                  <a:lnTo>
                    <a:pt x="383" y="62"/>
                  </a:lnTo>
                  <a:lnTo>
                    <a:pt x="383" y="62"/>
                  </a:lnTo>
                  <a:lnTo>
                    <a:pt x="389" y="62"/>
                  </a:lnTo>
                  <a:lnTo>
                    <a:pt x="389" y="62"/>
                  </a:lnTo>
                  <a:lnTo>
                    <a:pt x="389" y="67"/>
                  </a:lnTo>
                  <a:lnTo>
                    <a:pt x="389" y="67"/>
                  </a:lnTo>
                  <a:lnTo>
                    <a:pt x="389" y="67"/>
                  </a:lnTo>
                  <a:lnTo>
                    <a:pt x="394" y="73"/>
                  </a:lnTo>
                  <a:lnTo>
                    <a:pt x="394" y="73"/>
                  </a:lnTo>
                  <a:lnTo>
                    <a:pt x="394" y="73"/>
                  </a:lnTo>
                  <a:lnTo>
                    <a:pt x="394" y="73"/>
                  </a:lnTo>
                  <a:lnTo>
                    <a:pt x="399" y="73"/>
                  </a:lnTo>
                  <a:lnTo>
                    <a:pt x="399" y="73"/>
                  </a:lnTo>
                  <a:lnTo>
                    <a:pt x="399" y="73"/>
                  </a:lnTo>
                  <a:lnTo>
                    <a:pt x="399" y="78"/>
                  </a:lnTo>
                  <a:lnTo>
                    <a:pt x="399" y="78"/>
                  </a:lnTo>
                  <a:lnTo>
                    <a:pt x="399" y="78"/>
                  </a:lnTo>
                  <a:lnTo>
                    <a:pt x="404" y="78"/>
                  </a:lnTo>
                  <a:lnTo>
                    <a:pt x="404" y="83"/>
                  </a:lnTo>
                  <a:lnTo>
                    <a:pt x="404" y="83"/>
                  </a:lnTo>
                  <a:lnTo>
                    <a:pt x="409" y="83"/>
                  </a:lnTo>
                  <a:lnTo>
                    <a:pt x="409" y="88"/>
                  </a:lnTo>
                  <a:lnTo>
                    <a:pt x="409" y="88"/>
                  </a:lnTo>
                  <a:lnTo>
                    <a:pt x="409" y="88"/>
                  </a:lnTo>
                  <a:lnTo>
                    <a:pt x="409" y="88"/>
                  </a:lnTo>
                  <a:lnTo>
                    <a:pt x="409" y="88"/>
                  </a:lnTo>
                  <a:lnTo>
                    <a:pt x="409" y="88"/>
                  </a:lnTo>
                  <a:lnTo>
                    <a:pt x="409" y="93"/>
                  </a:lnTo>
                  <a:lnTo>
                    <a:pt x="415" y="93"/>
                  </a:lnTo>
                  <a:lnTo>
                    <a:pt x="415" y="93"/>
                  </a:lnTo>
                  <a:lnTo>
                    <a:pt x="415" y="93"/>
                  </a:lnTo>
                  <a:lnTo>
                    <a:pt x="415" y="93"/>
                  </a:lnTo>
                  <a:lnTo>
                    <a:pt x="415" y="93"/>
                  </a:lnTo>
                  <a:lnTo>
                    <a:pt x="415" y="98"/>
                  </a:lnTo>
                  <a:lnTo>
                    <a:pt x="420" y="98"/>
                  </a:lnTo>
                  <a:lnTo>
                    <a:pt x="420" y="98"/>
                  </a:lnTo>
                  <a:lnTo>
                    <a:pt x="420" y="98"/>
                  </a:lnTo>
                  <a:lnTo>
                    <a:pt x="420" y="98"/>
                  </a:lnTo>
                  <a:lnTo>
                    <a:pt x="425" y="98"/>
                  </a:lnTo>
                  <a:lnTo>
                    <a:pt x="425" y="104"/>
                  </a:lnTo>
                  <a:lnTo>
                    <a:pt x="425" y="104"/>
                  </a:lnTo>
                  <a:lnTo>
                    <a:pt x="430" y="104"/>
                  </a:lnTo>
                  <a:lnTo>
                    <a:pt x="430" y="104"/>
                  </a:lnTo>
                  <a:lnTo>
                    <a:pt x="430" y="104"/>
                  </a:lnTo>
                  <a:lnTo>
                    <a:pt x="435" y="104"/>
                  </a:lnTo>
                  <a:lnTo>
                    <a:pt x="435" y="104"/>
                  </a:lnTo>
                  <a:lnTo>
                    <a:pt x="435" y="109"/>
                  </a:lnTo>
                  <a:lnTo>
                    <a:pt x="435" y="109"/>
                  </a:lnTo>
                  <a:lnTo>
                    <a:pt x="435" y="109"/>
                  </a:lnTo>
                  <a:lnTo>
                    <a:pt x="435" y="114"/>
                  </a:lnTo>
                  <a:lnTo>
                    <a:pt x="440" y="114"/>
                  </a:lnTo>
                  <a:lnTo>
                    <a:pt x="440" y="114"/>
                  </a:lnTo>
                  <a:lnTo>
                    <a:pt x="440" y="114"/>
                  </a:lnTo>
                  <a:lnTo>
                    <a:pt x="440" y="114"/>
                  </a:lnTo>
                  <a:lnTo>
                    <a:pt x="440" y="114"/>
                  </a:lnTo>
                  <a:lnTo>
                    <a:pt x="446" y="114"/>
                  </a:lnTo>
                  <a:lnTo>
                    <a:pt x="446" y="114"/>
                  </a:lnTo>
                  <a:lnTo>
                    <a:pt x="446" y="114"/>
                  </a:lnTo>
                  <a:lnTo>
                    <a:pt x="451" y="114"/>
                  </a:lnTo>
                  <a:lnTo>
                    <a:pt x="451" y="114"/>
                  </a:lnTo>
                  <a:lnTo>
                    <a:pt x="451" y="119"/>
                  </a:lnTo>
                  <a:lnTo>
                    <a:pt x="451" y="119"/>
                  </a:lnTo>
                  <a:lnTo>
                    <a:pt x="451" y="119"/>
                  </a:lnTo>
                  <a:lnTo>
                    <a:pt x="456" y="119"/>
                  </a:lnTo>
                  <a:lnTo>
                    <a:pt x="456" y="119"/>
                  </a:lnTo>
                  <a:lnTo>
                    <a:pt x="456" y="119"/>
                  </a:lnTo>
                  <a:lnTo>
                    <a:pt x="456" y="119"/>
                  </a:lnTo>
                  <a:lnTo>
                    <a:pt x="461" y="119"/>
                  </a:lnTo>
                  <a:lnTo>
                    <a:pt x="461" y="119"/>
                  </a:lnTo>
                  <a:lnTo>
                    <a:pt x="461" y="119"/>
                  </a:lnTo>
                  <a:lnTo>
                    <a:pt x="461" y="119"/>
                  </a:lnTo>
                  <a:lnTo>
                    <a:pt x="466" y="119"/>
                  </a:lnTo>
                  <a:lnTo>
                    <a:pt x="466" y="119"/>
                  </a:lnTo>
                  <a:lnTo>
                    <a:pt x="466" y="119"/>
                  </a:lnTo>
                  <a:lnTo>
                    <a:pt x="466" y="119"/>
                  </a:lnTo>
                  <a:lnTo>
                    <a:pt x="472" y="124"/>
                  </a:lnTo>
                  <a:lnTo>
                    <a:pt x="472" y="124"/>
                  </a:lnTo>
                  <a:lnTo>
                    <a:pt x="472" y="124"/>
                  </a:lnTo>
                  <a:lnTo>
                    <a:pt x="477" y="124"/>
                  </a:lnTo>
                  <a:lnTo>
                    <a:pt x="477" y="124"/>
                  </a:lnTo>
                  <a:lnTo>
                    <a:pt x="477" y="124"/>
                  </a:lnTo>
                  <a:lnTo>
                    <a:pt x="477" y="124"/>
                  </a:lnTo>
                  <a:lnTo>
                    <a:pt x="482" y="124"/>
                  </a:lnTo>
                  <a:lnTo>
                    <a:pt x="482" y="124"/>
                  </a:lnTo>
                  <a:lnTo>
                    <a:pt x="482" y="124"/>
                  </a:lnTo>
                  <a:lnTo>
                    <a:pt x="482" y="124"/>
                  </a:lnTo>
                  <a:lnTo>
                    <a:pt x="487" y="124"/>
                  </a:lnTo>
                  <a:lnTo>
                    <a:pt x="492" y="124"/>
                  </a:lnTo>
                  <a:lnTo>
                    <a:pt x="492" y="124"/>
                  </a:lnTo>
                  <a:lnTo>
                    <a:pt x="492" y="124"/>
                  </a:lnTo>
                  <a:lnTo>
                    <a:pt x="492" y="124"/>
                  </a:lnTo>
                  <a:close/>
                </a:path>
              </a:pathLst>
            </a:custGeom>
            <a:solidFill>
              <a:schemeClr val="accent2"/>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4">
              <a:extLst>
                <a:ext uri="{FF2B5EF4-FFF2-40B4-BE49-F238E27FC236}">
                  <a16:creationId xmlns:a16="http://schemas.microsoft.com/office/drawing/2014/main" id="{41BB2FBA-D1F7-49CE-8AF3-A41CF7C6E0C7}"/>
                </a:ext>
              </a:extLst>
            </p:cNvPr>
            <p:cNvSpPr>
              <a:spLocks/>
            </p:cNvSpPr>
            <p:nvPr/>
          </p:nvSpPr>
          <p:spPr bwMode="auto">
            <a:xfrm>
              <a:off x="2945" y="765"/>
              <a:ext cx="1710" cy="2521"/>
            </a:xfrm>
            <a:custGeom>
              <a:avLst/>
              <a:gdLst>
                <a:gd name="T0" fmla="*/ 995 w 1710"/>
                <a:gd name="T1" fmla="*/ 192 h 2521"/>
                <a:gd name="T2" fmla="*/ 1145 w 1710"/>
                <a:gd name="T3" fmla="*/ 529 h 2521"/>
                <a:gd name="T4" fmla="*/ 1503 w 1710"/>
                <a:gd name="T5" fmla="*/ 954 h 2521"/>
                <a:gd name="T6" fmla="*/ 1591 w 1710"/>
                <a:gd name="T7" fmla="*/ 1416 h 2521"/>
                <a:gd name="T8" fmla="*/ 1684 w 1710"/>
                <a:gd name="T9" fmla="*/ 1831 h 2521"/>
                <a:gd name="T10" fmla="*/ 1622 w 1710"/>
                <a:gd name="T11" fmla="*/ 2199 h 2521"/>
                <a:gd name="T12" fmla="*/ 1415 w 1710"/>
                <a:gd name="T13" fmla="*/ 2391 h 2521"/>
                <a:gd name="T14" fmla="*/ 1088 w 1710"/>
                <a:gd name="T15" fmla="*/ 2459 h 2521"/>
                <a:gd name="T16" fmla="*/ 808 w 1710"/>
                <a:gd name="T17" fmla="*/ 2287 h 2521"/>
                <a:gd name="T18" fmla="*/ 482 w 1710"/>
                <a:gd name="T19" fmla="*/ 2350 h 2521"/>
                <a:gd name="T20" fmla="*/ 233 w 1710"/>
                <a:gd name="T21" fmla="*/ 2469 h 2521"/>
                <a:gd name="T22" fmla="*/ 0 w 1710"/>
                <a:gd name="T23" fmla="*/ 2272 h 2521"/>
                <a:gd name="T24" fmla="*/ 26 w 1710"/>
                <a:gd name="T25" fmla="*/ 2225 h 2521"/>
                <a:gd name="T26" fmla="*/ 41 w 1710"/>
                <a:gd name="T27" fmla="*/ 2168 h 2521"/>
                <a:gd name="T28" fmla="*/ 52 w 1710"/>
                <a:gd name="T29" fmla="*/ 2116 h 2521"/>
                <a:gd name="T30" fmla="*/ 41 w 1710"/>
                <a:gd name="T31" fmla="*/ 2064 h 2521"/>
                <a:gd name="T32" fmla="*/ 47 w 1710"/>
                <a:gd name="T33" fmla="*/ 2013 h 2521"/>
                <a:gd name="T34" fmla="*/ 88 w 1710"/>
                <a:gd name="T35" fmla="*/ 1976 h 2521"/>
                <a:gd name="T36" fmla="*/ 104 w 1710"/>
                <a:gd name="T37" fmla="*/ 1930 h 2521"/>
                <a:gd name="T38" fmla="*/ 109 w 1710"/>
                <a:gd name="T39" fmla="*/ 1862 h 2521"/>
                <a:gd name="T40" fmla="*/ 140 w 1710"/>
                <a:gd name="T41" fmla="*/ 1852 h 2521"/>
                <a:gd name="T42" fmla="*/ 171 w 1710"/>
                <a:gd name="T43" fmla="*/ 1836 h 2521"/>
                <a:gd name="T44" fmla="*/ 186 w 1710"/>
                <a:gd name="T45" fmla="*/ 1862 h 2521"/>
                <a:gd name="T46" fmla="*/ 212 w 1710"/>
                <a:gd name="T47" fmla="*/ 1847 h 2521"/>
                <a:gd name="T48" fmla="*/ 238 w 1710"/>
                <a:gd name="T49" fmla="*/ 1847 h 2521"/>
                <a:gd name="T50" fmla="*/ 275 w 1710"/>
                <a:gd name="T51" fmla="*/ 1836 h 2521"/>
                <a:gd name="T52" fmla="*/ 306 w 1710"/>
                <a:gd name="T53" fmla="*/ 1831 h 2521"/>
                <a:gd name="T54" fmla="*/ 326 w 1710"/>
                <a:gd name="T55" fmla="*/ 1805 h 2521"/>
                <a:gd name="T56" fmla="*/ 368 w 1710"/>
                <a:gd name="T57" fmla="*/ 1790 h 2521"/>
                <a:gd name="T58" fmla="*/ 389 w 1710"/>
                <a:gd name="T59" fmla="*/ 1795 h 2521"/>
                <a:gd name="T60" fmla="*/ 420 w 1710"/>
                <a:gd name="T61" fmla="*/ 1821 h 2521"/>
                <a:gd name="T62" fmla="*/ 440 w 1710"/>
                <a:gd name="T63" fmla="*/ 1852 h 2521"/>
                <a:gd name="T64" fmla="*/ 466 w 1710"/>
                <a:gd name="T65" fmla="*/ 1867 h 2521"/>
                <a:gd name="T66" fmla="*/ 492 w 1710"/>
                <a:gd name="T67" fmla="*/ 1800 h 2521"/>
                <a:gd name="T68" fmla="*/ 497 w 1710"/>
                <a:gd name="T69" fmla="*/ 1738 h 2521"/>
                <a:gd name="T70" fmla="*/ 497 w 1710"/>
                <a:gd name="T71" fmla="*/ 1675 h 2521"/>
                <a:gd name="T72" fmla="*/ 534 w 1710"/>
                <a:gd name="T73" fmla="*/ 1644 h 2521"/>
                <a:gd name="T74" fmla="*/ 580 w 1710"/>
                <a:gd name="T75" fmla="*/ 1613 h 2521"/>
                <a:gd name="T76" fmla="*/ 570 w 1710"/>
                <a:gd name="T77" fmla="*/ 1551 h 2521"/>
                <a:gd name="T78" fmla="*/ 544 w 1710"/>
                <a:gd name="T79" fmla="*/ 1509 h 2521"/>
                <a:gd name="T80" fmla="*/ 528 w 1710"/>
                <a:gd name="T81" fmla="*/ 1468 h 2521"/>
                <a:gd name="T82" fmla="*/ 544 w 1710"/>
                <a:gd name="T83" fmla="*/ 1426 h 2521"/>
                <a:gd name="T84" fmla="*/ 570 w 1710"/>
                <a:gd name="T85" fmla="*/ 1401 h 2521"/>
                <a:gd name="T86" fmla="*/ 570 w 1710"/>
                <a:gd name="T87" fmla="*/ 1354 h 2521"/>
                <a:gd name="T88" fmla="*/ 539 w 1710"/>
                <a:gd name="T89" fmla="*/ 1297 h 2521"/>
                <a:gd name="T90" fmla="*/ 528 w 1710"/>
                <a:gd name="T91" fmla="*/ 1229 h 2521"/>
                <a:gd name="T92" fmla="*/ 539 w 1710"/>
                <a:gd name="T93" fmla="*/ 1172 h 2521"/>
                <a:gd name="T94" fmla="*/ 487 w 1710"/>
                <a:gd name="T95" fmla="*/ 1126 h 2521"/>
                <a:gd name="T96" fmla="*/ 466 w 1710"/>
                <a:gd name="T97" fmla="*/ 1079 h 2521"/>
                <a:gd name="T98" fmla="*/ 435 w 1710"/>
                <a:gd name="T99" fmla="*/ 1048 h 2521"/>
                <a:gd name="T100" fmla="*/ 409 w 1710"/>
                <a:gd name="T101" fmla="*/ 1012 h 2521"/>
                <a:gd name="T102" fmla="*/ 383 w 1710"/>
                <a:gd name="T103" fmla="*/ 965 h 2521"/>
                <a:gd name="T104" fmla="*/ 373 w 1710"/>
                <a:gd name="T105" fmla="*/ 918 h 2521"/>
                <a:gd name="T106" fmla="*/ 394 w 1710"/>
                <a:gd name="T107" fmla="*/ 877 h 2521"/>
                <a:gd name="T108" fmla="*/ 383 w 1710"/>
                <a:gd name="T109" fmla="*/ 851 h 2521"/>
                <a:gd name="T110" fmla="*/ 337 w 1710"/>
                <a:gd name="T111" fmla="*/ 871 h 2521"/>
                <a:gd name="T112" fmla="*/ 337 w 1710"/>
                <a:gd name="T113" fmla="*/ 840 h 2521"/>
                <a:gd name="T114" fmla="*/ 316 w 1710"/>
                <a:gd name="T115" fmla="*/ 794 h 2521"/>
                <a:gd name="T116" fmla="*/ 285 w 1710"/>
                <a:gd name="T117" fmla="*/ 737 h 2521"/>
                <a:gd name="T118" fmla="*/ 249 w 1710"/>
                <a:gd name="T119" fmla="*/ 680 h 2521"/>
                <a:gd name="T120" fmla="*/ 269 w 1710"/>
                <a:gd name="T121" fmla="*/ 576 h 2521"/>
                <a:gd name="T122" fmla="*/ 523 w 1710"/>
                <a:gd name="T123" fmla="*/ 348 h 2521"/>
                <a:gd name="T124" fmla="*/ 715 w 1710"/>
                <a:gd name="T125" fmla="*/ 62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0" h="2521">
                  <a:moveTo>
                    <a:pt x="891" y="5"/>
                  </a:moveTo>
                  <a:lnTo>
                    <a:pt x="902" y="5"/>
                  </a:lnTo>
                  <a:lnTo>
                    <a:pt x="917" y="5"/>
                  </a:lnTo>
                  <a:lnTo>
                    <a:pt x="928" y="5"/>
                  </a:lnTo>
                  <a:lnTo>
                    <a:pt x="933" y="10"/>
                  </a:lnTo>
                  <a:lnTo>
                    <a:pt x="943" y="10"/>
                  </a:lnTo>
                  <a:lnTo>
                    <a:pt x="953" y="16"/>
                  </a:lnTo>
                  <a:lnTo>
                    <a:pt x="953" y="21"/>
                  </a:lnTo>
                  <a:lnTo>
                    <a:pt x="948" y="26"/>
                  </a:lnTo>
                  <a:lnTo>
                    <a:pt x="938" y="26"/>
                  </a:lnTo>
                  <a:lnTo>
                    <a:pt x="933" y="31"/>
                  </a:lnTo>
                  <a:lnTo>
                    <a:pt x="922" y="36"/>
                  </a:lnTo>
                  <a:lnTo>
                    <a:pt x="917" y="47"/>
                  </a:lnTo>
                  <a:lnTo>
                    <a:pt x="917" y="52"/>
                  </a:lnTo>
                  <a:lnTo>
                    <a:pt x="912" y="62"/>
                  </a:lnTo>
                  <a:lnTo>
                    <a:pt x="907" y="68"/>
                  </a:lnTo>
                  <a:lnTo>
                    <a:pt x="902" y="78"/>
                  </a:lnTo>
                  <a:lnTo>
                    <a:pt x="902" y="88"/>
                  </a:lnTo>
                  <a:lnTo>
                    <a:pt x="907" y="99"/>
                  </a:lnTo>
                  <a:lnTo>
                    <a:pt x="912" y="109"/>
                  </a:lnTo>
                  <a:lnTo>
                    <a:pt x="917" y="114"/>
                  </a:lnTo>
                  <a:lnTo>
                    <a:pt x="928" y="114"/>
                  </a:lnTo>
                  <a:lnTo>
                    <a:pt x="933" y="119"/>
                  </a:lnTo>
                  <a:lnTo>
                    <a:pt x="938" y="130"/>
                  </a:lnTo>
                  <a:lnTo>
                    <a:pt x="943" y="135"/>
                  </a:lnTo>
                  <a:lnTo>
                    <a:pt x="943" y="150"/>
                  </a:lnTo>
                  <a:lnTo>
                    <a:pt x="938" y="156"/>
                  </a:lnTo>
                  <a:lnTo>
                    <a:pt x="933" y="166"/>
                  </a:lnTo>
                  <a:lnTo>
                    <a:pt x="928" y="171"/>
                  </a:lnTo>
                  <a:lnTo>
                    <a:pt x="928" y="182"/>
                  </a:lnTo>
                  <a:lnTo>
                    <a:pt x="933" y="192"/>
                  </a:lnTo>
                  <a:lnTo>
                    <a:pt x="933" y="202"/>
                  </a:lnTo>
                  <a:lnTo>
                    <a:pt x="943" y="208"/>
                  </a:lnTo>
                  <a:lnTo>
                    <a:pt x="948" y="213"/>
                  </a:lnTo>
                  <a:lnTo>
                    <a:pt x="964" y="208"/>
                  </a:lnTo>
                  <a:lnTo>
                    <a:pt x="969" y="202"/>
                  </a:lnTo>
                  <a:lnTo>
                    <a:pt x="974" y="197"/>
                  </a:lnTo>
                  <a:lnTo>
                    <a:pt x="985" y="192"/>
                  </a:lnTo>
                  <a:lnTo>
                    <a:pt x="985" y="192"/>
                  </a:lnTo>
                  <a:lnTo>
                    <a:pt x="995" y="192"/>
                  </a:lnTo>
                  <a:lnTo>
                    <a:pt x="1005" y="197"/>
                  </a:lnTo>
                  <a:lnTo>
                    <a:pt x="1010" y="202"/>
                  </a:lnTo>
                  <a:lnTo>
                    <a:pt x="1010" y="213"/>
                  </a:lnTo>
                  <a:lnTo>
                    <a:pt x="1010" y="228"/>
                  </a:lnTo>
                  <a:lnTo>
                    <a:pt x="1010" y="233"/>
                  </a:lnTo>
                  <a:lnTo>
                    <a:pt x="1010" y="249"/>
                  </a:lnTo>
                  <a:lnTo>
                    <a:pt x="1016" y="259"/>
                  </a:lnTo>
                  <a:lnTo>
                    <a:pt x="1016" y="270"/>
                  </a:lnTo>
                  <a:lnTo>
                    <a:pt x="1016" y="280"/>
                  </a:lnTo>
                  <a:lnTo>
                    <a:pt x="1016" y="291"/>
                  </a:lnTo>
                  <a:lnTo>
                    <a:pt x="1021" y="301"/>
                  </a:lnTo>
                  <a:lnTo>
                    <a:pt x="1026" y="311"/>
                  </a:lnTo>
                  <a:lnTo>
                    <a:pt x="1031" y="322"/>
                  </a:lnTo>
                  <a:lnTo>
                    <a:pt x="1031" y="327"/>
                  </a:lnTo>
                  <a:lnTo>
                    <a:pt x="1042" y="332"/>
                  </a:lnTo>
                  <a:lnTo>
                    <a:pt x="1047" y="337"/>
                  </a:lnTo>
                  <a:lnTo>
                    <a:pt x="1052" y="348"/>
                  </a:lnTo>
                  <a:lnTo>
                    <a:pt x="1057" y="353"/>
                  </a:lnTo>
                  <a:lnTo>
                    <a:pt x="1057" y="363"/>
                  </a:lnTo>
                  <a:lnTo>
                    <a:pt x="1062" y="374"/>
                  </a:lnTo>
                  <a:lnTo>
                    <a:pt x="1067" y="384"/>
                  </a:lnTo>
                  <a:lnTo>
                    <a:pt x="1073" y="389"/>
                  </a:lnTo>
                  <a:lnTo>
                    <a:pt x="1078" y="394"/>
                  </a:lnTo>
                  <a:lnTo>
                    <a:pt x="1083" y="405"/>
                  </a:lnTo>
                  <a:lnTo>
                    <a:pt x="1083" y="415"/>
                  </a:lnTo>
                  <a:lnTo>
                    <a:pt x="1083" y="425"/>
                  </a:lnTo>
                  <a:lnTo>
                    <a:pt x="1078" y="436"/>
                  </a:lnTo>
                  <a:lnTo>
                    <a:pt x="1078" y="446"/>
                  </a:lnTo>
                  <a:lnTo>
                    <a:pt x="1078" y="462"/>
                  </a:lnTo>
                  <a:lnTo>
                    <a:pt x="1083" y="467"/>
                  </a:lnTo>
                  <a:lnTo>
                    <a:pt x="1088" y="477"/>
                  </a:lnTo>
                  <a:lnTo>
                    <a:pt x="1093" y="482"/>
                  </a:lnTo>
                  <a:lnTo>
                    <a:pt x="1093" y="493"/>
                  </a:lnTo>
                  <a:lnTo>
                    <a:pt x="1099" y="503"/>
                  </a:lnTo>
                  <a:lnTo>
                    <a:pt x="1104" y="508"/>
                  </a:lnTo>
                  <a:lnTo>
                    <a:pt x="1109" y="514"/>
                  </a:lnTo>
                  <a:lnTo>
                    <a:pt x="1119" y="519"/>
                  </a:lnTo>
                  <a:lnTo>
                    <a:pt x="1130" y="524"/>
                  </a:lnTo>
                  <a:lnTo>
                    <a:pt x="1135" y="529"/>
                  </a:lnTo>
                  <a:lnTo>
                    <a:pt x="1145" y="529"/>
                  </a:lnTo>
                  <a:lnTo>
                    <a:pt x="1156" y="529"/>
                  </a:lnTo>
                  <a:lnTo>
                    <a:pt x="1166" y="529"/>
                  </a:lnTo>
                  <a:lnTo>
                    <a:pt x="1176" y="534"/>
                  </a:lnTo>
                  <a:lnTo>
                    <a:pt x="1181" y="540"/>
                  </a:lnTo>
                  <a:lnTo>
                    <a:pt x="1187" y="545"/>
                  </a:lnTo>
                  <a:lnTo>
                    <a:pt x="1197" y="550"/>
                  </a:lnTo>
                  <a:lnTo>
                    <a:pt x="1197" y="560"/>
                  </a:lnTo>
                  <a:lnTo>
                    <a:pt x="1202" y="565"/>
                  </a:lnTo>
                  <a:lnTo>
                    <a:pt x="1207" y="576"/>
                  </a:lnTo>
                  <a:lnTo>
                    <a:pt x="1218" y="581"/>
                  </a:lnTo>
                  <a:lnTo>
                    <a:pt x="1223" y="586"/>
                  </a:lnTo>
                  <a:lnTo>
                    <a:pt x="1223" y="586"/>
                  </a:lnTo>
                  <a:lnTo>
                    <a:pt x="1228" y="586"/>
                  </a:lnTo>
                  <a:lnTo>
                    <a:pt x="1238" y="617"/>
                  </a:lnTo>
                  <a:lnTo>
                    <a:pt x="1327" y="612"/>
                  </a:lnTo>
                  <a:lnTo>
                    <a:pt x="1425" y="700"/>
                  </a:lnTo>
                  <a:lnTo>
                    <a:pt x="1425" y="705"/>
                  </a:lnTo>
                  <a:lnTo>
                    <a:pt x="1425" y="716"/>
                  </a:lnTo>
                  <a:lnTo>
                    <a:pt x="1430" y="731"/>
                  </a:lnTo>
                  <a:lnTo>
                    <a:pt x="1430" y="742"/>
                  </a:lnTo>
                  <a:lnTo>
                    <a:pt x="1430" y="757"/>
                  </a:lnTo>
                  <a:lnTo>
                    <a:pt x="1430" y="768"/>
                  </a:lnTo>
                  <a:lnTo>
                    <a:pt x="1435" y="778"/>
                  </a:lnTo>
                  <a:lnTo>
                    <a:pt x="1435" y="794"/>
                  </a:lnTo>
                  <a:lnTo>
                    <a:pt x="1435" y="804"/>
                  </a:lnTo>
                  <a:lnTo>
                    <a:pt x="1441" y="820"/>
                  </a:lnTo>
                  <a:lnTo>
                    <a:pt x="1441" y="830"/>
                  </a:lnTo>
                  <a:lnTo>
                    <a:pt x="1441" y="835"/>
                  </a:lnTo>
                  <a:lnTo>
                    <a:pt x="1441" y="840"/>
                  </a:lnTo>
                  <a:lnTo>
                    <a:pt x="1441" y="856"/>
                  </a:lnTo>
                  <a:lnTo>
                    <a:pt x="1446" y="856"/>
                  </a:lnTo>
                  <a:lnTo>
                    <a:pt x="1451" y="871"/>
                  </a:lnTo>
                  <a:lnTo>
                    <a:pt x="1456" y="882"/>
                  </a:lnTo>
                  <a:lnTo>
                    <a:pt x="1467" y="892"/>
                  </a:lnTo>
                  <a:lnTo>
                    <a:pt x="1472" y="908"/>
                  </a:lnTo>
                  <a:lnTo>
                    <a:pt x="1482" y="918"/>
                  </a:lnTo>
                  <a:lnTo>
                    <a:pt x="1487" y="929"/>
                  </a:lnTo>
                  <a:lnTo>
                    <a:pt x="1487" y="929"/>
                  </a:lnTo>
                  <a:lnTo>
                    <a:pt x="1498" y="944"/>
                  </a:lnTo>
                  <a:lnTo>
                    <a:pt x="1503" y="954"/>
                  </a:lnTo>
                  <a:lnTo>
                    <a:pt x="1513" y="970"/>
                  </a:lnTo>
                  <a:lnTo>
                    <a:pt x="1518" y="980"/>
                  </a:lnTo>
                  <a:lnTo>
                    <a:pt x="1524" y="991"/>
                  </a:lnTo>
                  <a:lnTo>
                    <a:pt x="1529" y="991"/>
                  </a:lnTo>
                  <a:lnTo>
                    <a:pt x="1534" y="1006"/>
                  </a:lnTo>
                  <a:lnTo>
                    <a:pt x="1539" y="1017"/>
                  </a:lnTo>
                  <a:lnTo>
                    <a:pt x="1549" y="1032"/>
                  </a:lnTo>
                  <a:lnTo>
                    <a:pt x="1555" y="1043"/>
                  </a:lnTo>
                  <a:lnTo>
                    <a:pt x="1565" y="1053"/>
                  </a:lnTo>
                  <a:lnTo>
                    <a:pt x="1570" y="1069"/>
                  </a:lnTo>
                  <a:lnTo>
                    <a:pt x="1581" y="1079"/>
                  </a:lnTo>
                  <a:lnTo>
                    <a:pt x="1581" y="1084"/>
                  </a:lnTo>
                  <a:lnTo>
                    <a:pt x="1586" y="1094"/>
                  </a:lnTo>
                  <a:lnTo>
                    <a:pt x="1591" y="1100"/>
                  </a:lnTo>
                  <a:lnTo>
                    <a:pt x="1596" y="1105"/>
                  </a:lnTo>
                  <a:lnTo>
                    <a:pt x="1601" y="1120"/>
                  </a:lnTo>
                  <a:lnTo>
                    <a:pt x="1612" y="1131"/>
                  </a:lnTo>
                  <a:lnTo>
                    <a:pt x="1586" y="1152"/>
                  </a:lnTo>
                  <a:lnTo>
                    <a:pt x="1555" y="1183"/>
                  </a:lnTo>
                  <a:lnTo>
                    <a:pt x="1560" y="1193"/>
                  </a:lnTo>
                  <a:lnTo>
                    <a:pt x="1560" y="1203"/>
                  </a:lnTo>
                  <a:lnTo>
                    <a:pt x="1565" y="1219"/>
                  </a:lnTo>
                  <a:lnTo>
                    <a:pt x="1565" y="1229"/>
                  </a:lnTo>
                  <a:lnTo>
                    <a:pt x="1570" y="1240"/>
                  </a:lnTo>
                  <a:lnTo>
                    <a:pt x="1575" y="1255"/>
                  </a:lnTo>
                  <a:lnTo>
                    <a:pt x="1575" y="1266"/>
                  </a:lnTo>
                  <a:lnTo>
                    <a:pt x="1581" y="1281"/>
                  </a:lnTo>
                  <a:lnTo>
                    <a:pt x="1581" y="1292"/>
                  </a:lnTo>
                  <a:lnTo>
                    <a:pt x="1586" y="1302"/>
                  </a:lnTo>
                  <a:lnTo>
                    <a:pt x="1586" y="1318"/>
                  </a:lnTo>
                  <a:lnTo>
                    <a:pt x="1591" y="1318"/>
                  </a:lnTo>
                  <a:lnTo>
                    <a:pt x="1591" y="1328"/>
                  </a:lnTo>
                  <a:lnTo>
                    <a:pt x="1596" y="1343"/>
                  </a:lnTo>
                  <a:lnTo>
                    <a:pt x="1596" y="1354"/>
                  </a:lnTo>
                  <a:lnTo>
                    <a:pt x="1601" y="1369"/>
                  </a:lnTo>
                  <a:lnTo>
                    <a:pt x="1596" y="1375"/>
                  </a:lnTo>
                  <a:lnTo>
                    <a:pt x="1596" y="1390"/>
                  </a:lnTo>
                  <a:lnTo>
                    <a:pt x="1591" y="1401"/>
                  </a:lnTo>
                  <a:lnTo>
                    <a:pt x="1591" y="1411"/>
                  </a:lnTo>
                  <a:lnTo>
                    <a:pt x="1591" y="1416"/>
                  </a:lnTo>
                  <a:lnTo>
                    <a:pt x="1586" y="1426"/>
                  </a:lnTo>
                  <a:lnTo>
                    <a:pt x="1586" y="1437"/>
                  </a:lnTo>
                  <a:lnTo>
                    <a:pt x="1581" y="1452"/>
                  </a:lnTo>
                  <a:lnTo>
                    <a:pt x="1581" y="1463"/>
                  </a:lnTo>
                  <a:lnTo>
                    <a:pt x="1575" y="1478"/>
                  </a:lnTo>
                  <a:lnTo>
                    <a:pt x="1575" y="1489"/>
                  </a:lnTo>
                  <a:lnTo>
                    <a:pt x="1570" y="1499"/>
                  </a:lnTo>
                  <a:lnTo>
                    <a:pt x="1565" y="1515"/>
                  </a:lnTo>
                  <a:lnTo>
                    <a:pt x="1565" y="1525"/>
                  </a:lnTo>
                  <a:lnTo>
                    <a:pt x="1565" y="1541"/>
                  </a:lnTo>
                  <a:lnTo>
                    <a:pt x="1560" y="1551"/>
                  </a:lnTo>
                  <a:lnTo>
                    <a:pt x="1560" y="1566"/>
                  </a:lnTo>
                  <a:lnTo>
                    <a:pt x="1555" y="1577"/>
                  </a:lnTo>
                  <a:lnTo>
                    <a:pt x="1555" y="1577"/>
                  </a:lnTo>
                  <a:lnTo>
                    <a:pt x="1555" y="1592"/>
                  </a:lnTo>
                  <a:lnTo>
                    <a:pt x="1549" y="1603"/>
                  </a:lnTo>
                  <a:lnTo>
                    <a:pt x="1549" y="1603"/>
                  </a:lnTo>
                  <a:lnTo>
                    <a:pt x="1555" y="1608"/>
                  </a:lnTo>
                  <a:lnTo>
                    <a:pt x="1560" y="1618"/>
                  </a:lnTo>
                  <a:lnTo>
                    <a:pt x="1565" y="1634"/>
                  </a:lnTo>
                  <a:lnTo>
                    <a:pt x="1575" y="1644"/>
                  </a:lnTo>
                  <a:lnTo>
                    <a:pt x="1581" y="1655"/>
                  </a:lnTo>
                  <a:lnTo>
                    <a:pt x="1591" y="1665"/>
                  </a:lnTo>
                  <a:lnTo>
                    <a:pt x="1591" y="1670"/>
                  </a:lnTo>
                  <a:lnTo>
                    <a:pt x="1596" y="1681"/>
                  </a:lnTo>
                  <a:lnTo>
                    <a:pt x="1601" y="1696"/>
                  </a:lnTo>
                  <a:lnTo>
                    <a:pt x="1612" y="1707"/>
                  </a:lnTo>
                  <a:lnTo>
                    <a:pt x="1617" y="1717"/>
                  </a:lnTo>
                  <a:lnTo>
                    <a:pt x="1627" y="1732"/>
                  </a:lnTo>
                  <a:lnTo>
                    <a:pt x="1627" y="1732"/>
                  </a:lnTo>
                  <a:lnTo>
                    <a:pt x="1632" y="1743"/>
                  </a:lnTo>
                  <a:lnTo>
                    <a:pt x="1638" y="1758"/>
                  </a:lnTo>
                  <a:lnTo>
                    <a:pt x="1648" y="1769"/>
                  </a:lnTo>
                  <a:lnTo>
                    <a:pt x="1653" y="1779"/>
                  </a:lnTo>
                  <a:lnTo>
                    <a:pt x="1663" y="1795"/>
                  </a:lnTo>
                  <a:lnTo>
                    <a:pt x="1669" y="1805"/>
                  </a:lnTo>
                  <a:lnTo>
                    <a:pt x="1674" y="1815"/>
                  </a:lnTo>
                  <a:lnTo>
                    <a:pt x="1679" y="1826"/>
                  </a:lnTo>
                  <a:lnTo>
                    <a:pt x="1679" y="1831"/>
                  </a:lnTo>
                  <a:lnTo>
                    <a:pt x="1684" y="1831"/>
                  </a:lnTo>
                  <a:lnTo>
                    <a:pt x="1689" y="1841"/>
                  </a:lnTo>
                  <a:lnTo>
                    <a:pt x="1695" y="1847"/>
                  </a:lnTo>
                  <a:lnTo>
                    <a:pt x="1700" y="1857"/>
                  </a:lnTo>
                  <a:lnTo>
                    <a:pt x="1705" y="1862"/>
                  </a:lnTo>
                  <a:lnTo>
                    <a:pt x="1710" y="1873"/>
                  </a:lnTo>
                  <a:lnTo>
                    <a:pt x="1710" y="1883"/>
                  </a:lnTo>
                  <a:lnTo>
                    <a:pt x="1705" y="1893"/>
                  </a:lnTo>
                  <a:lnTo>
                    <a:pt x="1700" y="1904"/>
                  </a:lnTo>
                  <a:lnTo>
                    <a:pt x="1695" y="1909"/>
                  </a:lnTo>
                  <a:lnTo>
                    <a:pt x="1689" y="1914"/>
                  </a:lnTo>
                  <a:lnTo>
                    <a:pt x="1684" y="1919"/>
                  </a:lnTo>
                  <a:lnTo>
                    <a:pt x="1679" y="1930"/>
                  </a:lnTo>
                  <a:lnTo>
                    <a:pt x="1674" y="1935"/>
                  </a:lnTo>
                  <a:lnTo>
                    <a:pt x="1674" y="1945"/>
                  </a:lnTo>
                  <a:lnTo>
                    <a:pt x="1669" y="1961"/>
                  </a:lnTo>
                  <a:lnTo>
                    <a:pt x="1669" y="1971"/>
                  </a:lnTo>
                  <a:lnTo>
                    <a:pt x="1669" y="1981"/>
                  </a:lnTo>
                  <a:lnTo>
                    <a:pt x="1663" y="1992"/>
                  </a:lnTo>
                  <a:lnTo>
                    <a:pt x="1658" y="1992"/>
                  </a:lnTo>
                  <a:lnTo>
                    <a:pt x="1653" y="2002"/>
                  </a:lnTo>
                  <a:lnTo>
                    <a:pt x="1648" y="2013"/>
                  </a:lnTo>
                  <a:lnTo>
                    <a:pt x="1648" y="2023"/>
                  </a:lnTo>
                  <a:lnTo>
                    <a:pt x="1643" y="2028"/>
                  </a:lnTo>
                  <a:lnTo>
                    <a:pt x="1643" y="2044"/>
                  </a:lnTo>
                  <a:lnTo>
                    <a:pt x="1638" y="2049"/>
                  </a:lnTo>
                  <a:lnTo>
                    <a:pt x="1632" y="2059"/>
                  </a:lnTo>
                  <a:lnTo>
                    <a:pt x="1632" y="2064"/>
                  </a:lnTo>
                  <a:lnTo>
                    <a:pt x="1627" y="2075"/>
                  </a:lnTo>
                  <a:lnTo>
                    <a:pt x="1622" y="2085"/>
                  </a:lnTo>
                  <a:lnTo>
                    <a:pt x="1622" y="2096"/>
                  </a:lnTo>
                  <a:lnTo>
                    <a:pt x="1622" y="2106"/>
                  </a:lnTo>
                  <a:lnTo>
                    <a:pt x="1617" y="2116"/>
                  </a:lnTo>
                  <a:lnTo>
                    <a:pt x="1617" y="2127"/>
                  </a:lnTo>
                  <a:lnTo>
                    <a:pt x="1617" y="2137"/>
                  </a:lnTo>
                  <a:lnTo>
                    <a:pt x="1617" y="2147"/>
                  </a:lnTo>
                  <a:lnTo>
                    <a:pt x="1617" y="2158"/>
                  </a:lnTo>
                  <a:lnTo>
                    <a:pt x="1617" y="2168"/>
                  </a:lnTo>
                  <a:lnTo>
                    <a:pt x="1617" y="2179"/>
                  </a:lnTo>
                  <a:lnTo>
                    <a:pt x="1622" y="2189"/>
                  </a:lnTo>
                  <a:lnTo>
                    <a:pt x="1622" y="2199"/>
                  </a:lnTo>
                  <a:lnTo>
                    <a:pt x="1627" y="2210"/>
                  </a:lnTo>
                  <a:lnTo>
                    <a:pt x="1627" y="2220"/>
                  </a:lnTo>
                  <a:lnTo>
                    <a:pt x="1627" y="2230"/>
                  </a:lnTo>
                  <a:lnTo>
                    <a:pt x="1627" y="2241"/>
                  </a:lnTo>
                  <a:lnTo>
                    <a:pt x="1627" y="2251"/>
                  </a:lnTo>
                  <a:lnTo>
                    <a:pt x="1632" y="2267"/>
                  </a:lnTo>
                  <a:lnTo>
                    <a:pt x="1632" y="2277"/>
                  </a:lnTo>
                  <a:lnTo>
                    <a:pt x="1632" y="2287"/>
                  </a:lnTo>
                  <a:lnTo>
                    <a:pt x="1627" y="2298"/>
                  </a:lnTo>
                  <a:lnTo>
                    <a:pt x="1627" y="2308"/>
                  </a:lnTo>
                  <a:lnTo>
                    <a:pt x="1622" y="2319"/>
                  </a:lnTo>
                  <a:lnTo>
                    <a:pt x="1617" y="2329"/>
                  </a:lnTo>
                  <a:lnTo>
                    <a:pt x="1617" y="2339"/>
                  </a:lnTo>
                  <a:lnTo>
                    <a:pt x="1612" y="2345"/>
                  </a:lnTo>
                  <a:lnTo>
                    <a:pt x="1606" y="2350"/>
                  </a:lnTo>
                  <a:lnTo>
                    <a:pt x="1601" y="2360"/>
                  </a:lnTo>
                  <a:lnTo>
                    <a:pt x="1601" y="2370"/>
                  </a:lnTo>
                  <a:lnTo>
                    <a:pt x="1596" y="2381"/>
                  </a:lnTo>
                  <a:lnTo>
                    <a:pt x="1591" y="2386"/>
                  </a:lnTo>
                  <a:lnTo>
                    <a:pt x="1581" y="2391"/>
                  </a:lnTo>
                  <a:lnTo>
                    <a:pt x="1570" y="2391"/>
                  </a:lnTo>
                  <a:lnTo>
                    <a:pt x="1560" y="2396"/>
                  </a:lnTo>
                  <a:lnTo>
                    <a:pt x="1549" y="2396"/>
                  </a:lnTo>
                  <a:lnTo>
                    <a:pt x="1539" y="2402"/>
                  </a:lnTo>
                  <a:lnTo>
                    <a:pt x="1534" y="2407"/>
                  </a:lnTo>
                  <a:lnTo>
                    <a:pt x="1524" y="2412"/>
                  </a:lnTo>
                  <a:lnTo>
                    <a:pt x="1518" y="2417"/>
                  </a:lnTo>
                  <a:lnTo>
                    <a:pt x="1518" y="2417"/>
                  </a:lnTo>
                  <a:lnTo>
                    <a:pt x="1508" y="2422"/>
                  </a:lnTo>
                  <a:lnTo>
                    <a:pt x="1503" y="2428"/>
                  </a:lnTo>
                  <a:lnTo>
                    <a:pt x="1498" y="2422"/>
                  </a:lnTo>
                  <a:lnTo>
                    <a:pt x="1487" y="2417"/>
                  </a:lnTo>
                  <a:lnTo>
                    <a:pt x="1477" y="2417"/>
                  </a:lnTo>
                  <a:lnTo>
                    <a:pt x="1472" y="2412"/>
                  </a:lnTo>
                  <a:lnTo>
                    <a:pt x="1461" y="2407"/>
                  </a:lnTo>
                  <a:lnTo>
                    <a:pt x="1451" y="2402"/>
                  </a:lnTo>
                  <a:lnTo>
                    <a:pt x="1441" y="2402"/>
                  </a:lnTo>
                  <a:lnTo>
                    <a:pt x="1430" y="2396"/>
                  </a:lnTo>
                  <a:lnTo>
                    <a:pt x="1425" y="2396"/>
                  </a:lnTo>
                  <a:lnTo>
                    <a:pt x="1415" y="2391"/>
                  </a:lnTo>
                  <a:lnTo>
                    <a:pt x="1410" y="2386"/>
                  </a:lnTo>
                  <a:lnTo>
                    <a:pt x="1399" y="2381"/>
                  </a:lnTo>
                  <a:lnTo>
                    <a:pt x="1394" y="2376"/>
                  </a:lnTo>
                  <a:lnTo>
                    <a:pt x="1384" y="2370"/>
                  </a:lnTo>
                  <a:lnTo>
                    <a:pt x="1378" y="2370"/>
                  </a:lnTo>
                  <a:lnTo>
                    <a:pt x="1363" y="2365"/>
                  </a:lnTo>
                  <a:lnTo>
                    <a:pt x="1353" y="2365"/>
                  </a:lnTo>
                  <a:lnTo>
                    <a:pt x="1342" y="2370"/>
                  </a:lnTo>
                  <a:lnTo>
                    <a:pt x="1332" y="2376"/>
                  </a:lnTo>
                  <a:lnTo>
                    <a:pt x="1327" y="2381"/>
                  </a:lnTo>
                  <a:lnTo>
                    <a:pt x="1321" y="2386"/>
                  </a:lnTo>
                  <a:lnTo>
                    <a:pt x="1316" y="2396"/>
                  </a:lnTo>
                  <a:lnTo>
                    <a:pt x="1311" y="2402"/>
                  </a:lnTo>
                  <a:lnTo>
                    <a:pt x="1306" y="2412"/>
                  </a:lnTo>
                  <a:lnTo>
                    <a:pt x="1301" y="2422"/>
                  </a:lnTo>
                  <a:lnTo>
                    <a:pt x="1301" y="2428"/>
                  </a:lnTo>
                  <a:lnTo>
                    <a:pt x="1296" y="2438"/>
                  </a:lnTo>
                  <a:lnTo>
                    <a:pt x="1285" y="2443"/>
                  </a:lnTo>
                  <a:lnTo>
                    <a:pt x="1280" y="2448"/>
                  </a:lnTo>
                  <a:lnTo>
                    <a:pt x="1275" y="2453"/>
                  </a:lnTo>
                  <a:lnTo>
                    <a:pt x="1264" y="2459"/>
                  </a:lnTo>
                  <a:lnTo>
                    <a:pt x="1254" y="2459"/>
                  </a:lnTo>
                  <a:lnTo>
                    <a:pt x="1244" y="2453"/>
                  </a:lnTo>
                  <a:lnTo>
                    <a:pt x="1233" y="2448"/>
                  </a:lnTo>
                  <a:lnTo>
                    <a:pt x="1228" y="2448"/>
                  </a:lnTo>
                  <a:lnTo>
                    <a:pt x="1218" y="2443"/>
                  </a:lnTo>
                  <a:lnTo>
                    <a:pt x="1207" y="2443"/>
                  </a:lnTo>
                  <a:lnTo>
                    <a:pt x="1197" y="2443"/>
                  </a:lnTo>
                  <a:lnTo>
                    <a:pt x="1181" y="2443"/>
                  </a:lnTo>
                  <a:lnTo>
                    <a:pt x="1171" y="2443"/>
                  </a:lnTo>
                  <a:lnTo>
                    <a:pt x="1161" y="2438"/>
                  </a:lnTo>
                  <a:lnTo>
                    <a:pt x="1150" y="2438"/>
                  </a:lnTo>
                  <a:lnTo>
                    <a:pt x="1140" y="2443"/>
                  </a:lnTo>
                  <a:lnTo>
                    <a:pt x="1135" y="2448"/>
                  </a:lnTo>
                  <a:lnTo>
                    <a:pt x="1130" y="2453"/>
                  </a:lnTo>
                  <a:lnTo>
                    <a:pt x="1119" y="2459"/>
                  </a:lnTo>
                  <a:lnTo>
                    <a:pt x="1114" y="2464"/>
                  </a:lnTo>
                  <a:lnTo>
                    <a:pt x="1109" y="2464"/>
                  </a:lnTo>
                  <a:lnTo>
                    <a:pt x="1099" y="2464"/>
                  </a:lnTo>
                  <a:lnTo>
                    <a:pt x="1088" y="2459"/>
                  </a:lnTo>
                  <a:lnTo>
                    <a:pt x="1078" y="2459"/>
                  </a:lnTo>
                  <a:lnTo>
                    <a:pt x="1073" y="2453"/>
                  </a:lnTo>
                  <a:lnTo>
                    <a:pt x="1062" y="2448"/>
                  </a:lnTo>
                  <a:lnTo>
                    <a:pt x="1052" y="2443"/>
                  </a:lnTo>
                  <a:lnTo>
                    <a:pt x="1042" y="2443"/>
                  </a:lnTo>
                  <a:lnTo>
                    <a:pt x="1031" y="2438"/>
                  </a:lnTo>
                  <a:lnTo>
                    <a:pt x="1021" y="2438"/>
                  </a:lnTo>
                  <a:lnTo>
                    <a:pt x="1010" y="2438"/>
                  </a:lnTo>
                  <a:lnTo>
                    <a:pt x="1005" y="2433"/>
                  </a:lnTo>
                  <a:lnTo>
                    <a:pt x="995" y="2428"/>
                  </a:lnTo>
                  <a:lnTo>
                    <a:pt x="990" y="2422"/>
                  </a:lnTo>
                  <a:lnTo>
                    <a:pt x="985" y="2422"/>
                  </a:lnTo>
                  <a:lnTo>
                    <a:pt x="985" y="2417"/>
                  </a:lnTo>
                  <a:lnTo>
                    <a:pt x="979" y="2407"/>
                  </a:lnTo>
                  <a:lnTo>
                    <a:pt x="974" y="2402"/>
                  </a:lnTo>
                  <a:lnTo>
                    <a:pt x="964" y="2396"/>
                  </a:lnTo>
                  <a:lnTo>
                    <a:pt x="953" y="2391"/>
                  </a:lnTo>
                  <a:lnTo>
                    <a:pt x="948" y="2391"/>
                  </a:lnTo>
                  <a:lnTo>
                    <a:pt x="938" y="2386"/>
                  </a:lnTo>
                  <a:lnTo>
                    <a:pt x="928" y="2381"/>
                  </a:lnTo>
                  <a:lnTo>
                    <a:pt x="922" y="2376"/>
                  </a:lnTo>
                  <a:lnTo>
                    <a:pt x="917" y="2370"/>
                  </a:lnTo>
                  <a:lnTo>
                    <a:pt x="912" y="2360"/>
                  </a:lnTo>
                  <a:lnTo>
                    <a:pt x="907" y="2355"/>
                  </a:lnTo>
                  <a:lnTo>
                    <a:pt x="902" y="2350"/>
                  </a:lnTo>
                  <a:lnTo>
                    <a:pt x="896" y="2345"/>
                  </a:lnTo>
                  <a:lnTo>
                    <a:pt x="886" y="2334"/>
                  </a:lnTo>
                  <a:lnTo>
                    <a:pt x="886" y="2324"/>
                  </a:lnTo>
                  <a:lnTo>
                    <a:pt x="886" y="2313"/>
                  </a:lnTo>
                  <a:lnTo>
                    <a:pt x="886" y="2303"/>
                  </a:lnTo>
                  <a:lnTo>
                    <a:pt x="881" y="2293"/>
                  </a:lnTo>
                  <a:lnTo>
                    <a:pt x="871" y="2298"/>
                  </a:lnTo>
                  <a:lnTo>
                    <a:pt x="865" y="2303"/>
                  </a:lnTo>
                  <a:lnTo>
                    <a:pt x="855" y="2308"/>
                  </a:lnTo>
                  <a:lnTo>
                    <a:pt x="850" y="2308"/>
                  </a:lnTo>
                  <a:lnTo>
                    <a:pt x="839" y="2303"/>
                  </a:lnTo>
                  <a:lnTo>
                    <a:pt x="834" y="2298"/>
                  </a:lnTo>
                  <a:lnTo>
                    <a:pt x="824" y="2293"/>
                  </a:lnTo>
                  <a:lnTo>
                    <a:pt x="814" y="2293"/>
                  </a:lnTo>
                  <a:lnTo>
                    <a:pt x="808" y="2287"/>
                  </a:lnTo>
                  <a:lnTo>
                    <a:pt x="798" y="2282"/>
                  </a:lnTo>
                  <a:lnTo>
                    <a:pt x="793" y="2277"/>
                  </a:lnTo>
                  <a:lnTo>
                    <a:pt x="777" y="2277"/>
                  </a:lnTo>
                  <a:lnTo>
                    <a:pt x="767" y="2277"/>
                  </a:lnTo>
                  <a:lnTo>
                    <a:pt x="762" y="2287"/>
                  </a:lnTo>
                  <a:lnTo>
                    <a:pt x="757" y="2293"/>
                  </a:lnTo>
                  <a:lnTo>
                    <a:pt x="751" y="2303"/>
                  </a:lnTo>
                  <a:lnTo>
                    <a:pt x="751" y="2308"/>
                  </a:lnTo>
                  <a:lnTo>
                    <a:pt x="746" y="2319"/>
                  </a:lnTo>
                  <a:lnTo>
                    <a:pt x="741" y="2324"/>
                  </a:lnTo>
                  <a:lnTo>
                    <a:pt x="736" y="2334"/>
                  </a:lnTo>
                  <a:lnTo>
                    <a:pt x="731" y="2339"/>
                  </a:lnTo>
                  <a:lnTo>
                    <a:pt x="725" y="2345"/>
                  </a:lnTo>
                  <a:lnTo>
                    <a:pt x="720" y="2350"/>
                  </a:lnTo>
                  <a:lnTo>
                    <a:pt x="715" y="2350"/>
                  </a:lnTo>
                  <a:lnTo>
                    <a:pt x="705" y="2355"/>
                  </a:lnTo>
                  <a:lnTo>
                    <a:pt x="694" y="2355"/>
                  </a:lnTo>
                  <a:lnTo>
                    <a:pt x="684" y="2360"/>
                  </a:lnTo>
                  <a:lnTo>
                    <a:pt x="674" y="2360"/>
                  </a:lnTo>
                  <a:lnTo>
                    <a:pt x="663" y="2365"/>
                  </a:lnTo>
                  <a:lnTo>
                    <a:pt x="658" y="2370"/>
                  </a:lnTo>
                  <a:lnTo>
                    <a:pt x="648" y="2370"/>
                  </a:lnTo>
                  <a:lnTo>
                    <a:pt x="637" y="2376"/>
                  </a:lnTo>
                  <a:lnTo>
                    <a:pt x="627" y="2376"/>
                  </a:lnTo>
                  <a:lnTo>
                    <a:pt x="617" y="2381"/>
                  </a:lnTo>
                  <a:lnTo>
                    <a:pt x="606" y="2381"/>
                  </a:lnTo>
                  <a:lnTo>
                    <a:pt x="596" y="2381"/>
                  </a:lnTo>
                  <a:lnTo>
                    <a:pt x="596" y="2381"/>
                  </a:lnTo>
                  <a:lnTo>
                    <a:pt x="580" y="2381"/>
                  </a:lnTo>
                  <a:lnTo>
                    <a:pt x="570" y="2381"/>
                  </a:lnTo>
                  <a:lnTo>
                    <a:pt x="560" y="2381"/>
                  </a:lnTo>
                  <a:lnTo>
                    <a:pt x="549" y="2376"/>
                  </a:lnTo>
                  <a:lnTo>
                    <a:pt x="544" y="2370"/>
                  </a:lnTo>
                  <a:lnTo>
                    <a:pt x="534" y="2370"/>
                  </a:lnTo>
                  <a:lnTo>
                    <a:pt x="528" y="2360"/>
                  </a:lnTo>
                  <a:lnTo>
                    <a:pt x="518" y="2355"/>
                  </a:lnTo>
                  <a:lnTo>
                    <a:pt x="513" y="2350"/>
                  </a:lnTo>
                  <a:lnTo>
                    <a:pt x="503" y="2350"/>
                  </a:lnTo>
                  <a:lnTo>
                    <a:pt x="492" y="2345"/>
                  </a:lnTo>
                  <a:lnTo>
                    <a:pt x="482" y="2350"/>
                  </a:lnTo>
                  <a:lnTo>
                    <a:pt x="477" y="2355"/>
                  </a:lnTo>
                  <a:lnTo>
                    <a:pt x="471" y="2365"/>
                  </a:lnTo>
                  <a:lnTo>
                    <a:pt x="471" y="2381"/>
                  </a:lnTo>
                  <a:lnTo>
                    <a:pt x="477" y="2391"/>
                  </a:lnTo>
                  <a:lnTo>
                    <a:pt x="471" y="2402"/>
                  </a:lnTo>
                  <a:lnTo>
                    <a:pt x="466" y="2407"/>
                  </a:lnTo>
                  <a:lnTo>
                    <a:pt x="456" y="2412"/>
                  </a:lnTo>
                  <a:lnTo>
                    <a:pt x="451" y="2412"/>
                  </a:lnTo>
                  <a:lnTo>
                    <a:pt x="451" y="2412"/>
                  </a:lnTo>
                  <a:lnTo>
                    <a:pt x="440" y="2417"/>
                  </a:lnTo>
                  <a:lnTo>
                    <a:pt x="430" y="2422"/>
                  </a:lnTo>
                  <a:lnTo>
                    <a:pt x="425" y="2428"/>
                  </a:lnTo>
                  <a:lnTo>
                    <a:pt x="420" y="2438"/>
                  </a:lnTo>
                  <a:lnTo>
                    <a:pt x="420" y="2448"/>
                  </a:lnTo>
                  <a:lnTo>
                    <a:pt x="414" y="2453"/>
                  </a:lnTo>
                  <a:lnTo>
                    <a:pt x="414" y="2464"/>
                  </a:lnTo>
                  <a:lnTo>
                    <a:pt x="409" y="2474"/>
                  </a:lnTo>
                  <a:lnTo>
                    <a:pt x="399" y="2479"/>
                  </a:lnTo>
                  <a:lnTo>
                    <a:pt x="394" y="2485"/>
                  </a:lnTo>
                  <a:lnTo>
                    <a:pt x="389" y="2490"/>
                  </a:lnTo>
                  <a:lnTo>
                    <a:pt x="383" y="2500"/>
                  </a:lnTo>
                  <a:lnTo>
                    <a:pt x="378" y="2505"/>
                  </a:lnTo>
                  <a:lnTo>
                    <a:pt x="368" y="2510"/>
                  </a:lnTo>
                  <a:lnTo>
                    <a:pt x="363" y="2516"/>
                  </a:lnTo>
                  <a:lnTo>
                    <a:pt x="352" y="2521"/>
                  </a:lnTo>
                  <a:lnTo>
                    <a:pt x="347" y="2516"/>
                  </a:lnTo>
                  <a:lnTo>
                    <a:pt x="342" y="2516"/>
                  </a:lnTo>
                  <a:lnTo>
                    <a:pt x="332" y="2516"/>
                  </a:lnTo>
                  <a:lnTo>
                    <a:pt x="321" y="2510"/>
                  </a:lnTo>
                  <a:lnTo>
                    <a:pt x="311" y="2510"/>
                  </a:lnTo>
                  <a:lnTo>
                    <a:pt x="300" y="2505"/>
                  </a:lnTo>
                  <a:lnTo>
                    <a:pt x="290" y="2505"/>
                  </a:lnTo>
                  <a:lnTo>
                    <a:pt x="280" y="2505"/>
                  </a:lnTo>
                  <a:lnTo>
                    <a:pt x="275" y="2500"/>
                  </a:lnTo>
                  <a:lnTo>
                    <a:pt x="264" y="2495"/>
                  </a:lnTo>
                  <a:lnTo>
                    <a:pt x="259" y="2490"/>
                  </a:lnTo>
                  <a:lnTo>
                    <a:pt x="249" y="2485"/>
                  </a:lnTo>
                  <a:lnTo>
                    <a:pt x="243" y="2479"/>
                  </a:lnTo>
                  <a:lnTo>
                    <a:pt x="233" y="2474"/>
                  </a:lnTo>
                  <a:lnTo>
                    <a:pt x="233" y="2469"/>
                  </a:lnTo>
                  <a:lnTo>
                    <a:pt x="223" y="2459"/>
                  </a:lnTo>
                  <a:lnTo>
                    <a:pt x="218" y="2453"/>
                  </a:lnTo>
                  <a:lnTo>
                    <a:pt x="212" y="2448"/>
                  </a:lnTo>
                  <a:lnTo>
                    <a:pt x="202" y="2443"/>
                  </a:lnTo>
                  <a:lnTo>
                    <a:pt x="197" y="2438"/>
                  </a:lnTo>
                  <a:lnTo>
                    <a:pt x="192" y="2428"/>
                  </a:lnTo>
                  <a:lnTo>
                    <a:pt x="186" y="2422"/>
                  </a:lnTo>
                  <a:lnTo>
                    <a:pt x="181" y="2417"/>
                  </a:lnTo>
                  <a:lnTo>
                    <a:pt x="176" y="2407"/>
                  </a:lnTo>
                  <a:lnTo>
                    <a:pt x="171" y="2402"/>
                  </a:lnTo>
                  <a:lnTo>
                    <a:pt x="166" y="2396"/>
                  </a:lnTo>
                  <a:lnTo>
                    <a:pt x="161" y="2386"/>
                  </a:lnTo>
                  <a:lnTo>
                    <a:pt x="150" y="2381"/>
                  </a:lnTo>
                  <a:lnTo>
                    <a:pt x="145" y="2376"/>
                  </a:lnTo>
                  <a:lnTo>
                    <a:pt x="140" y="2370"/>
                  </a:lnTo>
                  <a:lnTo>
                    <a:pt x="129" y="2365"/>
                  </a:lnTo>
                  <a:lnTo>
                    <a:pt x="124" y="2360"/>
                  </a:lnTo>
                  <a:lnTo>
                    <a:pt x="114" y="2355"/>
                  </a:lnTo>
                  <a:lnTo>
                    <a:pt x="109" y="2350"/>
                  </a:lnTo>
                  <a:lnTo>
                    <a:pt x="98" y="2345"/>
                  </a:lnTo>
                  <a:lnTo>
                    <a:pt x="88" y="2345"/>
                  </a:lnTo>
                  <a:lnTo>
                    <a:pt x="78" y="2345"/>
                  </a:lnTo>
                  <a:lnTo>
                    <a:pt x="72" y="2350"/>
                  </a:lnTo>
                  <a:lnTo>
                    <a:pt x="62" y="2355"/>
                  </a:lnTo>
                  <a:lnTo>
                    <a:pt x="62" y="2355"/>
                  </a:lnTo>
                  <a:lnTo>
                    <a:pt x="31" y="2339"/>
                  </a:lnTo>
                  <a:lnTo>
                    <a:pt x="15" y="2334"/>
                  </a:lnTo>
                  <a:lnTo>
                    <a:pt x="5" y="2293"/>
                  </a:lnTo>
                  <a:lnTo>
                    <a:pt x="0" y="2287"/>
                  </a:lnTo>
                  <a:lnTo>
                    <a:pt x="0" y="2287"/>
                  </a:lnTo>
                  <a:lnTo>
                    <a:pt x="0" y="2287"/>
                  </a:lnTo>
                  <a:lnTo>
                    <a:pt x="0" y="2282"/>
                  </a:lnTo>
                  <a:lnTo>
                    <a:pt x="0" y="2282"/>
                  </a:lnTo>
                  <a:lnTo>
                    <a:pt x="0" y="2282"/>
                  </a:lnTo>
                  <a:lnTo>
                    <a:pt x="0" y="2277"/>
                  </a:lnTo>
                  <a:lnTo>
                    <a:pt x="0" y="2277"/>
                  </a:lnTo>
                  <a:lnTo>
                    <a:pt x="0" y="2277"/>
                  </a:lnTo>
                  <a:lnTo>
                    <a:pt x="0" y="2272"/>
                  </a:lnTo>
                  <a:lnTo>
                    <a:pt x="0" y="2272"/>
                  </a:lnTo>
                  <a:lnTo>
                    <a:pt x="0" y="2272"/>
                  </a:lnTo>
                  <a:lnTo>
                    <a:pt x="0" y="2272"/>
                  </a:lnTo>
                  <a:lnTo>
                    <a:pt x="0" y="2272"/>
                  </a:lnTo>
                  <a:lnTo>
                    <a:pt x="0" y="2267"/>
                  </a:lnTo>
                  <a:lnTo>
                    <a:pt x="0" y="2267"/>
                  </a:lnTo>
                  <a:lnTo>
                    <a:pt x="0" y="2267"/>
                  </a:lnTo>
                  <a:lnTo>
                    <a:pt x="0" y="2262"/>
                  </a:lnTo>
                  <a:lnTo>
                    <a:pt x="0" y="2262"/>
                  </a:lnTo>
                  <a:lnTo>
                    <a:pt x="0" y="2262"/>
                  </a:lnTo>
                  <a:lnTo>
                    <a:pt x="5" y="2262"/>
                  </a:lnTo>
                  <a:lnTo>
                    <a:pt x="5" y="2256"/>
                  </a:lnTo>
                  <a:lnTo>
                    <a:pt x="5" y="2262"/>
                  </a:lnTo>
                  <a:lnTo>
                    <a:pt x="5" y="2262"/>
                  </a:lnTo>
                  <a:lnTo>
                    <a:pt x="5" y="2256"/>
                  </a:lnTo>
                  <a:lnTo>
                    <a:pt x="10" y="2256"/>
                  </a:lnTo>
                  <a:lnTo>
                    <a:pt x="10" y="2256"/>
                  </a:lnTo>
                  <a:lnTo>
                    <a:pt x="10" y="2256"/>
                  </a:lnTo>
                  <a:lnTo>
                    <a:pt x="15" y="2256"/>
                  </a:lnTo>
                  <a:lnTo>
                    <a:pt x="10" y="2256"/>
                  </a:lnTo>
                  <a:lnTo>
                    <a:pt x="10" y="2256"/>
                  </a:lnTo>
                  <a:lnTo>
                    <a:pt x="15" y="2251"/>
                  </a:lnTo>
                  <a:lnTo>
                    <a:pt x="15" y="2251"/>
                  </a:lnTo>
                  <a:lnTo>
                    <a:pt x="15" y="2251"/>
                  </a:lnTo>
                  <a:lnTo>
                    <a:pt x="15" y="2246"/>
                  </a:lnTo>
                  <a:lnTo>
                    <a:pt x="15" y="2246"/>
                  </a:lnTo>
                  <a:lnTo>
                    <a:pt x="15" y="2246"/>
                  </a:lnTo>
                  <a:lnTo>
                    <a:pt x="15" y="2246"/>
                  </a:lnTo>
                  <a:lnTo>
                    <a:pt x="15" y="2241"/>
                  </a:lnTo>
                  <a:lnTo>
                    <a:pt x="21" y="2241"/>
                  </a:lnTo>
                  <a:lnTo>
                    <a:pt x="21" y="2241"/>
                  </a:lnTo>
                  <a:lnTo>
                    <a:pt x="21" y="2241"/>
                  </a:lnTo>
                  <a:lnTo>
                    <a:pt x="21" y="2236"/>
                  </a:lnTo>
                  <a:lnTo>
                    <a:pt x="21" y="2236"/>
                  </a:lnTo>
                  <a:lnTo>
                    <a:pt x="21" y="2236"/>
                  </a:lnTo>
                  <a:lnTo>
                    <a:pt x="26" y="2236"/>
                  </a:lnTo>
                  <a:lnTo>
                    <a:pt x="21" y="2230"/>
                  </a:lnTo>
                  <a:lnTo>
                    <a:pt x="26" y="2230"/>
                  </a:lnTo>
                  <a:lnTo>
                    <a:pt x="26" y="2230"/>
                  </a:lnTo>
                  <a:lnTo>
                    <a:pt x="26" y="2225"/>
                  </a:lnTo>
                  <a:lnTo>
                    <a:pt x="26" y="2225"/>
                  </a:lnTo>
                  <a:lnTo>
                    <a:pt x="26" y="2225"/>
                  </a:lnTo>
                  <a:lnTo>
                    <a:pt x="26" y="2225"/>
                  </a:lnTo>
                  <a:lnTo>
                    <a:pt x="26" y="2220"/>
                  </a:lnTo>
                  <a:lnTo>
                    <a:pt x="26" y="2220"/>
                  </a:lnTo>
                  <a:lnTo>
                    <a:pt x="26" y="2220"/>
                  </a:lnTo>
                  <a:lnTo>
                    <a:pt x="26" y="2215"/>
                  </a:lnTo>
                  <a:lnTo>
                    <a:pt x="26" y="2215"/>
                  </a:lnTo>
                  <a:lnTo>
                    <a:pt x="26" y="2215"/>
                  </a:lnTo>
                  <a:lnTo>
                    <a:pt x="26" y="2210"/>
                  </a:lnTo>
                  <a:lnTo>
                    <a:pt x="26" y="2210"/>
                  </a:lnTo>
                  <a:lnTo>
                    <a:pt x="26" y="2210"/>
                  </a:lnTo>
                  <a:lnTo>
                    <a:pt x="26" y="2210"/>
                  </a:lnTo>
                  <a:lnTo>
                    <a:pt x="31" y="2204"/>
                  </a:lnTo>
                  <a:lnTo>
                    <a:pt x="31" y="2204"/>
                  </a:lnTo>
                  <a:lnTo>
                    <a:pt x="31" y="2204"/>
                  </a:lnTo>
                  <a:lnTo>
                    <a:pt x="31" y="2199"/>
                  </a:lnTo>
                  <a:lnTo>
                    <a:pt x="31" y="2199"/>
                  </a:lnTo>
                  <a:lnTo>
                    <a:pt x="31" y="2199"/>
                  </a:lnTo>
                  <a:lnTo>
                    <a:pt x="31" y="2199"/>
                  </a:lnTo>
                  <a:lnTo>
                    <a:pt x="31" y="2194"/>
                  </a:lnTo>
                  <a:lnTo>
                    <a:pt x="31" y="2194"/>
                  </a:lnTo>
                  <a:lnTo>
                    <a:pt x="31" y="2194"/>
                  </a:lnTo>
                  <a:lnTo>
                    <a:pt x="31" y="2194"/>
                  </a:lnTo>
                  <a:lnTo>
                    <a:pt x="31" y="2189"/>
                  </a:lnTo>
                  <a:lnTo>
                    <a:pt x="31" y="2189"/>
                  </a:lnTo>
                  <a:lnTo>
                    <a:pt x="31" y="2189"/>
                  </a:lnTo>
                  <a:lnTo>
                    <a:pt x="31" y="2189"/>
                  </a:lnTo>
                  <a:lnTo>
                    <a:pt x="36" y="2184"/>
                  </a:lnTo>
                  <a:lnTo>
                    <a:pt x="36" y="2184"/>
                  </a:lnTo>
                  <a:lnTo>
                    <a:pt x="36" y="2184"/>
                  </a:lnTo>
                  <a:lnTo>
                    <a:pt x="36" y="2184"/>
                  </a:lnTo>
                  <a:lnTo>
                    <a:pt x="36" y="2179"/>
                  </a:lnTo>
                  <a:lnTo>
                    <a:pt x="41" y="2179"/>
                  </a:lnTo>
                  <a:lnTo>
                    <a:pt x="41" y="2179"/>
                  </a:lnTo>
                  <a:lnTo>
                    <a:pt x="41" y="2179"/>
                  </a:lnTo>
                  <a:lnTo>
                    <a:pt x="47" y="2179"/>
                  </a:lnTo>
                  <a:lnTo>
                    <a:pt x="47" y="2173"/>
                  </a:lnTo>
                  <a:lnTo>
                    <a:pt x="41" y="2173"/>
                  </a:lnTo>
                  <a:lnTo>
                    <a:pt x="41" y="2173"/>
                  </a:lnTo>
                  <a:lnTo>
                    <a:pt x="41" y="2173"/>
                  </a:lnTo>
                  <a:lnTo>
                    <a:pt x="41" y="2168"/>
                  </a:lnTo>
                  <a:lnTo>
                    <a:pt x="41" y="2168"/>
                  </a:lnTo>
                  <a:lnTo>
                    <a:pt x="47" y="2168"/>
                  </a:lnTo>
                  <a:lnTo>
                    <a:pt x="47" y="2163"/>
                  </a:lnTo>
                  <a:lnTo>
                    <a:pt x="47" y="2163"/>
                  </a:lnTo>
                  <a:lnTo>
                    <a:pt x="47" y="2163"/>
                  </a:lnTo>
                  <a:lnTo>
                    <a:pt x="41" y="2163"/>
                  </a:lnTo>
                  <a:lnTo>
                    <a:pt x="41" y="2158"/>
                  </a:lnTo>
                  <a:lnTo>
                    <a:pt x="41" y="2158"/>
                  </a:lnTo>
                  <a:lnTo>
                    <a:pt x="41" y="2158"/>
                  </a:lnTo>
                  <a:lnTo>
                    <a:pt x="41" y="2158"/>
                  </a:lnTo>
                  <a:lnTo>
                    <a:pt x="41" y="2158"/>
                  </a:lnTo>
                  <a:lnTo>
                    <a:pt x="41" y="2153"/>
                  </a:lnTo>
                  <a:lnTo>
                    <a:pt x="41" y="2153"/>
                  </a:lnTo>
                  <a:lnTo>
                    <a:pt x="41" y="2153"/>
                  </a:lnTo>
                  <a:lnTo>
                    <a:pt x="47" y="2153"/>
                  </a:lnTo>
                  <a:lnTo>
                    <a:pt x="47" y="2147"/>
                  </a:lnTo>
                  <a:lnTo>
                    <a:pt x="47" y="2147"/>
                  </a:lnTo>
                  <a:lnTo>
                    <a:pt x="47" y="2147"/>
                  </a:lnTo>
                  <a:lnTo>
                    <a:pt x="47" y="2147"/>
                  </a:lnTo>
                  <a:lnTo>
                    <a:pt x="47" y="2142"/>
                  </a:lnTo>
                  <a:lnTo>
                    <a:pt x="47" y="2142"/>
                  </a:lnTo>
                  <a:lnTo>
                    <a:pt x="47" y="2142"/>
                  </a:lnTo>
                  <a:lnTo>
                    <a:pt x="52" y="2137"/>
                  </a:lnTo>
                  <a:lnTo>
                    <a:pt x="52" y="2137"/>
                  </a:lnTo>
                  <a:lnTo>
                    <a:pt x="52" y="2137"/>
                  </a:lnTo>
                  <a:lnTo>
                    <a:pt x="52" y="2137"/>
                  </a:lnTo>
                  <a:lnTo>
                    <a:pt x="52" y="2132"/>
                  </a:lnTo>
                  <a:lnTo>
                    <a:pt x="52" y="2132"/>
                  </a:lnTo>
                  <a:lnTo>
                    <a:pt x="52" y="2132"/>
                  </a:lnTo>
                  <a:lnTo>
                    <a:pt x="52" y="2127"/>
                  </a:lnTo>
                  <a:lnTo>
                    <a:pt x="57" y="2127"/>
                  </a:lnTo>
                  <a:lnTo>
                    <a:pt x="52" y="2127"/>
                  </a:lnTo>
                  <a:lnTo>
                    <a:pt x="52" y="2121"/>
                  </a:lnTo>
                  <a:lnTo>
                    <a:pt x="52" y="2121"/>
                  </a:lnTo>
                  <a:lnTo>
                    <a:pt x="52" y="2121"/>
                  </a:lnTo>
                  <a:lnTo>
                    <a:pt x="52" y="2116"/>
                  </a:lnTo>
                  <a:lnTo>
                    <a:pt x="52" y="2116"/>
                  </a:lnTo>
                  <a:lnTo>
                    <a:pt x="52" y="2116"/>
                  </a:lnTo>
                  <a:lnTo>
                    <a:pt x="52" y="2116"/>
                  </a:lnTo>
                  <a:lnTo>
                    <a:pt x="52" y="2116"/>
                  </a:lnTo>
                  <a:lnTo>
                    <a:pt x="52" y="2111"/>
                  </a:lnTo>
                  <a:lnTo>
                    <a:pt x="52" y="2111"/>
                  </a:lnTo>
                  <a:lnTo>
                    <a:pt x="52" y="2111"/>
                  </a:lnTo>
                  <a:lnTo>
                    <a:pt x="52" y="2111"/>
                  </a:lnTo>
                  <a:lnTo>
                    <a:pt x="52" y="2106"/>
                  </a:lnTo>
                  <a:lnTo>
                    <a:pt x="52" y="2106"/>
                  </a:lnTo>
                  <a:lnTo>
                    <a:pt x="52" y="2106"/>
                  </a:lnTo>
                  <a:lnTo>
                    <a:pt x="52" y="2101"/>
                  </a:lnTo>
                  <a:lnTo>
                    <a:pt x="52" y="2101"/>
                  </a:lnTo>
                  <a:lnTo>
                    <a:pt x="47" y="2101"/>
                  </a:lnTo>
                  <a:lnTo>
                    <a:pt x="47" y="2101"/>
                  </a:lnTo>
                  <a:lnTo>
                    <a:pt x="47" y="2101"/>
                  </a:lnTo>
                  <a:lnTo>
                    <a:pt x="47" y="2101"/>
                  </a:lnTo>
                  <a:lnTo>
                    <a:pt x="47" y="2096"/>
                  </a:lnTo>
                  <a:lnTo>
                    <a:pt x="47" y="2096"/>
                  </a:lnTo>
                  <a:lnTo>
                    <a:pt x="41" y="2096"/>
                  </a:lnTo>
                  <a:lnTo>
                    <a:pt x="41" y="2090"/>
                  </a:lnTo>
                  <a:lnTo>
                    <a:pt x="47" y="2090"/>
                  </a:lnTo>
                  <a:lnTo>
                    <a:pt x="47" y="2090"/>
                  </a:lnTo>
                  <a:lnTo>
                    <a:pt x="47" y="2090"/>
                  </a:lnTo>
                  <a:lnTo>
                    <a:pt x="47" y="2090"/>
                  </a:lnTo>
                  <a:lnTo>
                    <a:pt x="47" y="2090"/>
                  </a:lnTo>
                  <a:lnTo>
                    <a:pt x="47" y="2085"/>
                  </a:lnTo>
                  <a:lnTo>
                    <a:pt x="47" y="2085"/>
                  </a:lnTo>
                  <a:lnTo>
                    <a:pt x="47" y="2085"/>
                  </a:lnTo>
                  <a:lnTo>
                    <a:pt x="47" y="2080"/>
                  </a:lnTo>
                  <a:lnTo>
                    <a:pt x="47" y="2080"/>
                  </a:lnTo>
                  <a:lnTo>
                    <a:pt x="47" y="2080"/>
                  </a:lnTo>
                  <a:lnTo>
                    <a:pt x="47" y="2075"/>
                  </a:lnTo>
                  <a:lnTo>
                    <a:pt x="47" y="2075"/>
                  </a:lnTo>
                  <a:lnTo>
                    <a:pt x="47" y="2075"/>
                  </a:lnTo>
                  <a:lnTo>
                    <a:pt x="47" y="2075"/>
                  </a:lnTo>
                  <a:lnTo>
                    <a:pt x="47" y="2075"/>
                  </a:lnTo>
                  <a:lnTo>
                    <a:pt x="47" y="2070"/>
                  </a:lnTo>
                  <a:lnTo>
                    <a:pt x="47" y="2070"/>
                  </a:lnTo>
                  <a:lnTo>
                    <a:pt x="47" y="2070"/>
                  </a:lnTo>
                  <a:lnTo>
                    <a:pt x="47" y="2064"/>
                  </a:lnTo>
                  <a:lnTo>
                    <a:pt x="47" y="2064"/>
                  </a:lnTo>
                  <a:lnTo>
                    <a:pt x="41" y="2064"/>
                  </a:lnTo>
                  <a:lnTo>
                    <a:pt x="41" y="2064"/>
                  </a:lnTo>
                  <a:lnTo>
                    <a:pt x="41" y="2059"/>
                  </a:lnTo>
                  <a:lnTo>
                    <a:pt x="41" y="2059"/>
                  </a:lnTo>
                  <a:lnTo>
                    <a:pt x="41" y="2059"/>
                  </a:lnTo>
                  <a:lnTo>
                    <a:pt x="41" y="2059"/>
                  </a:lnTo>
                  <a:lnTo>
                    <a:pt x="41" y="2054"/>
                  </a:lnTo>
                  <a:lnTo>
                    <a:pt x="41" y="2054"/>
                  </a:lnTo>
                  <a:lnTo>
                    <a:pt x="41" y="2054"/>
                  </a:lnTo>
                  <a:lnTo>
                    <a:pt x="41" y="2049"/>
                  </a:lnTo>
                  <a:lnTo>
                    <a:pt x="41" y="2049"/>
                  </a:lnTo>
                  <a:lnTo>
                    <a:pt x="41" y="2049"/>
                  </a:lnTo>
                  <a:lnTo>
                    <a:pt x="36" y="2044"/>
                  </a:lnTo>
                  <a:lnTo>
                    <a:pt x="36" y="2044"/>
                  </a:lnTo>
                  <a:lnTo>
                    <a:pt x="41" y="2044"/>
                  </a:lnTo>
                  <a:lnTo>
                    <a:pt x="41" y="2044"/>
                  </a:lnTo>
                  <a:lnTo>
                    <a:pt x="41" y="2044"/>
                  </a:lnTo>
                  <a:lnTo>
                    <a:pt x="41" y="2038"/>
                  </a:lnTo>
                  <a:lnTo>
                    <a:pt x="41" y="2038"/>
                  </a:lnTo>
                  <a:lnTo>
                    <a:pt x="41" y="2038"/>
                  </a:lnTo>
                  <a:lnTo>
                    <a:pt x="41" y="2038"/>
                  </a:lnTo>
                  <a:lnTo>
                    <a:pt x="41" y="2038"/>
                  </a:lnTo>
                  <a:lnTo>
                    <a:pt x="41" y="2033"/>
                  </a:lnTo>
                  <a:lnTo>
                    <a:pt x="41" y="2033"/>
                  </a:lnTo>
                  <a:lnTo>
                    <a:pt x="41" y="2033"/>
                  </a:lnTo>
                  <a:lnTo>
                    <a:pt x="41" y="2033"/>
                  </a:lnTo>
                  <a:lnTo>
                    <a:pt x="41" y="2028"/>
                  </a:lnTo>
                  <a:lnTo>
                    <a:pt x="41" y="2028"/>
                  </a:lnTo>
                  <a:lnTo>
                    <a:pt x="41" y="2028"/>
                  </a:lnTo>
                  <a:lnTo>
                    <a:pt x="41" y="2028"/>
                  </a:lnTo>
                  <a:lnTo>
                    <a:pt x="41" y="2023"/>
                  </a:lnTo>
                  <a:lnTo>
                    <a:pt x="41" y="2023"/>
                  </a:lnTo>
                  <a:lnTo>
                    <a:pt x="41" y="2023"/>
                  </a:lnTo>
                  <a:lnTo>
                    <a:pt x="41" y="2018"/>
                  </a:lnTo>
                  <a:lnTo>
                    <a:pt x="41" y="2018"/>
                  </a:lnTo>
                  <a:lnTo>
                    <a:pt x="41" y="2018"/>
                  </a:lnTo>
                  <a:lnTo>
                    <a:pt x="41" y="2013"/>
                  </a:lnTo>
                  <a:lnTo>
                    <a:pt x="47" y="2013"/>
                  </a:lnTo>
                  <a:lnTo>
                    <a:pt x="47" y="2013"/>
                  </a:lnTo>
                  <a:lnTo>
                    <a:pt x="47" y="2013"/>
                  </a:lnTo>
                  <a:lnTo>
                    <a:pt x="47" y="2013"/>
                  </a:lnTo>
                  <a:lnTo>
                    <a:pt x="47" y="2013"/>
                  </a:lnTo>
                  <a:lnTo>
                    <a:pt x="47" y="2007"/>
                  </a:lnTo>
                  <a:lnTo>
                    <a:pt x="47" y="2007"/>
                  </a:lnTo>
                  <a:lnTo>
                    <a:pt x="47" y="2007"/>
                  </a:lnTo>
                  <a:lnTo>
                    <a:pt x="47" y="2002"/>
                  </a:lnTo>
                  <a:lnTo>
                    <a:pt x="47" y="2002"/>
                  </a:lnTo>
                  <a:lnTo>
                    <a:pt x="47" y="2002"/>
                  </a:lnTo>
                  <a:lnTo>
                    <a:pt x="47" y="1997"/>
                  </a:lnTo>
                  <a:lnTo>
                    <a:pt x="47" y="1997"/>
                  </a:lnTo>
                  <a:lnTo>
                    <a:pt x="47" y="1997"/>
                  </a:lnTo>
                  <a:lnTo>
                    <a:pt x="52" y="1997"/>
                  </a:lnTo>
                  <a:lnTo>
                    <a:pt x="52" y="1997"/>
                  </a:lnTo>
                  <a:lnTo>
                    <a:pt x="52" y="1997"/>
                  </a:lnTo>
                  <a:lnTo>
                    <a:pt x="52" y="1997"/>
                  </a:lnTo>
                  <a:lnTo>
                    <a:pt x="57" y="1997"/>
                  </a:lnTo>
                  <a:lnTo>
                    <a:pt x="57" y="1997"/>
                  </a:lnTo>
                  <a:lnTo>
                    <a:pt x="57" y="1997"/>
                  </a:lnTo>
                  <a:lnTo>
                    <a:pt x="62" y="1997"/>
                  </a:lnTo>
                  <a:lnTo>
                    <a:pt x="62" y="1997"/>
                  </a:lnTo>
                  <a:lnTo>
                    <a:pt x="62" y="1997"/>
                  </a:lnTo>
                  <a:lnTo>
                    <a:pt x="62" y="1997"/>
                  </a:lnTo>
                  <a:lnTo>
                    <a:pt x="62" y="1992"/>
                  </a:lnTo>
                  <a:lnTo>
                    <a:pt x="67" y="1992"/>
                  </a:lnTo>
                  <a:lnTo>
                    <a:pt x="67" y="1992"/>
                  </a:lnTo>
                  <a:lnTo>
                    <a:pt x="67" y="1992"/>
                  </a:lnTo>
                  <a:lnTo>
                    <a:pt x="67" y="1992"/>
                  </a:lnTo>
                  <a:lnTo>
                    <a:pt x="67" y="1992"/>
                  </a:lnTo>
                  <a:lnTo>
                    <a:pt x="72" y="1992"/>
                  </a:lnTo>
                  <a:lnTo>
                    <a:pt x="72" y="1992"/>
                  </a:lnTo>
                  <a:lnTo>
                    <a:pt x="72" y="1992"/>
                  </a:lnTo>
                  <a:lnTo>
                    <a:pt x="72" y="1987"/>
                  </a:lnTo>
                  <a:lnTo>
                    <a:pt x="78" y="1987"/>
                  </a:lnTo>
                  <a:lnTo>
                    <a:pt x="78" y="1987"/>
                  </a:lnTo>
                  <a:lnTo>
                    <a:pt x="78" y="1987"/>
                  </a:lnTo>
                  <a:lnTo>
                    <a:pt x="78" y="1987"/>
                  </a:lnTo>
                  <a:lnTo>
                    <a:pt x="83" y="1981"/>
                  </a:lnTo>
                  <a:lnTo>
                    <a:pt x="83" y="1981"/>
                  </a:lnTo>
                  <a:lnTo>
                    <a:pt x="83" y="1981"/>
                  </a:lnTo>
                  <a:lnTo>
                    <a:pt x="83" y="1976"/>
                  </a:lnTo>
                  <a:lnTo>
                    <a:pt x="83" y="1976"/>
                  </a:lnTo>
                  <a:lnTo>
                    <a:pt x="88" y="1976"/>
                  </a:lnTo>
                  <a:lnTo>
                    <a:pt x="88" y="1976"/>
                  </a:lnTo>
                  <a:lnTo>
                    <a:pt x="88" y="1976"/>
                  </a:lnTo>
                  <a:lnTo>
                    <a:pt x="88" y="1976"/>
                  </a:lnTo>
                  <a:lnTo>
                    <a:pt x="88" y="1971"/>
                  </a:lnTo>
                  <a:lnTo>
                    <a:pt x="88" y="1971"/>
                  </a:lnTo>
                  <a:lnTo>
                    <a:pt x="88" y="1971"/>
                  </a:lnTo>
                  <a:lnTo>
                    <a:pt x="88" y="1966"/>
                  </a:lnTo>
                  <a:lnTo>
                    <a:pt x="88" y="1966"/>
                  </a:lnTo>
                  <a:lnTo>
                    <a:pt x="88" y="1966"/>
                  </a:lnTo>
                  <a:lnTo>
                    <a:pt x="88" y="1961"/>
                  </a:lnTo>
                  <a:lnTo>
                    <a:pt x="88" y="1961"/>
                  </a:lnTo>
                  <a:lnTo>
                    <a:pt x="88" y="1961"/>
                  </a:lnTo>
                  <a:lnTo>
                    <a:pt x="88" y="1961"/>
                  </a:lnTo>
                  <a:lnTo>
                    <a:pt x="93" y="1956"/>
                  </a:lnTo>
                  <a:lnTo>
                    <a:pt x="93" y="1956"/>
                  </a:lnTo>
                  <a:lnTo>
                    <a:pt x="93" y="1956"/>
                  </a:lnTo>
                  <a:lnTo>
                    <a:pt x="93" y="1950"/>
                  </a:lnTo>
                  <a:lnTo>
                    <a:pt x="98" y="1950"/>
                  </a:lnTo>
                  <a:lnTo>
                    <a:pt x="98" y="1950"/>
                  </a:lnTo>
                  <a:lnTo>
                    <a:pt x="98" y="1950"/>
                  </a:lnTo>
                  <a:lnTo>
                    <a:pt x="98" y="1950"/>
                  </a:lnTo>
                  <a:lnTo>
                    <a:pt x="104" y="1950"/>
                  </a:lnTo>
                  <a:lnTo>
                    <a:pt x="104" y="1950"/>
                  </a:lnTo>
                  <a:lnTo>
                    <a:pt x="104" y="1945"/>
                  </a:lnTo>
                  <a:lnTo>
                    <a:pt x="104" y="1945"/>
                  </a:lnTo>
                  <a:lnTo>
                    <a:pt x="104" y="1945"/>
                  </a:lnTo>
                  <a:lnTo>
                    <a:pt x="104" y="1945"/>
                  </a:lnTo>
                  <a:lnTo>
                    <a:pt x="104" y="1940"/>
                  </a:lnTo>
                  <a:lnTo>
                    <a:pt x="109" y="1940"/>
                  </a:lnTo>
                  <a:lnTo>
                    <a:pt x="109" y="1940"/>
                  </a:lnTo>
                  <a:lnTo>
                    <a:pt x="109" y="1935"/>
                  </a:lnTo>
                  <a:lnTo>
                    <a:pt x="109" y="1935"/>
                  </a:lnTo>
                  <a:lnTo>
                    <a:pt x="109" y="1935"/>
                  </a:lnTo>
                  <a:lnTo>
                    <a:pt x="109" y="1930"/>
                  </a:lnTo>
                  <a:lnTo>
                    <a:pt x="109" y="1930"/>
                  </a:lnTo>
                  <a:lnTo>
                    <a:pt x="109" y="1930"/>
                  </a:lnTo>
                  <a:lnTo>
                    <a:pt x="109" y="1930"/>
                  </a:lnTo>
                  <a:lnTo>
                    <a:pt x="104" y="1930"/>
                  </a:lnTo>
                  <a:lnTo>
                    <a:pt x="104" y="1930"/>
                  </a:lnTo>
                  <a:lnTo>
                    <a:pt x="104" y="1930"/>
                  </a:lnTo>
                  <a:lnTo>
                    <a:pt x="104" y="1924"/>
                  </a:lnTo>
                  <a:lnTo>
                    <a:pt x="104" y="1924"/>
                  </a:lnTo>
                  <a:lnTo>
                    <a:pt x="98" y="1924"/>
                  </a:lnTo>
                  <a:lnTo>
                    <a:pt x="98" y="1924"/>
                  </a:lnTo>
                  <a:lnTo>
                    <a:pt x="98" y="1919"/>
                  </a:lnTo>
                  <a:lnTo>
                    <a:pt x="98" y="1919"/>
                  </a:lnTo>
                  <a:lnTo>
                    <a:pt x="98" y="1914"/>
                  </a:lnTo>
                  <a:lnTo>
                    <a:pt x="98" y="1914"/>
                  </a:lnTo>
                  <a:lnTo>
                    <a:pt x="104" y="1914"/>
                  </a:lnTo>
                  <a:lnTo>
                    <a:pt x="104" y="1914"/>
                  </a:lnTo>
                  <a:lnTo>
                    <a:pt x="104" y="1914"/>
                  </a:lnTo>
                  <a:lnTo>
                    <a:pt x="104" y="1909"/>
                  </a:lnTo>
                  <a:lnTo>
                    <a:pt x="104" y="1909"/>
                  </a:lnTo>
                  <a:lnTo>
                    <a:pt x="98" y="1909"/>
                  </a:lnTo>
                  <a:lnTo>
                    <a:pt x="98" y="1904"/>
                  </a:lnTo>
                  <a:lnTo>
                    <a:pt x="98" y="1904"/>
                  </a:lnTo>
                  <a:lnTo>
                    <a:pt x="98" y="1904"/>
                  </a:lnTo>
                  <a:lnTo>
                    <a:pt x="98" y="1898"/>
                  </a:lnTo>
                  <a:lnTo>
                    <a:pt x="98" y="1898"/>
                  </a:lnTo>
                  <a:lnTo>
                    <a:pt x="98" y="1898"/>
                  </a:lnTo>
                  <a:lnTo>
                    <a:pt x="104" y="1893"/>
                  </a:lnTo>
                  <a:lnTo>
                    <a:pt x="104" y="1893"/>
                  </a:lnTo>
                  <a:lnTo>
                    <a:pt x="104" y="1893"/>
                  </a:lnTo>
                  <a:lnTo>
                    <a:pt x="104" y="1893"/>
                  </a:lnTo>
                  <a:lnTo>
                    <a:pt x="104" y="1888"/>
                  </a:lnTo>
                  <a:lnTo>
                    <a:pt x="104" y="1888"/>
                  </a:lnTo>
                  <a:lnTo>
                    <a:pt x="104" y="1883"/>
                  </a:lnTo>
                  <a:lnTo>
                    <a:pt x="104" y="1883"/>
                  </a:lnTo>
                  <a:lnTo>
                    <a:pt x="104" y="1883"/>
                  </a:lnTo>
                  <a:lnTo>
                    <a:pt x="104" y="1878"/>
                  </a:lnTo>
                  <a:lnTo>
                    <a:pt x="104" y="1878"/>
                  </a:lnTo>
                  <a:lnTo>
                    <a:pt x="104" y="1878"/>
                  </a:lnTo>
                  <a:lnTo>
                    <a:pt x="104" y="1878"/>
                  </a:lnTo>
                  <a:lnTo>
                    <a:pt x="104" y="1873"/>
                  </a:lnTo>
                  <a:lnTo>
                    <a:pt x="104" y="1873"/>
                  </a:lnTo>
                  <a:lnTo>
                    <a:pt x="104" y="1873"/>
                  </a:lnTo>
                  <a:lnTo>
                    <a:pt x="104" y="1867"/>
                  </a:lnTo>
                  <a:lnTo>
                    <a:pt x="109" y="1867"/>
                  </a:lnTo>
                  <a:lnTo>
                    <a:pt x="109" y="1867"/>
                  </a:lnTo>
                  <a:lnTo>
                    <a:pt x="109" y="1862"/>
                  </a:lnTo>
                  <a:lnTo>
                    <a:pt x="114" y="1862"/>
                  </a:lnTo>
                  <a:lnTo>
                    <a:pt x="114" y="1862"/>
                  </a:lnTo>
                  <a:lnTo>
                    <a:pt x="114" y="1862"/>
                  </a:lnTo>
                  <a:lnTo>
                    <a:pt x="114" y="1862"/>
                  </a:lnTo>
                  <a:lnTo>
                    <a:pt x="114" y="1857"/>
                  </a:lnTo>
                  <a:lnTo>
                    <a:pt x="114" y="1857"/>
                  </a:lnTo>
                  <a:lnTo>
                    <a:pt x="119" y="1857"/>
                  </a:lnTo>
                  <a:lnTo>
                    <a:pt x="119" y="1857"/>
                  </a:lnTo>
                  <a:lnTo>
                    <a:pt x="119" y="1857"/>
                  </a:lnTo>
                  <a:lnTo>
                    <a:pt x="119" y="1857"/>
                  </a:lnTo>
                  <a:lnTo>
                    <a:pt x="119" y="1857"/>
                  </a:lnTo>
                  <a:lnTo>
                    <a:pt x="119" y="1857"/>
                  </a:lnTo>
                  <a:lnTo>
                    <a:pt x="119" y="1852"/>
                  </a:lnTo>
                  <a:lnTo>
                    <a:pt x="119" y="1852"/>
                  </a:lnTo>
                  <a:lnTo>
                    <a:pt x="119" y="1852"/>
                  </a:lnTo>
                  <a:lnTo>
                    <a:pt x="119" y="1852"/>
                  </a:lnTo>
                  <a:lnTo>
                    <a:pt x="124" y="1852"/>
                  </a:lnTo>
                  <a:lnTo>
                    <a:pt x="124" y="1852"/>
                  </a:lnTo>
                  <a:lnTo>
                    <a:pt x="124" y="1852"/>
                  </a:lnTo>
                  <a:lnTo>
                    <a:pt x="129" y="1852"/>
                  </a:lnTo>
                  <a:lnTo>
                    <a:pt x="129" y="1852"/>
                  </a:lnTo>
                  <a:lnTo>
                    <a:pt x="129" y="1852"/>
                  </a:lnTo>
                  <a:lnTo>
                    <a:pt x="129" y="1852"/>
                  </a:lnTo>
                  <a:lnTo>
                    <a:pt x="129" y="1852"/>
                  </a:lnTo>
                  <a:lnTo>
                    <a:pt x="135" y="1852"/>
                  </a:lnTo>
                  <a:lnTo>
                    <a:pt x="135" y="1852"/>
                  </a:lnTo>
                  <a:lnTo>
                    <a:pt x="135" y="1852"/>
                  </a:lnTo>
                  <a:lnTo>
                    <a:pt x="140" y="1857"/>
                  </a:lnTo>
                  <a:lnTo>
                    <a:pt x="140" y="1857"/>
                  </a:lnTo>
                  <a:lnTo>
                    <a:pt x="140" y="1857"/>
                  </a:lnTo>
                  <a:lnTo>
                    <a:pt x="145" y="1857"/>
                  </a:lnTo>
                  <a:lnTo>
                    <a:pt x="145" y="1857"/>
                  </a:lnTo>
                  <a:lnTo>
                    <a:pt x="145" y="1857"/>
                  </a:lnTo>
                  <a:lnTo>
                    <a:pt x="145" y="1852"/>
                  </a:lnTo>
                  <a:lnTo>
                    <a:pt x="145" y="1852"/>
                  </a:lnTo>
                  <a:lnTo>
                    <a:pt x="145" y="1852"/>
                  </a:lnTo>
                  <a:lnTo>
                    <a:pt x="145" y="1852"/>
                  </a:lnTo>
                  <a:lnTo>
                    <a:pt x="145" y="1852"/>
                  </a:lnTo>
                  <a:lnTo>
                    <a:pt x="145" y="1852"/>
                  </a:lnTo>
                  <a:lnTo>
                    <a:pt x="140" y="1852"/>
                  </a:lnTo>
                  <a:lnTo>
                    <a:pt x="140" y="1852"/>
                  </a:lnTo>
                  <a:lnTo>
                    <a:pt x="140" y="1847"/>
                  </a:lnTo>
                  <a:lnTo>
                    <a:pt x="140" y="1847"/>
                  </a:lnTo>
                  <a:lnTo>
                    <a:pt x="140" y="1847"/>
                  </a:lnTo>
                  <a:lnTo>
                    <a:pt x="145" y="1847"/>
                  </a:lnTo>
                  <a:lnTo>
                    <a:pt x="145" y="1847"/>
                  </a:lnTo>
                  <a:lnTo>
                    <a:pt x="145" y="1847"/>
                  </a:lnTo>
                  <a:lnTo>
                    <a:pt x="140" y="1847"/>
                  </a:lnTo>
                  <a:lnTo>
                    <a:pt x="140" y="1841"/>
                  </a:lnTo>
                  <a:lnTo>
                    <a:pt x="145" y="1841"/>
                  </a:lnTo>
                  <a:lnTo>
                    <a:pt x="145" y="1841"/>
                  </a:lnTo>
                  <a:lnTo>
                    <a:pt x="145" y="1836"/>
                  </a:lnTo>
                  <a:lnTo>
                    <a:pt x="145" y="1836"/>
                  </a:lnTo>
                  <a:lnTo>
                    <a:pt x="150" y="1836"/>
                  </a:lnTo>
                  <a:lnTo>
                    <a:pt x="150" y="1836"/>
                  </a:lnTo>
                  <a:lnTo>
                    <a:pt x="150" y="1841"/>
                  </a:lnTo>
                  <a:lnTo>
                    <a:pt x="150" y="1841"/>
                  </a:lnTo>
                  <a:lnTo>
                    <a:pt x="155" y="1841"/>
                  </a:lnTo>
                  <a:lnTo>
                    <a:pt x="155" y="1841"/>
                  </a:lnTo>
                  <a:lnTo>
                    <a:pt x="155" y="1836"/>
                  </a:lnTo>
                  <a:lnTo>
                    <a:pt x="155" y="1836"/>
                  </a:lnTo>
                  <a:lnTo>
                    <a:pt x="150" y="1836"/>
                  </a:lnTo>
                  <a:lnTo>
                    <a:pt x="150" y="1836"/>
                  </a:lnTo>
                  <a:lnTo>
                    <a:pt x="155" y="1836"/>
                  </a:lnTo>
                  <a:lnTo>
                    <a:pt x="155" y="1831"/>
                  </a:lnTo>
                  <a:lnTo>
                    <a:pt x="155" y="1831"/>
                  </a:lnTo>
                  <a:lnTo>
                    <a:pt x="155" y="1831"/>
                  </a:lnTo>
                  <a:lnTo>
                    <a:pt x="155" y="1831"/>
                  </a:lnTo>
                  <a:lnTo>
                    <a:pt x="161" y="1831"/>
                  </a:lnTo>
                  <a:lnTo>
                    <a:pt x="161" y="1831"/>
                  </a:lnTo>
                  <a:lnTo>
                    <a:pt x="161" y="1831"/>
                  </a:lnTo>
                  <a:lnTo>
                    <a:pt x="161" y="1831"/>
                  </a:lnTo>
                  <a:lnTo>
                    <a:pt x="166" y="1831"/>
                  </a:lnTo>
                  <a:lnTo>
                    <a:pt x="166" y="1831"/>
                  </a:lnTo>
                  <a:lnTo>
                    <a:pt x="166" y="1831"/>
                  </a:lnTo>
                  <a:lnTo>
                    <a:pt x="166" y="1831"/>
                  </a:lnTo>
                  <a:lnTo>
                    <a:pt x="171" y="1831"/>
                  </a:lnTo>
                  <a:lnTo>
                    <a:pt x="171" y="1831"/>
                  </a:lnTo>
                  <a:lnTo>
                    <a:pt x="171" y="1836"/>
                  </a:lnTo>
                  <a:lnTo>
                    <a:pt x="171" y="1836"/>
                  </a:lnTo>
                  <a:lnTo>
                    <a:pt x="171" y="1836"/>
                  </a:lnTo>
                  <a:lnTo>
                    <a:pt x="171" y="1836"/>
                  </a:lnTo>
                  <a:lnTo>
                    <a:pt x="171" y="1831"/>
                  </a:lnTo>
                  <a:lnTo>
                    <a:pt x="171" y="1831"/>
                  </a:lnTo>
                  <a:lnTo>
                    <a:pt x="176" y="1831"/>
                  </a:lnTo>
                  <a:lnTo>
                    <a:pt x="176" y="1831"/>
                  </a:lnTo>
                  <a:lnTo>
                    <a:pt x="176" y="1831"/>
                  </a:lnTo>
                  <a:lnTo>
                    <a:pt x="176" y="1836"/>
                  </a:lnTo>
                  <a:lnTo>
                    <a:pt x="176" y="1836"/>
                  </a:lnTo>
                  <a:lnTo>
                    <a:pt x="176" y="1836"/>
                  </a:lnTo>
                  <a:lnTo>
                    <a:pt x="176" y="1841"/>
                  </a:lnTo>
                  <a:lnTo>
                    <a:pt x="176" y="1841"/>
                  </a:lnTo>
                  <a:lnTo>
                    <a:pt x="176" y="1841"/>
                  </a:lnTo>
                  <a:lnTo>
                    <a:pt x="176" y="1841"/>
                  </a:lnTo>
                  <a:lnTo>
                    <a:pt x="171" y="1841"/>
                  </a:lnTo>
                  <a:lnTo>
                    <a:pt x="171" y="1847"/>
                  </a:lnTo>
                  <a:lnTo>
                    <a:pt x="171" y="1847"/>
                  </a:lnTo>
                  <a:lnTo>
                    <a:pt x="171" y="1841"/>
                  </a:lnTo>
                  <a:lnTo>
                    <a:pt x="171" y="1841"/>
                  </a:lnTo>
                  <a:lnTo>
                    <a:pt x="171" y="1847"/>
                  </a:lnTo>
                  <a:lnTo>
                    <a:pt x="166" y="1847"/>
                  </a:lnTo>
                  <a:lnTo>
                    <a:pt x="166" y="1847"/>
                  </a:lnTo>
                  <a:lnTo>
                    <a:pt x="166" y="1847"/>
                  </a:lnTo>
                  <a:lnTo>
                    <a:pt x="171" y="1847"/>
                  </a:lnTo>
                  <a:lnTo>
                    <a:pt x="171" y="1852"/>
                  </a:lnTo>
                  <a:lnTo>
                    <a:pt x="171" y="1852"/>
                  </a:lnTo>
                  <a:lnTo>
                    <a:pt x="171" y="1852"/>
                  </a:lnTo>
                  <a:lnTo>
                    <a:pt x="171" y="1852"/>
                  </a:lnTo>
                  <a:lnTo>
                    <a:pt x="176" y="1852"/>
                  </a:lnTo>
                  <a:lnTo>
                    <a:pt x="176" y="1852"/>
                  </a:lnTo>
                  <a:lnTo>
                    <a:pt x="176" y="1852"/>
                  </a:lnTo>
                  <a:lnTo>
                    <a:pt x="181" y="1852"/>
                  </a:lnTo>
                  <a:lnTo>
                    <a:pt x="181" y="1852"/>
                  </a:lnTo>
                  <a:lnTo>
                    <a:pt x="181" y="1852"/>
                  </a:lnTo>
                  <a:lnTo>
                    <a:pt x="181" y="1852"/>
                  </a:lnTo>
                  <a:lnTo>
                    <a:pt x="181" y="1857"/>
                  </a:lnTo>
                  <a:lnTo>
                    <a:pt x="181" y="1857"/>
                  </a:lnTo>
                  <a:lnTo>
                    <a:pt x="186" y="1857"/>
                  </a:lnTo>
                  <a:lnTo>
                    <a:pt x="186" y="1862"/>
                  </a:lnTo>
                  <a:lnTo>
                    <a:pt x="186" y="1862"/>
                  </a:lnTo>
                  <a:lnTo>
                    <a:pt x="186" y="1862"/>
                  </a:lnTo>
                  <a:lnTo>
                    <a:pt x="192" y="1862"/>
                  </a:lnTo>
                  <a:lnTo>
                    <a:pt x="192" y="1862"/>
                  </a:lnTo>
                  <a:lnTo>
                    <a:pt x="192" y="1862"/>
                  </a:lnTo>
                  <a:lnTo>
                    <a:pt x="197" y="1862"/>
                  </a:lnTo>
                  <a:lnTo>
                    <a:pt x="197" y="1857"/>
                  </a:lnTo>
                  <a:lnTo>
                    <a:pt x="197" y="1857"/>
                  </a:lnTo>
                  <a:lnTo>
                    <a:pt x="197" y="1857"/>
                  </a:lnTo>
                  <a:lnTo>
                    <a:pt x="197" y="1857"/>
                  </a:lnTo>
                  <a:lnTo>
                    <a:pt x="197" y="1857"/>
                  </a:lnTo>
                  <a:lnTo>
                    <a:pt x="197" y="1857"/>
                  </a:lnTo>
                  <a:lnTo>
                    <a:pt x="202" y="1857"/>
                  </a:lnTo>
                  <a:lnTo>
                    <a:pt x="202" y="1857"/>
                  </a:lnTo>
                  <a:lnTo>
                    <a:pt x="202" y="1857"/>
                  </a:lnTo>
                  <a:lnTo>
                    <a:pt x="202" y="1852"/>
                  </a:lnTo>
                  <a:lnTo>
                    <a:pt x="202" y="1852"/>
                  </a:lnTo>
                  <a:lnTo>
                    <a:pt x="202" y="1852"/>
                  </a:lnTo>
                  <a:lnTo>
                    <a:pt x="202" y="1852"/>
                  </a:lnTo>
                  <a:lnTo>
                    <a:pt x="202" y="1847"/>
                  </a:lnTo>
                  <a:lnTo>
                    <a:pt x="207" y="1847"/>
                  </a:lnTo>
                  <a:lnTo>
                    <a:pt x="207" y="1847"/>
                  </a:lnTo>
                  <a:lnTo>
                    <a:pt x="207" y="1852"/>
                  </a:lnTo>
                  <a:lnTo>
                    <a:pt x="207" y="1852"/>
                  </a:lnTo>
                  <a:lnTo>
                    <a:pt x="207" y="1852"/>
                  </a:lnTo>
                  <a:lnTo>
                    <a:pt x="207" y="1857"/>
                  </a:lnTo>
                  <a:lnTo>
                    <a:pt x="207" y="1857"/>
                  </a:lnTo>
                  <a:lnTo>
                    <a:pt x="207" y="1857"/>
                  </a:lnTo>
                  <a:lnTo>
                    <a:pt x="207" y="1857"/>
                  </a:lnTo>
                  <a:lnTo>
                    <a:pt x="212" y="1857"/>
                  </a:lnTo>
                  <a:lnTo>
                    <a:pt x="212" y="1857"/>
                  </a:lnTo>
                  <a:lnTo>
                    <a:pt x="212" y="1857"/>
                  </a:lnTo>
                  <a:lnTo>
                    <a:pt x="212" y="1857"/>
                  </a:lnTo>
                  <a:lnTo>
                    <a:pt x="212" y="1857"/>
                  </a:lnTo>
                  <a:lnTo>
                    <a:pt x="212" y="1852"/>
                  </a:lnTo>
                  <a:lnTo>
                    <a:pt x="212" y="1852"/>
                  </a:lnTo>
                  <a:lnTo>
                    <a:pt x="212" y="1852"/>
                  </a:lnTo>
                  <a:lnTo>
                    <a:pt x="212" y="1852"/>
                  </a:lnTo>
                  <a:lnTo>
                    <a:pt x="218" y="1852"/>
                  </a:lnTo>
                  <a:lnTo>
                    <a:pt x="218" y="1847"/>
                  </a:lnTo>
                  <a:lnTo>
                    <a:pt x="212" y="1847"/>
                  </a:lnTo>
                  <a:lnTo>
                    <a:pt x="212" y="1847"/>
                  </a:lnTo>
                  <a:lnTo>
                    <a:pt x="212" y="1847"/>
                  </a:lnTo>
                  <a:lnTo>
                    <a:pt x="218" y="1847"/>
                  </a:lnTo>
                  <a:lnTo>
                    <a:pt x="218" y="1847"/>
                  </a:lnTo>
                  <a:lnTo>
                    <a:pt x="218" y="1847"/>
                  </a:lnTo>
                  <a:lnTo>
                    <a:pt x="218" y="1847"/>
                  </a:lnTo>
                  <a:lnTo>
                    <a:pt x="218" y="1847"/>
                  </a:lnTo>
                  <a:lnTo>
                    <a:pt x="218" y="1847"/>
                  </a:lnTo>
                  <a:lnTo>
                    <a:pt x="218" y="1852"/>
                  </a:lnTo>
                  <a:lnTo>
                    <a:pt x="218" y="1852"/>
                  </a:lnTo>
                  <a:lnTo>
                    <a:pt x="218" y="1852"/>
                  </a:lnTo>
                  <a:lnTo>
                    <a:pt x="218" y="1852"/>
                  </a:lnTo>
                  <a:lnTo>
                    <a:pt x="218" y="1852"/>
                  </a:lnTo>
                  <a:lnTo>
                    <a:pt x="218" y="1857"/>
                  </a:lnTo>
                  <a:lnTo>
                    <a:pt x="218" y="1857"/>
                  </a:lnTo>
                  <a:lnTo>
                    <a:pt x="223" y="1857"/>
                  </a:lnTo>
                  <a:lnTo>
                    <a:pt x="223" y="1857"/>
                  </a:lnTo>
                  <a:lnTo>
                    <a:pt x="223" y="1857"/>
                  </a:lnTo>
                  <a:lnTo>
                    <a:pt x="228" y="1852"/>
                  </a:lnTo>
                  <a:lnTo>
                    <a:pt x="228" y="1852"/>
                  </a:lnTo>
                  <a:lnTo>
                    <a:pt x="228" y="1852"/>
                  </a:lnTo>
                  <a:lnTo>
                    <a:pt x="228" y="1852"/>
                  </a:lnTo>
                  <a:lnTo>
                    <a:pt x="228" y="1852"/>
                  </a:lnTo>
                  <a:lnTo>
                    <a:pt x="228" y="1852"/>
                  </a:lnTo>
                  <a:lnTo>
                    <a:pt x="228" y="1847"/>
                  </a:lnTo>
                  <a:lnTo>
                    <a:pt x="228" y="1847"/>
                  </a:lnTo>
                  <a:lnTo>
                    <a:pt x="228" y="1847"/>
                  </a:lnTo>
                  <a:lnTo>
                    <a:pt x="228" y="1847"/>
                  </a:lnTo>
                  <a:lnTo>
                    <a:pt x="228" y="1847"/>
                  </a:lnTo>
                  <a:lnTo>
                    <a:pt x="233" y="1847"/>
                  </a:lnTo>
                  <a:lnTo>
                    <a:pt x="233" y="1847"/>
                  </a:lnTo>
                  <a:lnTo>
                    <a:pt x="233" y="1847"/>
                  </a:lnTo>
                  <a:lnTo>
                    <a:pt x="233" y="1841"/>
                  </a:lnTo>
                  <a:lnTo>
                    <a:pt x="233" y="1841"/>
                  </a:lnTo>
                  <a:lnTo>
                    <a:pt x="238" y="1841"/>
                  </a:lnTo>
                  <a:lnTo>
                    <a:pt x="238" y="1841"/>
                  </a:lnTo>
                  <a:lnTo>
                    <a:pt x="238" y="1841"/>
                  </a:lnTo>
                  <a:lnTo>
                    <a:pt x="238" y="1847"/>
                  </a:lnTo>
                  <a:lnTo>
                    <a:pt x="238" y="1847"/>
                  </a:lnTo>
                  <a:lnTo>
                    <a:pt x="238" y="1847"/>
                  </a:lnTo>
                  <a:lnTo>
                    <a:pt x="238" y="1847"/>
                  </a:lnTo>
                  <a:lnTo>
                    <a:pt x="243" y="1847"/>
                  </a:lnTo>
                  <a:lnTo>
                    <a:pt x="243" y="1847"/>
                  </a:lnTo>
                  <a:lnTo>
                    <a:pt x="243" y="1847"/>
                  </a:lnTo>
                  <a:lnTo>
                    <a:pt x="243" y="1847"/>
                  </a:lnTo>
                  <a:lnTo>
                    <a:pt x="243" y="1847"/>
                  </a:lnTo>
                  <a:lnTo>
                    <a:pt x="243" y="1847"/>
                  </a:lnTo>
                  <a:lnTo>
                    <a:pt x="249" y="1847"/>
                  </a:lnTo>
                  <a:lnTo>
                    <a:pt x="249" y="1847"/>
                  </a:lnTo>
                  <a:lnTo>
                    <a:pt x="249" y="1847"/>
                  </a:lnTo>
                  <a:lnTo>
                    <a:pt x="249" y="1847"/>
                  </a:lnTo>
                  <a:lnTo>
                    <a:pt x="249" y="1852"/>
                  </a:lnTo>
                  <a:lnTo>
                    <a:pt x="249" y="1847"/>
                  </a:lnTo>
                  <a:lnTo>
                    <a:pt x="249" y="1847"/>
                  </a:lnTo>
                  <a:lnTo>
                    <a:pt x="249" y="1847"/>
                  </a:lnTo>
                  <a:lnTo>
                    <a:pt x="249" y="1847"/>
                  </a:lnTo>
                  <a:lnTo>
                    <a:pt x="254" y="1841"/>
                  </a:lnTo>
                  <a:lnTo>
                    <a:pt x="254" y="1836"/>
                  </a:lnTo>
                  <a:lnTo>
                    <a:pt x="254" y="1836"/>
                  </a:lnTo>
                  <a:lnTo>
                    <a:pt x="254" y="1836"/>
                  </a:lnTo>
                  <a:lnTo>
                    <a:pt x="259" y="1836"/>
                  </a:lnTo>
                  <a:lnTo>
                    <a:pt x="259" y="1836"/>
                  </a:lnTo>
                  <a:lnTo>
                    <a:pt x="259" y="1836"/>
                  </a:lnTo>
                  <a:lnTo>
                    <a:pt x="259" y="1836"/>
                  </a:lnTo>
                  <a:lnTo>
                    <a:pt x="259" y="1836"/>
                  </a:lnTo>
                  <a:lnTo>
                    <a:pt x="264" y="1836"/>
                  </a:lnTo>
                  <a:lnTo>
                    <a:pt x="264" y="1836"/>
                  </a:lnTo>
                  <a:lnTo>
                    <a:pt x="264" y="1836"/>
                  </a:lnTo>
                  <a:lnTo>
                    <a:pt x="264" y="1841"/>
                  </a:lnTo>
                  <a:lnTo>
                    <a:pt x="264" y="1841"/>
                  </a:lnTo>
                  <a:lnTo>
                    <a:pt x="264" y="1841"/>
                  </a:lnTo>
                  <a:lnTo>
                    <a:pt x="264" y="1836"/>
                  </a:lnTo>
                  <a:lnTo>
                    <a:pt x="264" y="1836"/>
                  </a:lnTo>
                  <a:lnTo>
                    <a:pt x="264" y="1836"/>
                  </a:lnTo>
                  <a:lnTo>
                    <a:pt x="269" y="1836"/>
                  </a:lnTo>
                  <a:lnTo>
                    <a:pt x="269" y="1841"/>
                  </a:lnTo>
                  <a:lnTo>
                    <a:pt x="269" y="1841"/>
                  </a:lnTo>
                  <a:lnTo>
                    <a:pt x="269" y="1836"/>
                  </a:lnTo>
                  <a:lnTo>
                    <a:pt x="275" y="1836"/>
                  </a:lnTo>
                  <a:lnTo>
                    <a:pt x="275" y="1836"/>
                  </a:lnTo>
                  <a:lnTo>
                    <a:pt x="275" y="1836"/>
                  </a:lnTo>
                  <a:lnTo>
                    <a:pt x="275" y="1841"/>
                  </a:lnTo>
                  <a:lnTo>
                    <a:pt x="275" y="1841"/>
                  </a:lnTo>
                  <a:lnTo>
                    <a:pt x="275" y="1841"/>
                  </a:lnTo>
                  <a:lnTo>
                    <a:pt x="280" y="1841"/>
                  </a:lnTo>
                  <a:lnTo>
                    <a:pt x="280" y="1841"/>
                  </a:lnTo>
                  <a:lnTo>
                    <a:pt x="280" y="1841"/>
                  </a:lnTo>
                  <a:lnTo>
                    <a:pt x="280" y="1841"/>
                  </a:lnTo>
                  <a:lnTo>
                    <a:pt x="285" y="1841"/>
                  </a:lnTo>
                  <a:lnTo>
                    <a:pt x="285" y="1836"/>
                  </a:lnTo>
                  <a:lnTo>
                    <a:pt x="285" y="1836"/>
                  </a:lnTo>
                  <a:lnTo>
                    <a:pt x="285" y="1836"/>
                  </a:lnTo>
                  <a:lnTo>
                    <a:pt x="285" y="1831"/>
                  </a:lnTo>
                  <a:lnTo>
                    <a:pt x="290" y="1831"/>
                  </a:lnTo>
                  <a:lnTo>
                    <a:pt x="290" y="1836"/>
                  </a:lnTo>
                  <a:lnTo>
                    <a:pt x="290" y="1836"/>
                  </a:lnTo>
                  <a:lnTo>
                    <a:pt x="285" y="1836"/>
                  </a:lnTo>
                  <a:lnTo>
                    <a:pt x="285" y="1841"/>
                  </a:lnTo>
                  <a:lnTo>
                    <a:pt x="290" y="1841"/>
                  </a:lnTo>
                  <a:lnTo>
                    <a:pt x="290" y="1841"/>
                  </a:lnTo>
                  <a:lnTo>
                    <a:pt x="290" y="1841"/>
                  </a:lnTo>
                  <a:lnTo>
                    <a:pt x="290" y="1836"/>
                  </a:lnTo>
                  <a:lnTo>
                    <a:pt x="290" y="1836"/>
                  </a:lnTo>
                  <a:lnTo>
                    <a:pt x="295" y="1836"/>
                  </a:lnTo>
                  <a:lnTo>
                    <a:pt x="295" y="1836"/>
                  </a:lnTo>
                  <a:lnTo>
                    <a:pt x="295" y="1836"/>
                  </a:lnTo>
                  <a:lnTo>
                    <a:pt x="300" y="1836"/>
                  </a:lnTo>
                  <a:lnTo>
                    <a:pt x="300" y="1836"/>
                  </a:lnTo>
                  <a:lnTo>
                    <a:pt x="300" y="1831"/>
                  </a:lnTo>
                  <a:lnTo>
                    <a:pt x="300" y="1831"/>
                  </a:lnTo>
                  <a:lnTo>
                    <a:pt x="300" y="1831"/>
                  </a:lnTo>
                  <a:lnTo>
                    <a:pt x="300" y="1831"/>
                  </a:lnTo>
                  <a:lnTo>
                    <a:pt x="295" y="1831"/>
                  </a:lnTo>
                  <a:lnTo>
                    <a:pt x="295" y="1826"/>
                  </a:lnTo>
                  <a:lnTo>
                    <a:pt x="300" y="1826"/>
                  </a:lnTo>
                  <a:lnTo>
                    <a:pt x="300" y="1826"/>
                  </a:lnTo>
                  <a:lnTo>
                    <a:pt x="300" y="1826"/>
                  </a:lnTo>
                  <a:lnTo>
                    <a:pt x="300" y="1826"/>
                  </a:lnTo>
                  <a:lnTo>
                    <a:pt x="306" y="1826"/>
                  </a:lnTo>
                  <a:lnTo>
                    <a:pt x="306" y="1831"/>
                  </a:lnTo>
                  <a:lnTo>
                    <a:pt x="306" y="1831"/>
                  </a:lnTo>
                  <a:lnTo>
                    <a:pt x="306" y="1826"/>
                  </a:lnTo>
                  <a:lnTo>
                    <a:pt x="306" y="1826"/>
                  </a:lnTo>
                  <a:lnTo>
                    <a:pt x="311" y="1826"/>
                  </a:lnTo>
                  <a:lnTo>
                    <a:pt x="311" y="1821"/>
                  </a:lnTo>
                  <a:lnTo>
                    <a:pt x="306" y="1821"/>
                  </a:lnTo>
                  <a:lnTo>
                    <a:pt x="306" y="1821"/>
                  </a:lnTo>
                  <a:lnTo>
                    <a:pt x="311" y="1821"/>
                  </a:lnTo>
                  <a:lnTo>
                    <a:pt x="311" y="1815"/>
                  </a:lnTo>
                  <a:lnTo>
                    <a:pt x="311" y="1815"/>
                  </a:lnTo>
                  <a:lnTo>
                    <a:pt x="311" y="1815"/>
                  </a:lnTo>
                  <a:lnTo>
                    <a:pt x="311" y="1815"/>
                  </a:lnTo>
                  <a:lnTo>
                    <a:pt x="316" y="1810"/>
                  </a:lnTo>
                  <a:lnTo>
                    <a:pt x="316" y="1810"/>
                  </a:lnTo>
                  <a:lnTo>
                    <a:pt x="316" y="1810"/>
                  </a:lnTo>
                  <a:lnTo>
                    <a:pt x="316" y="1815"/>
                  </a:lnTo>
                  <a:lnTo>
                    <a:pt x="316" y="1815"/>
                  </a:lnTo>
                  <a:lnTo>
                    <a:pt x="316" y="1815"/>
                  </a:lnTo>
                  <a:lnTo>
                    <a:pt x="316" y="1821"/>
                  </a:lnTo>
                  <a:lnTo>
                    <a:pt x="321" y="1815"/>
                  </a:lnTo>
                  <a:lnTo>
                    <a:pt x="321" y="1815"/>
                  </a:lnTo>
                  <a:lnTo>
                    <a:pt x="321" y="1815"/>
                  </a:lnTo>
                  <a:lnTo>
                    <a:pt x="321" y="1815"/>
                  </a:lnTo>
                  <a:lnTo>
                    <a:pt x="321" y="1810"/>
                  </a:lnTo>
                  <a:lnTo>
                    <a:pt x="316" y="1810"/>
                  </a:lnTo>
                  <a:lnTo>
                    <a:pt x="316" y="1810"/>
                  </a:lnTo>
                  <a:lnTo>
                    <a:pt x="316" y="1810"/>
                  </a:lnTo>
                  <a:lnTo>
                    <a:pt x="321" y="1810"/>
                  </a:lnTo>
                  <a:lnTo>
                    <a:pt x="321" y="1810"/>
                  </a:lnTo>
                  <a:lnTo>
                    <a:pt x="321" y="1810"/>
                  </a:lnTo>
                  <a:lnTo>
                    <a:pt x="321" y="1810"/>
                  </a:lnTo>
                  <a:lnTo>
                    <a:pt x="326" y="1810"/>
                  </a:lnTo>
                  <a:lnTo>
                    <a:pt x="326" y="1810"/>
                  </a:lnTo>
                  <a:lnTo>
                    <a:pt x="321" y="1810"/>
                  </a:lnTo>
                  <a:lnTo>
                    <a:pt x="321" y="1805"/>
                  </a:lnTo>
                  <a:lnTo>
                    <a:pt x="321" y="1805"/>
                  </a:lnTo>
                  <a:lnTo>
                    <a:pt x="321" y="1805"/>
                  </a:lnTo>
                  <a:lnTo>
                    <a:pt x="326" y="1805"/>
                  </a:lnTo>
                  <a:lnTo>
                    <a:pt x="326" y="1805"/>
                  </a:lnTo>
                  <a:lnTo>
                    <a:pt x="326" y="1805"/>
                  </a:lnTo>
                  <a:lnTo>
                    <a:pt x="326" y="1805"/>
                  </a:lnTo>
                  <a:lnTo>
                    <a:pt x="332" y="1805"/>
                  </a:lnTo>
                  <a:lnTo>
                    <a:pt x="332" y="1805"/>
                  </a:lnTo>
                  <a:lnTo>
                    <a:pt x="332" y="1800"/>
                  </a:lnTo>
                  <a:lnTo>
                    <a:pt x="332" y="1805"/>
                  </a:lnTo>
                  <a:lnTo>
                    <a:pt x="332" y="1805"/>
                  </a:lnTo>
                  <a:lnTo>
                    <a:pt x="332" y="1805"/>
                  </a:lnTo>
                  <a:lnTo>
                    <a:pt x="332" y="1805"/>
                  </a:lnTo>
                  <a:lnTo>
                    <a:pt x="332" y="1805"/>
                  </a:lnTo>
                  <a:lnTo>
                    <a:pt x="337" y="1805"/>
                  </a:lnTo>
                  <a:lnTo>
                    <a:pt x="337" y="1805"/>
                  </a:lnTo>
                  <a:lnTo>
                    <a:pt x="337" y="1805"/>
                  </a:lnTo>
                  <a:lnTo>
                    <a:pt x="342" y="1805"/>
                  </a:lnTo>
                  <a:lnTo>
                    <a:pt x="342" y="1805"/>
                  </a:lnTo>
                  <a:lnTo>
                    <a:pt x="342" y="1805"/>
                  </a:lnTo>
                  <a:lnTo>
                    <a:pt x="342" y="1805"/>
                  </a:lnTo>
                  <a:lnTo>
                    <a:pt x="342" y="1805"/>
                  </a:lnTo>
                  <a:lnTo>
                    <a:pt x="342" y="1805"/>
                  </a:lnTo>
                  <a:lnTo>
                    <a:pt x="347" y="1800"/>
                  </a:lnTo>
                  <a:lnTo>
                    <a:pt x="347" y="1800"/>
                  </a:lnTo>
                  <a:lnTo>
                    <a:pt x="347" y="1800"/>
                  </a:lnTo>
                  <a:lnTo>
                    <a:pt x="347" y="1800"/>
                  </a:lnTo>
                  <a:lnTo>
                    <a:pt x="347" y="1795"/>
                  </a:lnTo>
                  <a:lnTo>
                    <a:pt x="347" y="1795"/>
                  </a:lnTo>
                  <a:lnTo>
                    <a:pt x="352" y="1795"/>
                  </a:lnTo>
                  <a:lnTo>
                    <a:pt x="352" y="1795"/>
                  </a:lnTo>
                  <a:lnTo>
                    <a:pt x="352" y="1795"/>
                  </a:lnTo>
                  <a:lnTo>
                    <a:pt x="357" y="1795"/>
                  </a:lnTo>
                  <a:lnTo>
                    <a:pt x="357" y="1795"/>
                  </a:lnTo>
                  <a:lnTo>
                    <a:pt x="357" y="1795"/>
                  </a:lnTo>
                  <a:lnTo>
                    <a:pt x="363" y="1795"/>
                  </a:lnTo>
                  <a:lnTo>
                    <a:pt x="363" y="1795"/>
                  </a:lnTo>
                  <a:lnTo>
                    <a:pt x="363" y="1795"/>
                  </a:lnTo>
                  <a:lnTo>
                    <a:pt x="363" y="1795"/>
                  </a:lnTo>
                  <a:lnTo>
                    <a:pt x="363" y="1790"/>
                  </a:lnTo>
                  <a:lnTo>
                    <a:pt x="363" y="1790"/>
                  </a:lnTo>
                  <a:lnTo>
                    <a:pt x="363" y="1790"/>
                  </a:lnTo>
                  <a:lnTo>
                    <a:pt x="363" y="1790"/>
                  </a:lnTo>
                  <a:lnTo>
                    <a:pt x="363" y="1790"/>
                  </a:lnTo>
                  <a:lnTo>
                    <a:pt x="368" y="1790"/>
                  </a:lnTo>
                  <a:lnTo>
                    <a:pt x="368" y="1790"/>
                  </a:lnTo>
                  <a:lnTo>
                    <a:pt x="368" y="1790"/>
                  </a:lnTo>
                  <a:lnTo>
                    <a:pt x="368" y="1790"/>
                  </a:lnTo>
                  <a:lnTo>
                    <a:pt x="368" y="1790"/>
                  </a:lnTo>
                  <a:lnTo>
                    <a:pt x="368" y="1784"/>
                  </a:lnTo>
                  <a:lnTo>
                    <a:pt x="368" y="1784"/>
                  </a:lnTo>
                  <a:lnTo>
                    <a:pt x="368" y="1784"/>
                  </a:lnTo>
                  <a:lnTo>
                    <a:pt x="368" y="1784"/>
                  </a:lnTo>
                  <a:lnTo>
                    <a:pt x="373" y="1784"/>
                  </a:lnTo>
                  <a:lnTo>
                    <a:pt x="368" y="1790"/>
                  </a:lnTo>
                  <a:lnTo>
                    <a:pt x="368" y="1790"/>
                  </a:lnTo>
                  <a:lnTo>
                    <a:pt x="373" y="1790"/>
                  </a:lnTo>
                  <a:lnTo>
                    <a:pt x="373" y="1795"/>
                  </a:lnTo>
                  <a:lnTo>
                    <a:pt x="373" y="1795"/>
                  </a:lnTo>
                  <a:lnTo>
                    <a:pt x="373" y="1795"/>
                  </a:lnTo>
                  <a:lnTo>
                    <a:pt x="378" y="1795"/>
                  </a:lnTo>
                  <a:lnTo>
                    <a:pt x="378" y="1790"/>
                  </a:lnTo>
                  <a:lnTo>
                    <a:pt x="378" y="1790"/>
                  </a:lnTo>
                  <a:lnTo>
                    <a:pt x="378" y="1790"/>
                  </a:lnTo>
                  <a:lnTo>
                    <a:pt x="378" y="1790"/>
                  </a:lnTo>
                  <a:lnTo>
                    <a:pt x="383" y="1790"/>
                  </a:lnTo>
                  <a:lnTo>
                    <a:pt x="383" y="1790"/>
                  </a:lnTo>
                  <a:lnTo>
                    <a:pt x="383" y="1790"/>
                  </a:lnTo>
                  <a:lnTo>
                    <a:pt x="383" y="1790"/>
                  </a:lnTo>
                  <a:lnTo>
                    <a:pt x="383" y="1790"/>
                  </a:lnTo>
                  <a:lnTo>
                    <a:pt x="383" y="1790"/>
                  </a:lnTo>
                  <a:lnTo>
                    <a:pt x="389" y="1790"/>
                  </a:lnTo>
                  <a:lnTo>
                    <a:pt x="383" y="1790"/>
                  </a:lnTo>
                  <a:lnTo>
                    <a:pt x="383" y="1784"/>
                  </a:lnTo>
                  <a:lnTo>
                    <a:pt x="389" y="1784"/>
                  </a:lnTo>
                  <a:lnTo>
                    <a:pt x="389" y="1784"/>
                  </a:lnTo>
                  <a:lnTo>
                    <a:pt x="389" y="1784"/>
                  </a:lnTo>
                  <a:lnTo>
                    <a:pt x="389" y="1790"/>
                  </a:lnTo>
                  <a:lnTo>
                    <a:pt x="389" y="1790"/>
                  </a:lnTo>
                  <a:lnTo>
                    <a:pt x="389" y="1790"/>
                  </a:lnTo>
                  <a:lnTo>
                    <a:pt x="389" y="1795"/>
                  </a:lnTo>
                  <a:lnTo>
                    <a:pt x="394" y="1795"/>
                  </a:lnTo>
                  <a:lnTo>
                    <a:pt x="394" y="1795"/>
                  </a:lnTo>
                  <a:lnTo>
                    <a:pt x="394" y="1795"/>
                  </a:lnTo>
                  <a:lnTo>
                    <a:pt x="389" y="1795"/>
                  </a:lnTo>
                  <a:lnTo>
                    <a:pt x="389" y="1795"/>
                  </a:lnTo>
                  <a:lnTo>
                    <a:pt x="394" y="1795"/>
                  </a:lnTo>
                  <a:lnTo>
                    <a:pt x="394" y="1795"/>
                  </a:lnTo>
                  <a:lnTo>
                    <a:pt x="394" y="1795"/>
                  </a:lnTo>
                  <a:lnTo>
                    <a:pt x="394" y="1800"/>
                  </a:lnTo>
                  <a:lnTo>
                    <a:pt x="399" y="1800"/>
                  </a:lnTo>
                  <a:lnTo>
                    <a:pt x="399" y="1800"/>
                  </a:lnTo>
                  <a:lnTo>
                    <a:pt x="399" y="1795"/>
                  </a:lnTo>
                  <a:lnTo>
                    <a:pt x="399" y="1795"/>
                  </a:lnTo>
                  <a:lnTo>
                    <a:pt x="399" y="1795"/>
                  </a:lnTo>
                  <a:lnTo>
                    <a:pt x="399" y="1795"/>
                  </a:lnTo>
                  <a:lnTo>
                    <a:pt x="399" y="1795"/>
                  </a:lnTo>
                  <a:lnTo>
                    <a:pt x="404" y="1795"/>
                  </a:lnTo>
                  <a:lnTo>
                    <a:pt x="404" y="1795"/>
                  </a:lnTo>
                  <a:lnTo>
                    <a:pt x="404" y="1800"/>
                  </a:lnTo>
                  <a:lnTo>
                    <a:pt x="404" y="1800"/>
                  </a:lnTo>
                  <a:lnTo>
                    <a:pt x="404" y="1800"/>
                  </a:lnTo>
                  <a:lnTo>
                    <a:pt x="404" y="1805"/>
                  </a:lnTo>
                  <a:lnTo>
                    <a:pt x="409" y="1805"/>
                  </a:lnTo>
                  <a:lnTo>
                    <a:pt x="409" y="1800"/>
                  </a:lnTo>
                  <a:lnTo>
                    <a:pt x="409" y="1805"/>
                  </a:lnTo>
                  <a:lnTo>
                    <a:pt x="409" y="1805"/>
                  </a:lnTo>
                  <a:lnTo>
                    <a:pt x="414" y="1805"/>
                  </a:lnTo>
                  <a:lnTo>
                    <a:pt x="414" y="1805"/>
                  </a:lnTo>
                  <a:lnTo>
                    <a:pt x="414" y="1805"/>
                  </a:lnTo>
                  <a:lnTo>
                    <a:pt x="414" y="1810"/>
                  </a:lnTo>
                  <a:lnTo>
                    <a:pt x="414" y="1810"/>
                  </a:lnTo>
                  <a:lnTo>
                    <a:pt x="414" y="1810"/>
                  </a:lnTo>
                  <a:lnTo>
                    <a:pt x="420" y="1810"/>
                  </a:lnTo>
                  <a:lnTo>
                    <a:pt x="414" y="1810"/>
                  </a:lnTo>
                  <a:lnTo>
                    <a:pt x="414" y="1810"/>
                  </a:lnTo>
                  <a:lnTo>
                    <a:pt x="414" y="1810"/>
                  </a:lnTo>
                  <a:lnTo>
                    <a:pt x="414" y="1815"/>
                  </a:lnTo>
                  <a:lnTo>
                    <a:pt x="414" y="1815"/>
                  </a:lnTo>
                  <a:lnTo>
                    <a:pt x="420" y="1815"/>
                  </a:lnTo>
                  <a:lnTo>
                    <a:pt x="420" y="1815"/>
                  </a:lnTo>
                  <a:lnTo>
                    <a:pt x="420" y="1815"/>
                  </a:lnTo>
                  <a:lnTo>
                    <a:pt x="420" y="1821"/>
                  </a:lnTo>
                  <a:lnTo>
                    <a:pt x="420" y="1821"/>
                  </a:lnTo>
                  <a:lnTo>
                    <a:pt x="420" y="1821"/>
                  </a:lnTo>
                  <a:lnTo>
                    <a:pt x="420" y="1826"/>
                  </a:lnTo>
                  <a:lnTo>
                    <a:pt x="420" y="1826"/>
                  </a:lnTo>
                  <a:lnTo>
                    <a:pt x="420" y="1826"/>
                  </a:lnTo>
                  <a:lnTo>
                    <a:pt x="420" y="1831"/>
                  </a:lnTo>
                  <a:lnTo>
                    <a:pt x="425" y="1831"/>
                  </a:lnTo>
                  <a:lnTo>
                    <a:pt x="425" y="1831"/>
                  </a:lnTo>
                  <a:lnTo>
                    <a:pt x="425" y="1831"/>
                  </a:lnTo>
                  <a:lnTo>
                    <a:pt x="425" y="1831"/>
                  </a:lnTo>
                  <a:lnTo>
                    <a:pt x="420" y="1831"/>
                  </a:lnTo>
                  <a:lnTo>
                    <a:pt x="420" y="1831"/>
                  </a:lnTo>
                  <a:lnTo>
                    <a:pt x="420" y="1836"/>
                  </a:lnTo>
                  <a:lnTo>
                    <a:pt x="420" y="1836"/>
                  </a:lnTo>
                  <a:lnTo>
                    <a:pt x="420" y="1836"/>
                  </a:lnTo>
                  <a:lnTo>
                    <a:pt x="425" y="1836"/>
                  </a:lnTo>
                  <a:lnTo>
                    <a:pt x="425" y="1841"/>
                  </a:lnTo>
                  <a:lnTo>
                    <a:pt x="425" y="1841"/>
                  </a:lnTo>
                  <a:lnTo>
                    <a:pt x="425" y="1841"/>
                  </a:lnTo>
                  <a:lnTo>
                    <a:pt x="425" y="1847"/>
                  </a:lnTo>
                  <a:lnTo>
                    <a:pt x="425" y="1847"/>
                  </a:lnTo>
                  <a:lnTo>
                    <a:pt x="430" y="1847"/>
                  </a:lnTo>
                  <a:lnTo>
                    <a:pt x="430" y="1847"/>
                  </a:lnTo>
                  <a:lnTo>
                    <a:pt x="430" y="1841"/>
                  </a:lnTo>
                  <a:lnTo>
                    <a:pt x="430" y="1841"/>
                  </a:lnTo>
                  <a:lnTo>
                    <a:pt x="430" y="1841"/>
                  </a:lnTo>
                  <a:lnTo>
                    <a:pt x="435" y="1836"/>
                  </a:lnTo>
                  <a:lnTo>
                    <a:pt x="435" y="1836"/>
                  </a:lnTo>
                  <a:lnTo>
                    <a:pt x="435" y="1841"/>
                  </a:lnTo>
                  <a:lnTo>
                    <a:pt x="435" y="1841"/>
                  </a:lnTo>
                  <a:lnTo>
                    <a:pt x="435" y="1841"/>
                  </a:lnTo>
                  <a:lnTo>
                    <a:pt x="435" y="1841"/>
                  </a:lnTo>
                  <a:lnTo>
                    <a:pt x="435" y="1847"/>
                  </a:lnTo>
                  <a:lnTo>
                    <a:pt x="435" y="1847"/>
                  </a:lnTo>
                  <a:lnTo>
                    <a:pt x="435" y="1847"/>
                  </a:lnTo>
                  <a:lnTo>
                    <a:pt x="435" y="1847"/>
                  </a:lnTo>
                  <a:lnTo>
                    <a:pt x="440" y="1847"/>
                  </a:lnTo>
                  <a:lnTo>
                    <a:pt x="435" y="1847"/>
                  </a:lnTo>
                  <a:lnTo>
                    <a:pt x="435" y="1852"/>
                  </a:lnTo>
                  <a:lnTo>
                    <a:pt x="435" y="1852"/>
                  </a:lnTo>
                  <a:lnTo>
                    <a:pt x="440" y="1852"/>
                  </a:lnTo>
                  <a:lnTo>
                    <a:pt x="440" y="1852"/>
                  </a:lnTo>
                  <a:lnTo>
                    <a:pt x="440" y="1852"/>
                  </a:lnTo>
                  <a:lnTo>
                    <a:pt x="440" y="1852"/>
                  </a:lnTo>
                  <a:lnTo>
                    <a:pt x="446" y="1852"/>
                  </a:lnTo>
                  <a:lnTo>
                    <a:pt x="446" y="1852"/>
                  </a:lnTo>
                  <a:lnTo>
                    <a:pt x="446" y="1852"/>
                  </a:lnTo>
                  <a:lnTo>
                    <a:pt x="446" y="1857"/>
                  </a:lnTo>
                  <a:lnTo>
                    <a:pt x="446" y="1857"/>
                  </a:lnTo>
                  <a:lnTo>
                    <a:pt x="446" y="1857"/>
                  </a:lnTo>
                  <a:lnTo>
                    <a:pt x="446" y="1857"/>
                  </a:lnTo>
                  <a:lnTo>
                    <a:pt x="451" y="1857"/>
                  </a:lnTo>
                  <a:lnTo>
                    <a:pt x="451" y="1857"/>
                  </a:lnTo>
                  <a:lnTo>
                    <a:pt x="451" y="1857"/>
                  </a:lnTo>
                  <a:lnTo>
                    <a:pt x="446" y="1862"/>
                  </a:lnTo>
                  <a:lnTo>
                    <a:pt x="446" y="1862"/>
                  </a:lnTo>
                  <a:lnTo>
                    <a:pt x="446" y="1862"/>
                  </a:lnTo>
                  <a:lnTo>
                    <a:pt x="446" y="1862"/>
                  </a:lnTo>
                  <a:lnTo>
                    <a:pt x="446" y="1867"/>
                  </a:lnTo>
                  <a:lnTo>
                    <a:pt x="446" y="1867"/>
                  </a:lnTo>
                  <a:lnTo>
                    <a:pt x="446" y="1867"/>
                  </a:lnTo>
                  <a:lnTo>
                    <a:pt x="451" y="1867"/>
                  </a:lnTo>
                  <a:lnTo>
                    <a:pt x="451" y="1867"/>
                  </a:lnTo>
                  <a:lnTo>
                    <a:pt x="451" y="1873"/>
                  </a:lnTo>
                  <a:lnTo>
                    <a:pt x="451" y="1873"/>
                  </a:lnTo>
                  <a:lnTo>
                    <a:pt x="451" y="1873"/>
                  </a:lnTo>
                  <a:lnTo>
                    <a:pt x="451" y="1878"/>
                  </a:lnTo>
                  <a:lnTo>
                    <a:pt x="451" y="1878"/>
                  </a:lnTo>
                  <a:lnTo>
                    <a:pt x="451" y="1878"/>
                  </a:lnTo>
                  <a:lnTo>
                    <a:pt x="456" y="1878"/>
                  </a:lnTo>
                  <a:lnTo>
                    <a:pt x="456" y="1878"/>
                  </a:lnTo>
                  <a:lnTo>
                    <a:pt x="456" y="1873"/>
                  </a:lnTo>
                  <a:lnTo>
                    <a:pt x="456" y="1873"/>
                  </a:lnTo>
                  <a:lnTo>
                    <a:pt x="456" y="1873"/>
                  </a:lnTo>
                  <a:lnTo>
                    <a:pt x="456" y="1873"/>
                  </a:lnTo>
                  <a:lnTo>
                    <a:pt x="461" y="1873"/>
                  </a:lnTo>
                  <a:lnTo>
                    <a:pt x="461" y="1873"/>
                  </a:lnTo>
                  <a:lnTo>
                    <a:pt x="461" y="1873"/>
                  </a:lnTo>
                  <a:lnTo>
                    <a:pt x="461" y="1867"/>
                  </a:lnTo>
                  <a:lnTo>
                    <a:pt x="466" y="1867"/>
                  </a:lnTo>
                  <a:lnTo>
                    <a:pt x="466" y="1867"/>
                  </a:lnTo>
                  <a:lnTo>
                    <a:pt x="466" y="1867"/>
                  </a:lnTo>
                  <a:lnTo>
                    <a:pt x="466" y="1862"/>
                  </a:lnTo>
                  <a:lnTo>
                    <a:pt x="466" y="1862"/>
                  </a:lnTo>
                  <a:lnTo>
                    <a:pt x="466" y="1862"/>
                  </a:lnTo>
                  <a:lnTo>
                    <a:pt x="466" y="1857"/>
                  </a:lnTo>
                  <a:lnTo>
                    <a:pt x="466" y="1852"/>
                  </a:lnTo>
                  <a:lnTo>
                    <a:pt x="466" y="1852"/>
                  </a:lnTo>
                  <a:lnTo>
                    <a:pt x="466" y="1852"/>
                  </a:lnTo>
                  <a:lnTo>
                    <a:pt x="471" y="1847"/>
                  </a:lnTo>
                  <a:lnTo>
                    <a:pt x="471" y="1847"/>
                  </a:lnTo>
                  <a:lnTo>
                    <a:pt x="471" y="1847"/>
                  </a:lnTo>
                  <a:lnTo>
                    <a:pt x="471" y="1847"/>
                  </a:lnTo>
                  <a:lnTo>
                    <a:pt x="477" y="1841"/>
                  </a:lnTo>
                  <a:lnTo>
                    <a:pt x="477" y="1841"/>
                  </a:lnTo>
                  <a:lnTo>
                    <a:pt x="477" y="1841"/>
                  </a:lnTo>
                  <a:lnTo>
                    <a:pt x="482" y="1836"/>
                  </a:lnTo>
                  <a:lnTo>
                    <a:pt x="482" y="1836"/>
                  </a:lnTo>
                  <a:lnTo>
                    <a:pt x="482" y="1836"/>
                  </a:lnTo>
                  <a:lnTo>
                    <a:pt x="482" y="1831"/>
                  </a:lnTo>
                  <a:lnTo>
                    <a:pt x="482" y="1831"/>
                  </a:lnTo>
                  <a:lnTo>
                    <a:pt x="482" y="1831"/>
                  </a:lnTo>
                  <a:lnTo>
                    <a:pt x="482" y="1831"/>
                  </a:lnTo>
                  <a:lnTo>
                    <a:pt x="482" y="1831"/>
                  </a:lnTo>
                  <a:lnTo>
                    <a:pt x="487" y="1826"/>
                  </a:lnTo>
                  <a:lnTo>
                    <a:pt x="487" y="1826"/>
                  </a:lnTo>
                  <a:lnTo>
                    <a:pt x="487" y="1826"/>
                  </a:lnTo>
                  <a:lnTo>
                    <a:pt x="487" y="1821"/>
                  </a:lnTo>
                  <a:lnTo>
                    <a:pt x="487" y="1821"/>
                  </a:lnTo>
                  <a:lnTo>
                    <a:pt x="487" y="1821"/>
                  </a:lnTo>
                  <a:lnTo>
                    <a:pt x="487" y="1815"/>
                  </a:lnTo>
                  <a:lnTo>
                    <a:pt x="487" y="1815"/>
                  </a:lnTo>
                  <a:lnTo>
                    <a:pt x="487" y="1815"/>
                  </a:lnTo>
                  <a:lnTo>
                    <a:pt x="487" y="1810"/>
                  </a:lnTo>
                  <a:lnTo>
                    <a:pt x="492" y="1810"/>
                  </a:lnTo>
                  <a:lnTo>
                    <a:pt x="492" y="1810"/>
                  </a:lnTo>
                  <a:lnTo>
                    <a:pt x="492" y="1805"/>
                  </a:lnTo>
                  <a:lnTo>
                    <a:pt x="492" y="1805"/>
                  </a:lnTo>
                  <a:lnTo>
                    <a:pt x="492" y="1805"/>
                  </a:lnTo>
                  <a:lnTo>
                    <a:pt x="492" y="1800"/>
                  </a:lnTo>
                  <a:lnTo>
                    <a:pt x="492" y="1800"/>
                  </a:lnTo>
                  <a:lnTo>
                    <a:pt x="492" y="1800"/>
                  </a:lnTo>
                  <a:lnTo>
                    <a:pt x="492" y="1795"/>
                  </a:lnTo>
                  <a:lnTo>
                    <a:pt x="492" y="1795"/>
                  </a:lnTo>
                  <a:lnTo>
                    <a:pt x="492" y="1795"/>
                  </a:lnTo>
                  <a:lnTo>
                    <a:pt x="492" y="1790"/>
                  </a:lnTo>
                  <a:lnTo>
                    <a:pt x="492" y="1790"/>
                  </a:lnTo>
                  <a:lnTo>
                    <a:pt x="492" y="1790"/>
                  </a:lnTo>
                  <a:lnTo>
                    <a:pt x="492" y="1784"/>
                  </a:lnTo>
                  <a:lnTo>
                    <a:pt x="492" y="1784"/>
                  </a:lnTo>
                  <a:lnTo>
                    <a:pt x="492" y="1784"/>
                  </a:lnTo>
                  <a:lnTo>
                    <a:pt x="492" y="1779"/>
                  </a:lnTo>
                  <a:lnTo>
                    <a:pt x="492" y="1779"/>
                  </a:lnTo>
                  <a:lnTo>
                    <a:pt x="492" y="1779"/>
                  </a:lnTo>
                  <a:lnTo>
                    <a:pt x="492" y="1779"/>
                  </a:lnTo>
                  <a:lnTo>
                    <a:pt x="492" y="1779"/>
                  </a:lnTo>
                  <a:lnTo>
                    <a:pt x="492" y="1774"/>
                  </a:lnTo>
                  <a:lnTo>
                    <a:pt x="492" y="1774"/>
                  </a:lnTo>
                  <a:lnTo>
                    <a:pt x="492" y="1774"/>
                  </a:lnTo>
                  <a:lnTo>
                    <a:pt x="492" y="1769"/>
                  </a:lnTo>
                  <a:lnTo>
                    <a:pt x="492" y="1769"/>
                  </a:lnTo>
                  <a:lnTo>
                    <a:pt x="492" y="1769"/>
                  </a:lnTo>
                  <a:lnTo>
                    <a:pt x="492" y="1769"/>
                  </a:lnTo>
                  <a:lnTo>
                    <a:pt x="492" y="1764"/>
                  </a:lnTo>
                  <a:lnTo>
                    <a:pt x="492" y="1764"/>
                  </a:lnTo>
                  <a:lnTo>
                    <a:pt x="492" y="1764"/>
                  </a:lnTo>
                  <a:lnTo>
                    <a:pt x="492" y="1758"/>
                  </a:lnTo>
                  <a:lnTo>
                    <a:pt x="492" y="1758"/>
                  </a:lnTo>
                  <a:lnTo>
                    <a:pt x="492" y="1758"/>
                  </a:lnTo>
                  <a:lnTo>
                    <a:pt x="492" y="1753"/>
                  </a:lnTo>
                  <a:lnTo>
                    <a:pt x="492" y="1753"/>
                  </a:lnTo>
                  <a:lnTo>
                    <a:pt x="492" y="1753"/>
                  </a:lnTo>
                  <a:lnTo>
                    <a:pt x="492" y="1748"/>
                  </a:lnTo>
                  <a:lnTo>
                    <a:pt x="492" y="1748"/>
                  </a:lnTo>
                  <a:lnTo>
                    <a:pt x="492" y="1748"/>
                  </a:lnTo>
                  <a:lnTo>
                    <a:pt x="492" y="1748"/>
                  </a:lnTo>
                  <a:lnTo>
                    <a:pt x="492" y="1743"/>
                  </a:lnTo>
                  <a:lnTo>
                    <a:pt x="497" y="1743"/>
                  </a:lnTo>
                  <a:lnTo>
                    <a:pt x="497" y="1743"/>
                  </a:lnTo>
                  <a:lnTo>
                    <a:pt x="497" y="1738"/>
                  </a:lnTo>
                  <a:lnTo>
                    <a:pt x="497" y="1738"/>
                  </a:lnTo>
                  <a:lnTo>
                    <a:pt x="497" y="1738"/>
                  </a:lnTo>
                  <a:lnTo>
                    <a:pt x="497" y="1732"/>
                  </a:lnTo>
                  <a:lnTo>
                    <a:pt x="497" y="1732"/>
                  </a:lnTo>
                  <a:lnTo>
                    <a:pt x="497" y="1732"/>
                  </a:lnTo>
                  <a:lnTo>
                    <a:pt x="497" y="1732"/>
                  </a:lnTo>
                  <a:lnTo>
                    <a:pt x="497" y="1727"/>
                  </a:lnTo>
                  <a:lnTo>
                    <a:pt x="497" y="1727"/>
                  </a:lnTo>
                  <a:lnTo>
                    <a:pt x="497" y="1727"/>
                  </a:lnTo>
                  <a:lnTo>
                    <a:pt x="497" y="1722"/>
                  </a:lnTo>
                  <a:lnTo>
                    <a:pt x="497" y="1722"/>
                  </a:lnTo>
                  <a:lnTo>
                    <a:pt x="497" y="1722"/>
                  </a:lnTo>
                  <a:lnTo>
                    <a:pt x="503" y="1717"/>
                  </a:lnTo>
                  <a:lnTo>
                    <a:pt x="503" y="1717"/>
                  </a:lnTo>
                  <a:lnTo>
                    <a:pt x="503" y="1712"/>
                  </a:lnTo>
                  <a:lnTo>
                    <a:pt x="503" y="1712"/>
                  </a:lnTo>
                  <a:lnTo>
                    <a:pt x="503" y="1712"/>
                  </a:lnTo>
                  <a:lnTo>
                    <a:pt x="503" y="1707"/>
                  </a:lnTo>
                  <a:lnTo>
                    <a:pt x="503" y="1707"/>
                  </a:lnTo>
                  <a:lnTo>
                    <a:pt x="503" y="1707"/>
                  </a:lnTo>
                  <a:lnTo>
                    <a:pt x="503" y="1701"/>
                  </a:lnTo>
                  <a:lnTo>
                    <a:pt x="503" y="1701"/>
                  </a:lnTo>
                  <a:lnTo>
                    <a:pt x="503" y="1701"/>
                  </a:lnTo>
                  <a:lnTo>
                    <a:pt x="503" y="1701"/>
                  </a:lnTo>
                  <a:lnTo>
                    <a:pt x="503" y="1696"/>
                  </a:lnTo>
                  <a:lnTo>
                    <a:pt x="503" y="1696"/>
                  </a:lnTo>
                  <a:lnTo>
                    <a:pt x="503" y="1696"/>
                  </a:lnTo>
                  <a:lnTo>
                    <a:pt x="503" y="1696"/>
                  </a:lnTo>
                  <a:lnTo>
                    <a:pt x="503" y="1696"/>
                  </a:lnTo>
                  <a:lnTo>
                    <a:pt x="497" y="1696"/>
                  </a:lnTo>
                  <a:lnTo>
                    <a:pt x="497" y="1691"/>
                  </a:lnTo>
                  <a:lnTo>
                    <a:pt x="497" y="1691"/>
                  </a:lnTo>
                  <a:lnTo>
                    <a:pt x="497" y="1691"/>
                  </a:lnTo>
                  <a:lnTo>
                    <a:pt x="497" y="1691"/>
                  </a:lnTo>
                  <a:lnTo>
                    <a:pt x="497" y="1686"/>
                  </a:lnTo>
                  <a:lnTo>
                    <a:pt x="497" y="1686"/>
                  </a:lnTo>
                  <a:lnTo>
                    <a:pt x="497" y="1686"/>
                  </a:lnTo>
                  <a:lnTo>
                    <a:pt x="497" y="1681"/>
                  </a:lnTo>
                  <a:lnTo>
                    <a:pt x="497" y="1681"/>
                  </a:lnTo>
                  <a:lnTo>
                    <a:pt x="497" y="1681"/>
                  </a:lnTo>
                  <a:lnTo>
                    <a:pt x="497" y="1681"/>
                  </a:lnTo>
                  <a:lnTo>
                    <a:pt x="497" y="1675"/>
                  </a:lnTo>
                  <a:lnTo>
                    <a:pt x="497" y="1675"/>
                  </a:lnTo>
                  <a:lnTo>
                    <a:pt x="497" y="1675"/>
                  </a:lnTo>
                  <a:lnTo>
                    <a:pt x="497" y="1670"/>
                  </a:lnTo>
                  <a:lnTo>
                    <a:pt x="497" y="1670"/>
                  </a:lnTo>
                  <a:lnTo>
                    <a:pt x="497" y="1670"/>
                  </a:lnTo>
                  <a:lnTo>
                    <a:pt x="497" y="1670"/>
                  </a:lnTo>
                  <a:lnTo>
                    <a:pt x="497" y="1665"/>
                  </a:lnTo>
                  <a:lnTo>
                    <a:pt x="497" y="1665"/>
                  </a:lnTo>
                  <a:lnTo>
                    <a:pt x="497" y="1665"/>
                  </a:lnTo>
                  <a:lnTo>
                    <a:pt x="497" y="1665"/>
                  </a:lnTo>
                  <a:lnTo>
                    <a:pt x="497" y="1660"/>
                  </a:lnTo>
                  <a:lnTo>
                    <a:pt x="503" y="1660"/>
                  </a:lnTo>
                  <a:lnTo>
                    <a:pt x="503" y="1660"/>
                  </a:lnTo>
                  <a:lnTo>
                    <a:pt x="503" y="1660"/>
                  </a:lnTo>
                  <a:lnTo>
                    <a:pt x="503" y="1660"/>
                  </a:lnTo>
                  <a:lnTo>
                    <a:pt x="503" y="1655"/>
                  </a:lnTo>
                  <a:lnTo>
                    <a:pt x="508" y="1655"/>
                  </a:lnTo>
                  <a:lnTo>
                    <a:pt x="508" y="1655"/>
                  </a:lnTo>
                  <a:lnTo>
                    <a:pt x="508" y="1655"/>
                  </a:lnTo>
                  <a:lnTo>
                    <a:pt x="508" y="1655"/>
                  </a:lnTo>
                  <a:lnTo>
                    <a:pt x="513" y="1655"/>
                  </a:lnTo>
                  <a:lnTo>
                    <a:pt x="513" y="1655"/>
                  </a:lnTo>
                  <a:lnTo>
                    <a:pt x="513" y="1649"/>
                  </a:lnTo>
                  <a:lnTo>
                    <a:pt x="513" y="1649"/>
                  </a:lnTo>
                  <a:lnTo>
                    <a:pt x="518" y="1649"/>
                  </a:lnTo>
                  <a:lnTo>
                    <a:pt x="518" y="1649"/>
                  </a:lnTo>
                  <a:lnTo>
                    <a:pt x="518" y="1649"/>
                  </a:lnTo>
                  <a:lnTo>
                    <a:pt x="518" y="1649"/>
                  </a:lnTo>
                  <a:lnTo>
                    <a:pt x="523" y="1649"/>
                  </a:lnTo>
                  <a:lnTo>
                    <a:pt x="523" y="1649"/>
                  </a:lnTo>
                  <a:lnTo>
                    <a:pt x="523" y="1649"/>
                  </a:lnTo>
                  <a:lnTo>
                    <a:pt x="528" y="1644"/>
                  </a:lnTo>
                  <a:lnTo>
                    <a:pt x="528" y="1644"/>
                  </a:lnTo>
                  <a:lnTo>
                    <a:pt x="528" y="1644"/>
                  </a:lnTo>
                  <a:lnTo>
                    <a:pt x="534" y="1644"/>
                  </a:lnTo>
                  <a:lnTo>
                    <a:pt x="534" y="1644"/>
                  </a:lnTo>
                  <a:lnTo>
                    <a:pt x="534" y="1644"/>
                  </a:lnTo>
                  <a:lnTo>
                    <a:pt x="534" y="1644"/>
                  </a:lnTo>
                  <a:lnTo>
                    <a:pt x="534" y="1644"/>
                  </a:lnTo>
                  <a:lnTo>
                    <a:pt x="534" y="1644"/>
                  </a:lnTo>
                  <a:lnTo>
                    <a:pt x="539" y="1644"/>
                  </a:lnTo>
                  <a:lnTo>
                    <a:pt x="539" y="1644"/>
                  </a:lnTo>
                  <a:lnTo>
                    <a:pt x="539" y="1644"/>
                  </a:lnTo>
                  <a:lnTo>
                    <a:pt x="539" y="1644"/>
                  </a:lnTo>
                  <a:lnTo>
                    <a:pt x="544" y="1644"/>
                  </a:lnTo>
                  <a:lnTo>
                    <a:pt x="544" y="1644"/>
                  </a:lnTo>
                  <a:lnTo>
                    <a:pt x="544" y="1644"/>
                  </a:lnTo>
                  <a:lnTo>
                    <a:pt x="549" y="1644"/>
                  </a:lnTo>
                  <a:lnTo>
                    <a:pt x="549" y="1644"/>
                  </a:lnTo>
                  <a:lnTo>
                    <a:pt x="549" y="1644"/>
                  </a:lnTo>
                  <a:lnTo>
                    <a:pt x="549" y="1644"/>
                  </a:lnTo>
                  <a:lnTo>
                    <a:pt x="554" y="1644"/>
                  </a:lnTo>
                  <a:lnTo>
                    <a:pt x="554" y="1644"/>
                  </a:lnTo>
                  <a:lnTo>
                    <a:pt x="554" y="1649"/>
                  </a:lnTo>
                  <a:lnTo>
                    <a:pt x="554" y="1649"/>
                  </a:lnTo>
                  <a:lnTo>
                    <a:pt x="554" y="1644"/>
                  </a:lnTo>
                  <a:lnTo>
                    <a:pt x="560" y="1644"/>
                  </a:lnTo>
                  <a:lnTo>
                    <a:pt x="560" y="1644"/>
                  </a:lnTo>
                  <a:lnTo>
                    <a:pt x="560" y="1644"/>
                  </a:lnTo>
                  <a:lnTo>
                    <a:pt x="560" y="1639"/>
                  </a:lnTo>
                  <a:lnTo>
                    <a:pt x="560" y="1639"/>
                  </a:lnTo>
                  <a:lnTo>
                    <a:pt x="560" y="1639"/>
                  </a:lnTo>
                  <a:lnTo>
                    <a:pt x="560" y="1634"/>
                  </a:lnTo>
                  <a:lnTo>
                    <a:pt x="565" y="1634"/>
                  </a:lnTo>
                  <a:lnTo>
                    <a:pt x="565" y="1634"/>
                  </a:lnTo>
                  <a:lnTo>
                    <a:pt x="565" y="1634"/>
                  </a:lnTo>
                  <a:lnTo>
                    <a:pt x="565" y="1634"/>
                  </a:lnTo>
                  <a:lnTo>
                    <a:pt x="565" y="1634"/>
                  </a:lnTo>
                  <a:lnTo>
                    <a:pt x="565" y="1629"/>
                  </a:lnTo>
                  <a:lnTo>
                    <a:pt x="570" y="1629"/>
                  </a:lnTo>
                  <a:lnTo>
                    <a:pt x="570" y="1629"/>
                  </a:lnTo>
                  <a:lnTo>
                    <a:pt x="570" y="1624"/>
                  </a:lnTo>
                  <a:lnTo>
                    <a:pt x="570" y="1624"/>
                  </a:lnTo>
                  <a:lnTo>
                    <a:pt x="570" y="1624"/>
                  </a:lnTo>
                  <a:lnTo>
                    <a:pt x="575" y="1618"/>
                  </a:lnTo>
                  <a:lnTo>
                    <a:pt x="575" y="1618"/>
                  </a:lnTo>
                  <a:lnTo>
                    <a:pt x="575" y="1618"/>
                  </a:lnTo>
                  <a:lnTo>
                    <a:pt x="575" y="1618"/>
                  </a:lnTo>
                  <a:lnTo>
                    <a:pt x="580" y="1613"/>
                  </a:lnTo>
                  <a:lnTo>
                    <a:pt x="580" y="1613"/>
                  </a:lnTo>
                  <a:lnTo>
                    <a:pt x="580" y="1613"/>
                  </a:lnTo>
                  <a:lnTo>
                    <a:pt x="580" y="1613"/>
                  </a:lnTo>
                  <a:lnTo>
                    <a:pt x="580" y="1608"/>
                  </a:lnTo>
                  <a:lnTo>
                    <a:pt x="580" y="1608"/>
                  </a:lnTo>
                  <a:lnTo>
                    <a:pt x="580" y="1608"/>
                  </a:lnTo>
                  <a:lnTo>
                    <a:pt x="580" y="1603"/>
                  </a:lnTo>
                  <a:lnTo>
                    <a:pt x="580" y="1603"/>
                  </a:lnTo>
                  <a:lnTo>
                    <a:pt x="580" y="1603"/>
                  </a:lnTo>
                  <a:lnTo>
                    <a:pt x="580" y="1598"/>
                  </a:lnTo>
                  <a:lnTo>
                    <a:pt x="580" y="1598"/>
                  </a:lnTo>
                  <a:lnTo>
                    <a:pt x="580" y="1598"/>
                  </a:lnTo>
                  <a:lnTo>
                    <a:pt x="575" y="1598"/>
                  </a:lnTo>
                  <a:lnTo>
                    <a:pt x="575" y="1598"/>
                  </a:lnTo>
                  <a:lnTo>
                    <a:pt x="575" y="1592"/>
                  </a:lnTo>
                  <a:lnTo>
                    <a:pt x="575" y="1592"/>
                  </a:lnTo>
                  <a:lnTo>
                    <a:pt x="575" y="1592"/>
                  </a:lnTo>
                  <a:lnTo>
                    <a:pt x="575" y="1587"/>
                  </a:lnTo>
                  <a:lnTo>
                    <a:pt x="575" y="1587"/>
                  </a:lnTo>
                  <a:lnTo>
                    <a:pt x="575" y="1587"/>
                  </a:lnTo>
                  <a:lnTo>
                    <a:pt x="575" y="1582"/>
                  </a:lnTo>
                  <a:lnTo>
                    <a:pt x="570" y="1582"/>
                  </a:lnTo>
                  <a:lnTo>
                    <a:pt x="570" y="1582"/>
                  </a:lnTo>
                  <a:lnTo>
                    <a:pt x="570" y="1582"/>
                  </a:lnTo>
                  <a:lnTo>
                    <a:pt x="570" y="1577"/>
                  </a:lnTo>
                  <a:lnTo>
                    <a:pt x="570" y="1577"/>
                  </a:lnTo>
                  <a:lnTo>
                    <a:pt x="570" y="1572"/>
                  </a:lnTo>
                  <a:lnTo>
                    <a:pt x="570" y="1572"/>
                  </a:lnTo>
                  <a:lnTo>
                    <a:pt x="570" y="1572"/>
                  </a:lnTo>
                  <a:lnTo>
                    <a:pt x="570" y="1572"/>
                  </a:lnTo>
                  <a:lnTo>
                    <a:pt x="565" y="1566"/>
                  </a:lnTo>
                  <a:lnTo>
                    <a:pt x="565" y="1566"/>
                  </a:lnTo>
                  <a:lnTo>
                    <a:pt x="565" y="1566"/>
                  </a:lnTo>
                  <a:lnTo>
                    <a:pt x="565" y="1566"/>
                  </a:lnTo>
                  <a:lnTo>
                    <a:pt x="565" y="1561"/>
                  </a:lnTo>
                  <a:lnTo>
                    <a:pt x="565" y="1556"/>
                  </a:lnTo>
                  <a:lnTo>
                    <a:pt x="565" y="1556"/>
                  </a:lnTo>
                  <a:lnTo>
                    <a:pt x="565" y="1556"/>
                  </a:lnTo>
                  <a:lnTo>
                    <a:pt x="570" y="1551"/>
                  </a:lnTo>
                  <a:lnTo>
                    <a:pt x="570" y="1551"/>
                  </a:lnTo>
                  <a:lnTo>
                    <a:pt x="570" y="1551"/>
                  </a:lnTo>
                  <a:lnTo>
                    <a:pt x="570" y="1551"/>
                  </a:lnTo>
                  <a:lnTo>
                    <a:pt x="570" y="1551"/>
                  </a:lnTo>
                  <a:lnTo>
                    <a:pt x="565" y="1546"/>
                  </a:lnTo>
                  <a:lnTo>
                    <a:pt x="565" y="1546"/>
                  </a:lnTo>
                  <a:lnTo>
                    <a:pt x="565" y="1546"/>
                  </a:lnTo>
                  <a:lnTo>
                    <a:pt x="565" y="1546"/>
                  </a:lnTo>
                  <a:lnTo>
                    <a:pt x="560" y="1546"/>
                  </a:lnTo>
                  <a:lnTo>
                    <a:pt x="560" y="1541"/>
                  </a:lnTo>
                  <a:lnTo>
                    <a:pt x="560" y="1541"/>
                  </a:lnTo>
                  <a:lnTo>
                    <a:pt x="554" y="1541"/>
                  </a:lnTo>
                  <a:lnTo>
                    <a:pt x="554" y="1541"/>
                  </a:lnTo>
                  <a:lnTo>
                    <a:pt x="554" y="1541"/>
                  </a:lnTo>
                  <a:lnTo>
                    <a:pt x="549" y="1541"/>
                  </a:lnTo>
                  <a:lnTo>
                    <a:pt x="549" y="1541"/>
                  </a:lnTo>
                  <a:lnTo>
                    <a:pt x="549" y="1541"/>
                  </a:lnTo>
                  <a:lnTo>
                    <a:pt x="549" y="1541"/>
                  </a:lnTo>
                  <a:lnTo>
                    <a:pt x="544" y="1541"/>
                  </a:lnTo>
                  <a:lnTo>
                    <a:pt x="544" y="1541"/>
                  </a:lnTo>
                  <a:lnTo>
                    <a:pt x="544" y="1541"/>
                  </a:lnTo>
                  <a:lnTo>
                    <a:pt x="544" y="1541"/>
                  </a:lnTo>
                  <a:lnTo>
                    <a:pt x="544" y="1535"/>
                  </a:lnTo>
                  <a:lnTo>
                    <a:pt x="544" y="1535"/>
                  </a:lnTo>
                  <a:lnTo>
                    <a:pt x="544" y="1535"/>
                  </a:lnTo>
                  <a:lnTo>
                    <a:pt x="544" y="1530"/>
                  </a:lnTo>
                  <a:lnTo>
                    <a:pt x="544" y="1530"/>
                  </a:lnTo>
                  <a:lnTo>
                    <a:pt x="544" y="1530"/>
                  </a:lnTo>
                  <a:lnTo>
                    <a:pt x="544" y="1530"/>
                  </a:lnTo>
                  <a:lnTo>
                    <a:pt x="544" y="1525"/>
                  </a:lnTo>
                  <a:lnTo>
                    <a:pt x="544" y="1525"/>
                  </a:lnTo>
                  <a:lnTo>
                    <a:pt x="544" y="1525"/>
                  </a:lnTo>
                  <a:lnTo>
                    <a:pt x="544" y="1520"/>
                  </a:lnTo>
                  <a:lnTo>
                    <a:pt x="544" y="1520"/>
                  </a:lnTo>
                  <a:lnTo>
                    <a:pt x="544" y="1520"/>
                  </a:lnTo>
                  <a:lnTo>
                    <a:pt x="544" y="1515"/>
                  </a:lnTo>
                  <a:lnTo>
                    <a:pt x="544" y="1515"/>
                  </a:lnTo>
                  <a:lnTo>
                    <a:pt x="544" y="1515"/>
                  </a:lnTo>
                  <a:lnTo>
                    <a:pt x="544" y="1515"/>
                  </a:lnTo>
                  <a:lnTo>
                    <a:pt x="544" y="1515"/>
                  </a:lnTo>
                  <a:lnTo>
                    <a:pt x="544" y="1509"/>
                  </a:lnTo>
                  <a:lnTo>
                    <a:pt x="544" y="1509"/>
                  </a:lnTo>
                  <a:lnTo>
                    <a:pt x="544" y="1509"/>
                  </a:lnTo>
                  <a:lnTo>
                    <a:pt x="544" y="1504"/>
                  </a:lnTo>
                  <a:lnTo>
                    <a:pt x="544" y="1504"/>
                  </a:lnTo>
                  <a:lnTo>
                    <a:pt x="544" y="1504"/>
                  </a:lnTo>
                  <a:lnTo>
                    <a:pt x="544" y="1504"/>
                  </a:lnTo>
                  <a:lnTo>
                    <a:pt x="544" y="1499"/>
                  </a:lnTo>
                  <a:lnTo>
                    <a:pt x="549" y="1499"/>
                  </a:lnTo>
                  <a:lnTo>
                    <a:pt x="549" y="1499"/>
                  </a:lnTo>
                  <a:lnTo>
                    <a:pt x="549" y="1499"/>
                  </a:lnTo>
                  <a:lnTo>
                    <a:pt x="549" y="1499"/>
                  </a:lnTo>
                  <a:lnTo>
                    <a:pt x="549" y="1494"/>
                  </a:lnTo>
                  <a:lnTo>
                    <a:pt x="549" y="1494"/>
                  </a:lnTo>
                  <a:lnTo>
                    <a:pt x="549" y="1494"/>
                  </a:lnTo>
                  <a:lnTo>
                    <a:pt x="549" y="1489"/>
                  </a:lnTo>
                  <a:lnTo>
                    <a:pt x="549" y="1489"/>
                  </a:lnTo>
                  <a:lnTo>
                    <a:pt x="549" y="1489"/>
                  </a:lnTo>
                  <a:lnTo>
                    <a:pt x="554" y="1489"/>
                  </a:lnTo>
                  <a:lnTo>
                    <a:pt x="554" y="1489"/>
                  </a:lnTo>
                  <a:lnTo>
                    <a:pt x="554" y="1489"/>
                  </a:lnTo>
                  <a:lnTo>
                    <a:pt x="554" y="1484"/>
                  </a:lnTo>
                  <a:lnTo>
                    <a:pt x="554" y="1484"/>
                  </a:lnTo>
                  <a:lnTo>
                    <a:pt x="554" y="1484"/>
                  </a:lnTo>
                  <a:lnTo>
                    <a:pt x="554" y="1484"/>
                  </a:lnTo>
                  <a:lnTo>
                    <a:pt x="554" y="1484"/>
                  </a:lnTo>
                  <a:lnTo>
                    <a:pt x="554" y="1484"/>
                  </a:lnTo>
                  <a:lnTo>
                    <a:pt x="554" y="1484"/>
                  </a:lnTo>
                  <a:lnTo>
                    <a:pt x="549" y="1478"/>
                  </a:lnTo>
                  <a:lnTo>
                    <a:pt x="549" y="1478"/>
                  </a:lnTo>
                  <a:lnTo>
                    <a:pt x="549" y="1478"/>
                  </a:lnTo>
                  <a:lnTo>
                    <a:pt x="549" y="1478"/>
                  </a:lnTo>
                  <a:lnTo>
                    <a:pt x="544" y="1478"/>
                  </a:lnTo>
                  <a:lnTo>
                    <a:pt x="544" y="1478"/>
                  </a:lnTo>
                  <a:lnTo>
                    <a:pt x="539" y="1478"/>
                  </a:lnTo>
                  <a:lnTo>
                    <a:pt x="539" y="1473"/>
                  </a:lnTo>
                  <a:lnTo>
                    <a:pt x="539" y="1473"/>
                  </a:lnTo>
                  <a:lnTo>
                    <a:pt x="534" y="1473"/>
                  </a:lnTo>
                  <a:lnTo>
                    <a:pt x="534" y="1473"/>
                  </a:lnTo>
                  <a:lnTo>
                    <a:pt x="534" y="1473"/>
                  </a:lnTo>
                  <a:lnTo>
                    <a:pt x="534" y="1468"/>
                  </a:lnTo>
                  <a:lnTo>
                    <a:pt x="528" y="1468"/>
                  </a:lnTo>
                  <a:lnTo>
                    <a:pt x="528" y="1468"/>
                  </a:lnTo>
                  <a:lnTo>
                    <a:pt x="528" y="1468"/>
                  </a:lnTo>
                  <a:lnTo>
                    <a:pt x="523" y="1468"/>
                  </a:lnTo>
                  <a:lnTo>
                    <a:pt x="523" y="1468"/>
                  </a:lnTo>
                  <a:lnTo>
                    <a:pt x="528" y="1468"/>
                  </a:lnTo>
                  <a:lnTo>
                    <a:pt x="528" y="1468"/>
                  </a:lnTo>
                  <a:lnTo>
                    <a:pt x="528" y="1468"/>
                  </a:lnTo>
                  <a:lnTo>
                    <a:pt x="528" y="1463"/>
                  </a:lnTo>
                  <a:lnTo>
                    <a:pt x="528" y="1463"/>
                  </a:lnTo>
                  <a:lnTo>
                    <a:pt x="528" y="1463"/>
                  </a:lnTo>
                  <a:lnTo>
                    <a:pt x="528" y="1458"/>
                  </a:lnTo>
                  <a:lnTo>
                    <a:pt x="528" y="1458"/>
                  </a:lnTo>
                  <a:lnTo>
                    <a:pt x="528" y="1458"/>
                  </a:lnTo>
                  <a:lnTo>
                    <a:pt x="528" y="1452"/>
                  </a:lnTo>
                  <a:lnTo>
                    <a:pt x="523" y="1452"/>
                  </a:lnTo>
                  <a:lnTo>
                    <a:pt x="523" y="1452"/>
                  </a:lnTo>
                  <a:lnTo>
                    <a:pt x="528" y="1452"/>
                  </a:lnTo>
                  <a:lnTo>
                    <a:pt x="528" y="1447"/>
                  </a:lnTo>
                  <a:lnTo>
                    <a:pt x="528" y="1447"/>
                  </a:lnTo>
                  <a:lnTo>
                    <a:pt x="534" y="1447"/>
                  </a:lnTo>
                  <a:lnTo>
                    <a:pt x="534" y="1447"/>
                  </a:lnTo>
                  <a:lnTo>
                    <a:pt x="534" y="1447"/>
                  </a:lnTo>
                  <a:lnTo>
                    <a:pt x="534" y="1447"/>
                  </a:lnTo>
                  <a:lnTo>
                    <a:pt x="534" y="1447"/>
                  </a:lnTo>
                  <a:lnTo>
                    <a:pt x="534" y="1447"/>
                  </a:lnTo>
                  <a:lnTo>
                    <a:pt x="539" y="1442"/>
                  </a:lnTo>
                  <a:lnTo>
                    <a:pt x="539" y="1442"/>
                  </a:lnTo>
                  <a:lnTo>
                    <a:pt x="539" y="1442"/>
                  </a:lnTo>
                  <a:lnTo>
                    <a:pt x="539" y="1442"/>
                  </a:lnTo>
                  <a:lnTo>
                    <a:pt x="539" y="1442"/>
                  </a:lnTo>
                  <a:lnTo>
                    <a:pt x="544" y="1437"/>
                  </a:lnTo>
                  <a:lnTo>
                    <a:pt x="544" y="1437"/>
                  </a:lnTo>
                  <a:lnTo>
                    <a:pt x="544" y="1437"/>
                  </a:lnTo>
                  <a:lnTo>
                    <a:pt x="544" y="1432"/>
                  </a:lnTo>
                  <a:lnTo>
                    <a:pt x="544" y="1432"/>
                  </a:lnTo>
                  <a:lnTo>
                    <a:pt x="544" y="1432"/>
                  </a:lnTo>
                  <a:lnTo>
                    <a:pt x="544" y="1432"/>
                  </a:lnTo>
                  <a:lnTo>
                    <a:pt x="544" y="1426"/>
                  </a:lnTo>
                  <a:lnTo>
                    <a:pt x="544" y="1426"/>
                  </a:lnTo>
                  <a:lnTo>
                    <a:pt x="544" y="1426"/>
                  </a:lnTo>
                  <a:lnTo>
                    <a:pt x="544" y="1421"/>
                  </a:lnTo>
                  <a:lnTo>
                    <a:pt x="544" y="1421"/>
                  </a:lnTo>
                  <a:lnTo>
                    <a:pt x="544" y="1421"/>
                  </a:lnTo>
                  <a:lnTo>
                    <a:pt x="549" y="1421"/>
                  </a:lnTo>
                  <a:lnTo>
                    <a:pt x="549" y="1416"/>
                  </a:lnTo>
                  <a:lnTo>
                    <a:pt x="549" y="1416"/>
                  </a:lnTo>
                  <a:lnTo>
                    <a:pt x="549" y="1416"/>
                  </a:lnTo>
                  <a:lnTo>
                    <a:pt x="554" y="1416"/>
                  </a:lnTo>
                  <a:lnTo>
                    <a:pt x="554" y="1416"/>
                  </a:lnTo>
                  <a:lnTo>
                    <a:pt x="554" y="1416"/>
                  </a:lnTo>
                  <a:lnTo>
                    <a:pt x="560" y="1416"/>
                  </a:lnTo>
                  <a:lnTo>
                    <a:pt x="560" y="1421"/>
                  </a:lnTo>
                  <a:lnTo>
                    <a:pt x="560" y="1421"/>
                  </a:lnTo>
                  <a:lnTo>
                    <a:pt x="565" y="1421"/>
                  </a:lnTo>
                  <a:lnTo>
                    <a:pt x="565" y="1421"/>
                  </a:lnTo>
                  <a:lnTo>
                    <a:pt x="565" y="1421"/>
                  </a:lnTo>
                  <a:lnTo>
                    <a:pt x="565" y="1421"/>
                  </a:lnTo>
                  <a:lnTo>
                    <a:pt x="570" y="1421"/>
                  </a:lnTo>
                  <a:lnTo>
                    <a:pt x="570" y="1426"/>
                  </a:lnTo>
                  <a:lnTo>
                    <a:pt x="570" y="1421"/>
                  </a:lnTo>
                  <a:lnTo>
                    <a:pt x="575" y="1421"/>
                  </a:lnTo>
                  <a:lnTo>
                    <a:pt x="575" y="1421"/>
                  </a:lnTo>
                  <a:lnTo>
                    <a:pt x="575" y="1421"/>
                  </a:lnTo>
                  <a:lnTo>
                    <a:pt x="575" y="1421"/>
                  </a:lnTo>
                  <a:lnTo>
                    <a:pt x="575" y="1421"/>
                  </a:lnTo>
                  <a:lnTo>
                    <a:pt x="575" y="1421"/>
                  </a:lnTo>
                  <a:lnTo>
                    <a:pt x="575" y="1416"/>
                  </a:lnTo>
                  <a:lnTo>
                    <a:pt x="575" y="1416"/>
                  </a:lnTo>
                  <a:lnTo>
                    <a:pt x="575" y="1416"/>
                  </a:lnTo>
                  <a:lnTo>
                    <a:pt x="570" y="1416"/>
                  </a:lnTo>
                  <a:lnTo>
                    <a:pt x="570" y="1411"/>
                  </a:lnTo>
                  <a:lnTo>
                    <a:pt x="570" y="1411"/>
                  </a:lnTo>
                  <a:lnTo>
                    <a:pt x="570" y="1411"/>
                  </a:lnTo>
                  <a:lnTo>
                    <a:pt x="570" y="1406"/>
                  </a:lnTo>
                  <a:lnTo>
                    <a:pt x="570" y="1406"/>
                  </a:lnTo>
                  <a:lnTo>
                    <a:pt x="570" y="1406"/>
                  </a:lnTo>
                  <a:lnTo>
                    <a:pt x="570" y="1401"/>
                  </a:lnTo>
                  <a:lnTo>
                    <a:pt x="570" y="1401"/>
                  </a:lnTo>
                  <a:lnTo>
                    <a:pt x="570" y="1401"/>
                  </a:lnTo>
                  <a:lnTo>
                    <a:pt x="570" y="1401"/>
                  </a:lnTo>
                  <a:lnTo>
                    <a:pt x="570" y="1401"/>
                  </a:lnTo>
                  <a:lnTo>
                    <a:pt x="570" y="1395"/>
                  </a:lnTo>
                  <a:lnTo>
                    <a:pt x="570" y="1395"/>
                  </a:lnTo>
                  <a:lnTo>
                    <a:pt x="570" y="1395"/>
                  </a:lnTo>
                  <a:lnTo>
                    <a:pt x="570" y="1390"/>
                  </a:lnTo>
                  <a:lnTo>
                    <a:pt x="570" y="1390"/>
                  </a:lnTo>
                  <a:lnTo>
                    <a:pt x="570" y="1390"/>
                  </a:lnTo>
                  <a:lnTo>
                    <a:pt x="570" y="1390"/>
                  </a:lnTo>
                  <a:lnTo>
                    <a:pt x="570" y="1385"/>
                  </a:lnTo>
                  <a:lnTo>
                    <a:pt x="570" y="1385"/>
                  </a:lnTo>
                  <a:lnTo>
                    <a:pt x="575" y="1385"/>
                  </a:lnTo>
                  <a:lnTo>
                    <a:pt x="575" y="1385"/>
                  </a:lnTo>
                  <a:lnTo>
                    <a:pt x="575" y="1385"/>
                  </a:lnTo>
                  <a:lnTo>
                    <a:pt x="575" y="1380"/>
                  </a:lnTo>
                  <a:lnTo>
                    <a:pt x="575" y="1380"/>
                  </a:lnTo>
                  <a:lnTo>
                    <a:pt x="575" y="1380"/>
                  </a:lnTo>
                  <a:lnTo>
                    <a:pt x="575" y="1380"/>
                  </a:lnTo>
                  <a:lnTo>
                    <a:pt x="575" y="1375"/>
                  </a:lnTo>
                  <a:lnTo>
                    <a:pt x="575" y="1375"/>
                  </a:lnTo>
                  <a:lnTo>
                    <a:pt x="575" y="1375"/>
                  </a:lnTo>
                  <a:lnTo>
                    <a:pt x="575" y="1375"/>
                  </a:lnTo>
                  <a:lnTo>
                    <a:pt x="575" y="1369"/>
                  </a:lnTo>
                  <a:lnTo>
                    <a:pt x="575" y="1369"/>
                  </a:lnTo>
                  <a:lnTo>
                    <a:pt x="575" y="1369"/>
                  </a:lnTo>
                  <a:lnTo>
                    <a:pt x="575" y="1369"/>
                  </a:lnTo>
                  <a:lnTo>
                    <a:pt x="575" y="1369"/>
                  </a:lnTo>
                  <a:lnTo>
                    <a:pt x="575" y="1364"/>
                  </a:lnTo>
                  <a:lnTo>
                    <a:pt x="575" y="1364"/>
                  </a:lnTo>
                  <a:lnTo>
                    <a:pt x="575" y="1364"/>
                  </a:lnTo>
                  <a:lnTo>
                    <a:pt x="575" y="1364"/>
                  </a:lnTo>
                  <a:lnTo>
                    <a:pt x="575" y="1359"/>
                  </a:lnTo>
                  <a:lnTo>
                    <a:pt x="575" y="1359"/>
                  </a:lnTo>
                  <a:lnTo>
                    <a:pt x="570" y="1359"/>
                  </a:lnTo>
                  <a:lnTo>
                    <a:pt x="570" y="1359"/>
                  </a:lnTo>
                  <a:lnTo>
                    <a:pt x="570" y="1359"/>
                  </a:lnTo>
                  <a:lnTo>
                    <a:pt x="570" y="1359"/>
                  </a:lnTo>
                  <a:lnTo>
                    <a:pt x="570" y="1354"/>
                  </a:lnTo>
                  <a:lnTo>
                    <a:pt x="570" y="1354"/>
                  </a:lnTo>
                  <a:lnTo>
                    <a:pt x="570" y="1354"/>
                  </a:lnTo>
                  <a:lnTo>
                    <a:pt x="570" y="1354"/>
                  </a:lnTo>
                  <a:lnTo>
                    <a:pt x="565" y="1354"/>
                  </a:lnTo>
                  <a:lnTo>
                    <a:pt x="565" y="1349"/>
                  </a:lnTo>
                  <a:lnTo>
                    <a:pt x="565" y="1349"/>
                  </a:lnTo>
                  <a:lnTo>
                    <a:pt x="565" y="1349"/>
                  </a:lnTo>
                  <a:lnTo>
                    <a:pt x="565" y="1349"/>
                  </a:lnTo>
                  <a:lnTo>
                    <a:pt x="565" y="1343"/>
                  </a:lnTo>
                  <a:lnTo>
                    <a:pt x="560" y="1343"/>
                  </a:lnTo>
                  <a:lnTo>
                    <a:pt x="560" y="1343"/>
                  </a:lnTo>
                  <a:lnTo>
                    <a:pt x="560" y="1343"/>
                  </a:lnTo>
                  <a:lnTo>
                    <a:pt x="560" y="1338"/>
                  </a:lnTo>
                  <a:lnTo>
                    <a:pt x="560" y="1338"/>
                  </a:lnTo>
                  <a:lnTo>
                    <a:pt x="554" y="1338"/>
                  </a:lnTo>
                  <a:lnTo>
                    <a:pt x="554" y="1333"/>
                  </a:lnTo>
                  <a:lnTo>
                    <a:pt x="554" y="1333"/>
                  </a:lnTo>
                  <a:lnTo>
                    <a:pt x="554" y="1333"/>
                  </a:lnTo>
                  <a:lnTo>
                    <a:pt x="554" y="1333"/>
                  </a:lnTo>
                  <a:lnTo>
                    <a:pt x="554" y="1333"/>
                  </a:lnTo>
                  <a:lnTo>
                    <a:pt x="554" y="1328"/>
                  </a:lnTo>
                  <a:lnTo>
                    <a:pt x="554" y="1328"/>
                  </a:lnTo>
                  <a:lnTo>
                    <a:pt x="549" y="1328"/>
                  </a:lnTo>
                  <a:lnTo>
                    <a:pt x="554" y="1328"/>
                  </a:lnTo>
                  <a:lnTo>
                    <a:pt x="549" y="1323"/>
                  </a:lnTo>
                  <a:lnTo>
                    <a:pt x="549" y="1323"/>
                  </a:lnTo>
                  <a:lnTo>
                    <a:pt x="549" y="1318"/>
                  </a:lnTo>
                  <a:lnTo>
                    <a:pt x="549" y="1318"/>
                  </a:lnTo>
                  <a:lnTo>
                    <a:pt x="549" y="1318"/>
                  </a:lnTo>
                  <a:lnTo>
                    <a:pt x="549" y="1318"/>
                  </a:lnTo>
                  <a:lnTo>
                    <a:pt x="544" y="1312"/>
                  </a:lnTo>
                  <a:lnTo>
                    <a:pt x="544" y="1312"/>
                  </a:lnTo>
                  <a:lnTo>
                    <a:pt x="544" y="1312"/>
                  </a:lnTo>
                  <a:lnTo>
                    <a:pt x="544" y="1307"/>
                  </a:lnTo>
                  <a:lnTo>
                    <a:pt x="544" y="1307"/>
                  </a:lnTo>
                  <a:lnTo>
                    <a:pt x="544" y="1307"/>
                  </a:lnTo>
                  <a:lnTo>
                    <a:pt x="544" y="1302"/>
                  </a:lnTo>
                  <a:lnTo>
                    <a:pt x="544" y="1302"/>
                  </a:lnTo>
                  <a:lnTo>
                    <a:pt x="539" y="1302"/>
                  </a:lnTo>
                  <a:lnTo>
                    <a:pt x="539" y="1302"/>
                  </a:lnTo>
                  <a:lnTo>
                    <a:pt x="539" y="1297"/>
                  </a:lnTo>
                  <a:lnTo>
                    <a:pt x="539" y="1297"/>
                  </a:lnTo>
                  <a:lnTo>
                    <a:pt x="539" y="1297"/>
                  </a:lnTo>
                  <a:lnTo>
                    <a:pt x="539" y="1292"/>
                  </a:lnTo>
                  <a:lnTo>
                    <a:pt x="539" y="1292"/>
                  </a:lnTo>
                  <a:lnTo>
                    <a:pt x="539" y="1292"/>
                  </a:lnTo>
                  <a:lnTo>
                    <a:pt x="539" y="1286"/>
                  </a:lnTo>
                  <a:lnTo>
                    <a:pt x="539" y="1286"/>
                  </a:lnTo>
                  <a:lnTo>
                    <a:pt x="539" y="1286"/>
                  </a:lnTo>
                  <a:lnTo>
                    <a:pt x="539" y="1286"/>
                  </a:lnTo>
                  <a:lnTo>
                    <a:pt x="534" y="1281"/>
                  </a:lnTo>
                  <a:lnTo>
                    <a:pt x="534" y="1281"/>
                  </a:lnTo>
                  <a:lnTo>
                    <a:pt x="539" y="1276"/>
                  </a:lnTo>
                  <a:lnTo>
                    <a:pt x="534" y="1271"/>
                  </a:lnTo>
                  <a:lnTo>
                    <a:pt x="534" y="1271"/>
                  </a:lnTo>
                  <a:lnTo>
                    <a:pt x="534" y="1271"/>
                  </a:lnTo>
                  <a:lnTo>
                    <a:pt x="534" y="1271"/>
                  </a:lnTo>
                  <a:lnTo>
                    <a:pt x="534" y="1266"/>
                  </a:lnTo>
                  <a:lnTo>
                    <a:pt x="534" y="1266"/>
                  </a:lnTo>
                  <a:lnTo>
                    <a:pt x="539" y="1266"/>
                  </a:lnTo>
                  <a:lnTo>
                    <a:pt x="539" y="1266"/>
                  </a:lnTo>
                  <a:lnTo>
                    <a:pt x="539" y="1260"/>
                  </a:lnTo>
                  <a:lnTo>
                    <a:pt x="539" y="1260"/>
                  </a:lnTo>
                  <a:lnTo>
                    <a:pt x="539" y="1260"/>
                  </a:lnTo>
                  <a:lnTo>
                    <a:pt x="539" y="1255"/>
                  </a:lnTo>
                  <a:lnTo>
                    <a:pt x="539" y="1255"/>
                  </a:lnTo>
                  <a:lnTo>
                    <a:pt x="539" y="1255"/>
                  </a:lnTo>
                  <a:lnTo>
                    <a:pt x="539" y="1250"/>
                  </a:lnTo>
                  <a:lnTo>
                    <a:pt x="539" y="1250"/>
                  </a:lnTo>
                  <a:lnTo>
                    <a:pt x="539" y="1250"/>
                  </a:lnTo>
                  <a:lnTo>
                    <a:pt x="534" y="1250"/>
                  </a:lnTo>
                  <a:lnTo>
                    <a:pt x="534" y="1245"/>
                  </a:lnTo>
                  <a:lnTo>
                    <a:pt x="534" y="1245"/>
                  </a:lnTo>
                  <a:lnTo>
                    <a:pt x="534" y="1245"/>
                  </a:lnTo>
                  <a:lnTo>
                    <a:pt x="534" y="1240"/>
                  </a:lnTo>
                  <a:lnTo>
                    <a:pt x="534" y="1240"/>
                  </a:lnTo>
                  <a:lnTo>
                    <a:pt x="534" y="1235"/>
                  </a:lnTo>
                  <a:lnTo>
                    <a:pt x="534" y="1235"/>
                  </a:lnTo>
                  <a:lnTo>
                    <a:pt x="534" y="1235"/>
                  </a:lnTo>
                  <a:lnTo>
                    <a:pt x="534" y="1235"/>
                  </a:lnTo>
                  <a:lnTo>
                    <a:pt x="534" y="1229"/>
                  </a:lnTo>
                  <a:lnTo>
                    <a:pt x="534" y="1229"/>
                  </a:lnTo>
                  <a:lnTo>
                    <a:pt x="528" y="1229"/>
                  </a:lnTo>
                  <a:lnTo>
                    <a:pt x="528" y="1229"/>
                  </a:lnTo>
                  <a:lnTo>
                    <a:pt x="528" y="1224"/>
                  </a:lnTo>
                  <a:lnTo>
                    <a:pt x="523" y="1224"/>
                  </a:lnTo>
                  <a:lnTo>
                    <a:pt x="523" y="1219"/>
                  </a:lnTo>
                  <a:lnTo>
                    <a:pt x="523" y="1219"/>
                  </a:lnTo>
                  <a:lnTo>
                    <a:pt x="523" y="1219"/>
                  </a:lnTo>
                  <a:lnTo>
                    <a:pt x="528" y="1219"/>
                  </a:lnTo>
                  <a:lnTo>
                    <a:pt x="528" y="1214"/>
                  </a:lnTo>
                  <a:lnTo>
                    <a:pt x="528" y="1214"/>
                  </a:lnTo>
                  <a:lnTo>
                    <a:pt x="534" y="1214"/>
                  </a:lnTo>
                  <a:lnTo>
                    <a:pt x="534" y="1214"/>
                  </a:lnTo>
                  <a:lnTo>
                    <a:pt x="534" y="1214"/>
                  </a:lnTo>
                  <a:lnTo>
                    <a:pt x="534" y="1209"/>
                  </a:lnTo>
                  <a:lnTo>
                    <a:pt x="539" y="1209"/>
                  </a:lnTo>
                  <a:lnTo>
                    <a:pt x="539" y="1209"/>
                  </a:lnTo>
                  <a:lnTo>
                    <a:pt x="544" y="1209"/>
                  </a:lnTo>
                  <a:lnTo>
                    <a:pt x="544" y="1203"/>
                  </a:lnTo>
                  <a:lnTo>
                    <a:pt x="544" y="1203"/>
                  </a:lnTo>
                  <a:lnTo>
                    <a:pt x="544" y="1203"/>
                  </a:lnTo>
                  <a:lnTo>
                    <a:pt x="549" y="1203"/>
                  </a:lnTo>
                  <a:lnTo>
                    <a:pt x="549" y="1203"/>
                  </a:lnTo>
                  <a:lnTo>
                    <a:pt x="549" y="1203"/>
                  </a:lnTo>
                  <a:lnTo>
                    <a:pt x="549" y="1198"/>
                  </a:lnTo>
                  <a:lnTo>
                    <a:pt x="554" y="1198"/>
                  </a:lnTo>
                  <a:lnTo>
                    <a:pt x="549" y="1198"/>
                  </a:lnTo>
                  <a:lnTo>
                    <a:pt x="549" y="1198"/>
                  </a:lnTo>
                  <a:lnTo>
                    <a:pt x="549" y="1193"/>
                  </a:lnTo>
                  <a:lnTo>
                    <a:pt x="549" y="1193"/>
                  </a:lnTo>
                  <a:lnTo>
                    <a:pt x="549" y="1193"/>
                  </a:lnTo>
                  <a:lnTo>
                    <a:pt x="549" y="1188"/>
                  </a:lnTo>
                  <a:lnTo>
                    <a:pt x="549" y="1188"/>
                  </a:lnTo>
                  <a:lnTo>
                    <a:pt x="544" y="1188"/>
                  </a:lnTo>
                  <a:lnTo>
                    <a:pt x="544" y="1188"/>
                  </a:lnTo>
                  <a:lnTo>
                    <a:pt x="544" y="1183"/>
                  </a:lnTo>
                  <a:lnTo>
                    <a:pt x="544" y="1183"/>
                  </a:lnTo>
                  <a:lnTo>
                    <a:pt x="544" y="1183"/>
                  </a:lnTo>
                  <a:lnTo>
                    <a:pt x="544" y="1177"/>
                  </a:lnTo>
                  <a:lnTo>
                    <a:pt x="539" y="1177"/>
                  </a:lnTo>
                  <a:lnTo>
                    <a:pt x="539" y="1172"/>
                  </a:lnTo>
                  <a:lnTo>
                    <a:pt x="539" y="1172"/>
                  </a:lnTo>
                  <a:lnTo>
                    <a:pt x="534" y="1172"/>
                  </a:lnTo>
                  <a:lnTo>
                    <a:pt x="534" y="1167"/>
                  </a:lnTo>
                  <a:lnTo>
                    <a:pt x="534" y="1167"/>
                  </a:lnTo>
                  <a:lnTo>
                    <a:pt x="534" y="1167"/>
                  </a:lnTo>
                  <a:lnTo>
                    <a:pt x="534" y="1162"/>
                  </a:lnTo>
                  <a:lnTo>
                    <a:pt x="534" y="1162"/>
                  </a:lnTo>
                  <a:lnTo>
                    <a:pt x="534" y="1162"/>
                  </a:lnTo>
                  <a:lnTo>
                    <a:pt x="534" y="1157"/>
                  </a:lnTo>
                  <a:lnTo>
                    <a:pt x="534" y="1157"/>
                  </a:lnTo>
                  <a:lnTo>
                    <a:pt x="534" y="1157"/>
                  </a:lnTo>
                  <a:lnTo>
                    <a:pt x="534" y="1157"/>
                  </a:lnTo>
                  <a:lnTo>
                    <a:pt x="528" y="1157"/>
                  </a:lnTo>
                  <a:lnTo>
                    <a:pt x="528" y="1152"/>
                  </a:lnTo>
                  <a:lnTo>
                    <a:pt x="528" y="1152"/>
                  </a:lnTo>
                  <a:lnTo>
                    <a:pt x="528" y="1152"/>
                  </a:lnTo>
                  <a:lnTo>
                    <a:pt x="523" y="1152"/>
                  </a:lnTo>
                  <a:lnTo>
                    <a:pt x="523" y="1152"/>
                  </a:lnTo>
                  <a:lnTo>
                    <a:pt x="523" y="1146"/>
                  </a:lnTo>
                  <a:lnTo>
                    <a:pt x="523" y="1146"/>
                  </a:lnTo>
                  <a:lnTo>
                    <a:pt x="518" y="1146"/>
                  </a:lnTo>
                  <a:lnTo>
                    <a:pt x="518" y="1146"/>
                  </a:lnTo>
                  <a:lnTo>
                    <a:pt x="518" y="1141"/>
                  </a:lnTo>
                  <a:lnTo>
                    <a:pt x="518" y="1141"/>
                  </a:lnTo>
                  <a:lnTo>
                    <a:pt x="518" y="1136"/>
                  </a:lnTo>
                  <a:lnTo>
                    <a:pt x="513" y="1136"/>
                  </a:lnTo>
                  <a:lnTo>
                    <a:pt x="513" y="1136"/>
                  </a:lnTo>
                  <a:lnTo>
                    <a:pt x="513" y="1136"/>
                  </a:lnTo>
                  <a:lnTo>
                    <a:pt x="508" y="1136"/>
                  </a:lnTo>
                  <a:lnTo>
                    <a:pt x="508" y="1131"/>
                  </a:lnTo>
                  <a:lnTo>
                    <a:pt x="503" y="1131"/>
                  </a:lnTo>
                  <a:lnTo>
                    <a:pt x="503" y="1131"/>
                  </a:lnTo>
                  <a:lnTo>
                    <a:pt x="503" y="1131"/>
                  </a:lnTo>
                  <a:lnTo>
                    <a:pt x="497" y="1131"/>
                  </a:lnTo>
                  <a:lnTo>
                    <a:pt x="497" y="1131"/>
                  </a:lnTo>
                  <a:lnTo>
                    <a:pt x="497" y="1131"/>
                  </a:lnTo>
                  <a:lnTo>
                    <a:pt x="492" y="1131"/>
                  </a:lnTo>
                  <a:lnTo>
                    <a:pt x="492" y="1126"/>
                  </a:lnTo>
                  <a:lnTo>
                    <a:pt x="492" y="1126"/>
                  </a:lnTo>
                  <a:lnTo>
                    <a:pt x="487" y="1126"/>
                  </a:lnTo>
                  <a:lnTo>
                    <a:pt x="487" y="1126"/>
                  </a:lnTo>
                  <a:lnTo>
                    <a:pt x="487" y="1126"/>
                  </a:lnTo>
                  <a:lnTo>
                    <a:pt x="487" y="1120"/>
                  </a:lnTo>
                  <a:lnTo>
                    <a:pt x="487" y="1120"/>
                  </a:lnTo>
                  <a:lnTo>
                    <a:pt x="487" y="1120"/>
                  </a:lnTo>
                  <a:lnTo>
                    <a:pt x="487" y="1115"/>
                  </a:lnTo>
                  <a:lnTo>
                    <a:pt x="487" y="1115"/>
                  </a:lnTo>
                  <a:lnTo>
                    <a:pt x="487" y="1115"/>
                  </a:lnTo>
                  <a:lnTo>
                    <a:pt x="487" y="1110"/>
                  </a:lnTo>
                  <a:lnTo>
                    <a:pt x="482" y="1110"/>
                  </a:lnTo>
                  <a:lnTo>
                    <a:pt x="482" y="1110"/>
                  </a:lnTo>
                  <a:lnTo>
                    <a:pt x="482" y="1105"/>
                  </a:lnTo>
                  <a:lnTo>
                    <a:pt x="482" y="1105"/>
                  </a:lnTo>
                  <a:lnTo>
                    <a:pt x="482" y="1105"/>
                  </a:lnTo>
                  <a:lnTo>
                    <a:pt x="482" y="1105"/>
                  </a:lnTo>
                  <a:lnTo>
                    <a:pt x="482" y="1100"/>
                  </a:lnTo>
                  <a:lnTo>
                    <a:pt x="482" y="1100"/>
                  </a:lnTo>
                  <a:lnTo>
                    <a:pt x="482" y="1100"/>
                  </a:lnTo>
                  <a:lnTo>
                    <a:pt x="482" y="1094"/>
                  </a:lnTo>
                  <a:lnTo>
                    <a:pt x="482" y="1094"/>
                  </a:lnTo>
                  <a:lnTo>
                    <a:pt x="482" y="1094"/>
                  </a:lnTo>
                  <a:lnTo>
                    <a:pt x="477" y="1094"/>
                  </a:lnTo>
                  <a:lnTo>
                    <a:pt x="477" y="1094"/>
                  </a:lnTo>
                  <a:lnTo>
                    <a:pt x="477" y="1094"/>
                  </a:lnTo>
                  <a:lnTo>
                    <a:pt x="471" y="1094"/>
                  </a:lnTo>
                  <a:lnTo>
                    <a:pt x="471" y="1094"/>
                  </a:lnTo>
                  <a:lnTo>
                    <a:pt x="471" y="1094"/>
                  </a:lnTo>
                  <a:lnTo>
                    <a:pt x="466" y="1094"/>
                  </a:lnTo>
                  <a:lnTo>
                    <a:pt x="466" y="1094"/>
                  </a:lnTo>
                  <a:lnTo>
                    <a:pt x="466" y="1089"/>
                  </a:lnTo>
                  <a:lnTo>
                    <a:pt x="466" y="1089"/>
                  </a:lnTo>
                  <a:lnTo>
                    <a:pt x="466" y="1089"/>
                  </a:lnTo>
                  <a:lnTo>
                    <a:pt x="466" y="1089"/>
                  </a:lnTo>
                  <a:lnTo>
                    <a:pt x="466" y="1089"/>
                  </a:lnTo>
                  <a:lnTo>
                    <a:pt x="466" y="1084"/>
                  </a:lnTo>
                  <a:lnTo>
                    <a:pt x="466" y="1084"/>
                  </a:lnTo>
                  <a:lnTo>
                    <a:pt x="466" y="1084"/>
                  </a:lnTo>
                  <a:lnTo>
                    <a:pt x="466" y="1084"/>
                  </a:lnTo>
                  <a:lnTo>
                    <a:pt x="466" y="1079"/>
                  </a:lnTo>
                  <a:lnTo>
                    <a:pt x="466" y="1079"/>
                  </a:lnTo>
                  <a:lnTo>
                    <a:pt x="466" y="1079"/>
                  </a:lnTo>
                  <a:lnTo>
                    <a:pt x="461" y="1079"/>
                  </a:lnTo>
                  <a:lnTo>
                    <a:pt x="461" y="1079"/>
                  </a:lnTo>
                  <a:lnTo>
                    <a:pt x="461" y="1079"/>
                  </a:lnTo>
                  <a:lnTo>
                    <a:pt x="461" y="1074"/>
                  </a:lnTo>
                  <a:lnTo>
                    <a:pt x="461" y="1074"/>
                  </a:lnTo>
                  <a:lnTo>
                    <a:pt x="461" y="1074"/>
                  </a:lnTo>
                  <a:lnTo>
                    <a:pt x="456" y="1074"/>
                  </a:lnTo>
                  <a:lnTo>
                    <a:pt x="456" y="1074"/>
                  </a:lnTo>
                  <a:lnTo>
                    <a:pt x="456" y="1069"/>
                  </a:lnTo>
                  <a:lnTo>
                    <a:pt x="456" y="1069"/>
                  </a:lnTo>
                  <a:lnTo>
                    <a:pt x="456" y="1069"/>
                  </a:lnTo>
                  <a:lnTo>
                    <a:pt x="461" y="1069"/>
                  </a:lnTo>
                  <a:lnTo>
                    <a:pt x="461" y="1063"/>
                  </a:lnTo>
                  <a:lnTo>
                    <a:pt x="456" y="1063"/>
                  </a:lnTo>
                  <a:lnTo>
                    <a:pt x="456" y="1063"/>
                  </a:lnTo>
                  <a:lnTo>
                    <a:pt x="456" y="1063"/>
                  </a:lnTo>
                  <a:lnTo>
                    <a:pt x="456" y="1058"/>
                  </a:lnTo>
                  <a:lnTo>
                    <a:pt x="456" y="1058"/>
                  </a:lnTo>
                  <a:lnTo>
                    <a:pt x="456" y="1058"/>
                  </a:lnTo>
                  <a:lnTo>
                    <a:pt x="456" y="1053"/>
                  </a:lnTo>
                  <a:lnTo>
                    <a:pt x="456" y="1053"/>
                  </a:lnTo>
                  <a:lnTo>
                    <a:pt x="456" y="1053"/>
                  </a:lnTo>
                  <a:lnTo>
                    <a:pt x="456" y="1053"/>
                  </a:lnTo>
                  <a:lnTo>
                    <a:pt x="451" y="1053"/>
                  </a:lnTo>
                  <a:lnTo>
                    <a:pt x="451" y="1053"/>
                  </a:lnTo>
                  <a:lnTo>
                    <a:pt x="451" y="1053"/>
                  </a:lnTo>
                  <a:lnTo>
                    <a:pt x="451" y="1048"/>
                  </a:lnTo>
                  <a:lnTo>
                    <a:pt x="451" y="1048"/>
                  </a:lnTo>
                  <a:lnTo>
                    <a:pt x="451" y="1048"/>
                  </a:lnTo>
                  <a:lnTo>
                    <a:pt x="446" y="1048"/>
                  </a:lnTo>
                  <a:lnTo>
                    <a:pt x="446" y="1053"/>
                  </a:lnTo>
                  <a:lnTo>
                    <a:pt x="446" y="1053"/>
                  </a:lnTo>
                  <a:lnTo>
                    <a:pt x="446" y="1053"/>
                  </a:lnTo>
                  <a:lnTo>
                    <a:pt x="440" y="1053"/>
                  </a:lnTo>
                  <a:lnTo>
                    <a:pt x="440" y="1053"/>
                  </a:lnTo>
                  <a:lnTo>
                    <a:pt x="440" y="1048"/>
                  </a:lnTo>
                  <a:lnTo>
                    <a:pt x="440" y="1048"/>
                  </a:lnTo>
                  <a:lnTo>
                    <a:pt x="440" y="1048"/>
                  </a:lnTo>
                  <a:lnTo>
                    <a:pt x="435" y="1048"/>
                  </a:lnTo>
                  <a:lnTo>
                    <a:pt x="435" y="1048"/>
                  </a:lnTo>
                  <a:lnTo>
                    <a:pt x="435" y="1048"/>
                  </a:lnTo>
                  <a:lnTo>
                    <a:pt x="435" y="1048"/>
                  </a:lnTo>
                  <a:lnTo>
                    <a:pt x="435" y="1043"/>
                  </a:lnTo>
                  <a:lnTo>
                    <a:pt x="430" y="1043"/>
                  </a:lnTo>
                  <a:lnTo>
                    <a:pt x="430" y="1043"/>
                  </a:lnTo>
                  <a:lnTo>
                    <a:pt x="430" y="1043"/>
                  </a:lnTo>
                  <a:lnTo>
                    <a:pt x="430" y="1048"/>
                  </a:lnTo>
                  <a:lnTo>
                    <a:pt x="430" y="1048"/>
                  </a:lnTo>
                  <a:lnTo>
                    <a:pt x="425" y="1048"/>
                  </a:lnTo>
                  <a:lnTo>
                    <a:pt x="425" y="1043"/>
                  </a:lnTo>
                  <a:lnTo>
                    <a:pt x="425" y="1043"/>
                  </a:lnTo>
                  <a:lnTo>
                    <a:pt x="425" y="1043"/>
                  </a:lnTo>
                  <a:lnTo>
                    <a:pt x="425" y="1043"/>
                  </a:lnTo>
                  <a:lnTo>
                    <a:pt x="425" y="1037"/>
                  </a:lnTo>
                  <a:lnTo>
                    <a:pt x="425" y="1037"/>
                  </a:lnTo>
                  <a:lnTo>
                    <a:pt x="425" y="1037"/>
                  </a:lnTo>
                  <a:lnTo>
                    <a:pt x="425" y="1037"/>
                  </a:lnTo>
                  <a:lnTo>
                    <a:pt x="425" y="1037"/>
                  </a:lnTo>
                  <a:lnTo>
                    <a:pt x="420" y="1037"/>
                  </a:lnTo>
                  <a:lnTo>
                    <a:pt x="420" y="1032"/>
                  </a:lnTo>
                  <a:lnTo>
                    <a:pt x="420" y="1032"/>
                  </a:lnTo>
                  <a:lnTo>
                    <a:pt x="420" y="1032"/>
                  </a:lnTo>
                  <a:lnTo>
                    <a:pt x="420" y="1032"/>
                  </a:lnTo>
                  <a:lnTo>
                    <a:pt x="420" y="1027"/>
                  </a:lnTo>
                  <a:lnTo>
                    <a:pt x="420" y="1027"/>
                  </a:lnTo>
                  <a:lnTo>
                    <a:pt x="420" y="1027"/>
                  </a:lnTo>
                  <a:lnTo>
                    <a:pt x="420" y="1027"/>
                  </a:lnTo>
                  <a:lnTo>
                    <a:pt x="420" y="1022"/>
                  </a:lnTo>
                  <a:lnTo>
                    <a:pt x="414" y="1022"/>
                  </a:lnTo>
                  <a:lnTo>
                    <a:pt x="414" y="1022"/>
                  </a:lnTo>
                  <a:lnTo>
                    <a:pt x="414" y="1022"/>
                  </a:lnTo>
                  <a:lnTo>
                    <a:pt x="414" y="1022"/>
                  </a:lnTo>
                  <a:lnTo>
                    <a:pt x="414" y="1022"/>
                  </a:lnTo>
                  <a:lnTo>
                    <a:pt x="414" y="1022"/>
                  </a:lnTo>
                  <a:lnTo>
                    <a:pt x="414" y="1017"/>
                  </a:lnTo>
                  <a:lnTo>
                    <a:pt x="414" y="1017"/>
                  </a:lnTo>
                  <a:lnTo>
                    <a:pt x="409" y="1017"/>
                  </a:lnTo>
                  <a:lnTo>
                    <a:pt x="409" y="1017"/>
                  </a:lnTo>
                  <a:lnTo>
                    <a:pt x="409" y="1012"/>
                  </a:lnTo>
                  <a:lnTo>
                    <a:pt x="409" y="1012"/>
                  </a:lnTo>
                  <a:lnTo>
                    <a:pt x="404" y="1012"/>
                  </a:lnTo>
                  <a:lnTo>
                    <a:pt x="404" y="1006"/>
                  </a:lnTo>
                  <a:lnTo>
                    <a:pt x="404" y="1006"/>
                  </a:lnTo>
                  <a:lnTo>
                    <a:pt x="404" y="1006"/>
                  </a:lnTo>
                  <a:lnTo>
                    <a:pt x="404" y="1006"/>
                  </a:lnTo>
                  <a:lnTo>
                    <a:pt x="404" y="1006"/>
                  </a:lnTo>
                  <a:lnTo>
                    <a:pt x="404" y="1006"/>
                  </a:lnTo>
                  <a:lnTo>
                    <a:pt x="404" y="1001"/>
                  </a:lnTo>
                  <a:lnTo>
                    <a:pt x="404" y="1001"/>
                  </a:lnTo>
                  <a:lnTo>
                    <a:pt x="399" y="1001"/>
                  </a:lnTo>
                  <a:lnTo>
                    <a:pt x="399" y="1001"/>
                  </a:lnTo>
                  <a:lnTo>
                    <a:pt x="399" y="996"/>
                  </a:lnTo>
                  <a:lnTo>
                    <a:pt x="399" y="996"/>
                  </a:lnTo>
                  <a:lnTo>
                    <a:pt x="399" y="996"/>
                  </a:lnTo>
                  <a:lnTo>
                    <a:pt x="399" y="996"/>
                  </a:lnTo>
                  <a:lnTo>
                    <a:pt x="399" y="991"/>
                  </a:lnTo>
                  <a:lnTo>
                    <a:pt x="399" y="991"/>
                  </a:lnTo>
                  <a:lnTo>
                    <a:pt x="394" y="991"/>
                  </a:lnTo>
                  <a:lnTo>
                    <a:pt x="394" y="991"/>
                  </a:lnTo>
                  <a:lnTo>
                    <a:pt x="394" y="991"/>
                  </a:lnTo>
                  <a:lnTo>
                    <a:pt x="394" y="986"/>
                  </a:lnTo>
                  <a:lnTo>
                    <a:pt x="394" y="986"/>
                  </a:lnTo>
                  <a:lnTo>
                    <a:pt x="394" y="986"/>
                  </a:lnTo>
                  <a:lnTo>
                    <a:pt x="394" y="986"/>
                  </a:lnTo>
                  <a:lnTo>
                    <a:pt x="394" y="986"/>
                  </a:lnTo>
                  <a:lnTo>
                    <a:pt x="394" y="980"/>
                  </a:lnTo>
                  <a:lnTo>
                    <a:pt x="389" y="980"/>
                  </a:lnTo>
                  <a:lnTo>
                    <a:pt x="389" y="980"/>
                  </a:lnTo>
                  <a:lnTo>
                    <a:pt x="389" y="980"/>
                  </a:lnTo>
                  <a:lnTo>
                    <a:pt x="389" y="980"/>
                  </a:lnTo>
                  <a:lnTo>
                    <a:pt x="389" y="975"/>
                  </a:lnTo>
                  <a:lnTo>
                    <a:pt x="389" y="975"/>
                  </a:lnTo>
                  <a:lnTo>
                    <a:pt x="389" y="975"/>
                  </a:lnTo>
                  <a:lnTo>
                    <a:pt x="383" y="975"/>
                  </a:lnTo>
                  <a:lnTo>
                    <a:pt x="383" y="970"/>
                  </a:lnTo>
                  <a:lnTo>
                    <a:pt x="383" y="970"/>
                  </a:lnTo>
                  <a:lnTo>
                    <a:pt x="383" y="970"/>
                  </a:lnTo>
                  <a:lnTo>
                    <a:pt x="383" y="970"/>
                  </a:lnTo>
                  <a:lnTo>
                    <a:pt x="383" y="970"/>
                  </a:lnTo>
                  <a:lnTo>
                    <a:pt x="383" y="965"/>
                  </a:lnTo>
                  <a:lnTo>
                    <a:pt x="383" y="965"/>
                  </a:lnTo>
                  <a:lnTo>
                    <a:pt x="383" y="965"/>
                  </a:lnTo>
                  <a:lnTo>
                    <a:pt x="383" y="965"/>
                  </a:lnTo>
                  <a:lnTo>
                    <a:pt x="383" y="965"/>
                  </a:lnTo>
                  <a:lnTo>
                    <a:pt x="383" y="960"/>
                  </a:lnTo>
                  <a:lnTo>
                    <a:pt x="383" y="960"/>
                  </a:lnTo>
                  <a:lnTo>
                    <a:pt x="383" y="960"/>
                  </a:lnTo>
                  <a:lnTo>
                    <a:pt x="383" y="954"/>
                  </a:lnTo>
                  <a:lnTo>
                    <a:pt x="383" y="954"/>
                  </a:lnTo>
                  <a:lnTo>
                    <a:pt x="383" y="954"/>
                  </a:lnTo>
                  <a:lnTo>
                    <a:pt x="383" y="954"/>
                  </a:lnTo>
                  <a:lnTo>
                    <a:pt x="383" y="949"/>
                  </a:lnTo>
                  <a:lnTo>
                    <a:pt x="383" y="949"/>
                  </a:lnTo>
                  <a:lnTo>
                    <a:pt x="383" y="949"/>
                  </a:lnTo>
                  <a:lnTo>
                    <a:pt x="383" y="944"/>
                  </a:lnTo>
                  <a:lnTo>
                    <a:pt x="383" y="944"/>
                  </a:lnTo>
                  <a:lnTo>
                    <a:pt x="383" y="944"/>
                  </a:lnTo>
                  <a:lnTo>
                    <a:pt x="383" y="939"/>
                  </a:lnTo>
                  <a:lnTo>
                    <a:pt x="383" y="939"/>
                  </a:lnTo>
                  <a:lnTo>
                    <a:pt x="383" y="939"/>
                  </a:lnTo>
                  <a:lnTo>
                    <a:pt x="383" y="939"/>
                  </a:lnTo>
                  <a:lnTo>
                    <a:pt x="378" y="939"/>
                  </a:lnTo>
                  <a:lnTo>
                    <a:pt x="378" y="939"/>
                  </a:lnTo>
                  <a:lnTo>
                    <a:pt x="378" y="934"/>
                  </a:lnTo>
                  <a:lnTo>
                    <a:pt x="378" y="934"/>
                  </a:lnTo>
                  <a:lnTo>
                    <a:pt x="378" y="934"/>
                  </a:lnTo>
                  <a:lnTo>
                    <a:pt x="378" y="934"/>
                  </a:lnTo>
                  <a:lnTo>
                    <a:pt x="378" y="929"/>
                  </a:lnTo>
                  <a:lnTo>
                    <a:pt x="378" y="929"/>
                  </a:lnTo>
                  <a:lnTo>
                    <a:pt x="378" y="929"/>
                  </a:lnTo>
                  <a:lnTo>
                    <a:pt x="373" y="929"/>
                  </a:lnTo>
                  <a:lnTo>
                    <a:pt x="373" y="929"/>
                  </a:lnTo>
                  <a:lnTo>
                    <a:pt x="373" y="923"/>
                  </a:lnTo>
                  <a:lnTo>
                    <a:pt x="373" y="923"/>
                  </a:lnTo>
                  <a:lnTo>
                    <a:pt x="373" y="923"/>
                  </a:lnTo>
                  <a:lnTo>
                    <a:pt x="373" y="923"/>
                  </a:lnTo>
                  <a:lnTo>
                    <a:pt x="373" y="923"/>
                  </a:lnTo>
                  <a:lnTo>
                    <a:pt x="373" y="918"/>
                  </a:lnTo>
                  <a:lnTo>
                    <a:pt x="373" y="918"/>
                  </a:lnTo>
                  <a:lnTo>
                    <a:pt x="373" y="918"/>
                  </a:lnTo>
                  <a:lnTo>
                    <a:pt x="373" y="913"/>
                  </a:lnTo>
                  <a:lnTo>
                    <a:pt x="373" y="913"/>
                  </a:lnTo>
                  <a:lnTo>
                    <a:pt x="373" y="913"/>
                  </a:lnTo>
                  <a:lnTo>
                    <a:pt x="373" y="908"/>
                  </a:lnTo>
                  <a:lnTo>
                    <a:pt x="373" y="908"/>
                  </a:lnTo>
                  <a:lnTo>
                    <a:pt x="373" y="908"/>
                  </a:lnTo>
                  <a:lnTo>
                    <a:pt x="373" y="908"/>
                  </a:lnTo>
                  <a:lnTo>
                    <a:pt x="373" y="903"/>
                  </a:lnTo>
                  <a:lnTo>
                    <a:pt x="373" y="903"/>
                  </a:lnTo>
                  <a:lnTo>
                    <a:pt x="373" y="903"/>
                  </a:lnTo>
                  <a:lnTo>
                    <a:pt x="373" y="903"/>
                  </a:lnTo>
                  <a:lnTo>
                    <a:pt x="373" y="897"/>
                  </a:lnTo>
                  <a:lnTo>
                    <a:pt x="368" y="897"/>
                  </a:lnTo>
                  <a:lnTo>
                    <a:pt x="368" y="897"/>
                  </a:lnTo>
                  <a:lnTo>
                    <a:pt x="368" y="897"/>
                  </a:lnTo>
                  <a:lnTo>
                    <a:pt x="373" y="892"/>
                  </a:lnTo>
                  <a:lnTo>
                    <a:pt x="368" y="892"/>
                  </a:lnTo>
                  <a:lnTo>
                    <a:pt x="368" y="892"/>
                  </a:lnTo>
                  <a:lnTo>
                    <a:pt x="373" y="892"/>
                  </a:lnTo>
                  <a:lnTo>
                    <a:pt x="373" y="892"/>
                  </a:lnTo>
                  <a:lnTo>
                    <a:pt x="373" y="892"/>
                  </a:lnTo>
                  <a:lnTo>
                    <a:pt x="373" y="887"/>
                  </a:lnTo>
                  <a:lnTo>
                    <a:pt x="373" y="887"/>
                  </a:lnTo>
                  <a:lnTo>
                    <a:pt x="373" y="887"/>
                  </a:lnTo>
                  <a:lnTo>
                    <a:pt x="373" y="887"/>
                  </a:lnTo>
                  <a:lnTo>
                    <a:pt x="373" y="887"/>
                  </a:lnTo>
                  <a:lnTo>
                    <a:pt x="378" y="882"/>
                  </a:lnTo>
                  <a:lnTo>
                    <a:pt x="378" y="882"/>
                  </a:lnTo>
                  <a:lnTo>
                    <a:pt x="378" y="882"/>
                  </a:lnTo>
                  <a:lnTo>
                    <a:pt x="378" y="882"/>
                  </a:lnTo>
                  <a:lnTo>
                    <a:pt x="383" y="882"/>
                  </a:lnTo>
                  <a:lnTo>
                    <a:pt x="383" y="882"/>
                  </a:lnTo>
                  <a:lnTo>
                    <a:pt x="383" y="882"/>
                  </a:lnTo>
                  <a:lnTo>
                    <a:pt x="383" y="877"/>
                  </a:lnTo>
                  <a:lnTo>
                    <a:pt x="383" y="877"/>
                  </a:lnTo>
                  <a:lnTo>
                    <a:pt x="383" y="877"/>
                  </a:lnTo>
                  <a:lnTo>
                    <a:pt x="389" y="877"/>
                  </a:lnTo>
                  <a:lnTo>
                    <a:pt x="389" y="877"/>
                  </a:lnTo>
                  <a:lnTo>
                    <a:pt x="389" y="877"/>
                  </a:lnTo>
                  <a:lnTo>
                    <a:pt x="394" y="877"/>
                  </a:lnTo>
                  <a:lnTo>
                    <a:pt x="394" y="877"/>
                  </a:lnTo>
                  <a:lnTo>
                    <a:pt x="394" y="877"/>
                  </a:lnTo>
                  <a:lnTo>
                    <a:pt x="394" y="877"/>
                  </a:lnTo>
                  <a:lnTo>
                    <a:pt x="394" y="877"/>
                  </a:lnTo>
                  <a:lnTo>
                    <a:pt x="399" y="877"/>
                  </a:lnTo>
                  <a:lnTo>
                    <a:pt x="399" y="877"/>
                  </a:lnTo>
                  <a:lnTo>
                    <a:pt x="399" y="871"/>
                  </a:lnTo>
                  <a:lnTo>
                    <a:pt x="399" y="871"/>
                  </a:lnTo>
                  <a:lnTo>
                    <a:pt x="399" y="871"/>
                  </a:lnTo>
                  <a:lnTo>
                    <a:pt x="399" y="871"/>
                  </a:lnTo>
                  <a:lnTo>
                    <a:pt x="399" y="871"/>
                  </a:lnTo>
                  <a:lnTo>
                    <a:pt x="399" y="871"/>
                  </a:lnTo>
                  <a:lnTo>
                    <a:pt x="399" y="866"/>
                  </a:lnTo>
                  <a:lnTo>
                    <a:pt x="399" y="866"/>
                  </a:lnTo>
                  <a:lnTo>
                    <a:pt x="404" y="866"/>
                  </a:lnTo>
                  <a:lnTo>
                    <a:pt x="404" y="866"/>
                  </a:lnTo>
                  <a:lnTo>
                    <a:pt x="399" y="866"/>
                  </a:lnTo>
                  <a:lnTo>
                    <a:pt x="399" y="861"/>
                  </a:lnTo>
                  <a:lnTo>
                    <a:pt x="399" y="861"/>
                  </a:lnTo>
                  <a:lnTo>
                    <a:pt x="399" y="861"/>
                  </a:lnTo>
                  <a:lnTo>
                    <a:pt x="399" y="856"/>
                  </a:lnTo>
                  <a:lnTo>
                    <a:pt x="399" y="856"/>
                  </a:lnTo>
                  <a:lnTo>
                    <a:pt x="404" y="856"/>
                  </a:lnTo>
                  <a:lnTo>
                    <a:pt x="404" y="856"/>
                  </a:lnTo>
                  <a:lnTo>
                    <a:pt x="404" y="856"/>
                  </a:lnTo>
                  <a:lnTo>
                    <a:pt x="404" y="851"/>
                  </a:lnTo>
                  <a:lnTo>
                    <a:pt x="404" y="851"/>
                  </a:lnTo>
                  <a:lnTo>
                    <a:pt x="404" y="851"/>
                  </a:lnTo>
                  <a:lnTo>
                    <a:pt x="404" y="851"/>
                  </a:lnTo>
                  <a:lnTo>
                    <a:pt x="399" y="851"/>
                  </a:lnTo>
                  <a:lnTo>
                    <a:pt x="399" y="851"/>
                  </a:lnTo>
                  <a:lnTo>
                    <a:pt x="399" y="851"/>
                  </a:lnTo>
                  <a:lnTo>
                    <a:pt x="399" y="851"/>
                  </a:lnTo>
                  <a:lnTo>
                    <a:pt x="394" y="851"/>
                  </a:lnTo>
                  <a:lnTo>
                    <a:pt x="394" y="851"/>
                  </a:lnTo>
                  <a:lnTo>
                    <a:pt x="394" y="851"/>
                  </a:lnTo>
                  <a:lnTo>
                    <a:pt x="389" y="851"/>
                  </a:lnTo>
                  <a:lnTo>
                    <a:pt x="389" y="851"/>
                  </a:lnTo>
                  <a:lnTo>
                    <a:pt x="389" y="851"/>
                  </a:lnTo>
                  <a:lnTo>
                    <a:pt x="383" y="851"/>
                  </a:lnTo>
                  <a:lnTo>
                    <a:pt x="383" y="851"/>
                  </a:lnTo>
                  <a:lnTo>
                    <a:pt x="383" y="851"/>
                  </a:lnTo>
                  <a:lnTo>
                    <a:pt x="383" y="851"/>
                  </a:lnTo>
                  <a:lnTo>
                    <a:pt x="378" y="851"/>
                  </a:lnTo>
                  <a:lnTo>
                    <a:pt x="378" y="851"/>
                  </a:lnTo>
                  <a:lnTo>
                    <a:pt x="378" y="851"/>
                  </a:lnTo>
                  <a:lnTo>
                    <a:pt x="378" y="851"/>
                  </a:lnTo>
                  <a:lnTo>
                    <a:pt x="373" y="851"/>
                  </a:lnTo>
                  <a:lnTo>
                    <a:pt x="373" y="851"/>
                  </a:lnTo>
                  <a:lnTo>
                    <a:pt x="373" y="856"/>
                  </a:lnTo>
                  <a:lnTo>
                    <a:pt x="368" y="851"/>
                  </a:lnTo>
                  <a:lnTo>
                    <a:pt x="368" y="856"/>
                  </a:lnTo>
                  <a:lnTo>
                    <a:pt x="368" y="856"/>
                  </a:lnTo>
                  <a:lnTo>
                    <a:pt x="368" y="856"/>
                  </a:lnTo>
                  <a:lnTo>
                    <a:pt x="368" y="856"/>
                  </a:lnTo>
                  <a:lnTo>
                    <a:pt x="363" y="856"/>
                  </a:lnTo>
                  <a:lnTo>
                    <a:pt x="363" y="856"/>
                  </a:lnTo>
                  <a:lnTo>
                    <a:pt x="363" y="851"/>
                  </a:lnTo>
                  <a:lnTo>
                    <a:pt x="363" y="856"/>
                  </a:lnTo>
                  <a:lnTo>
                    <a:pt x="357" y="856"/>
                  </a:lnTo>
                  <a:lnTo>
                    <a:pt x="357" y="856"/>
                  </a:lnTo>
                  <a:lnTo>
                    <a:pt x="357" y="856"/>
                  </a:lnTo>
                  <a:lnTo>
                    <a:pt x="352" y="856"/>
                  </a:lnTo>
                  <a:lnTo>
                    <a:pt x="352" y="856"/>
                  </a:lnTo>
                  <a:lnTo>
                    <a:pt x="352" y="856"/>
                  </a:lnTo>
                  <a:lnTo>
                    <a:pt x="352" y="856"/>
                  </a:lnTo>
                  <a:lnTo>
                    <a:pt x="347" y="856"/>
                  </a:lnTo>
                  <a:lnTo>
                    <a:pt x="347" y="856"/>
                  </a:lnTo>
                  <a:lnTo>
                    <a:pt x="347" y="856"/>
                  </a:lnTo>
                  <a:lnTo>
                    <a:pt x="347" y="856"/>
                  </a:lnTo>
                  <a:lnTo>
                    <a:pt x="347" y="861"/>
                  </a:lnTo>
                  <a:lnTo>
                    <a:pt x="347" y="861"/>
                  </a:lnTo>
                  <a:lnTo>
                    <a:pt x="347" y="861"/>
                  </a:lnTo>
                  <a:lnTo>
                    <a:pt x="347" y="866"/>
                  </a:lnTo>
                  <a:lnTo>
                    <a:pt x="342" y="866"/>
                  </a:lnTo>
                  <a:lnTo>
                    <a:pt x="342" y="866"/>
                  </a:lnTo>
                  <a:lnTo>
                    <a:pt x="342" y="866"/>
                  </a:lnTo>
                  <a:lnTo>
                    <a:pt x="342" y="866"/>
                  </a:lnTo>
                  <a:lnTo>
                    <a:pt x="342" y="866"/>
                  </a:lnTo>
                  <a:lnTo>
                    <a:pt x="337" y="871"/>
                  </a:lnTo>
                  <a:lnTo>
                    <a:pt x="337" y="871"/>
                  </a:lnTo>
                  <a:lnTo>
                    <a:pt x="337" y="871"/>
                  </a:lnTo>
                  <a:lnTo>
                    <a:pt x="337" y="871"/>
                  </a:lnTo>
                  <a:lnTo>
                    <a:pt x="332" y="871"/>
                  </a:lnTo>
                  <a:lnTo>
                    <a:pt x="332" y="871"/>
                  </a:lnTo>
                  <a:lnTo>
                    <a:pt x="332" y="871"/>
                  </a:lnTo>
                  <a:lnTo>
                    <a:pt x="332" y="871"/>
                  </a:lnTo>
                  <a:lnTo>
                    <a:pt x="332" y="871"/>
                  </a:lnTo>
                  <a:lnTo>
                    <a:pt x="332" y="871"/>
                  </a:lnTo>
                  <a:lnTo>
                    <a:pt x="332" y="866"/>
                  </a:lnTo>
                  <a:lnTo>
                    <a:pt x="332" y="866"/>
                  </a:lnTo>
                  <a:lnTo>
                    <a:pt x="326" y="866"/>
                  </a:lnTo>
                  <a:lnTo>
                    <a:pt x="326" y="866"/>
                  </a:lnTo>
                  <a:lnTo>
                    <a:pt x="326" y="861"/>
                  </a:lnTo>
                  <a:lnTo>
                    <a:pt x="326" y="861"/>
                  </a:lnTo>
                  <a:lnTo>
                    <a:pt x="326" y="861"/>
                  </a:lnTo>
                  <a:lnTo>
                    <a:pt x="326" y="861"/>
                  </a:lnTo>
                  <a:lnTo>
                    <a:pt x="326" y="856"/>
                  </a:lnTo>
                  <a:lnTo>
                    <a:pt x="326" y="856"/>
                  </a:lnTo>
                  <a:lnTo>
                    <a:pt x="326" y="856"/>
                  </a:lnTo>
                  <a:lnTo>
                    <a:pt x="326" y="856"/>
                  </a:lnTo>
                  <a:lnTo>
                    <a:pt x="326" y="856"/>
                  </a:lnTo>
                  <a:lnTo>
                    <a:pt x="326" y="856"/>
                  </a:lnTo>
                  <a:lnTo>
                    <a:pt x="326" y="851"/>
                  </a:lnTo>
                  <a:lnTo>
                    <a:pt x="332" y="851"/>
                  </a:lnTo>
                  <a:lnTo>
                    <a:pt x="332" y="851"/>
                  </a:lnTo>
                  <a:lnTo>
                    <a:pt x="332" y="851"/>
                  </a:lnTo>
                  <a:lnTo>
                    <a:pt x="332" y="851"/>
                  </a:lnTo>
                  <a:lnTo>
                    <a:pt x="332" y="851"/>
                  </a:lnTo>
                  <a:lnTo>
                    <a:pt x="337" y="851"/>
                  </a:lnTo>
                  <a:lnTo>
                    <a:pt x="337" y="851"/>
                  </a:lnTo>
                  <a:lnTo>
                    <a:pt x="337" y="851"/>
                  </a:lnTo>
                  <a:lnTo>
                    <a:pt x="337" y="846"/>
                  </a:lnTo>
                  <a:lnTo>
                    <a:pt x="337" y="846"/>
                  </a:lnTo>
                  <a:lnTo>
                    <a:pt x="337" y="846"/>
                  </a:lnTo>
                  <a:lnTo>
                    <a:pt x="337" y="846"/>
                  </a:lnTo>
                  <a:lnTo>
                    <a:pt x="337" y="846"/>
                  </a:lnTo>
                  <a:lnTo>
                    <a:pt x="337" y="840"/>
                  </a:lnTo>
                  <a:lnTo>
                    <a:pt x="337" y="840"/>
                  </a:lnTo>
                  <a:lnTo>
                    <a:pt x="337" y="840"/>
                  </a:lnTo>
                  <a:lnTo>
                    <a:pt x="337" y="840"/>
                  </a:lnTo>
                  <a:lnTo>
                    <a:pt x="337" y="840"/>
                  </a:lnTo>
                  <a:lnTo>
                    <a:pt x="337" y="840"/>
                  </a:lnTo>
                  <a:lnTo>
                    <a:pt x="337" y="840"/>
                  </a:lnTo>
                  <a:lnTo>
                    <a:pt x="337" y="835"/>
                  </a:lnTo>
                  <a:lnTo>
                    <a:pt x="337" y="835"/>
                  </a:lnTo>
                  <a:lnTo>
                    <a:pt x="337" y="835"/>
                  </a:lnTo>
                  <a:lnTo>
                    <a:pt x="337" y="835"/>
                  </a:lnTo>
                  <a:lnTo>
                    <a:pt x="332" y="830"/>
                  </a:lnTo>
                  <a:lnTo>
                    <a:pt x="332" y="830"/>
                  </a:lnTo>
                  <a:lnTo>
                    <a:pt x="332" y="830"/>
                  </a:lnTo>
                  <a:lnTo>
                    <a:pt x="332" y="825"/>
                  </a:lnTo>
                  <a:lnTo>
                    <a:pt x="332" y="825"/>
                  </a:lnTo>
                  <a:lnTo>
                    <a:pt x="332" y="825"/>
                  </a:lnTo>
                  <a:lnTo>
                    <a:pt x="332" y="825"/>
                  </a:lnTo>
                  <a:lnTo>
                    <a:pt x="332" y="825"/>
                  </a:lnTo>
                  <a:lnTo>
                    <a:pt x="332" y="820"/>
                  </a:lnTo>
                  <a:lnTo>
                    <a:pt x="332" y="820"/>
                  </a:lnTo>
                  <a:lnTo>
                    <a:pt x="332" y="820"/>
                  </a:lnTo>
                  <a:lnTo>
                    <a:pt x="326" y="820"/>
                  </a:lnTo>
                  <a:lnTo>
                    <a:pt x="326" y="814"/>
                  </a:lnTo>
                  <a:lnTo>
                    <a:pt x="326" y="814"/>
                  </a:lnTo>
                  <a:lnTo>
                    <a:pt x="321" y="814"/>
                  </a:lnTo>
                  <a:lnTo>
                    <a:pt x="321" y="814"/>
                  </a:lnTo>
                  <a:lnTo>
                    <a:pt x="321" y="809"/>
                  </a:lnTo>
                  <a:lnTo>
                    <a:pt x="316" y="809"/>
                  </a:lnTo>
                  <a:lnTo>
                    <a:pt x="316" y="809"/>
                  </a:lnTo>
                  <a:lnTo>
                    <a:pt x="316" y="809"/>
                  </a:lnTo>
                  <a:lnTo>
                    <a:pt x="316" y="809"/>
                  </a:lnTo>
                  <a:lnTo>
                    <a:pt x="316" y="809"/>
                  </a:lnTo>
                  <a:lnTo>
                    <a:pt x="321" y="809"/>
                  </a:lnTo>
                  <a:lnTo>
                    <a:pt x="321" y="804"/>
                  </a:lnTo>
                  <a:lnTo>
                    <a:pt x="321" y="804"/>
                  </a:lnTo>
                  <a:lnTo>
                    <a:pt x="321" y="804"/>
                  </a:lnTo>
                  <a:lnTo>
                    <a:pt x="326" y="804"/>
                  </a:lnTo>
                  <a:lnTo>
                    <a:pt x="316" y="804"/>
                  </a:lnTo>
                  <a:lnTo>
                    <a:pt x="316" y="799"/>
                  </a:lnTo>
                  <a:lnTo>
                    <a:pt x="316" y="799"/>
                  </a:lnTo>
                  <a:lnTo>
                    <a:pt x="316" y="794"/>
                  </a:lnTo>
                  <a:lnTo>
                    <a:pt x="316" y="794"/>
                  </a:lnTo>
                  <a:lnTo>
                    <a:pt x="316" y="794"/>
                  </a:lnTo>
                  <a:lnTo>
                    <a:pt x="316" y="788"/>
                  </a:lnTo>
                  <a:lnTo>
                    <a:pt x="316" y="788"/>
                  </a:lnTo>
                  <a:lnTo>
                    <a:pt x="316" y="788"/>
                  </a:lnTo>
                  <a:lnTo>
                    <a:pt x="311" y="783"/>
                  </a:lnTo>
                  <a:lnTo>
                    <a:pt x="311" y="783"/>
                  </a:lnTo>
                  <a:lnTo>
                    <a:pt x="311" y="783"/>
                  </a:lnTo>
                  <a:lnTo>
                    <a:pt x="311" y="783"/>
                  </a:lnTo>
                  <a:lnTo>
                    <a:pt x="306" y="783"/>
                  </a:lnTo>
                  <a:lnTo>
                    <a:pt x="306" y="778"/>
                  </a:lnTo>
                  <a:lnTo>
                    <a:pt x="306" y="778"/>
                  </a:lnTo>
                  <a:lnTo>
                    <a:pt x="306" y="778"/>
                  </a:lnTo>
                  <a:lnTo>
                    <a:pt x="300" y="773"/>
                  </a:lnTo>
                  <a:lnTo>
                    <a:pt x="300" y="773"/>
                  </a:lnTo>
                  <a:lnTo>
                    <a:pt x="300" y="773"/>
                  </a:lnTo>
                  <a:lnTo>
                    <a:pt x="300" y="773"/>
                  </a:lnTo>
                  <a:lnTo>
                    <a:pt x="300" y="768"/>
                  </a:lnTo>
                  <a:lnTo>
                    <a:pt x="300" y="768"/>
                  </a:lnTo>
                  <a:lnTo>
                    <a:pt x="300" y="768"/>
                  </a:lnTo>
                  <a:lnTo>
                    <a:pt x="300" y="763"/>
                  </a:lnTo>
                  <a:lnTo>
                    <a:pt x="300" y="763"/>
                  </a:lnTo>
                  <a:lnTo>
                    <a:pt x="295" y="763"/>
                  </a:lnTo>
                  <a:lnTo>
                    <a:pt x="295" y="757"/>
                  </a:lnTo>
                  <a:lnTo>
                    <a:pt x="295" y="757"/>
                  </a:lnTo>
                  <a:lnTo>
                    <a:pt x="300" y="757"/>
                  </a:lnTo>
                  <a:lnTo>
                    <a:pt x="300" y="757"/>
                  </a:lnTo>
                  <a:lnTo>
                    <a:pt x="295" y="752"/>
                  </a:lnTo>
                  <a:lnTo>
                    <a:pt x="295" y="752"/>
                  </a:lnTo>
                  <a:lnTo>
                    <a:pt x="295" y="752"/>
                  </a:lnTo>
                  <a:lnTo>
                    <a:pt x="295" y="747"/>
                  </a:lnTo>
                  <a:lnTo>
                    <a:pt x="290" y="747"/>
                  </a:lnTo>
                  <a:lnTo>
                    <a:pt x="290" y="747"/>
                  </a:lnTo>
                  <a:lnTo>
                    <a:pt x="290" y="747"/>
                  </a:lnTo>
                  <a:lnTo>
                    <a:pt x="290" y="742"/>
                  </a:lnTo>
                  <a:lnTo>
                    <a:pt x="290" y="742"/>
                  </a:lnTo>
                  <a:lnTo>
                    <a:pt x="290" y="742"/>
                  </a:lnTo>
                  <a:lnTo>
                    <a:pt x="290" y="742"/>
                  </a:lnTo>
                  <a:lnTo>
                    <a:pt x="290" y="737"/>
                  </a:lnTo>
                  <a:lnTo>
                    <a:pt x="290" y="737"/>
                  </a:lnTo>
                  <a:lnTo>
                    <a:pt x="285" y="737"/>
                  </a:lnTo>
                  <a:lnTo>
                    <a:pt x="285" y="731"/>
                  </a:lnTo>
                  <a:lnTo>
                    <a:pt x="285" y="731"/>
                  </a:lnTo>
                  <a:lnTo>
                    <a:pt x="285" y="731"/>
                  </a:lnTo>
                  <a:lnTo>
                    <a:pt x="280" y="726"/>
                  </a:lnTo>
                  <a:lnTo>
                    <a:pt x="280" y="726"/>
                  </a:lnTo>
                  <a:lnTo>
                    <a:pt x="280" y="726"/>
                  </a:lnTo>
                  <a:lnTo>
                    <a:pt x="280" y="726"/>
                  </a:lnTo>
                  <a:lnTo>
                    <a:pt x="280" y="721"/>
                  </a:lnTo>
                  <a:lnTo>
                    <a:pt x="280" y="721"/>
                  </a:lnTo>
                  <a:lnTo>
                    <a:pt x="275" y="721"/>
                  </a:lnTo>
                  <a:lnTo>
                    <a:pt x="275" y="721"/>
                  </a:lnTo>
                  <a:lnTo>
                    <a:pt x="275" y="721"/>
                  </a:lnTo>
                  <a:lnTo>
                    <a:pt x="269" y="721"/>
                  </a:lnTo>
                  <a:lnTo>
                    <a:pt x="269" y="716"/>
                  </a:lnTo>
                  <a:lnTo>
                    <a:pt x="269" y="716"/>
                  </a:lnTo>
                  <a:lnTo>
                    <a:pt x="269" y="716"/>
                  </a:lnTo>
                  <a:lnTo>
                    <a:pt x="269" y="711"/>
                  </a:lnTo>
                  <a:lnTo>
                    <a:pt x="269" y="711"/>
                  </a:lnTo>
                  <a:lnTo>
                    <a:pt x="264" y="711"/>
                  </a:lnTo>
                  <a:lnTo>
                    <a:pt x="264" y="711"/>
                  </a:lnTo>
                  <a:lnTo>
                    <a:pt x="269" y="705"/>
                  </a:lnTo>
                  <a:lnTo>
                    <a:pt x="269" y="705"/>
                  </a:lnTo>
                  <a:lnTo>
                    <a:pt x="264" y="705"/>
                  </a:lnTo>
                  <a:lnTo>
                    <a:pt x="264" y="705"/>
                  </a:lnTo>
                  <a:lnTo>
                    <a:pt x="264" y="700"/>
                  </a:lnTo>
                  <a:lnTo>
                    <a:pt x="264" y="700"/>
                  </a:lnTo>
                  <a:lnTo>
                    <a:pt x="264" y="700"/>
                  </a:lnTo>
                  <a:lnTo>
                    <a:pt x="264" y="695"/>
                  </a:lnTo>
                  <a:lnTo>
                    <a:pt x="259" y="695"/>
                  </a:lnTo>
                  <a:lnTo>
                    <a:pt x="259" y="690"/>
                  </a:lnTo>
                  <a:lnTo>
                    <a:pt x="259" y="690"/>
                  </a:lnTo>
                  <a:lnTo>
                    <a:pt x="259" y="690"/>
                  </a:lnTo>
                  <a:lnTo>
                    <a:pt x="259" y="690"/>
                  </a:lnTo>
                  <a:lnTo>
                    <a:pt x="259" y="685"/>
                  </a:lnTo>
                  <a:lnTo>
                    <a:pt x="254" y="685"/>
                  </a:lnTo>
                  <a:lnTo>
                    <a:pt x="254" y="685"/>
                  </a:lnTo>
                  <a:lnTo>
                    <a:pt x="254" y="680"/>
                  </a:lnTo>
                  <a:lnTo>
                    <a:pt x="254" y="680"/>
                  </a:lnTo>
                  <a:lnTo>
                    <a:pt x="249" y="685"/>
                  </a:lnTo>
                  <a:lnTo>
                    <a:pt x="249" y="680"/>
                  </a:lnTo>
                  <a:lnTo>
                    <a:pt x="249" y="680"/>
                  </a:lnTo>
                  <a:lnTo>
                    <a:pt x="243" y="680"/>
                  </a:lnTo>
                  <a:lnTo>
                    <a:pt x="243" y="674"/>
                  </a:lnTo>
                  <a:lnTo>
                    <a:pt x="243" y="674"/>
                  </a:lnTo>
                  <a:lnTo>
                    <a:pt x="243" y="674"/>
                  </a:lnTo>
                  <a:lnTo>
                    <a:pt x="243" y="674"/>
                  </a:lnTo>
                  <a:lnTo>
                    <a:pt x="243" y="669"/>
                  </a:lnTo>
                  <a:lnTo>
                    <a:pt x="243" y="669"/>
                  </a:lnTo>
                  <a:lnTo>
                    <a:pt x="243" y="664"/>
                  </a:lnTo>
                  <a:lnTo>
                    <a:pt x="243" y="664"/>
                  </a:lnTo>
                  <a:lnTo>
                    <a:pt x="243" y="664"/>
                  </a:lnTo>
                  <a:lnTo>
                    <a:pt x="243" y="659"/>
                  </a:lnTo>
                  <a:lnTo>
                    <a:pt x="243" y="659"/>
                  </a:lnTo>
                  <a:lnTo>
                    <a:pt x="238" y="659"/>
                  </a:lnTo>
                  <a:lnTo>
                    <a:pt x="238" y="659"/>
                  </a:lnTo>
                  <a:lnTo>
                    <a:pt x="238" y="659"/>
                  </a:lnTo>
                  <a:lnTo>
                    <a:pt x="233" y="659"/>
                  </a:lnTo>
                  <a:lnTo>
                    <a:pt x="233" y="659"/>
                  </a:lnTo>
                  <a:lnTo>
                    <a:pt x="233" y="659"/>
                  </a:lnTo>
                  <a:lnTo>
                    <a:pt x="233" y="659"/>
                  </a:lnTo>
                  <a:lnTo>
                    <a:pt x="228" y="659"/>
                  </a:lnTo>
                  <a:lnTo>
                    <a:pt x="228" y="659"/>
                  </a:lnTo>
                  <a:lnTo>
                    <a:pt x="228" y="659"/>
                  </a:lnTo>
                  <a:lnTo>
                    <a:pt x="223" y="659"/>
                  </a:lnTo>
                  <a:lnTo>
                    <a:pt x="223" y="659"/>
                  </a:lnTo>
                  <a:lnTo>
                    <a:pt x="223" y="659"/>
                  </a:lnTo>
                  <a:lnTo>
                    <a:pt x="223" y="654"/>
                  </a:lnTo>
                  <a:lnTo>
                    <a:pt x="228" y="643"/>
                  </a:lnTo>
                  <a:lnTo>
                    <a:pt x="223" y="638"/>
                  </a:lnTo>
                  <a:lnTo>
                    <a:pt x="218" y="628"/>
                  </a:lnTo>
                  <a:lnTo>
                    <a:pt x="212" y="622"/>
                  </a:lnTo>
                  <a:lnTo>
                    <a:pt x="218" y="617"/>
                  </a:lnTo>
                  <a:lnTo>
                    <a:pt x="223" y="612"/>
                  </a:lnTo>
                  <a:lnTo>
                    <a:pt x="228" y="607"/>
                  </a:lnTo>
                  <a:lnTo>
                    <a:pt x="233" y="597"/>
                  </a:lnTo>
                  <a:lnTo>
                    <a:pt x="233" y="591"/>
                  </a:lnTo>
                  <a:lnTo>
                    <a:pt x="238" y="581"/>
                  </a:lnTo>
                  <a:lnTo>
                    <a:pt x="249" y="576"/>
                  </a:lnTo>
                  <a:lnTo>
                    <a:pt x="259" y="576"/>
                  </a:lnTo>
                  <a:lnTo>
                    <a:pt x="269" y="576"/>
                  </a:lnTo>
                  <a:lnTo>
                    <a:pt x="280" y="576"/>
                  </a:lnTo>
                  <a:lnTo>
                    <a:pt x="290" y="581"/>
                  </a:lnTo>
                  <a:lnTo>
                    <a:pt x="300" y="581"/>
                  </a:lnTo>
                  <a:lnTo>
                    <a:pt x="316" y="581"/>
                  </a:lnTo>
                  <a:lnTo>
                    <a:pt x="321" y="576"/>
                  </a:lnTo>
                  <a:lnTo>
                    <a:pt x="326" y="571"/>
                  </a:lnTo>
                  <a:lnTo>
                    <a:pt x="332" y="560"/>
                  </a:lnTo>
                  <a:lnTo>
                    <a:pt x="332" y="550"/>
                  </a:lnTo>
                  <a:lnTo>
                    <a:pt x="337" y="545"/>
                  </a:lnTo>
                  <a:lnTo>
                    <a:pt x="347" y="540"/>
                  </a:lnTo>
                  <a:lnTo>
                    <a:pt x="357" y="534"/>
                  </a:lnTo>
                  <a:lnTo>
                    <a:pt x="368" y="534"/>
                  </a:lnTo>
                  <a:lnTo>
                    <a:pt x="378" y="529"/>
                  </a:lnTo>
                  <a:lnTo>
                    <a:pt x="383" y="524"/>
                  </a:lnTo>
                  <a:lnTo>
                    <a:pt x="389" y="514"/>
                  </a:lnTo>
                  <a:lnTo>
                    <a:pt x="383" y="503"/>
                  </a:lnTo>
                  <a:lnTo>
                    <a:pt x="383" y="493"/>
                  </a:lnTo>
                  <a:lnTo>
                    <a:pt x="383" y="477"/>
                  </a:lnTo>
                  <a:lnTo>
                    <a:pt x="389" y="472"/>
                  </a:lnTo>
                  <a:lnTo>
                    <a:pt x="399" y="467"/>
                  </a:lnTo>
                  <a:lnTo>
                    <a:pt x="399" y="457"/>
                  </a:lnTo>
                  <a:lnTo>
                    <a:pt x="404" y="446"/>
                  </a:lnTo>
                  <a:lnTo>
                    <a:pt x="404" y="436"/>
                  </a:lnTo>
                  <a:lnTo>
                    <a:pt x="404" y="425"/>
                  </a:lnTo>
                  <a:lnTo>
                    <a:pt x="404" y="415"/>
                  </a:lnTo>
                  <a:lnTo>
                    <a:pt x="409" y="405"/>
                  </a:lnTo>
                  <a:lnTo>
                    <a:pt x="414" y="399"/>
                  </a:lnTo>
                  <a:lnTo>
                    <a:pt x="425" y="394"/>
                  </a:lnTo>
                  <a:lnTo>
                    <a:pt x="435" y="394"/>
                  </a:lnTo>
                  <a:lnTo>
                    <a:pt x="446" y="389"/>
                  </a:lnTo>
                  <a:lnTo>
                    <a:pt x="456" y="389"/>
                  </a:lnTo>
                  <a:lnTo>
                    <a:pt x="466" y="389"/>
                  </a:lnTo>
                  <a:lnTo>
                    <a:pt x="477" y="389"/>
                  </a:lnTo>
                  <a:lnTo>
                    <a:pt x="492" y="389"/>
                  </a:lnTo>
                  <a:lnTo>
                    <a:pt x="497" y="384"/>
                  </a:lnTo>
                  <a:lnTo>
                    <a:pt x="503" y="379"/>
                  </a:lnTo>
                  <a:lnTo>
                    <a:pt x="503" y="368"/>
                  </a:lnTo>
                  <a:lnTo>
                    <a:pt x="513" y="363"/>
                  </a:lnTo>
                  <a:lnTo>
                    <a:pt x="518" y="358"/>
                  </a:lnTo>
                  <a:lnTo>
                    <a:pt x="523" y="348"/>
                  </a:lnTo>
                  <a:lnTo>
                    <a:pt x="528" y="342"/>
                  </a:lnTo>
                  <a:lnTo>
                    <a:pt x="534" y="332"/>
                  </a:lnTo>
                  <a:lnTo>
                    <a:pt x="534" y="322"/>
                  </a:lnTo>
                  <a:lnTo>
                    <a:pt x="539" y="316"/>
                  </a:lnTo>
                  <a:lnTo>
                    <a:pt x="549" y="311"/>
                  </a:lnTo>
                  <a:lnTo>
                    <a:pt x="560" y="311"/>
                  </a:lnTo>
                  <a:lnTo>
                    <a:pt x="565" y="306"/>
                  </a:lnTo>
                  <a:lnTo>
                    <a:pt x="575" y="301"/>
                  </a:lnTo>
                  <a:lnTo>
                    <a:pt x="580" y="296"/>
                  </a:lnTo>
                  <a:lnTo>
                    <a:pt x="591" y="291"/>
                  </a:lnTo>
                  <a:lnTo>
                    <a:pt x="596" y="280"/>
                  </a:lnTo>
                  <a:lnTo>
                    <a:pt x="596" y="270"/>
                  </a:lnTo>
                  <a:lnTo>
                    <a:pt x="601" y="265"/>
                  </a:lnTo>
                  <a:lnTo>
                    <a:pt x="606" y="254"/>
                  </a:lnTo>
                  <a:lnTo>
                    <a:pt x="611" y="249"/>
                  </a:lnTo>
                  <a:lnTo>
                    <a:pt x="617" y="244"/>
                  </a:lnTo>
                  <a:lnTo>
                    <a:pt x="622" y="233"/>
                  </a:lnTo>
                  <a:lnTo>
                    <a:pt x="622" y="223"/>
                  </a:lnTo>
                  <a:lnTo>
                    <a:pt x="627" y="213"/>
                  </a:lnTo>
                  <a:lnTo>
                    <a:pt x="627" y="202"/>
                  </a:lnTo>
                  <a:lnTo>
                    <a:pt x="632" y="192"/>
                  </a:lnTo>
                  <a:lnTo>
                    <a:pt x="632" y="182"/>
                  </a:lnTo>
                  <a:lnTo>
                    <a:pt x="637" y="176"/>
                  </a:lnTo>
                  <a:lnTo>
                    <a:pt x="643" y="166"/>
                  </a:lnTo>
                  <a:lnTo>
                    <a:pt x="648" y="166"/>
                  </a:lnTo>
                  <a:lnTo>
                    <a:pt x="653" y="166"/>
                  </a:lnTo>
                  <a:lnTo>
                    <a:pt x="663" y="161"/>
                  </a:lnTo>
                  <a:lnTo>
                    <a:pt x="668" y="156"/>
                  </a:lnTo>
                  <a:lnTo>
                    <a:pt x="679" y="150"/>
                  </a:lnTo>
                  <a:lnTo>
                    <a:pt x="689" y="150"/>
                  </a:lnTo>
                  <a:lnTo>
                    <a:pt x="700" y="145"/>
                  </a:lnTo>
                  <a:lnTo>
                    <a:pt x="705" y="140"/>
                  </a:lnTo>
                  <a:lnTo>
                    <a:pt x="705" y="130"/>
                  </a:lnTo>
                  <a:lnTo>
                    <a:pt x="705" y="119"/>
                  </a:lnTo>
                  <a:lnTo>
                    <a:pt x="700" y="109"/>
                  </a:lnTo>
                  <a:lnTo>
                    <a:pt x="700" y="99"/>
                  </a:lnTo>
                  <a:lnTo>
                    <a:pt x="705" y="83"/>
                  </a:lnTo>
                  <a:lnTo>
                    <a:pt x="705" y="78"/>
                  </a:lnTo>
                  <a:lnTo>
                    <a:pt x="710" y="68"/>
                  </a:lnTo>
                  <a:lnTo>
                    <a:pt x="715" y="62"/>
                  </a:lnTo>
                  <a:lnTo>
                    <a:pt x="715" y="52"/>
                  </a:lnTo>
                  <a:lnTo>
                    <a:pt x="715" y="36"/>
                  </a:lnTo>
                  <a:lnTo>
                    <a:pt x="720" y="26"/>
                  </a:lnTo>
                  <a:lnTo>
                    <a:pt x="725" y="21"/>
                  </a:lnTo>
                  <a:lnTo>
                    <a:pt x="731" y="16"/>
                  </a:lnTo>
                  <a:lnTo>
                    <a:pt x="741" y="10"/>
                  </a:lnTo>
                  <a:lnTo>
                    <a:pt x="751" y="10"/>
                  </a:lnTo>
                  <a:lnTo>
                    <a:pt x="762" y="10"/>
                  </a:lnTo>
                  <a:lnTo>
                    <a:pt x="772" y="16"/>
                  </a:lnTo>
                  <a:lnTo>
                    <a:pt x="782" y="16"/>
                  </a:lnTo>
                  <a:lnTo>
                    <a:pt x="793" y="16"/>
                  </a:lnTo>
                  <a:lnTo>
                    <a:pt x="798" y="21"/>
                  </a:lnTo>
                  <a:lnTo>
                    <a:pt x="814" y="21"/>
                  </a:lnTo>
                  <a:lnTo>
                    <a:pt x="824" y="26"/>
                  </a:lnTo>
                  <a:lnTo>
                    <a:pt x="834" y="26"/>
                  </a:lnTo>
                  <a:lnTo>
                    <a:pt x="845" y="26"/>
                  </a:lnTo>
                  <a:lnTo>
                    <a:pt x="855" y="26"/>
                  </a:lnTo>
                  <a:lnTo>
                    <a:pt x="865" y="21"/>
                  </a:lnTo>
                  <a:lnTo>
                    <a:pt x="871" y="16"/>
                  </a:lnTo>
                  <a:lnTo>
                    <a:pt x="876" y="10"/>
                  </a:lnTo>
                  <a:lnTo>
                    <a:pt x="881" y="0"/>
                  </a:lnTo>
                  <a:lnTo>
                    <a:pt x="891" y="5"/>
                  </a:lnTo>
                  <a:lnTo>
                    <a:pt x="891" y="5"/>
                  </a:lnTo>
                  <a:close/>
                </a:path>
              </a:pathLst>
            </a:custGeom>
            <a:solidFill>
              <a:schemeClr val="accent2"/>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5">
              <a:extLst>
                <a:ext uri="{FF2B5EF4-FFF2-40B4-BE49-F238E27FC236}">
                  <a16:creationId xmlns:a16="http://schemas.microsoft.com/office/drawing/2014/main" id="{E2E40BBD-ABA4-4FE4-A3C2-D5558BBC0F63}"/>
                </a:ext>
              </a:extLst>
            </p:cNvPr>
            <p:cNvSpPr>
              <a:spLocks/>
            </p:cNvSpPr>
            <p:nvPr/>
          </p:nvSpPr>
          <p:spPr bwMode="auto">
            <a:xfrm>
              <a:off x="2007" y="1253"/>
              <a:ext cx="1513" cy="1084"/>
            </a:xfrm>
            <a:custGeom>
              <a:avLst/>
              <a:gdLst>
                <a:gd name="T0" fmla="*/ 1197 w 1513"/>
                <a:gd name="T1" fmla="*/ 202 h 1084"/>
                <a:gd name="T2" fmla="*/ 1233 w 1513"/>
                <a:gd name="T3" fmla="*/ 264 h 1084"/>
                <a:gd name="T4" fmla="*/ 1254 w 1513"/>
                <a:gd name="T5" fmla="*/ 321 h 1084"/>
                <a:gd name="T6" fmla="*/ 1264 w 1513"/>
                <a:gd name="T7" fmla="*/ 363 h 1084"/>
                <a:gd name="T8" fmla="*/ 1295 w 1513"/>
                <a:gd name="T9" fmla="*/ 368 h 1084"/>
                <a:gd name="T10" fmla="*/ 1337 w 1513"/>
                <a:gd name="T11" fmla="*/ 373 h 1084"/>
                <a:gd name="T12" fmla="*/ 1306 w 1513"/>
                <a:gd name="T13" fmla="*/ 404 h 1084"/>
                <a:gd name="T14" fmla="*/ 1321 w 1513"/>
                <a:gd name="T15" fmla="*/ 456 h 1084"/>
                <a:gd name="T16" fmla="*/ 1337 w 1513"/>
                <a:gd name="T17" fmla="*/ 508 h 1084"/>
                <a:gd name="T18" fmla="*/ 1363 w 1513"/>
                <a:gd name="T19" fmla="*/ 555 h 1084"/>
                <a:gd name="T20" fmla="*/ 1394 w 1513"/>
                <a:gd name="T21" fmla="*/ 581 h 1084"/>
                <a:gd name="T22" fmla="*/ 1425 w 1513"/>
                <a:gd name="T23" fmla="*/ 622 h 1084"/>
                <a:gd name="T24" fmla="*/ 1472 w 1513"/>
                <a:gd name="T25" fmla="*/ 674 h 1084"/>
                <a:gd name="T26" fmla="*/ 1461 w 1513"/>
                <a:gd name="T27" fmla="*/ 731 h 1084"/>
                <a:gd name="T28" fmla="*/ 1477 w 1513"/>
                <a:gd name="T29" fmla="*/ 804 h 1084"/>
                <a:gd name="T30" fmla="*/ 1508 w 1513"/>
                <a:gd name="T31" fmla="*/ 866 h 1084"/>
                <a:gd name="T32" fmla="*/ 1508 w 1513"/>
                <a:gd name="T33" fmla="*/ 913 h 1084"/>
                <a:gd name="T34" fmla="*/ 1482 w 1513"/>
                <a:gd name="T35" fmla="*/ 944 h 1084"/>
                <a:gd name="T36" fmla="*/ 1430 w 1513"/>
                <a:gd name="T37" fmla="*/ 959 h 1084"/>
                <a:gd name="T38" fmla="*/ 1378 w 1513"/>
                <a:gd name="T39" fmla="*/ 928 h 1084"/>
                <a:gd name="T40" fmla="*/ 1337 w 1513"/>
                <a:gd name="T41" fmla="*/ 887 h 1084"/>
                <a:gd name="T42" fmla="*/ 1280 w 1513"/>
                <a:gd name="T43" fmla="*/ 866 h 1084"/>
                <a:gd name="T44" fmla="*/ 1249 w 1513"/>
                <a:gd name="T45" fmla="*/ 861 h 1084"/>
                <a:gd name="T46" fmla="*/ 1228 w 1513"/>
                <a:gd name="T47" fmla="*/ 913 h 1084"/>
                <a:gd name="T48" fmla="*/ 1181 w 1513"/>
                <a:gd name="T49" fmla="*/ 918 h 1084"/>
                <a:gd name="T50" fmla="*/ 1124 w 1513"/>
                <a:gd name="T51" fmla="*/ 933 h 1084"/>
                <a:gd name="T52" fmla="*/ 1099 w 1513"/>
                <a:gd name="T53" fmla="*/ 975 h 1084"/>
                <a:gd name="T54" fmla="*/ 1052 w 1513"/>
                <a:gd name="T55" fmla="*/ 980 h 1084"/>
                <a:gd name="T56" fmla="*/ 1026 w 1513"/>
                <a:gd name="T57" fmla="*/ 949 h 1084"/>
                <a:gd name="T58" fmla="*/ 990 w 1513"/>
                <a:gd name="T59" fmla="*/ 996 h 1084"/>
                <a:gd name="T60" fmla="*/ 974 w 1513"/>
                <a:gd name="T61" fmla="*/ 1042 h 1084"/>
                <a:gd name="T62" fmla="*/ 974 w 1513"/>
                <a:gd name="T63" fmla="*/ 1084 h 1084"/>
                <a:gd name="T64" fmla="*/ 948 w 1513"/>
                <a:gd name="T65" fmla="*/ 1073 h 1084"/>
                <a:gd name="T66" fmla="*/ 933 w 1513"/>
                <a:gd name="T67" fmla="*/ 1047 h 1084"/>
                <a:gd name="T68" fmla="*/ 902 w 1513"/>
                <a:gd name="T69" fmla="*/ 1021 h 1084"/>
                <a:gd name="T70" fmla="*/ 871 w 1513"/>
                <a:gd name="T71" fmla="*/ 1001 h 1084"/>
                <a:gd name="T72" fmla="*/ 855 w 1513"/>
                <a:gd name="T73" fmla="*/ 990 h 1084"/>
                <a:gd name="T74" fmla="*/ 808 w 1513"/>
                <a:gd name="T75" fmla="*/ 990 h 1084"/>
                <a:gd name="T76" fmla="*/ 767 w 1513"/>
                <a:gd name="T77" fmla="*/ 996 h 1084"/>
                <a:gd name="T78" fmla="*/ 725 w 1513"/>
                <a:gd name="T79" fmla="*/ 990 h 1084"/>
                <a:gd name="T80" fmla="*/ 679 w 1513"/>
                <a:gd name="T81" fmla="*/ 975 h 1084"/>
                <a:gd name="T82" fmla="*/ 642 w 1513"/>
                <a:gd name="T83" fmla="*/ 959 h 1084"/>
                <a:gd name="T84" fmla="*/ 627 w 1513"/>
                <a:gd name="T85" fmla="*/ 918 h 1084"/>
                <a:gd name="T86" fmla="*/ 585 w 1513"/>
                <a:gd name="T87" fmla="*/ 881 h 1084"/>
                <a:gd name="T88" fmla="*/ 565 w 1513"/>
                <a:gd name="T89" fmla="*/ 835 h 1084"/>
                <a:gd name="T90" fmla="*/ 549 w 1513"/>
                <a:gd name="T91" fmla="*/ 788 h 1084"/>
                <a:gd name="T92" fmla="*/ 492 w 1513"/>
                <a:gd name="T93" fmla="*/ 798 h 1084"/>
                <a:gd name="T94" fmla="*/ 435 w 1513"/>
                <a:gd name="T95" fmla="*/ 752 h 1084"/>
                <a:gd name="T96" fmla="*/ 373 w 1513"/>
                <a:gd name="T97" fmla="*/ 757 h 1084"/>
                <a:gd name="T98" fmla="*/ 342 w 1513"/>
                <a:gd name="T99" fmla="*/ 726 h 1084"/>
                <a:gd name="T100" fmla="*/ 347 w 1513"/>
                <a:gd name="T101" fmla="*/ 674 h 1084"/>
                <a:gd name="T102" fmla="*/ 347 w 1513"/>
                <a:gd name="T103" fmla="*/ 612 h 1084"/>
                <a:gd name="T104" fmla="*/ 342 w 1513"/>
                <a:gd name="T105" fmla="*/ 565 h 1084"/>
                <a:gd name="T106" fmla="*/ 347 w 1513"/>
                <a:gd name="T107" fmla="*/ 503 h 1084"/>
                <a:gd name="T108" fmla="*/ 295 w 1513"/>
                <a:gd name="T109" fmla="*/ 492 h 1084"/>
                <a:gd name="T110" fmla="*/ 243 w 1513"/>
                <a:gd name="T111" fmla="*/ 487 h 1084"/>
                <a:gd name="T112" fmla="*/ 197 w 1513"/>
                <a:gd name="T113" fmla="*/ 466 h 1084"/>
                <a:gd name="T114" fmla="*/ 155 w 1513"/>
                <a:gd name="T115" fmla="*/ 461 h 1084"/>
                <a:gd name="T116" fmla="*/ 72 w 1513"/>
                <a:gd name="T117" fmla="*/ 441 h 1084"/>
                <a:gd name="T118" fmla="*/ 31 w 1513"/>
                <a:gd name="T119" fmla="*/ 383 h 1084"/>
                <a:gd name="T120" fmla="*/ 409 w 1513"/>
                <a:gd name="T121" fmla="*/ 114 h 1084"/>
                <a:gd name="T122" fmla="*/ 710 w 1513"/>
                <a:gd name="T123" fmla="*/ 0 h 1084"/>
                <a:gd name="T124" fmla="*/ 917 w 1513"/>
                <a:gd name="T125" fmla="*/ 269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084">
                  <a:moveTo>
                    <a:pt x="1150" y="134"/>
                  </a:moveTo>
                  <a:lnTo>
                    <a:pt x="1156" y="140"/>
                  </a:lnTo>
                  <a:lnTo>
                    <a:pt x="1161" y="150"/>
                  </a:lnTo>
                  <a:lnTo>
                    <a:pt x="1166" y="155"/>
                  </a:lnTo>
                  <a:lnTo>
                    <a:pt x="1161" y="166"/>
                  </a:lnTo>
                  <a:lnTo>
                    <a:pt x="1161" y="171"/>
                  </a:lnTo>
                  <a:lnTo>
                    <a:pt x="1161" y="171"/>
                  </a:lnTo>
                  <a:lnTo>
                    <a:pt x="1161" y="171"/>
                  </a:lnTo>
                  <a:lnTo>
                    <a:pt x="1166" y="171"/>
                  </a:lnTo>
                  <a:lnTo>
                    <a:pt x="1166" y="171"/>
                  </a:lnTo>
                  <a:lnTo>
                    <a:pt x="1166" y="171"/>
                  </a:lnTo>
                  <a:lnTo>
                    <a:pt x="1171" y="171"/>
                  </a:lnTo>
                  <a:lnTo>
                    <a:pt x="1171" y="171"/>
                  </a:lnTo>
                  <a:lnTo>
                    <a:pt x="1171" y="171"/>
                  </a:lnTo>
                  <a:lnTo>
                    <a:pt x="1171" y="171"/>
                  </a:lnTo>
                  <a:lnTo>
                    <a:pt x="1176" y="171"/>
                  </a:lnTo>
                  <a:lnTo>
                    <a:pt x="1176" y="171"/>
                  </a:lnTo>
                  <a:lnTo>
                    <a:pt x="1176" y="171"/>
                  </a:lnTo>
                  <a:lnTo>
                    <a:pt x="1181" y="171"/>
                  </a:lnTo>
                  <a:lnTo>
                    <a:pt x="1181" y="171"/>
                  </a:lnTo>
                  <a:lnTo>
                    <a:pt x="1181" y="176"/>
                  </a:lnTo>
                  <a:lnTo>
                    <a:pt x="1181" y="176"/>
                  </a:lnTo>
                  <a:lnTo>
                    <a:pt x="1181" y="176"/>
                  </a:lnTo>
                  <a:lnTo>
                    <a:pt x="1181" y="181"/>
                  </a:lnTo>
                  <a:lnTo>
                    <a:pt x="1181" y="181"/>
                  </a:lnTo>
                  <a:lnTo>
                    <a:pt x="1181" y="186"/>
                  </a:lnTo>
                  <a:lnTo>
                    <a:pt x="1181" y="186"/>
                  </a:lnTo>
                  <a:lnTo>
                    <a:pt x="1181" y="186"/>
                  </a:lnTo>
                  <a:lnTo>
                    <a:pt x="1181" y="186"/>
                  </a:lnTo>
                  <a:lnTo>
                    <a:pt x="1181" y="192"/>
                  </a:lnTo>
                  <a:lnTo>
                    <a:pt x="1187" y="192"/>
                  </a:lnTo>
                  <a:lnTo>
                    <a:pt x="1187" y="192"/>
                  </a:lnTo>
                  <a:lnTo>
                    <a:pt x="1187" y="197"/>
                  </a:lnTo>
                  <a:lnTo>
                    <a:pt x="1192" y="192"/>
                  </a:lnTo>
                  <a:lnTo>
                    <a:pt x="1192" y="192"/>
                  </a:lnTo>
                  <a:lnTo>
                    <a:pt x="1192" y="197"/>
                  </a:lnTo>
                  <a:lnTo>
                    <a:pt x="1192" y="197"/>
                  </a:lnTo>
                  <a:lnTo>
                    <a:pt x="1197" y="197"/>
                  </a:lnTo>
                  <a:lnTo>
                    <a:pt x="1197" y="202"/>
                  </a:lnTo>
                  <a:lnTo>
                    <a:pt x="1197" y="202"/>
                  </a:lnTo>
                  <a:lnTo>
                    <a:pt x="1197" y="202"/>
                  </a:lnTo>
                  <a:lnTo>
                    <a:pt x="1197" y="202"/>
                  </a:lnTo>
                  <a:lnTo>
                    <a:pt x="1197" y="207"/>
                  </a:lnTo>
                  <a:lnTo>
                    <a:pt x="1202" y="207"/>
                  </a:lnTo>
                  <a:lnTo>
                    <a:pt x="1202" y="212"/>
                  </a:lnTo>
                  <a:lnTo>
                    <a:pt x="1202" y="212"/>
                  </a:lnTo>
                  <a:lnTo>
                    <a:pt x="1202" y="212"/>
                  </a:lnTo>
                  <a:lnTo>
                    <a:pt x="1202" y="217"/>
                  </a:lnTo>
                  <a:lnTo>
                    <a:pt x="1202" y="217"/>
                  </a:lnTo>
                  <a:lnTo>
                    <a:pt x="1207" y="217"/>
                  </a:lnTo>
                  <a:lnTo>
                    <a:pt x="1207" y="217"/>
                  </a:lnTo>
                  <a:lnTo>
                    <a:pt x="1202" y="223"/>
                  </a:lnTo>
                  <a:lnTo>
                    <a:pt x="1202" y="223"/>
                  </a:lnTo>
                  <a:lnTo>
                    <a:pt x="1207" y="223"/>
                  </a:lnTo>
                  <a:lnTo>
                    <a:pt x="1207" y="223"/>
                  </a:lnTo>
                  <a:lnTo>
                    <a:pt x="1207" y="228"/>
                  </a:lnTo>
                  <a:lnTo>
                    <a:pt x="1207" y="228"/>
                  </a:lnTo>
                  <a:lnTo>
                    <a:pt x="1207" y="228"/>
                  </a:lnTo>
                  <a:lnTo>
                    <a:pt x="1207" y="233"/>
                  </a:lnTo>
                  <a:lnTo>
                    <a:pt x="1213" y="233"/>
                  </a:lnTo>
                  <a:lnTo>
                    <a:pt x="1213" y="233"/>
                  </a:lnTo>
                  <a:lnTo>
                    <a:pt x="1213" y="233"/>
                  </a:lnTo>
                  <a:lnTo>
                    <a:pt x="1218" y="233"/>
                  </a:lnTo>
                  <a:lnTo>
                    <a:pt x="1218" y="233"/>
                  </a:lnTo>
                  <a:lnTo>
                    <a:pt x="1218" y="238"/>
                  </a:lnTo>
                  <a:lnTo>
                    <a:pt x="1218" y="238"/>
                  </a:lnTo>
                  <a:lnTo>
                    <a:pt x="1218" y="238"/>
                  </a:lnTo>
                  <a:lnTo>
                    <a:pt x="1218" y="238"/>
                  </a:lnTo>
                  <a:lnTo>
                    <a:pt x="1223" y="243"/>
                  </a:lnTo>
                  <a:lnTo>
                    <a:pt x="1223" y="243"/>
                  </a:lnTo>
                  <a:lnTo>
                    <a:pt x="1223" y="243"/>
                  </a:lnTo>
                  <a:lnTo>
                    <a:pt x="1223" y="249"/>
                  </a:lnTo>
                  <a:lnTo>
                    <a:pt x="1228" y="249"/>
                  </a:lnTo>
                  <a:lnTo>
                    <a:pt x="1228" y="249"/>
                  </a:lnTo>
                  <a:lnTo>
                    <a:pt x="1228" y="254"/>
                  </a:lnTo>
                  <a:lnTo>
                    <a:pt x="1228" y="254"/>
                  </a:lnTo>
                  <a:lnTo>
                    <a:pt x="1228" y="254"/>
                  </a:lnTo>
                  <a:lnTo>
                    <a:pt x="1228" y="254"/>
                  </a:lnTo>
                  <a:lnTo>
                    <a:pt x="1228" y="259"/>
                  </a:lnTo>
                  <a:lnTo>
                    <a:pt x="1228" y="259"/>
                  </a:lnTo>
                  <a:lnTo>
                    <a:pt x="1228" y="259"/>
                  </a:lnTo>
                  <a:lnTo>
                    <a:pt x="1233" y="259"/>
                  </a:lnTo>
                  <a:lnTo>
                    <a:pt x="1233" y="264"/>
                  </a:lnTo>
                  <a:lnTo>
                    <a:pt x="1233" y="264"/>
                  </a:lnTo>
                  <a:lnTo>
                    <a:pt x="1233" y="264"/>
                  </a:lnTo>
                  <a:lnTo>
                    <a:pt x="1238" y="269"/>
                  </a:lnTo>
                  <a:lnTo>
                    <a:pt x="1238" y="269"/>
                  </a:lnTo>
                  <a:lnTo>
                    <a:pt x="1233" y="269"/>
                  </a:lnTo>
                  <a:lnTo>
                    <a:pt x="1233" y="269"/>
                  </a:lnTo>
                  <a:lnTo>
                    <a:pt x="1233" y="275"/>
                  </a:lnTo>
                  <a:lnTo>
                    <a:pt x="1238" y="275"/>
                  </a:lnTo>
                  <a:lnTo>
                    <a:pt x="1238" y="275"/>
                  </a:lnTo>
                  <a:lnTo>
                    <a:pt x="1238" y="280"/>
                  </a:lnTo>
                  <a:lnTo>
                    <a:pt x="1238" y="280"/>
                  </a:lnTo>
                  <a:lnTo>
                    <a:pt x="1238" y="280"/>
                  </a:lnTo>
                  <a:lnTo>
                    <a:pt x="1238" y="285"/>
                  </a:lnTo>
                  <a:lnTo>
                    <a:pt x="1238" y="285"/>
                  </a:lnTo>
                  <a:lnTo>
                    <a:pt x="1238" y="285"/>
                  </a:lnTo>
                  <a:lnTo>
                    <a:pt x="1238" y="285"/>
                  </a:lnTo>
                  <a:lnTo>
                    <a:pt x="1244" y="290"/>
                  </a:lnTo>
                  <a:lnTo>
                    <a:pt x="1244" y="290"/>
                  </a:lnTo>
                  <a:lnTo>
                    <a:pt x="1244" y="290"/>
                  </a:lnTo>
                  <a:lnTo>
                    <a:pt x="1244" y="295"/>
                  </a:lnTo>
                  <a:lnTo>
                    <a:pt x="1249" y="295"/>
                  </a:lnTo>
                  <a:lnTo>
                    <a:pt x="1249" y="295"/>
                  </a:lnTo>
                  <a:lnTo>
                    <a:pt x="1249" y="295"/>
                  </a:lnTo>
                  <a:lnTo>
                    <a:pt x="1249" y="295"/>
                  </a:lnTo>
                  <a:lnTo>
                    <a:pt x="1254" y="300"/>
                  </a:lnTo>
                  <a:lnTo>
                    <a:pt x="1254" y="300"/>
                  </a:lnTo>
                  <a:lnTo>
                    <a:pt x="1254" y="300"/>
                  </a:lnTo>
                  <a:lnTo>
                    <a:pt x="1254" y="306"/>
                  </a:lnTo>
                  <a:lnTo>
                    <a:pt x="1254" y="306"/>
                  </a:lnTo>
                  <a:lnTo>
                    <a:pt x="1254" y="306"/>
                  </a:lnTo>
                  <a:lnTo>
                    <a:pt x="1254" y="311"/>
                  </a:lnTo>
                  <a:lnTo>
                    <a:pt x="1254" y="311"/>
                  </a:lnTo>
                  <a:lnTo>
                    <a:pt x="1254" y="316"/>
                  </a:lnTo>
                  <a:lnTo>
                    <a:pt x="1264" y="316"/>
                  </a:lnTo>
                  <a:lnTo>
                    <a:pt x="1259" y="316"/>
                  </a:lnTo>
                  <a:lnTo>
                    <a:pt x="1259" y="316"/>
                  </a:lnTo>
                  <a:lnTo>
                    <a:pt x="1259" y="316"/>
                  </a:lnTo>
                  <a:lnTo>
                    <a:pt x="1259" y="321"/>
                  </a:lnTo>
                  <a:lnTo>
                    <a:pt x="1254" y="321"/>
                  </a:lnTo>
                  <a:lnTo>
                    <a:pt x="1254" y="321"/>
                  </a:lnTo>
                  <a:lnTo>
                    <a:pt x="1254" y="321"/>
                  </a:lnTo>
                  <a:lnTo>
                    <a:pt x="1254" y="321"/>
                  </a:lnTo>
                  <a:lnTo>
                    <a:pt x="1254" y="321"/>
                  </a:lnTo>
                  <a:lnTo>
                    <a:pt x="1259" y="321"/>
                  </a:lnTo>
                  <a:lnTo>
                    <a:pt x="1259" y="326"/>
                  </a:lnTo>
                  <a:lnTo>
                    <a:pt x="1259" y="326"/>
                  </a:lnTo>
                  <a:lnTo>
                    <a:pt x="1264" y="326"/>
                  </a:lnTo>
                  <a:lnTo>
                    <a:pt x="1264" y="326"/>
                  </a:lnTo>
                  <a:lnTo>
                    <a:pt x="1264" y="332"/>
                  </a:lnTo>
                  <a:lnTo>
                    <a:pt x="1270" y="332"/>
                  </a:lnTo>
                  <a:lnTo>
                    <a:pt x="1270" y="332"/>
                  </a:lnTo>
                  <a:lnTo>
                    <a:pt x="1270" y="332"/>
                  </a:lnTo>
                  <a:lnTo>
                    <a:pt x="1270" y="337"/>
                  </a:lnTo>
                  <a:lnTo>
                    <a:pt x="1270" y="337"/>
                  </a:lnTo>
                  <a:lnTo>
                    <a:pt x="1270" y="337"/>
                  </a:lnTo>
                  <a:lnTo>
                    <a:pt x="1270" y="337"/>
                  </a:lnTo>
                  <a:lnTo>
                    <a:pt x="1270" y="337"/>
                  </a:lnTo>
                  <a:lnTo>
                    <a:pt x="1270" y="342"/>
                  </a:lnTo>
                  <a:lnTo>
                    <a:pt x="1270" y="342"/>
                  </a:lnTo>
                  <a:lnTo>
                    <a:pt x="1270" y="342"/>
                  </a:lnTo>
                  <a:lnTo>
                    <a:pt x="1275" y="347"/>
                  </a:lnTo>
                  <a:lnTo>
                    <a:pt x="1275" y="347"/>
                  </a:lnTo>
                  <a:lnTo>
                    <a:pt x="1275" y="347"/>
                  </a:lnTo>
                  <a:lnTo>
                    <a:pt x="1275" y="347"/>
                  </a:lnTo>
                  <a:lnTo>
                    <a:pt x="1275" y="352"/>
                  </a:lnTo>
                  <a:lnTo>
                    <a:pt x="1275" y="352"/>
                  </a:lnTo>
                  <a:lnTo>
                    <a:pt x="1275" y="352"/>
                  </a:lnTo>
                  <a:lnTo>
                    <a:pt x="1275" y="352"/>
                  </a:lnTo>
                  <a:lnTo>
                    <a:pt x="1275" y="352"/>
                  </a:lnTo>
                  <a:lnTo>
                    <a:pt x="1275" y="352"/>
                  </a:lnTo>
                  <a:lnTo>
                    <a:pt x="1275" y="352"/>
                  </a:lnTo>
                  <a:lnTo>
                    <a:pt x="1275" y="358"/>
                  </a:lnTo>
                  <a:lnTo>
                    <a:pt x="1275" y="358"/>
                  </a:lnTo>
                  <a:lnTo>
                    <a:pt x="1275" y="358"/>
                  </a:lnTo>
                  <a:lnTo>
                    <a:pt x="1275" y="358"/>
                  </a:lnTo>
                  <a:lnTo>
                    <a:pt x="1275" y="358"/>
                  </a:lnTo>
                  <a:lnTo>
                    <a:pt x="1275" y="363"/>
                  </a:lnTo>
                  <a:lnTo>
                    <a:pt x="1275" y="363"/>
                  </a:lnTo>
                  <a:lnTo>
                    <a:pt x="1275" y="363"/>
                  </a:lnTo>
                  <a:lnTo>
                    <a:pt x="1270" y="363"/>
                  </a:lnTo>
                  <a:lnTo>
                    <a:pt x="1270" y="363"/>
                  </a:lnTo>
                  <a:lnTo>
                    <a:pt x="1270" y="363"/>
                  </a:lnTo>
                  <a:lnTo>
                    <a:pt x="1270" y="363"/>
                  </a:lnTo>
                  <a:lnTo>
                    <a:pt x="1270" y="363"/>
                  </a:lnTo>
                  <a:lnTo>
                    <a:pt x="1264" y="363"/>
                  </a:lnTo>
                  <a:lnTo>
                    <a:pt x="1264" y="368"/>
                  </a:lnTo>
                  <a:lnTo>
                    <a:pt x="1264" y="368"/>
                  </a:lnTo>
                  <a:lnTo>
                    <a:pt x="1264" y="368"/>
                  </a:lnTo>
                  <a:lnTo>
                    <a:pt x="1264" y="368"/>
                  </a:lnTo>
                  <a:lnTo>
                    <a:pt x="1264" y="368"/>
                  </a:lnTo>
                  <a:lnTo>
                    <a:pt x="1264" y="368"/>
                  </a:lnTo>
                  <a:lnTo>
                    <a:pt x="1264" y="373"/>
                  </a:lnTo>
                  <a:lnTo>
                    <a:pt x="1264" y="373"/>
                  </a:lnTo>
                  <a:lnTo>
                    <a:pt x="1264" y="373"/>
                  </a:lnTo>
                  <a:lnTo>
                    <a:pt x="1264" y="373"/>
                  </a:lnTo>
                  <a:lnTo>
                    <a:pt x="1264" y="378"/>
                  </a:lnTo>
                  <a:lnTo>
                    <a:pt x="1264" y="378"/>
                  </a:lnTo>
                  <a:lnTo>
                    <a:pt x="1270" y="378"/>
                  </a:lnTo>
                  <a:lnTo>
                    <a:pt x="1270" y="378"/>
                  </a:lnTo>
                  <a:lnTo>
                    <a:pt x="1270" y="383"/>
                  </a:lnTo>
                  <a:lnTo>
                    <a:pt x="1270" y="383"/>
                  </a:lnTo>
                  <a:lnTo>
                    <a:pt x="1270" y="383"/>
                  </a:lnTo>
                  <a:lnTo>
                    <a:pt x="1270" y="383"/>
                  </a:lnTo>
                  <a:lnTo>
                    <a:pt x="1270" y="383"/>
                  </a:lnTo>
                  <a:lnTo>
                    <a:pt x="1270" y="383"/>
                  </a:lnTo>
                  <a:lnTo>
                    <a:pt x="1275" y="383"/>
                  </a:lnTo>
                  <a:lnTo>
                    <a:pt x="1275" y="383"/>
                  </a:lnTo>
                  <a:lnTo>
                    <a:pt x="1275" y="383"/>
                  </a:lnTo>
                  <a:lnTo>
                    <a:pt x="1275" y="383"/>
                  </a:lnTo>
                  <a:lnTo>
                    <a:pt x="1280" y="378"/>
                  </a:lnTo>
                  <a:lnTo>
                    <a:pt x="1280" y="378"/>
                  </a:lnTo>
                  <a:lnTo>
                    <a:pt x="1280" y="378"/>
                  </a:lnTo>
                  <a:lnTo>
                    <a:pt x="1280" y="378"/>
                  </a:lnTo>
                  <a:lnTo>
                    <a:pt x="1280" y="378"/>
                  </a:lnTo>
                  <a:lnTo>
                    <a:pt x="1285" y="378"/>
                  </a:lnTo>
                  <a:lnTo>
                    <a:pt x="1285" y="373"/>
                  </a:lnTo>
                  <a:lnTo>
                    <a:pt x="1285" y="373"/>
                  </a:lnTo>
                  <a:lnTo>
                    <a:pt x="1285" y="373"/>
                  </a:lnTo>
                  <a:lnTo>
                    <a:pt x="1285" y="368"/>
                  </a:lnTo>
                  <a:lnTo>
                    <a:pt x="1285" y="368"/>
                  </a:lnTo>
                  <a:lnTo>
                    <a:pt x="1285" y="368"/>
                  </a:lnTo>
                  <a:lnTo>
                    <a:pt x="1285" y="368"/>
                  </a:lnTo>
                  <a:lnTo>
                    <a:pt x="1290" y="368"/>
                  </a:lnTo>
                  <a:lnTo>
                    <a:pt x="1290" y="368"/>
                  </a:lnTo>
                  <a:lnTo>
                    <a:pt x="1290" y="368"/>
                  </a:lnTo>
                  <a:lnTo>
                    <a:pt x="1290" y="368"/>
                  </a:lnTo>
                  <a:lnTo>
                    <a:pt x="1295" y="368"/>
                  </a:lnTo>
                  <a:lnTo>
                    <a:pt x="1295" y="368"/>
                  </a:lnTo>
                  <a:lnTo>
                    <a:pt x="1295" y="368"/>
                  </a:lnTo>
                  <a:lnTo>
                    <a:pt x="1301" y="368"/>
                  </a:lnTo>
                  <a:lnTo>
                    <a:pt x="1301" y="363"/>
                  </a:lnTo>
                  <a:lnTo>
                    <a:pt x="1301" y="368"/>
                  </a:lnTo>
                  <a:lnTo>
                    <a:pt x="1301" y="368"/>
                  </a:lnTo>
                  <a:lnTo>
                    <a:pt x="1306" y="368"/>
                  </a:lnTo>
                  <a:lnTo>
                    <a:pt x="1306" y="368"/>
                  </a:lnTo>
                  <a:lnTo>
                    <a:pt x="1306" y="368"/>
                  </a:lnTo>
                  <a:lnTo>
                    <a:pt x="1306" y="368"/>
                  </a:lnTo>
                  <a:lnTo>
                    <a:pt x="1306" y="363"/>
                  </a:lnTo>
                  <a:lnTo>
                    <a:pt x="1311" y="368"/>
                  </a:lnTo>
                  <a:lnTo>
                    <a:pt x="1311" y="363"/>
                  </a:lnTo>
                  <a:lnTo>
                    <a:pt x="1311" y="363"/>
                  </a:lnTo>
                  <a:lnTo>
                    <a:pt x="1316" y="363"/>
                  </a:lnTo>
                  <a:lnTo>
                    <a:pt x="1316" y="363"/>
                  </a:lnTo>
                  <a:lnTo>
                    <a:pt x="1316" y="363"/>
                  </a:lnTo>
                  <a:lnTo>
                    <a:pt x="1316" y="363"/>
                  </a:lnTo>
                  <a:lnTo>
                    <a:pt x="1321" y="363"/>
                  </a:lnTo>
                  <a:lnTo>
                    <a:pt x="1321" y="363"/>
                  </a:lnTo>
                  <a:lnTo>
                    <a:pt x="1321" y="363"/>
                  </a:lnTo>
                  <a:lnTo>
                    <a:pt x="1321" y="363"/>
                  </a:lnTo>
                  <a:lnTo>
                    <a:pt x="1327" y="363"/>
                  </a:lnTo>
                  <a:lnTo>
                    <a:pt x="1327" y="363"/>
                  </a:lnTo>
                  <a:lnTo>
                    <a:pt x="1327" y="363"/>
                  </a:lnTo>
                  <a:lnTo>
                    <a:pt x="1332" y="363"/>
                  </a:lnTo>
                  <a:lnTo>
                    <a:pt x="1332" y="363"/>
                  </a:lnTo>
                  <a:lnTo>
                    <a:pt x="1332" y="363"/>
                  </a:lnTo>
                  <a:lnTo>
                    <a:pt x="1337" y="363"/>
                  </a:lnTo>
                  <a:lnTo>
                    <a:pt x="1337" y="363"/>
                  </a:lnTo>
                  <a:lnTo>
                    <a:pt x="1337" y="363"/>
                  </a:lnTo>
                  <a:lnTo>
                    <a:pt x="1337" y="363"/>
                  </a:lnTo>
                  <a:lnTo>
                    <a:pt x="1342" y="363"/>
                  </a:lnTo>
                  <a:lnTo>
                    <a:pt x="1342" y="363"/>
                  </a:lnTo>
                  <a:lnTo>
                    <a:pt x="1342" y="363"/>
                  </a:lnTo>
                  <a:lnTo>
                    <a:pt x="1342" y="363"/>
                  </a:lnTo>
                  <a:lnTo>
                    <a:pt x="1342" y="368"/>
                  </a:lnTo>
                  <a:lnTo>
                    <a:pt x="1342" y="368"/>
                  </a:lnTo>
                  <a:lnTo>
                    <a:pt x="1342" y="368"/>
                  </a:lnTo>
                  <a:lnTo>
                    <a:pt x="1337" y="368"/>
                  </a:lnTo>
                  <a:lnTo>
                    <a:pt x="1337" y="368"/>
                  </a:lnTo>
                  <a:lnTo>
                    <a:pt x="1337" y="373"/>
                  </a:lnTo>
                  <a:lnTo>
                    <a:pt x="1337" y="373"/>
                  </a:lnTo>
                  <a:lnTo>
                    <a:pt x="1337" y="373"/>
                  </a:lnTo>
                  <a:lnTo>
                    <a:pt x="1337" y="378"/>
                  </a:lnTo>
                  <a:lnTo>
                    <a:pt x="1342" y="378"/>
                  </a:lnTo>
                  <a:lnTo>
                    <a:pt x="1342" y="378"/>
                  </a:lnTo>
                  <a:lnTo>
                    <a:pt x="1337" y="378"/>
                  </a:lnTo>
                  <a:lnTo>
                    <a:pt x="1337" y="378"/>
                  </a:lnTo>
                  <a:lnTo>
                    <a:pt x="1337" y="383"/>
                  </a:lnTo>
                  <a:lnTo>
                    <a:pt x="1337" y="383"/>
                  </a:lnTo>
                  <a:lnTo>
                    <a:pt x="1337" y="383"/>
                  </a:lnTo>
                  <a:lnTo>
                    <a:pt x="1337" y="383"/>
                  </a:lnTo>
                  <a:lnTo>
                    <a:pt x="1337" y="383"/>
                  </a:lnTo>
                  <a:lnTo>
                    <a:pt x="1337" y="383"/>
                  </a:lnTo>
                  <a:lnTo>
                    <a:pt x="1337" y="389"/>
                  </a:lnTo>
                  <a:lnTo>
                    <a:pt x="1337" y="389"/>
                  </a:lnTo>
                  <a:lnTo>
                    <a:pt x="1332" y="389"/>
                  </a:lnTo>
                  <a:lnTo>
                    <a:pt x="1332" y="389"/>
                  </a:lnTo>
                  <a:lnTo>
                    <a:pt x="1332" y="389"/>
                  </a:lnTo>
                  <a:lnTo>
                    <a:pt x="1332" y="389"/>
                  </a:lnTo>
                  <a:lnTo>
                    <a:pt x="1332" y="389"/>
                  </a:lnTo>
                  <a:lnTo>
                    <a:pt x="1327" y="389"/>
                  </a:lnTo>
                  <a:lnTo>
                    <a:pt x="1327" y="389"/>
                  </a:lnTo>
                  <a:lnTo>
                    <a:pt x="1327" y="389"/>
                  </a:lnTo>
                  <a:lnTo>
                    <a:pt x="1321" y="389"/>
                  </a:lnTo>
                  <a:lnTo>
                    <a:pt x="1321" y="389"/>
                  </a:lnTo>
                  <a:lnTo>
                    <a:pt x="1321" y="389"/>
                  </a:lnTo>
                  <a:lnTo>
                    <a:pt x="1321" y="394"/>
                  </a:lnTo>
                  <a:lnTo>
                    <a:pt x="1321" y="394"/>
                  </a:lnTo>
                  <a:lnTo>
                    <a:pt x="1321" y="394"/>
                  </a:lnTo>
                  <a:lnTo>
                    <a:pt x="1316" y="394"/>
                  </a:lnTo>
                  <a:lnTo>
                    <a:pt x="1316" y="394"/>
                  </a:lnTo>
                  <a:lnTo>
                    <a:pt x="1316" y="394"/>
                  </a:lnTo>
                  <a:lnTo>
                    <a:pt x="1316" y="394"/>
                  </a:lnTo>
                  <a:lnTo>
                    <a:pt x="1311" y="399"/>
                  </a:lnTo>
                  <a:lnTo>
                    <a:pt x="1311" y="399"/>
                  </a:lnTo>
                  <a:lnTo>
                    <a:pt x="1311" y="399"/>
                  </a:lnTo>
                  <a:lnTo>
                    <a:pt x="1311" y="399"/>
                  </a:lnTo>
                  <a:lnTo>
                    <a:pt x="1311" y="399"/>
                  </a:lnTo>
                  <a:lnTo>
                    <a:pt x="1311" y="404"/>
                  </a:lnTo>
                  <a:lnTo>
                    <a:pt x="1311" y="404"/>
                  </a:lnTo>
                  <a:lnTo>
                    <a:pt x="1311" y="404"/>
                  </a:lnTo>
                  <a:lnTo>
                    <a:pt x="1306" y="404"/>
                  </a:lnTo>
                  <a:lnTo>
                    <a:pt x="1306" y="404"/>
                  </a:lnTo>
                  <a:lnTo>
                    <a:pt x="1311" y="404"/>
                  </a:lnTo>
                  <a:lnTo>
                    <a:pt x="1306" y="409"/>
                  </a:lnTo>
                  <a:lnTo>
                    <a:pt x="1306" y="409"/>
                  </a:lnTo>
                  <a:lnTo>
                    <a:pt x="1306" y="409"/>
                  </a:lnTo>
                  <a:lnTo>
                    <a:pt x="1311" y="409"/>
                  </a:lnTo>
                  <a:lnTo>
                    <a:pt x="1311" y="415"/>
                  </a:lnTo>
                  <a:lnTo>
                    <a:pt x="1311" y="415"/>
                  </a:lnTo>
                  <a:lnTo>
                    <a:pt x="1311" y="415"/>
                  </a:lnTo>
                  <a:lnTo>
                    <a:pt x="1311" y="415"/>
                  </a:lnTo>
                  <a:lnTo>
                    <a:pt x="1311" y="420"/>
                  </a:lnTo>
                  <a:lnTo>
                    <a:pt x="1311" y="420"/>
                  </a:lnTo>
                  <a:lnTo>
                    <a:pt x="1311" y="420"/>
                  </a:lnTo>
                  <a:lnTo>
                    <a:pt x="1311" y="420"/>
                  </a:lnTo>
                  <a:lnTo>
                    <a:pt x="1311" y="425"/>
                  </a:lnTo>
                  <a:lnTo>
                    <a:pt x="1311" y="425"/>
                  </a:lnTo>
                  <a:lnTo>
                    <a:pt x="1311" y="425"/>
                  </a:lnTo>
                  <a:lnTo>
                    <a:pt x="1311" y="430"/>
                  </a:lnTo>
                  <a:lnTo>
                    <a:pt x="1311" y="430"/>
                  </a:lnTo>
                  <a:lnTo>
                    <a:pt x="1311" y="430"/>
                  </a:lnTo>
                  <a:lnTo>
                    <a:pt x="1311" y="435"/>
                  </a:lnTo>
                  <a:lnTo>
                    <a:pt x="1311" y="435"/>
                  </a:lnTo>
                  <a:lnTo>
                    <a:pt x="1311" y="435"/>
                  </a:lnTo>
                  <a:lnTo>
                    <a:pt x="1311" y="435"/>
                  </a:lnTo>
                  <a:lnTo>
                    <a:pt x="1311" y="435"/>
                  </a:lnTo>
                  <a:lnTo>
                    <a:pt x="1311" y="441"/>
                  </a:lnTo>
                  <a:lnTo>
                    <a:pt x="1311" y="441"/>
                  </a:lnTo>
                  <a:lnTo>
                    <a:pt x="1316" y="441"/>
                  </a:lnTo>
                  <a:lnTo>
                    <a:pt x="1316" y="441"/>
                  </a:lnTo>
                  <a:lnTo>
                    <a:pt x="1316" y="441"/>
                  </a:lnTo>
                  <a:lnTo>
                    <a:pt x="1316" y="446"/>
                  </a:lnTo>
                  <a:lnTo>
                    <a:pt x="1316" y="446"/>
                  </a:lnTo>
                  <a:lnTo>
                    <a:pt x="1316" y="446"/>
                  </a:lnTo>
                  <a:lnTo>
                    <a:pt x="1316" y="446"/>
                  </a:lnTo>
                  <a:lnTo>
                    <a:pt x="1316" y="451"/>
                  </a:lnTo>
                  <a:lnTo>
                    <a:pt x="1316" y="451"/>
                  </a:lnTo>
                  <a:lnTo>
                    <a:pt x="1321" y="451"/>
                  </a:lnTo>
                  <a:lnTo>
                    <a:pt x="1321" y="451"/>
                  </a:lnTo>
                  <a:lnTo>
                    <a:pt x="1321" y="451"/>
                  </a:lnTo>
                  <a:lnTo>
                    <a:pt x="1321" y="451"/>
                  </a:lnTo>
                  <a:lnTo>
                    <a:pt x="1321" y="456"/>
                  </a:lnTo>
                  <a:lnTo>
                    <a:pt x="1321" y="456"/>
                  </a:lnTo>
                  <a:lnTo>
                    <a:pt x="1321" y="456"/>
                  </a:lnTo>
                  <a:lnTo>
                    <a:pt x="1321" y="461"/>
                  </a:lnTo>
                  <a:lnTo>
                    <a:pt x="1321" y="461"/>
                  </a:lnTo>
                  <a:lnTo>
                    <a:pt x="1321" y="461"/>
                  </a:lnTo>
                  <a:lnTo>
                    <a:pt x="1321" y="466"/>
                  </a:lnTo>
                  <a:lnTo>
                    <a:pt x="1321" y="466"/>
                  </a:lnTo>
                  <a:lnTo>
                    <a:pt x="1321" y="466"/>
                  </a:lnTo>
                  <a:lnTo>
                    <a:pt x="1321" y="466"/>
                  </a:lnTo>
                  <a:lnTo>
                    <a:pt x="1321" y="472"/>
                  </a:lnTo>
                  <a:lnTo>
                    <a:pt x="1321" y="472"/>
                  </a:lnTo>
                  <a:lnTo>
                    <a:pt x="1321" y="472"/>
                  </a:lnTo>
                  <a:lnTo>
                    <a:pt x="1321" y="477"/>
                  </a:lnTo>
                  <a:lnTo>
                    <a:pt x="1321" y="477"/>
                  </a:lnTo>
                  <a:lnTo>
                    <a:pt x="1321" y="477"/>
                  </a:lnTo>
                  <a:lnTo>
                    <a:pt x="1321" y="477"/>
                  </a:lnTo>
                  <a:lnTo>
                    <a:pt x="1321" y="477"/>
                  </a:lnTo>
                  <a:lnTo>
                    <a:pt x="1321" y="482"/>
                  </a:lnTo>
                  <a:lnTo>
                    <a:pt x="1321" y="482"/>
                  </a:lnTo>
                  <a:lnTo>
                    <a:pt x="1321" y="482"/>
                  </a:lnTo>
                  <a:lnTo>
                    <a:pt x="1321" y="482"/>
                  </a:lnTo>
                  <a:lnTo>
                    <a:pt x="1321" y="482"/>
                  </a:lnTo>
                  <a:lnTo>
                    <a:pt x="1321" y="487"/>
                  </a:lnTo>
                  <a:lnTo>
                    <a:pt x="1327" y="487"/>
                  </a:lnTo>
                  <a:lnTo>
                    <a:pt x="1327" y="487"/>
                  </a:lnTo>
                  <a:lnTo>
                    <a:pt x="1327" y="487"/>
                  </a:lnTo>
                  <a:lnTo>
                    <a:pt x="1327" y="492"/>
                  </a:lnTo>
                  <a:lnTo>
                    <a:pt x="1327" y="492"/>
                  </a:lnTo>
                  <a:lnTo>
                    <a:pt x="1327" y="492"/>
                  </a:lnTo>
                  <a:lnTo>
                    <a:pt x="1327" y="492"/>
                  </a:lnTo>
                  <a:lnTo>
                    <a:pt x="1332" y="492"/>
                  </a:lnTo>
                  <a:lnTo>
                    <a:pt x="1332" y="498"/>
                  </a:lnTo>
                  <a:lnTo>
                    <a:pt x="1332" y="498"/>
                  </a:lnTo>
                  <a:lnTo>
                    <a:pt x="1332" y="498"/>
                  </a:lnTo>
                  <a:lnTo>
                    <a:pt x="1332" y="498"/>
                  </a:lnTo>
                  <a:lnTo>
                    <a:pt x="1332" y="498"/>
                  </a:lnTo>
                  <a:lnTo>
                    <a:pt x="1332" y="503"/>
                  </a:lnTo>
                  <a:lnTo>
                    <a:pt x="1332" y="503"/>
                  </a:lnTo>
                  <a:lnTo>
                    <a:pt x="1332" y="503"/>
                  </a:lnTo>
                  <a:lnTo>
                    <a:pt x="1337" y="503"/>
                  </a:lnTo>
                  <a:lnTo>
                    <a:pt x="1337" y="503"/>
                  </a:lnTo>
                  <a:lnTo>
                    <a:pt x="1337" y="508"/>
                  </a:lnTo>
                  <a:lnTo>
                    <a:pt x="1337" y="508"/>
                  </a:lnTo>
                  <a:lnTo>
                    <a:pt x="1337" y="508"/>
                  </a:lnTo>
                  <a:lnTo>
                    <a:pt x="1337" y="508"/>
                  </a:lnTo>
                  <a:lnTo>
                    <a:pt x="1337" y="513"/>
                  </a:lnTo>
                  <a:lnTo>
                    <a:pt x="1337" y="513"/>
                  </a:lnTo>
                  <a:lnTo>
                    <a:pt x="1342" y="513"/>
                  </a:lnTo>
                  <a:lnTo>
                    <a:pt x="1342" y="513"/>
                  </a:lnTo>
                  <a:lnTo>
                    <a:pt x="1342" y="518"/>
                  </a:lnTo>
                  <a:lnTo>
                    <a:pt x="1342" y="518"/>
                  </a:lnTo>
                  <a:lnTo>
                    <a:pt x="1342" y="518"/>
                  </a:lnTo>
                  <a:lnTo>
                    <a:pt x="1342" y="518"/>
                  </a:lnTo>
                  <a:lnTo>
                    <a:pt x="1342" y="518"/>
                  </a:lnTo>
                  <a:lnTo>
                    <a:pt x="1342" y="518"/>
                  </a:lnTo>
                  <a:lnTo>
                    <a:pt x="1342" y="524"/>
                  </a:lnTo>
                  <a:lnTo>
                    <a:pt x="1347" y="524"/>
                  </a:lnTo>
                  <a:lnTo>
                    <a:pt x="1347" y="524"/>
                  </a:lnTo>
                  <a:lnTo>
                    <a:pt x="1347" y="529"/>
                  </a:lnTo>
                  <a:lnTo>
                    <a:pt x="1347" y="529"/>
                  </a:lnTo>
                  <a:lnTo>
                    <a:pt x="1352" y="529"/>
                  </a:lnTo>
                  <a:lnTo>
                    <a:pt x="1352" y="529"/>
                  </a:lnTo>
                  <a:lnTo>
                    <a:pt x="1352" y="534"/>
                  </a:lnTo>
                  <a:lnTo>
                    <a:pt x="1352" y="534"/>
                  </a:lnTo>
                  <a:lnTo>
                    <a:pt x="1352" y="534"/>
                  </a:lnTo>
                  <a:lnTo>
                    <a:pt x="1352" y="534"/>
                  </a:lnTo>
                  <a:lnTo>
                    <a:pt x="1352" y="534"/>
                  </a:lnTo>
                  <a:lnTo>
                    <a:pt x="1352" y="534"/>
                  </a:lnTo>
                  <a:lnTo>
                    <a:pt x="1358" y="534"/>
                  </a:lnTo>
                  <a:lnTo>
                    <a:pt x="1358" y="539"/>
                  </a:lnTo>
                  <a:lnTo>
                    <a:pt x="1358" y="539"/>
                  </a:lnTo>
                  <a:lnTo>
                    <a:pt x="1358" y="539"/>
                  </a:lnTo>
                  <a:lnTo>
                    <a:pt x="1358" y="539"/>
                  </a:lnTo>
                  <a:lnTo>
                    <a:pt x="1358" y="544"/>
                  </a:lnTo>
                  <a:lnTo>
                    <a:pt x="1358" y="544"/>
                  </a:lnTo>
                  <a:lnTo>
                    <a:pt x="1358" y="544"/>
                  </a:lnTo>
                  <a:lnTo>
                    <a:pt x="1358" y="544"/>
                  </a:lnTo>
                  <a:lnTo>
                    <a:pt x="1358" y="549"/>
                  </a:lnTo>
                  <a:lnTo>
                    <a:pt x="1363" y="549"/>
                  </a:lnTo>
                  <a:lnTo>
                    <a:pt x="1363" y="549"/>
                  </a:lnTo>
                  <a:lnTo>
                    <a:pt x="1363" y="549"/>
                  </a:lnTo>
                  <a:lnTo>
                    <a:pt x="1363" y="549"/>
                  </a:lnTo>
                  <a:lnTo>
                    <a:pt x="1363" y="549"/>
                  </a:lnTo>
                  <a:lnTo>
                    <a:pt x="1363" y="555"/>
                  </a:lnTo>
                  <a:lnTo>
                    <a:pt x="1363" y="555"/>
                  </a:lnTo>
                  <a:lnTo>
                    <a:pt x="1363" y="555"/>
                  </a:lnTo>
                  <a:lnTo>
                    <a:pt x="1363" y="555"/>
                  </a:lnTo>
                  <a:lnTo>
                    <a:pt x="1363" y="560"/>
                  </a:lnTo>
                  <a:lnTo>
                    <a:pt x="1368" y="560"/>
                  </a:lnTo>
                  <a:lnTo>
                    <a:pt x="1368" y="560"/>
                  </a:lnTo>
                  <a:lnTo>
                    <a:pt x="1368" y="555"/>
                  </a:lnTo>
                  <a:lnTo>
                    <a:pt x="1368" y="555"/>
                  </a:lnTo>
                  <a:lnTo>
                    <a:pt x="1368" y="555"/>
                  </a:lnTo>
                  <a:lnTo>
                    <a:pt x="1373" y="555"/>
                  </a:lnTo>
                  <a:lnTo>
                    <a:pt x="1373" y="560"/>
                  </a:lnTo>
                  <a:lnTo>
                    <a:pt x="1373" y="560"/>
                  </a:lnTo>
                  <a:lnTo>
                    <a:pt x="1373" y="560"/>
                  </a:lnTo>
                  <a:lnTo>
                    <a:pt x="1373" y="560"/>
                  </a:lnTo>
                  <a:lnTo>
                    <a:pt x="1378" y="560"/>
                  </a:lnTo>
                  <a:lnTo>
                    <a:pt x="1378" y="560"/>
                  </a:lnTo>
                  <a:lnTo>
                    <a:pt x="1378" y="560"/>
                  </a:lnTo>
                  <a:lnTo>
                    <a:pt x="1378" y="565"/>
                  </a:lnTo>
                  <a:lnTo>
                    <a:pt x="1378" y="565"/>
                  </a:lnTo>
                  <a:lnTo>
                    <a:pt x="1384" y="565"/>
                  </a:lnTo>
                  <a:lnTo>
                    <a:pt x="1384" y="565"/>
                  </a:lnTo>
                  <a:lnTo>
                    <a:pt x="1384" y="565"/>
                  </a:lnTo>
                  <a:lnTo>
                    <a:pt x="1384" y="560"/>
                  </a:lnTo>
                  <a:lnTo>
                    <a:pt x="1389" y="560"/>
                  </a:lnTo>
                  <a:lnTo>
                    <a:pt x="1389" y="560"/>
                  </a:lnTo>
                  <a:lnTo>
                    <a:pt x="1389" y="560"/>
                  </a:lnTo>
                  <a:lnTo>
                    <a:pt x="1389" y="565"/>
                  </a:lnTo>
                  <a:lnTo>
                    <a:pt x="1389" y="565"/>
                  </a:lnTo>
                  <a:lnTo>
                    <a:pt x="1389" y="565"/>
                  </a:lnTo>
                  <a:lnTo>
                    <a:pt x="1394" y="565"/>
                  </a:lnTo>
                  <a:lnTo>
                    <a:pt x="1394" y="565"/>
                  </a:lnTo>
                  <a:lnTo>
                    <a:pt x="1394" y="565"/>
                  </a:lnTo>
                  <a:lnTo>
                    <a:pt x="1394" y="565"/>
                  </a:lnTo>
                  <a:lnTo>
                    <a:pt x="1394" y="570"/>
                  </a:lnTo>
                  <a:lnTo>
                    <a:pt x="1394" y="570"/>
                  </a:lnTo>
                  <a:lnTo>
                    <a:pt x="1394" y="570"/>
                  </a:lnTo>
                  <a:lnTo>
                    <a:pt x="1394" y="575"/>
                  </a:lnTo>
                  <a:lnTo>
                    <a:pt x="1394" y="575"/>
                  </a:lnTo>
                  <a:lnTo>
                    <a:pt x="1394" y="575"/>
                  </a:lnTo>
                  <a:lnTo>
                    <a:pt x="1399" y="575"/>
                  </a:lnTo>
                  <a:lnTo>
                    <a:pt x="1399" y="581"/>
                  </a:lnTo>
                  <a:lnTo>
                    <a:pt x="1394" y="581"/>
                  </a:lnTo>
                  <a:lnTo>
                    <a:pt x="1394" y="581"/>
                  </a:lnTo>
                  <a:lnTo>
                    <a:pt x="1394" y="581"/>
                  </a:lnTo>
                  <a:lnTo>
                    <a:pt x="1394" y="586"/>
                  </a:lnTo>
                  <a:lnTo>
                    <a:pt x="1394" y="586"/>
                  </a:lnTo>
                  <a:lnTo>
                    <a:pt x="1399" y="586"/>
                  </a:lnTo>
                  <a:lnTo>
                    <a:pt x="1399" y="586"/>
                  </a:lnTo>
                  <a:lnTo>
                    <a:pt x="1399" y="586"/>
                  </a:lnTo>
                  <a:lnTo>
                    <a:pt x="1399" y="591"/>
                  </a:lnTo>
                  <a:lnTo>
                    <a:pt x="1399" y="591"/>
                  </a:lnTo>
                  <a:lnTo>
                    <a:pt x="1399" y="591"/>
                  </a:lnTo>
                  <a:lnTo>
                    <a:pt x="1404" y="591"/>
                  </a:lnTo>
                  <a:lnTo>
                    <a:pt x="1404" y="591"/>
                  </a:lnTo>
                  <a:lnTo>
                    <a:pt x="1404" y="591"/>
                  </a:lnTo>
                  <a:lnTo>
                    <a:pt x="1404" y="596"/>
                  </a:lnTo>
                  <a:lnTo>
                    <a:pt x="1404" y="596"/>
                  </a:lnTo>
                  <a:lnTo>
                    <a:pt x="1404" y="596"/>
                  </a:lnTo>
                  <a:lnTo>
                    <a:pt x="1404" y="596"/>
                  </a:lnTo>
                  <a:lnTo>
                    <a:pt x="1404" y="601"/>
                  </a:lnTo>
                  <a:lnTo>
                    <a:pt x="1404" y="601"/>
                  </a:lnTo>
                  <a:lnTo>
                    <a:pt x="1404" y="601"/>
                  </a:lnTo>
                  <a:lnTo>
                    <a:pt x="1404" y="601"/>
                  </a:lnTo>
                  <a:lnTo>
                    <a:pt x="1404" y="601"/>
                  </a:lnTo>
                  <a:lnTo>
                    <a:pt x="1404" y="606"/>
                  </a:lnTo>
                  <a:lnTo>
                    <a:pt x="1404" y="606"/>
                  </a:lnTo>
                  <a:lnTo>
                    <a:pt x="1409" y="606"/>
                  </a:lnTo>
                  <a:lnTo>
                    <a:pt x="1409" y="606"/>
                  </a:lnTo>
                  <a:lnTo>
                    <a:pt x="1409" y="606"/>
                  </a:lnTo>
                  <a:lnTo>
                    <a:pt x="1415" y="606"/>
                  </a:lnTo>
                  <a:lnTo>
                    <a:pt x="1415" y="606"/>
                  </a:lnTo>
                  <a:lnTo>
                    <a:pt x="1415" y="606"/>
                  </a:lnTo>
                  <a:lnTo>
                    <a:pt x="1420" y="606"/>
                  </a:lnTo>
                  <a:lnTo>
                    <a:pt x="1420" y="606"/>
                  </a:lnTo>
                  <a:lnTo>
                    <a:pt x="1420" y="606"/>
                  </a:lnTo>
                  <a:lnTo>
                    <a:pt x="1420" y="612"/>
                  </a:lnTo>
                  <a:lnTo>
                    <a:pt x="1420" y="612"/>
                  </a:lnTo>
                  <a:lnTo>
                    <a:pt x="1420" y="612"/>
                  </a:lnTo>
                  <a:lnTo>
                    <a:pt x="1420" y="617"/>
                  </a:lnTo>
                  <a:lnTo>
                    <a:pt x="1420" y="617"/>
                  </a:lnTo>
                  <a:lnTo>
                    <a:pt x="1420" y="617"/>
                  </a:lnTo>
                  <a:lnTo>
                    <a:pt x="1420" y="617"/>
                  </a:lnTo>
                  <a:lnTo>
                    <a:pt x="1420" y="622"/>
                  </a:lnTo>
                  <a:lnTo>
                    <a:pt x="1420" y="622"/>
                  </a:lnTo>
                  <a:lnTo>
                    <a:pt x="1425" y="622"/>
                  </a:lnTo>
                  <a:lnTo>
                    <a:pt x="1425" y="627"/>
                  </a:lnTo>
                  <a:lnTo>
                    <a:pt x="1425" y="627"/>
                  </a:lnTo>
                  <a:lnTo>
                    <a:pt x="1425" y="627"/>
                  </a:lnTo>
                  <a:lnTo>
                    <a:pt x="1425" y="632"/>
                  </a:lnTo>
                  <a:lnTo>
                    <a:pt x="1425" y="632"/>
                  </a:lnTo>
                  <a:lnTo>
                    <a:pt x="1425" y="632"/>
                  </a:lnTo>
                  <a:lnTo>
                    <a:pt x="1425" y="638"/>
                  </a:lnTo>
                  <a:lnTo>
                    <a:pt x="1425" y="638"/>
                  </a:lnTo>
                  <a:lnTo>
                    <a:pt x="1425" y="638"/>
                  </a:lnTo>
                  <a:lnTo>
                    <a:pt x="1430" y="638"/>
                  </a:lnTo>
                  <a:lnTo>
                    <a:pt x="1430" y="638"/>
                  </a:lnTo>
                  <a:lnTo>
                    <a:pt x="1430" y="643"/>
                  </a:lnTo>
                  <a:lnTo>
                    <a:pt x="1435" y="643"/>
                  </a:lnTo>
                  <a:lnTo>
                    <a:pt x="1435" y="643"/>
                  </a:lnTo>
                  <a:lnTo>
                    <a:pt x="1435" y="643"/>
                  </a:lnTo>
                  <a:lnTo>
                    <a:pt x="1441" y="643"/>
                  </a:lnTo>
                  <a:lnTo>
                    <a:pt x="1441" y="643"/>
                  </a:lnTo>
                  <a:lnTo>
                    <a:pt x="1441" y="643"/>
                  </a:lnTo>
                  <a:lnTo>
                    <a:pt x="1446" y="643"/>
                  </a:lnTo>
                  <a:lnTo>
                    <a:pt x="1446" y="648"/>
                  </a:lnTo>
                  <a:lnTo>
                    <a:pt x="1451" y="648"/>
                  </a:lnTo>
                  <a:lnTo>
                    <a:pt x="1451" y="648"/>
                  </a:lnTo>
                  <a:lnTo>
                    <a:pt x="1451" y="648"/>
                  </a:lnTo>
                  <a:lnTo>
                    <a:pt x="1456" y="648"/>
                  </a:lnTo>
                  <a:lnTo>
                    <a:pt x="1456" y="653"/>
                  </a:lnTo>
                  <a:lnTo>
                    <a:pt x="1456" y="653"/>
                  </a:lnTo>
                  <a:lnTo>
                    <a:pt x="1456" y="658"/>
                  </a:lnTo>
                  <a:lnTo>
                    <a:pt x="1456" y="658"/>
                  </a:lnTo>
                  <a:lnTo>
                    <a:pt x="1461" y="658"/>
                  </a:lnTo>
                  <a:lnTo>
                    <a:pt x="1461" y="658"/>
                  </a:lnTo>
                  <a:lnTo>
                    <a:pt x="1461" y="664"/>
                  </a:lnTo>
                  <a:lnTo>
                    <a:pt x="1461" y="664"/>
                  </a:lnTo>
                  <a:lnTo>
                    <a:pt x="1466" y="664"/>
                  </a:lnTo>
                  <a:lnTo>
                    <a:pt x="1466" y="664"/>
                  </a:lnTo>
                  <a:lnTo>
                    <a:pt x="1466" y="664"/>
                  </a:lnTo>
                  <a:lnTo>
                    <a:pt x="1466" y="669"/>
                  </a:lnTo>
                  <a:lnTo>
                    <a:pt x="1472" y="669"/>
                  </a:lnTo>
                  <a:lnTo>
                    <a:pt x="1472" y="669"/>
                  </a:lnTo>
                  <a:lnTo>
                    <a:pt x="1472" y="669"/>
                  </a:lnTo>
                  <a:lnTo>
                    <a:pt x="1472" y="669"/>
                  </a:lnTo>
                  <a:lnTo>
                    <a:pt x="1472" y="674"/>
                  </a:lnTo>
                  <a:lnTo>
                    <a:pt x="1472" y="674"/>
                  </a:lnTo>
                  <a:lnTo>
                    <a:pt x="1472" y="674"/>
                  </a:lnTo>
                  <a:lnTo>
                    <a:pt x="1472" y="679"/>
                  </a:lnTo>
                  <a:lnTo>
                    <a:pt x="1472" y="679"/>
                  </a:lnTo>
                  <a:lnTo>
                    <a:pt x="1472" y="679"/>
                  </a:lnTo>
                  <a:lnTo>
                    <a:pt x="1472" y="684"/>
                  </a:lnTo>
                  <a:lnTo>
                    <a:pt x="1477" y="684"/>
                  </a:lnTo>
                  <a:lnTo>
                    <a:pt x="1477" y="684"/>
                  </a:lnTo>
                  <a:lnTo>
                    <a:pt x="1477" y="689"/>
                  </a:lnTo>
                  <a:lnTo>
                    <a:pt x="1482" y="689"/>
                  </a:lnTo>
                  <a:lnTo>
                    <a:pt x="1482" y="695"/>
                  </a:lnTo>
                  <a:lnTo>
                    <a:pt x="1482" y="695"/>
                  </a:lnTo>
                  <a:lnTo>
                    <a:pt x="1482" y="695"/>
                  </a:lnTo>
                  <a:lnTo>
                    <a:pt x="1482" y="700"/>
                  </a:lnTo>
                  <a:lnTo>
                    <a:pt x="1482" y="700"/>
                  </a:lnTo>
                  <a:lnTo>
                    <a:pt x="1487" y="700"/>
                  </a:lnTo>
                  <a:lnTo>
                    <a:pt x="1487" y="700"/>
                  </a:lnTo>
                  <a:lnTo>
                    <a:pt x="1487" y="705"/>
                  </a:lnTo>
                  <a:lnTo>
                    <a:pt x="1487" y="705"/>
                  </a:lnTo>
                  <a:lnTo>
                    <a:pt x="1487" y="705"/>
                  </a:lnTo>
                  <a:lnTo>
                    <a:pt x="1487" y="710"/>
                  </a:lnTo>
                  <a:lnTo>
                    <a:pt x="1487" y="710"/>
                  </a:lnTo>
                  <a:lnTo>
                    <a:pt x="1492" y="710"/>
                  </a:lnTo>
                  <a:lnTo>
                    <a:pt x="1487" y="710"/>
                  </a:lnTo>
                  <a:lnTo>
                    <a:pt x="1487" y="715"/>
                  </a:lnTo>
                  <a:lnTo>
                    <a:pt x="1487" y="715"/>
                  </a:lnTo>
                  <a:lnTo>
                    <a:pt x="1487" y="715"/>
                  </a:lnTo>
                  <a:lnTo>
                    <a:pt x="1482" y="715"/>
                  </a:lnTo>
                  <a:lnTo>
                    <a:pt x="1482" y="715"/>
                  </a:lnTo>
                  <a:lnTo>
                    <a:pt x="1482" y="715"/>
                  </a:lnTo>
                  <a:lnTo>
                    <a:pt x="1482" y="721"/>
                  </a:lnTo>
                  <a:lnTo>
                    <a:pt x="1477" y="721"/>
                  </a:lnTo>
                  <a:lnTo>
                    <a:pt x="1477" y="721"/>
                  </a:lnTo>
                  <a:lnTo>
                    <a:pt x="1472" y="721"/>
                  </a:lnTo>
                  <a:lnTo>
                    <a:pt x="1472" y="726"/>
                  </a:lnTo>
                  <a:lnTo>
                    <a:pt x="1472" y="726"/>
                  </a:lnTo>
                  <a:lnTo>
                    <a:pt x="1472" y="726"/>
                  </a:lnTo>
                  <a:lnTo>
                    <a:pt x="1466" y="726"/>
                  </a:lnTo>
                  <a:lnTo>
                    <a:pt x="1466" y="726"/>
                  </a:lnTo>
                  <a:lnTo>
                    <a:pt x="1466" y="731"/>
                  </a:lnTo>
                  <a:lnTo>
                    <a:pt x="1461" y="731"/>
                  </a:lnTo>
                  <a:lnTo>
                    <a:pt x="1461" y="731"/>
                  </a:lnTo>
                  <a:lnTo>
                    <a:pt x="1461" y="731"/>
                  </a:lnTo>
                  <a:lnTo>
                    <a:pt x="1461" y="736"/>
                  </a:lnTo>
                  <a:lnTo>
                    <a:pt x="1466" y="736"/>
                  </a:lnTo>
                  <a:lnTo>
                    <a:pt x="1466" y="741"/>
                  </a:lnTo>
                  <a:lnTo>
                    <a:pt x="1466" y="741"/>
                  </a:lnTo>
                  <a:lnTo>
                    <a:pt x="1472" y="741"/>
                  </a:lnTo>
                  <a:lnTo>
                    <a:pt x="1472" y="741"/>
                  </a:lnTo>
                  <a:lnTo>
                    <a:pt x="1472" y="747"/>
                  </a:lnTo>
                  <a:lnTo>
                    <a:pt x="1472" y="747"/>
                  </a:lnTo>
                  <a:lnTo>
                    <a:pt x="1472" y="747"/>
                  </a:lnTo>
                  <a:lnTo>
                    <a:pt x="1472" y="747"/>
                  </a:lnTo>
                  <a:lnTo>
                    <a:pt x="1472" y="752"/>
                  </a:lnTo>
                  <a:lnTo>
                    <a:pt x="1472" y="752"/>
                  </a:lnTo>
                  <a:lnTo>
                    <a:pt x="1472" y="757"/>
                  </a:lnTo>
                  <a:lnTo>
                    <a:pt x="1472" y="757"/>
                  </a:lnTo>
                  <a:lnTo>
                    <a:pt x="1472" y="757"/>
                  </a:lnTo>
                  <a:lnTo>
                    <a:pt x="1472" y="762"/>
                  </a:lnTo>
                  <a:lnTo>
                    <a:pt x="1477" y="762"/>
                  </a:lnTo>
                  <a:lnTo>
                    <a:pt x="1477" y="762"/>
                  </a:lnTo>
                  <a:lnTo>
                    <a:pt x="1477" y="762"/>
                  </a:lnTo>
                  <a:lnTo>
                    <a:pt x="1477" y="767"/>
                  </a:lnTo>
                  <a:lnTo>
                    <a:pt x="1477" y="767"/>
                  </a:lnTo>
                  <a:lnTo>
                    <a:pt x="1477" y="767"/>
                  </a:lnTo>
                  <a:lnTo>
                    <a:pt x="1477" y="772"/>
                  </a:lnTo>
                  <a:lnTo>
                    <a:pt x="1477" y="772"/>
                  </a:lnTo>
                  <a:lnTo>
                    <a:pt x="1477" y="772"/>
                  </a:lnTo>
                  <a:lnTo>
                    <a:pt x="1477" y="778"/>
                  </a:lnTo>
                  <a:lnTo>
                    <a:pt x="1477" y="778"/>
                  </a:lnTo>
                  <a:lnTo>
                    <a:pt x="1472" y="778"/>
                  </a:lnTo>
                  <a:lnTo>
                    <a:pt x="1472" y="778"/>
                  </a:lnTo>
                  <a:lnTo>
                    <a:pt x="1472" y="783"/>
                  </a:lnTo>
                  <a:lnTo>
                    <a:pt x="1472" y="783"/>
                  </a:lnTo>
                  <a:lnTo>
                    <a:pt x="1472" y="783"/>
                  </a:lnTo>
                  <a:lnTo>
                    <a:pt x="1472" y="783"/>
                  </a:lnTo>
                  <a:lnTo>
                    <a:pt x="1477" y="788"/>
                  </a:lnTo>
                  <a:lnTo>
                    <a:pt x="1472" y="793"/>
                  </a:lnTo>
                  <a:lnTo>
                    <a:pt x="1472" y="793"/>
                  </a:lnTo>
                  <a:lnTo>
                    <a:pt x="1477" y="798"/>
                  </a:lnTo>
                  <a:lnTo>
                    <a:pt x="1477" y="798"/>
                  </a:lnTo>
                  <a:lnTo>
                    <a:pt x="1477" y="798"/>
                  </a:lnTo>
                  <a:lnTo>
                    <a:pt x="1477" y="798"/>
                  </a:lnTo>
                  <a:lnTo>
                    <a:pt x="1477" y="804"/>
                  </a:lnTo>
                  <a:lnTo>
                    <a:pt x="1477" y="804"/>
                  </a:lnTo>
                  <a:lnTo>
                    <a:pt x="1477" y="804"/>
                  </a:lnTo>
                  <a:lnTo>
                    <a:pt x="1477" y="809"/>
                  </a:lnTo>
                  <a:lnTo>
                    <a:pt x="1477" y="809"/>
                  </a:lnTo>
                  <a:lnTo>
                    <a:pt x="1477" y="809"/>
                  </a:lnTo>
                  <a:lnTo>
                    <a:pt x="1477" y="814"/>
                  </a:lnTo>
                  <a:lnTo>
                    <a:pt x="1477" y="814"/>
                  </a:lnTo>
                  <a:lnTo>
                    <a:pt x="1482" y="814"/>
                  </a:lnTo>
                  <a:lnTo>
                    <a:pt x="1482" y="814"/>
                  </a:lnTo>
                  <a:lnTo>
                    <a:pt x="1482" y="819"/>
                  </a:lnTo>
                  <a:lnTo>
                    <a:pt x="1482" y="819"/>
                  </a:lnTo>
                  <a:lnTo>
                    <a:pt x="1482" y="819"/>
                  </a:lnTo>
                  <a:lnTo>
                    <a:pt x="1482" y="824"/>
                  </a:lnTo>
                  <a:lnTo>
                    <a:pt x="1482" y="824"/>
                  </a:lnTo>
                  <a:lnTo>
                    <a:pt x="1482" y="824"/>
                  </a:lnTo>
                  <a:lnTo>
                    <a:pt x="1487" y="830"/>
                  </a:lnTo>
                  <a:lnTo>
                    <a:pt x="1487" y="830"/>
                  </a:lnTo>
                  <a:lnTo>
                    <a:pt x="1487" y="830"/>
                  </a:lnTo>
                  <a:lnTo>
                    <a:pt x="1487" y="830"/>
                  </a:lnTo>
                  <a:lnTo>
                    <a:pt x="1487" y="835"/>
                  </a:lnTo>
                  <a:lnTo>
                    <a:pt x="1487" y="835"/>
                  </a:lnTo>
                  <a:lnTo>
                    <a:pt x="1492" y="840"/>
                  </a:lnTo>
                  <a:lnTo>
                    <a:pt x="1487" y="840"/>
                  </a:lnTo>
                  <a:lnTo>
                    <a:pt x="1492" y="840"/>
                  </a:lnTo>
                  <a:lnTo>
                    <a:pt x="1492" y="840"/>
                  </a:lnTo>
                  <a:lnTo>
                    <a:pt x="1492" y="845"/>
                  </a:lnTo>
                  <a:lnTo>
                    <a:pt x="1492" y="845"/>
                  </a:lnTo>
                  <a:lnTo>
                    <a:pt x="1492" y="845"/>
                  </a:lnTo>
                  <a:lnTo>
                    <a:pt x="1492" y="845"/>
                  </a:lnTo>
                  <a:lnTo>
                    <a:pt x="1492" y="845"/>
                  </a:lnTo>
                  <a:lnTo>
                    <a:pt x="1492" y="850"/>
                  </a:lnTo>
                  <a:lnTo>
                    <a:pt x="1498" y="850"/>
                  </a:lnTo>
                  <a:lnTo>
                    <a:pt x="1498" y="850"/>
                  </a:lnTo>
                  <a:lnTo>
                    <a:pt x="1498" y="855"/>
                  </a:lnTo>
                  <a:lnTo>
                    <a:pt x="1498" y="855"/>
                  </a:lnTo>
                  <a:lnTo>
                    <a:pt x="1498" y="855"/>
                  </a:lnTo>
                  <a:lnTo>
                    <a:pt x="1503" y="855"/>
                  </a:lnTo>
                  <a:lnTo>
                    <a:pt x="1503" y="861"/>
                  </a:lnTo>
                  <a:lnTo>
                    <a:pt x="1503" y="861"/>
                  </a:lnTo>
                  <a:lnTo>
                    <a:pt x="1503" y="861"/>
                  </a:lnTo>
                  <a:lnTo>
                    <a:pt x="1503" y="861"/>
                  </a:lnTo>
                  <a:lnTo>
                    <a:pt x="1503" y="866"/>
                  </a:lnTo>
                  <a:lnTo>
                    <a:pt x="1508" y="866"/>
                  </a:lnTo>
                  <a:lnTo>
                    <a:pt x="1508" y="866"/>
                  </a:lnTo>
                  <a:lnTo>
                    <a:pt x="1508" y="866"/>
                  </a:lnTo>
                  <a:lnTo>
                    <a:pt x="1508" y="866"/>
                  </a:lnTo>
                  <a:lnTo>
                    <a:pt x="1508" y="871"/>
                  </a:lnTo>
                  <a:lnTo>
                    <a:pt x="1508" y="871"/>
                  </a:lnTo>
                  <a:lnTo>
                    <a:pt x="1508" y="871"/>
                  </a:lnTo>
                  <a:lnTo>
                    <a:pt x="1508" y="871"/>
                  </a:lnTo>
                  <a:lnTo>
                    <a:pt x="1513" y="871"/>
                  </a:lnTo>
                  <a:lnTo>
                    <a:pt x="1513" y="871"/>
                  </a:lnTo>
                  <a:lnTo>
                    <a:pt x="1513" y="876"/>
                  </a:lnTo>
                  <a:lnTo>
                    <a:pt x="1513" y="876"/>
                  </a:lnTo>
                  <a:lnTo>
                    <a:pt x="1513" y="876"/>
                  </a:lnTo>
                  <a:lnTo>
                    <a:pt x="1513" y="876"/>
                  </a:lnTo>
                  <a:lnTo>
                    <a:pt x="1513" y="881"/>
                  </a:lnTo>
                  <a:lnTo>
                    <a:pt x="1513" y="881"/>
                  </a:lnTo>
                  <a:lnTo>
                    <a:pt x="1513" y="881"/>
                  </a:lnTo>
                  <a:lnTo>
                    <a:pt x="1513" y="881"/>
                  </a:lnTo>
                  <a:lnTo>
                    <a:pt x="1513" y="881"/>
                  </a:lnTo>
                  <a:lnTo>
                    <a:pt x="1513" y="887"/>
                  </a:lnTo>
                  <a:lnTo>
                    <a:pt x="1513" y="887"/>
                  </a:lnTo>
                  <a:lnTo>
                    <a:pt x="1513" y="887"/>
                  </a:lnTo>
                  <a:lnTo>
                    <a:pt x="1513" y="887"/>
                  </a:lnTo>
                  <a:lnTo>
                    <a:pt x="1513" y="892"/>
                  </a:lnTo>
                  <a:lnTo>
                    <a:pt x="1513" y="892"/>
                  </a:lnTo>
                  <a:lnTo>
                    <a:pt x="1513" y="892"/>
                  </a:lnTo>
                  <a:lnTo>
                    <a:pt x="1513" y="892"/>
                  </a:lnTo>
                  <a:lnTo>
                    <a:pt x="1513" y="897"/>
                  </a:lnTo>
                  <a:lnTo>
                    <a:pt x="1513" y="897"/>
                  </a:lnTo>
                  <a:lnTo>
                    <a:pt x="1513" y="897"/>
                  </a:lnTo>
                  <a:lnTo>
                    <a:pt x="1508" y="897"/>
                  </a:lnTo>
                  <a:lnTo>
                    <a:pt x="1508" y="897"/>
                  </a:lnTo>
                  <a:lnTo>
                    <a:pt x="1508" y="902"/>
                  </a:lnTo>
                  <a:lnTo>
                    <a:pt x="1508" y="902"/>
                  </a:lnTo>
                  <a:lnTo>
                    <a:pt x="1508" y="902"/>
                  </a:lnTo>
                  <a:lnTo>
                    <a:pt x="1508" y="902"/>
                  </a:lnTo>
                  <a:lnTo>
                    <a:pt x="1508" y="907"/>
                  </a:lnTo>
                  <a:lnTo>
                    <a:pt x="1508" y="907"/>
                  </a:lnTo>
                  <a:lnTo>
                    <a:pt x="1508" y="907"/>
                  </a:lnTo>
                  <a:lnTo>
                    <a:pt x="1508" y="913"/>
                  </a:lnTo>
                  <a:lnTo>
                    <a:pt x="1508" y="913"/>
                  </a:lnTo>
                  <a:lnTo>
                    <a:pt x="1508" y="913"/>
                  </a:lnTo>
                  <a:lnTo>
                    <a:pt x="1508" y="913"/>
                  </a:lnTo>
                  <a:lnTo>
                    <a:pt x="1508" y="913"/>
                  </a:lnTo>
                  <a:lnTo>
                    <a:pt x="1508" y="918"/>
                  </a:lnTo>
                  <a:lnTo>
                    <a:pt x="1508" y="918"/>
                  </a:lnTo>
                  <a:lnTo>
                    <a:pt x="1508" y="918"/>
                  </a:lnTo>
                  <a:lnTo>
                    <a:pt x="1508" y="923"/>
                  </a:lnTo>
                  <a:lnTo>
                    <a:pt x="1508" y="923"/>
                  </a:lnTo>
                  <a:lnTo>
                    <a:pt x="1508" y="923"/>
                  </a:lnTo>
                  <a:lnTo>
                    <a:pt x="1508" y="928"/>
                  </a:lnTo>
                  <a:lnTo>
                    <a:pt x="1513" y="928"/>
                  </a:lnTo>
                  <a:lnTo>
                    <a:pt x="1513" y="928"/>
                  </a:lnTo>
                  <a:lnTo>
                    <a:pt x="1513" y="928"/>
                  </a:lnTo>
                  <a:lnTo>
                    <a:pt x="1513" y="933"/>
                  </a:lnTo>
                  <a:lnTo>
                    <a:pt x="1513" y="933"/>
                  </a:lnTo>
                  <a:lnTo>
                    <a:pt x="1513" y="933"/>
                  </a:lnTo>
                  <a:lnTo>
                    <a:pt x="1513" y="933"/>
                  </a:lnTo>
                  <a:lnTo>
                    <a:pt x="1513" y="933"/>
                  </a:lnTo>
                  <a:lnTo>
                    <a:pt x="1513" y="933"/>
                  </a:lnTo>
                  <a:lnTo>
                    <a:pt x="1508" y="933"/>
                  </a:lnTo>
                  <a:lnTo>
                    <a:pt x="1508" y="938"/>
                  </a:lnTo>
                  <a:lnTo>
                    <a:pt x="1508" y="933"/>
                  </a:lnTo>
                  <a:lnTo>
                    <a:pt x="1503" y="933"/>
                  </a:lnTo>
                  <a:lnTo>
                    <a:pt x="1503" y="933"/>
                  </a:lnTo>
                  <a:lnTo>
                    <a:pt x="1503" y="933"/>
                  </a:lnTo>
                  <a:lnTo>
                    <a:pt x="1503" y="933"/>
                  </a:lnTo>
                  <a:lnTo>
                    <a:pt x="1498" y="933"/>
                  </a:lnTo>
                  <a:lnTo>
                    <a:pt x="1498" y="933"/>
                  </a:lnTo>
                  <a:lnTo>
                    <a:pt x="1498" y="928"/>
                  </a:lnTo>
                  <a:lnTo>
                    <a:pt x="1492" y="928"/>
                  </a:lnTo>
                  <a:lnTo>
                    <a:pt x="1492" y="928"/>
                  </a:lnTo>
                  <a:lnTo>
                    <a:pt x="1492" y="928"/>
                  </a:lnTo>
                  <a:lnTo>
                    <a:pt x="1487" y="928"/>
                  </a:lnTo>
                  <a:lnTo>
                    <a:pt x="1487" y="928"/>
                  </a:lnTo>
                  <a:lnTo>
                    <a:pt x="1487" y="928"/>
                  </a:lnTo>
                  <a:lnTo>
                    <a:pt x="1487" y="933"/>
                  </a:lnTo>
                  <a:lnTo>
                    <a:pt x="1482" y="933"/>
                  </a:lnTo>
                  <a:lnTo>
                    <a:pt x="1482" y="933"/>
                  </a:lnTo>
                  <a:lnTo>
                    <a:pt x="1482" y="933"/>
                  </a:lnTo>
                  <a:lnTo>
                    <a:pt x="1482" y="938"/>
                  </a:lnTo>
                  <a:lnTo>
                    <a:pt x="1482" y="938"/>
                  </a:lnTo>
                  <a:lnTo>
                    <a:pt x="1482" y="938"/>
                  </a:lnTo>
                  <a:lnTo>
                    <a:pt x="1482" y="944"/>
                  </a:lnTo>
                  <a:lnTo>
                    <a:pt x="1482" y="944"/>
                  </a:lnTo>
                  <a:lnTo>
                    <a:pt x="1482" y="944"/>
                  </a:lnTo>
                  <a:lnTo>
                    <a:pt x="1482" y="944"/>
                  </a:lnTo>
                  <a:lnTo>
                    <a:pt x="1482" y="949"/>
                  </a:lnTo>
                  <a:lnTo>
                    <a:pt x="1482" y="949"/>
                  </a:lnTo>
                  <a:lnTo>
                    <a:pt x="1482" y="949"/>
                  </a:lnTo>
                  <a:lnTo>
                    <a:pt x="1477" y="954"/>
                  </a:lnTo>
                  <a:lnTo>
                    <a:pt x="1477" y="954"/>
                  </a:lnTo>
                  <a:lnTo>
                    <a:pt x="1477" y="954"/>
                  </a:lnTo>
                  <a:lnTo>
                    <a:pt x="1477" y="954"/>
                  </a:lnTo>
                  <a:lnTo>
                    <a:pt x="1477" y="954"/>
                  </a:lnTo>
                  <a:lnTo>
                    <a:pt x="1472" y="959"/>
                  </a:lnTo>
                  <a:lnTo>
                    <a:pt x="1472" y="959"/>
                  </a:lnTo>
                  <a:lnTo>
                    <a:pt x="1472" y="959"/>
                  </a:lnTo>
                  <a:lnTo>
                    <a:pt x="1472" y="959"/>
                  </a:lnTo>
                  <a:lnTo>
                    <a:pt x="1472" y="959"/>
                  </a:lnTo>
                  <a:lnTo>
                    <a:pt x="1472" y="959"/>
                  </a:lnTo>
                  <a:lnTo>
                    <a:pt x="1466" y="959"/>
                  </a:lnTo>
                  <a:lnTo>
                    <a:pt x="1466" y="959"/>
                  </a:lnTo>
                  <a:lnTo>
                    <a:pt x="1466" y="964"/>
                  </a:lnTo>
                  <a:lnTo>
                    <a:pt x="1461" y="964"/>
                  </a:lnTo>
                  <a:lnTo>
                    <a:pt x="1461" y="964"/>
                  </a:lnTo>
                  <a:lnTo>
                    <a:pt x="1461" y="964"/>
                  </a:lnTo>
                  <a:lnTo>
                    <a:pt x="1456" y="964"/>
                  </a:lnTo>
                  <a:lnTo>
                    <a:pt x="1451" y="964"/>
                  </a:lnTo>
                  <a:lnTo>
                    <a:pt x="1451" y="964"/>
                  </a:lnTo>
                  <a:lnTo>
                    <a:pt x="1451" y="964"/>
                  </a:lnTo>
                  <a:lnTo>
                    <a:pt x="1451" y="964"/>
                  </a:lnTo>
                  <a:lnTo>
                    <a:pt x="1446" y="964"/>
                  </a:lnTo>
                  <a:lnTo>
                    <a:pt x="1446" y="964"/>
                  </a:lnTo>
                  <a:lnTo>
                    <a:pt x="1446" y="964"/>
                  </a:lnTo>
                  <a:lnTo>
                    <a:pt x="1446" y="964"/>
                  </a:lnTo>
                  <a:lnTo>
                    <a:pt x="1441" y="964"/>
                  </a:lnTo>
                  <a:lnTo>
                    <a:pt x="1441" y="964"/>
                  </a:lnTo>
                  <a:lnTo>
                    <a:pt x="1441" y="964"/>
                  </a:lnTo>
                  <a:lnTo>
                    <a:pt x="1435" y="959"/>
                  </a:lnTo>
                  <a:lnTo>
                    <a:pt x="1435" y="959"/>
                  </a:lnTo>
                  <a:lnTo>
                    <a:pt x="1435" y="959"/>
                  </a:lnTo>
                  <a:lnTo>
                    <a:pt x="1435" y="959"/>
                  </a:lnTo>
                  <a:lnTo>
                    <a:pt x="1430" y="959"/>
                  </a:lnTo>
                  <a:lnTo>
                    <a:pt x="1430" y="959"/>
                  </a:lnTo>
                  <a:lnTo>
                    <a:pt x="1430" y="959"/>
                  </a:lnTo>
                  <a:lnTo>
                    <a:pt x="1430" y="959"/>
                  </a:lnTo>
                  <a:lnTo>
                    <a:pt x="1425" y="959"/>
                  </a:lnTo>
                  <a:lnTo>
                    <a:pt x="1425" y="959"/>
                  </a:lnTo>
                  <a:lnTo>
                    <a:pt x="1425" y="959"/>
                  </a:lnTo>
                  <a:lnTo>
                    <a:pt x="1425" y="959"/>
                  </a:lnTo>
                  <a:lnTo>
                    <a:pt x="1420" y="959"/>
                  </a:lnTo>
                  <a:lnTo>
                    <a:pt x="1420" y="959"/>
                  </a:lnTo>
                  <a:lnTo>
                    <a:pt x="1420" y="959"/>
                  </a:lnTo>
                  <a:lnTo>
                    <a:pt x="1420" y="954"/>
                  </a:lnTo>
                  <a:lnTo>
                    <a:pt x="1420" y="954"/>
                  </a:lnTo>
                  <a:lnTo>
                    <a:pt x="1415" y="954"/>
                  </a:lnTo>
                  <a:lnTo>
                    <a:pt x="1415" y="954"/>
                  </a:lnTo>
                  <a:lnTo>
                    <a:pt x="1415" y="954"/>
                  </a:lnTo>
                  <a:lnTo>
                    <a:pt x="1409" y="954"/>
                  </a:lnTo>
                  <a:lnTo>
                    <a:pt x="1409" y="954"/>
                  </a:lnTo>
                  <a:lnTo>
                    <a:pt x="1409" y="954"/>
                  </a:lnTo>
                  <a:lnTo>
                    <a:pt x="1409" y="954"/>
                  </a:lnTo>
                  <a:lnTo>
                    <a:pt x="1409" y="954"/>
                  </a:lnTo>
                  <a:lnTo>
                    <a:pt x="1404" y="954"/>
                  </a:lnTo>
                  <a:lnTo>
                    <a:pt x="1404" y="949"/>
                  </a:lnTo>
                  <a:lnTo>
                    <a:pt x="1404" y="949"/>
                  </a:lnTo>
                  <a:lnTo>
                    <a:pt x="1404" y="949"/>
                  </a:lnTo>
                  <a:lnTo>
                    <a:pt x="1404" y="944"/>
                  </a:lnTo>
                  <a:lnTo>
                    <a:pt x="1404" y="944"/>
                  </a:lnTo>
                  <a:lnTo>
                    <a:pt x="1399" y="944"/>
                  </a:lnTo>
                  <a:lnTo>
                    <a:pt x="1399" y="944"/>
                  </a:lnTo>
                  <a:lnTo>
                    <a:pt x="1399" y="944"/>
                  </a:lnTo>
                  <a:lnTo>
                    <a:pt x="1394" y="944"/>
                  </a:lnTo>
                  <a:lnTo>
                    <a:pt x="1394" y="944"/>
                  </a:lnTo>
                  <a:lnTo>
                    <a:pt x="1394" y="938"/>
                  </a:lnTo>
                  <a:lnTo>
                    <a:pt x="1389" y="938"/>
                  </a:lnTo>
                  <a:lnTo>
                    <a:pt x="1389" y="938"/>
                  </a:lnTo>
                  <a:lnTo>
                    <a:pt x="1389" y="938"/>
                  </a:lnTo>
                  <a:lnTo>
                    <a:pt x="1389" y="938"/>
                  </a:lnTo>
                  <a:lnTo>
                    <a:pt x="1384" y="938"/>
                  </a:lnTo>
                  <a:lnTo>
                    <a:pt x="1384" y="933"/>
                  </a:lnTo>
                  <a:lnTo>
                    <a:pt x="1384" y="933"/>
                  </a:lnTo>
                  <a:lnTo>
                    <a:pt x="1384" y="933"/>
                  </a:lnTo>
                  <a:lnTo>
                    <a:pt x="1384" y="933"/>
                  </a:lnTo>
                  <a:lnTo>
                    <a:pt x="1384" y="933"/>
                  </a:lnTo>
                  <a:lnTo>
                    <a:pt x="1378" y="933"/>
                  </a:lnTo>
                  <a:lnTo>
                    <a:pt x="1378" y="928"/>
                  </a:lnTo>
                  <a:lnTo>
                    <a:pt x="1378" y="928"/>
                  </a:lnTo>
                  <a:lnTo>
                    <a:pt x="1378" y="928"/>
                  </a:lnTo>
                  <a:lnTo>
                    <a:pt x="1378" y="928"/>
                  </a:lnTo>
                  <a:lnTo>
                    <a:pt x="1378" y="928"/>
                  </a:lnTo>
                  <a:lnTo>
                    <a:pt x="1378" y="928"/>
                  </a:lnTo>
                  <a:lnTo>
                    <a:pt x="1378" y="923"/>
                  </a:lnTo>
                  <a:lnTo>
                    <a:pt x="1373" y="923"/>
                  </a:lnTo>
                  <a:lnTo>
                    <a:pt x="1373" y="923"/>
                  </a:lnTo>
                  <a:lnTo>
                    <a:pt x="1373" y="918"/>
                  </a:lnTo>
                  <a:lnTo>
                    <a:pt x="1368" y="918"/>
                  </a:lnTo>
                  <a:lnTo>
                    <a:pt x="1368" y="918"/>
                  </a:lnTo>
                  <a:lnTo>
                    <a:pt x="1368" y="918"/>
                  </a:lnTo>
                  <a:lnTo>
                    <a:pt x="1368" y="913"/>
                  </a:lnTo>
                  <a:lnTo>
                    <a:pt x="1368" y="913"/>
                  </a:lnTo>
                  <a:lnTo>
                    <a:pt x="1368" y="913"/>
                  </a:lnTo>
                  <a:lnTo>
                    <a:pt x="1363" y="913"/>
                  </a:lnTo>
                  <a:lnTo>
                    <a:pt x="1363" y="913"/>
                  </a:lnTo>
                  <a:lnTo>
                    <a:pt x="1363" y="913"/>
                  </a:lnTo>
                  <a:lnTo>
                    <a:pt x="1363" y="913"/>
                  </a:lnTo>
                  <a:lnTo>
                    <a:pt x="1358" y="907"/>
                  </a:lnTo>
                  <a:lnTo>
                    <a:pt x="1358" y="907"/>
                  </a:lnTo>
                  <a:lnTo>
                    <a:pt x="1358" y="907"/>
                  </a:lnTo>
                  <a:lnTo>
                    <a:pt x="1358" y="902"/>
                  </a:lnTo>
                  <a:lnTo>
                    <a:pt x="1358" y="902"/>
                  </a:lnTo>
                  <a:lnTo>
                    <a:pt x="1352" y="902"/>
                  </a:lnTo>
                  <a:lnTo>
                    <a:pt x="1352" y="902"/>
                  </a:lnTo>
                  <a:lnTo>
                    <a:pt x="1352" y="902"/>
                  </a:lnTo>
                  <a:lnTo>
                    <a:pt x="1352" y="897"/>
                  </a:lnTo>
                  <a:lnTo>
                    <a:pt x="1352" y="897"/>
                  </a:lnTo>
                  <a:lnTo>
                    <a:pt x="1352" y="897"/>
                  </a:lnTo>
                  <a:lnTo>
                    <a:pt x="1352" y="897"/>
                  </a:lnTo>
                  <a:lnTo>
                    <a:pt x="1347" y="897"/>
                  </a:lnTo>
                  <a:lnTo>
                    <a:pt x="1347" y="897"/>
                  </a:lnTo>
                  <a:lnTo>
                    <a:pt x="1347" y="897"/>
                  </a:lnTo>
                  <a:lnTo>
                    <a:pt x="1347" y="892"/>
                  </a:lnTo>
                  <a:lnTo>
                    <a:pt x="1347" y="892"/>
                  </a:lnTo>
                  <a:lnTo>
                    <a:pt x="1347" y="892"/>
                  </a:lnTo>
                  <a:lnTo>
                    <a:pt x="1347" y="892"/>
                  </a:lnTo>
                  <a:lnTo>
                    <a:pt x="1342" y="892"/>
                  </a:lnTo>
                  <a:lnTo>
                    <a:pt x="1342" y="887"/>
                  </a:lnTo>
                  <a:lnTo>
                    <a:pt x="1342" y="887"/>
                  </a:lnTo>
                  <a:lnTo>
                    <a:pt x="1337" y="887"/>
                  </a:lnTo>
                  <a:lnTo>
                    <a:pt x="1337" y="887"/>
                  </a:lnTo>
                  <a:lnTo>
                    <a:pt x="1337" y="887"/>
                  </a:lnTo>
                  <a:lnTo>
                    <a:pt x="1337" y="881"/>
                  </a:lnTo>
                  <a:lnTo>
                    <a:pt x="1332" y="881"/>
                  </a:lnTo>
                  <a:lnTo>
                    <a:pt x="1332" y="881"/>
                  </a:lnTo>
                  <a:lnTo>
                    <a:pt x="1332" y="881"/>
                  </a:lnTo>
                  <a:lnTo>
                    <a:pt x="1327" y="881"/>
                  </a:lnTo>
                  <a:lnTo>
                    <a:pt x="1327" y="881"/>
                  </a:lnTo>
                  <a:lnTo>
                    <a:pt x="1327" y="876"/>
                  </a:lnTo>
                  <a:lnTo>
                    <a:pt x="1327" y="876"/>
                  </a:lnTo>
                  <a:lnTo>
                    <a:pt x="1327" y="876"/>
                  </a:lnTo>
                  <a:lnTo>
                    <a:pt x="1327" y="871"/>
                  </a:lnTo>
                  <a:lnTo>
                    <a:pt x="1321" y="871"/>
                  </a:lnTo>
                  <a:lnTo>
                    <a:pt x="1321" y="871"/>
                  </a:lnTo>
                  <a:lnTo>
                    <a:pt x="1321" y="871"/>
                  </a:lnTo>
                  <a:lnTo>
                    <a:pt x="1321" y="871"/>
                  </a:lnTo>
                  <a:lnTo>
                    <a:pt x="1321" y="871"/>
                  </a:lnTo>
                  <a:lnTo>
                    <a:pt x="1316" y="871"/>
                  </a:lnTo>
                  <a:lnTo>
                    <a:pt x="1316" y="866"/>
                  </a:lnTo>
                  <a:lnTo>
                    <a:pt x="1316" y="866"/>
                  </a:lnTo>
                  <a:lnTo>
                    <a:pt x="1316" y="866"/>
                  </a:lnTo>
                  <a:lnTo>
                    <a:pt x="1311" y="866"/>
                  </a:lnTo>
                  <a:lnTo>
                    <a:pt x="1311" y="861"/>
                  </a:lnTo>
                  <a:lnTo>
                    <a:pt x="1311" y="861"/>
                  </a:lnTo>
                  <a:lnTo>
                    <a:pt x="1306" y="861"/>
                  </a:lnTo>
                  <a:lnTo>
                    <a:pt x="1306" y="861"/>
                  </a:lnTo>
                  <a:lnTo>
                    <a:pt x="1306" y="861"/>
                  </a:lnTo>
                  <a:lnTo>
                    <a:pt x="1306" y="861"/>
                  </a:lnTo>
                  <a:lnTo>
                    <a:pt x="1301" y="861"/>
                  </a:lnTo>
                  <a:lnTo>
                    <a:pt x="1301" y="861"/>
                  </a:lnTo>
                  <a:lnTo>
                    <a:pt x="1301" y="866"/>
                  </a:lnTo>
                  <a:lnTo>
                    <a:pt x="1295" y="866"/>
                  </a:lnTo>
                  <a:lnTo>
                    <a:pt x="1295" y="866"/>
                  </a:lnTo>
                  <a:lnTo>
                    <a:pt x="1295" y="866"/>
                  </a:lnTo>
                  <a:lnTo>
                    <a:pt x="1290" y="866"/>
                  </a:lnTo>
                  <a:lnTo>
                    <a:pt x="1290" y="866"/>
                  </a:lnTo>
                  <a:lnTo>
                    <a:pt x="1290" y="866"/>
                  </a:lnTo>
                  <a:lnTo>
                    <a:pt x="1285" y="866"/>
                  </a:lnTo>
                  <a:lnTo>
                    <a:pt x="1285" y="866"/>
                  </a:lnTo>
                  <a:lnTo>
                    <a:pt x="1285" y="866"/>
                  </a:lnTo>
                  <a:lnTo>
                    <a:pt x="1285" y="866"/>
                  </a:lnTo>
                  <a:lnTo>
                    <a:pt x="1280" y="866"/>
                  </a:lnTo>
                  <a:lnTo>
                    <a:pt x="1280" y="866"/>
                  </a:lnTo>
                  <a:lnTo>
                    <a:pt x="1280" y="866"/>
                  </a:lnTo>
                  <a:lnTo>
                    <a:pt x="1275" y="866"/>
                  </a:lnTo>
                  <a:lnTo>
                    <a:pt x="1275" y="866"/>
                  </a:lnTo>
                  <a:lnTo>
                    <a:pt x="1275" y="861"/>
                  </a:lnTo>
                  <a:lnTo>
                    <a:pt x="1275" y="861"/>
                  </a:lnTo>
                  <a:lnTo>
                    <a:pt x="1275" y="861"/>
                  </a:lnTo>
                  <a:lnTo>
                    <a:pt x="1275" y="861"/>
                  </a:lnTo>
                  <a:lnTo>
                    <a:pt x="1275" y="855"/>
                  </a:lnTo>
                  <a:lnTo>
                    <a:pt x="1275" y="855"/>
                  </a:lnTo>
                  <a:lnTo>
                    <a:pt x="1275" y="855"/>
                  </a:lnTo>
                  <a:lnTo>
                    <a:pt x="1275" y="855"/>
                  </a:lnTo>
                  <a:lnTo>
                    <a:pt x="1275" y="850"/>
                  </a:lnTo>
                  <a:lnTo>
                    <a:pt x="1275" y="850"/>
                  </a:lnTo>
                  <a:lnTo>
                    <a:pt x="1275" y="850"/>
                  </a:lnTo>
                  <a:lnTo>
                    <a:pt x="1270" y="845"/>
                  </a:lnTo>
                  <a:lnTo>
                    <a:pt x="1270" y="845"/>
                  </a:lnTo>
                  <a:lnTo>
                    <a:pt x="1270" y="845"/>
                  </a:lnTo>
                  <a:lnTo>
                    <a:pt x="1270" y="845"/>
                  </a:lnTo>
                  <a:lnTo>
                    <a:pt x="1270" y="840"/>
                  </a:lnTo>
                  <a:lnTo>
                    <a:pt x="1270" y="840"/>
                  </a:lnTo>
                  <a:lnTo>
                    <a:pt x="1264" y="840"/>
                  </a:lnTo>
                  <a:lnTo>
                    <a:pt x="1264" y="840"/>
                  </a:lnTo>
                  <a:lnTo>
                    <a:pt x="1264" y="840"/>
                  </a:lnTo>
                  <a:lnTo>
                    <a:pt x="1259" y="840"/>
                  </a:lnTo>
                  <a:lnTo>
                    <a:pt x="1259" y="840"/>
                  </a:lnTo>
                  <a:lnTo>
                    <a:pt x="1259" y="840"/>
                  </a:lnTo>
                  <a:lnTo>
                    <a:pt x="1259" y="840"/>
                  </a:lnTo>
                  <a:lnTo>
                    <a:pt x="1254" y="840"/>
                  </a:lnTo>
                  <a:lnTo>
                    <a:pt x="1254" y="840"/>
                  </a:lnTo>
                  <a:lnTo>
                    <a:pt x="1254" y="845"/>
                  </a:lnTo>
                  <a:lnTo>
                    <a:pt x="1254" y="845"/>
                  </a:lnTo>
                  <a:lnTo>
                    <a:pt x="1254" y="845"/>
                  </a:lnTo>
                  <a:lnTo>
                    <a:pt x="1254" y="845"/>
                  </a:lnTo>
                  <a:lnTo>
                    <a:pt x="1254" y="850"/>
                  </a:lnTo>
                  <a:lnTo>
                    <a:pt x="1254" y="850"/>
                  </a:lnTo>
                  <a:lnTo>
                    <a:pt x="1254" y="850"/>
                  </a:lnTo>
                  <a:lnTo>
                    <a:pt x="1254" y="855"/>
                  </a:lnTo>
                  <a:lnTo>
                    <a:pt x="1249" y="855"/>
                  </a:lnTo>
                  <a:lnTo>
                    <a:pt x="1249" y="855"/>
                  </a:lnTo>
                  <a:lnTo>
                    <a:pt x="1249" y="861"/>
                  </a:lnTo>
                  <a:lnTo>
                    <a:pt x="1249" y="861"/>
                  </a:lnTo>
                  <a:lnTo>
                    <a:pt x="1249" y="861"/>
                  </a:lnTo>
                  <a:lnTo>
                    <a:pt x="1249" y="866"/>
                  </a:lnTo>
                  <a:lnTo>
                    <a:pt x="1249" y="866"/>
                  </a:lnTo>
                  <a:lnTo>
                    <a:pt x="1249" y="866"/>
                  </a:lnTo>
                  <a:lnTo>
                    <a:pt x="1249" y="866"/>
                  </a:lnTo>
                  <a:lnTo>
                    <a:pt x="1249" y="871"/>
                  </a:lnTo>
                  <a:lnTo>
                    <a:pt x="1249" y="871"/>
                  </a:lnTo>
                  <a:lnTo>
                    <a:pt x="1249" y="871"/>
                  </a:lnTo>
                  <a:lnTo>
                    <a:pt x="1249" y="876"/>
                  </a:lnTo>
                  <a:lnTo>
                    <a:pt x="1249" y="876"/>
                  </a:lnTo>
                  <a:lnTo>
                    <a:pt x="1249" y="876"/>
                  </a:lnTo>
                  <a:lnTo>
                    <a:pt x="1249" y="881"/>
                  </a:lnTo>
                  <a:lnTo>
                    <a:pt x="1249" y="881"/>
                  </a:lnTo>
                  <a:lnTo>
                    <a:pt x="1249" y="881"/>
                  </a:lnTo>
                  <a:lnTo>
                    <a:pt x="1244" y="881"/>
                  </a:lnTo>
                  <a:lnTo>
                    <a:pt x="1244" y="887"/>
                  </a:lnTo>
                  <a:lnTo>
                    <a:pt x="1244" y="887"/>
                  </a:lnTo>
                  <a:lnTo>
                    <a:pt x="1244" y="887"/>
                  </a:lnTo>
                  <a:lnTo>
                    <a:pt x="1244" y="892"/>
                  </a:lnTo>
                  <a:lnTo>
                    <a:pt x="1244" y="892"/>
                  </a:lnTo>
                  <a:lnTo>
                    <a:pt x="1244" y="892"/>
                  </a:lnTo>
                  <a:lnTo>
                    <a:pt x="1244" y="897"/>
                  </a:lnTo>
                  <a:lnTo>
                    <a:pt x="1244" y="897"/>
                  </a:lnTo>
                  <a:lnTo>
                    <a:pt x="1244" y="897"/>
                  </a:lnTo>
                  <a:lnTo>
                    <a:pt x="1244" y="897"/>
                  </a:lnTo>
                  <a:lnTo>
                    <a:pt x="1238" y="897"/>
                  </a:lnTo>
                  <a:lnTo>
                    <a:pt x="1238" y="897"/>
                  </a:lnTo>
                  <a:lnTo>
                    <a:pt x="1238" y="897"/>
                  </a:lnTo>
                  <a:lnTo>
                    <a:pt x="1238" y="897"/>
                  </a:lnTo>
                  <a:lnTo>
                    <a:pt x="1238" y="897"/>
                  </a:lnTo>
                  <a:lnTo>
                    <a:pt x="1238" y="902"/>
                  </a:lnTo>
                  <a:lnTo>
                    <a:pt x="1233" y="902"/>
                  </a:lnTo>
                  <a:lnTo>
                    <a:pt x="1233" y="902"/>
                  </a:lnTo>
                  <a:lnTo>
                    <a:pt x="1233" y="902"/>
                  </a:lnTo>
                  <a:lnTo>
                    <a:pt x="1233" y="902"/>
                  </a:lnTo>
                  <a:lnTo>
                    <a:pt x="1233" y="907"/>
                  </a:lnTo>
                  <a:lnTo>
                    <a:pt x="1233" y="907"/>
                  </a:lnTo>
                  <a:lnTo>
                    <a:pt x="1233" y="907"/>
                  </a:lnTo>
                  <a:lnTo>
                    <a:pt x="1228" y="907"/>
                  </a:lnTo>
                  <a:lnTo>
                    <a:pt x="1228" y="907"/>
                  </a:lnTo>
                  <a:lnTo>
                    <a:pt x="1228" y="913"/>
                  </a:lnTo>
                  <a:lnTo>
                    <a:pt x="1228" y="913"/>
                  </a:lnTo>
                  <a:lnTo>
                    <a:pt x="1228" y="913"/>
                  </a:lnTo>
                  <a:lnTo>
                    <a:pt x="1228" y="913"/>
                  </a:lnTo>
                  <a:lnTo>
                    <a:pt x="1228" y="913"/>
                  </a:lnTo>
                  <a:lnTo>
                    <a:pt x="1223" y="913"/>
                  </a:lnTo>
                  <a:lnTo>
                    <a:pt x="1223" y="913"/>
                  </a:lnTo>
                  <a:lnTo>
                    <a:pt x="1223" y="913"/>
                  </a:lnTo>
                  <a:lnTo>
                    <a:pt x="1218" y="913"/>
                  </a:lnTo>
                  <a:lnTo>
                    <a:pt x="1218" y="918"/>
                  </a:lnTo>
                  <a:lnTo>
                    <a:pt x="1218" y="918"/>
                  </a:lnTo>
                  <a:lnTo>
                    <a:pt x="1218" y="918"/>
                  </a:lnTo>
                  <a:lnTo>
                    <a:pt x="1218" y="913"/>
                  </a:lnTo>
                  <a:lnTo>
                    <a:pt x="1213" y="913"/>
                  </a:lnTo>
                  <a:lnTo>
                    <a:pt x="1213" y="913"/>
                  </a:lnTo>
                  <a:lnTo>
                    <a:pt x="1213" y="913"/>
                  </a:lnTo>
                  <a:lnTo>
                    <a:pt x="1207" y="913"/>
                  </a:lnTo>
                  <a:lnTo>
                    <a:pt x="1207" y="907"/>
                  </a:lnTo>
                  <a:lnTo>
                    <a:pt x="1207" y="907"/>
                  </a:lnTo>
                  <a:lnTo>
                    <a:pt x="1202" y="907"/>
                  </a:lnTo>
                  <a:lnTo>
                    <a:pt x="1202" y="907"/>
                  </a:lnTo>
                  <a:lnTo>
                    <a:pt x="1202" y="907"/>
                  </a:lnTo>
                  <a:lnTo>
                    <a:pt x="1202" y="902"/>
                  </a:lnTo>
                  <a:lnTo>
                    <a:pt x="1197" y="902"/>
                  </a:lnTo>
                  <a:lnTo>
                    <a:pt x="1197" y="902"/>
                  </a:lnTo>
                  <a:lnTo>
                    <a:pt x="1197" y="902"/>
                  </a:lnTo>
                  <a:lnTo>
                    <a:pt x="1197" y="902"/>
                  </a:lnTo>
                  <a:lnTo>
                    <a:pt x="1192" y="902"/>
                  </a:lnTo>
                  <a:lnTo>
                    <a:pt x="1192" y="902"/>
                  </a:lnTo>
                  <a:lnTo>
                    <a:pt x="1192" y="902"/>
                  </a:lnTo>
                  <a:lnTo>
                    <a:pt x="1192" y="902"/>
                  </a:lnTo>
                  <a:lnTo>
                    <a:pt x="1192" y="902"/>
                  </a:lnTo>
                  <a:lnTo>
                    <a:pt x="1192" y="902"/>
                  </a:lnTo>
                  <a:lnTo>
                    <a:pt x="1192" y="907"/>
                  </a:lnTo>
                  <a:lnTo>
                    <a:pt x="1187" y="907"/>
                  </a:lnTo>
                  <a:lnTo>
                    <a:pt x="1187" y="907"/>
                  </a:lnTo>
                  <a:lnTo>
                    <a:pt x="1187" y="907"/>
                  </a:lnTo>
                  <a:lnTo>
                    <a:pt x="1187" y="913"/>
                  </a:lnTo>
                  <a:lnTo>
                    <a:pt x="1187" y="913"/>
                  </a:lnTo>
                  <a:lnTo>
                    <a:pt x="1187" y="913"/>
                  </a:lnTo>
                  <a:lnTo>
                    <a:pt x="1187" y="913"/>
                  </a:lnTo>
                  <a:lnTo>
                    <a:pt x="1187" y="913"/>
                  </a:lnTo>
                  <a:lnTo>
                    <a:pt x="1187" y="913"/>
                  </a:lnTo>
                  <a:lnTo>
                    <a:pt x="1181" y="913"/>
                  </a:lnTo>
                  <a:lnTo>
                    <a:pt x="1181" y="918"/>
                  </a:lnTo>
                  <a:lnTo>
                    <a:pt x="1181" y="918"/>
                  </a:lnTo>
                  <a:lnTo>
                    <a:pt x="1181" y="918"/>
                  </a:lnTo>
                  <a:lnTo>
                    <a:pt x="1176" y="918"/>
                  </a:lnTo>
                  <a:lnTo>
                    <a:pt x="1176" y="918"/>
                  </a:lnTo>
                  <a:lnTo>
                    <a:pt x="1176" y="918"/>
                  </a:lnTo>
                  <a:lnTo>
                    <a:pt x="1176" y="918"/>
                  </a:lnTo>
                  <a:lnTo>
                    <a:pt x="1171" y="918"/>
                  </a:lnTo>
                  <a:lnTo>
                    <a:pt x="1171" y="918"/>
                  </a:lnTo>
                  <a:lnTo>
                    <a:pt x="1171" y="918"/>
                  </a:lnTo>
                  <a:lnTo>
                    <a:pt x="1171" y="918"/>
                  </a:lnTo>
                  <a:lnTo>
                    <a:pt x="1171" y="923"/>
                  </a:lnTo>
                  <a:lnTo>
                    <a:pt x="1171" y="923"/>
                  </a:lnTo>
                  <a:lnTo>
                    <a:pt x="1166" y="923"/>
                  </a:lnTo>
                  <a:lnTo>
                    <a:pt x="1166" y="923"/>
                  </a:lnTo>
                  <a:lnTo>
                    <a:pt x="1166" y="923"/>
                  </a:lnTo>
                  <a:lnTo>
                    <a:pt x="1166" y="923"/>
                  </a:lnTo>
                  <a:lnTo>
                    <a:pt x="1161" y="923"/>
                  </a:lnTo>
                  <a:lnTo>
                    <a:pt x="1161" y="923"/>
                  </a:lnTo>
                  <a:lnTo>
                    <a:pt x="1161" y="928"/>
                  </a:lnTo>
                  <a:lnTo>
                    <a:pt x="1156" y="928"/>
                  </a:lnTo>
                  <a:lnTo>
                    <a:pt x="1156" y="928"/>
                  </a:lnTo>
                  <a:lnTo>
                    <a:pt x="1156" y="928"/>
                  </a:lnTo>
                  <a:lnTo>
                    <a:pt x="1156" y="928"/>
                  </a:lnTo>
                  <a:lnTo>
                    <a:pt x="1150" y="928"/>
                  </a:lnTo>
                  <a:lnTo>
                    <a:pt x="1150" y="928"/>
                  </a:lnTo>
                  <a:lnTo>
                    <a:pt x="1150" y="928"/>
                  </a:lnTo>
                  <a:lnTo>
                    <a:pt x="1145" y="928"/>
                  </a:lnTo>
                  <a:lnTo>
                    <a:pt x="1145" y="928"/>
                  </a:lnTo>
                  <a:lnTo>
                    <a:pt x="1145" y="928"/>
                  </a:lnTo>
                  <a:lnTo>
                    <a:pt x="1145" y="928"/>
                  </a:lnTo>
                  <a:lnTo>
                    <a:pt x="1140" y="928"/>
                  </a:lnTo>
                  <a:lnTo>
                    <a:pt x="1140" y="928"/>
                  </a:lnTo>
                  <a:lnTo>
                    <a:pt x="1140" y="928"/>
                  </a:lnTo>
                  <a:lnTo>
                    <a:pt x="1135" y="928"/>
                  </a:lnTo>
                  <a:lnTo>
                    <a:pt x="1135" y="928"/>
                  </a:lnTo>
                  <a:lnTo>
                    <a:pt x="1135" y="928"/>
                  </a:lnTo>
                  <a:lnTo>
                    <a:pt x="1135" y="928"/>
                  </a:lnTo>
                  <a:lnTo>
                    <a:pt x="1135" y="928"/>
                  </a:lnTo>
                  <a:lnTo>
                    <a:pt x="1130" y="928"/>
                  </a:lnTo>
                  <a:lnTo>
                    <a:pt x="1130" y="928"/>
                  </a:lnTo>
                  <a:lnTo>
                    <a:pt x="1124" y="928"/>
                  </a:lnTo>
                  <a:lnTo>
                    <a:pt x="1124" y="933"/>
                  </a:lnTo>
                  <a:lnTo>
                    <a:pt x="1124" y="933"/>
                  </a:lnTo>
                  <a:lnTo>
                    <a:pt x="1124" y="933"/>
                  </a:lnTo>
                  <a:lnTo>
                    <a:pt x="1119" y="933"/>
                  </a:lnTo>
                  <a:lnTo>
                    <a:pt x="1119" y="933"/>
                  </a:lnTo>
                  <a:lnTo>
                    <a:pt x="1119" y="933"/>
                  </a:lnTo>
                  <a:lnTo>
                    <a:pt x="1119" y="933"/>
                  </a:lnTo>
                  <a:lnTo>
                    <a:pt x="1119" y="938"/>
                  </a:lnTo>
                  <a:lnTo>
                    <a:pt x="1119" y="938"/>
                  </a:lnTo>
                  <a:lnTo>
                    <a:pt x="1119" y="938"/>
                  </a:lnTo>
                  <a:lnTo>
                    <a:pt x="1119" y="944"/>
                  </a:lnTo>
                  <a:lnTo>
                    <a:pt x="1114" y="944"/>
                  </a:lnTo>
                  <a:lnTo>
                    <a:pt x="1114" y="944"/>
                  </a:lnTo>
                  <a:lnTo>
                    <a:pt x="1114" y="944"/>
                  </a:lnTo>
                  <a:lnTo>
                    <a:pt x="1114" y="944"/>
                  </a:lnTo>
                  <a:lnTo>
                    <a:pt x="1114" y="944"/>
                  </a:lnTo>
                  <a:lnTo>
                    <a:pt x="1114" y="949"/>
                  </a:lnTo>
                  <a:lnTo>
                    <a:pt x="1114" y="949"/>
                  </a:lnTo>
                  <a:lnTo>
                    <a:pt x="1114" y="949"/>
                  </a:lnTo>
                  <a:lnTo>
                    <a:pt x="1114" y="954"/>
                  </a:lnTo>
                  <a:lnTo>
                    <a:pt x="1114" y="954"/>
                  </a:lnTo>
                  <a:lnTo>
                    <a:pt x="1114" y="954"/>
                  </a:lnTo>
                  <a:lnTo>
                    <a:pt x="1114" y="959"/>
                  </a:lnTo>
                  <a:lnTo>
                    <a:pt x="1114" y="959"/>
                  </a:lnTo>
                  <a:lnTo>
                    <a:pt x="1114" y="959"/>
                  </a:lnTo>
                  <a:lnTo>
                    <a:pt x="1114" y="959"/>
                  </a:lnTo>
                  <a:lnTo>
                    <a:pt x="1109" y="959"/>
                  </a:lnTo>
                  <a:lnTo>
                    <a:pt x="1109" y="959"/>
                  </a:lnTo>
                  <a:lnTo>
                    <a:pt x="1109" y="959"/>
                  </a:lnTo>
                  <a:lnTo>
                    <a:pt x="1109" y="959"/>
                  </a:lnTo>
                  <a:lnTo>
                    <a:pt x="1104" y="959"/>
                  </a:lnTo>
                  <a:lnTo>
                    <a:pt x="1104" y="959"/>
                  </a:lnTo>
                  <a:lnTo>
                    <a:pt x="1104" y="964"/>
                  </a:lnTo>
                  <a:lnTo>
                    <a:pt x="1104" y="964"/>
                  </a:lnTo>
                  <a:lnTo>
                    <a:pt x="1104" y="964"/>
                  </a:lnTo>
                  <a:lnTo>
                    <a:pt x="1099" y="964"/>
                  </a:lnTo>
                  <a:lnTo>
                    <a:pt x="1099" y="964"/>
                  </a:lnTo>
                  <a:lnTo>
                    <a:pt x="1099" y="964"/>
                  </a:lnTo>
                  <a:lnTo>
                    <a:pt x="1099" y="970"/>
                  </a:lnTo>
                  <a:lnTo>
                    <a:pt x="1099" y="970"/>
                  </a:lnTo>
                  <a:lnTo>
                    <a:pt x="1099" y="975"/>
                  </a:lnTo>
                  <a:lnTo>
                    <a:pt x="1099" y="975"/>
                  </a:lnTo>
                  <a:lnTo>
                    <a:pt x="1099" y="975"/>
                  </a:lnTo>
                  <a:lnTo>
                    <a:pt x="1093" y="975"/>
                  </a:lnTo>
                  <a:lnTo>
                    <a:pt x="1093" y="975"/>
                  </a:lnTo>
                  <a:lnTo>
                    <a:pt x="1093" y="975"/>
                  </a:lnTo>
                  <a:lnTo>
                    <a:pt x="1093" y="980"/>
                  </a:lnTo>
                  <a:lnTo>
                    <a:pt x="1088" y="980"/>
                  </a:lnTo>
                  <a:lnTo>
                    <a:pt x="1088" y="980"/>
                  </a:lnTo>
                  <a:lnTo>
                    <a:pt x="1088" y="980"/>
                  </a:lnTo>
                  <a:lnTo>
                    <a:pt x="1088" y="980"/>
                  </a:lnTo>
                  <a:lnTo>
                    <a:pt x="1088" y="980"/>
                  </a:lnTo>
                  <a:lnTo>
                    <a:pt x="1083" y="980"/>
                  </a:lnTo>
                  <a:lnTo>
                    <a:pt x="1083" y="985"/>
                  </a:lnTo>
                  <a:lnTo>
                    <a:pt x="1083" y="985"/>
                  </a:lnTo>
                  <a:lnTo>
                    <a:pt x="1083" y="985"/>
                  </a:lnTo>
                  <a:lnTo>
                    <a:pt x="1078" y="985"/>
                  </a:lnTo>
                  <a:lnTo>
                    <a:pt x="1078" y="985"/>
                  </a:lnTo>
                  <a:lnTo>
                    <a:pt x="1078" y="990"/>
                  </a:lnTo>
                  <a:lnTo>
                    <a:pt x="1073" y="990"/>
                  </a:lnTo>
                  <a:lnTo>
                    <a:pt x="1073" y="990"/>
                  </a:lnTo>
                  <a:lnTo>
                    <a:pt x="1073" y="990"/>
                  </a:lnTo>
                  <a:lnTo>
                    <a:pt x="1067" y="990"/>
                  </a:lnTo>
                  <a:lnTo>
                    <a:pt x="1067" y="996"/>
                  </a:lnTo>
                  <a:lnTo>
                    <a:pt x="1067" y="996"/>
                  </a:lnTo>
                  <a:lnTo>
                    <a:pt x="1067" y="996"/>
                  </a:lnTo>
                  <a:lnTo>
                    <a:pt x="1067" y="996"/>
                  </a:lnTo>
                  <a:lnTo>
                    <a:pt x="1062" y="996"/>
                  </a:lnTo>
                  <a:lnTo>
                    <a:pt x="1062" y="996"/>
                  </a:lnTo>
                  <a:lnTo>
                    <a:pt x="1062" y="996"/>
                  </a:lnTo>
                  <a:lnTo>
                    <a:pt x="1062" y="996"/>
                  </a:lnTo>
                  <a:lnTo>
                    <a:pt x="1062" y="996"/>
                  </a:lnTo>
                  <a:lnTo>
                    <a:pt x="1062" y="996"/>
                  </a:lnTo>
                  <a:lnTo>
                    <a:pt x="1062" y="996"/>
                  </a:lnTo>
                  <a:lnTo>
                    <a:pt x="1062" y="990"/>
                  </a:lnTo>
                  <a:lnTo>
                    <a:pt x="1062" y="990"/>
                  </a:lnTo>
                  <a:lnTo>
                    <a:pt x="1062" y="990"/>
                  </a:lnTo>
                  <a:lnTo>
                    <a:pt x="1062" y="985"/>
                  </a:lnTo>
                  <a:lnTo>
                    <a:pt x="1062" y="985"/>
                  </a:lnTo>
                  <a:lnTo>
                    <a:pt x="1057" y="985"/>
                  </a:lnTo>
                  <a:lnTo>
                    <a:pt x="1057" y="980"/>
                  </a:lnTo>
                  <a:lnTo>
                    <a:pt x="1057" y="980"/>
                  </a:lnTo>
                  <a:lnTo>
                    <a:pt x="1057" y="980"/>
                  </a:lnTo>
                  <a:lnTo>
                    <a:pt x="1052" y="980"/>
                  </a:lnTo>
                  <a:lnTo>
                    <a:pt x="1052" y="980"/>
                  </a:lnTo>
                  <a:lnTo>
                    <a:pt x="1052" y="975"/>
                  </a:lnTo>
                  <a:lnTo>
                    <a:pt x="1052" y="975"/>
                  </a:lnTo>
                  <a:lnTo>
                    <a:pt x="1052" y="975"/>
                  </a:lnTo>
                  <a:lnTo>
                    <a:pt x="1052" y="975"/>
                  </a:lnTo>
                  <a:lnTo>
                    <a:pt x="1047" y="975"/>
                  </a:lnTo>
                  <a:lnTo>
                    <a:pt x="1047" y="975"/>
                  </a:lnTo>
                  <a:lnTo>
                    <a:pt x="1047" y="970"/>
                  </a:lnTo>
                  <a:lnTo>
                    <a:pt x="1047" y="970"/>
                  </a:lnTo>
                  <a:lnTo>
                    <a:pt x="1047" y="970"/>
                  </a:lnTo>
                  <a:lnTo>
                    <a:pt x="1047" y="970"/>
                  </a:lnTo>
                  <a:lnTo>
                    <a:pt x="1047" y="970"/>
                  </a:lnTo>
                  <a:lnTo>
                    <a:pt x="1047" y="964"/>
                  </a:lnTo>
                  <a:lnTo>
                    <a:pt x="1047" y="964"/>
                  </a:lnTo>
                  <a:lnTo>
                    <a:pt x="1047" y="964"/>
                  </a:lnTo>
                  <a:lnTo>
                    <a:pt x="1047" y="964"/>
                  </a:lnTo>
                  <a:lnTo>
                    <a:pt x="1047" y="964"/>
                  </a:lnTo>
                  <a:lnTo>
                    <a:pt x="1047" y="964"/>
                  </a:lnTo>
                  <a:lnTo>
                    <a:pt x="1047" y="964"/>
                  </a:lnTo>
                  <a:lnTo>
                    <a:pt x="1047" y="959"/>
                  </a:lnTo>
                  <a:lnTo>
                    <a:pt x="1047" y="959"/>
                  </a:lnTo>
                  <a:lnTo>
                    <a:pt x="1047" y="959"/>
                  </a:lnTo>
                  <a:lnTo>
                    <a:pt x="1047" y="959"/>
                  </a:lnTo>
                  <a:lnTo>
                    <a:pt x="1047" y="954"/>
                  </a:lnTo>
                  <a:lnTo>
                    <a:pt x="1042" y="954"/>
                  </a:lnTo>
                  <a:lnTo>
                    <a:pt x="1042" y="954"/>
                  </a:lnTo>
                  <a:lnTo>
                    <a:pt x="1042" y="954"/>
                  </a:lnTo>
                  <a:lnTo>
                    <a:pt x="1042" y="949"/>
                  </a:lnTo>
                  <a:lnTo>
                    <a:pt x="1042" y="949"/>
                  </a:lnTo>
                  <a:lnTo>
                    <a:pt x="1042" y="949"/>
                  </a:lnTo>
                  <a:lnTo>
                    <a:pt x="1042" y="949"/>
                  </a:lnTo>
                  <a:lnTo>
                    <a:pt x="1036" y="949"/>
                  </a:lnTo>
                  <a:lnTo>
                    <a:pt x="1036" y="944"/>
                  </a:lnTo>
                  <a:lnTo>
                    <a:pt x="1036" y="944"/>
                  </a:lnTo>
                  <a:lnTo>
                    <a:pt x="1036" y="944"/>
                  </a:lnTo>
                  <a:lnTo>
                    <a:pt x="1036" y="944"/>
                  </a:lnTo>
                  <a:lnTo>
                    <a:pt x="1036" y="944"/>
                  </a:lnTo>
                  <a:lnTo>
                    <a:pt x="1036" y="949"/>
                  </a:lnTo>
                  <a:lnTo>
                    <a:pt x="1031" y="949"/>
                  </a:lnTo>
                  <a:lnTo>
                    <a:pt x="1031" y="949"/>
                  </a:lnTo>
                  <a:lnTo>
                    <a:pt x="1026" y="949"/>
                  </a:lnTo>
                  <a:lnTo>
                    <a:pt x="1026" y="949"/>
                  </a:lnTo>
                  <a:lnTo>
                    <a:pt x="1026" y="949"/>
                  </a:lnTo>
                  <a:lnTo>
                    <a:pt x="1021" y="949"/>
                  </a:lnTo>
                  <a:lnTo>
                    <a:pt x="1021" y="949"/>
                  </a:lnTo>
                  <a:lnTo>
                    <a:pt x="1021" y="949"/>
                  </a:lnTo>
                  <a:lnTo>
                    <a:pt x="1016" y="949"/>
                  </a:lnTo>
                  <a:lnTo>
                    <a:pt x="1016" y="949"/>
                  </a:lnTo>
                  <a:lnTo>
                    <a:pt x="1016" y="954"/>
                  </a:lnTo>
                  <a:lnTo>
                    <a:pt x="1010" y="954"/>
                  </a:lnTo>
                  <a:lnTo>
                    <a:pt x="1010" y="954"/>
                  </a:lnTo>
                  <a:lnTo>
                    <a:pt x="1005" y="954"/>
                  </a:lnTo>
                  <a:lnTo>
                    <a:pt x="1005" y="954"/>
                  </a:lnTo>
                  <a:lnTo>
                    <a:pt x="1005" y="954"/>
                  </a:lnTo>
                  <a:lnTo>
                    <a:pt x="1005" y="959"/>
                  </a:lnTo>
                  <a:lnTo>
                    <a:pt x="1005" y="959"/>
                  </a:lnTo>
                  <a:lnTo>
                    <a:pt x="1000" y="964"/>
                  </a:lnTo>
                  <a:lnTo>
                    <a:pt x="1000" y="964"/>
                  </a:lnTo>
                  <a:lnTo>
                    <a:pt x="1000" y="964"/>
                  </a:lnTo>
                  <a:lnTo>
                    <a:pt x="1000" y="964"/>
                  </a:lnTo>
                  <a:lnTo>
                    <a:pt x="995" y="964"/>
                  </a:lnTo>
                  <a:lnTo>
                    <a:pt x="995" y="964"/>
                  </a:lnTo>
                  <a:lnTo>
                    <a:pt x="995" y="964"/>
                  </a:lnTo>
                  <a:lnTo>
                    <a:pt x="995" y="964"/>
                  </a:lnTo>
                  <a:lnTo>
                    <a:pt x="995" y="964"/>
                  </a:lnTo>
                  <a:lnTo>
                    <a:pt x="995" y="970"/>
                  </a:lnTo>
                  <a:lnTo>
                    <a:pt x="995" y="970"/>
                  </a:lnTo>
                  <a:lnTo>
                    <a:pt x="995" y="970"/>
                  </a:lnTo>
                  <a:lnTo>
                    <a:pt x="995" y="975"/>
                  </a:lnTo>
                  <a:lnTo>
                    <a:pt x="995" y="975"/>
                  </a:lnTo>
                  <a:lnTo>
                    <a:pt x="995" y="975"/>
                  </a:lnTo>
                  <a:lnTo>
                    <a:pt x="995" y="980"/>
                  </a:lnTo>
                  <a:lnTo>
                    <a:pt x="995" y="980"/>
                  </a:lnTo>
                  <a:lnTo>
                    <a:pt x="995" y="980"/>
                  </a:lnTo>
                  <a:lnTo>
                    <a:pt x="995" y="980"/>
                  </a:lnTo>
                  <a:lnTo>
                    <a:pt x="995" y="985"/>
                  </a:lnTo>
                  <a:lnTo>
                    <a:pt x="995" y="985"/>
                  </a:lnTo>
                  <a:lnTo>
                    <a:pt x="995" y="985"/>
                  </a:lnTo>
                  <a:lnTo>
                    <a:pt x="995" y="985"/>
                  </a:lnTo>
                  <a:lnTo>
                    <a:pt x="995" y="990"/>
                  </a:lnTo>
                  <a:lnTo>
                    <a:pt x="995" y="990"/>
                  </a:lnTo>
                  <a:lnTo>
                    <a:pt x="990" y="990"/>
                  </a:lnTo>
                  <a:lnTo>
                    <a:pt x="990" y="996"/>
                  </a:lnTo>
                  <a:lnTo>
                    <a:pt x="990" y="996"/>
                  </a:lnTo>
                  <a:lnTo>
                    <a:pt x="990" y="996"/>
                  </a:lnTo>
                  <a:lnTo>
                    <a:pt x="990" y="996"/>
                  </a:lnTo>
                  <a:lnTo>
                    <a:pt x="990" y="996"/>
                  </a:lnTo>
                  <a:lnTo>
                    <a:pt x="990" y="1001"/>
                  </a:lnTo>
                  <a:lnTo>
                    <a:pt x="990" y="1001"/>
                  </a:lnTo>
                  <a:lnTo>
                    <a:pt x="990" y="1001"/>
                  </a:lnTo>
                  <a:lnTo>
                    <a:pt x="990" y="1001"/>
                  </a:lnTo>
                  <a:lnTo>
                    <a:pt x="985" y="1001"/>
                  </a:lnTo>
                  <a:lnTo>
                    <a:pt x="985" y="1001"/>
                  </a:lnTo>
                  <a:lnTo>
                    <a:pt x="985" y="1001"/>
                  </a:lnTo>
                  <a:lnTo>
                    <a:pt x="985" y="1006"/>
                  </a:lnTo>
                  <a:lnTo>
                    <a:pt x="979" y="1006"/>
                  </a:lnTo>
                  <a:lnTo>
                    <a:pt x="979" y="1006"/>
                  </a:lnTo>
                  <a:lnTo>
                    <a:pt x="979" y="1006"/>
                  </a:lnTo>
                  <a:lnTo>
                    <a:pt x="974" y="1006"/>
                  </a:lnTo>
                  <a:lnTo>
                    <a:pt x="974" y="1011"/>
                  </a:lnTo>
                  <a:lnTo>
                    <a:pt x="974" y="1011"/>
                  </a:lnTo>
                  <a:lnTo>
                    <a:pt x="969" y="1011"/>
                  </a:lnTo>
                  <a:lnTo>
                    <a:pt x="969" y="1011"/>
                  </a:lnTo>
                  <a:lnTo>
                    <a:pt x="969" y="1011"/>
                  </a:lnTo>
                  <a:lnTo>
                    <a:pt x="969" y="1016"/>
                  </a:lnTo>
                  <a:lnTo>
                    <a:pt x="969" y="1016"/>
                  </a:lnTo>
                  <a:lnTo>
                    <a:pt x="969" y="1016"/>
                  </a:lnTo>
                  <a:lnTo>
                    <a:pt x="969" y="1016"/>
                  </a:lnTo>
                  <a:lnTo>
                    <a:pt x="969" y="1021"/>
                  </a:lnTo>
                  <a:lnTo>
                    <a:pt x="969" y="1021"/>
                  </a:lnTo>
                  <a:lnTo>
                    <a:pt x="969" y="1021"/>
                  </a:lnTo>
                  <a:lnTo>
                    <a:pt x="969" y="1021"/>
                  </a:lnTo>
                  <a:lnTo>
                    <a:pt x="969" y="1027"/>
                  </a:lnTo>
                  <a:lnTo>
                    <a:pt x="969" y="1027"/>
                  </a:lnTo>
                  <a:lnTo>
                    <a:pt x="969" y="1027"/>
                  </a:lnTo>
                  <a:lnTo>
                    <a:pt x="969" y="1027"/>
                  </a:lnTo>
                  <a:lnTo>
                    <a:pt x="969" y="1032"/>
                  </a:lnTo>
                  <a:lnTo>
                    <a:pt x="969" y="1032"/>
                  </a:lnTo>
                  <a:lnTo>
                    <a:pt x="969" y="1032"/>
                  </a:lnTo>
                  <a:lnTo>
                    <a:pt x="969" y="1037"/>
                  </a:lnTo>
                  <a:lnTo>
                    <a:pt x="969" y="1037"/>
                  </a:lnTo>
                  <a:lnTo>
                    <a:pt x="969" y="1037"/>
                  </a:lnTo>
                  <a:lnTo>
                    <a:pt x="969" y="1042"/>
                  </a:lnTo>
                  <a:lnTo>
                    <a:pt x="974" y="1042"/>
                  </a:lnTo>
                  <a:lnTo>
                    <a:pt x="974" y="1042"/>
                  </a:lnTo>
                  <a:lnTo>
                    <a:pt x="974" y="1042"/>
                  </a:lnTo>
                  <a:lnTo>
                    <a:pt x="974" y="1042"/>
                  </a:lnTo>
                  <a:lnTo>
                    <a:pt x="974" y="1047"/>
                  </a:lnTo>
                  <a:lnTo>
                    <a:pt x="974" y="1047"/>
                  </a:lnTo>
                  <a:lnTo>
                    <a:pt x="974" y="1047"/>
                  </a:lnTo>
                  <a:lnTo>
                    <a:pt x="979" y="1047"/>
                  </a:lnTo>
                  <a:lnTo>
                    <a:pt x="979" y="1053"/>
                  </a:lnTo>
                  <a:lnTo>
                    <a:pt x="979" y="1053"/>
                  </a:lnTo>
                  <a:lnTo>
                    <a:pt x="979" y="1053"/>
                  </a:lnTo>
                  <a:lnTo>
                    <a:pt x="979" y="1053"/>
                  </a:lnTo>
                  <a:lnTo>
                    <a:pt x="979" y="1053"/>
                  </a:lnTo>
                  <a:lnTo>
                    <a:pt x="979" y="1058"/>
                  </a:lnTo>
                  <a:lnTo>
                    <a:pt x="985" y="1058"/>
                  </a:lnTo>
                  <a:lnTo>
                    <a:pt x="985" y="1058"/>
                  </a:lnTo>
                  <a:lnTo>
                    <a:pt x="985" y="1058"/>
                  </a:lnTo>
                  <a:lnTo>
                    <a:pt x="985" y="1063"/>
                  </a:lnTo>
                  <a:lnTo>
                    <a:pt x="985" y="1063"/>
                  </a:lnTo>
                  <a:lnTo>
                    <a:pt x="985" y="1063"/>
                  </a:lnTo>
                  <a:lnTo>
                    <a:pt x="990" y="1063"/>
                  </a:lnTo>
                  <a:lnTo>
                    <a:pt x="990" y="1068"/>
                  </a:lnTo>
                  <a:lnTo>
                    <a:pt x="990" y="1068"/>
                  </a:lnTo>
                  <a:lnTo>
                    <a:pt x="990" y="1068"/>
                  </a:lnTo>
                  <a:lnTo>
                    <a:pt x="995" y="1073"/>
                  </a:lnTo>
                  <a:lnTo>
                    <a:pt x="995" y="1073"/>
                  </a:lnTo>
                  <a:lnTo>
                    <a:pt x="995" y="1073"/>
                  </a:lnTo>
                  <a:lnTo>
                    <a:pt x="995" y="1073"/>
                  </a:lnTo>
                  <a:lnTo>
                    <a:pt x="995" y="1078"/>
                  </a:lnTo>
                  <a:lnTo>
                    <a:pt x="995" y="1078"/>
                  </a:lnTo>
                  <a:lnTo>
                    <a:pt x="995" y="1078"/>
                  </a:lnTo>
                  <a:lnTo>
                    <a:pt x="995" y="1078"/>
                  </a:lnTo>
                  <a:lnTo>
                    <a:pt x="990" y="1078"/>
                  </a:lnTo>
                  <a:lnTo>
                    <a:pt x="990" y="1078"/>
                  </a:lnTo>
                  <a:lnTo>
                    <a:pt x="990" y="1078"/>
                  </a:lnTo>
                  <a:lnTo>
                    <a:pt x="990" y="1078"/>
                  </a:lnTo>
                  <a:lnTo>
                    <a:pt x="985" y="1078"/>
                  </a:lnTo>
                  <a:lnTo>
                    <a:pt x="985" y="1078"/>
                  </a:lnTo>
                  <a:lnTo>
                    <a:pt x="985" y="1084"/>
                  </a:lnTo>
                  <a:lnTo>
                    <a:pt x="985" y="1084"/>
                  </a:lnTo>
                  <a:lnTo>
                    <a:pt x="979" y="1084"/>
                  </a:lnTo>
                  <a:lnTo>
                    <a:pt x="979" y="1084"/>
                  </a:lnTo>
                  <a:lnTo>
                    <a:pt x="974" y="1084"/>
                  </a:lnTo>
                  <a:lnTo>
                    <a:pt x="974" y="1078"/>
                  </a:lnTo>
                  <a:lnTo>
                    <a:pt x="974" y="1078"/>
                  </a:lnTo>
                  <a:lnTo>
                    <a:pt x="974" y="1084"/>
                  </a:lnTo>
                  <a:lnTo>
                    <a:pt x="974" y="1084"/>
                  </a:lnTo>
                  <a:lnTo>
                    <a:pt x="974" y="1078"/>
                  </a:lnTo>
                  <a:lnTo>
                    <a:pt x="974" y="1078"/>
                  </a:lnTo>
                  <a:lnTo>
                    <a:pt x="974" y="1078"/>
                  </a:lnTo>
                  <a:lnTo>
                    <a:pt x="969" y="1078"/>
                  </a:lnTo>
                  <a:lnTo>
                    <a:pt x="969" y="1078"/>
                  </a:lnTo>
                  <a:lnTo>
                    <a:pt x="969" y="1078"/>
                  </a:lnTo>
                  <a:lnTo>
                    <a:pt x="969" y="1073"/>
                  </a:lnTo>
                  <a:lnTo>
                    <a:pt x="969" y="1073"/>
                  </a:lnTo>
                  <a:lnTo>
                    <a:pt x="969" y="1073"/>
                  </a:lnTo>
                  <a:lnTo>
                    <a:pt x="964" y="1073"/>
                  </a:lnTo>
                  <a:lnTo>
                    <a:pt x="964" y="1073"/>
                  </a:lnTo>
                  <a:lnTo>
                    <a:pt x="964" y="1078"/>
                  </a:lnTo>
                  <a:lnTo>
                    <a:pt x="964" y="1078"/>
                  </a:lnTo>
                  <a:lnTo>
                    <a:pt x="964" y="1078"/>
                  </a:lnTo>
                  <a:lnTo>
                    <a:pt x="964" y="1078"/>
                  </a:lnTo>
                  <a:lnTo>
                    <a:pt x="964" y="1078"/>
                  </a:lnTo>
                  <a:lnTo>
                    <a:pt x="964" y="1078"/>
                  </a:lnTo>
                  <a:lnTo>
                    <a:pt x="959" y="1078"/>
                  </a:lnTo>
                  <a:lnTo>
                    <a:pt x="959" y="1078"/>
                  </a:lnTo>
                  <a:lnTo>
                    <a:pt x="959" y="1078"/>
                  </a:lnTo>
                  <a:lnTo>
                    <a:pt x="959" y="1078"/>
                  </a:lnTo>
                  <a:lnTo>
                    <a:pt x="953" y="1078"/>
                  </a:lnTo>
                  <a:lnTo>
                    <a:pt x="953" y="1078"/>
                  </a:lnTo>
                  <a:lnTo>
                    <a:pt x="953" y="1078"/>
                  </a:lnTo>
                  <a:lnTo>
                    <a:pt x="953" y="1078"/>
                  </a:lnTo>
                  <a:lnTo>
                    <a:pt x="953" y="1078"/>
                  </a:lnTo>
                  <a:lnTo>
                    <a:pt x="948" y="1078"/>
                  </a:lnTo>
                  <a:lnTo>
                    <a:pt x="948" y="1078"/>
                  </a:lnTo>
                  <a:lnTo>
                    <a:pt x="948" y="1078"/>
                  </a:lnTo>
                  <a:lnTo>
                    <a:pt x="948" y="1078"/>
                  </a:lnTo>
                  <a:lnTo>
                    <a:pt x="948" y="1084"/>
                  </a:lnTo>
                  <a:lnTo>
                    <a:pt x="948" y="1084"/>
                  </a:lnTo>
                  <a:lnTo>
                    <a:pt x="948" y="1078"/>
                  </a:lnTo>
                  <a:lnTo>
                    <a:pt x="948" y="1078"/>
                  </a:lnTo>
                  <a:lnTo>
                    <a:pt x="948" y="1078"/>
                  </a:lnTo>
                  <a:lnTo>
                    <a:pt x="943" y="1078"/>
                  </a:lnTo>
                  <a:lnTo>
                    <a:pt x="943" y="1078"/>
                  </a:lnTo>
                  <a:lnTo>
                    <a:pt x="948" y="1078"/>
                  </a:lnTo>
                  <a:lnTo>
                    <a:pt x="948" y="1073"/>
                  </a:lnTo>
                  <a:lnTo>
                    <a:pt x="948" y="1073"/>
                  </a:lnTo>
                  <a:lnTo>
                    <a:pt x="948" y="1073"/>
                  </a:lnTo>
                  <a:lnTo>
                    <a:pt x="948" y="1073"/>
                  </a:lnTo>
                  <a:lnTo>
                    <a:pt x="943" y="1073"/>
                  </a:lnTo>
                  <a:lnTo>
                    <a:pt x="943" y="1073"/>
                  </a:lnTo>
                  <a:lnTo>
                    <a:pt x="943" y="1073"/>
                  </a:lnTo>
                  <a:lnTo>
                    <a:pt x="943" y="1073"/>
                  </a:lnTo>
                  <a:lnTo>
                    <a:pt x="938" y="1073"/>
                  </a:lnTo>
                  <a:lnTo>
                    <a:pt x="938" y="1073"/>
                  </a:lnTo>
                  <a:lnTo>
                    <a:pt x="938" y="1073"/>
                  </a:lnTo>
                  <a:lnTo>
                    <a:pt x="938" y="1073"/>
                  </a:lnTo>
                  <a:lnTo>
                    <a:pt x="938" y="1068"/>
                  </a:lnTo>
                  <a:lnTo>
                    <a:pt x="943" y="1068"/>
                  </a:lnTo>
                  <a:lnTo>
                    <a:pt x="943" y="1068"/>
                  </a:lnTo>
                  <a:lnTo>
                    <a:pt x="943" y="1068"/>
                  </a:lnTo>
                  <a:lnTo>
                    <a:pt x="938" y="1063"/>
                  </a:lnTo>
                  <a:lnTo>
                    <a:pt x="938" y="1068"/>
                  </a:lnTo>
                  <a:lnTo>
                    <a:pt x="938" y="1068"/>
                  </a:lnTo>
                  <a:lnTo>
                    <a:pt x="938" y="1063"/>
                  </a:lnTo>
                  <a:lnTo>
                    <a:pt x="938" y="1063"/>
                  </a:lnTo>
                  <a:lnTo>
                    <a:pt x="938" y="1063"/>
                  </a:lnTo>
                  <a:lnTo>
                    <a:pt x="938" y="1063"/>
                  </a:lnTo>
                  <a:lnTo>
                    <a:pt x="933" y="1063"/>
                  </a:lnTo>
                  <a:lnTo>
                    <a:pt x="933" y="1063"/>
                  </a:lnTo>
                  <a:lnTo>
                    <a:pt x="933" y="1063"/>
                  </a:lnTo>
                  <a:lnTo>
                    <a:pt x="933" y="1063"/>
                  </a:lnTo>
                  <a:lnTo>
                    <a:pt x="933" y="1063"/>
                  </a:lnTo>
                  <a:lnTo>
                    <a:pt x="928" y="1058"/>
                  </a:lnTo>
                  <a:lnTo>
                    <a:pt x="928" y="1058"/>
                  </a:lnTo>
                  <a:lnTo>
                    <a:pt x="933" y="1058"/>
                  </a:lnTo>
                  <a:lnTo>
                    <a:pt x="933" y="1058"/>
                  </a:lnTo>
                  <a:lnTo>
                    <a:pt x="933" y="1058"/>
                  </a:lnTo>
                  <a:lnTo>
                    <a:pt x="933" y="1058"/>
                  </a:lnTo>
                  <a:lnTo>
                    <a:pt x="938" y="1058"/>
                  </a:lnTo>
                  <a:lnTo>
                    <a:pt x="938" y="1053"/>
                  </a:lnTo>
                  <a:lnTo>
                    <a:pt x="938" y="1053"/>
                  </a:lnTo>
                  <a:lnTo>
                    <a:pt x="933" y="1053"/>
                  </a:lnTo>
                  <a:lnTo>
                    <a:pt x="933" y="1053"/>
                  </a:lnTo>
                  <a:lnTo>
                    <a:pt x="933" y="1053"/>
                  </a:lnTo>
                  <a:lnTo>
                    <a:pt x="933" y="1053"/>
                  </a:lnTo>
                  <a:lnTo>
                    <a:pt x="933" y="1053"/>
                  </a:lnTo>
                  <a:lnTo>
                    <a:pt x="933" y="1053"/>
                  </a:lnTo>
                  <a:lnTo>
                    <a:pt x="933" y="1047"/>
                  </a:lnTo>
                  <a:lnTo>
                    <a:pt x="933" y="1047"/>
                  </a:lnTo>
                  <a:lnTo>
                    <a:pt x="928" y="1047"/>
                  </a:lnTo>
                  <a:lnTo>
                    <a:pt x="928" y="1047"/>
                  </a:lnTo>
                  <a:lnTo>
                    <a:pt x="928" y="1047"/>
                  </a:lnTo>
                  <a:lnTo>
                    <a:pt x="922" y="1047"/>
                  </a:lnTo>
                  <a:lnTo>
                    <a:pt x="922" y="1047"/>
                  </a:lnTo>
                  <a:lnTo>
                    <a:pt x="922" y="1047"/>
                  </a:lnTo>
                  <a:lnTo>
                    <a:pt x="917" y="1047"/>
                  </a:lnTo>
                  <a:lnTo>
                    <a:pt x="917" y="1042"/>
                  </a:lnTo>
                  <a:lnTo>
                    <a:pt x="917" y="1042"/>
                  </a:lnTo>
                  <a:lnTo>
                    <a:pt x="917" y="1042"/>
                  </a:lnTo>
                  <a:lnTo>
                    <a:pt x="917" y="1042"/>
                  </a:lnTo>
                  <a:lnTo>
                    <a:pt x="917" y="1042"/>
                  </a:lnTo>
                  <a:lnTo>
                    <a:pt x="912" y="1042"/>
                  </a:lnTo>
                  <a:lnTo>
                    <a:pt x="912" y="1042"/>
                  </a:lnTo>
                  <a:lnTo>
                    <a:pt x="912" y="1042"/>
                  </a:lnTo>
                  <a:lnTo>
                    <a:pt x="907" y="1042"/>
                  </a:lnTo>
                  <a:lnTo>
                    <a:pt x="907" y="1042"/>
                  </a:lnTo>
                  <a:lnTo>
                    <a:pt x="907" y="1037"/>
                  </a:lnTo>
                  <a:lnTo>
                    <a:pt x="907" y="1037"/>
                  </a:lnTo>
                  <a:lnTo>
                    <a:pt x="912" y="1037"/>
                  </a:lnTo>
                  <a:lnTo>
                    <a:pt x="912" y="1037"/>
                  </a:lnTo>
                  <a:lnTo>
                    <a:pt x="907" y="1037"/>
                  </a:lnTo>
                  <a:lnTo>
                    <a:pt x="907" y="1037"/>
                  </a:lnTo>
                  <a:lnTo>
                    <a:pt x="907" y="1032"/>
                  </a:lnTo>
                  <a:lnTo>
                    <a:pt x="902" y="1032"/>
                  </a:lnTo>
                  <a:lnTo>
                    <a:pt x="902" y="1032"/>
                  </a:lnTo>
                  <a:lnTo>
                    <a:pt x="902" y="1032"/>
                  </a:lnTo>
                  <a:lnTo>
                    <a:pt x="902" y="1032"/>
                  </a:lnTo>
                  <a:lnTo>
                    <a:pt x="907" y="1032"/>
                  </a:lnTo>
                  <a:lnTo>
                    <a:pt x="907" y="1027"/>
                  </a:lnTo>
                  <a:lnTo>
                    <a:pt x="907" y="1027"/>
                  </a:lnTo>
                  <a:lnTo>
                    <a:pt x="907" y="1027"/>
                  </a:lnTo>
                  <a:lnTo>
                    <a:pt x="907" y="1027"/>
                  </a:lnTo>
                  <a:lnTo>
                    <a:pt x="902" y="1027"/>
                  </a:lnTo>
                  <a:lnTo>
                    <a:pt x="902" y="1032"/>
                  </a:lnTo>
                  <a:lnTo>
                    <a:pt x="902" y="1027"/>
                  </a:lnTo>
                  <a:lnTo>
                    <a:pt x="902" y="1027"/>
                  </a:lnTo>
                  <a:lnTo>
                    <a:pt x="902" y="1027"/>
                  </a:lnTo>
                  <a:lnTo>
                    <a:pt x="902" y="1027"/>
                  </a:lnTo>
                  <a:lnTo>
                    <a:pt x="902" y="1021"/>
                  </a:lnTo>
                  <a:lnTo>
                    <a:pt x="902" y="1021"/>
                  </a:lnTo>
                  <a:lnTo>
                    <a:pt x="902" y="1021"/>
                  </a:lnTo>
                  <a:lnTo>
                    <a:pt x="902" y="1021"/>
                  </a:lnTo>
                  <a:lnTo>
                    <a:pt x="902" y="1021"/>
                  </a:lnTo>
                  <a:lnTo>
                    <a:pt x="896" y="1021"/>
                  </a:lnTo>
                  <a:lnTo>
                    <a:pt x="896" y="1016"/>
                  </a:lnTo>
                  <a:lnTo>
                    <a:pt x="896" y="1016"/>
                  </a:lnTo>
                  <a:lnTo>
                    <a:pt x="891" y="1016"/>
                  </a:lnTo>
                  <a:lnTo>
                    <a:pt x="891" y="1021"/>
                  </a:lnTo>
                  <a:lnTo>
                    <a:pt x="891" y="1021"/>
                  </a:lnTo>
                  <a:lnTo>
                    <a:pt x="891" y="1021"/>
                  </a:lnTo>
                  <a:lnTo>
                    <a:pt x="891" y="1021"/>
                  </a:lnTo>
                  <a:lnTo>
                    <a:pt x="891" y="1021"/>
                  </a:lnTo>
                  <a:lnTo>
                    <a:pt x="891" y="1016"/>
                  </a:lnTo>
                  <a:lnTo>
                    <a:pt x="891" y="1016"/>
                  </a:lnTo>
                  <a:lnTo>
                    <a:pt x="886" y="1016"/>
                  </a:lnTo>
                  <a:lnTo>
                    <a:pt x="886" y="1016"/>
                  </a:lnTo>
                  <a:lnTo>
                    <a:pt x="886" y="1016"/>
                  </a:lnTo>
                  <a:lnTo>
                    <a:pt x="886" y="1016"/>
                  </a:lnTo>
                  <a:lnTo>
                    <a:pt x="886" y="1016"/>
                  </a:lnTo>
                  <a:lnTo>
                    <a:pt x="886" y="1011"/>
                  </a:lnTo>
                  <a:lnTo>
                    <a:pt x="886" y="1011"/>
                  </a:lnTo>
                  <a:lnTo>
                    <a:pt x="886" y="1011"/>
                  </a:lnTo>
                  <a:lnTo>
                    <a:pt x="886" y="1011"/>
                  </a:lnTo>
                  <a:lnTo>
                    <a:pt x="886" y="1006"/>
                  </a:lnTo>
                  <a:lnTo>
                    <a:pt x="886" y="1006"/>
                  </a:lnTo>
                  <a:lnTo>
                    <a:pt x="881" y="1006"/>
                  </a:lnTo>
                  <a:lnTo>
                    <a:pt x="881" y="1006"/>
                  </a:lnTo>
                  <a:lnTo>
                    <a:pt x="881" y="1006"/>
                  </a:lnTo>
                  <a:lnTo>
                    <a:pt x="881" y="1011"/>
                  </a:lnTo>
                  <a:lnTo>
                    <a:pt x="881" y="1011"/>
                  </a:lnTo>
                  <a:lnTo>
                    <a:pt x="876" y="1011"/>
                  </a:lnTo>
                  <a:lnTo>
                    <a:pt x="876" y="1006"/>
                  </a:lnTo>
                  <a:lnTo>
                    <a:pt x="876" y="1006"/>
                  </a:lnTo>
                  <a:lnTo>
                    <a:pt x="876" y="1006"/>
                  </a:lnTo>
                  <a:lnTo>
                    <a:pt x="876" y="1006"/>
                  </a:lnTo>
                  <a:lnTo>
                    <a:pt x="876" y="1006"/>
                  </a:lnTo>
                  <a:lnTo>
                    <a:pt x="876" y="1001"/>
                  </a:lnTo>
                  <a:lnTo>
                    <a:pt x="876" y="1001"/>
                  </a:lnTo>
                  <a:lnTo>
                    <a:pt x="876" y="1001"/>
                  </a:lnTo>
                  <a:lnTo>
                    <a:pt x="876" y="1001"/>
                  </a:lnTo>
                  <a:lnTo>
                    <a:pt x="876" y="1001"/>
                  </a:lnTo>
                  <a:lnTo>
                    <a:pt x="871" y="1001"/>
                  </a:lnTo>
                  <a:lnTo>
                    <a:pt x="871" y="1001"/>
                  </a:lnTo>
                  <a:lnTo>
                    <a:pt x="871" y="1001"/>
                  </a:lnTo>
                  <a:lnTo>
                    <a:pt x="871" y="1001"/>
                  </a:lnTo>
                  <a:lnTo>
                    <a:pt x="871" y="1006"/>
                  </a:lnTo>
                  <a:lnTo>
                    <a:pt x="871" y="1006"/>
                  </a:lnTo>
                  <a:lnTo>
                    <a:pt x="871" y="1006"/>
                  </a:lnTo>
                  <a:lnTo>
                    <a:pt x="871" y="1006"/>
                  </a:lnTo>
                  <a:lnTo>
                    <a:pt x="871" y="1006"/>
                  </a:lnTo>
                  <a:lnTo>
                    <a:pt x="865" y="1006"/>
                  </a:lnTo>
                  <a:lnTo>
                    <a:pt x="865" y="1006"/>
                  </a:lnTo>
                  <a:lnTo>
                    <a:pt x="865" y="1006"/>
                  </a:lnTo>
                  <a:lnTo>
                    <a:pt x="865" y="1006"/>
                  </a:lnTo>
                  <a:lnTo>
                    <a:pt x="865" y="1006"/>
                  </a:lnTo>
                  <a:lnTo>
                    <a:pt x="860" y="1006"/>
                  </a:lnTo>
                  <a:lnTo>
                    <a:pt x="860" y="1006"/>
                  </a:lnTo>
                  <a:lnTo>
                    <a:pt x="860" y="1006"/>
                  </a:lnTo>
                  <a:lnTo>
                    <a:pt x="860" y="1006"/>
                  </a:lnTo>
                  <a:lnTo>
                    <a:pt x="860" y="1006"/>
                  </a:lnTo>
                  <a:lnTo>
                    <a:pt x="860" y="1006"/>
                  </a:lnTo>
                  <a:lnTo>
                    <a:pt x="860" y="1006"/>
                  </a:lnTo>
                  <a:lnTo>
                    <a:pt x="860" y="1006"/>
                  </a:lnTo>
                  <a:lnTo>
                    <a:pt x="860" y="1006"/>
                  </a:lnTo>
                  <a:lnTo>
                    <a:pt x="860" y="1006"/>
                  </a:lnTo>
                  <a:lnTo>
                    <a:pt x="860" y="1001"/>
                  </a:lnTo>
                  <a:lnTo>
                    <a:pt x="860" y="1001"/>
                  </a:lnTo>
                  <a:lnTo>
                    <a:pt x="860" y="1001"/>
                  </a:lnTo>
                  <a:lnTo>
                    <a:pt x="860" y="1001"/>
                  </a:lnTo>
                  <a:lnTo>
                    <a:pt x="860" y="1001"/>
                  </a:lnTo>
                  <a:lnTo>
                    <a:pt x="855" y="1001"/>
                  </a:lnTo>
                  <a:lnTo>
                    <a:pt x="855" y="1001"/>
                  </a:lnTo>
                  <a:lnTo>
                    <a:pt x="855" y="1001"/>
                  </a:lnTo>
                  <a:lnTo>
                    <a:pt x="855" y="1001"/>
                  </a:lnTo>
                  <a:lnTo>
                    <a:pt x="855" y="1001"/>
                  </a:lnTo>
                  <a:lnTo>
                    <a:pt x="855" y="1001"/>
                  </a:lnTo>
                  <a:lnTo>
                    <a:pt x="860" y="996"/>
                  </a:lnTo>
                  <a:lnTo>
                    <a:pt x="860" y="996"/>
                  </a:lnTo>
                  <a:lnTo>
                    <a:pt x="855" y="996"/>
                  </a:lnTo>
                  <a:lnTo>
                    <a:pt x="855" y="996"/>
                  </a:lnTo>
                  <a:lnTo>
                    <a:pt x="855" y="996"/>
                  </a:lnTo>
                  <a:lnTo>
                    <a:pt x="855" y="996"/>
                  </a:lnTo>
                  <a:lnTo>
                    <a:pt x="855" y="990"/>
                  </a:lnTo>
                  <a:lnTo>
                    <a:pt x="855" y="990"/>
                  </a:lnTo>
                  <a:lnTo>
                    <a:pt x="855" y="990"/>
                  </a:lnTo>
                  <a:lnTo>
                    <a:pt x="855" y="990"/>
                  </a:lnTo>
                  <a:lnTo>
                    <a:pt x="855" y="990"/>
                  </a:lnTo>
                  <a:lnTo>
                    <a:pt x="855" y="990"/>
                  </a:lnTo>
                  <a:lnTo>
                    <a:pt x="850" y="990"/>
                  </a:lnTo>
                  <a:lnTo>
                    <a:pt x="850" y="990"/>
                  </a:lnTo>
                  <a:lnTo>
                    <a:pt x="850" y="985"/>
                  </a:lnTo>
                  <a:lnTo>
                    <a:pt x="845" y="985"/>
                  </a:lnTo>
                  <a:lnTo>
                    <a:pt x="845" y="985"/>
                  </a:lnTo>
                  <a:lnTo>
                    <a:pt x="845" y="985"/>
                  </a:lnTo>
                  <a:lnTo>
                    <a:pt x="839" y="980"/>
                  </a:lnTo>
                  <a:lnTo>
                    <a:pt x="839" y="985"/>
                  </a:lnTo>
                  <a:lnTo>
                    <a:pt x="839" y="985"/>
                  </a:lnTo>
                  <a:lnTo>
                    <a:pt x="839" y="985"/>
                  </a:lnTo>
                  <a:lnTo>
                    <a:pt x="839" y="985"/>
                  </a:lnTo>
                  <a:lnTo>
                    <a:pt x="839" y="990"/>
                  </a:lnTo>
                  <a:lnTo>
                    <a:pt x="839" y="990"/>
                  </a:lnTo>
                  <a:lnTo>
                    <a:pt x="834" y="990"/>
                  </a:lnTo>
                  <a:lnTo>
                    <a:pt x="834" y="990"/>
                  </a:lnTo>
                  <a:lnTo>
                    <a:pt x="834" y="990"/>
                  </a:lnTo>
                  <a:lnTo>
                    <a:pt x="834" y="990"/>
                  </a:lnTo>
                  <a:lnTo>
                    <a:pt x="834" y="990"/>
                  </a:lnTo>
                  <a:lnTo>
                    <a:pt x="834" y="990"/>
                  </a:lnTo>
                  <a:lnTo>
                    <a:pt x="829" y="990"/>
                  </a:lnTo>
                  <a:lnTo>
                    <a:pt x="829" y="996"/>
                  </a:lnTo>
                  <a:lnTo>
                    <a:pt x="829" y="996"/>
                  </a:lnTo>
                  <a:lnTo>
                    <a:pt x="829" y="996"/>
                  </a:lnTo>
                  <a:lnTo>
                    <a:pt x="824" y="996"/>
                  </a:lnTo>
                  <a:lnTo>
                    <a:pt x="824" y="996"/>
                  </a:lnTo>
                  <a:lnTo>
                    <a:pt x="824" y="990"/>
                  </a:lnTo>
                  <a:lnTo>
                    <a:pt x="824" y="990"/>
                  </a:lnTo>
                  <a:lnTo>
                    <a:pt x="819" y="990"/>
                  </a:lnTo>
                  <a:lnTo>
                    <a:pt x="819" y="996"/>
                  </a:lnTo>
                  <a:lnTo>
                    <a:pt x="819" y="996"/>
                  </a:lnTo>
                  <a:lnTo>
                    <a:pt x="819" y="996"/>
                  </a:lnTo>
                  <a:lnTo>
                    <a:pt x="819" y="996"/>
                  </a:lnTo>
                  <a:lnTo>
                    <a:pt x="813" y="996"/>
                  </a:lnTo>
                  <a:lnTo>
                    <a:pt x="813" y="996"/>
                  </a:lnTo>
                  <a:lnTo>
                    <a:pt x="813" y="990"/>
                  </a:lnTo>
                  <a:lnTo>
                    <a:pt x="813" y="990"/>
                  </a:lnTo>
                  <a:lnTo>
                    <a:pt x="813" y="990"/>
                  </a:lnTo>
                  <a:lnTo>
                    <a:pt x="808" y="990"/>
                  </a:lnTo>
                  <a:lnTo>
                    <a:pt x="808" y="990"/>
                  </a:lnTo>
                  <a:lnTo>
                    <a:pt x="808" y="990"/>
                  </a:lnTo>
                  <a:lnTo>
                    <a:pt x="808" y="985"/>
                  </a:lnTo>
                  <a:lnTo>
                    <a:pt x="808" y="985"/>
                  </a:lnTo>
                  <a:lnTo>
                    <a:pt x="808" y="985"/>
                  </a:lnTo>
                  <a:lnTo>
                    <a:pt x="803" y="985"/>
                  </a:lnTo>
                  <a:lnTo>
                    <a:pt x="803" y="985"/>
                  </a:lnTo>
                  <a:lnTo>
                    <a:pt x="803" y="985"/>
                  </a:lnTo>
                  <a:lnTo>
                    <a:pt x="803" y="985"/>
                  </a:lnTo>
                  <a:lnTo>
                    <a:pt x="803" y="985"/>
                  </a:lnTo>
                  <a:lnTo>
                    <a:pt x="798" y="985"/>
                  </a:lnTo>
                  <a:lnTo>
                    <a:pt x="798" y="985"/>
                  </a:lnTo>
                  <a:lnTo>
                    <a:pt x="798" y="980"/>
                  </a:lnTo>
                  <a:lnTo>
                    <a:pt x="798" y="980"/>
                  </a:lnTo>
                  <a:lnTo>
                    <a:pt x="798" y="980"/>
                  </a:lnTo>
                  <a:lnTo>
                    <a:pt x="798" y="980"/>
                  </a:lnTo>
                  <a:lnTo>
                    <a:pt x="793" y="980"/>
                  </a:lnTo>
                  <a:lnTo>
                    <a:pt x="793" y="980"/>
                  </a:lnTo>
                  <a:lnTo>
                    <a:pt x="793" y="980"/>
                  </a:lnTo>
                  <a:lnTo>
                    <a:pt x="793" y="980"/>
                  </a:lnTo>
                  <a:lnTo>
                    <a:pt x="788" y="980"/>
                  </a:lnTo>
                  <a:lnTo>
                    <a:pt x="788" y="980"/>
                  </a:lnTo>
                  <a:lnTo>
                    <a:pt x="788" y="980"/>
                  </a:lnTo>
                  <a:lnTo>
                    <a:pt x="788" y="980"/>
                  </a:lnTo>
                  <a:lnTo>
                    <a:pt x="788" y="980"/>
                  </a:lnTo>
                  <a:lnTo>
                    <a:pt x="788" y="980"/>
                  </a:lnTo>
                  <a:lnTo>
                    <a:pt x="782" y="985"/>
                  </a:lnTo>
                  <a:lnTo>
                    <a:pt x="782" y="985"/>
                  </a:lnTo>
                  <a:lnTo>
                    <a:pt x="782" y="985"/>
                  </a:lnTo>
                  <a:lnTo>
                    <a:pt x="777" y="985"/>
                  </a:lnTo>
                  <a:lnTo>
                    <a:pt x="777" y="985"/>
                  </a:lnTo>
                  <a:lnTo>
                    <a:pt x="777" y="985"/>
                  </a:lnTo>
                  <a:lnTo>
                    <a:pt x="777" y="985"/>
                  </a:lnTo>
                  <a:lnTo>
                    <a:pt x="777" y="990"/>
                  </a:lnTo>
                  <a:lnTo>
                    <a:pt x="777" y="990"/>
                  </a:lnTo>
                  <a:lnTo>
                    <a:pt x="777" y="990"/>
                  </a:lnTo>
                  <a:lnTo>
                    <a:pt x="772" y="990"/>
                  </a:lnTo>
                  <a:lnTo>
                    <a:pt x="772" y="996"/>
                  </a:lnTo>
                  <a:lnTo>
                    <a:pt x="772" y="996"/>
                  </a:lnTo>
                  <a:lnTo>
                    <a:pt x="772" y="996"/>
                  </a:lnTo>
                  <a:lnTo>
                    <a:pt x="767" y="996"/>
                  </a:lnTo>
                  <a:lnTo>
                    <a:pt x="767" y="996"/>
                  </a:lnTo>
                  <a:lnTo>
                    <a:pt x="767" y="996"/>
                  </a:lnTo>
                  <a:lnTo>
                    <a:pt x="762" y="996"/>
                  </a:lnTo>
                  <a:lnTo>
                    <a:pt x="762" y="996"/>
                  </a:lnTo>
                  <a:lnTo>
                    <a:pt x="762" y="996"/>
                  </a:lnTo>
                  <a:lnTo>
                    <a:pt x="762" y="1001"/>
                  </a:lnTo>
                  <a:lnTo>
                    <a:pt x="762" y="1001"/>
                  </a:lnTo>
                  <a:lnTo>
                    <a:pt x="762" y="1001"/>
                  </a:lnTo>
                  <a:lnTo>
                    <a:pt x="756" y="1006"/>
                  </a:lnTo>
                  <a:lnTo>
                    <a:pt x="756" y="1006"/>
                  </a:lnTo>
                  <a:lnTo>
                    <a:pt x="756" y="1006"/>
                  </a:lnTo>
                  <a:lnTo>
                    <a:pt x="751" y="1006"/>
                  </a:lnTo>
                  <a:lnTo>
                    <a:pt x="751" y="1006"/>
                  </a:lnTo>
                  <a:lnTo>
                    <a:pt x="751" y="1006"/>
                  </a:lnTo>
                  <a:lnTo>
                    <a:pt x="751" y="1006"/>
                  </a:lnTo>
                  <a:lnTo>
                    <a:pt x="751" y="1006"/>
                  </a:lnTo>
                  <a:lnTo>
                    <a:pt x="746" y="1011"/>
                  </a:lnTo>
                  <a:lnTo>
                    <a:pt x="746" y="1011"/>
                  </a:lnTo>
                  <a:lnTo>
                    <a:pt x="746" y="1011"/>
                  </a:lnTo>
                  <a:lnTo>
                    <a:pt x="746" y="1011"/>
                  </a:lnTo>
                  <a:lnTo>
                    <a:pt x="741" y="1011"/>
                  </a:lnTo>
                  <a:lnTo>
                    <a:pt x="741" y="1011"/>
                  </a:lnTo>
                  <a:lnTo>
                    <a:pt x="741" y="1011"/>
                  </a:lnTo>
                  <a:lnTo>
                    <a:pt x="736" y="1011"/>
                  </a:lnTo>
                  <a:lnTo>
                    <a:pt x="736" y="1011"/>
                  </a:lnTo>
                  <a:lnTo>
                    <a:pt x="736" y="1011"/>
                  </a:lnTo>
                  <a:lnTo>
                    <a:pt x="736" y="1011"/>
                  </a:lnTo>
                  <a:lnTo>
                    <a:pt x="736" y="1011"/>
                  </a:lnTo>
                  <a:lnTo>
                    <a:pt x="731" y="1011"/>
                  </a:lnTo>
                  <a:lnTo>
                    <a:pt x="731" y="1006"/>
                  </a:lnTo>
                  <a:lnTo>
                    <a:pt x="731" y="1006"/>
                  </a:lnTo>
                  <a:lnTo>
                    <a:pt x="731" y="1006"/>
                  </a:lnTo>
                  <a:lnTo>
                    <a:pt x="731" y="1001"/>
                  </a:lnTo>
                  <a:lnTo>
                    <a:pt x="731" y="1001"/>
                  </a:lnTo>
                  <a:lnTo>
                    <a:pt x="736" y="1001"/>
                  </a:lnTo>
                  <a:lnTo>
                    <a:pt x="736" y="1001"/>
                  </a:lnTo>
                  <a:lnTo>
                    <a:pt x="736" y="996"/>
                  </a:lnTo>
                  <a:lnTo>
                    <a:pt x="731" y="996"/>
                  </a:lnTo>
                  <a:lnTo>
                    <a:pt x="731" y="996"/>
                  </a:lnTo>
                  <a:lnTo>
                    <a:pt x="731" y="996"/>
                  </a:lnTo>
                  <a:lnTo>
                    <a:pt x="731" y="996"/>
                  </a:lnTo>
                  <a:lnTo>
                    <a:pt x="725" y="996"/>
                  </a:lnTo>
                  <a:lnTo>
                    <a:pt x="725" y="990"/>
                  </a:lnTo>
                  <a:lnTo>
                    <a:pt x="725" y="990"/>
                  </a:lnTo>
                  <a:lnTo>
                    <a:pt x="725" y="990"/>
                  </a:lnTo>
                  <a:lnTo>
                    <a:pt x="725" y="990"/>
                  </a:lnTo>
                  <a:lnTo>
                    <a:pt x="725" y="985"/>
                  </a:lnTo>
                  <a:lnTo>
                    <a:pt x="720" y="985"/>
                  </a:lnTo>
                  <a:lnTo>
                    <a:pt x="720" y="985"/>
                  </a:lnTo>
                  <a:lnTo>
                    <a:pt x="720" y="985"/>
                  </a:lnTo>
                  <a:lnTo>
                    <a:pt x="720" y="985"/>
                  </a:lnTo>
                  <a:lnTo>
                    <a:pt x="720" y="980"/>
                  </a:lnTo>
                  <a:lnTo>
                    <a:pt x="720" y="980"/>
                  </a:lnTo>
                  <a:lnTo>
                    <a:pt x="715" y="980"/>
                  </a:lnTo>
                  <a:lnTo>
                    <a:pt x="715" y="980"/>
                  </a:lnTo>
                  <a:lnTo>
                    <a:pt x="715" y="980"/>
                  </a:lnTo>
                  <a:lnTo>
                    <a:pt x="710" y="980"/>
                  </a:lnTo>
                  <a:lnTo>
                    <a:pt x="710" y="980"/>
                  </a:lnTo>
                  <a:lnTo>
                    <a:pt x="710" y="980"/>
                  </a:lnTo>
                  <a:lnTo>
                    <a:pt x="710" y="980"/>
                  </a:lnTo>
                  <a:lnTo>
                    <a:pt x="710" y="980"/>
                  </a:lnTo>
                  <a:lnTo>
                    <a:pt x="705" y="980"/>
                  </a:lnTo>
                  <a:lnTo>
                    <a:pt x="705" y="980"/>
                  </a:lnTo>
                  <a:lnTo>
                    <a:pt x="705" y="980"/>
                  </a:lnTo>
                  <a:lnTo>
                    <a:pt x="705" y="980"/>
                  </a:lnTo>
                  <a:lnTo>
                    <a:pt x="699" y="980"/>
                  </a:lnTo>
                  <a:lnTo>
                    <a:pt x="699" y="980"/>
                  </a:lnTo>
                  <a:lnTo>
                    <a:pt x="699" y="980"/>
                  </a:lnTo>
                  <a:lnTo>
                    <a:pt x="694" y="980"/>
                  </a:lnTo>
                  <a:lnTo>
                    <a:pt x="694" y="980"/>
                  </a:lnTo>
                  <a:lnTo>
                    <a:pt x="694" y="980"/>
                  </a:lnTo>
                  <a:lnTo>
                    <a:pt x="689" y="980"/>
                  </a:lnTo>
                  <a:lnTo>
                    <a:pt x="689" y="980"/>
                  </a:lnTo>
                  <a:lnTo>
                    <a:pt x="689" y="980"/>
                  </a:lnTo>
                  <a:lnTo>
                    <a:pt x="689" y="980"/>
                  </a:lnTo>
                  <a:lnTo>
                    <a:pt x="684" y="980"/>
                  </a:lnTo>
                  <a:lnTo>
                    <a:pt x="684" y="980"/>
                  </a:lnTo>
                  <a:lnTo>
                    <a:pt x="684" y="980"/>
                  </a:lnTo>
                  <a:lnTo>
                    <a:pt x="684" y="980"/>
                  </a:lnTo>
                  <a:lnTo>
                    <a:pt x="684" y="980"/>
                  </a:lnTo>
                  <a:lnTo>
                    <a:pt x="684" y="980"/>
                  </a:lnTo>
                  <a:lnTo>
                    <a:pt x="684" y="980"/>
                  </a:lnTo>
                  <a:lnTo>
                    <a:pt x="684" y="975"/>
                  </a:lnTo>
                  <a:lnTo>
                    <a:pt x="679" y="975"/>
                  </a:lnTo>
                  <a:lnTo>
                    <a:pt x="679" y="975"/>
                  </a:lnTo>
                  <a:lnTo>
                    <a:pt x="679" y="975"/>
                  </a:lnTo>
                  <a:lnTo>
                    <a:pt x="674" y="975"/>
                  </a:lnTo>
                  <a:lnTo>
                    <a:pt x="674" y="975"/>
                  </a:lnTo>
                  <a:lnTo>
                    <a:pt x="674" y="975"/>
                  </a:lnTo>
                  <a:lnTo>
                    <a:pt x="668" y="975"/>
                  </a:lnTo>
                  <a:lnTo>
                    <a:pt x="668" y="975"/>
                  </a:lnTo>
                  <a:lnTo>
                    <a:pt x="668" y="975"/>
                  </a:lnTo>
                  <a:lnTo>
                    <a:pt x="668" y="970"/>
                  </a:lnTo>
                  <a:lnTo>
                    <a:pt x="668" y="975"/>
                  </a:lnTo>
                  <a:lnTo>
                    <a:pt x="663" y="975"/>
                  </a:lnTo>
                  <a:lnTo>
                    <a:pt x="663" y="975"/>
                  </a:lnTo>
                  <a:lnTo>
                    <a:pt x="663" y="975"/>
                  </a:lnTo>
                  <a:lnTo>
                    <a:pt x="663" y="980"/>
                  </a:lnTo>
                  <a:lnTo>
                    <a:pt x="663" y="975"/>
                  </a:lnTo>
                  <a:lnTo>
                    <a:pt x="663" y="975"/>
                  </a:lnTo>
                  <a:lnTo>
                    <a:pt x="658" y="975"/>
                  </a:lnTo>
                  <a:lnTo>
                    <a:pt x="658" y="975"/>
                  </a:lnTo>
                  <a:lnTo>
                    <a:pt x="658" y="975"/>
                  </a:lnTo>
                  <a:lnTo>
                    <a:pt x="653" y="975"/>
                  </a:lnTo>
                  <a:lnTo>
                    <a:pt x="653" y="975"/>
                  </a:lnTo>
                  <a:lnTo>
                    <a:pt x="653" y="975"/>
                  </a:lnTo>
                  <a:lnTo>
                    <a:pt x="653" y="975"/>
                  </a:lnTo>
                  <a:lnTo>
                    <a:pt x="653" y="975"/>
                  </a:lnTo>
                  <a:lnTo>
                    <a:pt x="653" y="975"/>
                  </a:lnTo>
                  <a:lnTo>
                    <a:pt x="648" y="975"/>
                  </a:lnTo>
                  <a:lnTo>
                    <a:pt x="648" y="975"/>
                  </a:lnTo>
                  <a:lnTo>
                    <a:pt x="648" y="975"/>
                  </a:lnTo>
                  <a:lnTo>
                    <a:pt x="648" y="975"/>
                  </a:lnTo>
                  <a:lnTo>
                    <a:pt x="648" y="970"/>
                  </a:lnTo>
                  <a:lnTo>
                    <a:pt x="642" y="970"/>
                  </a:lnTo>
                  <a:lnTo>
                    <a:pt x="642" y="970"/>
                  </a:lnTo>
                  <a:lnTo>
                    <a:pt x="642" y="970"/>
                  </a:lnTo>
                  <a:lnTo>
                    <a:pt x="642" y="964"/>
                  </a:lnTo>
                  <a:lnTo>
                    <a:pt x="642" y="964"/>
                  </a:lnTo>
                  <a:lnTo>
                    <a:pt x="642" y="964"/>
                  </a:lnTo>
                  <a:lnTo>
                    <a:pt x="637" y="964"/>
                  </a:lnTo>
                  <a:lnTo>
                    <a:pt x="637" y="964"/>
                  </a:lnTo>
                  <a:lnTo>
                    <a:pt x="637" y="964"/>
                  </a:lnTo>
                  <a:lnTo>
                    <a:pt x="637" y="964"/>
                  </a:lnTo>
                  <a:lnTo>
                    <a:pt x="637" y="964"/>
                  </a:lnTo>
                  <a:lnTo>
                    <a:pt x="642" y="964"/>
                  </a:lnTo>
                  <a:lnTo>
                    <a:pt x="642" y="959"/>
                  </a:lnTo>
                  <a:lnTo>
                    <a:pt x="642" y="959"/>
                  </a:lnTo>
                  <a:lnTo>
                    <a:pt x="642" y="959"/>
                  </a:lnTo>
                  <a:lnTo>
                    <a:pt x="642" y="959"/>
                  </a:lnTo>
                  <a:lnTo>
                    <a:pt x="642" y="954"/>
                  </a:lnTo>
                  <a:lnTo>
                    <a:pt x="642" y="954"/>
                  </a:lnTo>
                  <a:lnTo>
                    <a:pt x="642" y="954"/>
                  </a:lnTo>
                  <a:lnTo>
                    <a:pt x="648" y="954"/>
                  </a:lnTo>
                  <a:lnTo>
                    <a:pt x="648" y="954"/>
                  </a:lnTo>
                  <a:lnTo>
                    <a:pt x="648" y="954"/>
                  </a:lnTo>
                  <a:lnTo>
                    <a:pt x="648" y="949"/>
                  </a:lnTo>
                  <a:lnTo>
                    <a:pt x="648" y="949"/>
                  </a:lnTo>
                  <a:lnTo>
                    <a:pt x="648" y="949"/>
                  </a:lnTo>
                  <a:lnTo>
                    <a:pt x="648" y="949"/>
                  </a:lnTo>
                  <a:lnTo>
                    <a:pt x="648" y="944"/>
                  </a:lnTo>
                  <a:lnTo>
                    <a:pt x="648" y="944"/>
                  </a:lnTo>
                  <a:lnTo>
                    <a:pt x="648" y="944"/>
                  </a:lnTo>
                  <a:lnTo>
                    <a:pt x="648" y="944"/>
                  </a:lnTo>
                  <a:lnTo>
                    <a:pt x="642" y="944"/>
                  </a:lnTo>
                  <a:lnTo>
                    <a:pt x="642" y="944"/>
                  </a:lnTo>
                  <a:lnTo>
                    <a:pt x="642" y="944"/>
                  </a:lnTo>
                  <a:lnTo>
                    <a:pt x="642" y="944"/>
                  </a:lnTo>
                  <a:lnTo>
                    <a:pt x="642" y="938"/>
                  </a:lnTo>
                  <a:lnTo>
                    <a:pt x="642" y="938"/>
                  </a:lnTo>
                  <a:lnTo>
                    <a:pt x="642" y="938"/>
                  </a:lnTo>
                  <a:lnTo>
                    <a:pt x="642" y="933"/>
                  </a:lnTo>
                  <a:lnTo>
                    <a:pt x="642" y="933"/>
                  </a:lnTo>
                  <a:lnTo>
                    <a:pt x="642" y="933"/>
                  </a:lnTo>
                  <a:lnTo>
                    <a:pt x="642" y="933"/>
                  </a:lnTo>
                  <a:lnTo>
                    <a:pt x="637" y="933"/>
                  </a:lnTo>
                  <a:lnTo>
                    <a:pt x="637" y="928"/>
                  </a:lnTo>
                  <a:lnTo>
                    <a:pt x="637" y="928"/>
                  </a:lnTo>
                  <a:lnTo>
                    <a:pt x="637" y="928"/>
                  </a:lnTo>
                  <a:lnTo>
                    <a:pt x="637" y="928"/>
                  </a:lnTo>
                  <a:lnTo>
                    <a:pt x="632" y="923"/>
                  </a:lnTo>
                  <a:lnTo>
                    <a:pt x="632" y="923"/>
                  </a:lnTo>
                  <a:lnTo>
                    <a:pt x="632" y="923"/>
                  </a:lnTo>
                  <a:lnTo>
                    <a:pt x="627" y="923"/>
                  </a:lnTo>
                  <a:lnTo>
                    <a:pt x="627" y="923"/>
                  </a:lnTo>
                  <a:lnTo>
                    <a:pt x="627" y="923"/>
                  </a:lnTo>
                  <a:lnTo>
                    <a:pt x="627" y="923"/>
                  </a:lnTo>
                  <a:lnTo>
                    <a:pt x="627" y="923"/>
                  </a:lnTo>
                  <a:lnTo>
                    <a:pt x="627" y="918"/>
                  </a:lnTo>
                  <a:lnTo>
                    <a:pt x="627" y="918"/>
                  </a:lnTo>
                  <a:lnTo>
                    <a:pt x="627" y="918"/>
                  </a:lnTo>
                  <a:lnTo>
                    <a:pt x="627" y="913"/>
                  </a:lnTo>
                  <a:lnTo>
                    <a:pt x="622" y="913"/>
                  </a:lnTo>
                  <a:lnTo>
                    <a:pt x="622" y="913"/>
                  </a:lnTo>
                  <a:lnTo>
                    <a:pt x="622" y="913"/>
                  </a:lnTo>
                  <a:lnTo>
                    <a:pt x="622" y="913"/>
                  </a:lnTo>
                  <a:lnTo>
                    <a:pt x="622" y="918"/>
                  </a:lnTo>
                  <a:lnTo>
                    <a:pt x="622" y="918"/>
                  </a:lnTo>
                  <a:lnTo>
                    <a:pt x="622" y="913"/>
                  </a:lnTo>
                  <a:lnTo>
                    <a:pt x="617" y="913"/>
                  </a:lnTo>
                  <a:lnTo>
                    <a:pt x="617" y="913"/>
                  </a:lnTo>
                  <a:lnTo>
                    <a:pt x="617" y="913"/>
                  </a:lnTo>
                  <a:lnTo>
                    <a:pt x="617" y="913"/>
                  </a:lnTo>
                  <a:lnTo>
                    <a:pt x="617" y="907"/>
                  </a:lnTo>
                  <a:lnTo>
                    <a:pt x="611" y="907"/>
                  </a:lnTo>
                  <a:lnTo>
                    <a:pt x="611" y="907"/>
                  </a:lnTo>
                  <a:lnTo>
                    <a:pt x="611" y="902"/>
                  </a:lnTo>
                  <a:lnTo>
                    <a:pt x="611" y="902"/>
                  </a:lnTo>
                  <a:lnTo>
                    <a:pt x="606" y="902"/>
                  </a:lnTo>
                  <a:lnTo>
                    <a:pt x="606" y="897"/>
                  </a:lnTo>
                  <a:lnTo>
                    <a:pt x="606" y="897"/>
                  </a:lnTo>
                  <a:lnTo>
                    <a:pt x="606" y="897"/>
                  </a:lnTo>
                  <a:lnTo>
                    <a:pt x="601" y="897"/>
                  </a:lnTo>
                  <a:lnTo>
                    <a:pt x="601" y="897"/>
                  </a:lnTo>
                  <a:lnTo>
                    <a:pt x="601" y="897"/>
                  </a:lnTo>
                  <a:lnTo>
                    <a:pt x="601" y="897"/>
                  </a:lnTo>
                  <a:lnTo>
                    <a:pt x="601" y="897"/>
                  </a:lnTo>
                  <a:lnTo>
                    <a:pt x="596" y="897"/>
                  </a:lnTo>
                  <a:lnTo>
                    <a:pt x="596" y="897"/>
                  </a:lnTo>
                  <a:lnTo>
                    <a:pt x="596" y="897"/>
                  </a:lnTo>
                  <a:lnTo>
                    <a:pt x="591" y="897"/>
                  </a:lnTo>
                  <a:lnTo>
                    <a:pt x="591" y="897"/>
                  </a:lnTo>
                  <a:lnTo>
                    <a:pt x="591" y="897"/>
                  </a:lnTo>
                  <a:lnTo>
                    <a:pt x="591" y="897"/>
                  </a:lnTo>
                  <a:lnTo>
                    <a:pt x="591" y="892"/>
                  </a:lnTo>
                  <a:lnTo>
                    <a:pt x="591" y="892"/>
                  </a:lnTo>
                  <a:lnTo>
                    <a:pt x="585" y="892"/>
                  </a:lnTo>
                  <a:lnTo>
                    <a:pt x="585" y="887"/>
                  </a:lnTo>
                  <a:lnTo>
                    <a:pt x="585" y="887"/>
                  </a:lnTo>
                  <a:lnTo>
                    <a:pt x="585" y="887"/>
                  </a:lnTo>
                  <a:lnTo>
                    <a:pt x="585" y="881"/>
                  </a:lnTo>
                  <a:lnTo>
                    <a:pt x="585" y="881"/>
                  </a:lnTo>
                  <a:lnTo>
                    <a:pt x="585" y="881"/>
                  </a:lnTo>
                  <a:lnTo>
                    <a:pt x="585" y="876"/>
                  </a:lnTo>
                  <a:lnTo>
                    <a:pt x="585" y="876"/>
                  </a:lnTo>
                  <a:lnTo>
                    <a:pt x="591" y="876"/>
                  </a:lnTo>
                  <a:lnTo>
                    <a:pt x="591" y="876"/>
                  </a:lnTo>
                  <a:lnTo>
                    <a:pt x="591" y="876"/>
                  </a:lnTo>
                  <a:lnTo>
                    <a:pt x="591" y="871"/>
                  </a:lnTo>
                  <a:lnTo>
                    <a:pt x="585" y="871"/>
                  </a:lnTo>
                  <a:lnTo>
                    <a:pt x="585" y="871"/>
                  </a:lnTo>
                  <a:lnTo>
                    <a:pt x="585" y="871"/>
                  </a:lnTo>
                  <a:lnTo>
                    <a:pt x="585" y="871"/>
                  </a:lnTo>
                  <a:lnTo>
                    <a:pt x="585" y="866"/>
                  </a:lnTo>
                  <a:lnTo>
                    <a:pt x="585" y="866"/>
                  </a:lnTo>
                  <a:lnTo>
                    <a:pt x="585" y="866"/>
                  </a:lnTo>
                  <a:lnTo>
                    <a:pt x="585" y="866"/>
                  </a:lnTo>
                  <a:lnTo>
                    <a:pt x="585" y="861"/>
                  </a:lnTo>
                  <a:lnTo>
                    <a:pt x="585" y="861"/>
                  </a:lnTo>
                  <a:lnTo>
                    <a:pt x="585" y="861"/>
                  </a:lnTo>
                  <a:lnTo>
                    <a:pt x="585" y="861"/>
                  </a:lnTo>
                  <a:lnTo>
                    <a:pt x="585" y="855"/>
                  </a:lnTo>
                  <a:lnTo>
                    <a:pt x="585" y="855"/>
                  </a:lnTo>
                  <a:lnTo>
                    <a:pt x="585" y="855"/>
                  </a:lnTo>
                  <a:lnTo>
                    <a:pt x="585" y="855"/>
                  </a:lnTo>
                  <a:lnTo>
                    <a:pt x="585" y="855"/>
                  </a:lnTo>
                  <a:lnTo>
                    <a:pt x="585" y="850"/>
                  </a:lnTo>
                  <a:lnTo>
                    <a:pt x="580" y="850"/>
                  </a:lnTo>
                  <a:lnTo>
                    <a:pt x="580" y="850"/>
                  </a:lnTo>
                  <a:lnTo>
                    <a:pt x="580" y="845"/>
                  </a:lnTo>
                  <a:lnTo>
                    <a:pt x="580" y="845"/>
                  </a:lnTo>
                  <a:lnTo>
                    <a:pt x="580" y="845"/>
                  </a:lnTo>
                  <a:lnTo>
                    <a:pt x="575" y="845"/>
                  </a:lnTo>
                  <a:lnTo>
                    <a:pt x="575" y="840"/>
                  </a:lnTo>
                  <a:lnTo>
                    <a:pt x="575" y="840"/>
                  </a:lnTo>
                  <a:lnTo>
                    <a:pt x="575" y="840"/>
                  </a:lnTo>
                  <a:lnTo>
                    <a:pt x="575" y="835"/>
                  </a:lnTo>
                  <a:lnTo>
                    <a:pt x="575" y="835"/>
                  </a:lnTo>
                  <a:lnTo>
                    <a:pt x="570" y="835"/>
                  </a:lnTo>
                  <a:lnTo>
                    <a:pt x="570" y="840"/>
                  </a:lnTo>
                  <a:lnTo>
                    <a:pt x="570" y="840"/>
                  </a:lnTo>
                  <a:lnTo>
                    <a:pt x="570" y="840"/>
                  </a:lnTo>
                  <a:lnTo>
                    <a:pt x="565" y="835"/>
                  </a:lnTo>
                  <a:lnTo>
                    <a:pt x="565" y="835"/>
                  </a:lnTo>
                  <a:lnTo>
                    <a:pt x="565" y="835"/>
                  </a:lnTo>
                  <a:lnTo>
                    <a:pt x="565" y="835"/>
                  </a:lnTo>
                  <a:lnTo>
                    <a:pt x="565" y="830"/>
                  </a:lnTo>
                  <a:lnTo>
                    <a:pt x="565" y="830"/>
                  </a:lnTo>
                  <a:lnTo>
                    <a:pt x="565" y="830"/>
                  </a:lnTo>
                  <a:lnTo>
                    <a:pt x="560" y="830"/>
                  </a:lnTo>
                  <a:lnTo>
                    <a:pt x="560" y="830"/>
                  </a:lnTo>
                  <a:lnTo>
                    <a:pt x="560" y="830"/>
                  </a:lnTo>
                  <a:lnTo>
                    <a:pt x="560" y="830"/>
                  </a:lnTo>
                  <a:lnTo>
                    <a:pt x="560" y="835"/>
                  </a:lnTo>
                  <a:lnTo>
                    <a:pt x="554" y="830"/>
                  </a:lnTo>
                  <a:lnTo>
                    <a:pt x="554" y="830"/>
                  </a:lnTo>
                  <a:lnTo>
                    <a:pt x="554" y="830"/>
                  </a:lnTo>
                  <a:lnTo>
                    <a:pt x="554" y="830"/>
                  </a:lnTo>
                  <a:lnTo>
                    <a:pt x="549" y="830"/>
                  </a:lnTo>
                  <a:lnTo>
                    <a:pt x="549" y="830"/>
                  </a:lnTo>
                  <a:lnTo>
                    <a:pt x="549" y="830"/>
                  </a:lnTo>
                  <a:lnTo>
                    <a:pt x="549" y="824"/>
                  </a:lnTo>
                  <a:lnTo>
                    <a:pt x="549" y="824"/>
                  </a:lnTo>
                  <a:lnTo>
                    <a:pt x="549" y="824"/>
                  </a:lnTo>
                  <a:lnTo>
                    <a:pt x="549" y="819"/>
                  </a:lnTo>
                  <a:lnTo>
                    <a:pt x="544" y="819"/>
                  </a:lnTo>
                  <a:lnTo>
                    <a:pt x="544" y="819"/>
                  </a:lnTo>
                  <a:lnTo>
                    <a:pt x="544" y="819"/>
                  </a:lnTo>
                  <a:lnTo>
                    <a:pt x="544" y="814"/>
                  </a:lnTo>
                  <a:lnTo>
                    <a:pt x="544" y="814"/>
                  </a:lnTo>
                  <a:lnTo>
                    <a:pt x="544" y="814"/>
                  </a:lnTo>
                  <a:lnTo>
                    <a:pt x="544" y="814"/>
                  </a:lnTo>
                  <a:lnTo>
                    <a:pt x="544" y="814"/>
                  </a:lnTo>
                  <a:lnTo>
                    <a:pt x="544" y="809"/>
                  </a:lnTo>
                  <a:lnTo>
                    <a:pt x="544" y="809"/>
                  </a:lnTo>
                  <a:lnTo>
                    <a:pt x="544" y="804"/>
                  </a:lnTo>
                  <a:lnTo>
                    <a:pt x="544" y="804"/>
                  </a:lnTo>
                  <a:lnTo>
                    <a:pt x="544" y="804"/>
                  </a:lnTo>
                  <a:lnTo>
                    <a:pt x="549" y="798"/>
                  </a:lnTo>
                  <a:lnTo>
                    <a:pt x="549" y="798"/>
                  </a:lnTo>
                  <a:lnTo>
                    <a:pt x="549" y="798"/>
                  </a:lnTo>
                  <a:lnTo>
                    <a:pt x="549" y="798"/>
                  </a:lnTo>
                  <a:lnTo>
                    <a:pt x="544" y="793"/>
                  </a:lnTo>
                  <a:lnTo>
                    <a:pt x="544" y="793"/>
                  </a:lnTo>
                  <a:lnTo>
                    <a:pt x="549" y="793"/>
                  </a:lnTo>
                  <a:lnTo>
                    <a:pt x="549" y="788"/>
                  </a:lnTo>
                  <a:lnTo>
                    <a:pt x="549" y="788"/>
                  </a:lnTo>
                  <a:lnTo>
                    <a:pt x="554" y="788"/>
                  </a:lnTo>
                  <a:lnTo>
                    <a:pt x="549" y="788"/>
                  </a:lnTo>
                  <a:lnTo>
                    <a:pt x="549" y="788"/>
                  </a:lnTo>
                  <a:lnTo>
                    <a:pt x="549" y="788"/>
                  </a:lnTo>
                  <a:lnTo>
                    <a:pt x="544" y="788"/>
                  </a:lnTo>
                  <a:lnTo>
                    <a:pt x="544" y="788"/>
                  </a:lnTo>
                  <a:lnTo>
                    <a:pt x="544" y="788"/>
                  </a:lnTo>
                  <a:lnTo>
                    <a:pt x="539" y="793"/>
                  </a:lnTo>
                  <a:lnTo>
                    <a:pt x="539" y="788"/>
                  </a:lnTo>
                  <a:lnTo>
                    <a:pt x="539" y="788"/>
                  </a:lnTo>
                  <a:lnTo>
                    <a:pt x="539" y="788"/>
                  </a:lnTo>
                  <a:lnTo>
                    <a:pt x="534" y="783"/>
                  </a:lnTo>
                  <a:lnTo>
                    <a:pt x="534" y="788"/>
                  </a:lnTo>
                  <a:lnTo>
                    <a:pt x="534" y="788"/>
                  </a:lnTo>
                  <a:lnTo>
                    <a:pt x="534" y="788"/>
                  </a:lnTo>
                  <a:lnTo>
                    <a:pt x="534" y="788"/>
                  </a:lnTo>
                  <a:lnTo>
                    <a:pt x="534" y="788"/>
                  </a:lnTo>
                  <a:lnTo>
                    <a:pt x="528" y="788"/>
                  </a:lnTo>
                  <a:lnTo>
                    <a:pt x="528" y="788"/>
                  </a:lnTo>
                  <a:lnTo>
                    <a:pt x="523" y="788"/>
                  </a:lnTo>
                  <a:lnTo>
                    <a:pt x="523" y="788"/>
                  </a:lnTo>
                  <a:lnTo>
                    <a:pt x="523" y="783"/>
                  </a:lnTo>
                  <a:lnTo>
                    <a:pt x="518" y="783"/>
                  </a:lnTo>
                  <a:lnTo>
                    <a:pt x="518" y="783"/>
                  </a:lnTo>
                  <a:lnTo>
                    <a:pt x="513" y="783"/>
                  </a:lnTo>
                  <a:lnTo>
                    <a:pt x="513" y="783"/>
                  </a:lnTo>
                  <a:lnTo>
                    <a:pt x="513" y="783"/>
                  </a:lnTo>
                  <a:lnTo>
                    <a:pt x="508" y="788"/>
                  </a:lnTo>
                  <a:lnTo>
                    <a:pt x="508" y="788"/>
                  </a:lnTo>
                  <a:lnTo>
                    <a:pt x="508" y="788"/>
                  </a:lnTo>
                  <a:lnTo>
                    <a:pt x="503" y="788"/>
                  </a:lnTo>
                  <a:lnTo>
                    <a:pt x="503" y="788"/>
                  </a:lnTo>
                  <a:lnTo>
                    <a:pt x="503" y="793"/>
                  </a:lnTo>
                  <a:lnTo>
                    <a:pt x="503" y="793"/>
                  </a:lnTo>
                  <a:lnTo>
                    <a:pt x="503" y="793"/>
                  </a:lnTo>
                  <a:lnTo>
                    <a:pt x="503" y="798"/>
                  </a:lnTo>
                  <a:lnTo>
                    <a:pt x="497" y="798"/>
                  </a:lnTo>
                  <a:lnTo>
                    <a:pt x="497" y="798"/>
                  </a:lnTo>
                  <a:lnTo>
                    <a:pt x="492" y="798"/>
                  </a:lnTo>
                  <a:lnTo>
                    <a:pt x="492" y="798"/>
                  </a:lnTo>
                  <a:lnTo>
                    <a:pt x="492" y="798"/>
                  </a:lnTo>
                  <a:lnTo>
                    <a:pt x="487" y="793"/>
                  </a:lnTo>
                  <a:lnTo>
                    <a:pt x="487" y="793"/>
                  </a:lnTo>
                  <a:lnTo>
                    <a:pt x="487" y="793"/>
                  </a:lnTo>
                  <a:lnTo>
                    <a:pt x="487" y="793"/>
                  </a:lnTo>
                  <a:lnTo>
                    <a:pt x="482" y="793"/>
                  </a:lnTo>
                  <a:lnTo>
                    <a:pt x="482" y="793"/>
                  </a:lnTo>
                  <a:lnTo>
                    <a:pt x="477" y="793"/>
                  </a:lnTo>
                  <a:lnTo>
                    <a:pt x="477" y="793"/>
                  </a:lnTo>
                  <a:lnTo>
                    <a:pt x="477" y="793"/>
                  </a:lnTo>
                  <a:lnTo>
                    <a:pt x="477" y="788"/>
                  </a:lnTo>
                  <a:lnTo>
                    <a:pt x="471" y="788"/>
                  </a:lnTo>
                  <a:lnTo>
                    <a:pt x="471" y="788"/>
                  </a:lnTo>
                  <a:lnTo>
                    <a:pt x="471" y="783"/>
                  </a:lnTo>
                  <a:lnTo>
                    <a:pt x="471" y="783"/>
                  </a:lnTo>
                  <a:lnTo>
                    <a:pt x="471" y="783"/>
                  </a:lnTo>
                  <a:lnTo>
                    <a:pt x="466" y="783"/>
                  </a:lnTo>
                  <a:lnTo>
                    <a:pt x="466" y="783"/>
                  </a:lnTo>
                  <a:lnTo>
                    <a:pt x="466" y="783"/>
                  </a:lnTo>
                  <a:lnTo>
                    <a:pt x="466" y="783"/>
                  </a:lnTo>
                  <a:lnTo>
                    <a:pt x="466" y="778"/>
                  </a:lnTo>
                  <a:lnTo>
                    <a:pt x="461" y="778"/>
                  </a:lnTo>
                  <a:lnTo>
                    <a:pt x="461" y="778"/>
                  </a:lnTo>
                  <a:lnTo>
                    <a:pt x="461" y="772"/>
                  </a:lnTo>
                  <a:lnTo>
                    <a:pt x="461" y="772"/>
                  </a:lnTo>
                  <a:lnTo>
                    <a:pt x="461" y="767"/>
                  </a:lnTo>
                  <a:lnTo>
                    <a:pt x="461" y="767"/>
                  </a:lnTo>
                  <a:lnTo>
                    <a:pt x="461" y="767"/>
                  </a:lnTo>
                  <a:lnTo>
                    <a:pt x="461" y="762"/>
                  </a:lnTo>
                  <a:lnTo>
                    <a:pt x="461" y="762"/>
                  </a:lnTo>
                  <a:lnTo>
                    <a:pt x="456" y="762"/>
                  </a:lnTo>
                  <a:lnTo>
                    <a:pt x="456" y="762"/>
                  </a:lnTo>
                  <a:lnTo>
                    <a:pt x="451" y="762"/>
                  </a:lnTo>
                  <a:lnTo>
                    <a:pt x="451" y="762"/>
                  </a:lnTo>
                  <a:lnTo>
                    <a:pt x="451" y="757"/>
                  </a:lnTo>
                  <a:lnTo>
                    <a:pt x="451" y="757"/>
                  </a:lnTo>
                  <a:lnTo>
                    <a:pt x="446" y="757"/>
                  </a:lnTo>
                  <a:lnTo>
                    <a:pt x="446" y="757"/>
                  </a:lnTo>
                  <a:lnTo>
                    <a:pt x="446" y="757"/>
                  </a:lnTo>
                  <a:lnTo>
                    <a:pt x="440" y="757"/>
                  </a:lnTo>
                  <a:lnTo>
                    <a:pt x="440" y="752"/>
                  </a:lnTo>
                  <a:lnTo>
                    <a:pt x="440" y="752"/>
                  </a:lnTo>
                  <a:lnTo>
                    <a:pt x="435" y="752"/>
                  </a:lnTo>
                  <a:lnTo>
                    <a:pt x="435" y="752"/>
                  </a:lnTo>
                  <a:lnTo>
                    <a:pt x="435" y="757"/>
                  </a:lnTo>
                  <a:lnTo>
                    <a:pt x="435" y="757"/>
                  </a:lnTo>
                  <a:lnTo>
                    <a:pt x="435" y="757"/>
                  </a:lnTo>
                  <a:lnTo>
                    <a:pt x="430" y="757"/>
                  </a:lnTo>
                  <a:lnTo>
                    <a:pt x="430" y="757"/>
                  </a:lnTo>
                  <a:lnTo>
                    <a:pt x="430" y="757"/>
                  </a:lnTo>
                  <a:lnTo>
                    <a:pt x="430" y="757"/>
                  </a:lnTo>
                  <a:lnTo>
                    <a:pt x="425" y="757"/>
                  </a:lnTo>
                  <a:lnTo>
                    <a:pt x="420" y="757"/>
                  </a:lnTo>
                  <a:lnTo>
                    <a:pt x="420" y="757"/>
                  </a:lnTo>
                  <a:lnTo>
                    <a:pt x="420" y="757"/>
                  </a:lnTo>
                  <a:lnTo>
                    <a:pt x="420" y="757"/>
                  </a:lnTo>
                  <a:lnTo>
                    <a:pt x="414" y="757"/>
                  </a:lnTo>
                  <a:lnTo>
                    <a:pt x="414" y="757"/>
                  </a:lnTo>
                  <a:lnTo>
                    <a:pt x="414" y="757"/>
                  </a:lnTo>
                  <a:lnTo>
                    <a:pt x="414" y="752"/>
                  </a:lnTo>
                  <a:lnTo>
                    <a:pt x="409" y="757"/>
                  </a:lnTo>
                  <a:lnTo>
                    <a:pt x="409" y="757"/>
                  </a:lnTo>
                  <a:lnTo>
                    <a:pt x="409" y="757"/>
                  </a:lnTo>
                  <a:lnTo>
                    <a:pt x="404" y="757"/>
                  </a:lnTo>
                  <a:lnTo>
                    <a:pt x="404" y="752"/>
                  </a:lnTo>
                  <a:lnTo>
                    <a:pt x="404" y="752"/>
                  </a:lnTo>
                  <a:lnTo>
                    <a:pt x="399" y="752"/>
                  </a:lnTo>
                  <a:lnTo>
                    <a:pt x="399" y="752"/>
                  </a:lnTo>
                  <a:lnTo>
                    <a:pt x="394" y="757"/>
                  </a:lnTo>
                  <a:lnTo>
                    <a:pt x="394" y="757"/>
                  </a:lnTo>
                  <a:lnTo>
                    <a:pt x="389" y="757"/>
                  </a:lnTo>
                  <a:lnTo>
                    <a:pt x="389" y="757"/>
                  </a:lnTo>
                  <a:lnTo>
                    <a:pt x="383" y="757"/>
                  </a:lnTo>
                  <a:lnTo>
                    <a:pt x="383" y="757"/>
                  </a:lnTo>
                  <a:lnTo>
                    <a:pt x="383" y="762"/>
                  </a:lnTo>
                  <a:lnTo>
                    <a:pt x="383" y="762"/>
                  </a:lnTo>
                  <a:lnTo>
                    <a:pt x="383" y="762"/>
                  </a:lnTo>
                  <a:lnTo>
                    <a:pt x="383" y="762"/>
                  </a:lnTo>
                  <a:lnTo>
                    <a:pt x="383" y="757"/>
                  </a:lnTo>
                  <a:lnTo>
                    <a:pt x="378" y="757"/>
                  </a:lnTo>
                  <a:lnTo>
                    <a:pt x="378" y="757"/>
                  </a:lnTo>
                  <a:lnTo>
                    <a:pt x="378" y="757"/>
                  </a:lnTo>
                  <a:lnTo>
                    <a:pt x="373" y="757"/>
                  </a:lnTo>
                  <a:lnTo>
                    <a:pt x="373" y="757"/>
                  </a:lnTo>
                  <a:lnTo>
                    <a:pt x="373" y="757"/>
                  </a:lnTo>
                  <a:lnTo>
                    <a:pt x="373" y="752"/>
                  </a:lnTo>
                  <a:lnTo>
                    <a:pt x="373" y="752"/>
                  </a:lnTo>
                  <a:lnTo>
                    <a:pt x="373" y="752"/>
                  </a:lnTo>
                  <a:lnTo>
                    <a:pt x="373" y="752"/>
                  </a:lnTo>
                  <a:lnTo>
                    <a:pt x="373" y="752"/>
                  </a:lnTo>
                  <a:lnTo>
                    <a:pt x="373" y="747"/>
                  </a:lnTo>
                  <a:lnTo>
                    <a:pt x="373" y="747"/>
                  </a:lnTo>
                  <a:lnTo>
                    <a:pt x="373" y="747"/>
                  </a:lnTo>
                  <a:lnTo>
                    <a:pt x="368" y="747"/>
                  </a:lnTo>
                  <a:lnTo>
                    <a:pt x="368" y="747"/>
                  </a:lnTo>
                  <a:lnTo>
                    <a:pt x="368" y="747"/>
                  </a:lnTo>
                  <a:lnTo>
                    <a:pt x="368" y="747"/>
                  </a:lnTo>
                  <a:lnTo>
                    <a:pt x="368" y="747"/>
                  </a:lnTo>
                  <a:lnTo>
                    <a:pt x="368" y="747"/>
                  </a:lnTo>
                  <a:lnTo>
                    <a:pt x="368" y="747"/>
                  </a:lnTo>
                  <a:lnTo>
                    <a:pt x="363" y="741"/>
                  </a:lnTo>
                  <a:lnTo>
                    <a:pt x="363" y="741"/>
                  </a:lnTo>
                  <a:lnTo>
                    <a:pt x="363" y="741"/>
                  </a:lnTo>
                  <a:lnTo>
                    <a:pt x="357" y="741"/>
                  </a:lnTo>
                  <a:lnTo>
                    <a:pt x="357" y="741"/>
                  </a:lnTo>
                  <a:lnTo>
                    <a:pt x="357" y="741"/>
                  </a:lnTo>
                  <a:lnTo>
                    <a:pt x="357" y="741"/>
                  </a:lnTo>
                  <a:lnTo>
                    <a:pt x="352" y="741"/>
                  </a:lnTo>
                  <a:lnTo>
                    <a:pt x="352" y="741"/>
                  </a:lnTo>
                  <a:lnTo>
                    <a:pt x="352" y="736"/>
                  </a:lnTo>
                  <a:lnTo>
                    <a:pt x="352" y="741"/>
                  </a:lnTo>
                  <a:lnTo>
                    <a:pt x="352" y="741"/>
                  </a:lnTo>
                  <a:lnTo>
                    <a:pt x="352" y="736"/>
                  </a:lnTo>
                  <a:lnTo>
                    <a:pt x="347" y="736"/>
                  </a:lnTo>
                  <a:lnTo>
                    <a:pt x="347" y="736"/>
                  </a:lnTo>
                  <a:lnTo>
                    <a:pt x="347" y="736"/>
                  </a:lnTo>
                  <a:lnTo>
                    <a:pt x="347" y="736"/>
                  </a:lnTo>
                  <a:lnTo>
                    <a:pt x="347" y="736"/>
                  </a:lnTo>
                  <a:lnTo>
                    <a:pt x="347" y="731"/>
                  </a:lnTo>
                  <a:lnTo>
                    <a:pt x="347" y="731"/>
                  </a:lnTo>
                  <a:lnTo>
                    <a:pt x="347" y="731"/>
                  </a:lnTo>
                  <a:lnTo>
                    <a:pt x="347" y="731"/>
                  </a:lnTo>
                  <a:lnTo>
                    <a:pt x="342" y="731"/>
                  </a:lnTo>
                  <a:lnTo>
                    <a:pt x="342" y="731"/>
                  </a:lnTo>
                  <a:lnTo>
                    <a:pt x="342" y="726"/>
                  </a:lnTo>
                  <a:lnTo>
                    <a:pt x="342" y="726"/>
                  </a:lnTo>
                  <a:lnTo>
                    <a:pt x="342" y="726"/>
                  </a:lnTo>
                  <a:lnTo>
                    <a:pt x="342" y="721"/>
                  </a:lnTo>
                  <a:lnTo>
                    <a:pt x="342" y="721"/>
                  </a:lnTo>
                  <a:lnTo>
                    <a:pt x="342" y="721"/>
                  </a:lnTo>
                  <a:lnTo>
                    <a:pt x="342" y="721"/>
                  </a:lnTo>
                  <a:lnTo>
                    <a:pt x="342" y="715"/>
                  </a:lnTo>
                  <a:lnTo>
                    <a:pt x="342" y="715"/>
                  </a:lnTo>
                  <a:lnTo>
                    <a:pt x="342" y="715"/>
                  </a:lnTo>
                  <a:lnTo>
                    <a:pt x="342" y="715"/>
                  </a:lnTo>
                  <a:lnTo>
                    <a:pt x="342" y="710"/>
                  </a:lnTo>
                  <a:lnTo>
                    <a:pt x="342" y="710"/>
                  </a:lnTo>
                  <a:lnTo>
                    <a:pt x="342" y="710"/>
                  </a:lnTo>
                  <a:lnTo>
                    <a:pt x="342" y="705"/>
                  </a:lnTo>
                  <a:lnTo>
                    <a:pt x="342" y="705"/>
                  </a:lnTo>
                  <a:lnTo>
                    <a:pt x="342" y="705"/>
                  </a:lnTo>
                  <a:lnTo>
                    <a:pt x="342" y="700"/>
                  </a:lnTo>
                  <a:lnTo>
                    <a:pt x="342" y="700"/>
                  </a:lnTo>
                  <a:lnTo>
                    <a:pt x="342" y="700"/>
                  </a:lnTo>
                  <a:lnTo>
                    <a:pt x="342" y="700"/>
                  </a:lnTo>
                  <a:lnTo>
                    <a:pt x="342" y="700"/>
                  </a:lnTo>
                  <a:lnTo>
                    <a:pt x="342" y="695"/>
                  </a:lnTo>
                  <a:lnTo>
                    <a:pt x="342" y="695"/>
                  </a:lnTo>
                  <a:lnTo>
                    <a:pt x="337" y="695"/>
                  </a:lnTo>
                  <a:lnTo>
                    <a:pt x="337" y="695"/>
                  </a:lnTo>
                  <a:lnTo>
                    <a:pt x="337" y="695"/>
                  </a:lnTo>
                  <a:lnTo>
                    <a:pt x="337" y="689"/>
                  </a:lnTo>
                  <a:lnTo>
                    <a:pt x="337" y="689"/>
                  </a:lnTo>
                  <a:lnTo>
                    <a:pt x="337" y="689"/>
                  </a:lnTo>
                  <a:lnTo>
                    <a:pt x="337" y="684"/>
                  </a:lnTo>
                  <a:lnTo>
                    <a:pt x="342" y="684"/>
                  </a:lnTo>
                  <a:lnTo>
                    <a:pt x="342" y="684"/>
                  </a:lnTo>
                  <a:lnTo>
                    <a:pt x="342" y="684"/>
                  </a:lnTo>
                  <a:lnTo>
                    <a:pt x="347" y="684"/>
                  </a:lnTo>
                  <a:lnTo>
                    <a:pt x="347" y="684"/>
                  </a:lnTo>
                  <a:lnTo>
                    <a:pt x="347" y="684"/>
                  </a:lnTo>
                  <a:lnTo>
                    <a:pt x="347" y="684"/>
                  </a:lnTo>
                  <a:lnTo>
                    <a:pt x="347" y="684"/>
                  </a:lnTo>
                  <a:lnTo>
                    <a:pt x="347" y="679"/>
                  </a:lnTo>
                  <a:lnTo>
                    <a:pt x="347" y="679"/>
                  </a:lnTo>
                  <a:lnTo>
                    <a:pt x="347" y="679"/>
                  </a:lnTo>
                  <a:lnTo>
                    <a:pt x="347" y="679"/>
                  </a:lnTo>
                  <a:lnTo>
                    <a:pt x="347" y="674"/>
                  </a:lnTo>
                  <a:lnTo>
                    <a:pt x="347" y="674"/>
                  </a:lnTo>
                  <a:lnTo>
                    <a:pt x="347" y="674"/>
                  </a:lnTo>
                  <a:lnTo>
                    <a:pt x="347" y="674"/>
                  </a:lnTo>
                  <a:lnTo>
                    <a:pt x="347" y="669"/>
                  </a:lnTo>
                  <a:lnTo>
                    <a:pt x="347" y="669"/>
                  </a:lnTo>
                  <a:lnTo>
                    <a:pt x="347" y="669"/>
                  </a:lnTo>
                  <a:lnTo>
                    <a:pt x="347" y="664"/>
                  </a:lnTo>
                  <a:lnTo>
                    <a:pt x="352" y="664"/>
                  </a:lnTo>
                  <a:lnTo>
                    <a:pt x="352" y="664"/>
                  </a:lnTo>
                  <a:lnTo>
                    <a:pt x="352" y="664"/>
                  </a:lnTo>
                  <a:lnTo>
                    <a:pt x="352" y="664"/>
                  </a:lnTo>
                  <a:lnTo>
                    <a:pt x="352" y="658"/>
                  </a:lnTo>
                  <a:lnTo>
                    <a:pt x="352" y="658"/>
                  </a:lnTo>
                  <a:lnTo>
                    <a:pt x="352" y="658"/>
                  </a:lnTo>
                  <a:lnTo>
                    <a:pt x="352" y="653"/>
                  </a:lnTo>
                  <a:lnTo>
                    <a:pt x="352" y="653"/>
                  </a:lnTo>
                  <a:lnTo>
                    <a:pt x="352" y="653"/>
                  </a:lnTo>
                  <a:lnTo>
                    <a:pt x="352" y="648"/>
                  </a:lnTo>
                  <a:lnTo>
                    <a:pt x="352" y="648"/>
                  </a:lnTo>
                  <a:lnTo>
                    <a:pt x="352" y="648"/>
                  </a:lnTo>
                  <a:lnTo>
                    <a:pt x="352" y="648"/>
                  </a:lnTo>
                  <a:lnTo>
                    <a:pt x="352" y="643"/>
                  </a:lnTo>
                  <a:lnTo>
                    <a:pt x="352" y="643"/>
                  </a:lnTo>
                  <a:lnTo>
                    <a:pt x="352" y="643"/>
                  </a:lnTo>
                  <a:lnTo>
                    <a:pt x="352" y="638"/>
                  </a:lnTo>
                  <a:lnTo>
                    <a:pt x="352" y="638"/>
                  </a:lnTo>
                  <a:lnTo>
                    <a:pt x="352" y="638"/>
                  </a:lnTo>
                  <a:lnTo>
                    <a:pt x="352" y="632"/>
                  </a:lnTo>
                  <a:lnTo>
                    <a:pt x="352" y="632"/>
                  </a:lnTo>
                  <a:lnTo>
                    <a:pt x="352" y="632"/>
                  </a:lnTo>
                  <a:lnTo>
                    <a:pt x="347" y="632"/>
                  </a:lnTo>
                  <a:lnTo>
                    <a:pt x="347" y="627"/>
                  </a:lnTo>
                  <a:lnTo>
                    <a:pt x="347" y="627"/>
                  </a:lnTo>
                  <a:lnTo>
                    <a:pt x="347" y="627"/>
                  </a:lnTo>
                  <a:lnTo>
                    <a:pt x="347" y="622"/>
                  </a:lnTo>
                  <a:lnTo>
                    <a:pt x="347" y="622"/>
                  </a:lnTo>
                  <a:lnTo>
                    <a:pt x="347" y="622"/>
                  </a:lnTo>
                  <a:lnTo>
                    <a:pt x="347" y="617"/>
                  </a:lnTo>
                  <a:lnTo>
                    <a:pt x="347" y="617"/>
                  </a:lnTo>
                  <a:lnTo>
                    <a:pt x="347" y="617"/>
                  </a:lnTo>
                  <a:lnTo>
                    <a:pt x="347" y="617"/>
                  </a:lnTo>
                  <a:lnTo>
                    <a:pt x="347" y="612"/>
                  </a:lnTo>
                  <a:lnTo>
                    <a:pt x="347" y="612"/>
                  </a:lnTo>
                  <a:lnTo>
                    <a:pt x="347" y="612"/>
                  </a:lnTo>
                  <a:lnTo>
                    <a:pt x="342" y="612"/>
                  </a:lnTo>
                  <a:lnTo>
                    <a:pt x="342" y="612"/>
                  </a:lnTo>
                  <a:lnTo>
                    <a:pt x="342" y="612"/>
                  </a:lnTo>
                  <a:lnTo>
                    <a:pt x="342" y="612"/>
                  </a:lnTo>
                  <a:lnTo>
                    <a:pt x="342" y="606"/>
                  </a:lnTo>
                  <a:lnTo>
                    <a:pt x="342" y="606"/>
                  </a:lnTo>
                  <a:lnTo>
                    <a:pt x="342" y="606"/>
                  </a:lnTo>
                  <a:lnTo>
                    <a:pt x="342" y="601"/>
                  </a:lnTo>
                  <a:lnTo>
                    <a:pt x="337" y="601"/>
                  </a:lnTo>
                  <a:lnTo>
                    <a:pt x="337" y="601"/>
                  </a:lnTo>
                  <a:lnTo>
                    <a:pt x="342" y="601"/>
                  </a:lnTo>
                  <a:lnTo>
                    <a:pt x="342" y="596"/>
                  </a:lnTo>
                  <a:lnTo>
                    <a:pt x="337" y="596"/>
                  </a:lnTo>
                  <a:lnTo>
                    <a:pt x="337" y="596"/>
                  </a:lnTo>
                  <a:lnTo>
                    <a:pt x="342" y="591"/>
                  </a:lnTo>
                  <a:lnTo>
                    <a:pt x="337" y="591"/>
                  </a:lnTo>
                  <a:lnTo>
                    <a:pt x="342" y="591"/>
                  </a:lnTo>
                  <a:lnTo>
                    <a:pt x="342" y="591"/>
                  </a:lnTo>
                  <a:lnTo>
                    <a:pt x="342" y="591"/>
                  </a:lnTo>
                  <a:lnTo>
                    <a:pt x="337" y="586"/>
                  </a:lnTo>
                  <a:lnTo>
                    <a:pt x="337" y="586"/>
                  </a:lnTo>
                  <a:lnTo>
                    <a:pt x="342" y="586"/>
                  </a:lnTo>
                  <a:lnTo>
                    <a:pt x="342" y="586"/>
                  </a:lnTo>
                  <a:lnTo>
                    <a:pt x="337" y="586"/>
                  </a:lnTo>
                  <a:lnTo>
                    <a:pt x="342" y="581"/>
                  </a:lnTo>
                  <a:lnTo>
                    <a:pt x="342" y="581"/>
                  </a:lnTo>
                  <a:lnTo>
                    <a:pt x="342" y="581"/>
                  </a:lnTo>
                  <a:lnTo>
                    <a:pt x="342" y="581"/>
                  </a:lnTo>
                  <a:lnTo>
                    <a:pt x="342" y="575"/>
                  </a:lnTo>
                  <a:lnTo>
                    <a:pt x="342" y="575"/>
                  </a:lnTo>
                  <a:lnTo>
                    <a:pt x="342" y="575"/>
                  </a:lnTo>
                  <a:lnTo>
                    <a:pt x="342" y="575"/>
                  </a:lnTo>
                  <a:lnTo>
                    <a:pt x="342" y="570"/>
                  </a:lnTo>
                  <a:lnTo>
                    <a:pt x="342" y="570"/>
                  </a:lnTo>
                  <a:lnTo>
                    <a:pt x="342" y="570"/>
                  </a:lnTo>
                  <a:lnTo>
                    <a:pt x="342" y="570"/>
                  </a:lnTo>
                  <a:lnTo>
                    <a:pt x="342" y="565"/>
                  </a:lnTo>
                  <a:lnTo>
                    <a:pt x="342" y="565"/>
                  </a:lnTo>
                  <a:lnTo>
                    <a:pt x="342" y="565"/>
                  </a:lnTo>
                  <a:lnTo>
                    <a:pt x="342" y="565"/>
                  </a:lnTo>
                  <a:lnTo>
                    <a:pt x="342" y="565"/>
                  </a:lnTo>
                  <a:lnTo>
                    <a:pt x="342" y="560"/>
                  </a:lnTo>
                  <a:lnTo>
                    <a:pt x="342" y="560"/>
                  </a:lnTo>
                  <a:lnTo>
                    <a:pt x="342" y="560"/>
                  </a:lnTo>
                  <a:lnTo>
                    <a:pt x="342" y="555"/>
                  </a:lnTo>
                  <a:lnTo>
                    <a:pt x="342" y="555"/>
                  </a:lnTo>
                  <a:lnTo>
                    <a:pt x="342" y="549"/>
                  </a:lnTo>
                  <a:lnTo>
                    <a:pt x="337" y="549"/>
                  </a:lnTo>
                  <a:lnTo>
                    <a:pt x="337" y="549"/>
                  </a:lnTo>
                  <a:lnTo>
                    <a:pt x="337" y="549"/>
                  </a:lnTo>
                  <a:lnTo>
                    <a:pt x="342" y="544"/>
                  </a:lnTo>
                  <a:lnTo>
                    <a:pt x="337" y="544"/>
                  </a:lnTo>
                  <a:lnTo>
                    <a:pt x="337" y="544"/>
                  </a:lnTo>
                  <a:lnTo>
                    <a:pt x="342" y="544"/>
                  </a:lnTo>
                  <a:lnTo>
                    <a:pt x="342" y="539"/>
                  </a:lnTo>
                  <a:lnTo>
                    <a:pt x="337" y="539"/>
                  </a:lnTo>
                  <a:lnTo>
                    <a:pt x="342" y="539"/>
                  </a:lnTo>
                  <a:lnTo>
                    <a:pt x="342" y="539"/>
                  </a:lnTo>
                  <a:lnTo>
                    <a:pt x="342" y="534"/>
                  </a:lnTo>
                  <a:lnTo>
                    <a:pt x="342" y="534"/>
                  </a:lnTo>
                  <a:lnTo>
                    <a:pt x="342" y="534"/>
                  </a:lnTo>
                  <a:lnTo>
                    <a:pt x="342" y="529"/>
                  </a:lnTo>
                  <a:lnTo>
                    <a:pt x="337" y="529"/>
                  </a:lnTo>
                  <a:lnTo>
                    <a:pt x="337" y="529"/>
                  </a:lnTo>
                  <a:lnTo>
                    <a:pt x="342" y="529"/>
                  </a:lnTo>
                  <a:lnTo>
                    <a:pt x="342" y="524"/>
                  </a:lnTo>
                  <a:lnTo>
                    <a:pt x="342" y="524"/>
                  </a:lnTo>
                  <a:lnTo>
                    <a:pt x="342" y="524"/>
                  </a:lnTo>
                  <a:lnTo>
                    <a:pt x="342" y="518"/>
                  </a:lnTo>
                  <a:lnTo>
                    <a:pt x="342" y="518"/>
                  </a:lnTo>
                  <a:lnTo>
                    <a:pt x="347" y="518"/>
                  </a:lnTo>
                  <a:lnTo>
                    <a:pt x="342" y="518"/>
                  </a:lnTo>
                  <a:lnTo>
                    <a:pt x="342" y="513"/>
                  </a:lnTo>
                  <a:lnTo>
                    <a:pt x="342" y="513"/>
                  </a:lnTo>
                  <a:lnTo>
                    <a:pt x="342" y="513"/>
                  </a:lnTo>
                  <a:lnTo>
                    <a:pt x="342" y="508"/>
                  </a:lnTo>
                  <a:lnTo>
                    <a:pt x="342" y="508"/>
                  </a:lnTo>
                  <a:lnTo>
                    <a:pt x="347" y="508"/>
                  </a:lnTo>
                  <a:lnTo>
                    <a:pt x="347" y="508"/>
                  </a:lnTo>
                  <a:lnTo>
                    <a:pt x="347" y="503"/>
                  </a:lnTo>
                  <a:lnTo>
                    <a:pt x="347" y="503"/>
                  </a:lnTo>
                  <a:lnTo>
                    <a:pt x="347" y="503"/>
                  </a:lnTo>
                  <a:lnTo>
                    <a:pt x="347" y="503"/>
                  </a:lnTo>
                  <a:lnTo>
                    <a:pt x="347" y="498"/>
                  </a:lnTo>
                  <a:lnTo>
                    <a:pt x="347" y="498"/>
                  </a:lnTo>
                  <a:lnTo>
                    <a:pt x="347" y="498"/>
                  </a:lnTo>
                  <a:lnTo>
                    <a:pt x="352" y="498"/>
                  </a:lnTo>
                  <a:lnTo>
                    <a:pt x="347" y="498"/>
                  </a:lnTo>
                  <a:lnTo>
                    <a:pt x="347" y="498"/>
                  </a:lnTo>
                  <a:lnTo>
                    <a:pt x="347" y="498"/>
                  </a:lnTo>
                  <a:lnTo>
                    <a:pt x="342" y="498"/>
                  </a:lnTo>
                  <a:lnTo>
                    <a:pt x="342" y="498"/>
                  </a:lnTo>
                  <a:lnTo>
                    <a:pt x="342" y="498"/>
                  </a:lnTo>
                  <a:lnTo>
                    <a:pt x="337" y="498"/>
                  </a:lnTo>
                  <a:lnTo>
                    <a:pt x="337" y="492"/>
                  </a:lnTo>
                  <a:lnTo>
                    <a:pt x="337" y="492"/>
                  </a:lnTo>
                  <a:lnTo>
                    <a:pt x="332" y="492"/>
                  </a:lnTo>
                  <a:lnTo>
                    <a:pt x="332" y="492"/>
                  </a:lnTo>
                  <a:lnTo>
                    <a:pt x="326" y="492"/>
                  </a:lnTo>
                  <a:lnTo>
                    <a:pt x="326" y="492"/>
                  </a:lnTo>
                  <a:lnTo>
                    <a:pt x="326" y="487"/>
                  </a:lnTo>
                  <a:lnTo>
                    <a:pt x="326" y="487"/>
                  </a:lnTo>
                  <a:lnTo>
                    <a:pt x="326" y="487"/>
                  </a:lnTo>
                  <a:lnTo>
                    <a:pt x="321" y="487"/>
                  </a:lnTo>
                  <a:lnTo>
                    <a:pt x="321" y="482"/>
                  </a:lnTo>
                  <a:lnTo>
                    <a:pt x="321" y="487"/>
                  </a:lnTo>
                  <a:lnTo>
                    <a:pt x="321" y="487"/>
                  </a:lnTo>
                  <a:lnTo>
                    <a:pt x="321" y="487"/>
                  </a:lnTo>
                  <a:lnTo>
                    <a:pt x="321" y="487"/>
                  </a:lnTo>
                  <a:lnTo>
                    <a:pt x="316" y="487"/>
                  </a:lnTo>
                  <a:lnTo>
                    <a:pt x="316" y="487"/>
                  </a:lnTo>
                  <a:lnTo>
                    <a:pt x="316" y="487"/>
                  </a:lnTo>
                  <a:lnTo>
                    <a:pt x="311" y="492"/>
                  </a:lnTo>
                  <a:lnTo>
                    <a:pt x="311" y="492"/>
                  </a:lnTo>
                  <a:lnTo>
                    <a:pt x="311" y="492"/>
                  </a:lnTo>
                  <a:lnTo>
                    <a:pt x="306" y="492"/>
                  </a:lnTo>
                  <a:lnTo>
                    <a:pt x="306" y="492"/>
                  </a:lnTo>
                  <a:lnTo>
                    <a:pt x="306" y="492"/>
                  </a:lnTo>
                  <a:lnTo>
                    <a:pt x="300" y="492"/>
                  </a:lnTo>
                  <a:lnTo>
                    <a:pt x="300" y="492"/>
                  </a:lnTo>
                  <a:lnTo>
                    <a:pt x="300" y="492"/>
                  </a:lnTo>
                  <a:lnTo>
                    <a:pt x="300" y="492"/>
                  </a:lnTo>
                  <a:lnTo>
                    <a:pt x="300" y="492"/>
                  </a:lnTo>
                  <a:lnTo>
                    <a:pt x="295" y="492"/>
                  </a:lnTo>
                  <a:lnTo>
                    <a:pt x="295" y="492"/>
                  </a:lnTo>
                  <a:lnTo>
                    <a:pt x="295" y="487"/>
                  </a:lnTo>
                  <a:lnTo>
                    <a:pt x="290" y="487"/>
                  </a:lnTo>
                  <a:lnTo>
                    <a:pt x="290" y="492"/>
                  </a:lnTo>
                  <a:lnTo>
                    <a:pt x="290" y="492"/>
                  </a:lnTo>
                  <a:lnTo>
                    <a:pt x="290" y="492"/>
                  </a:lnTo>
                  <a:lnTo>
                    <a:pt x="285" y="492"/>
                  </a:lnTo>
                  <a:lnTo>
                    <a:pt x="285" y="492"/>
                  </a:lnTo>
                  <a:lnTo>
                    <a:pt x="285" y="492"/>
                  </a:lnTo>
                  <a:lnTo>
                    <a:pt x="285" y="492"/>
                  </a:lnTo>
                  <a:lnTo>
                    <a:pt x="280" y="498"/>
                  </a:lnTo>
                  <a:lnTo>
                    <a:pt x="280" y="498"/>
                  </a:lnTo>
                  <a:lnTo>
                    <a:pt x="280" y="498"/>
                  </a:lnTo>
                  <a:lnTo>
                    <a:pt x="280" y="498"/>
                  </a:lnTo>
                  <a:lnTo>
                    <a:pt x="280" y="498"/>
                  </a:lnTo>
                  <a:lnTo>
                    <a:pt x="280" y="498"/>
                  </a:lnTo>
                  <a:lnTo>
                    <a:pt x="275" y="498"/>
                  </a:lnTo>
                  <a:lnTo>
                    <a:pt x="275" y="498"/>
                  </a:lnTo>
                  <a:lnTo>
                    <a:pt x="275" y="498"/>
                  </a:lnTo>
                  <a:lnTo>
                    <a:pt x="275" y="503"/>
                  </a:lnTo>
                  <a:lnTo>
                    <a:pt x="269" y="503"/>
                  </a:lnTo>
                  <a:lnTo>
                    <a:pt x="269" y="498"/>
                  </a:lnTo>
                  <a:lnTo>
                    <a:pt x="269" y="498"/>
                  </a:lnTo>
                  <a:lnTo>
                    <a:pt x="264" y="498"/>
                  </a:lnTo>
                  <a:lnTo>
                    <a:pt x="264" y="498"/>
                  </a:lnTo>
                  <a:lnTo>
                    <a:pt x="264" y="498"/>
                  </a:lnTo>
                  <a:lnTo>
                    <a:pt x="259" y="498"/>
                  </a:lnTo>
                  <a:lnTo>
                    <a:pt x="259" y="498"/>
                  </a:lnTo>
                  <a:lnTo>
                    <a:pt x="259" y="498"/>
                  </a:lnTo>
                  <a:lnTo>
                    <a:pt x="259" y="498"/>
                  </a:lnTo>
                  <a:lnTo>
                    <a:pt x="259" y="498"/>
                  </a:lnTo>
                  <a:lnTo>
                    <a:pt x="254" y="498"/>
                  </a:lnTo>
                  <a:lnTo>
                    <a:pt x="254" y="498"/>
                  </a:lnTo>
                  <a:lnTo>
                    <a:pt x="254" y="492"/>
                  </a:lnTo>
                  <a:lnTo>
                    <a:pt x="254" y="492"/>
                  </a:lnTo>
                  <a:lnTo>
                    <a:pt x="254" y="492"/>
                  </a:lnTo>
                  <a:lnTo>
                    <a:pt x="254" y="492"/>
                  </a:lnTo>
                  <a:lnTo>
                    <a:pt x="249" y="492"/>
                  </a:lnTo>
                  <a:lnTo>
                    <a:pt x="249" y="492"/>
                  </a:lnTo>
                  <a:lnTo>
                    <a:pt x="249" y="492"/>
                  </a:lnTo>
                  <a:lnTo>
                    <a:pt x="249" y="492"/>
                  </a:lnTo>
                  <a:lnTo>
                    <a:pt x="243" y="492"/>
                  </a:lnTo>
                  <a:lnTo>
                    <a:pt x="243" y="487"/>
                  </a:lnTo>
                  <a:lnTo>
                    <a:pt x="243" y="487"/>
                  </a:lnTo>
                  <a:lnTo>
                    <a:pt x="238" y="487"/>
                  </a:lnTo>
                  <a:lnTo>
                    <a:pt x="238" y="487"/>
                  </a:lnTo>
                  <a:lnTo>
                    <a:pt x="238" y="487"/>
                  </a:lnTo>
                  <a:lnTo>
                    <a:pt x="233" y="487"/>
                  </a:lnTo>
                  <a:lnTo>
                    <a:pt x="233" y="487"/>
                  </a:lnTo>
                  <a:lnTo>
                    <a:pt x="233" y="482"/>
                  </a:lnTo>
                  <a:lnTo>
                    <a:pt x="233" y="482"/>
                  </a:lnTo>
                  <a:lnTo>
                    <a:pt x="233" y="482"/>
                  </a:lnTo>
                  <a:lnTo>
                    <a:pt x="228" y="482"/>
                  </a:lnTo>
                  <a:lnTo>
                    <a:pt x="228" y="477"/>
                  </a:lnTo>
                  <a:lnTo>
                    <a:pt x="228" y="477"/>
                  </a:lnTo>
                  <a:lnTo>
                    <a:pt x="228" y="477"/>
                  </a:lnTo>
                  <a:lnTo>
                    <a:pt x="228" y="472"/>
                  </a:lnTo>
                  <a:lnTo>
                    <a:pt x="228" y="472"/>
                  </a:lnTo>
                  <a:lnTo>
                    <a:pt x="223" y="472"/>
                  </a:lnTo>
                  <a:lnTo>
                    <a:pt x="223" y="472"/>
                  </a:lnTo>
                  <a:lnTo>
                    <a:pt x="223" y="472"/>
                  </a:lnTo>
                  <a:lnTo>
                    <a:pt x="218" y="472"/>
                  </a:lnTo>
                  <a:lnTo>
                    <a:pt x="218" y="472"/>
                  </a:lnTo>
                  <a:lnTo>
                    <a:pt x="218" y="466"/>
                  </a:lnTo>
                  <a:lnTo>
                    <a:pt x="212" y="466"/>
                  </a:lnTo>
                  <a:lnTo>
                    <a:pt x="212" y="466"/>
                  </a:lnTo>
                  <a:lnTo>
                    <a:pt x="212" y="466"/>
                  </a:lnTo>
                  <a:lnTo>
                    <a:pt x="212" y="466"/>
                  </a:lnTo>
                  <a:lnTo>
                    <a:pt x="212" y="466"/>
                  </a:lnTo>
                  <a:lnTo>
                    <a:pt x="207" y="461"/>
                  </a:lnTo>
                  <a:lnTo>
                    <a:pt x="207" y="461"/>
                  </a:lnTo>
                  <a:lnTo>
                    <a:pt x="207" y="461"/>
                  </a:lnTo>
                  <a:lnTo>
                    <a:pt x="207" y="461"/>
                  </a:lnTo>
                  <a:lnTo>
                    <a:pt x="202" y="461"/>
                  </a:lnTo>
                  <a:lnTo>
                    <a:pt x="202" y="461"/>
                  </a:lnTo>
                  <a:lnTo>
                    <a:pt x="202" y="456"/>
                  </a:lnTo>
                  <a:lnTo>
                    <a:pt x="202" y="456"/>
                  </a:lnTo>
                  <a:lnTo>
                    <a:pt x="202" y="461"/>
                  </a:lnTo>
                  <a:lnTo>
                    <a:pt x="202" y="461"/>
                  </a:lnTo>
                  <a:lnTo>
                    <a:pt x="202" y="461"/>
                  </a:lnTo>
                  <a:lnTo>
                    <a:pt x="197" y="461"/>
                  </a:lnTo>
                  <a:lnTo>
                    <a:pt x="197" y="466"/>
                  </a:lnTo>
                  <a:lnTo>
                    <a:pt x="202" y="466"/>
                  </a:lnTo>
                  <a:lnTo>
                    <a:pt x="202" y="466"/>
                  </a:lnTo>
                  <a:lnTo>
                    <a:pt x="197" y="466"/>
                  </a:lnTo>
                  <a:lnTo>
                    <a:pt x="197" y="466"/>
                  </a:lnTo>
                  <a:lnTo>
                    <a:pt x="197" y="472"/>
                  </a:lnTo>
                  <a:lnTo>
                    <a:pt x="192" y="466"/>
                  </a:lnTo>
                  <a:lnTo>
                    <a:pt x="192" y="466"/>
                  </a:lnTo>
                  <a:lnTo>
                    <a:pt x="192" y="466"/>
                  </a:lnTo>
                  <a:lnTo>
                    <a:pt x="186" y="466"/>
                  </a:lnTo>
                  <a:lnTo>
                    <a:pt x="186" y="466"/>
                  </a:lnTo>
                  <a:lnTo>
                    <a:pt x="186" y="466"/>
                  </a:lnTo>
                  <a:lnTo>
                    <a:pt x="186" y="466"/>
                  </a:lnTo>
                  <a:lnTo>
                    <a:pt x="186" y="461"/>
                  </a:lnTo>
                  <a:lnTo>
                    <a:pt x="186" y="461"/>
                  </a:lnTo>
                  <a:lnTo>
                    <a:pt x="186" y="461"/>
                  </a:lnTo>
                  <a:lnTo>
                    <a:pt x="186" y="456"/>
                  </a:lnTo>
                  <a:lnTo>
                    <a:pt x="192" y="456"/>
                  </a:lnTo>
                  <a:lnTo>
                    <a:pt x="192" y="456"/>
                  </a:lnTo>
                  <a:lnTo>
                    <a:pt x="186" y="456"/>
                  </a:lnTo>
                  <a:lnTo>
                    <a:pt x="186" y="451"/>
                  </a:lnTo>
                  <a:lnTo>
                    <a:pt x="186" y="451"/>
                  </a:lnTo>
                  <a:lnTo>
                    <a:pt x="186" y="456"/>
                  </a:lnTo>
                  <a:lnTo>
                    <a:pt x="186" y="456"/>
                  </a:lnTo>
                  <a:lnTo>
                    <a:pt x="181" y="456"/>
                  </a:lnTo>
                  <a:lnTo>
                    <a:pt x="181" y="456"/>
                  </a:lnTo>
                  <a:lnTo>
                    <a:pt x="181" y="461"/>
                  </a:lnTo>
                  <a:lnTo>
                    <a:pt x="176" y="461"/>
                  </a:lnTo>
                  <a:lnTo>
                    <a:pt x="176" y="461"/>
                  </a:lnTo>
                  <a:lnTo>
                    <a:pt x="176" y="461"/>
                  </a:lnTo>
                  <a:lnTo>
                    <a:pt x="171" y="461"/>
                  </a:lnTo>
                  <a:lnTo>
                    <a:pt x="171" y="461"/>
                  </a:lnTo>
                  <a:lnTo>
                    <a:pt x="171" y="461"/>
                  </a:lnTo>
                  <a:lnTo>
                    <a:pt x="166" y="461"/>
                  </a:lnTo>
                  <a:lnTo>
                    <a:pt x="166" y="461"/>
                  </a:lnTo>
                  <a:lnTo>
                    <a:pt x="166" y="466"/>
                  </a:lnTo>
                  <a:lnTo>
                    <a:pt x="166" y="466"/>
                  </a:lnTo>
                  <a:lnTo>
                    <a:pt x="166" y="466"/>
                  </a:lnTo>
                  <a:lnTo>
                    <a:pt x="166" y="466"/>
                  </a:lnTo>
                  <a:lnTo>
                    <a:pt x="160" y="472"/>
                  </a:lnTo>
                  <a:lnTo>
                    <a:pt x="160" y="466"/>
                  </a:lnTo>
                  <a:lnTo>
                    <a:pt x="160" y="466"/>
                  </a:lnTo>
                  <a:lnTo>
                    <a:pt x="160" y="466"/>
                  </a:lnTo>
                  <a:lnTo>
                    <a:pt x="160" y="461"/>
                  </a:lnTo>
                  <a:lnTo>
                    <a:pt x="155" y="461"/>
                  </a:lnTo>
                  <a:lnTo>
                    <a:pt x="155" y="461"/>
                  </a:lnTo>
                  <a:lnTo>
                    <a:pt x="155" y="461"/>
                  </a:lnTo>
                  <a:lnTo>
                    <a:pt x="155" y="456"/>
                  </a:lnTo>
                  <a:lnTo>
                    <a:pt x="150" y="456"/>
                  </a:lnTo>
                  <a:lnTo>
                    <a:pt x="150" y="456"/>
                  </a:lnTo>
                  <a:lnTo>
                    <a:pt x="145" y="451"/>
                  </a:lnTo>
                  <a:lnTo>
                    <a:pt x="145" y="451"/>
                  </a:lnTo>
                  <a:lnTo>
                    <a:pt x="140" y="456"/>
                  </a:lnTo>
                  <a:lnTo>
                    <a:pt x="140" y="456"/>
                  </a:lnTo>
                  <a:lnTo>
                    <a:pt x="140" y="456"/>
                  </a:lnTo>
                  <a:lnTo>
                    <a:pt x="135" y="456"/>
                  </a:lnTo>
                  <a:lnTo>
                    <a:pt x="135" y="456"/>
                  </a:lnTo>
                  <a:lnTo>
                    <a:pt x="135" y="456"/>
                  </a:lnTo>
                  <a:lnTo>
                    <a:pt x="135" y="456"/>
                  </a:lnTo>
                  <a:lnTo>
                    <a:pt x="129" y="451"/>
                  </a:lnTo>
                  <a:lnTo>
                    <a:pt x="129" y="451"/>
                  </a:lnTo>
                  <a:lnTo>
                    <a:pt x="129" y="451"/>
                  </a:lnTo>
                  <a:lnTo>
                    <a:pt x="124" y="451"/>
                  </a:lnTo>
                  <a:lnTo>
                    <a:pt x="124" y="451"/>
                  </a:lnTo>
                  <a:lnTo>
                    <a:pt x="119" y="446"/>
                  </a:lnTo>
                  <a:lnTo>
                    <a:pt x="114" y="446"/>
                  </a:lnTo>
                  <a:lnTo>
                    <a:pt x="109" y="446"/>
                  </a:lnTo>
                  <a:lnTo>
                    <a:pt x="109" y="446"/>
                  </a:lnTo>
                  <a:lnTo>
                    <a:pt x="109" y="446"/>
                  </a:lnTo>
                  <a:lnTo>
                    <a:pt x="103" y="446"/>
                  </a:lnTo>
                  <a:lnTo>
                    <a:pt x="103" y="441"/>
                  </a:lnTo>
                  <a:lnTo>
                    <a:pt x="103" y="441"/>
                  </a:lnTo>
                  <a:lnTo>
                    <a:pt x="103" y="441"/>
                  </a:lnTo>
                  <a:lnTo>
                    <a:pt x="98" y="446"/>
                  </a:lnTo>
                  <a:lnTo>
                    <a:pt x="98" y="446"/>
                  </a:lnTo>
                  <a:lnTo>
                    <a:pt x="98" y="446"/>
                  </a:lnTo>
                  <a:lnTo>
                    <a:pt x="93" y="446"/>
                  </a:lnTo>
                  <a:lnTo>
                    <a:pt x="93" y="446"/>
                  </a:lnTo>
                  <a:lnTo>
                    <a:pt x="93" y="446"/>
                  </a:lnTo>
                  <a:lnTo>
                    <a:pt x="88" y="446"/>
                  </a:lnTo>
                  <a:lnTo>
                    <a:pt x="88" y="446"/>
                  </a:lnTo>
                  <a:lnTo>
                    <a:pt x="88" y="446"/>
                  </a:lnTo>
                  <a:lnTo>
                    <a:pt x="83" y="446"/>
                  </a:lnTo>
                  <a:lnTo>
                    <a:pt x="83" y="446"/>
                  </a:lnTo>
                  <a:lnTo>
                    <a:pt x="78" y="446"/>
                  </a:lnTo>
                  <a:lnTo>
                    <a:pt x="72" y="446"/>
                  </a:lnTo>
                  <a:lnTo>
                    <a:pt x="72" y="446"/>
                  </a:lnTo>
                  <a:lnTo>
                    <a:pt x="72" y="441"/>
                  </a:lnTo>
                  <a:lnTo>
                    <a:pt x="67" y="441"/>
                  </a:lnTo>
                  <a:lnTo>
                    <a:pt x="67" y="441"/>
                  </a:lnTo>
                  <a:lnTo>
                    <a:pt x="67" y="435"/>
                  </a:lnTo>
                  <a:lnTo>
                    <a:pt x="67" y="435"/>
                  </a:lnTo>
                  <a:lnTo>
                    <a:pt x="67" y="435"/>
                  </a:lnTo>
                  <a:lnTo>
                    <a:pt x="67" y="435"/>
                  </a:lnTo>
                  <a:lnTo>
                    <a:pt x="62" y="430"/>
                  </a:lnTo>
                  <a:lnTo>
                    <a:pt x="62" y="430"/>
                  </a:lnTo>
                  <a:lnTo>
                    <a:pt x="62" y="430"/>
                  </a:lnTo>
                  <a:lnTo>
                    <a:pt x="62" y="425"/>
                  </a:lnTo>
                  <a:lnTo>
                    <a:pt x="57" y="425"/>
                  </a:lnTo>
                  <a:lnTo>
                    <a:pt x="57" y="425"/>
                  </a:lnTo>
                  <a:lnTo>
                    <a:pt x="57" y="420"/>
                  </a:lnTo>
                  <a:lnTo>
                    <a:pt x="57" y="420"/>
                  </a:lnTo>
                  <a:lnTo>
                    <a:pt x="57" y="420"/>
                  </a:lnTo>
                  <a:lnTo>
                    <a:pt x="52" y="420"/>
                  </a:lnTo>
                  <a:lnTo>
                    <a:pt x="52" y="420"/>
                  </a:lnTo>
                  <a:lnTo>
                    <a:pt x="52" y="415"/>
                  </a:lnTo>
                  <a:lnTo>
                    <a:pt x="52" y="415"/>
                  </a:lnTo>
                  <a:lnTo>
                    <a:pt x="52" y="415"/>
                  </a:lnTo>
                  <a:lnTo>
                    <a:pt x="52" y="409"/>
                  </a:lnTo>
                  <a:lnTo>
                    <a:pt x="46" y="409"/>
                  </a:lnTo>
                  <a:lnTo>
                    <a:pt x="46" y="409"/>
                  </a:lnTo>
                  <a:lnTo>
                    <a:pt x="46" y="404"/>
                  </a:lnTo>
                  <a:lnTo>
                    <a:pt x="46" y="404"/>
                  </a:lnTo>
                  <a:lnTo>
                    <a:pt x="46" y="404"/>
                  </a:lnTo>
                  <a:lnTo>
                    <a:pt x="41" y="404"/>
                  </a:lnTo>
                  <a:lnTo>
                    <a:pt x="41" y="399"/>
                  </a:lnTo>
                  <a:lnTo>
                    <a:pt x="41" y="399"/>
                  </a:lnTo>
                  <a:lnTo>
                    <a:pt x="41" y="399"/>
                  </a:lnTo>
                  <a:lnTo>
                    <a:pt x="36" y="399"/>
                  </a:lnTo>
                  <a:lnTo>
                    <a:pt x="36" y="394"/>
                  </a:lnTo>
                  <a:lnTo>
                    <a:pt x="36" y="394"/>
                  </a:lnTo>
                  <a:lnTo>
                    <a:pt x="36" y="394"/>
                  </a:lnTo>
                  <a:lnTo>
                    <a:pt x="36" y="394"/>
                  </a:lnTo>
                  <a:lnTo>
                    <a:pt x="36" y="389"/>
                  </a:lnTo>
                  <a:lnTo>
                    <a:pt x="36" y="389"/>
                  </a:lnTo>
                  <a:lnTo>
                    <a:pt x="31" y="389"/>
                  </a:lnTo>
                  <a:lnTo>
                    <a:pt x="31" y="383"/>
                  </a:lnTo>
                  <a:lnTo>
                    <a:pt x="31" y="383"/>
                  </a:lnTo>
                  <a:lnTo>
                    <a:pt x="31" y="383"/>
                  </a:lnTo>
                  <a:lnTo>
                    <a:pt x="31" y="383"/>
                  </a:lnTo>
                  <a:lnTo>
                    <a:pt x="26" y="383"/>
                  </a:lnTo>
                  <a:lnTo>
                    <a:pt x="26" y="378"/>
                  </a:lnTo>
                  <a:lnTo>
                    <a:pt x="26" y="378"/>
                  </a:lnTo>
                  <a:lnTo>
                    <a:pt x="26" y="378"/>
                  </a:lnTo>
                  <a:lnTo>
                    <a:pt x="26" y="373"/>
                  </a:lnTo>
                  <a:lnTo>
                    <a:pt x="21" y="373"/>
                  </a:lnTo>
                  <a:lnTo>
                    <a:pt x="0" y="337"/>
                  </a:lnTo>
                  <a:lnTo>
                    <a:pt x="5" y="337"/>
                  </a:lnTo>
                  <a:lnTo>
                    <a:pt x="10" y="337"/>
                  </a:lnTo>
                  <a:lnTo>
                    <a:pt x="26" y="311"/>
                  </a:lnTo>
                  <a:lnTo>
                    <a:pt x="52" y="280"/>
                  </a:lnTo>
                  <a:lnTo>
                    <a:pt x="72" y="243"/>
                  </a:lnTo>
                  <a:lnTo>
                    <a:pt x="88" y="223"/>
                  </a:lnTo>
                  <a:lnTo>
                    <a:pt x="103" y="217"/>
                  </a:lnTo>
                  <a:lnTo>
                    <a:pt x="109" y="202"/>
                  </a:lnTo>
                  <a:lnTo>
                    <a:pt x="124" y="202"/>
                  </a:lnTo>
                  <a:lnTo>
                    <a:pt x="135" y="186"/>
                  </a:lnTo>
                  <a:lnTo>
                    <a:pt x="135" y="181"/>
                  </a:lnTo>
                  <a:lnTo>
                    <a:pt x="145" y="166"/>
                  </a:lnTo>
                  <a:lnTo>
                    <a:pt x="166" y="155"/>
                  </a:lnTo>
                  <a:lnTo>
                    <a:pt x="186" y="140"/>
                  </a:lnTo>
                  <a:lnTo>
                    <a:pt x="202" y="124"/>
                  </a:lnTo>
                  <a:lnTo>
                    <a:pt x="212" y="124"/>
                  </a:lnTo>
                  <a:lnTo>
                    <a:pt x="218" y="124"/>
                  </a:lnTo>
                  <a:lnTo>
                    <a:pt x="228" y="124"/>
                  </a:lnTo>
                  <a:lnTo>
                    <a:pt x="238" y="124"/>
                  </a:lnTo>
                  <a:lnTo>
                    <a:pt x="243" y="129"/>
                  </a:lnTo>
                  <a:lnTo>
                    <a:pt x="254" y="129"/>
                  </a:lnTo>
                  <a:lnTo>
                    <a:pt x="264" y="124"/>
                  </a:lnTo>
                  <a:lnTo>
                    <a:pt x="269" y="124"/>
                  </a:lnTo>
                  <a:lnTo>
                    <a:pt x="290" y="124"/>
                  </a:lnTo>
                  <a:lnTo>
                    <a:pt x="295" y="124"/>
                  </a:lnTo>
                  <a:lnTo>
                    <a:pt x="306" y="124"/>
                  </a:lnTo>
                  <a:lnTo>
                    <a:pt x="316" y="124"/>
                  </a:lnTo>
                  <a:lnTo>
                    <a:pt x="326" y="124"/>
                  </a:lnTo>
                  <a:lnTo>
                    <a:pt x="342" y="124"/>
                  </a:lnTo>
                  <a:lnTo>
                    <a:pt x="352" y="124"/>
                  </a:lnTo>
                  <a:lnTo>
                    <a:pt x="363" y="124"/>
                  </a:lnTo>
                  <a:lnTo>
                    <a:pt x="373" y="119"/>
                  </a:lnTo>
                  <a:lnTo>
                    <a:pt x="389" y="119"/>
                  </a:lnTo>
                  <a:lnTo>
                    <a:pt x="399" y="119"/>
                  </a:lnTo>
                  <a:lnTo>
                    <a:pt x="409" y="114"/>
                  </a:lnTo>
                  <a:lnTo>
                    <a:pt x="420" y="114"/>
                  </a:lnTo>
                  <a:lnTo>
                    <a:pt x="430" y="109"/>
                  </a:lnTo>
                  <a:lnTo>
                    <a:pt x="440" y="109"/>
                  </a:lnTo>
                  <a:lnTo>
                    <a:pt x="451" y="103"/>
                  </a:lnTo>
                  <a:lnTo>
                    <a:pt x="451" y="93"/>
                  </a:lnTo>
                  <a:lnTo>
                    <a:pt x="456" y="88"/>
                  </a:lnTo>
                  <a:lnTo>
                    <a:pt x="461" y="77"/>
                  </a:lnTo>
                  <a:lnTo>
                    <a:pt x="466" y="72"/>
                  </a:lnTo>
                  <a:lnTo>
                    <a:pt x="471" y="67"/>
                  </a:lnTo>
                  <a:lnTo>
                    <a:pt x="482" y="62"/>
                  </a:lnTo>
                  <a:lnTo>
                    <a:pt x="487" y="57"/>
                  </a:lnTo>
                  <a:lnTo>
                    <a:pt x="492" y="46"/>
                  </a:lnTo>
                  <a:lnTo>
                    <a:pt x="503" y="46"/>
                  </a:lnTo>
                  <a:lnTo>
                    <a:pt x="513" y="41"/>
                  </a:lnTo>
                  <a:lnTo>
                    <a:pt x="523" y="41"/>
                  </a:lnTo>
                  <a:lnTo>
                    <a:pt x="534" y="41"/>
                  </a:lnTo>
                  <a:lnTo>
                    <a:pt x="539" y="41"/>
                  </a:lnTo>
                  <a:lnTo>
                    <a:pt x="544" y="46"/>
                  </a:lnTo>
                  <a:lnTo>
                    <a:pt x="554" y="46"/>
                  </a:lnTo>
                  <a:lnTo>
                    <a:pt x="565" y="46"/>
                  </a:lnTo>
                  <a:lnTo>
                    <a:pt x="580" y="46"/>
                  </a:lnTo>
                  <a:lnTo>
                    <a:pt x="591" y="46"/>
                  </a:lnTo>
                  <a:lnTo>
                    <a:pt x="601" y="52"/>
                  </a:lnTo>
                  <a:lnTo>
                    <a:pt x="606" y="57"/>
                  </a:lnTo>
                  <a:lnTo>
                    <a:pt x="611" y="62"/>
                  </a:lnTo>
                  <a:lnTo>
                    <a:pt x="617" y="72"/>
                  </a:lnTo>
                  <a:lnTo>
                    <a:pt x="627" y="77"/>
                  </a:lnTo>
                  <a:lnTo>
                    <a:pt x="632" y="83"/>
                  </a:lnTo>
                  <a:lnTo>
                    <a:pt x="642" y="83"/>
                  </a:lnTo>
                  <a:lnTo>
                    <a:pt x="648" y="83"/>
                  </a:lnTo>
                  <a:lnTo>
                    <a:pt x="653" y="72"/>
                  </a:lnTo>
                  <a:lnTo>
                    <a:pt x="653" y="62"/>
                  </a:lnTo>
                  <a:lnTo>
                    <a:pt x="653" y="57"/>
                  </a:lnTo>
                  <a:lnTo>
                    <a:pt x="653" y="41"/>
                  </a:lnTo>
                  <a:lnTo>
                    <a:pt x="658" y="36"/>
                  </a:lnTo>
                  <a:lnTo>
                    <a:pt x="663" y="26"/>
                  </a:lnTo>
                  <a:lnTo>
                    <a:pt x="668" y="20"/>
                  </a:lnTo>
                  <a:lnTo>
                    <a:pt x="674" y="15"/>
                  </a:lnTo>
                  <a:lnTo>
                    <a:pt x="684" y="10"/>
                  </a:lnTo>
                  <a:lnTo>
                    <a:pt x="684" y="0"/>
                  </a:lnTo>
                  <a:lnTo>
                    <a:pt x="699" y="0"/>
                  </a:lnTo>
                  <a:lnTo>
                    <a:pt x="710" y="0"/>
                  </a:lnTo>
                  <a:lnTo>
                    <a:pt x="720" y="0"/>
                  </a:lnTo>
                  <a:lnTo>
                    <a:pt x="731" y="5"/>
                  </a:lnTo>
                  <a:lnTo>
                    <a:pt x="736" y="10"/>
                  </a:lnTo>
                  <a:lnTo>
                    <a:pt x="746" y="15"/>
                  </a:lnTo>
                  <a:lnTo>
                    <a:pt x="746" y="26"/>
                  </a:lnTo>
                  <a:lnTo>
                    <a:pt x="746" y="36"/>
                  </a:lnTo>
                  <a:lnTo>
                    <a:pt x="751" y="46"/>
                  </a:lnTo>
                  <a:lnTo>
                    <a:pt x="756" y="57"/>
                  </a:lnTo>
                  <a:lnTo>
                    <a:pt x="762" y="62"/>
                  </a:lnTo>
                  <a:lnTo>
                    <a:pt x="767" y="67"/>
                  </a:lnTo>
                  <a:lnTo>
                    <a:pt x="777" y="72"/>
                  </a:lnTo>
                  <a:lnTo>
                    <a:pt x="782" y="72"/>
                  </a:lnTo>
                  <a:lnTo>
                    <a:pt x="788" y="83"/>
                  </a:lnTo>
                  <a:lnTo>
                    <a:pt x="798" y="88"/>
                  </a:lnTo>
                  <a:lnTo>
                    <a:pt x="798" y="98"/>
                  </a:lnTo>
                  <a:lnTo>
                    <a:pt x="803" y="109"/>
                  </a:lnTo>
                  <a:lnTo>
                    <a:pt x="803" y="124"/>
                  </a:lnTo>
                  <a:lnTo>
                    <a:pt x="798" y="129"/>
                  </a:lnTo>
                  <a:lnTo>
                    <a:pt x="798" y="145"/>
                  </a:lnTo>
                  <a:lnTo>
                    <a:pt x="798" y="155"/>
                  </a:lnTo>
                  <a:lnTo>
                    <a:pt x="798" y="171"/>
                  </a:lnTo>
                  <a:lnTo>
                    <a:pt x="803" y="176"/>
                  </a:lnTo>
                  <a:lnTo>
                    <a:pt x="803" y="186"/>
                  </a:lnTo>
                  <a:lnTo>
                    <a:pt x="803" y="197"/>
                  </a:lnTo>
                  <a:lnTo>
                    <a:pt x="808" y="207"/>
                  </a:lnTo>
                  <a:lnTo>
                    <a:pt x="813" y="217"/>
                  </a:lnTo>
                  <a:lnTo>
                    <a:pt x="819" y="223"/>
                  </a:lnTo>
                  <a:lnTo>
                    <a:pt x="824" y="233"/>
                  </a:lnTo>
                  <a:lnTo>
                    <a:pt x="829" y="238"/>
                  </a:lnTo>
                  <a:lnTo>
                    <a:pt x="829" y="249"/>
                  </a:lnTo>
                  <a:lnTo>
                    <a:pt x="834" y="254"/>
                  </a:lnTo>
                  <a:lnTo>
                    <a:pt x="839" y="264"/>
                  </a:lnTo>
                  <a:lnTo>
                    <a:pt x="850" y="269"/>
                  </a:lnTo>
                  <a:lnTo>
                    <a:pt x="850" y="269"/>
                  </a:lnTo>
                  <a:lnTo>
                    <a:pt x="855" y="275"/>
                  </a:lnTo>
                  <a:lnTo>
                    <a:pt x="860" y="280"/>
                  </a:lnTo>
                  <a:lnTo>
                    <a:pt x="871" y="285"/>
                  </a:lnTo>
                  <a:lnTo>
                    <a:pt x="881" y="285"/>
                  </a:lnTo>
                  <a:lnTo>
                    <a:pt x="896" y="285"/>
                  </a:lnTo>
                  <a:lnTo>
                    <a:pt x="902" y="280"/>
                  </a:lnTo>
                  <a:lnTo>
                    <a:pt x="907" y="275"/>
                  </a:lnTo>
                  <a:lnTo>
                    <a:pt x="917" y="269"/>
                  </a:lnTo>
                  <a:lnTo>
                    <a:pt x="922" y="264"/>
                  </a:lnTo>
                  <a:lnTo>
                    <a:pt x="933" y="259"/>
                  </a:lnTo>
                  <a:lnTo>
                    <a:pt x="943" y="259"/>
                  </a:lnTo>
                  <a:lnTo>
                    <a:pt x="953" y="264"/>
                  </a:lnTo>
                  <a:lnTo>
                    <a:pt x="964" y="264"/>
                  </a:lnTo>
                  <a:lnTo>
                    <a:pt x="974" y="259"/>
                  </a:lnTo>
                  <a:lnTo>
                    <a:pt x="979" y="254"/>
                  </a:lnTo>
                  <a:lnTo>
                    <a:pt x="985" y="249"/>
                  </a:lnTo>
                  <a:lnTo>
                    <a:pt x="995" y="243"/>
                  </a:lnTo>
                  <a:lnTo>
                    <a:pt x="1000" y="238"/>
                  </a:lnTo>
                  <a:lnTo>
                    <a:pt x="1005" y="233"/>
                  </a:lnTo>
                  <a:lnTo>
                    <a:pt x="1010" y="228"/>
                  </a:lnTo>
                  <a:lnTo>
                    <a:pt x="1016" y="228"/>
                  </a:lnTo>
                  <a:lnTo>
                    <a:pt x="1021" y="223"/>
                  </a:lnTo>
                  <a:lnTo>
                    <a:pt x="1031" y="217"/>
                  </a:lnTo>
                  <a:lnTo>
                    <a:pt x="1036" y="212"/>
                  </a:lnTo>
                  <a:lnTo>
                    <a:pt x="1042" y="202"/>
                  </a:lnTo>
                  <a:lnTo>
                    <a:pt x="1052" y="202"/>
                  </a:lnTo>
                  <a:lnTo>
                    <a:pt x="1057" y="192"/>
                  </a:lnTo>
                  <a:lnTo>
                    <a:pt x="1067" y="192"/>
                  </a:lnTo>
                  <a:lnTo>
                    <a:pt x="1078" y="192"/>
                  </a:lnTo>
                  <a:lnTo>
                    <a:pt x="1088" y="197"/>
                  </a:lnTo>
                  <a:lnTo>
                    <a:pt x="1099" y="202"/>
                  </a:lnTo>
                  <a:lnTo>
                    <a:pt x="1109" y="202"/>
                  </a:lnTo>
                  <a:lnTo>
                    <a:pt x="1114" y="192"/>
                  </a:lnTo>
                  <a:lnTo>
                    <a:pt x="1119" y="181"/>
                  </a:lnTo>
                  <a:lnTo>
                    <a:pt x="1119" y="171"/>
                  </a:lnTo>
                  <a:lnTo>
                    <a:pt x="1119" y="160"/>
                  </a:lnTo>
                  <a:lnTo>
                    <a:pt x="1119" y="150"/>
                  </a:lnTo>
                  <a:lnTo>
                    <a:pt x="1124" y="145"/>
                  </a:lnTo>
                  <a:lnTo>
                    <a:pt x="1135" y="140"/>
                  </a:lnTo>
                  <a:lnTo>
                    <a:pt x="1145" y="134"/>
                  </a:lnTo>
                  <a:lnTo>
                    <a:pt x="1150" y="134"/>
                  </a:lnTo>
                  <a:lnTo>
                    <a:pt x="1150" y="134"/>
                  </a:lnTo>
                  <a:close/>
                </a:path>
              </a:pathLst>
            </a:custGeom>
            <a:solidFill>
              <a:schemeClr val="accent2"/>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6">
              <a:extLst>
                <a:ext uri="{FF2B5EF4-FFF2-40B4-BE49-F238E27FC236}">
                  <a16:creationId xmlns:a16="http://schemas.microsoft.com/office/drawing/2014/main" id="{53D41059-573F-4A5C-A2C6-DD2AABF4F968}"/>
                </a:ext>
              </a:extLst>
            </p:cNvPr>
            <p:cNvSpPr>
              <a:spLocks/>
            </p:cNvSpPr>
            <p:nvPr/>
          </p:nvSpPr>
          <p:spPr bwMode="auto">
            <a:xfrm>
              <a:off x="1670" y="2005"/>
              <a:ext cx="1384" cy="2002"/>
            </a:xfrm>
            <a:custGeom>
              <a:avLst/>
              <a:gdLst>
                <a:gd name="T0" fmla="*/ 819 w 1384"/>
                <a:gd name="T1" fmla="*/ 41 h 2002"/>
                <a:gd name="T2" fmla="*/ 881 w 1384"/>
                <a:gd name="T3" fmla="*/ 57 h 2002"/>
                <a:gd name="T4" fmla="*/ 922 w 1384"/>
                <a:gd name="T5" fmla="*/ 114 h 2002"/>
                <a:gd name="T6" fmla="*/ 964 w 1384"/>
                <a:gd name="T7" fmla="*/ 171 h 2002"/>
                <a:gd name="T8" fmla="*/ 990 w 1384"/>
                <a:gd name="T9" fmla="*/ 223 h 2002"/>
                <a:gd name="T10" fmla="*/ 1057 w 1384"/>
                <a:gd name="T11" fmla="*/ 233 h 2002"/>
                <a:gd name="T12" fmla="*/ 1114 w 1384"/>
                <a:gd name="T13" fmla="*/ 233 h 2002"/>
                <a:gd name="T14" fmla="*/ 1176 w 1384"/>
                <a:gd name="T15" fmla="*/ 233 h 2002"/>
                <a:gd name="T16" fmla="*/ 1213 w 1384"/>
                <a:gd name="T17" fmla="*/ 249 h 2002"/>
                <a:gd name="T18" fmla="*/ 1249 w 1384"/>
                <a:gd name="T19" fmla="*/ 285 h 2002"/>
                <a:gd name="T20" fmla="*/ 1280 w 1384"/>
                <a:gd name="T21" fmla="*/ 321 h 2002"/>
                <a:gd name="T22" fmla="*/ 1316 w 1384"/>
                <a:gd name="T23" fmla="*/ 337 h 2002"/>
                <a:gd name="T24" fmla="*/ 1327 w 1384"/>
                <a:gd name="T25" fmla="*/ 373 h 2002"/>
                <a:gd name="T26" fmla="*/ 1353 w 1384"/>
                <a:gd name="T27" fmla="*/ 420 h 2002"/>
                <a:gd name="T28" fmla="*/ 1347 w 1384"/>
                <a:gd name="T29" fmla="*/ 461 h 2002"/>
                <a:gd name="T30" fmla="*/ 1347 w 1384"/>
                <a:gd name="T31" fmla="*/ 492 h 2002"/>
                <a:gd name="T32" fmla="*/ 1363 w 1384"/>
                <a:gd name="T33" fmla="*/ 529 h 2002"/>
                <a:gd name="T34" fmla="*/ 1327 w 1384"/>
                <a:gd name="T35" fmla="*/ 555 h 2002"/>
                <a:gd name="T36" fmla="*/ 1316 w 1384"/>
                <a:gd name="T37" fmla="*/ 596 h 2002"/>
                <a:gd name="T38" fmla="*/ 1353 w 1384"/>
                <a:gd name="T39" fmla="*/ 617 h 2002"/>
                <a:gd name="T40" fmla="*/ 1373 w 1384"/>
                <a:gd name="T41" fmla="*/ 664 h 2002"/>
                <a:gd name="T42" fmla="*/ 1358 w 1384"/>
                <a:gd name="T43" fmla="*/ 741 h 2002"/>
                <a:gd name="T44" fmla="*/ 1316 w 1384"/>
                <a:gd name="T45" fmla="*/ 798 h 2002"/>
                <a:gd name="T46" fmla="*/ 1327 w 1384"/>
                <a:gd name="T47" fmla="*/ 876 h 2002"/>
                <a:gd name="T48" fmla="*/ 1306 w 1384"/>
                <a:gd name="T49" fmla="*/ 954 h 2002"/>
                <a:gd name="T50" fmla="*/ 1275 w 1384"/>
                <a:gd name="T51" fmla="*/ 1032 h 2002"/>
                <a:gd name="T52" fmla="*/ 1166 w 1384"/>
                <a:gd name="T53" fmla="*/ 1815 h 2002"/>
                <a:gd name="T54" fmla="*/ 643 w 1384"/>
                <a:gd name="T55" fmla="*/ 1945 h 2002"/>
                <a:gd name="T56" fmla="*/ 155 w 1384"/>
                <a:gd name="T57" fmla="*/ 1971 h 2002"/>
                <a:gd name="T58" fmla="*/ 171 w 1384"/>
                <a:gd name="T59" fmla="*/ 1685 h 2002"/>
                <a:gd name="T60" fmla="*/ 171 w 1384"/>
                <a:gd name="T61" fmla="*/ 1602 h 2002"/>
                <a:gd name="T62" fmla="*/ 145 w 1384"/>
                <a:gd name="T63" fmla="*/ 1545 h 2002"/>
                <a:gd name="T64" fmla="*/ 130 w 1384"/>
                <a:gd name="T65" fmla="*/ 1478 h 2002"/>
                <a:gd name="T66" fmla="*/ 109 w 1384"/>
                <a:gd name="T67" fmla="*/ 1431 h 2002"/>
                <a:gd name="T68" fmla="*/ 47 w 1384"/>
                <a:gd name="T69" fmla="*/ 1390 h 2002"/>
                <a:gd name="T70" fmla="*/ 5 w 1384"/>
                <a:gd name="T71" fmla="*/ 1343 h 2002"/>
                <a:gd name="T72" fmla="*/ 67 w 1384"/>
                <a:gd name="T73" fmla="*/ 1296 h 2002"/>
                <a:gd name="T74" fmla="*/ 119 w 1384"/>
                <a:gd name="T75" fmla="*/ 1245 h 2002"/>
                <a:gd name="T76" fmla="*/ 130 w 1384"/>
                <a:gd name="T77" fmla="*/ 1182 h 2002"/>
                <a:gd name="T78" fmla="*/ 114 w 1384"/>
                <a:gd name="T79" fmla="*/ 1110 h 2002"/>
                <a:gd name="T80" fmla="*/ 140 w 1384"/>
                <a:gd name="T81" fmla="*/ 1037 h 2002"/>
                <a:gd name="T82" fmla="*/ 233 w 1384"/>
                <a:gd name="T83" fmla="*/ 1027 h 2002"/>
                <a:gd name="T84" fmla="*/ 290 w 1384"/>
                <a:gd name="T85" fmla="*/ 985 h 2002"/>
                <a:gd name="T86" fmla="*/ 358 w 1384"/>
                <a:gd name="T87" fmla="*/ 985 h 2002"/>
                <a:gd name="T88" fmla="*/ 420 w 1384"/>
                <a:gd name="T89" fmla="*/ 939 h 2002"/>
                <a:gd name="T90" fmla="*/ 466 w 1384"/>
                <a:gd name="T91" fmla="*/ 913 h 2002"/>
                <a:gd name="T92" fmla="*/ 513 w 1384"/>
                <a:gd name="T93" fmla="*/ 876 h 2002"/>
                <a:gd name="T94" fmla="*/ 555 w 1384"/>
                <a:gd name="T95" fmla="*/ 866 h 2002"/>
                <a:gd name="T96" fmla="*/ 612 w 1384"/>
                <a:gd name="T97" fmla="*/ 840 h 2002"/>
                <a:gd name="T98" fmla="*/ 622 w 1384"/>
                <a:gd name="T99" fmla="*/ 783 h 2002"/>
                <a:gd name="T100" fmla="*/ 627 w 1384"/>
                <a:gd name="T101" fmla="*/ 731 h 2002"/>
                <a:gd name="T102" fmla="*/ 643 w 1384"/>
                <a:gd name="T103" fmla="*/ 684 h 2002"/>
                <a:gd name="T104" fmla="*/ 663 w 1384"/>
                <a:gd name="T105" fmla="*/ 648 h 2002"/>
                <a:gd name="T106" fmla="*/ 679 w 1384"/>
                <a:gd name="T107" fmla="*/ 596 h 2002"/>
                <a:gd name="T108" fmla="*/ 669 w 1384"/>
                <a:gd name="T109" fmla="*/ 529 h 2002"/>
                <a:gd name="T110" fmla="*/ 674 w 1384"/>
                <a:gd name="T111" fmla="*/ 472 h 2002"/>
                <a:gd name="T112" fmla="*/ 705 w 1384"/>
                <a:gd name="T113" fmla="*/ 451 h 2002"/>
                <a:gd name="T114" fmla="*/ 741 w 1384"/>
                <a:gd name="T115" fmla="*/ 399 h 2002"/>
                <a:gd name="T116" fmla="*/ 741 w 1384"/>
                <a:gd name="T117" fmla="*/ 337 h 2002"/>
                <a:gd name="T118" fmla="*/ 741 w 1384"/>
                <a:gd name="T119" fmla="*/ 259 h 2002"/>
                <a:gd name="T120" fmla="*/ 736 w 1384"/>
                <a:gd name="T121" fmla="*/ 197 h 2002"/>
                <a:gd name="T122" fmla="*/ 741 w 1384"/>
                <a:gd name="T123" fmla="*/ 129 h 2002"/>
                <a:gd name="T124" fmla="*/ 736 w 1384"/>
                <a:gd name="T125" fmla="*/ 62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4" h="2002">
                  <a:moveTo>
                    <a:pt x="741" y="0"/>
                  </a:moveTo>
                  <a:lnTo>
                    <a:pt x="741" y="5"/>
                  </a:lnTo>
                  <a:lnTo>
                    <a:pt x="746" y="5"/>
                  </a:lnTo>
                  <a:lnTo>
                    <a:pt x="746" y="5"/>
                  </a:lnTo>
                  <a:lnTo>
                    <a:pt x="746" y="5"/>
                  </a:lnTo>
                  <a:lnTo>
                    <a:pt x="751" y="0"/>
                  </a:lnTo>
                  <a:lnTo>
                    <a:pt x="751" y="5"/>
                  </a:lnTo>
                  <a:lnTo>
                    <a:pt x="751" y="5"/>
                  </a:lnTo>
                  <a:lnTo>
                    <a:pt x="751" y="5"/>
                  </a:lnTo>
                  <a:lnTo>
                    <a:pt x="757" y="5"/>
                  </a:lnTo>
                  <a:lnTo>
                    <a:pt x="757" y="5"/>
                  </a:lnTo>
                  <a:lnTo>
                    <a:pt x="757" y="5"/>
                  </a:lnTo>
                  <a:lnTo>
                    <a:pt x="757" y="5"/>
                  </a:lnTo>
                  <a:lnTo>
                    <a:pt x="762" y="5"/>
                  </a:lnTo>
                  <a:lnTo>
                    <a:pt x="767" y="5"/>
                  </a:lnTo>
                  <a:lnTo>
                    <a:pt x="767" y="5"/>
                  </a:lnTo>
                  <a:lnTo>
                    <a:pt x="767" y="5"/>
                  </a:lnTo>
                  <a:lnTo>
                    <a:pt x="767" y="5"/>
                  </a:lnTo>
                  <a:lnTo>
                    <a:pt x="772" y="5"/>
                  </a:lnTo>
                  <a:lnTo>
                    <a:pt x="772" y="5"/>
                  </a:lnTo>
                  <a:lnTo>
                    <a:pt x="772" y="5"/>
                  </a:lnTo>
                  <a:lnTo>
                    <a:pt x="772" y="0"/>
                  </a:lnTo>
                  <a:lnTo>
                    <a:pt x="772" y="0"/>
                  </a:lnTo>
                  <a:lnTo>
                    <a:pt x="777" y="0"/>
                  </a:lnTo>
                  <a:lnTo>
                    <a:pt x="777" y="0"/>
                  </a:lnTo>
                  <a:lnTo>
                    <a:pt x="777" y="5"/>
                  </a:lnTo>
                  <a:lnTo>
                    <a:pt x="783" y="5"/>
                  </a:lnTo>
                  <a:lnTo>
                    <a:pt x="783" y="5"/>
                  </a:lnTo>
                  <a:lnTo>
                    <a:pt x="783" y="5"/>
                  </a:lnTo>
                  <a:lnTo>
                    <a:pt x="788" y="5"/>
                  </a:lnTo>
                  <a:lnTo>
                    <a:pt x="788" y="5"/>
                  </a:lnTo>
                  <a:lnTo>
                    <a:pt x="788" y="10"/>
                  </a:lnTo>
                  <a:lnTo>
                    <a:pt x="788" y="10"/>
                  </a:lnTo>
                  <a:lnTo>
                    <a:pt x="793" y="10"/>
                  </a:lnTo>
                  <a:lnTo>
                    <a:pt x="793" y="10"/>
                  </a:lnTo>
                  <a:lnTo>
                    <a:pt x="798" y="10"/>
                  </a:lnTo>
                  <a:lnTo>
                    <a:pt x="798" y="10"/>
                  </a:lnTo>
                  <a:lnTo>
                    <a:pt x="798" y="15"/>
                  </a:lnTo>
                  <a:lnTo>
                    <a:pt x="798" y="15"/>
                  </a:lnTo>
                  <a:lnTo>
                    <a:pt x="798" y="15"/>
                  </a:lnTo>
                  <a:lnTo>
                    <a:pt x="798" y="20"/>
                  </a:lnTo>
                  <a:lnTo>
                    <a:pt x="798" y="20"/>
                  </a:lnTo>
                  <a:lnTo>
                    <a:pt x="798" y="26"/>
                  </a:lnTo>
                  <a:lnTo>
                    <a:pt x="798" y="26"/>
                  </a:lnTo>
                  <a:lnTo>
                    <a:pt x="803" y="26"/>
                  </a:lnTo>
                  <a:lnTo>
                    <a:pt x="803" y="31"/>
                  </a:lnTo>
                  <a:lnTo>
                    <a:pt x="803" y="31"/>
                  </a:lnTo>
                  <a:lnTo>
                    <a:pt x="803" y="31"/>
                  </a:lnTo>
                  <a:lnTo>
                    <a:pt x="803" y="31"/>
                  </a:lnTo>
                  <a:lnTo>
                    <a:pt x="808" y="31"/>
                  </a:lnTo>
                  <a:lnTo>
                    <a:pt x="808" y="31"/>
                  </a:lnTo>
                  <a:lnTo>
                    <a:pt x="808" y="31"/>
                  </a:lnTo>
                  <a:lnTo>
                    <a:pt x="808" y="36"/>
                  </a:lnTo>
                  <a:lnTo>
                    <a:pt x="808" y="36"/>
                  </a:lnTo>
                  <a:lnTo>
                    <a:pt x="814" y="36"/>
                  </a:lnTo>
                  <a:lnTo>
                    <a:pt x="814" y="41"/>
                  </a:lnTo>
                  <a:lnTo>
                    <a:pt x="814" y="41"/>
                  </a:lnTo>
                  <a:lnTo>
                    <a:pt x="814" y="41"/>
                  </a:lnTo>
                  <a:lnTo>
                    <a:pt x="819" y="41"/>
                  </a:lnTo>
                  <a:lnTo>
                    <a:pt x="819" y="41"/>
                  </a:lnTo>
                  <a:lnTo>
                    <a:pt x="824" y="41"/>
                  </a:lnTo>
                  <a:lnTo>
                    <a:pt x="824" y="41"/>
                  </a:lnTo>
                  <a:lnTo>
                    <a:pt x="824" y="41"/>
                  </a:lnTo>
                  <a:lnTo>
                    <a:pt x="824" y="41"/>
                  </a:lnTo>
                  <a:lnTo>
                    <a:pt x="829" y="46"/>
                  </a:lnTo>
                  <a:lnTo>
                    <a:pt x="829" y="46"/>
                  </a:lnTo>
                  <a:lnTo>
                    <a:pt x="829" y="46"/>
                  </a:lnTo>
                  <a:lnTo>
                    <a:pt x="834" y="46"/>
                  </a:lnTo>
                  <a:lnTo>
                    <a:pt x="834" y="46"/>
                  </a:lnTo>
                  <a:lnTo>
                    <a:pt x="840" y="46"/>
                  </a:lnTo>
                  <a:lnTo>
                    <a:pt x="840" y="41"/>
                  </a:lnTo>
                  <a:lnTo>
                    <a:pt x="840" y="41"/>
                  </a:lnTo>
                  <a:lnTo>
                    <a:pt x="840" y="41"/>
                  </a:lnTo>
                  <a:lnTo>
                    <a:pt x="840" y="36"/>
                  </a:lnTo>
                  <a:lnTo>
                    <a:pt x="840" y="36"/>
                  </a:lnTo>
                  <a:lnTo>
                    <a:pt x="845" y="36"/>
                  </a:lnTo>
                  <a:lnTo>
                    <a:pt x="845" y="36"/>
                  </a:lnTo>
                  <a:lnTo>
                    <a:pt x="845" y="36"/>
                  </a:lnTo>
                  <a:lnTo>
                    <a:pt x="850" y="31"/>
                  </a:lnTo>
                  <a:lnTo>
                    <a:pt x="850" y="31"/>
                  </a:lnTo>
                  <a:lnTo>
                    <a:pt x="850" y="31"/>
                  </a:lnTo>
                  <a:lnTo>
                    <a:pt x="855" y="31"/>
                  </a:lnTo>
                  <a:lnTo>
                    <a:pt x="855" y="31"/>
                  </a:lnTo>
                  <a:lnTo>
                    <a:pt x="860" y="31"/>
                  </a:lnTo>
                  <a:lnTo>
                    <a:pt x="860" y="36"/>
                  </a:lnTo>
                  <a:lnTo>
                    <a:pt x="860" y="36"/>
                  </a:lnTo>
                  <a:lnTo>
                    <a:pt x="865" y="36"/>
                  </a:lnTo>
                  <a:lnTo>
                    <a:pt x="865" y="36"/>
                  </a:lnTo>
                  <a:lnTo>
                    <a:pt x="871" y="36"/>
                  </a:lnTo>
                  <a:lnTo>
                    <a:pt x="871" y="36"/>
                  </a:lnTo>
                  <a:lnTo>
                    <a:pt x="871" y="36"/>
                  </a:lnTo>
                  <a:lnTo>
                    <a:pt x="871" y="36"/>
                  </a:lnTo>
                  <a:lnTo>
                    <a:pt x="871" y="36"/>
                  </a:lnTo>
                  <a:lnTo>
                    <a:pt x="871" y="31"/>
                  </a:lnTo>
                  <a:lnTo>
                    <a:pt x="876" y="36"/>
                  </a:lnTo>
                  <a:lnTo>
                    <a:pt x="876" y="36"/>
                  </a:lnTo>
                  <a:lnTo>
                    <a:pt x="876" y="36"/>
                  </a:lnTo>
                  <a:lnTo>
                    <a:pt x="876" y="41"/>
                  </a:lnTo>
                  <a:lnTo>
                    <a:pt x="881" y="36"/>
                  </a:lnTo>
                  <a:lnTo>
                    <a:pt x="881" y="36"/>
                  </a:lnTo>
                  <a:lnTo>
                    <a:pt x="881" y="36"/>
                  </a:lnTo>
                  <a:lnTo>
                    <a:pt x="886" y="36"/>
                  </a:lnTo>
                  <a:lnTo>
                    <a:pt x="886" y="36"/>
                  </a:lnTo>
                  <a:lnTo>
                    <a:pt x="886" y="36"/>
                  </a:lnTo>
                  <a:lnTo>
                    <a:pt x="891" y="36"/>
                  </a:lnTo>
                  <a:lnTo>
                    <a:pt x="886" y="36"/>
                  </a:lnTo>
                  <a:lnTo>
                    <a:pt x="886" y="36"/>
                  </a:lnTo>
                  <a:lnTo>
                    <a:pt x="886" y="41"/>
                  </a:lnTo>
                  <a:lnTo>
                    <a:pt x="881" y="41"/>
                  </a:lnTo>
                  <a:lnTo>
                    <a:pt x="881" y="41"/>
                  </a:lnTo>
                  <a:lnTo>
                    <a:pt x="886" y="46"/>
                  </a:lnTo>
                  <a:lnTo>
                    <a:pt x="886" y="46"/>
                  </a:lnTo>
                  <a:lnTo>
                    <a:pt x="886" y="46"/>
                  </a:lnTo>
                  <a:lnTo>
                    <a:pt x="886" y="46"/>
                  </a:lnTo>
                  <a:lnTo>
                    <a:pt x="881" y="52"/>
                  </a:lnTo>
                  <a:lnTo>
                    <a:pt x="881" y="52"/>
                  </a:lnTo>
                  <a:lnTo>
                    <a:pt x="881" y="52"/>
                  </a:lnTo>
                  <a:lnTo>
                    <a:pt x="881" y="57"/>
                  </a:lnTo>
                  <a:lnTo>
                    <a:pt x="881" y="57"/>
                  </a:lnTo>
                  <a:lnTo>
                    <a:pt x="881" y="62"/>
                  </a:lnTo>
                  <a:lnTo>
                    <a:pt x="881" y="62"/>
                  </a:lnTo>
                  <a:lnTo>
                    <a:pt x="881" y="62"/>
                  </a:lnTo>
                  <a:lnTo>
                    <a:pt x="881" y="62"/>
                  </a:lnTo>
                  <a:lnTo>
                    <a:pt x="881" y="62"/>
                  </a:lnTo>
                  <a:lnTo>
                    <a:pt x="881" y="67"/>
                  </a:lnTo>
                  <a:lnTo>
                    <a:pt x="881" y="67"/>
                  </a:lnTo>
                  <a:lnTo>
                    <a:pt x="881" y="67"/>
                  </a:lnTo>
                  <a:lnTo>
                    <a:pt x="886" y="67"/>
                  </a:lnTo>
                  <a:lnTo>
                    <a:pt x="886" y="72"/>
                  </a:lnTo>
                  <a:lnTo>
                    <a:pt x="886" y="72"/>
                  </a:lnTo>
                  <a:lnTo>
                    <a:pt x="886" y="72"/>
                  </a:lnTo>
                  <a:lnTo>
                    <a:pt x="886" y="78"/>
                  </a:lnTo>
                  <a:lnTo>
                    <a:pt x="886" y="78"/>
                  </a:lnTo>
                  <a:lnTo>
                    <a:pt x="886" y="78"/>
                  </a:lnTo>
                  <a:lnTo>
                    <a:pt x="891" y="78"/>
                  </a:lnTo>
                  <a:lnTo>
                    <a:pt x="891" y="78"/>
                  </a:lnTo>
                  <a:lnTo>
                    <a:pt x="891" y="78"/>
                  </a:lnTo>
                  <a:lnTo>
                    <a:pt x="891" y="78"/>
                  </a:lnTo>
                  <a:lnTo>
                    <a:pt x="897" y="83"/>
                  </a:lnTo>
                  <a:lnTo>
                    <a:pt x="897" y="78"/>
                  </a:lnTo>
                  <a:lnTo>
                    <a:pt x="897" y="78"/>
                  </a:lnTo>
                  <a:lnTo>
                    <a:pt x="897" y="78"/>
                  </a:lnTo>
                  <a:lnTo>
                    <a:pt x="897" y="78"/>
                  </a:lnTo>
                  <a:lnTo>
                    <a:pt x="902" y="78"/>
                  </a:lnTo>
                  <a:lnTo>
                    <a:pt x="902" y="78"/>
                  </a:lnTo>
                  <a:lnTo>
                    <a:pt x="902" y="78"/>
                  </a:lnTo>
                  <a:lnTo>
                    <a:pt x="902" y="83"/>
                  </a:lnTo>
                  <a:lnTo>
                    <a:pt x="902" y="83"/>
                  </a:lnTo>
                  <a:lnTo>
                    <a:pt x="902" y="83"/>
                  </a:lnTo>
                  <a:lnTo>
                    <a:pt x="902" y="83"/>
                  </a:lnTo>
                  <a:lnTo>
                    <a:pt x="907" y="88"/>
                  </a:lnTo>
                  <a:lnTo>
                    <a:pt x="907" y="88"/>
                  </a:lnTo>
                  <a:lnTo>
                    <a:pt x="907" y="88"/>
                  </a:lnTo>
                  <a:lnTo>
                    <a:pt x="907" y="83"/>
                  </a:lnTo>
                  <a:lnTo>
                    <a:pt x="912" y="83"/>
                  </a:lnTo>
                  <a:lnTo>
                    <a:pt x="912" y="83"/>
                  </a:lnTo>
                  <a:lnTo>
                    <a:pt x="912" y="88"/>
                  </a:lnTo>
                  <a:lnTo>
                    <a:pt x="912" y="88"/>
                  </a:lnTo>
                  <a:lnTo>
                    <a:pt x="912" y="88"/>
                  </a:lnTo>
                  <a:lnTo>
                    <a:pt x="912" y="93"/>
                  </a:lnTo>
                  <a:lnTo>
                    <a:pt x="917" y="93"/>
                  </a:lnTo>
                  <a:lnTo>
                    <a:pt x="917" y="93"/>
                  </a:lnTo>
                  <a:lnTo>
                    <a:pt x="917" y="93"/>
                  </a:lnTo>
                  <a:lnTo>
                    <a:pt x="917" y="98"/>
                  </a:lnTo>
                  <a:lnTo>
                    <a:pt x="917" y="98"/>
                  </a:lnTo>
                  <a:lnTo>
                    <a:pt x="922" y="98"/>
                  </a:lnTo>
                  <a:lnTo>
                    <a:pt x="922" y="103"/>
                  </a:lnTo>
                  <a:lnTo>
                    <a:pt x="922" y="103"/>
                  </a:lnTo>
                  <a:lnTo>
                    <a:pt x="922" y="103"/>
                  </a:lnTo>
                  <a:lnTo>
                    <a:pt x="922" y="103"/>
                  </a:lnTo>
                  <a:lnTo>
                    <a:pt x="922" y="103"/>
                  </a:lnTo>
                  <a:lnTo>
                    <a:pt x="922" y="109"/>
                  </a:lnTo>
                  <a:lnTo>
                    <a:pt x="922" y="109"/>
                  </a:lnTo>
                  <a:lnTo>
                    <a:pt x="922" y="109"/>
                  </a:lnTo>
                  <a:lnTo>
                    <a:pt x="922" y="109"/>
                  </a:lnTo>
                  <a:lnTo>
                    <a:pt x="922" y="114"/>
                  </a:lnTo>
                  <a:lnTo>
                    <a:pt x="922" y="114"/>
                  </a:lnTo>
                  <a:lnTo>
                    <a:pt x="922" y="114"/>
                  </a:lnTo>
                  <a:lnTo>
                    <a:pt x="922" y="114"/>
                  </a:lnTo>
                  <a:lnTo>
                    <a:pt x="922" y="119"/>
                  </a:lnTo>
                  <a:lnTo>
                    <a:pt x="922" y="119"/>
                  </a:lnTo>
                  <a:lnTo>
                    <a:pt x="922" y="119"/>
                  </a:lnTo>
                  <a:lnTo>
                    <a:pt x="922" y="119"/>
                  </a:lnTo>
                  <a:lnTo>
                    <a:pt x="928" y="119"/>
                  </a:lnTo>
                  <a:lnTo>
                    <a:pt x="928" y="124"/>
                  </a:lnTo>
                  <a:lnTo>
                    <a:pt x="928" y="124"/>
                  </a:lnTo>
                  <a:lnTo>
                    <a:pt x="928" y="124"/>
                  </a:lnTo>
                  <a:lnTo>
                    <a:pt x="922" y="124"/>
                  </a:lnTo>
                  <a:lnTo>
                    <a:pt x="922" y="124"/>
                  </a:lnTo>
                  <a:lnTo>
                    <a:pt x="922" y="129"/>
                  </a:lnTo>
                  <a:lnTo>
                    <a:pt x="922" y="129"/>
                  </a:lnTo>
                  <a:lnTo>
                    <a:pt x="922" y="129"/>
                  </a:lnTo>
                  <a:lnTo>
                    <a:pt x="922" y="135"/>
                  </a:lnTo>
                  <a:lnTo>
                    <a:pt x="922" y="135"/>
                  </a:lnTo>
                  <a:lnTo>
                    <a:pt x="922" y="135"/>
                  </a:lnTo>
                  <a:lnTo>
                    <a:pt x="922" y="140"/>
                  </a:lnTo>
                  <a:lnTo>
                    <a:pt x="928" y="140"/>
                  </a:lnTo>
                  <a:lnTo>
                    <a:pt x="928" y="140"/>
                  </a:lnTo>
                  <a:lnTo>
                    <a:pt x="928" y="145"/>
                  </a:lnTo>
                  <a:lnTo>
                    <a:pt x="928" y="145"/>
                  </a:lnTo>
                  <a:lnTo>
                    <a:pt x="928" y="145"/>
                  </a:lnTo>
                  <a:lnTo>
                    <a:pt x="928" y="145"/>
                  </a:lnTo>
                  <a:lnTo>
                    <a:pt x="933" y="145"/>
                  </a:lnTo>
                  <a:lnTo>
                    <a:pt x="933" y="145"/>
                  </a:lnTo>
                  <a:lnTo>
                    <a:pt x="933" y="145"/>
                  </a:lnTo>
                  <a:lnTo>
                    <a:pt x="938" y="145"/>
                  </a:lnTo>
                  <a:lnTo>
                    <a:pt x="938" y="145"/>
                  </a:lnTo>
                  <a:lnTo>
                    <a:pt x="938" y="145"/>
                  </a:lnTo>
                  <a:lnTo>
                    <a:pt x="938" y="145"/>
                  </a:lnTo>
                  <a:lnTo>
                    <a:pt x="938" y="145"/>
                  </a:lnTo>
                  <a:lnTo>
                    <a:pt x="943" y="145"/>
                  </a:lnTo>
                  <a:lnTo>
                    <a:pt x="943" y="145"/>
                  </a:lnTo>
                  <a:lnTo>
                    <a:pt x="943" y="145"/>
                  </a:lnTo>
                  <a:lnTo>
                    <a:pt x="943" y="150"/>
                  </a:lnTo>
                  <a:lnTo>
                    <a:pt x="948" y="150"/>
                  </a:lnTo>
                  <a:lnTo>
                    <a:pt x="948" y="150"/>
                  </a:lnTo>
                  <a:lnTo>
                    <a:pt x="948" y="155"/>
                  </a:lnTo>
                  <a:lnTo>
                    <a:pt x="948" y="155"/>
                  </a:lnTo>
                  <a:lnTo>
                    <a:pt x="954" y="155"/>
                  </a:lnTo>
                  <a:lnTo>
                    <a:pt x="954" y="161"/>
                  </a:lnTo>
                  <a:lnTo>
                    <a:pt x="954" y="161"/>
                  </a:lnTo>
                  <a:lnTo>
                    <a:pt x="954" y="161"/>
                  </a:lnTo>
                  <a:lnTo>
                    <a:pt x="954" y="161"/>
                  </a:lnTo>
                  <a:lnTo>
                    <a:pt x="959" y="161"/>
                  </a:lnTo>
                  <a:lnTo>
                    <a:pt x="959" y="166"/>
                  </a:lnTo>
                  <a:lnTo>
                    <a:pt x="959" y="166"/>
                  </a:lnTo>
                  <a:lnTo>
                    <a:pt x="959" y="161"/>
                  </a:lnTo>
                  <a:lnTo>
                    <a:pt x="959" y="161"/>
                  </a:lnTo>
                  <a:lnTo>
                    <a:pt x="959" y="161"/>
                  </a:lnTo>
                  <a:lnTo>
                    <a:pt x="959" y="161"/>
                  </a:lnTo>
                  <a:lnTo>
                    <a:pt x="964" y="161"/>
                  </a:lnTo>
                  <a:lnTo>
                    <a:pt x="964" y="166"/>
                  </a:lnTo>
                  <a:lnTo>
                    <a:pt x="964" y="166"/>
                  </a:lnTo>
                  <a:lnTo>
                    <a:pt x="964" y="166"/>
                  </a:lnTo>
                  <a:lnTo>
                    <a:pt x="964" y="171"/>
                  </a:lnTo>
                  <a:lnTo>
                    <a:pt x="964" y="171"/>
                  </a:lnTo>
                  <a:lnTo>
                    <a:pt x="964" y="171"/>
                  </a:lnTo>
                  <a:lnTo>
                    <a:pt x="964" y="171"/>
                  </a:lnTo>
                  <a:lnTo>
                    <a:pt x="964" y="171"/>
                  </a:lnTo>
                  <a:lnTo>
                    <a:pt x="969" y="171"/>
                  </a:lnTo>
                  <a:lnTo>
                    <a:pt x="969" y="171"/>
                  </a:lnTo>
                  <a:lnTo>
                    <a:pt x="969" y="171"/>
                  </a:lnTo>
                  <a:lnTo>
                    <a:pt x="974" y="176"/>
                  </a:lnTo>
                  <a:lnTo>
                    <a:pt x="974" y="176"/>
                  </a:lnTo>
                  <a:lnTo>
                    <a:pt x="974" y="176"/>
                  </a:lnTo>
                  <a:lnTo>
                    <a:pt x="974" y="176"/>
                  </a:lnTo>
                  <a:lnTo>
                    <a:pt x="974" y="181"/>
                  </a:lnTo>
                  <a:lnTo>
                    <a:pt x="979" y="181"/>
                  </a:lnTo>
                  <a:lnTo>
                    <a:pt x="979" y="181"/>
                  </a:lnTo>
                  <a:lnTo>
                    <a:pt x="979" y="181"/>
                  </a:lnTo>
                  <a:lnTo>
                    <a:pt x="979" y="181"/>
                  </a:lnTo>
                  <a:lnTo>
                    <a:pt x="979" y="186"/>
                  </a:lnTo>
                  <a:lnTo>
                    <a:pt x="979" y="186"/>
                  </a:lnTo>
                  <a:lnTo>
                    <a:pt x="979" y="186"/>
                  </a:lnTo>
                  <a:lnTo>
                    <a:pt x="979" y="192"/>
                  </a:lnTo>
                  <a:lnTo>
                    <a:pt x="979" y="192"/>
                  </a:lnTo>
                  <a:lnTo>
                    <a:pt x="979" y="192"/>
                  </a:lnTo>
                  <a:lnTo>
                    <a:pt x="979" y="192"/>
                  </a:lnTo>
                  <a:lnTo>
                    <a:pt x="985" y="192"/>
                  </a:lnTo>
                  <a:lnTo>
                    <a:pt x="985" y="192"/>
                  </a:lnTo>
                  <a:lnTo>
                    <a:pt x="985" y="192"/>
                  </a:lnTo>
                  <a:lnTo>
                    <a:pt x="985" y="192"/>
                  </a:lnTo>
                  <a:lnTo>
                    <a:pt x="985" y="197"/>
                  </a:lnTo>
                  <a:lnTo>
                    <a:pt x="985" y="197"/>
                  </a:lnTo>
                  <a:lnTo>
                    <a:pt x="985" y="197"/>
                  </a:lnTo>
                  <a:lnTo>
                    <a:pt x="985" y="197"/>
                  </a:lnTo>
                  <a:lnTo>
                    <a:pt x="985" y="202"/>
                  </a:lnTo>
                  <a:lnTo>
                    <a:pt x="985" y="202"/>
                  </a:lnTo>
                  <a:lnTo>
                    <a:pt x="985" y="202"/>
                  </a:lnTo>
                  <a:lnTo>
                    <a:pt x="979" y="202"/>
                  </a:lnTo>
                  <a:lnTo>
                    <a:pt x="979" y="202"/>
                  </a:lnTo>
                  <a:lnTo>
                    <a:pt x="979" y="202"/>
                  </a:lnTo>
                  <a:lnTo>
                    <a:pt x="979" y="207"/>
                  </a:lnTo>
                  <a:lnTo>
                    <a:pt x="979" y="207"/>
                  </a:lnTo>
                  <a:lnTo>
                    <a:pt x="979" y="207"/>
                  </a:lnTo>
                  <a:lnTo>
                    <a:pt x="979" y="207"/>
                  </a:lnTo>
                  <a:lnTo>
                    <a:pt x="979" y="212"/>
                  </a:lnTo>
                  <a:lnTo>
                    <a:pt x="974" y="212"/>
                  </a:lnTo>
                  <a:lnTo>
                    <a:pt x="974" y="212"/>
                  </a:lnTo>
                  <a:lnTo>
                    <a:pt x="974" y="212"/>
                  </a:lnTo>
                  <a:lnTo>
                    <a:pt x="974" y="212"/>
                  </a:lnTo>
                  <a:lnTo>
                    <a:pt x="974" y="212"/>
                  </a:lnTo>
                  <a:lnTo>
                    <a:pt x="979" y="212"/>
                  </a:lnTo>
                  <a:lnTo>
                    <a:pt x="979" y="212"/>
                  </a:lnTo>
                  <a:lnTo>
                    <a:pt x="979" y="212"/>
                  </a:lnTo>
                  <a:lnTo>
                    <a:pt x="979" y="218"/>
                  </a:lnTo>
                  <a:lnTo>
                    <a:pt x="979" y="218"/>
                  </a:lnTo>
                  <a:lnTo>
                    <a:pt x="979" y="218"/>
                  </a:lnTo>
                  <a:lnTo>
                    <a:pt x="985" y="218"/>
                  </a:lnTo>
                  <a:lnTo>
                    <a:pt x="985" y="223"/>
                  </a:lnTo>
                  <a:lnTo>
                    <a:pt x="985" y="223"/>
                  </a:lnTo>
                  <a:lnTo>
                    <a:pt x="985" y="223"/>
                  </a:lnTo>
                  <a:lnTo>
                    <a:pt x="985" y="223"/>
                  </a:lnTo>
                  <a:lnTo>
                    <a:pt x="990" y="223"/>
                  </a:lnTo>
                  <a:lnTo>
                    <a:pt x="990" y="223"/>
                  </a:lnTo>
                  <a:lnTo>
                    <a:pt x="990" y="223"/>
                  </a:lnTo>
                  <a:lnTo>
                    <a:pt x="990" y="223"/>
                  </a:lnTo>
                  <a:lnTo>
                    <a:pt x="990" y="223"/>
                  </a:lnTo>
                  <a:lnTo>
                    <a:pt x="990" y="223"/>
                  </a:lnTo>
                  <a:lnTo>
                    <a:pt x="995" y="223"/>
                  </a:lnTo>
                  <a:lnTo>
                    <a:pt x="995" y="223"/>
                  </a:lnTo>
                  <a:lnTo>
                    <a:pt x="995" y="223"/>
                  </a:lnTo>
                  <a:lnTo>
                    <a:pt x="1000" y="223"/>
                  </a:lnTo>
                  <a:lnTo>
                    <a:pt x="1000" y="223"/>
                  </a:lnTo>
                  <a:lnTo>
                    <a:pt x="1000" y="228"/>
                  </a:lnTo>
                  <a:lnTo>
                    <a:pt x="1000" y="223"/>
                  </a:lnTo>
                  <a:lnTo>
                    <a:pt x="1000" y="223"/>
                  </a:lnTo>
                  <a:lnTo>
                    <a:pt x="1000" y="223"/>
                  </a:lnTo>
                  <a:lnTo>
                    <a:pt x="1005" y="223"/>
                  </a:lnTo>
                  <a:lnTo>
                    <a:pt x="1005" y="218"/>
                  </a:lnTo>
                  <a:lnTo>
                    <a:pt x="1005" y="223"/>
                  </a:lnTo>
                  <a:lnTo>
                    <a:pt x="1005" y="223"/>
                  </a:lnTo>
                  <a:lnTo>
                    <a:pt x="1005" y="223"/>
                  </a:lnTo>
                  <a:lnTo>
                    <a:pt x="1011" y="223"/>
                  </a:lnTo>
                  <a:lnTo>
                    <a:pt x="1011" y="223"/>
                  </a:lnTo>
                  <a:lnTo>
                    <a:pt x="1011" y="223"/>
                  </a:lnTo>
                  <a:lnTo>
                    <a:pt x="1016" y="223"/>
                  </a:lnTo>
                  <a:lnTo>
                    <a:pt x="1016" y="223"/>
                  </a:lnTo>
                  <a:lnTo>
                    <a:pt x="1016" y="223"/>
                  </a:lnTo>
                  <a:lnTo>
                    <a:pt x="1021" y="223"/>
                  </a:lnTo>
                  <a:lnTo>
                    <a:pt x="1021" y="228"/>
                  </a:lnTo>
                  <a:lnTo>
                    <a:pt x="1021" y="228"/>
                  </a:lnTo>
                  <a:lnTo>
                    <a:pt x="1021" y="228"/>
                  </a:lnTo>
                  <a:lnTo>
                    <a:pt x="1021" y="228"/>
                  </a:lnTo>
                  <a:lnTo>
                    <a:pt x="1021" y="228"/>
                  </a:lnTo>
                  <a:lnTo>
                    <a:pt x="1021" y="228"/>
                  </a:lnTo>
                  <a:lnTo>
                    <a:pt x="1021" y="228"/>
                  </a:lnTo>
                  <a:lnTo>
                    <a:pt x="1026" y="228"/>
                  </a:lnTo>
                  <a:lnTo>
                    <a:pt x="1026" y="228"/>
                  </a:lnTo>
                  <a:lnTo>
                    <a:pt x="1026" y="228"/>
                  </a:lnTo>
                  <a:lnTo>
                    <a:pt x="1026" y="228"/>
                  </a:lnTo>
                  <a:lnTo>
                    <a:pt x="1031" y="228"/>
                  </a:lnTo>
                  <a:lnTo>
                    <a:pt x="1031" y="228"/>
                  </a:lnTo>
                  <a:lnTo>
                    <a:pt x="1031" y="228"/>
                  </a:lnTo>
                  <a:lnTo>
                    <a:pt x="1036" y="228"/>
                  </a:lnTo>
                  <a:lnTo>
                    <a:pt x="1036" y="228"/>
                  </a:lnTo>
                  <a:lnTo>
                    <a:pt x="1036" y="228"/>
                  </a:lnTo>
                  <a:lnTo>
                    <a:pt x="1042" y="228"/>
                  </a:lnTo>
                  <a:lnTo>
                    <a:pt x="1042" y="228"/>
                  </a:lnTo>
                  <a:lnTo>
                    <a:pt x="1042" y="228"/>
                  </a:lnTo>
                  <a:lnTo>
                    <a:pt x="1042" y="228"/>
                  </a:lnTo>
                  <a:lnTo>
                    <a:pt x="1047" y="228"/>
                  </a:lnTo>
                  <a:lnTo>
                    <a:pt x="1047" y="228"/>
                  </a:lnTo>
                  <a:lnTo>
                    <a:pt x="1047" y="228"/>
                  </a:lnTo>
                  <a:lnTo>
                    <a:pt x="1047" y="228"/>
                  </a:lnTo>
                  <a:lnTo>
                    <a:pt x="1047" y="228"/>
                  </a:lnTo>
                  <a:lnTo>
                    <a:pt x="1052" y="228"/>
                  </a:lnTo>
                  <a:lnTo>
                    <a:pt x="1052" y="228"/>
                  </a:lnTo>
                  <a:lnTo>
                    <a:pt x="1052" y="228"/>
                  </a:lnTo>
                  <a:lnTo>
                    <a:pt x="1057" y="228"/>
                  </a:lnTo>
                  <a:lnTo>
                    <a:pt x="1057" y="228"/>
                  </a:lnTo>
                  <a:lnTo>
                    <a:pt x="1057" y="233"/>
                  </a:lnTo>
                  <a:lnTo>
                    <a:pt x="1057" y="233"/>
                  </a:lnTo>
                  <a:lnTo>
                    <a:pt x="1057" y="233"/>
                  </a:lnTo>
                  <a:lnTo>
                    <a:pt x="1057" y="233"/>
                  </a:lnTo>
                  <a:lnTo>
                    <a:pt x="1062" y="233"/>
                  </a:lnTo>
                  <a:lnTo>
                    <a:pt x="1062" y="238"/>
                  </a:lnTo>
                  <a:lnTo>
                    <a:pt x="1062" y="238"/>
                  </a:lnTo>
                  <a:lnTo>
                    <a:pt x="1062" y="238"/>
                  </a:lnTo>
                  <a:lnTo>
                    <a:pt x="1062" y="238"/>
                  </a:lnTo>
                  <a:lnTo>
                    <a:pt x="1062" y="244"/>
                  </a:lnTo>
                  <a:lnTo>
                    <a:pt x="1068" y="244"/>
                  </a:lnTo>
                  <a:lnTo>
                    <a:pt x="1068" y="244"/>
                  </a:lnTo>
                  <a:lnTo>
                    <a:pt x="1068" y="244"/>
                  </a:lnTo>
                  <a:lnTo>
                    <a:pt x="1068" y="244"/>
                  </a:lnTo>
                  <a:lnTo>
                    <a:pt x="1073" y="244"/>
                  </a:lnTo>
                  <a:lnTo>
                    <a:pt x="1073" y="249"/>
                  </a:lnTo>
                  <a:lnTo>
                    <a:pt x="1073" y="249"/>
                  </a:lnTo>
                  <a:lnTo>
                    <a:pt x="1068" y="249"/>
                  </a:lnTo>
                  <a:lnTo>
                    <a:pt x="1068" y="249"/>
                  </a:lnTo>
                  <a:lnTo>
                    <a:pt x="1068" y="254"/>
                  </a:lnTo>
                  <a:lnTo>
                    <a:pt x="1068" y="254"/>
                  </a:lnTo>
                  <a:lnTo>
                    <a:pt x="1068" y="254"/>
                  </a:lnTo>
                  <a:lnTo>
                    <a:pt x="1068" y="259"/>
                  </a:lnTo>
                  <a:lnTo>
                    <a:pt x="1073" y="259"/>
                  </a:lnTo>
                  <a:lnTo>
                    <a:pt x="1073" y="259"/>
                  </a:lnTo>
                  <a:lnTo>
                    <a:pt x="1073" y="259"/>
                  </a:lnTo>
                  <a:lnTo>
                    <a:pt x="1073" y="259"/>
                  </a:lnTo>
                  <a:lnTo>
                    <a:pt x="1073" y="259"/>
                  </a:lnTo>
                  <a:lnTo>
                    <a:pt x="1078" y="259"/>
                  </a:lnTo>
                  <a:lnTo>
                    <a:pt x="1078" y="259"/>
                  </a:lnTo>
                  <a:lnTo>
                    <a:pt x="1078" y="259"/>
                  </a:lnTo>
                  <a:lnTo>
                    <a:pt x="1083" y="259"/>
                  </a:lnTo>
                  <a:lnTo>
                    <a:pt x="1083" y="259"/>
                  </a:lnTo>
                  <a:lnTo>
                    <a:pt x="1083" y="259"/>
                  </a:lnTo>
                  <a:lnTo>
                    <a:pt x="1083" y="259"/>
                  </a:lnTo>
                  <a:lnTo>
                    <a:pt x="1088" y="254"/>
                  </a:lnTo>
                  <a:lnTo>
                    <a:pt x="1088" y="254"/>
                  </a:lnTo>
                  <a:lnTo>
                    <a:pt x="1088" y="254"/>
                  </a:lnTo>
                  <a:lnTo>
                    <a:pt x="1088" y="254"/>
                  </a:lnTo>
                  <a:lnTo>
                    <a:pt x="1088" y="254"/>
                  </a:lnTo>
                  <a:lnTo>
                    <a:pt x="1093" y="254"/>
                  </a:lnTo>
                  <a:lnTo>
                    <a:pt x="1093" y="254"/>
                  </a:lnTo>
                  <a:lnTo>
                    <a:pt x="1093" y="254"/>
                  </a:lnTo>
                  <a:lnTo>
                    <a:pt x="1099" y="249"/>
                  </a:lnTo>
                  <a:lnTo>
                    <a:pt x="1099" y="249"/>
                  </a:lnTo>
                  <a:lnTo>
                    <a:pt x="1099" y="249"/>
                  </a:lnTo>
                  <a:lnTo>
                    <a:pt x="1099" y="244"/>
                  </a:lnTo>
                  <a:lnTo>
                    <a:pt x="1099" y="244"/>
                  </a:lnTo>
                  <a:lnTo>
                    <a:pt x="1099" y="244"/>
                  </a:lnTo>
                  <a:lnTo>
                    <a:pt x="1104" y="244"/>
                  </a:lnTo>
                  <a:lnTo>
                    <a:pt x="1104" y="244"/>
                  </a:lnTo>
                  <a:lnTo>
                    <a:pt x="1104" y="244"/>
                  </a:lnTo>
                  <a:lnTo>
                    <a:pt x="1109" y="244"/>
                  </a:lnTo>
                  <a:lnTo>
                    <a:pt x="1109" y="244"/>
                  </a:lnTo>
                  <a:lnTo>
                    <a:pt x="1109" y="244"/>
                  </a:lnTo>
                  <a:lnTo>
                    <a:pt x="1109" y="238"/>
                  </a:lnTo>
                  <a:lnTo>
                    <a:pt x="1114" y="238"/>
                  </a:lnTo>
                  <a:lnTo>
                    <a:pt x="1114" y="238"/>
                  </a:lnTo>
                  <a:lnTo>
                    <a:pt x="1114" y="238"/>
                  </a:lnTo>
                  <a:lnTo>
                    <a:pt x="1114" y="233"/>
                  </a:lnTo>
                  <a:lnTo>
                    <a:pt x="1114" y="233"/>
                  </a:lnTo>
                  <a:lnTo>
                    <a:pt x="1114" y="233"/>
                  </a:lnTo>
                  <a:lnTo>
                    <a:pt x="1114" y="233"/>
                  </a:lnTo>
                  <a:lnTo>
                    <a:pt x="1119" y="233"/>
                  </a:lnTo>
                  <a:lnTo>
                    <a:pt x="1119" y="233"/>
                  </a:lnTo>
                  <a:lnTo>
                    <a:pt x="1119" y="233"/>
                  </a:lnTo>
                  <a:lnTo>
                    <a:pt x="1125" y="228"/>
                  </a:lnTo>
                  <a:lnTo>
                    <a:pt x="1125" y="228"/>
                  </a:lnTo>
                  <a:lnTo>
                    <a:pt x="1125" y="228"/>
                  </a:lnTo>
                  <a:lnTo>
                    <a:pt x="1125" y="228"/>
                  </a:lnTo>
                  <a:lnTo>
                    <a:pt x="1125" y="228"/>
                  </a:lnTo>
                  <a:lnTo>
                    <a:pt x="1125" y="228"/>
                  </a:lnTo>
                  <a:lnTo>
                    <a:pt x="1130" y="228"/>
                  </a:lnTo>
                  <a:lnTo>
                    <a:pt x="1130" y="228"/>
                  </a:lnTo>
                  <a:lnTo>
                    <a:pt x="1130" y="228"/>
                  </a:lnTo>
                  <a:lnTo>
                    <a:pt x="1130" y="228"/>
                  </a:lnTo>
                  <a:lnTo>
                    <a:pt x="1135" y="228"/>
                  </a:lnTo>
                  <a:lnTo>
                    <a:pt x="1135" y="228"/>
                  </a:lnTo>
                  <a:lnTo>
                    <a:pt x="1135" y="228"/>
                  </a:lnTo>
                  <a:lnTo>
                    <a:pt x="1135" y="228"/>
                  </a:lnTo>
                  <a:lnTo>
                    <a:pt x="1135" y="233"/>
                  </a:lnTo>
                  <a:lnTo>
                    <a:pt x="1135" y="233"/>
                  </a:lnTo>
                  <a:lnTo>
                    <a:pt x="1140" y="233"/>
                  </a:lnTo>
                  <a:lnTo>
                    <a:pt x="1140" y="233"/>
                  </a:lnTo>
                  <a:lnTo>
                    <a:pt x="1140" y="233"/>
                  </a:lnTo>
                  <a:lnTo>
                    <a:pt x="1140" y="233"/>
                  </a:lnTo>
                  <a:lnTo>
                    <a:pt x="1140" y="233"/>
                  </a:lnTo>
                  <a:lnTo>
                    <a:pt x="1145" y="233"/>
                  </a:lnTo>
                  <a:lnTo>
                    <a:pt x="1145" y="233"/>
                  </a:lnTo>
                  <a:lnTo>
                    <a:pt x="1145" y="233"/>
                  </a:lnTo>
                  <a:lnTo>
                    <a:pt x="1145" y="238"/>
                  </a:lnTo>
                  <a:lnTo>
                    <a:pt x="1145" y="238"/>
                  </a:lnTo>
                  <a:lnTo>
                    <a:pt x="1145" y="238"/>
                  </a:lnTo>
                  <a:lnTo>
                    <a:pt x="1150" y="238"/>
                  </a:lnTo>
                  <a:lnTo>
                    <a:pt x="1150" y="238"/>
                  </a:lnTo>
                  <a:lnTo>
                    <a:pt x="1150" y="238"/>
                  </a:lnTo>
                  <a:lnTo>
                    <a:pt x="1150" y="244"/>
                  </a:lnTo>
                  <a:lnTo>
                    <a:pt x="1150" y="244"/>
                  </a:lnTo>
                  <a:lnTo>
                    <a:pt x="1156" y="244"/>
                  </a:lnTo>
                  <a:lnTo>
                    <a:pt x="1156" y="244"/>
                  </a:lnTo>
                  <a:lnTo>
                    <a:pt x="1156" y="244"/>
                  </a:lnTo>
                  <a:lnTo>
                    <a:pt x="1156" y="244"/>
                  </a:lnTo>
                  <a:lnTo>
                    <a:pt x="1156" y="238"/>
                  </a:lnTo>
                  <a:lnTo>
                    <a:pt x="1161" y="238"/>
                  </a:lnTo>
                  <a:lnTo>
                    <a:pt x="1161" y="238"/>
                  </a:lnTo>
                  <a:lnTo>
                    <a:pt x="1161" y="244"/>
                  </a:lnTo>
                  <a:lnTo>
                    <a:pt x="1161" y="244"/>
                  </a:lnTo>
                  <a:lnTo>
                    <a:pt x="1166" y="244"/>
                  </a:lnTo>
                  <a:lnTo>
                    <a:pt x="1166" y="244"/>
                  </a:lnTo>
                  <a:lnTo>
                    <a:pt x="1166" y="244"/>
                  </a:lnTo>
                  <a:lnTo>
                    <a:pt x="1166" y="238"/>
                  </a:lnTo>
                  <a:lnTo>
                    <a:pt x="1171" y="238"/>
                  </a:lnTo>
                  <a:lnTo>
                    <a:pt x="1171" y="238"/>
                  </a:lnTo>
                  <a:lnTo>
                    <a:pt x="1171" y="238"/>
                  </a:lnTo>
                  <a:lnTo>
                    <a:pt x="1171" y="238"/>
                  </a:lnTo>
                  <a:lnTo>
                    <a:pt x="1171" y="238"/>
                  </a:lnTo>
                  <a:lnTo>
                    <a:pt x="1171" y="238"/>
                  </a:lnTo>
                  <a:lnTo>
                    <a:pt x="1176" y="238"/>
                  </a:lnTo>
                  <a:lnTo>
                    <a:pt x="1176" y="238"/>
                  </a:lnTo>
                  <a:lnTo>
                    <a:pt x="1176" y="233"/>
                  </a:lnTo>
                  <a:lnTo>
                    <a:pt x="1176" y="233"/>
                  </a:lnTo>
                  <a:lnTo>
                    <a:pt x="1176" y="233"/>
                  </a:lnTo>
                  <a:lnTo>
                    <a:pt x="1176" y="233"/>
                  </a:lnTo>
                  <a:lnTo>
                    <a:pt x="1176" y="228"/>
                  </a:lnTo>
                  <a:lnTo>
                    <a:pt x="1182" y="233"/>
                  </a:lnTo>
                  <a:lnTo>
                    <a:pt x="1182" y="233"/>
                  </a:lnTo>
                  <a:lnTo>
                    <a:pt x="1182" y="233"/>
                  </a:lnTo>
                  <a:lnTo>
                    <a:pt x="1187" y="233"/>
                  </a:lnTo>
                  <a:lnTo>
                    <a:pt x="1187" y="238"/>
                  </a:lnTo>
                  <a:lnTo>
                    <a:pt x="1187" y="238"/>
                  </a:lnTo>
                  <a:lnTo>
                    <a:pt x="1192" y="238"/>
                  </a:lnTo>
                  <a:lnTo>
                    <a:pt x="1192" y="238"/>
                  </a:lnTo>
                  <a:lnTo>
                    <a:pt x="1192" y="238"/>
                  </a:lnTo>
                  <a:lnTo>
                    <a:pt x="1192" y="238"/>
                  </a:lnTo>
                  <a:lnTo>
                    <a:pt x="1192" y="238"/>
                  </a:lnTo>
                  <a:lnTo>
                    <a:pt x="1192" y="238"/>
                  </a:lnTo>
                  <a:lnTo>
                    <a:pt x="1192" y="244"/>
                  </a:lnTo>
                  <a:lnTo>
                    <a:pt x="1192" y="244"/>
                  </a:lnTo>
                  <a:lnTo>
                    <a:pt x="1192" y="244"/>
                  </a:lnTo>
                  <a:lnTo>
                    <a:pt x="1192" y="244"/>
                  </a:lnTo>
                  <a:lnTo>
                    <a:pt x="1197" y="244"/>
                  </a:lnTo>
                  <a:lnTo>
                    <a:pt x="1197" y="244"/>
                  </a:lnTo>
                  <a:lnTo>
                    <a:pt x="1192" y="249"/>
                  </a:lnTo>
                  <a:lnTo>
                    <a:pt x="1192" y="249"/>
                  </a:lnTo>
                  <a:lnTo>
                    <a:pt x="1192" y="249"/>
                  </a:lnTo>
                  <a:lnTo>
                    <a:pt x="1192" y="249"/>
                  </a:lnTo>
                  <a:lnTo>
                    <a:pt x="1192" y="249"/>
                  </a:lnTo>
                  <a:lnTo>
                    <a:pt x="1192" y="249"/>
                  </a:lnTo>
                  <a:lnTo>
                    <a:pt x="1197" y="249"/>
                  </a:lnTo>
                  <a:lnTo>
                    <a:pt x="1197" y="249"/>
                  </a:lnTo>
                  <a:lnTo>
                    <a:pt x="1197" y="249"/>
                  </a:lnTo>
                  <a:lnTo>
                    <a:pt x="1197" y="249"/>
                  </a:lnTo>
                  <a:lnTo>
                    <a:pt x="1197" y="249"/>
                  </a:lnTo>
                  <a:lnTo>
                    <a:pt x="1197" y="254"/>
                  </a:lnTo>
                  <a:lnTo>
                    <a:pt x="1197" y="254"/>
                  </a:lnTo>
                  <a:lnTo>
                    <a:pt x="1197" y="254"/>
                  </a:lnTo>
                  <a:lnTo>
                    <a:pt x="1197" y="254"/>
                  </a:lnTo>
                  <a:lnTo>
                    <a:pt x="1197" y="254"/>
                  </a:lnTo>
                  <a:lnTo>
                    <a:pt x="1197" y="254"/>
                  </a:lnTo>
                  <a:lnTo>
                    <a:pt x="1197" y="254"/>
                  </a:lnTo>
                  <a:lnTo>
                    <a:pt x="1197" y="254"/>
                  </a:lnTo>
                  <a:lnTo>
                    <a:pt x="1197" y="254"/>
                  </a:lnTo>
                  <a:lnTo>
                    <a:pt x="1197" y="254"/>
                  </a:lnTo>
                  <a:lnTo>
                    <a:pt x="1202" y="254"/>
                  </a:lnTo>
                  <a:lnTo>
                    <a:pt x="1202" y="254"/>
                  </a:lnTo>
                  <a:lnTo>
                    <a:pt x="1202" y="254"/>
                  </a:lnTo>
                  <a:lnTo>
                    <a:pt x="1202" y="254"/>
                  </a:lnTo>
                  <a:lnTo>
                    <a:pt x="1202" y="254"/>
                  </a:lnTo>
                  <a:lnTo>
                    <a:pt x="1208" y="254"/>
                  </a:lnTo>
                  <a:lnTo>
                    <a:pt x="1208" y="254"/>
                  </a:lnTo>
                  <a:lnTo>
                    <a:pt x="1208" y="254"/>
                  </a:lnTo>
                  <a:lnTo>
                    <a:pt x="1208" y="254"/>
                  </a:lnTo>
                  <a:lnTo>
                    <a:pt x="1208" y="254"/>
                  </a:lnTo>
                  <a:lnTo>
                    <a:pt x="1208" y="249"/>
                  </a:lnTo>
                  <a:lnTo>
                    <a:pt x="1208" y="249"/>
                  </a:lnTo>
                  <a:lnTo>
                    <a:pt x="1208" y="249"/>
                  </a:lnTo>
                  <a:lnTo>
                    <a:pt x="1208" y="249"/>
                  </a:lnTo>
                  <a:lnTo>
                    <a:pt x="1213" y="249"/>
                  </a:lnTo>
                  <a:lnTo>
                    <a:pt x="1213" y="249"/>
                  </a:lnTo>
                  <a:lnTo>
                    <a:pt x="1213" y="249"/>
                  </a:lnTo>
                  <a:lnTo>
                    <a:pt x="1213" y="249"/>
                  </a:lnTo>
                  <a:lnTo>
                    <a:pt x="1213" y="249"/>
                  </a:lnTo>
                  <a:lnTo>
                    <a:pt x="1213" y="254"/>
                  </a:lnTo>
                  <a:lnTo>
                    <a:pt x="1213" y="254"/>
                  </a:lnTo>
                  <a:lnTo>
                    <a:pt x="1213" y="254"/>
                  </a:lnTo>
                  <a:lnTo>
                    <a:pt x="1213" y="254"/>
                  </a:lnTo>
                  <a:lnTo>
                    <a:pt x="1213" y="254"/>
                  </a:lnTo>
                  <a:lnTo>
                    <a:pt x="1213" y="259"/>
                  </a:lnTo>
                  <a:lnTo>
                    <a:pt x="1218" y="259"/>
                  </a:lnTo>
                  <a:lnTo>
                    <a:pt x="1218" y="259"/>
                  </a:lnTo>
                  <a:lnTo>
                    <a:pt x="1218" y="254"/>
                  </a:lnTo>
                  <a:lnTo>
                    <a:pt x="1218" y="254"/>
                  </a:lnTo>
                  <a:lnTo>
                    <a:pt x="1218" y="254"/>
                  </a:lnTo>
                  <a:lnTo>
                    <a:pt x="1223" y="254"/>
                  </a:lnTo>
                  <a:lnTo>
                    <a:pt x="1223" y="254"/>
                  </a:lnTo>
                  <a:lnTo>
                    <a:pt x="1223" y="259"/>
                  </a:lnTo>
                  <a:lnTo>
                    <a:pt x="1223" y="259"/>
                  </a:lnTo>
                  <a:lnTo>
                    <a:pt x="1223" y="259"/>
                  </a:lnTo>
                  <a:lnTo>
                    <a:pt x="1223" y="259"/>
                  </a:lnTo>
                  <a:lnTo>
                    <a:pt x="1223" y="264"/>
                  </a:lnTo>
                  <a:lnTo>
                    <a:pt x="1223" y="264"/>
                  </a:lnTo>
                  <a:lnTo>
                    <a:pt x="1223" y="264"/>
                  </a:lnTo>
                  <a:lnTo>
                    <a:pt x="1223" y="264"/>
                  </a:lnTo>
                  <a:lnTo>
                    <a:pt x="1223" y="264"/>
                  </a:lnTo>
                  <a:lnTo>
                    <a:pt x="1228" y="264"/>
                  </a:lnTo>
                  <a:lnTo>
                    <a:pt x="1228" y="264"/>
                  </a:lnTo>
                  <a:lnTo>
                    <a:pt x="1228" y="269"/>
                  </a:lnTo>
                  <a:lnTo>
                    <a:pt x="1228" y="269"/>
                  </a:lnTo>
                  <a:lnTo>
                    <a:pt x="1228" y="269"/>
                  </a:lnTo>
                  <a:lnTo>
                    <a:pt x="1228" y="269"/>
                  </a:lnTo>
                  <a:lnTo>
                    <a:pt x="1228" y="269"/>
                  </a:lnTo>
                  <a:lnTo>
                    <a:pt x="1228" y="264"/>
                  </a:lnTo>
                  <a:lnTo>
                    <a:pt x="1233" y="264"/>
                  </a:lnTo>
                  <a:lnTo>
                    <a:pt x="1233" y="264"/>
                  </a:lnTo>
                  <a:lnTo>
                    <a:pt x="1233" y="269"/>
                  </a:lnTo>
                  <a:lnTo>
                    <a:pt x="1239" y="269"/>
                  </a:lnTo>
                  <a:lnTo>
                    <a:pt x="1239" y="269"/>
                  </a:lnTo>
                  <a:lnTo>
                    <a:pt x="1239" y="269"/>
                  </a:lnTo>
                  <a:lnTo>
                    <a:pt x="1239" y="269"/>
                  </a:lnTo>
                  <a:lnTo>
                    <a:pt x="1239" y="269"/>
                  </a:lnTo>
                  <a:lnTo>
                    <a:pt x="1239" y="275"/>
                  </a:lnTo>
                  <a:lnTo>
                    <a:pt x="1239" y="275"/>
                  </a:lnTo>
                  <a:lnTo>
                    <a:pt x="1239" y="275"/>
                  </a:lnTo>
                  <a:lnTo>
                    <a:pt x="1239" y="275"/>
                  </a:lnTo>
                  <a:lnTo>
                    <a:pt x="1239" y="280"/>
                  </a:lnTo>
                  <a:lnTo>
                    <a:pt x="1239" y="275"/>
                  </a:lnTo>
                  <a:lnTo>
                    <a:pt x="1244" y="275"/>
                  </a:lnTo>
                  <a:lnTo>
                    <a:pt x="1244" y="275"/>
                  </a:lnTo>
                  <a:lnTo>
                    <a:pt x="1244" y="275"/>
                  </a:lnTo>
                  <a:lnTo>
                    <a:pt x="1244" y="275"/>
                  </a:lnTo>
                  <a:lnTo>
                    <a:pt x="1244" y="280"/>
                  </a:lnTo>
                  <a:lnTo>
                    <a:pt x="1239" y="280"/>
                  </a:lnTo>
                  <a:lnTo>
                    <a:pt x="1239" y="280"/>
                  </a:lnTo>
                  <a:lnTo>
                    <a:pt x="1239" y="280"/>
                  </a:lnTo>
                  <a:lnTo>
                    <a:pt x="1239" y="280"/>
                  </a:lnTo>
                  <a:lnTo>
                    <a:pt x="1244" y="280"/>
                  </a:lnTo>
                  <a:lnTo>
                    <a:pt x="1244" y="285"/>
                  </a:lnTo>
                  <a:lnTo>
                    <a:pt x="1244" y="285"/>
                  </a:lnTo>
                  <a:lnTo>
                    <a:pt x="1249" y="285"/>
                  </a:lnTo>
                  <a:lnTo>
                    <a:pt x="1249" y="285"/>
                  </a:lnTo>
                  <a:lnTo>
                    <a:pt x="1244" y="285"/>
                  </a:lnTo>
                  <a:lnTo>
                    <a:pt x="1244" y="285"/>
                  </a:lnTo>
                  <a:lnTo>
                    <a:pt x="1244" y="290"/>
                  </a:lnTo>
                  <a:lnTo>
                    <a:pt x="1244" y="290"/>
                  </a:lnTo>
                  <a:lnTo>
                    <a:pt x="1249" y="290"/>
                  </a:lnTo>
                  <a:lnTo>
                    <a:pt x="1249" y="290"/>
                  </a:lnTo>
                  <a:lnTo>
                    <a:pt x="1249" y="290"/>
                  </a:lnTo>
                  <a:lnTo>
                    <a:pt x="1254" y="290"/>
                  </a:lnTo>
                  <a:lnTo>
                    <a:pt x="1254" y="290"/>
                  </a:lnTo>
                  <a:lnTo>
                    <a:pt x="1254" y="290"/>
                  </a:lnTo>
                  <a:lnTo>
                    <a:pt x="1254" y="290"/>
                  </a:lnTo>
                  <a:lnTo>
                    <a:pt x="1254" y="290"/>
                  </a:lnTo>
                  <a:lnTo>
                    <a:pt x="1254" y="295"/>
                  </a:lnTo>
                  <a:lnTo>
                    <a:pt x="1259" y="295"/>
                  </a:lnTo>
                  <a:lnTo>
                    <a:pt x="1259" y="295"/>
                  </a:lnTo>
                  <a:lnTo>
                    <a:pt x="1259" y="295"/>
                  </a:lnTo>
                  <a:lnTo>
                    <a:pt x="1265" y="295"/>
                  </a:lnTo>
                  <a:lnTo>
                    <a:pt x="1265" y="295"/>
                  </a:lnTo>
                  <a:lnTo>
                    <a:pt x="1265" y="295"/>
                  </a:lnTo>
                  <a:lnTo>
                    <a:pt x="1270" y="295"/>
                  </a:lnTo>
                  <a:lnTo>
                    <a:pt x="1270" y="295"/>
                  </a:lnTo>
                  <a:lnTo>
                    <a:pt x="1270" y="301"/>
                  </a:lnTo>
                  <a:lnTo>
                    <a:pt x="1270" y="301"/>
                  </a:lnTo>
                  <a:lnTo>
                    <a:pt x="1270" y="301"/>
                  </a:lnTo>
                  <a:lnTo>
                    <a:pt x="1270" y="301"/>
                  </a:lnTo>
                  <a:lnTo>
                    <a:pt x="1270" y="301"/>
                  </a:lnTo>
                  <a:lnTo>
                    <a:pt x="1270" y="301"/>
                  </a:lnTo>
                  <a:lnTo>
                    <a:pt x="1275" y="301"/>
                  </a:lnTo>
                  <a:lnTo>
                    <a:pt x="1275" y="301"/>
                  </a:lnTo>
                  <a:lnTo>
                    <a:pt x="1275" y="306"/>
                  </a:lnTo>
                  <a:lnTo>
                    <a:pt x="1270" y="306"/>
                  </a:lnTo>
                  <a:lnTo>
                    <a:pt x="1270" y="306"/>
                  </a:lnTo>
                  <a:lnTo>
                    <a:pt x="1270" y="306"/>
                  </a:lnTo>
                  <a:lnTo>
                    <a:pt x="1270" y="306"/>
                  </a:lnTo>
                  <a:lnTo>
                    <a:pt x="1265" y="306"/>
                  </a:lnTo>
                  <a:lnTo>
                    <a:pt x="1265" y="306"/>
                  </a:lnTo>
                  <a:lnTo>
                    <a:pt x="1270" y="311"/>
                  </a:lnTo>
                  <a:lnTo>
                    <a:pt x="1270" y="311"/>
                  </a:lnTo>
                  <a:lnTo>
                    <a:pt x="1270" y="311"/>
                  </a:lnTo>
                  <a:lnTo>
                    <a:pt x="1270" y="311"/>
                  </a:lnTo>
                  <a:lnTo>
                    <a:pt x="1270" y="311"/>
                  </a:lnTo>
                  <a:lnTo>
                    <a:pt x="1275" y="311"/>
                  </a:lnTo>
                  <a:lnTo>
                    <a:pt x="1275" y="311"/>
                  </a:lnTo>
                  <a:lnTo>
                    <a:pt x="1275" y="311"/>
                  </a:lnTo>
                  <a:lnTo>
                    <a:pt x="1275" y="311"/>
                  </a:lnTo>
                  <a:lnTo>
                    <a:pt x="1275" y="316"/>
                  </a:lnTo>
                  <a:lnTo>
                    <a:pt x="1275" y="316"/>
                  </a:lnTo>
                  <a:lnTo>
                    <a:pt x="1275" y="311"/>
                  </a:lnTo>
                  <a:lnTo>
                    <a:pt x="1280" y="316"/>
                  </a:lnTo>
                  <a:lnTo>
                    <a:pt x="1280" y="316"/>
                  </a:lnTo>
                  <a:lnTo>
                    <a:pt x="1280" y="316"/>
                  </a:lnTo>
                  <a:lnTo>
                    <a:pt x="1275" y="316"/>
                  </a:lnTo>
                  <a:lnTo>
                    <a:pt x="1275" y="321"/>
                  </a:lnTo>
                  <a:lnTo>
                    <a:pt x="1275" y="321"/>
                  </a:lnTo>
                  <a:lnTo>
                    <a:pt x="1275" y="321"/>
                  </a:lnTo>
                  <a:lnTo>
                    <a:pt x="1275" y="321"/>
                  </a:lnTo>
                  <a:lnTo>
                    <a:pt x="1280" y="321"/>
                  </a:lnTo>
                  <a:lnTo>
                    <a:pt x="1280" y="321"/>
                  </a:lnTo>
                  <a:lnTo>
                    <a:pt x="1280" y="321"/>
                  </a:lnTo>
                  <a:lnTo>
                    <a:pt x="1280" y="321"/>
                  </a:lnTo>
                  <a:lnTo>
                    <a:pt x="1285" y="321"/>
                  </a:lnTo>
                  <a:lnTo>
                    <a:pt x="1285" y="321"/>
                  </a:lnTo>
                  <a:lnTo>
                    <a:pt x="1285" y="321"/>
                  </a:lnTo>
                  <a:lnTo>
                    <a:pt x="1285" y="321"/>
                  </a:lnTo>
                  <a:lnTo>
                    <a:pt x="1285" y="326"/>
                  </a:lnTo>
                  <a:lnTo>
                    <a:pt x="1280" y="326"/>
                  </a:lnTo>
                  <a:lnTo>
                    <a:pt x="1280" y="326"/>
                  </a:lnTo>
                  <a:lnTo>
                    <a:pt x="1285" y="326"/>
                  </a:lnTo>
                  <a:lnTo>
                    <a:pt x="1285" y="326"/>
                  </a:lnTo>
                  <a:lnTo>
                    <a:pt x="1285" y="326"/>
                  </a:lnTo>
                  <a:lnTo>
                    <a:pt x="1285" y="332"/>
                  </a:lnTo>
                  <a:lnTo>
                    <a:pt x="1285" y="332"/>
                  </a:lnTo>
                  <a:lnTo>
                    <a:pt x="1285" y="326"/>
                  </a:lnTo>
                  <a:lnTo>
                    <a:pt x="1285" y="326"/>
                  </a:lnTo>
                  <a:lnTo>
                    <a:pt x="1285" y="326"/>
                  </a:lnTo>
                  <a:lnTo>
                    <a:pt x="1285" y="326"/>
                  </a:lnTo>
                  <a:lnTo>
                    <a:pt x="1290" y="326"/>
                  </a:lnTo>
                  <a:lnTo>
                    <a:pt x="1290" y="326"/>
                  </a:lnTo>
                  <a:lnTo>
                    <a:pt x="1290" y="326"/>
                  </a:lnTo>
                  <a:lnTo>
                    <a:pt x="1290" y="326"/>
                  </a:lnTo>
                  <a:lnTo>
                    <a:pt x="1290" y="326"/>
                  </a:lnTo>
                  <a:lnTo>
                    <a:pt x="1296" y="326"/>
                  </a:lnTo>
                  <a:lnTo>
                    <a:pt x="1296" y="326"/>
                  </a:lnTo>
                  <a:lnTo>
                    <a:pt x="1296" y="326"/>
                  </a:lnTo>
                  <a:lnTo>
                    <a:pt x="1296" y="326"/>
                  </a:lnTo>
                  <a:lnTo>
                    <a:pt x="1301" y="326"/>
                  </a:lnTo>
                  <a:lnTo>
                    <a:pt x="1301" y="326"/>
                  </a:lnTo>
                  <a:lnTo>
                    <a:pt x="1301" y="326"/>
                  </a:lnTo>
                  <a:lnTo>
                    <a:pt x="1301" y="326"/>
                  </a:lnTo>
                  <a:lnTo>
                    <a:pt x="1301" y="326"/>
                  </a:lnTo>
                  <a:lnTo>
                    <a:pt x="1301" y="326"/>
                  </a:lnTo>
                  <a:lnTo>
                    <a:pt x="1301" y="321"/>
                  </a:lnTo>
                  <a:lnTo>
                    <a:pt x="1301" y="321"/>
                  </a:lnTo>
                  <a:lnTo>
                    <a:pt x="1306" y="321"/>
                  </a:lnTo>
                  <a:lnTo>
                    <a:pt x="1306" y="321"/>
                  </a:lnTo>
                  <a:lnTo>
                    <a:pt x="1306" y="321"/>
                  </a:lnTo>
                  <a:lnTo>
                    <a:pt x="1306" y="326"/>
                  </a:lnTo>
                  <a:lnTo>
                    <a:pt x="1306" y="326"/>
                  </a:lnTo>
                  <a:lnTo>
                    <a:pt x="1306" y="326"/>
                  </a:lnTo>
                  <a:lnTo>
                    <a:pt x="1311" y="326"/>
                  </a:lnTo>
                  <a:lnTo>
                    <a:pt x="1311" y="326"/>
                  </a:lnTo>
                  <a:lnTo>
                    <a:pt x="1311" y="326"/>
                  </a:lnTo>
                  <a:lnTo>
                    <a:pt x="1311" y="332"/>
                  </a:lnTo>
                  <a:lnTo>
                    <a:pt x="1311" y="332"/>
                  </a:lnTo>
                  <a:lnTo>
                    <a:pt x="1311" y="326"/>
                  </a:lnTo>
                  <a:lnTo>
                    <a:pt x="1311" y="326"/>
                  </a:lnTo>
                  <a:lnTo>
                    <a:pt x="1311" y="332"/>
                  </a:lnTo>
                  <a:lnTo>
                    <a:pt x="1311" y="332"/>
                  </a:lnTo>
                  <a:lnTo>
                    <a:pt x="1311" y="332"/>
                  </a:lnTo>
                  <a:lnTo>
                    <a:pt x="1311" y="332"/>
                  </a:lnTo>
                  <a:lnTo>
                    <a:pt x="1306" y="332"/>
                  </a:lnTo>
                  <a:lnTo>
                    <a:pt x="1306" y="337"/>
                  </a:lnTo>
                  <a:lnTo>
                    <a:pt x="1311" y="337"/>
                  </a:lnTo>
                  <a:lnTo>
                    <a:pt x="1311" y="337"/>
                  </a:lnTo>
                  <a:lnTo>
                    <a:pt x="1311" y="337"/>
                  </a:lnTo>
                  <a:lnTo>
                    <a:pt x="1316" y="337"/>
                  </a:lnTo>
                  <a:lnTo>
                    <a:pt x="1316" y="337"/>
                  </a:lnTo>
                  <a:lnTo>
                    <a:pt x="1316" y="337"/>
                  </a:lnTo>
                  <a:lnTo>
                    <a:pt x="1316" y="337"/>
                  </a:lnTo>
                  <a:lnTo>
                    <a:pt x="1316" y="342"/>
                  </a:lnTo>
                  <a:lnTo>
                    <a:pt x="1316" y="342"/>
                  </a:lnTo>
                  <a:lnTo>
                    <a:pt x="1322" y="342"/>
                  </a:lnTo>
                  <a:lnTo>
                    <a:pt x="1322" y="342"/>
                  </a:lnTo>
                  <a:lnTo>
                    <a:pt x="1322" y="342"/>
                  </a:lnTo>
                  <a:lnTo>
                    <a:pt x="1322" y="342"/>
                  </a:lnTo>
                  <a:lnTo>
                    <a:pt x="1322" y="342"/>
                  </a:lnTo>
                  <a:lnTo>
                    <a:pt x="1322" y="342"/>
                  </a:lnTo>
                  <a:lnTo>
                    <a:pt x="1322" y="342"/>
                  </a:lnTo>
                  <a:lnTo>
                    <a:pt x="1322" y="342"/>
                  </a:lnTo>
                  <a:lnTo>
                    <a:pt x="1322" y="347"/>
                  </a:lnTo>
                  <a:lnTo>
                    <a:pt x="1322" y="347"/>
                  </a:lnTo>
                  <a:lnTo>
                    <a:pt x="1322" y="347"/>
                  </a:lnTo>
                  <a:lnTo>
                    <a:pt x="1322" y="347"/>
                  </a:lnTo>
                  <a:lnTo>
                    <a:pt x="1322" y="347"/>
                  </a:lnTo>
                  <a:lnTo>
                    <a:pt x="1322" y="347"/>
                  </a:lnTo>
                  <a:lnTo>
                    <a:pt x="1322" y="347"/>
                  </a:lnTo>
                  <a:lnTo>
                    <a:pt x="1327" y="347"/>
                  </a:lnTo>
                  <a:lnTo>
                    <a:pt x="1327" y="352"/>
                  </a:lnTo>
                  <a:lnTo>
                    <a:pt x="1322" y="352"/>
                  </a:lnTo>
                  <a:lnTo>
                    <a:pt x="1322" y="352"/>
                  </a:lnTo>
                  <a:lnTo>
                    <a:pt x="1327" y="352"/>
                  </a:lnTo>
                  <a:lnTo>
                    <a:pt x="1327" y="358"/>
                  </a:lnTo>
                  <a:lnTo>
                    <a:pt x="1322" y="358"/>
                  </a:lnTo>
                  <a:lnTo>
                    <a:pt x="1322" y="358"/>
                  </a:lnTo>
                  <a:lnTo>
                    <a:pt x="1322" y="358"/>
                  </a:lnTo>
                  <a:lnTo>
                    <a:pt x="1322" y="358"/>
                  </a:lnTo>
                  <a:lnTo>
                    <a:pt x="1322" y="358"/>
                  </a:lnTo>
                  <a:lnTo>
                    <a:pt x="1322" y="363"/>
                  </a:lnTo>
                  <a:lnTo>
                    <a:pt x="1322" y="363"/>
                  </a:lnTo>
                  <a:lnTo>
                    <a:pt x="1322" y="363"/>
                  </a:lnTo>
                  <a:lnTo>
                    <a:pt x="1322" y="363"/>
                  </a:lnTo>
                  <a:lnTo>
                    <a:pt x="1322" y="363"/>
                  </a:lnTo>
                  <a:lnTo>
                    <a:pt x="1322" y="363"/>
                  </a:lnTo>
                  <a:lnTo>
                    <a:pt x="1327" y="363"/>
                  </a:lnTo>
                  <a:lnTo>
                    <a:pt x="1327" y="363"/>
                  </a:lnTo>
                  <a:lnTo>
                    <a:pt x="1327" y="368"/>
                  </a:lnTo>
                  <a:lnTo>
                    <a:pt x="1322" y="368"/>
                  </a:lnTo>
                  <a:lnTo>
                    <a:pt x="1322" y="368"/>
                  </a:lnTo>
                  <a:lnTo>
                    <a:pt x="1322" y="368"/>
                  </a:lnTo>
                  <a:lnTo>
                    <a:pt x="1322" y="368"/>
                  </a:lnTo>
                  <a:lnTo>
                    <a:pt x="1322" y="368"/>
                  </a:lnTo>
                  <a:lnTo>
                    <a:pt x="1322" y="373"/>
                  </a:lnTo>
                  <a:lnTo>
                    <a:pt x="1327" y="373"/>
                  </a:lnTo>
                  <a:lnTo>
                    <a:pt x="1327" y="373"/>
                  </a:lnTo>
                  <a:lnTo>
                    <a:pt x="1327" y="373"/>
                  </a:lnTo>
                  <a:lnTo>
                    <a:pt x="1332" y="373"/>
                  </a:lnTo>
                  <a:lnTo>
                    <a:pt x="1332" y="373"/>
                  </a:lnTo>
                  <a:lnTo>
                    <a:pt x="1332" y="373"/>
                  </a:lnTo>
                  <a:lnTo>
                    <a:pt x="1332" y="368"/>
                  </a:lnTo>
                  <a:lnTo>
                    <a:pt x="1332" y="373"/>
                  </a:lnTo>
                  <a:lnTo>
                    <a:pt x="1332" y="373"/>
                  </a:lnTo>
                  <a:lnTo>
                    <a:pt x="1332" y="373"/>
                  </a:lnTo>
                  <a:lnTo>
                    <a:pt x="1332" y="373"/>
                  </a:lnTo>
                  <a:lnTo>
                    <a:pt x="1332" y="373"/>
                  </a:lnTo>
                  <a:lnTo>
                    <a:pt x="1332" y="373"/>
                  </a:lnTo>
                  <a:lnTo>
                    <a:pt x="1327" y="373"/>
                  </a:lnTo>
                  <a:lnTo>
                    <a:pt x="1327" y="373"/>
                  </a:lnTo>
                  <a:lnTo>
                    <a:pt x="1327" y="373"/>
                  </a:lnTo>
                  <a:lnTo>
                    <a:pt x="1327" y="378"/>
                  </a:lnTo>
                  <a:lnTo>
                    <a:pt x="1332" y="378"/>
                  </a:lnTo>
                  <a:lnTo>
                    <a:pt x="1332" y="378"/>
                  </a:lnTo>
                  <a:lnTo>
                    <a:pt x="1332" y="378"/>
                  </a:lnTo>
                  <a:lnTo>
                    <a:pt x="1332" y="384"/>
                  </a:lnTo>
                  <a:lnTo>
                    <a:pt x="1332" y="384"/>
                  </a:lnTo>
                  <a:lnTo>
                    <a:pt x="1332" y="384"/>
                  </a:lnTo>
                  <a:lnTo>
                    <a:pt x="1337" y="384"/>
                  </a:lnTo>
                  <a:lnTo>
                    <a:pt x="1337" y="384"/>
                  </a:lnTo>
                  <a:lnTo>
                    <a:pt x="1337" y="378"/>
                  </a:lnTo>
                  <a:lnTo>
                    <a:pt x="1337" y="378"/>
                  </a:lnTo>
                  <a:lnTo>
                    <a:pt x="1337" y="384"/>
                  </a:lnTo>
                  <a:lnTo>
                    <a:pt x="1337" y="384"/>
                  </a:lnTo>
                  <a:lnTo>
                    <a:pt x="1337" y="384"/>
                  </a:lnTo>
                  <a:lnTo>
                    <a:pt x="1342" y="384"/>
                  </a:lnTo>
                  <a:lnTo>
                    <a:pt x="1342" y="384"/>
                  </a:lnTo>
                  <a:lnTo>
                    <a:pt x="1342" y="384"/>
                  </a:lnTo>
                  <a:lnTo>
                    <a:pt x="1342" y="384"/>
                  </a:lnTo>
                  <a:lnTo>
                    <a:pt x="1342" y="389"/>
                  </a:lnTo>
                  <a:lnTo>
                    <a:pt x="1342" y="389"/>
                  </a:lnTo>
                  <a:lnTo>
                    <a:pt x="1342" y="389"/>
                  </a:lnTo>
                  <a:lnTo>
                    <a:pt x="1342" y="394"/>
                  </a:lnTo>
                  <a:lnTo>
                    <a:pt x="1342" y="394"/>
                  </a:lnTo>
                  <a:lnTo>
                    <a:pt x="1337" y="394"/>
                  </a:lnTo>
                  <a:lnTo>
                    <a:pt x="1337" y="394"/>
                  </a:lnTo>
                  <a:lnTo>
                    <a:pt x="1342" y="394"/>
                  </a:lnTo>
                  <a:lnTo>
                    <a:pt x="1342" y="394"/>
                  </a:lnTo>
                  <a:lnTo>
                    <a:pt x="1342" y="394"/>
                  </a:lnTo>
                  <a:lnTo>
                    <a:pt x="1342" y="394"/>
                  </a:lnTo>
                  <a:lnTo>
                    <a:pt x="1342" y="399"/>
                  </a:lnTo>
                  <a:lnTo>
                    <a:pt x="1342" y="399"/>
                  </a:lnTo>
                  <a:lnTo>
                    <a:pt x="1342" y="399"/>
                  </a:lnTo>
                  <a:lnTo>
                    <a:pt x="1342" y="399"/>
                  </a:lnTo>
                  <a:lnTo>
                    <a:pt x="1342" y="404"/>
                  </a:lnTo>
                  <a:lnTo>
                    <a:pt x="1342" y="404"/>
                  </a:lnTo>
                  <a:lnTo>
                    <a:pt x="1347" y="404"/>
                  </a:lnTo>
                  <a:lnTo>
                    <a:pt x="1347" y="409"/>
                  </a:lnTo>
                  <a:lnTo>
                    <a:pt x="1347" y="409"/>
                  </a:lnTo>
                  <a:lnTo>
                    <a:pt x="1342" y="409"/>
                  </a:lnTo>
                  <a:lnTo>
                    <a:pt x="1342" y="409"/>
                  </a:lnTo>
                  <a:lnTo>
                    <a:pt x="1342" y="409"/>
                  </a:lnTo>
                  <a:lnTo>
                    <a:pt x="1342" y="409"/>
                  </a:lnTo>
                  <a:lnTo>
                    <a:pt x="1342" y="415"/>
                  </a:lnTo>
                  <a:lnTo>
                    <a:pt x="1347" y="415"/>
                  </a:lnTo>
                  <a:lnTo>
                    <a:pt x="1347" y="415"/>
                  </a:lnTo>
                  <a:lnTo>
                    <a:pt x="1347" y="415"/>
                  </a:lnTo>
                  <a:lnTo>
                    <a:pt x="1347" y="415"/>
                  </a:lnTo>
                  <a:lnTo>
                    <a:pt x="1347" y="415"/>
                  </a:lnTo>
                  <a:lnTo>
                    <a:pt x="1353" y="409"/>
                  </a:lnTo>
                  <a:lnTo>
                    <a:pt x="1353" y="409"/>
                  </a:lnTo>
                  <a:lnTo>
                    <a:pt x="1353" y="409"/>
                  </a:lnTo>
                  <a:lnTo>
                    <a:pt x="1353" y="409"/>
                  </a:lnTo>
                  <a:lnTo>
                    <a:pt x="1353" y="415"/>
                  </a:lnTo>
                  <a:lnTo>
                    <a:pt x="1353" y="415"/>
                  </a:lnTo>
                  <a:lnTo>
                    <a:pt x="1353" y="415"/>
                  </a:lnTo>
                  <a:lnTo>
                    <a:pt x="1353" y="415"/>
                  </a:lnTo>
                  <a:lnTo>
                    <a:pt x="1353" y="420"/>
                  </a:lnTo>
                  <a:lnTo>
                    <a:pt x="1353" y="420"/>
                  </a:lnTo>
                  <a:lnTo>
                    <a:pt x="1353" y="420"/>
                  </a:lnTo>
                  <a:lnTo>
                    <a:pt x="1353" y="425"/>
                  </a:lnTo>
                  <a:lnTo>
                    <a:pt x="1353" y="425"/>
                  </a:lnTo>
                  <a:lnTo>
                    <a:pt x="1353" y="425"/>
                  </a:lnTo>
                  <a:lnTo>
                    <a:pt x="1353" y="425"/>
                  </a:lnTo>
                  <a:lnTo>
                    <a:pt x="1353" y="425"/>
                  </a:lnTo>
                  <a:lnTo>
                    <a:pt x="1353" y="430"/>
                  </a:lnTo>
                  <a:lnTo>
                    <a:pt x="1353" y="430"/>
                  </a:lnTo>
                  <a:lnTo>
                    <a:pt x="1353" y="430"/>
                  </a:lnTo>
                  <a:lnTo>
                    <a:pt x="1353" y="430"/>
                  </a:lnTo>
                  <a:lnTo>
                    <a:pt x="1347" y="430"/>
                  </a:lnTo>
                  <a:lnTo>
                    <a:pt x="1347" y="425"/>
                  </a:lnTo>
                  <a:lnTo>
                    <a:pt x="1347" y="425"/>
                  </a:lnTo>
                  <a:lnTo>
                    <a:pt x="1347" y="425"/>
                  </a:lnTo>
                  <a:lnTo>
                    <a:pt x="1347" y="425"/>
                  </a:lnTo>
                  <a:lnTo>
                    <a:pt x="1347" y="425"/>
                  </a:lnTo>
                  <a:lnTo>
                    <a:pt x="1347" y="425"/>
                  </a:lnTo>
                  <a:lnTo>
                    <a:pt x="1342" y="425"/>
                  </a:lnTo>
                  <a:lnTo>
                    <a:pt x="1342" y="425"/>
                  </a:lnTo>
                  <a:lnTo>
                    <a:pt x="1342" y="425"/>
                  </a:lnTo>
                  <a:lnTo>
                    <a:pt x="1342" y="430"/>
                  </a:lnTo>
                  <a:lnTo>
                    <a:pt x="1347" y="430"/>
                  </a:lnTo>
                  <a:lnTo>
                    <a:pt x="1347" y="430"/>
                  </a:lnTo>
                  <a:lnTo>
                    <a:pt x="1347" y="430"/>
                  </a:lnTo>
                  <a:lnTo>
                    <a:pt x="1347" y="430"/>
                  </a:lnTo>
                  <a:lnTo>
                    <a:pt x="1353" y="430"/>
                  </a:lnTo>
                  <a:lnTo>
                    <a:pt x="1353" y="435"/>
                  </a:lnTo>
                  <a:lnTo>
                    <a:pt x="1353" y="435"/>
                  </a:lnTo>
                  <a:lnTo>
                    <a:pt x="1353" y="435"/>
                  </a:lnTo>
                  <a:lnTo>
                    <a:pt x="1353" y="435"/>
                  </a:lnTo>
                  <a:lnTo>
                    <a:pt x="1353" y="435"/>
                  </a:lnTo>
                  <a:lnTo>
                    <a:pt x="1353" y="435"/>
                  </a:lnTo>
                  <a:lnTo>
                    <a:pt x="1353" y="441"/>
                  </a:lnTo>
                  <a:lnTo>
                    <a:pt x="1353" y="441"/>
                  </a:lnTo>
                  <a:lnTo>
                    <a:pt x="1347" y="441"/>
                  </a:lnTo>
                  <a:lnTo>
                    <a:pt x="1347" y="441"/>
                  </a:lnTo>
                  <a:lnTo>
                    <a:pt x="1347" y="441"/>
                  </a:lnTo>
                  <a:lnTo>
                    <a:pt x="1342" y="441"/>
                  </a:lnTo>
                  <a:lnTo>
                    <a:pt x="1342" y="441"/>
                  </a:lnTo>
                  <a:lnTo>
                    <a:pt x="1342" y="441"/>
                  </a:lnTo>
                  <a:lnTo>
                    <a:pt x="1342" y="441"/>
                  </a:lnTo>
                  <a:lnTo>
                    <a:pt x="1342" y="441"/>
                  </a:lnTo>
                  <a:lnTo>
                    <a:pt x="1347" y="441"/>
                  </a:lnTo>
                  <a:lnTo>
                    <a:pt x="1347" y="446"/>
                  </a:lnTo>
                  <a:lnTo>
                    <a:pt x="1347" y="446"/>
                  </a:lnTo>
                  <a:lnTo>
                    <a:pt x="1347" y="446"/>
                  </a:lnTo>
                  <a:lnTo>
                    <a:pt x="1347" y="446"/>
                  </a:lnTo>
                  <a:lnTo>
                    <a:pt x="1342" y="446"/>
                  </a:lnTo>
                  <a:lnTo>
                    <a:pt x="1342" y="446"/>
                  </a:lnTo>
                  <a:lnTo>
                    <a:pt x="1342" y="446"/>
                  </a:lnTo>
                  <a:lnTo>
                    <a:pt x="1342" y="451"/>
                  </a:lnTo>
                  <a:lnTo>
                    <a:pt x="1347" y="451"/>
                  </a:lnTo>
                  <a:lnTo>
                    <a:pt x="1347" y="451"/>
                  </a:lnTo>
                  <a:lnTo>
                    <a:pt x="1347" y="456"/>
                  </a:lnTo>
                  <a:lnTo>
                    <a:pt x="1347" y="456"/>
                  </a:lnTo>
                  <a:lnTo>
                    <a:pt x="1347" y="456"/>
                  </a:lnTo>
                  <a:lnTo>
                    <a:pt x="1347" y="456"/>
                  </a:lnTo>
                  <a:lnTo>
                    <a:pt x="1347" y="461"/>
                  </a:lnTo>
                  <a:lnTo>
                    <a:pt x="1347" y="461"/>
                  </a:lnTo>
                  <a:lnTo>
                    <a:pt x="1353" y="461"/>
                  </a:lnTo>
                  <a:lnTo>
                    <a:pt x="1353" y="461"/>
                  </a:lnTo>
                  <a:lnTo>
                    <a:pt x="1347" y="461"/>
                  </a:lnTo>
                  <a:lnTo>
                    <a:pt x="1347" y="461"/>
                  </a:lnTo>
                  <a:lnTo>
                    <a:pt x="1347" y="461"/>
                  </a:lnTo>
                  <a:lnTo>
                    <a:pt x="1347" y="461"/>
                  </a:lnTo>
                  <a:lnTo>
                    <a:pt x="1342" y="461"/>
                  </a:lnTo>
                  <a:lnTo>
                    <a:pt x="1342" y="461"/>
                  </a:lnTo>
                  <a:lnTo>
                    <a:pt x="1342" y="461"/>
                  </a:lnTo>
                  <a:lnTo>
                    <a:pt x="1342" y="461"/>
                  </a:lnTo>
                  <a:lnTo>
                    <a:pt x="1342" y="461"/>
                  </a:lnTo>
                  <a:lnTo>
                    <a:pt x="1342" y="467"/>
                  </a:lnTo>
                  <a:lnTo>
                    <a:pt x="1342" y="467"/>
                  </a:lnTo>
                  <a:lnTo>
                    <a:pt x="1337" y="467"/>
                  </a:lnTo>
                  <a:lnTo>
                    <a:pt x="1337" y="467"/>
                  </a:lnTo>
                  <a:lnTo>
                    <a:pt x="1342" y="461"/>
                  </a:lnTo>
                  <a:lnTo>
                    <a:pt x="1337" y="461"/>
                  </a:lnTo>
                  <a:lnTo>
                    <a:pt x="1337" y="461"/>
                  </a:lnTo>
                  <a:lnTo>
                    <a:pt x="1337" y="467"/>
                  </a:lnTo>
                  <a:lnTo>
                    <a:pt x="1337" y="467"/>
                  </a:lnTo>
                  <a:lnTo>
                    <a:pt x="1337" y="467"/>
                  </a:lnTo>
                  <a:lnTo>
                    <a:pt x="1337" y="472"/>
                  </a:lnTo>
                  <a:lnTo>
                    <a:pt x="1337" y="472"/>
                  </a:lnTo>
                  <a:lnTo>
                    <a:pt x="1337" y="472"/>
                  </a:lnTo>
                  <a:lnTo>
                    <a:pt x="1337" y="472"/>
                  </a:lnTo>
                  <a:lnTo>
                    <a:pt x="1337" y="472"/>
                  </a:lnTo>
                  <a:lnTo>
                    <a:pt x="1337" y="472"/>
                  </a:lnTo>
                  <a:lnTo>
                    <a:pt x="1342" y="472"/>
                  </a:lnTo>
                  <a:lnTo>
                    <a:pt x="1337" y="472"/>
                  </a:lnTo>
                  <a:lnTo>
                    <a:pt x="1337" y="477"/>
                  </a:lnTo>
                  <a:lnTo>
                    <a:pt x="1337" y="477"/>
                  </a:lnTo>
                  <a:lnTo>
                    <a:pt x="1337" y="477"/>
                  </a:lnTo>
                  <a:lnTo>
                    <a:pt x="1337" y="477"/>
                  </a:lnTo>
                  <a:lnTo>
                    <a:pt x="1332" y="477"/>
                  </a:lnTo>
                  <a:lnTo>
                    <a:pt x="1332" y="477"/>
                  </a:lnTo>
                  <a:lnTo>
                    <a:pt x="1337" y="482"/>
                  </a:lnTo>
                  <a:lnTo>
                    <a:pt x="1337" y="482"/>
                  </a:lnTo>
                  <a:lnTo>
                    <a:pt x="1337" y="482"/>
                  </a:lnTo>
                  <a:lnTo>
                    <a:pt x="1342" y="477"/>
                  </a:lnTo>
                  <a:lnTo>
                    <a:pt x="1342" y="482"/>
                  </a:lnTo>
                  <a:lnTo>
                    <a:pt x="1342" y="482"/>
                  </a:lnTo>
                  <a:lnTo>
                    <a:pt x="1342" y="482"/>
                  </a:lnTo>
                  <a:lnTo>
                    <a:pt x="1342" y="482"/>
                  </a:lnTo>
                  <a:lnTo>
                    <a:pt x="1337" y="482"/>
                  </a:lnTo>
                  <a:lnTo>
                    <a:pt x="1337" y="487"/>
                  </a:lnTo>
                  <a:lnTo>
                    <a:pt x="1337" y="487"/>
                  </a:lnTo>
                  <a:lnTo>
                    <a:pt x="1342" y="487"/>
                  </a:lnTo>
                  <a:lnTo>
                    <a:pt x="1342" y="487"/>
                  </a:lnTo>
                  <a:lnTo>
                    <a:pt x="1342" y="487"/>
                  </a:lnTo>
                  <a:lnTo>
                    <a:pt x="1342" y="487"/>
                  </a:lnTo>
                  <a:lnTo>
                    <a:pt x="1342" y="487"/>
                  </a:lnTo>
                  <a:lnTo>
                    <a:pt x="1347" y="487"/>
                  </a:lnTo>
                  <a:lnTo>
                    <a:pt x="1347" y="492"/>
                  </a:lnTo>
                  <a:lnTo>
                    <a:pt x="1347" y="492"/>
                  </a:lnTo>
                  <a:lnTo>
                    <a:pt x="1347" y="492"/>
                  </a:lnTo>
                  <a:lnTo>
                    <a:pt x="1342" y="492"/>
                  </a:lnTo>
                  <a:lnTo>
                    <a:pt x="1347" y="492"/>
                  </a:lnTo>
                  <a:lnTo>
                    <a:pt x="1347" y="492"/>
                  </a:lnTo>
                  <a:lnTo>
                    <a:pt x="1347" y="492"/>
                  </a:lnTo>
                  <a:lnTo>
                    <a:pt x="1347" y="498"/>
                  </a:lnTo>
                  <a:lnTo>
                    <a:pt x="1353" y="492"/>
                  </a:lnTo>
                  <a:lnTo>
                    <a:pt x="1353" y="492"/>
                  </a:lnTo>
                  <a:lnTo>
                    <a:pt x="1353" y="498"/>
                  </a:lnTo>
                  <a:lnTo>
                    <a:pt x="1353" y="498"/>
                  </a:lnTo>
                  <a:lnTo>
                    <a:pt x="1353" y="498"/>
                  </a:lnTo>
                  <a:lnTo>
                    <a:pt x="1353" y="498"/>
                  </a:lnTo>
                  <a:lnTo>
                    <a:pt x="1353" y="498"/>
                  </a:lnTo>
                  <a:lnTo>
                    <a:pt x="1353" y="503"/>
                  </a:lnTo>
                  <a:lnTo>
                    <a:pt x="1353" y="503"/>
                  </a:lnTo>
                  <a:lnTo>
                    <a:pt x="1358" y="503"/>
                  </a:lnTo>
                  <a:lnTo>
                    <a:pt x="1353" y="503"/>
                  </a:lnTo>
                  <a:lnTo>
                    <a:pt x="1353" y="503"/>
                  </a:lnTo>
                  <a:lnTo>
                    <a:pt x="1353" y="503"/>
                  </a:lnTo>
                  <a:lnTo>
                    <a:pt x="1358" y="508"/>
                  </a:lnTo>
                  <a:lnTo>
                    <a:pt x="1358" y="508"/>
                  </a:lnTo>
                  <a:lnTo>
                    <a:pt x="1358" y="508"/>
                  </a:lnTo>
                  <a:lnTo>
                    <a:pt x="1358" y="503"/>
                  </a:lnTo>
                  <a:lnTo>
                    <a:pt x="1358" y="508"/>
                  </a:lnTo>
                  <a:lnTo>
                    <a:pt x="1358" y="508"/>
                  </a:lnTo>
                  <a:lnTo>
                    <a:pt x="1358" y="508"/>
                  </a:lnTo>
                  <a:lnTo>
                    <a:pt x="1363" y="508"/>
                  </a:lnTo>
                  <a:lnTo>
                    <a:pt x="1363" y="508"/>
                  </a:lnTo>
                  <a:lnTo>
                    <a:pt x="1363" y="508"/>
                  </a:lnTo>
                  <a:lnTo>
                    <a:pt x="1363" y="513"/>
                  </a:lnTo>
                  <a:lnTo>
                    <a:pt x="1363" y="513"/>
                  </a:lnTo>
                  <a:lnTo>
                    <a:pt x="1363" y="513"/>
                  </a:lnTo>
                  <a:lnTo>
                    <a:pt x="1363" y="513"/>
                  </a:lnTo>
                  <a:lnTo>
                    <a:pt x="1368" y="513"/>
                  </a:lnTo>
                  <a:lnTo>
                    <a:pt x="1368" y="513"/>
                  </a:lnTo>
                  <a:lnTo>
                    <a:pt x="1368" y="513"/>
                  </a:lnTo>
                  <a:lnTo>
                    <a:pt x="1368" y="513"/>
                  </a:lnTo>
                  <a:lnTo>
                    <a:pt x="1373" y="513"/>
                  </a:lnTo>
                  <a:lnTo>
                    <a:pt x="1373" y="513"/>
                  </a:lnTo>
                  <a:lnTo>
                    <a:pt x="1373" y="513"/>
                  </a:lnTo>
                  <a:lnTo>
                    <a:pt x="1373" y="518"/>
                  </a:lnTo>
                  <a:lnTo>
                    <a:pt x="1373" y="518"/>
                  </a:lnTo>
                  <a:lnTo>
                    <a:pt x="1373" y="518"/>
                  </a:lnTo>
                  <a:lnTo>
                    <a:pt x="1373" y="524"/>
                  </a:lnTo>
                  <a:lnTo>
                    <a:pt x="1373" y="524"/>
                  </a:lnTo>
                  <a:lnTo>
                    <a:pt x="1373" y="524"/>
                  </a:lnTo>
                  <a:lnTo>
                    <a:pt x="1373" y="524"/>
                  </a:lnTo>
                  <a:lnTo>
                    <a:pt x="1373" y="524"/>
                  </a:lnTo>
                  <a:lnTo>
                    <a:pt x="1373" y="524"/>
                  </a:lnTo>
                  <a:lnTo>
                    <a:pt x="1368" y="524"/>
                  </a:lnTo>
                  <a:lnTo>
                    <a:pt x="1368" y="524"/>
                  </a:lnTo>
                  <a:lnTo>
                    <a:pt x="1368" y="524"/>
                  </a:lnTo>
                  <a:lnTo>
                    <a:pt x="1363" y="524"/>
                  </a:lnTo>
                  <a:lnTo>
                    <a:pt x="1363" y="524"/>
                  </a:lnTo>
                  <a:lnTo>
                    <a:pt x="1363" y="524"/>
                  </a:lnTo>
                  <a:lnTo>
                    <a:pt x="1363" y="529"/>
                  </a:lnTo>
                  <a:lnTo>
                    <a:pt x="1363" y="529"/>
                  </a:lnTo>
                  <a:lnTo>
                    <a:pt x="1363" y="529"/>
                  </a:lnTo>
                  <a:lnTo>
                    <a:pt x="1363" y="529"/>
                  </a:lnTo>
                  <a:lnTo>
                    <a:pt x="1363" y="529"/>
                  </a:lnTo>
                  <a:lnTo>
                    <a:pt x="1363" y="529"/>
                  </a:lnTo>
                  <a:lnTo>
                    <a:pt x="1363" y="529"/>
                  </a:lnTo>
                  <a:lnTo>
                    <a:pt x="1363" y="529"/>
                  </a:lnTo>
                  <a:lnTo>
                    <a:pt x="1363" y="529"/>
                  </a:lnTo>
                  <a:lnTo>
                    <a:pt x="1358" y="529"/>
                  </a:lnTo>
                  <a:lnTo>
                    <a:pt x="1358" y="529"/>
                  </a:lnTo>
                  <a:lnTo>
                    <a:pt x="1358" y="529"/>
                  </a:lnTo>
                  <a:lnTo>
                    <a:pt x="1358" y="529"/>
                  </a:lnTo>
                  <a:lnTo>
                    <a:pt x="1358" y="529"/>
                  </a:lnTo>
                  <a:lnTo>
                    <a:pt x="1358" y="534"/>
                  </a:lnTo>
                  <a:lnTo>
                    <a:pt x="1358" y="534"/>
                  </a:lnTo>
                  <a:lnTo>
                    <a:pt x="1358" y="534"/>
                  </a:lnTo>
                  <a:lnTo>
                    <a:pt x="1358" y="539"/>
                  </a:lnTo>
                  <a:lnTo>
                    <a:pt x="1358" y="539"/>
                  </a:lnTo>
                  <a:lnTo>
                    <a:pt x="1358" y="539"/>
                  </a:lnTo>
                  <a:lnTo>
                    <a:pt x="1358" y="539"/>
                  </a:lnTo>
                  <a:lnTo>
                    <a:pt x="1363" y="539"/>
                  </a:lnTo>
                  <a:lnTo>
                    <a:pt x="1363" y="539"/>
                  </a:lnTo>
                  <a:lnTo>
                    <a:pt x="1363" y="539"/>
                  </a:lnTo>
                  <a:lnTo>
                    <a:pt x="1363" y="544"/>
                  </a:lnTo>
                  <a:lnTo>
                    <a:pt x="1358" y="544"/>
                  </a:lnTo>
                  <a:lnTo>
                    <a:pt x="1358" y="544"/>
                  </a:lnTo>
                  <a:lnTo>
                    <a:pt x="1363" y="544"/>
                  </a:lnTo>
                  <a:lnTo>
                    <a:pt x="1363" y="544"/>
                  </a:lnTo>
                  <a:lnTo>
                    <a:pt x="1358" y="544"/>
                  </a:lnTo>
                  <a:lnTo>
                    <a:pt x="1358" y="544"/>
                  </a:lnTo>
                  <a:lnTo>
                    <a:pt x="1358" y="544"/>
                  </a:lnTo>
                  <a:lnTo>
                    <a:pt x="1358" y="544"/>
                  </a:lnTo>
                  <a:lnTo>
                    <a:pt x="1358" y="544"/>
                  </a:lnTo>
                  <a:lnTo>
                    <a:pt x="1358" y="544"/>
                  </a:lnTo>
                  <a:lnTo>
                    <a:pt x="1358" y="544"/>
                  </a:lnTo>
                  <a:lnTo>
                    <a:pt x="1353" y="544"/>
                  </a:lnTo>
                  <a:lnTo>
                    <a:pt x="1353" y="550"/>
                  </a:lnTo>
                  <a:lnTo>
                    <a:pt x="1353" y="550"/>
                  </a:lnTo>
                  <a:lnTo>
                    <a:pt x="1353" y="550"/>
                  </a:lnTo>
                  <a:lnTo>
                    <a:pt x="1353" y="550"/>
                  </a:lnTo>
                  <a:lnTo>
                    <a:pt x="1353" y="550"/>
                  </a:lnTo>
                  <a:lnTo>
                    <a:pt x="1353" y="544"/>
                  </a:lnTo>
                  <a:lnTo>
                    <a:pt x="1353" y="544"/>
                  </a:lnTo>
                  <a:lnTo>
                    <a:pt x="1353" y="544"/>
                  </a:lnTo>
                  <a:lnTo>
                    <a:pt x="1353" y="544"/>
                  </a:lnTo>
                  <a:lnTo>
                    <a:pt x="1347" y="544"/>
                  </a:lnTo>
                  <a:lnTo>
                    <a:pt x="1347" y="544"/>
                  </a:lnTo>
                  <a:lnTo>
                    <a:pt x="1347" y="544"/>
                  </a:lnTo>
                  <a:lnTo>
                    <a:pt x="1342" y="544"/>
                  </a:lnTo>
                  <a:lnTo>
                    <a:pt x="1342" y="544"/>
                  </a:lnTo>
                  <a:lnTo>
                    <a:pt x="1342" y="550"/>
                  </a:lnTo>
                  <a:lnTo>
                    <a:pt x="1342" y="550"/>
                  </a:lnTo>
                  <a:lnTo>
                    <a:pt x="1342" y="550"/>
                  </a:lnTo>
                  <a:lnTo>
                    <a:pt x="1342" y="555"/>
                  </a:lnTo>
                  <a:lnTo>
                    <a:pt x="1337" y="555"/>
                  </a:lnTo>
                  <a:lnTo>
                    <a:pt x="1337" y="555"/>
                  </a:lnTo>
                  <a:lnTo>
                    <a:pt x="1337" y="550"/>
                  </a:lnTo>
                  <a:lnTo>
                    <a:pt x="1337" y="550"/>
                  </a:lnTo>
                  <a:lnTo>
                    <a:pt x="1337" y="555"/>
                  </a:lnTo>
                  <a:lnTo>
                    <a:pt x="1332" y="555"/>
                  </a:lnTo>
                  <a:lnTo>
                    <a:pt x="1332" y="555"/>
                  </a:lnTo>
                  <a:lnTo>
                    <a:pt x="1332" y="555"/>
                  </a:lnTo>
                  <a:lnTo>
                    <a:pt x="1332" y="555"/>
                  </a:lnTo>
                  <a:lnTo>
                    <a:pt x="1332" y="560"/>
                  </a:lnTo>
                  <a:lnTo>
                    <a:pt x="1327" y="555"/>
                  </a:lnTo>
                  <a:lnTo>
                    <a:pt x="1327" y="555"/>
                  </a:lnTo>
                  <a:lnTo>
                    <a:pt x="1327" y="555"/>
                  </a:lnTo>
                  <a:lnTo>
                    <a:pt x="1327" y="555"/>
                  </a:lnTo>
                  <a:lnTo>
                    <a:pt x="1327" y="560"/>
                  </a:lnTo>
                  <a:lnTo>
                    <a:pt x="1327" y="560"/>
                  </a:lnTo>
                  <a:lnTo>
                    <a:pt x="1327" y="560"/>
                  </a:lnTo>
                  <a:lnTo>
                    <a:pt x="1327" y="560"/>
                  </a:lnTo>
                  <a:lnTo>
                    <a:pt x="1327" y="565"/>
                  </a:lnTo>
                  <a:lnTo>
                    <a:pt x="1327" y="565"/>
                  </a:lnTo>
                  <a:lnTo>
                    <a:pt x="1327" y="560"/>
                  </a:lnTo>
                  <a:lnTo>
                    <a:pt x="1322" y="560"/>
                  </a:lnTo>
                  <a:lnTo>
                    <a:pt x="1322" y="560"/>
                  </a:lnTo>
                  <a:lnTo>
                    <a:pt x="1322" y="560"/>
                  </a:lnTo>
                  <a:lnTo>
                    <a:pt x="1322" y="560"/>
                  </a:lnTo>
                  <a:lnTo>
                    <a:pt x="1322" y="565"/>
                  </a:lnTo>
                  <a:lnTo>
                    <a:pt x="1322" y="565"/>
                  </a:lnTo>
                  <a:lnTo>
                    <a:pt x="1322" y="565"/>
                  </a:lnTo>
                  <a:lnTo>
                    <a:pt x="1322" y="565"/>
                  </a:lnTo>
                  <a:lnTo>
                    <a:pt x="1327" y="565"/>
                  </a:lnTo>
                  <a:lnTo>
                    <a:pt x="1327" y="570"/>
                  </a:lnTo>
                  <a:lnTo>
                    <a:pt x="1327" y="570"/>
                  </a:lnTo>
                  <a:lnTo>
                    <a:pt x="1327" y="570"/>
                  </a:lnTo>
                  <a:lnTo>
                    <a:pt x="1322" y="570"/>
                  </a:lnTo>
                  <a:lnTo>
                    <a:pt x="1322" y="570"/>
                  </a:lnTo>
                  <a:lnTo>
                    <a:pt x="1322" y="570"/>
                  </a:lnTo>
                  <a:lnTo>
                    <a:pt x="1322" y="570"/>
                  </a:lnTo>
                  <a:lnTo>
                    <a:pt x="1322" y="570"/>
                  </a:lnTo>
                  <a:lnTo>
                    <a:pt x="1316" y="570"/>
                  </a:lnTo>
                  <a:lnTo>
                    <a:pt x="1316" y="570"/>
                  </a:lnTo>
                  <a:lnTo>
                    <a:pt x="1316" y="575"/>
                  </a:lnTo>
                  <a:lnTo>
                    <a:pt x="1322" y="575"/>
                  </a:lnTo>
                  <a:lnTo>
                    <a:pt x="1322" y="575"/>
                  </a:lnTo>
                  <a:lnTo>
                    <a:pt x="1322" y="575"/>
                  </a:lnTo>
                  <a:lnTo>
                    <a:pt x="1316" y="575"/>
                  </a:lnTo>
                  <a:lnTo>
                    <a:pt x="1322" y="581"/>
                  </a:lnTo>
                  <a:lnTo>
                    <a:pt x="1322" y="581"/>
                  </a:lnTo>
                  <a:lnTo>
                    <a:pt x="1322" y="581"/>
                  </a:lnTo>
                  <a:lnTo>
                    <a:pt x="1322" y="581"/>
                  </a:lnTo>
                  <a:lnTo>
                    <a:pt x="1322" y="586"/>
                  </a:lnTo>
                  <a:lnTo>
                    <a:pt x="1322" y="586"/>
                  </a:lnTo>
                  <a:lnTo>
                    <a:pt x="1322" y="586"/>
                  </a:lnTo>
                  <a:lnTo>
                    <a:pt x="1322" y="586"/>
                  </a:lnTo>
                  <a:lnTo>
                    <a:pt x="1322" y="586"/>
                  </a:lnTo>
                  <a:lnTo>
                    <a:pt x="1322" y="586"/>
                  </a:lnTo>
                  <a:lnTo>
                    <a:pt x="1322" y="591"/>
                  </a:lnTo>
                  <a:lnTo>
                    <a:pt x="1322" y="591"/>
                  </a:lnTo>
                  <a:lnTo>
                    <a:pt x="1322" y="591"/>
                  </a:lnTo>
                  <a:lnTo>
                    <a:pt x="1322" y="591"/>
                  </a:lnTo>
                  <a:lnTo>
                    <a:pt x="1322" y="591"/>
                  </a:lnTo>
                  <a:lnTo>
                    <a:pt x="1322" y="591"/>
                  </a:lnTo>
                  <a:lnTo>
                    <a:pt x="1322" y="591"/>
                  </a:lnTo>
                  <a:lnTo>
                    <a:pt x="1316" y="591"/>
                  </a:lnTo>
                  <a:lnTo>
                    <a:pt x="1316" y="591"/>
                  </a:lnTo>
                  <a:lnTo>
                    <a:pt x="1316" y="591"/>
                  </a:lnTo>
                  <a:lnTo>
                    <a:pt x="1316" y="591"/>
                  </a:lnTo>
                  <a:lnTo>
                    <a:pt x="1316" y="591"/>
                  </a:lnTo>
                  <a:lnTo>
                    <a:pt x="1316" y="591"/>
                  </a:lnTo>
                  <a:lnTo>
                    <a:pt x="1316" y="591"/>
                  </a:lnTo>
                  <a:lnTo>
                    <a:pt x="1316" y="596"/>
                  </a:lnTo>
                  <a:lnTo>
                    <a:pt x="1316" y="596"/>
                  </a:lnTo>
                  <a:lnTo>
                    <a:pt x="1316" y="596"/>
                  </a:lnTo>
                  <a:lnTo>
                    <a:pt x="1322" y="596"/>
                  </a:lnTo>
                  <a:lnTo>
                    <a:pt x="1322" y="596"/>
                  </a:lnTo>
                  <a:lnTo>
                    <a:pt x="1322" y="596"/>
                  </a:lnTo>
                  <a:lnTo>
                    <a:pt x="1322" y="601"/>
                  </a:lnTo>
                  <a:lnTo>
                    <a:pt x="1322" y="596"/>
                  </a:lnTo>
                  <a:lnTo>
                    <a:pt x="1322" y="596"/>
                  </a:lnTo>
                  <a:lnTo>
                    <a:pt x="1322" y="596"/>
                  </a:lnTo>
                  <a:lnTo>
                    <a:pt x="1327" y="596"/>
                  </a:lnTo>
                  <a:lnTo>
                    <a:pt x="1327" y="601"/>
                  </a:lnTo>
                  <a:lnTo>
                    <a:pt x="1327" y="601"/>
                  </a:lnTo>
                  <a:lnTo>
                    <a:pt x="1327" y="601"/>
                  </a:lnTo>
                  <a:lnTo>
                    <a:pt x="1327" y="607"/>
                  </a:lnTo>
                  <a:lnTo>
                    <a:pt x="1327" y="607"/>
                  </a:lnTo>
                  <a:lnTo>
                    <a:pt x="1327" y="607"/>
                  </a:lnTo>
                  <a:lnTo>
                    <a:pt x="1327" y="601"/>
                  </a:lnTo>
                  <a:lnTo>
                    <a:pt x="1332" y="601"/>
                  </a:lnTo>
                  <a:lnTo>
                    <a:pt x="1332" y="607"/>
                  </a:lnTo>
                  <a:lnTo>
                    <a:pt x="1327" y="607"/>
                  </a:lnTo>
                  <a:lnTo>
                    <a:pt x="1327" y="607"/>
                  </a:lnTo>
                  <a:lnTo>
                    <a:pt x="1327" y="607"/>
                  </a:lnTo>
                  <a:lnTo>
                    <a:pt x="1332" y="607"/>
                  </a:lnTo>
                  <a:lnTo>
                    <a:pt x="1332" y="607"/>
                  </a:lnTo>
                  <a:lnTo>
                    <a:pt x="1332" y="607"/>
                  </a:lnTo>
                  <a:lnTo>
                    <a:pt x="1332" y="607"/>
                  </a:lnTo>
                  <a:lnTo>
                    <a:pt x="1332" y="607"/>
                  </a:lnTo>
                  <a:lnTo>
                    <a:pt x="1332" y="612"/>
                  </a:lnTo>
                  <a:lnTo>
                    <a:pt x="1332" y="612"/>
                  </a:lnTo>
                  <a:lnTo>
                    <a:pt x="1332" y="612"/>
                  </a:lnTo>
                  <a:lnTo>
                    <a:pt x="1337" y="612"/>
                  </a:lnTo>
                  <a:lnTo>
                    <a:pt x="1337" y="612"/>
                  </a:lnTo>
                  <a:lnTo>
                    <a:pt x="1337" y="612"/>
                  </a:lnTo>
                  <a:lnTo>
                    <a:pt x="1337" y="612"/>
                  </a:lnTo>
                  <a:lnTo>
                    <a:pt x="1337" y="617"/>
                  </a:lnTo>
                  <a:lnTo>
                    <a:pt x="1337" y="617"/>
                  </a:lnTo>
                  <a:lnTo>
                    <a:pt x="1337" y="617"/>
                  </a:lnTo>
                  <a:lnTo>
                    <a:pt x="1337" y="617"/>
                  </a:lnTo>
                  <a:lnTo>
                    <a:pt x="1337" y="617"/>
                  </a:lnTo>
                  <a:lnTo>
                    <a:pt x="1342" y="617"/>
                  </a:lnTo>
                  <a:lnTo>
                    <a:pt x="1337" y="617"/>
                  </a:lnTo>
                  <a:lnTo>
                    <a:pt x="1337" y="612"/>
                  </a:lnTo>
                  <a:lnTo>
                    <a:pt x="1342" y="612"/>
                  </a:lnTo>
                  <a:lnTo>
                    <a:pt x="1342" y="617"/>
                  </a:lnTo>
                  <a:lnTo>
                    <a:pt x="1342" y="617"/>
                  </a:lnTo>
                  <a:lnTo>
                    <a:pt x="1342" y="617"/>
                  </a:lnTo>
                  <a:lnTo>
                    <a:pt x="1342" y="617"/>
                  </a:lnTo>
                  <a:lnTo>
                    <a:pt x="1347" y="617"/>
                  </a:lnTo>
                  <a:lnTo>
                    <a:pt x="1347" y="622"/>
                  </a:lnTo>
                  <a:lnTo>
                    <a:pt x="1347" y="622"/>
                  </a:lnTo>
                  <a:lnTo>
                    <a:pt x="1347" y="617"/>
                  </a:lnTo>
                  <a:lnTo>
                    <a:pt x="1347" y="617"/>
                  </a:lnTo>
                  <a:lnTo>
                    <a:pt x="1347" y="617"/>
                  </a:lnTo>
                  <a:lnTo>
                    <a:pt x="1347" y="617"/>
                  </a:lnTo>
                  <a:lnTo>
                    <a:pt x="1347" y="612"/>
                  </a:lnTo>
                  <a:lnTo>
                    <a:pt x="1353" y="612"/>
                  </a:lnTo>
                  <a:lnTo>
                    <a:pt x="1353" y="612"/>
                  </a:lnTo>
                  <a:lnTo>
                    <a:pt x="1353" y="612"/>
                  </a:lnTo>
                  <a:lnTo>
                    <a:pt x="1353" y="612"/>
                  </a:lnTo>
                  <a:lnTo>
                    <a:pt x="1353" y="617"/>
                  </a:lnTo>
                  <a:lnTo>
                    <a:pt x="1358" y="617"/>
                  </a:lnTo>
                  <a:lnTo>
                    <a:pt x="1358" y="617"/>
                  </a:lnTo>
                  <a:lnTo>
                    <a:pt x="1353" y="617"/>
                  </a:lnTo>
                  <a:lnTo>
                    <a:pt x="1353" y="622"/>
                  </a:lnTo>
                  <a:lnTo>
                    <a:pt x="1353" y="622"/>
                  </a:lnTo>
                  <a:lnTo>
                    <a:pt x="1358" y="622"/>
                  </a:lnTo>
                  <a:lnTo>
                    <a:pt x="1358" y="622"/>
                  </a:lnTo>
                  <a:lnTo>
                    <a:pt x="1358" y="622"/>
                  </a:lnTo>
                  <a:lnTo>
                    <a:pt x="1358" y="622"/>
                  </a:lnTo>
                  <a:lnTo>
                    <a:pt x="1358" y="622"/>
                  </a:lnTo>
                  <a:lnTo>
                    <a:pt x="1358" y="622"/>
                  </a:lnTo>
                  <a:lnTo>
                    <a:pt x="1358" y="622"/>
                  </a:lnTo>
                  <a:lnTo>
                    <a:pt x="1363" y="622"/>
                  </a:lnTo>
                  <a:lnTo>
                    <a:pt x="1363" y="622"/>
                  </a:lnTo>
                  <a:lnTo>
                    <a:pt x="1363" y="622"/>
                  </a:lnTo>
                  <a:lnTo>
                    <a:pt x="1368" y="622"/>
                  </a:lnTo>
                  <a:lnTo>
                    <a:pt x="1363" y="622"/>
                  </a:lnTo>
                  <a:lnTo>
                    <a:pt x="1363" y="622"/>
                  </a:lnTo>
                  <a:lnTo>
                    <a:pt x="1363" y="627"/>
                  </a:lnTo>
                  <a:lnTo>
                    <a:pt x="1368" y="627"/>
                  </a:lnTo>
                  <a:lnTo>
                    <a:pt x="1368" y="622"/>
                  </a:lnTo>
                  <a:lnTo>
                    <a:pt x="1368" y="622"/>
                  </a:lnTo>
                  <a:lnTo>
                    <a:pt x="1368" y="622"/>
                  </a:lnTo>
                  <a:lnTo>
                    <a:pt x="1373" y="622"/>
                  </a:lnTo>
                  <a:lnTo>
                    <a:pt x="1373" y="622"/>
                  </a:lnTo>
                  <a:lnTo>
                    <a:pt x="1373" y="622"/>
                  </a:lnTo>
                  <a:lnTo>
                    <a:pt x="1373" y="622"/>
                  </a:lnTo>
                  <a:lnTo>
                    <a:pt x="1373" y="622"/>
                  </a:lnTo>
                  <a:lnTo>
                    <a:pt x="1373" y="622"/>
                  </a:lnTo>
                  <a:lnTo>
                    <a:pt x="1373" y="622"/>
                  </a:lnTo>
                  <a:lnTo>
                    <a:pt x="1373" y="627"/>
                  </a:lnTo>
                  <a:lnTo>
                    <a:pt x="1373" y="627"/>
                  </a:lnTo>
                  <a:lnTo>
                    <a:pt x="1379" y="627"/>
                  </a:lnTo>
                  <a:lnTo>
                    <a:pt x="1379" y="627"/>
                  </a:lnTo>
                  <a:lnTo>
                    <a:pt x="1379" y="627"/>
                  </a:lnTo>
                  <a:lnTo>
                    <a:pt x="1379" y="627"/>
                  </a:lnTo>
                  <a:lnTo>
                    <a:pt x="1379" y="627"/>
                  </a:lnTo>
                  <a:lnTo>
                    <a:pt x="1379" y="633"/>
                  </a:lnTo>
                  <a:lnTo>
                    <a:pt x="1379" y="633"/>
                  </a:lnTo>
                  <a:lnTo>
                    <a:pt x="1379" y="633"/>
                  </a:lnTo>
                  <a:lnTo>
                    <a:pt x="1379" y="638"/>
                  </a:lnTo>
                  <a:lnTo>
                    <a:pt x="1379" y="638"/>
                  </a:lnTo>
                  <a:lnTo>
                    <a:pt x="1379" y="638"/>
                  </a:lnTo>
                  <a:lnTo>
                    <a:pt x="1379" y="638"/>
                  </a:lnTo>
                  <a:lnTo>
                    <a:pt x="1379" y="643"/>
                  </a:lnTo>
                  <a:lnTo>
                    <a:pt x="1379" y="643"/>
                  </a:lnTo>
                  <a:lnTo>
                    <a:pt x="1379" y="643"/>
                  </a:lnTo>
                  <a:lnTo>
                    <a:pt x="1379" y="648"/>
                  </a:lnTo>
                  <a:lnTo>
                    <a:pt x="1379" y="648"/>
                  </a:lnTo>
                  <a:lnTo>
                    <a:pt x="1379" y="653"/>
                  </a:lnTo>
                  <a:lnTo>
                    <a:pt x="1379" y="653"/>
                  </a:lnTo>
                  <a:lnTo>
                    <a:pt x="1379" y="653"/>
                  </a:lnTo>
                  <a:lnTo>
                    <a:pt x="1379" y="653"/>
                  </a:lnTo>
                  <a:lnTo>
                    <a:pt x="1373" y="658"/>
                  </a:lnTo>
                  <a:lnTo>
                    <a:pt x="1373" y="658"/>
                  </a:lnTo>
                  <a:lnTo>
                    <a:pt x="1373" y="658"/>
                  </a:lnTo>
                  <a:lnTo>
                    <a:pt x="1373" y="664"/>
                  </a:lnTo>
                  <a:lnTo>
                    <a:pt x="1373" y="664"/>
                  </a:lnTo>
                  <a:lnTo>
                    <a:pt x="1373" y="664"/>
                  </a:lnTo>
                  <a:lnTo>
                    <a:pt x="1373" y="669"/>
                  </a:lnTo>
                  <a:lnTo>
                    <a:pt x="1379" y="669"/>
                  </a:lnTo>
                  <a:lnTo>
                    <a:pt x="1379" y="669"/>
                  </a:lnTo>
                  <a:lnTo>
                    <a:pt x="1379" y="674"/>
                  </a:lnTo>
                  <a:lnTo>
                    <a:pt x="1379" y="674"/>
                  </a:lnTo>
                  <a:lnTo>
                    <a:pt x="1379" y="674"/>
                  </a:lnTo>
                  <a:lnTo>
                    <a:pt x="1373" y="674"/>
                  </a:lnTo>
                  <a:lnTo>
                    <a:pt x="1373" y="674"/>
                  </a:lnTo>
                  <a:lnTo>
                    <a:pt x="1373" y="679"/>
                  </a:lnTo>
                  <a:lnTo>
                    <a:pt x="1373" y="679"/>
                  </a:lnTo>
                  <a:lnTo>
                    <a:pt x="1373" y="684"/>
                  </a:lnTo>
                  <a:lnTo>
                    <a:pt x="1373" y="684"/>
                  </a:lnTo>
                  <a:lnTo>
                    <a:pt x="1379" y="684"/>
                  </a:lnTo>
                  <a:lnTo>
                    <a:pt x="1379" y="684"/>
                  </a:lnTo>
                  <a:lnTo>
                    <a:pt x="1379" y="690"/>
                  </a:lnTo>
                  <a:lnTo>
                    <a:pt x="1379" y="690"/>
                  </a:lnTo>
                  <a:lnTo>
                    <a:pt x="1379" y="690"/>
                  </a:lnTo>
                  <a:lnTo>
                    <a:pt x="1384" y="690"/>
                  </a:lnTo>
                  <a:lnTo>
                    <a:pt x="1384" y="690"/>
                  </a:lnTo>
                  <a:lnTo>
                    <a:pt x="1384" y="690"/>
                  </a:lnTo>
                  <a:lnTo>
                    <a:pt x="1384" y="690"/>
                  </a:lnTo>
                  <a:lnTo>
                    <a:pt x="1384" y="695"/>
                  </a:lnTo>
                  <a:lnTo>
                    <a:pt x="1384" y="695"/>
                  </a:lnTo>
                  <a:lnTo>
                    <a:pt x="1384" y="695"/>
                  </a:lnTo>
                  <a:lnTo>
                    <a:pt x="1384" y="700"/>
                  </a:lnTo>
                  <a:lnTo>
                    <a:pt x="1384" y="700"/>
                  </a:lnTo>
                  <a:lnTo>
                    <a:pt x="1379" y="700"/>
                  </a:lnTo>
                  <a:lnTo>
                    <a:pt x="1379" y="705"/>
                  </a:lnTo>
                  <a:lnTo>
                    <a:pt x="1379" y="705"/>
                  </a:lnTo>
                  <a:lnTo>
                    <a:pt x="1379" y="705"/>
                  </a:lnTo>
                  <a:lnTo>
                    <a:pt x="1379" y="705"/>
                  </a:lnTo>
                  <a:lnTo>
                    <a:pt x="1379" y="710"/>
                  </a:lnTo>
                  <a:lnTo>
                    <a:pt x="1379" y="710"/>
                  </a:lnTo>
                  <a:lnTo>
                    <a:pt x="1373" y="710"/>
                  </a:lnTo>
                  <a:lnTo>
                    <a:pt x="1373" y="710"/>
                  </a:lnTo>
                  <a:lnTo>
                    <a:pt x="1373" y="710"/>
                  </a:lnTo>
                  <a:lnTo>
                    <a:pt x="1373" y="710"/>
                  </a:lnTo>
                  <a:lnTo>
                    <a:pt x="1368" y="710"/>
                  </a:lnTo>
                  <a:lnTo>
                    <a:pt x="1368" y="716"/>
                  </a:lnTo>
                  <a:lnTo>
                    <a:pt x="1368" y="716"/>
                  </a:lnTo>
                  <a:lnTo>
                    <a:pt x="1368" y="716"/>
                  </a:lnTo>
                  <a:lnTo>
                    <a:pt x="1363" y="721"/>
                  </a:lnTo>
                  <a:lnTo>
                    <a:pt x="1363" y="721"/>
                  </a:lnTo>
                  <a:lnTo>
                    <a:pt x="1363" y="721"/>
                  </a:lnTo>
                  <a:lnTo>
                    <a:pt x="1363" y="721"/>
                  </a:lnTo>
                  <a:lnTo>
                    <a:pt x="1363" y="726"/>
                  </a:lnTo>
                  <a:lnTo>
                    <a:pt x="1363" y="726"/>
                  </a:lnTo>
                  <a:lnTo>
                    <a:pt x="1363" y="726"/>
                  </a:lnTo>
                  <a:lnTo>
                    <a:pt x="1363" y="731"/>
                  </a:lnTo>
                  <a:lnTo>
                    <a:pt x="1363" y="731"/>
                  </a:lnTo>
                  <a:lnTo>
                    <a:pt x="1363" y="731"/>
                  </a:lnTo>
                  <a:lnTo>
                    <a:pt x="1363" y="736"/>
                  </a:lnTo>
                  <a:lnTo>
                    <a:pt x="1363" y="736"/>
                  </a:lnTo>
                  <a:lnTo>
                    <a:pt x="1363" y="736"/>
                  </a:lnTo>
                  <a:lnTo>
                    <a:pt x="1363" y="736"/>
                  </a:lnTo>
                  <a:lnTo>
                    <a:pt x="1358" y="736"/>
                  </a:lnTo>
                  <a:lnTo>
                    <a:pt x="1358" y="736"/>
                  </a:lnTo>
                  <a:lnTo>
                    <a:pt x="1358" y="741"/>
                  </a:lnTo>
                  <a:lnTo>
                    <a:pt x="1358" y="741"/>
                  </a:lnTo>
                  <a:lnTo>
                    <a:pt x="1358" y="741"/>
                  </a:lnTo>
                  <a:lnTo>
                    <a:pt x="1353" y="747"/>
                  </a:lnTo>
                  <a:lnTo>
                    <a:pt x="1353" y="747"/>
                  </a:lnTo>
                  <a:lnTo>
                    <a:pt x="1353" y="747"/>
                  </a:lnTo>
                  <a:lnTo>
                    <a:pt x="1353" y="747"/>
                  </a:lnTo>
                  <a:lnTo>
                    <a:pt x="1347" y="747"/>
                  </a:lnTo>
                  <a:lnTo>
                    <a:pt x="1347" y="752"/>
                  </a:lnTo>
                  <a:lnTo>
                    <a:pt x="1347" y="752"/>
                  </a:lnTo>
                  <a:lnTo>
                    <a:pt x="1347" y="752"/>
                  </a:lnTo>
                  <a:lnTo>
                    <a:pt x="1342" y="752"/>
                  </a:lnTo>
                  <a:lnTo>
                    <a:pt x="1342" y="752"/>
                  </a:lnTo>
                  <a:lnTo>
                    <a:pt x="1342" y="752"/>
                  </a:lnTo>
                  <a:lnTo>
                    <a:pt x="1342" y="752"/>
                  </a:lnTo>
                  <a:lnTo>
                    <a:pt x="1342" y="752"/>
                  </a:lnTo>
                  <a:lnTo>
                    <a:pt x="1337" y="752"/>
                  </a:lnTo>
                  <a:lnTo>
                    <a:pt x="1337" y="757"/>
                  </a:lnTo>
                  <a:lnTo>
                    <a:pt x="1337" y="757"/>
                  </a:lnTo>
                  <a:lnTo>
                    <a:pt x="1337" y="757"/>
                  </a:lnTo>
                  <a:lnTo>
                    <a:pt x="1337" y="757"/>
                  </a:lnTo>
                  <a:lnTo>
                    <a:pt x="1332" y="757"/>
                  </a:lnTo>
                  <a:lnTo>
                    <a:pt x="1332" y="757"/>
                  </a:lnTo>
                  <a:lnTo>
                    <a:pt x="1332" y="757"/>
                  </a:lnTo>
                  <a:lnTo>
                    <a:pt x="1327" y="757"/>
                  </a:lnTo>
                  <a:lnTo>
                    <a:pt x="1327" y="757"/>
                  </a:lnTo>
                  <a:lnTo>
                    <a:pt x="1327" y="757"/>
                  </a:lnTo>
                  <a:lnTo>
                    <a:pt x="1327" y="757"/>
                  </a:lnTo>
                  <a:lnTo>
                    <a:pt x="1322" y="757"/>
                  </a:lnTo>
                  <a:lnTo>
                    <a:pt x="1322" y="757"/>
                  </a:lnTo>
                  <a:lnTo>
                    <a:pt x="1322" y="757"/>
                  </a:lnTo>
                  <a:lnTo>
                    <a:pt x="1322" y="762"/>
                  </a:lnTo>
                  <a:lnTo>
                    <a:pt x="1322" y="762"/>
                  </a:lnTo>
                  <a:lnTo>
                    <a:pt x="1322" y="762"/>
                  </a:lnTo>
                  <a:lnTo>
                    <a:pt x="1322" y="767"/>
                  </a:lnTo>
                  <a:lnTo>
                    <a:pt x="1322" y="767"/>
                  </a:lnTo>
                  <a:lnTo>
                    <a:pt x="1322" y="767"/>
                  </a:lnTo>
                  <a:lnTo>
                    <a:pt x="1322" y="773"/>
                  </a:lnTo>
                  <a:lnTo>
                    <a:pt x="1322" y="773"/>
                  </a:lnTo>
                  <a:lnTo>
                    <a:pt x="1322" y="773"/>
                  </a:lnTo>
                  <a:lnTo>
                    <a:pt x="1322" y="773"/>
                  </a:lnTo>
                  <a:lnTo>
                    <a:pt x="1322" y="773"/>
                  </a:lnTo>
                  <a:lnTo>
                    <a:pt x="1316" y="773"/>
                  </a:lnTo>
                  <a:lnTo>
                    <a:pt x="1316" y="778"/>
                  </a:lnTo>
                  <a:lnTo>
                    <a:pt x="1316" y="778"/>
                  </a:lnTo>
                  <a:lnTo>
                    <a:pt x="1316" y="778"/>
                  </a:lnTo>
                  <a:lnTo>
                    <a:pt x="1316" y="783"/>
                  </a:lnTo>
                  <a:lnTo>
                    <a:pt x="1316" y="783"/>
                  </a:lnTo>
                  <a:lnTo>
                    <a:pt x="1316" y="783"/>
                  </a:lnTo>
                  <a:lnTo>
                    <a:pt x="1316" y="788"/>
                  </a:lnTo>
                  <a:lnTo>
                    <a:pt x="1316" y="788"/>
                  </a:lnTo>
                  <a:lnTo>
                    <a:pt x="1316" y="788"/>
                  </a:lnTo>
                  <a:lnTo>
                    <a:pt x="1316" y="788"/>
                  </a:lnTo>
                  <a:lnTo>
                    <a:pt x="1316" y="793"/>
                  </a:lnTo>
                  <a:lnTo>
                    <a:pt x="1316" y="793"/>
                  </a:lnTo>
                  <a:lnTo>
                    <a:pt x="1316" y="793"/>
                  </a:lnTo>
                  <a:lnTo>
                    <a:pt x="1316" y="793"/>
                  </a:lnTo>
                  <a:lnTo>
                    <a:pt x="1316" y="798"/>
                  </a:lnTo>
                  <a:lnTo>
                    <a:pt x="1316" y="798"/>
                  </a:lnTo>
                  <a:lnTo>
                    <a:pt x="1316" y="798"/>
                  </a:lnTo>
                  <a:lnTo>
                    <a:pt x="1316" y="798"/>
                  </a:lnTo>
                  <a:lnTo>
                    <a:pt x="1316" y="798"/>
                  </a:lnTo>
                  <a:lnTo>
                    <a:pt x="1316" y="804"/>
                  </a:lnTo>
                  <a:lnTo>
                    <a:pt x="1316" y="804"/>
                  </a:lnTo>
                  <a:lnTo>
                    <a:pt x="1316" y="804"/>
                  </a:lnTo>
                  <a:lnTo>
                    <a:pt x="1311" y="804"/>
                  </a:lnTo>
                  <a:lnTo>
                    <a:pt x="1311" y="804"/>
                  </a:lnTo>
                  <a:lnTo>
                    <a:pt x="1316" y="809"/>
                  </a:lnTo>
                  <a:lnTo>
                    <a:pt x="1316" y="809"/>
                  </a:lnTo>
                  <a:lnTo>
                    <a:pt x="1316" y="809"/>
                  </a:lnTo>
                  <a:lnTo>
                    <a:pt x="1316" y="814"/>
                  </a:lnTo>
                  <a:lnTo>
                    <a:pt x="1316" y="814"/>
                  </a:lnTo>
                  <a:lnTo>
                    <a:pt x="1316" y="814"/>
                  </a:lnTo>
                  <a:lnTo>
                    <a:pt x="1316" y="819"/>
                  </a:lnTo>
                  <a:lnTo>
                    <a:pt x="1316" y="819"/>
                  </a:lnTo>
                  <a:lnTo>
                    <a:pt x="1316" y="819"/>
                  </a:lnTo>
                  <a:lnTo>
                    <a:pt x="1316" y="819"/>
                  </a:lnTo>
                  <a:lnTo>
                    <a:pt x="1316" y="824"/>
                  </a:lnTo>
                  <a:lnTo>
                    <a:pt x="1316" y="824"/>
                  </a:lnTo>
                  <a:lnTo>
                    <a:pt x="1322" y="824"/>
                  </a:lnTo>
                  <a:lnTo>
                    <a:pt x="1322" y="824"/>
                  </a:lnTo>
                  <a:lnTo>
                    <a:pt x="1322" y="830"/>
                  </a:lnTo>
                  <a:lnTo>
                    <a:pt x="1322" y="830"/>
                  </a:lnTo>
                  <a:lnTo>
                    <a:pt x="1322" y="830"/>
                  </a:lnTo>
                  <a:lnTo>
                    <a:pt x="1322" y="835"/>
                  </a:lnTo>
                  <a:lnTo>
                    <a:pt x="1322" y="835"/>
                  </a:lnTo>
                  <a:lnTo>
                    <a:pt x="1322" y="835"/>
                  </a:lnTo>
                  <a:lnTo>
                    <a:pt x="1322" y="835"/>
                  </a:lnTo>
                  <a:lnTo>
                    <a:pt x="1322" y="835"/>
                  </a:lnTo>
                  <a:lnTo>
                    <a:pt x="1322" y="840"/>
                  </a:lnTo>
                  <a:lnTo>
                    <a:pt x="1322" y="840"/>
                  </a:lnTo>
                  <a:lnTo>
                    <a:pt x="1322" y="840"/>
                  </a:lnTo>
                  <a:lnTo>
                    <a:pt x="1322" y="845"/>
                  </a:lnTo>
                  <a:lnTo>
                    <a:pt x="1322" y="845"/>
                  </a:lnTo>
                  <a:lnTo>
                    <a:pt x="1322" y="845"/>
                  </a:lnTo>
                  <a:lnTo>
                    <a:pt x="1322" y="850"/>
                  </a:lnTo>
                  <a:lnTo>
                    <a:pt x="1322" y="850"/>
                  </a:lnTo>
                  <a:lnTo>
                    <a:pt x="1322" y="850"/>
                  </a:lnTo>
                  <a:lnTo>
                    <a:pt x="1322" y="850"/>
                  </a:lnTo>
                  <a:lnTo>
                    <a:pt x="1322" y="850"/>
                  </a:lnTo>
                  <a:lnTo>
                    <a:pt x="1316" y="850"/>
                  </a:lnTo>
                  <a:lnTo>
                    <a:pt x="1316" y="856"/>
                  </a:lnTo>
                  <a:lnTo>
                    <a:pt x="1322" y="856"/>
                  </a:lnTo>
                  <a:lnTo>
                    <a:pt x="1322" y="856"/>
                  </a:lnTo>
                  <a:lnTo>
                    <a:pt x="1322" y="861"/>
                  </a:lnTo>
                  <a:lnTo>
                    <a:pt x="1322" y="861"/>
                  </a:lnTo>
                  <a:lnTo>
                    <a:pt x="1322" y="861"/>
                  </a:lnTo>
                  <a:lnTo>
                    <a:pt x="1322" y="861"/>
                  </a:lnTo>
                  <a:lnTo>
                    <a:pt x="1327" y="861"/>
                  </a:lnTo>
                  <a:lnTo>
                    <a:pt x="1327" y="861"/>
                  </a:lnTo>
                  <a:lnTo>
                    <a:pt x="1327" y="866"/>
                  </a:lnTo>
                  <a:lnTo>
                    <a:pt x="1327" y="866"/>
                  </a:lnTo>
                  <a:lnTo>
                    <a:pt x="1327" y="866"/>
                  </a:lnTo>
                  <a:lnTo>
                    <a:pt x="1327" y="871"/>
                  </a:lnTo>
                  <a:lnTo>
                    <a:pt x="1327" y="871"/>
                  </a:lnTo>
                  <a:lnTo>
                    <a:pt x="1327" y="871"/>
                  </a:lnTo>
                  <a:lnTo>
                    <a:pt x="1327" y="871"/>
                  </a:lnTo>
                  <a:lnTo>
                    <a:pt x="1327" y="876"/>
                  </a:lnTo>
                  <a:lnTo>
                    <a:pt x="1327" y="876"/>
                  </a:lnTo>
                  <a:lnTo>
                    <a:pt x="1327" y="876"/>
                  </a:lnTo>
                  <a:lnTo>
                    <a:pt x="1327" y="876"/>
                  </a:lnTo>
                  <a:lnTo>
                    <a:pt x="1327" y="876"/>
                  </a:lnTo>
                  <a:lnTo>
                    <a:pt x="1327" y="881"/>
                  </a:lnTo>
                  <a:lnTo>
                    <a:pt x="1327" y="881"/>
                  </a:lnTo>
                  <a:lnTo>
                    <a:pt x="1327" y="881"/>
                  </a:lnTo>
                  <a:lnTo>
                    <a:pt x="1327" y="887"/>
                  </a:lnTo>
                  <a:lnTo>
                    <a:pt x="1332" y="887"/>
                  </a:lnTo>
                  <a:lnTo>
                    <a:pt x="1327" y="887"/>
                  </a:lnTo>
                  <a:lnTo>
                    <a:pt x="1327" y="892"/>
                  </a:lnTo>
                  <a:lnTo>
                    <a:pt x="1327" y="892"/>
                  </a:lnTo>
                  <a:lnTo>
                    <a:pt x="1327" y="892"/>
                  </a:lnTo>
                  <a:lnTo>
                    <a:pt x="1327" y="897"/>
                  </a:lnTo>
                  <a:lnTo>
                    <a:pt x="1327" y="897"/>
                  </a:lnTo>
                  <a:lnTo>
                    <a:pt x="1327" y="897"/>
                  </a:lnTo>
                  <a:lnTo>
                    <a:pt x="1327" y="897"/>
                  </a:lnTo>
                  <a:lnTo>
                    <a:pt x="1322" y="902"/>
                  </a:lnTo>
                  <a:lnTo>
                    <a:pt x="1322" y="902"/>
                  </a:lnTo>
                  <a:lnTo>
                    <a:pt x="1322" y="902"/>
                  </a:lnTo>
                  <a:lnTo>
                    <a:pt x="1322" y="907"/>
                  </a:lnTo>
                  <a:lnTo>
                    <a:pt x="1322" y="907"/>
                  </a:lnTo>
                  <a:lnTo>
                    <a:pt x="1322" y="907"/>
                  </a:lnTo>
                  <a:lnTo>
                    <a:pt x="1322" y="907"/>
                  </a:lnTo>
                  <a:lnTo>
                    <a:pt x="1322" y="913"/>
                  </a:lnTo>
                  <a:lnTo>
                    <a:pt x="1316" y="913"/>
                  </a:lnTo>
                  <a:lnTo>
                    <a:pt x="1316" y="913"/>
                  </a:lnTo>
                  <a:lnTo>
                    <a:pt x="1316" y="913"/>
                  </a:lnTo>
                  <a:lnTo>
                    <a:pt x="1316" y="918"/>
                  </a:lnTo>
                  <a:lnTo>
                    <a:pt x="1316" y="918"/>
                  </a:lnTo>
                  <a:lnTo>
                    <a:pt x="1316" y="918"/>
                  </a:lnTo>
                  <a:lnTo>
                    <a:pt x="1316" y="918"/>
                  </a:lnTo>
                  <a:lnTo>
                    <a:pt x="1316" y="918"/>
                  </a:lnTo>
                  <a:lnTo>
                    <a:pt x="1316" y="923"/>
                  </a:lnTo>
                  <a:lnTo>
                    <a:pt x="1322" y="923"/>
                  </a:lnTo>
                  <a:lnTo>
                    <a:pt x="1322" y="923"/>
                  </a:lnTo>
                  <a:lnTo>
                    <a:pt x="1322" y="923"/>
                  </a:lnTo>
                  <a:lnTo>
                    <a:pt x="1322" y="928"/>
                  </a:lnTo>
                  <a:lnTo>
                    <a:pt x="1316" y="928"/>
                  </a:lnTo>
                  <a:lnTo>
                    <a:pt x="1316" y="928"/>
                  </a:lnTo>
                  <a:lnTo>
                    <a:pt x="1316" y="933"/>
                  </a:lnTo>
                  <a:lnTo>
                    <a:pt x="1316" y="933"/>
                  </a:lnTo>
                  <a:lnTo>
                    <a:pt x="1316" y="933"/>
                  </a:lnTo>
                  <a:lnTo>
                    <a:pt x="1322" y="933"/>
                  </a:lnTo>
                  <a:lnTo>
                    <a:pt x="1322" y="939"/>
                  </a:lnTo>
                  <a:lnTo>
                    <a:pt x="1316" y="939"/>
                  </a:lnTo>
                  <a:lnTo>
                    <a:pt x="1316" y="939"/>
                  </a:lnTo>
                  <a:lnTo>
                    <a:pt x="1316" y="939"/>
                  </a:lnTo>
                  <a:lnTo>
                    <a:pt x="1311" y="939"/>
                  </a:lnTo>
                  <a:lnTo>
                    <a:pt x="1311" y="944"/>
                  </a:lnTo>
                  <a:lnTo>
                    <a:pt x="1311" y="944"/>
                  </a:lnTo>
                  <a:lnTo>
                    <a:pt x="1311" y="944"/>
                  </a:lnTo>
                  <a:lnTo>
                    <a:pt x="1311" y="944"/>
                  </a:lnTo>
                  <a:lnTo>
                    <a:pt x="1306" y="949"/>
                  </a:lnTo>
                  <a:lnTo>
                    <a:pt x="1306" y="949"/>
                  </a:lnTo>
                  <a:lnTo>
                    <a:pt x="1306" y="949"/>
                  </a:lnTo>
                  <a:lnTo>
                    <a:pt x="1306" y="949"/>
                  </a:lnTo>
                  <a:lnTo>
                    <a:pt x="1306" y="954"/>
                  </a:lnTo>
                  <a:lnTo>
                    <a:pt x="1306" y="954"/>
                  </a:lnTo>
                  <a:lnTo>
                    <a:pt x="1306" y="954"/>
                  </a:lnTo>
                  <a:lnTo>
                    <a:pt x="1306" y="954"/>
                  </a:lnTo>
                  <a:lnTo>
                    <a:pt x="1306" y="959"/>
                  </a:lnTo>
                  <a:lnTo>
                    <a:pt x="1306" y="959"/>
                  </a:lnTo>
                  <a:lnTo>
                    <a:pt x="1306" y="959"/>
                  </a:lnTo>
                  <a:lnTo>
                    <a:pt x="1306" y="959"/>
                  </a:lnTo>
                  <a:lnTo>
                    <a:pt x="1306" y="964"/>
                  </a:lnTo>
                  <a:lnTo>
                    <a:pt x="1306" y="964"/>
                  </a:lnTo>
                  <a:lnTo>
                    <a:pt x="1306" y="964"/>
                  </a:lnTo>
                  <a:lnTo>
                    <a:pt x="1301" y="970"/>
                  </a:lnTo>
                  <a:lnTo>
                    <a:pt x="1301" y="970"/>
                  </a:lnTo>
                  <a:lnTo>
                    <a:pt x="1301" y="970"/>
                  </a:lnTo>
                  <a:lnTo>
                    <a:pt x="1301" y="970"/>
                  </a:lnTo>
                  <a:lnTo>
                    <a:pt x="1301" y="975"/>
                  </a:lnTo>
                  <a:lnTo>
                    <a:pt x="1301" y="975"/>
                  </a:lnTo>
                  <a:lnTo>
                    <a:pt x="1301" y="975"/>
                  </a:lnTo>
                  <a:lnTo>
                    <a:pt x="1301" y="980"/>
                  </a:lnTo>
                  <a:lnTo>
                    <a:pt x="1301" y="980"/>
                  </a:lnTo>
                  <a:lnTo>
                    <a:pt x="1301" y="980"/>
                  </a:lnTo>
                  <a:lnTo>
                    <a:pt x="1301" y="985"/>
                  </a:lnTo>
                  <a:lnTo>
                    <a:pt x="1301" y="985"/>
                  </a:lnTo>
                  <a:lnTo>
                    <a:pt x="1301" y="985"/>
                  </a:lnTo>
                  <a:lnTo>
                    <a:pt x="1301" y="985"/>
                  </a:lnTo>
                  <a:lnTo>
                    <a:pt x="1301" y="990"/>
                  </a:lnTo>
                  <a:lnTo>
                    <a:pt x="1301" y="990"/>
                  </a:lnTo>
                  <a:lnTo>
                    <a:pt x="1296" y="990"/>
                  </a:lnTo>
                  <a:lnTo>
                    <a:pt x="1301" y="996"/>
                  </a:lnTo>
                  <a:lnTo>
                    <a:pt x="1296" y="996"/>
                  </a:lnTo>
                  <a:lnTo>
                    <a:pt x="1296" y="996"/>
                  </a:lnTo>
                  <a:lnTo>
                    <a:pt x="1296" y="996"/>
                  </a:lnTo>
                  <a:lnTo>
                    <a:pt x="1296" y="1001"/>
                  </a:lnTo>
                  <a:lnTo>
                    <a:pt x="1296" y="1001"/>
                  </a:lnTo>
                  <a:lnTo>
                    <a:pt x="1296" y="1001"/>
                  </a:lnTo>
                  <a:lnTo>
                    <a:pt x="1290" y="1001"/>
                  </a:lnTo>
                  <a:lnTo>
                    <a:pt x="1290" y="1006"/>
                  </a:lnTo>
                  <a:lnTo>
                    <a:pt x="1290" y="1006"/>
                  </a:lnTo>
                  <a:lnTo>
                    <a:pt x="1290" y="1006"/>
                  </a:lnTo>
                  <a:lnTo>
                    <a:pt x="1290" y="1006"/>
                  </a:lnTo>
                  <a:lnTo>
                    <a:pt x="1290" y="1011"/>
                  </a:lnTo>
                  <a:lnTo>
                    <a:pt x="1290" y="1011"/>
                  </a:lnTo>
                  <a:lnTo>
                    <a:pt x="1290" y="1011"/>
                  </a:lnTo>
                  <a:lnTo>
                    <a:pt x="1285" y="1016"/>
                  </a:lnTo>
                  <a:lnTo>
                    <a:pt x="1285" y="1016"/>
                  </a:lnTo>
                  <a:lnTo>
                    <a:pt x="1290" y="1016"/>
                  </a:lnTo>
                  <a:lnTo>
                    <a:pt x="1285" y="1016"/>
                  </a:lnTo>
                  <a:lnTo>
                    <a:pt x="1285" y="1016"/>
                  </a:lnTo>
                  <a:lnTo>
                    <a:pt x="1285" y="1016"/>
                  </a:lnTo>
                  <a:lnTo>
                    <a:pt x="1280" y="1016"/>
                  </a:lnTo>
                  <a:lnTo>
                    <a:pt x="1280" y="1022"/>
                  </a:lnTo>
                  <a:lnTo>
                    <a:pt x="1280" y="1022"/>
                  </a:lnTo>
                  <a:lnTo>
                    <a:pt x="1280" y="1016"/>
                  </a:lnTo>
                  <a:lnTo>
                    <a:pt x="1280" y="1022"/>
                  </a:lnTo>
                  <a:lnTo>
                    <a:pt x="1275" y="1022"/>
                  </a:lnTo>
                  <a:lnTo>
                    <a:pt x="1275" y="1022"/>
                  </a:lnTo>
                  <a:lnTo>
                    <a:pt x="1275" y="1022"/>
                  </a:lnTo>
                  <a:lnTo>
                    <a:pt x="1275" y="1027"/>
                  </a:lnTo>
                  <a:lnTo>
                    <a:pt x="1275" y="1027"/>
                  </a:lnTo>
                  <a:lnTo>
                    <a:pt x="1275" y="1027"/>
                  </a:lnTo>
                  <a:lnTo>
                    <a:pt x="1275" y="1032"/>
                  </a:lnTo>
                  <a:lnTo>
                    <a:pt x="1275" y="1032"/>
                  </a:lnTo>
                  <a:lnTo>
                    <a:pt x="1275" y="1032"/>
                  </a:lnTo>
                  <a:lnTo>
                    <a:pt x="1275" y="1032"/>
                  </a:lnTo>
                  <a:lnTo>
                    <a:pt x="1275" y="1032"/>
                  </a:lnTo>
                  <a:lnTo>
                    <a:pt x="1275" y="1037"/>
                  </a:lnTo>
                  <a:lnTo>
                    <a:pt x="1275" y="1037"/>
                  </a:lnTo>
                  <a:lnTo>
                    <a:pt x="1275" y="1037"/>
                  </a:lnTo>
                  <a:lnTo>
                    <a:pt x="1275" y="1042"/>
                  </a:lnTo>
                  <a:lnTo>
                    <a:pt x="1275" y="1042"/>
                  </a:lnTo>
                  <a:lnTo>
                    <a:pt x="1275" y="1042"/>
                  </a:lnTo>
                  <a:lnTo>
                    <a:pt x="1275" y="1047"/>
                  </a:lnTo>
                  <a:lnTo>
                    <a:pt x="1275" y="1047"/>
                  </a:lnTo>
                  <a:lnTo>
                    <a:pt x="1275" y="1047"/>
                  </a:lnTo>
                  <a:lnTo>
                    <a:pt x="1280" y="1053"/>
                  </a:lnTo>
                  <a:lnTo>
                    <a:pt x="1290" y="1094"/>
                  </a:lnTo>
                  <a:lnTo>
                    <a:pt x="1280" y="1089"/>
                  </a:lnTo>
                  <a:lnTo>
                    <a:pt x="1270" y="1094"/>
                  </a:lnTo>
                  <a:lnTo>
                    <a:pt x="1270" y="1115"/>
                  </a:lnTo>
                  <a:lnTo>
                    <a:pt x="1270" y="1130"/>
                  </a:lnTo>
                  <a:lnTo>
                    <a:pt x="1249" y="1162"/>
                  </a:lnTo>
                  <a:lnTo>
                    <a:pt x="1254" y="1177"/>
                  </a:lnTo>
                  <a:lnTo>
                    <a:pt x="1265" y="1198"/>
                  </a:lnTo>
                  <a:lnTo>
                    <a:pt x="1265" y="1213"/>
                  </a:lnTo>
                  <a:lnTo>
                    <a:pt x="1275" y="1234"/>
                  </a:lnTo>
                  <a:lnTo>
                    <a:pt x="1275" y="1265"/>
                  </a:lnTo>
                  <a:lnTo>
                    <a:pt x="1280" y="1307"/>
                  </a:lnTo>
                  <a:lnTo>
                    <a:pt x="1290" y="1338"/>
                  </a:lnTo>
                  <a:lnTo>
                    <a:pt x="1290" y="1353"/>
                  </a:lnTo>
                  <a:lnTo>
                    <a:pt x="1290" y="1369"/>
                  </a:lnTo>
                  <a:lnTo>
                    <a:pt x="1290" y="1379"/>
                  </a:lnTo>
                  <a:lnTo>
                    <a:pt x="1280" y="1385"/>
                  </a:lnTo>
                  <a:lnTo>
                    <a:pt x="1270" y="1390"/>
                  </a:lnTo>
                  <a:lnTo>
                    <a:pt x="1265" y="1395"/>
                  </a:lnTo>
                  <a:lnTo>
                    <a:pt x="1259" y="1400"/>
                  </a:lnTo>
                  <a:lnTo>
                    <a:pt x="1244" y="1411"/>
                  </a:lnTo>
                  <a:lnTo>
                    <a:pt x="1223" y="1447"/>
                  </a:lnTo>
                  <a:lnTo>
                    <a:pt x="1223" y="1457"/>
                  </a:lnTo>
                  <a:lnTo>
                    <a:pt x="1223" y="1468"/>
                  </a:lnTo>
                  <a:lnTo>
                    <a:pt x="1213" y="1488"/>
                  </a:lnTo>
                  <a:lnTo>
                    <a:pt x="1202" y="1514"/>
                  </a:lnTo>
                  <a:lnTo>
                    <a:pt x="1208" y="1525"/>
                  </a:lnTo>
                  <a:lnTo>
                    <a:pt x="1208" y="1535"/>
                  </a:lnTo>
                  <a:lnTo>
                    <a:pt x="1218" y="1561"/>
                  </a:lnTo>
                  <a:lnTo>
                    <a:pt x="1223" y="1571"/>
                  </a:lnTo>
                  <a:lnTo>
                    <a:pt x="1223" y="1587"/>
                  </a:lnTo>
                  <a:lnTo>
                    <a:pt x="1223" y="1618"/>
                  </a:lnTo>
                  <a:lnTo>
                    <a:pt x="1223" y="1628"/>
                  </a:lnTo>
                  <a:lnTo>
                    <a:pt x="1218" y="1644"/>
                  </a:lnTo>
                  <a:lnTo>
                    <a:pt x="1218" y="1654"/>
                  </a:lnTo>
                  <a:lnTo>
                    <a:pt x="1223" y="1665"/>
                  </a:lnTo>
                  <a:lnTo>
                    <a:pt x="1228" y="1675"/>
                  </a:lnTo>
                  <a:lnTo>
                    <a:pt x="1218" y="1691"/>
                  </a:lnTo>
                  <a:lnTo>
                    <a:pt x="1218" y="1701"/>
                  </a:lnTo>
                  <a:lnTo>
                    <a:pt x="1218" y="1706"/>
                  </a:lnTo>
                  <a:lnTo>
                    <a:pt x="1218" y="1727"/>
                  </a:lnTo>
                  <a:lnTo>
                    <a:pt x="1213" y="1732"/>
                  </a:lnTo>
                  <a:lnTo>
                    <a:pt x="1208" y="1748"/>
                  </a:lnTo>
                  <a:lnTo>
                    <a:pt x="1197" y="1758"/>
                  </a:lnTo>
                  <a:lnTo>
                    <a:pt x="1192" y="1784"/>
                  </a:lnTo>
                  <a:lnTo>
                    <a:pt x="1182" y="1805"/>
                  </a:lnTo>
                  <a:lnTo>
                    <a:pt x="1166" y="1815"/>
                  </a:lnTo>
                  <a:lnTo>
                    <a:pt x="1156" y="1825"/>
                  </a:lnTo>
                  <a:lnTo>
                    <a:pt x="1150" y="1836"/>
                  </a:lnTo>
                  <a:lnTo>
                    <a:pt x="1150" y="1851"/>
                  </a:lnTo>
                  <a:lnTo>
                    <a:pt x="1145" y="1857"/>
                  </a:lnTo>
                  <a:lnTo>
                    <a:pt x="1114" y="1867"/>
                  </a:lnTo>
                  <a:lnTo>
                    <a:pt x="1088" y="1877"/>
                  </a:lnTo>
                  <a:lnTo>
                    <a:pt x="1057" y="1898"/>
                  </a:lnTo>
                  <a:lnTo>
                    <a:pt x="1052" y="1903"/>
                  </a:lnTo>
                  <a:lnTo>
                    <a:pt x="1026" y="1908"/>
                  </a:lnTo>
                  <a:lnTo>
                    <a:pt x="1016" y="1908"/>
                  </a:lnTo>
                  <a:lnTo>
                    <a:pt x="1000" y="1898"/>
                  </a:lnTo>
                  <a:lnTo>
                    <a:pt x="1000" y="1883"/>
                  </a:lnTo>
                  <a:lnTo>
                    <a:pt x="985" y="1877"/>
                  </a:lnTo>
                  <a:lnTo>
                    <a:pt x="974" y="1877"/>
                  </a:lnTo>
                  <a:lnTo>
                    <a:pt x="964" y="1883"/>
                  </a:lnTo>
                  <a:lnTo>
                    <a:pt x="964" y="1883"/>
                  </a:lnTo>
                  <a:lnTo>
                    <a:pt x="959" y="1893"/>
                  </a:lnTo>
                  <a:lnTo>
                    <a:pt x="959" y="1893"/>
                  </a:lnTo>
                  <a:lnTo>
                    <a:pt x="943" y="1893"/>
                  </a:lnTo>
                  <a:lnTo>
                    <a:pt x="933" y="1888"/>
                  </a:lnTo>
                  <a:lnTo>
                    <a:pt x="928" y="1893"/>
                  </a:lnTo>
                  <a:lnTo>
                    <a:pt x="922" y="1908"/>
                  </a:lnTo>
                  <a:lnTo>
                    <a:pt x="922" y="1914"/>
                  </a:lnTo>
                  <a:lnTo>
                    <a:pt x="917" y="1914"/>
                  </a:lnTo>
                  <a:lnTo>
                    <a:pt x="917" y="1924"/>
                  </a:lnTo>
                  <a:lnTo>
                    <a:pt x="912" y="1940"/>
                  </a:lnTo>
                  <a:lnTo>
                    <a:pt x="907" y="1950"/>
                  </a:lnTo>
                  <a:lnTo>
                    <a:pt x="907" y="1960"/>
                  </a:lnTo>
                  <a:lnTo>
                    <a:pt x="902" y="1960"/>
                  </a:lnTo>
                  <a:lnTo>
                    <a:pt x="897" y="1971"/>
                  </a:lnTo>
                  <a:lnTo>
                    <a:pt x="891" y="1976"/>
                  </a:lnTo>
                  <a:lnTo>
                    <a:pt x="881" y="1971"/>
                  </a:lnTo>
                  <a:lnTo>
                    <a:pt x="871" y="1976"/>
                  </a:lnTo>
                  <a:lnTo>
                    <a:pt x="855" y="1976"/>
                  </a:lnTo>
                  <a:lnTo>
                    <a:pt x="840" y="1986"/>
                  </a:lnTo>
                  <a:lnTo>
                    <a:pt x="840" y="1981"/>
                  </a:lnTo>
                  <a:lnTo>
                    <a:pt x="819" y="1986"/>
                  </a:lnTo>
                  <a:lnTo>
                    <a:pt x="803" y="1981"/>
                  </a:lnTo>
                  <a:lnTo>
                    <a:pt x="783" y="1966"/>
                  </a:lnTo>
                  <a:lnTo>
                    <a:pt x="783" y="1966"/>
                  </a:lnTo>
                  <a:lnTo>
                    <a:pt x="772" y="1966"/>
                  </a:lnTo>
                  <a:lnTo>
                    <a:pt x="762" y="1960"/>
                  </a:lnTo>
                  <a:lnTo>
                    <a:pt x="757" y="1955"/>
                  </a:lnTo>
                  <a:lnTo>
                    <a:pt x="746" y="1955"/>
                  </a:lnTo>
                  <a:lnTo>
                    <a:pt x="741" y="1950"/>
                  </a:lnTo>
                  <a:lnTo>
                    <a:pt x="741" y="1945"/>
                  </a:lnTo>
                  <a:lnTo>
                    <a:pt x="731" y="1940"/>
                  </a:lnTo>
                  <a:lnTo>
                    <a:pt x="726" y="1934"/>
                  </a:lnTo>
                  <a:lnTo>
                    <a:pt x="720" y="1929"/>
                  </a:lnTo>
                  <a:lnTo>
                    <a:pt x="710" y="1924"/>
                  </a:lnTo>
                  <a:lnTo>
                    <a:pt x="705" y="1919"/>
                  </a:lnTo>
                  <a:lnTo>
                    <a:pt x="694" y="1919"/>
                  </a:lnTo>
                  <a:lnTo>
                    <a:pt x="684" y="1919"/>
                  </a:lnTo>
                  <a:lnTo>
                    <a:pt x="674" y="1919"/>
                  </a:lnTo>
                  <a:lnTo>
                    <a:pt x="663" y="1924"/>
                  </a:lnTo>
                  <a:lnTo>
                    <a:pt x="658" y="1929"/>
                  </a:lnTo>
                  <a:lnTo>
                    <a:pt x="653" y="1940"/>
                  </a:lnTo>
                  <a:lnTo>
                    <a:pt x="648" y="1940"/>
                  </a:lnTo>
                  <a:lnTo>
                    <a:pt x="643" y="1945"/>
                  </a:lnTo>
                  <a:lnTo>
                    <a:pt x="637" y="1950"/>
                  </a:lnTo>
                  <a:lnTo>
                    <a:pt x="627" y="1955"/>
                  </a:lnTo>
                  <a:lnTo>
                    <a:pt x="622" y="1955"/>
                  </a:lnTo>
                  <a:lnTo>
                    <a:pt x="612" y="1960"/>
                  </a:lnTo>
                  <a:lnTo>
                    <a:pt x="601" y="1960"/>
                  </a:lnTo>
                  <a:lnTo>
                    <a:pt x="591" y="1960"/>
                  </a:lnTo>
                  <a:lnTo>
                    <a:pt x="580" y="1960"/>
                  </a:lnTo>
                  <a:lnTo>
                    <a:pt x="570" y="1955"/>
                  </a:lnTo>
                  <a:lnTo>
                    <a:pt x="560" y="1955"/>
                  </a:lnTo>
                  <a:lnTo>
                    <a:pt x="560" y="1955"/>
                  </a:lnTo>
                  <a:lnTo>
                    <a:pt x="555" y="1960"/>
                  </a:lnTo>
                  <a:lnTo>
                    <a:pt x="544" y="1966"/>
                  </a:lnTo>
                  <a:lnTo>
                    <a:pt x="539" y="1971"/>
                  </a:lnTo>
                  <a:lnTo>
                    <a:pt x="529" y="1976"/>
                  </a:lnTo>
                  <a:lnTo>
                    <a:pt x="523" y="1981"/>
                  </a:lnTo>
                  <a:lnTo>
                    <a:pt x="518" y="1986"/>
                  </a:lnTo>
                  <a:lnTo>
                    <a:pt x="508" y="1991"/>
                  </a:lnTo>
                  <a:lnTo>
                    <a:pt x="503" y="1997"/>
                  </a:lnTo>
                  <a:lnTo>
                    <a:pt x="492" y="2002"/>
                  </a:lnTo>
                  <a:lnTo>
                    <a:pt x="482" y="2002"/>
                  </a:lnTo>
                  <a:lnTo>
                    <a:pt x="472" y="2002"/>
                  </a:lnTo>
                  <a:lnTo>
                    <a:pt x="466" y="1997"/>
                  </a:lnTo>
                  <a:lnTo>
                    <a:pt x="456" y="1991"/>
                  </a:lnTo>
                  <a:lnTo>
                    <a:pt x="451" y="1986"/>
                  </a:lnTo>
                  <a:lnTo>
                    <a:pt x="440" y="1981"/>
                  </a:lnTo>
                  <a:lnTo>
                    <a:pt x="435" y="1976"/>
                  </a:lnTo>
                  <a:lnTo>
                    <a:pt x="430" y="1976"/>
                  </a:lnTo>
                  <a:lnTo>
                    <a:pt x="425" y="1971"/>
                  </a:lnTo>
                  <a:lnTo>
                    <a:pt x="415" y="1971"/>
                  </a:lnTo>
                  <a:lnTo>
                    <a:pt x="404" y="1971"/>
                  </a:lnTo>
                  <a:lnTo>
                    <a:pt x="394" y="1971"/>
                  </a:lnTo>
                  <a:lnTo>
                    <a:pt x="383" y="1971"/>
                  </a:lnTo>
                  <a:lnTo>
                    <a:pt x="373" y="1966"/>
                  </a:lnTo>
                  <a:lnTo>
                    <a:pt x="363" y="1966"/>
                  </a:lnTo>
                  <a:lnTo>
                    <a:pt x="358" y="1960"/>
                  </a:lnTo>
                  <a:lnTo>
                    <a:pt x="347" y="1955"/>
                  </a:lnTo>
                  <a:lnTo>
                    <a:pt x="337" y="1950"/>
                  </a:lnTo>
                  <a:lnTo>
                    <a:pt x="332" y="1945"/>
                  </a:lnTo>
                  <a:lnTo>
                    <a:pt x="316" y="1950"/>
                  </a:lnTo>
                  <a:lnTo>
                    <a:pt x="311" y="1955"/>
                  </a:lnTo>
                  <a:lnTo>
                    <a:pt x="306" y="1960"/>
                  </a:lnTo>
                  <a:lnTo>
                    <a:pt x="290" y="1960"/>
                  </a:lnTo>
                  <a:lnTo>
                    <a:pt x="280" y="1960"/>
                  </a:lnTo>
                  <a:lnTo>
                    <a:pt x="275" y="1960"/>
                  </a:lnTo>
                  <a:lnTo>
                    <a:pt x="264" y="1966"/>
                  </a:lnTo>
                  <a:lnTo>
                    <a:pt x="254" y="1971"/>
                  </a:lnTo>
                  <a:lnTo>
                    <a:pt x="249" y="1976"/>
                  </a:lnTo>
                  <a:lnTo>
                    <a:pt x="244" y="1986"/>
                  </a:lnTo>
                  <a:lnTo>
                    <a:pt x="238" y="1991"/>
                  </a:lnTo>
                  <a:lnTo>
                    <a:pt x="228" y="1997"/>
                  </a:lnTo>
                  <a:lnTo>
                    <a:pt x="223" y="2002"/>
                  </a:lnTo>
                  <a:lnTo>
                    <a:pt x="212" y="2002"/>
                  </a:lnTo>
                  <a:lnTo>
                    <a:pt x="197" y="2002"/>
                  </a:lnTo>
                  <a:lnTo>
                    <a:pt x="192" y="2002"/>
                  </a:lnTo>
                  <a:lnTo>
                    <a:pt x="181" y="1997"/>
                  </a:lnTo>
                  <a:lnTo>
                    <a:pt x="176" y="1991"/>
                  </a:lnTo>
                  <a:lnTo>
                    <a:pt x="171" y="1981"/>
                  </a:lnTo>
                  <a:lnTo>
                    <a:pt x="161" y="1976"/>
                  </a:lnTo>
                  <a:lnTo>
                    <a:pt x="155" y="1971"/>
                  </a:lnTo>
                  <a:lnTo>
                    <a:pt x="155" y="1955"/>
                  </a:lnTo>
                  <a:lnTo>
                    <a:pt x="161" y="1950"/>
                  </a:lnTo>
                  <a:lnTo>
                    <a:pt x="161" y="1940"/>
                  </a:lnTo>
                  <a:lnTo>
                    <a:pt x="155" y="1929"/>
                  </a:lnTo>
                  <a:lnTo>
                    <a:pt x="155" y="1919"/>
                  </a:lnTo>
                  <a:lnTo>
                    <a:pt x="150" y="1914"/>
                  </a:lnTo>
                  <a:lnTo>
                    <a:pt x="140" y="1908"/>
                  </a:lnTo>
                  <a:lnTo>
                    <a:pt x="140" y="1898"/>
                  </a:lnTo>
                  <a:lnTo>
                    <a:pt x="135" y="1888"/>
                  </a:lnTo>
                  <a:lnTo>
                    <a:pt x="135" y="1877"/>
                  </a:lnTo>
                  <a:lnTo>
                    <a:pt x="135" y="1862"/>
                  </a:lnTo>
                  <a:lnTo>
                    <a:pt x="140" y="1857"/>
                  </a:lnTo>
                  <a:lnTo>
                    <a:pt x="150" y="1851"/>
                  </a:lnTo>
                  <a:lnTo>
                    <a:pt x="155" y="1846"/>
                  </a:lnTo>
                  <a:lnTo>
                    <a:pt x="161" y="1841"/>
                  </a:lnTo>
                  <a:lnTo>
                    <a:pt x="166" y="1831"/>
                  </a:lnTo>
                  <a:lnTo>
                    <a:pt x="171" y="1820"/>
                  </a:lnTo>
                  <a:lnTo>
                    <a:pt x="171" y="1810"/>
                  </a:lnTo>
                  <a:lnTo>
                    <a:pt x="166" y="1805"/>
                  </a:lnTo>
                  <a:lnTo>
                    <a:pt x="161" y="1794"/>
                  </a:lnTo>
                  <a:lnTo>
                    <a:pt x="155" y="1789"/>
                  </a:lnTo>
                  <a:lnTo>
                    <a:pt x="150" y="1784"/>
                  </a:lnTo>
                  <a:lnTo>
                    <a:pt x="140" y="1774"/>
                  </a:lnTo>
                  <a:lnTo>
                    <a:pt x="135" y="1768"/>
                  </a:lnTo>
                  <a:lnTo>
                    <a:pt x="130" y="1763"/>
                  </a:lnTo>
                  <a:lnTo>
                    <a:pt x="124" y="1758"/>
                  </a:lnTo>
                  <a:lnTo>
                    <a:pt x="119" y="1753"/>
                  </a:lnTo>
                  <a:lnTo>
                    <a:pt x="150" y="1732"/>
                  </a:lnTo>
                  <a:lnTo>
                    <a:pt x="155" y="1732"/>
                  </a:lnTo>
                  <a:lnTo>
                    <a:pt x="155" y="1732"/>
                  </a:lnTo>
                  <a:lnTo>
                    <a:pt x="155" y="1727"/>
                  </a:lnTo>
                  <a:lnTo>
                    <a:pt x="155" y="1727"/>
                  </a:lnTo>
                  <a:lnTo>
                    <a:pt x="155" y="1727"/>
                  </a:lnTo>
                  <a:lnTo>
                    <a:pt x="161" y="1722"/>
                  </a:lnTo>
                  <a:lnTo>
                    <a:pt x="161" y="1722"/>
                  </a:lnTo>
                  <a:lnTo>
                    <a:pt x="161" y="1722"/>
                  </a:lnTo>
                  <a:lnTo>
                    <a:pt x="161" y="1717"/>
                  </a:lnTo>
                  <a:lnTo>
                    <a:pt x="161" y="1717"/>
                  </a:lnTo>
                  <a:lnTo>
                    <a:pt x="161" y="1717"/>
                  </a:lnTo>
                  <a:lnTo>
                    <a:pt x="161" y="1717"/>
                  </a:lnTo>
                  <a:lnTo>
                    <a:pt x="166" y="1711"/>
                  </a:lnTo>
                  <a:lnTo>
                    <a:pt x="166" y="1711"/>
                  </a:lnTo>
                  <a:lnTo>
                    <a:pt x="166" y="1711"/>
                  </a:lnTo>
                  <a:lnTo>
                    <a:pt x="166" y="1711"/>
                  </a:lnTo>
                  <a:lnTo>
                    <a:pt x="166" y="1706"/>
                  </a:lnTo>
                  <a:lnTo>
                    <a:pt x="166" y="1706"/>
                  </a:lnTo>
                  <a:lnTo>
                    <a:pt x="166" y="1706"/>
                  </a:lnTo>
                  <a:lnTo>
                    <a:pt x="166" y="1706"/>
                  </a:lnTo>
                  <a:lnTo>
                    <a:pt x="161" y="1701"/>
                  </a:lnTo>
                  <a:lnTo>
                    <a:pt x="161" y="1701"/>
                  </a:lnTo>
                  <a:lnTo>
                    <a:pt x="161" y="1701"/>
                  </a:lnTo>
                  <a:lnTo>
                    <a:pt x="161" y="1701"/>
                  </a:lnTo>
                  <a:lnTo>
                    <a:pt x="161" y="1696"/>
                  </a:lnTo>
                  <a:lnTo>
                    <a:pt x="166" y="1696"/>
                  </a:lnTo>
                  <a:lnTo>
                    <a:pt x="166" y="1691"/>
                  </a:lnTo>
                  <a:lnTo>
                    <a:pt x="166" y="1691"/>
                  </a:lnTo>
                  <a:lnTo>
                    <a:pt x="166" y="1691"/>
                  </a:lnTo>
                  <a:lnTo>
                    <a:pt x="171" y="1691"/>
                  </a:lnTo>
                  <a:lnTo>
                    <a:pt x="171" y="1685"/>
                  </a:lnTo>
                  <a:lnTo>
                    <a:pt x="171" y="1685"/>
                  </a:lnTo>
                  <a:lnTo>
                    <a:pt x="171" y="1685"/>
                  </a:lnTo>
                  <a:lnTo>
                    <a:pt x="171" y="1680"/>
                  </a:lnTo>
                  <a:lnTo>
                    <a:pt x="171" y="1680"/>
                  </a:lnTo>
                  <a:lnTo>
                    <a:pt x="171" y="1680"/>
                  </a:lnTo>
                  <a:lnTo>
                    <a:pt x="171" y="1675"/>
                  </a:lnTo>
                  <a:lnTo>
                    <a:pt x="171" y="1675"/>
                  </a:lnTo>
                  <a:lnTo>
                    <a:pt x="171" y="1670"/>
                  </a:lnTo>
                  <a:lnTo>
                    <a:pt x="171" y="1670"/>
                  </a:lnTo>
                  <a:lnTo>
                    <a:pt x="171" y="1670"/>
                  </a:lnTo>
                  <a:lnTo>
                    <a:pt x="171" y="1670"/>
                  </a:lnTo>
                  <a:lnTo>
                    <a:pt x="176" y="1665"/>
                  </a:lnTo>
                  <a:lnTo>
                    <a:pt x="176" y="1665"/>
                  </a:lnTo>
                  <a:lnTo>
                    <a:pt x="176" y="1665"/>
                  </a:lnTo>
                  <a:lnTo>
                    <a:pt x="176" y="1665"/>
                  </a:lnTo>
                  <a:lnTo>
                    <a:pt x="176" y="1665"/>
                  </a:lnTo>
                  <a:lnTo>
                    <a:pt x="181" y="1660"/>
                  </a:lnTo>
                  <a:lnTo>
                    <a:pt x="181" y="1660"/>
                  </a:lnTo>
                  <a:lnTo>
                    <a:pt x="181" y="1660"/>
                  </a:lnTo>
                  <a:lnTo>
                    <a:pt x="181" y="1660"/>
                  </a:lnTo>
                  <a:lnTo>
                    <a:pt x="187" y="1660"/>
                  </a:lnTo>
                  <a:lnTo>
                    <a:pt x="187" y="1660"/>
                  </a:lnTo>
                  <a:lnTo>
                    <a:pt x="187" y="1654"/>
                  </a:lnTo>
                  <a:lnTo>
                    <a:pt x="187" y="1654"/>
                  </a:lnTo>
                  <a:lnTo>
                    <a:pt x="187" y="1649"/>
                  </a:lnTo>
                  <a:lnTo>
                    <a:pt x="192" y="1649"/>
                  </a:lnTo>
                  <a:lnTo>
                    <a:pt x="192" y="1649"/>
                  </a:lnTo>
                  <a:lnTo>
                    <a:pt x="192" y="1644"/>
                  </a:lnTo>
                  <a:lnTo>
                    <a:pt x="192" y="1644"/>
                  </a:lnTo>
                  <a:lnTo>
                    <a:pt x="192" y="1644"/>
                  </a:lnTo>
                  <a:lnTo>
                    <a:pt x="192" y="1644"/>
                  </a:lnTo>
                  <a:lnTo>
                    <a:pt x="187" y="1639"/>
                  </a:lnTo>
                  <a:lnTo>
                    <a:pt x="187" y="1639"/>
                  </a:lnTo>
                  <a:lnTo>
                    <a:pt x="187" y="1634"/>
                  </a:lnTo>
                  <a:lnTo>
                    <a:pt x="181" y="1634"/>
                  </a:lnTo>
                  <a:lnTo>
                    <a:pt x="181" y="1634"/>
                  </a:lnTo>
                  <a:lnTo>
                    <a:pt x="181" y="1628"/>
                  </a:lnTo>
                  <a:lnTo>
                    <a:pt x="181" y="1628"/>
                  </a:lnTo>
                  <a:lnTo>
                    <a:pt x="181" y="1628"/>
                  </a:lnTo>
                  <a:lnTo>
                    <a:pt x="187" y="1628"/>
                  </a:lnTo>
                  <a:lnTo>
                    <a:pt x="187" y="1628"/>
                  </a:lnTo>
                  <a:lnTo>
                    <a:pt x="181" y="1623"/>
                  </a:lnTo>
                  <a:lnTo>
                    <a:pt x="181" y="1623"/>
                  </a:lnTo>
                  <a:lnTo>
                    <a:pt x="181" y="1623"/>
                  </a:lnTo>
                  <a:lnTo>
                    <a:pt x="181" y="1623"/>
                  </a:lnTo>
                  <a:lnTo>
                    <a:pt x="181" y="1618"/>
                  </a:lnTo>
                  <a:lnTo>
                    <a:pt x="181" y="1618"/>
                  </a:lnTo>
                  <a:lnTo>
                    <a:pt x="181" y="1618"/>
                  </a:lnTo>
                  <a:lnTo>
                    <a:pt x="181" y="1618"/>
                  </a:lnTo>
                  <a:lnTo>
                    <a:pt x="181" y="1613"/>
                  </a:lnTo>
                  <a:lnTo>
                    <a:pt x="176" y="1613"/>
                  </a:lnTo>
                  <a:lnTo>
                    <a:pt x="176" y="1613"/>
                  </a:lnTo>
                  <a:lnTo>
                    <a:pt x="176" y="1613"/>
                  </a:lnTo>
                  <a:lnTo>
                    <a:pt x="176" y="1608"/>
                  </a:lnTo>
                  <a:lnTo>
                    <a:pt x="171" y="1608"/>
                  </a:lnTo>
                  <a:lnTo>
                    <a:pt x="171" y="1608"/>
                  </a:lnTo>
                  <a:lnTo>
                    <a:pt x="171" y="1602"/>
                  </a:lnTo>
                  <a:lnTo>
                    <a:pt x="171" y="1602"/>
                  </a:lnTo>
                  <a:lnTo>
                    <a:pt x="171" y="1602"/>
                  </a:lnTo>
                  <a:lnTo>
                    <a:pt x="171" y="1597"/>
                  </a:lnTo>
                  <a:lnTo>
                    <a:pt x="171" y="1597"/>
                  </a:lnTo>
                  <a:lnTo>
                    <a:pt x="166" y="1597"/>
                  </a:lnTo>
                  <a:lnTo>
                    <a:pt x="166" y="1592"/>
                  </a:lnTo>
                  <a:lnTo>
                    <a:pt x="166" y="1592"/>
                  </a:lnTo>
                  <a:lnTo>
                    <a:pt x="166" y="1592"/>
                  </a:lnTo>
                  <a:lnTo>
                    <a:pt x="166" y="1592"/>
                  </a:lnTo>
                  <a:lnTo>
                    <a:pt x="166" y="1592"/>
                  </a:lnTo>
                  <a:lnTo>
                    <a:pt x="166" y="1592"/>
                  </a:lnTo>
                  <a:lnTo>
                    <a:pt x="166" y="1587"/>
                  </a:lnTo>
                  <a:lnTo>
                    <a:pt x="166" y="1587"/>
                  </a:lnTo>
                  <a:lnTo>
                    <a:pt x="166" y="1587"/>
                  </a:lnTo>
                  <a:lnTo>
                    <a:pt x="166" y="1582"/>
                  </a:lnTo>
                  <a:lnTo>
                    <a:pt x="166" y="1582"/>
                  </a:lnTo>
                  <a:lnTo>
                    <a:pt x="161" y="1582"/>
                  </a:lnTo>
                  <a:lnTo>
                    <a:pt x="161" y="1582"/>
                  </a:lnTo>
                  <a:lnTo>
                    <a:pt x="161" y="1582"/>
                  </a:lnTo>
                  <a:lnTo>
                    <a:pt x="161" y="1582"/>
                  </a:lnTo>
                  <a:lnTo>
                    <a:pt x="155" y="1582"/>
                  </a:lnTo>
                  <a:lnTo>
                    <a:pt x="155" y="1582"/>
                  </a:lnTo>
                  <a:lnTo>
                    <a:pt x="155" y="1582"/>
                  </a:lnTo>
                  <a:lnTo>
                    <a:pt x="155" y="1582"/>
                  </a:lnTo>
                  <a:lnTo>
                    <a:pt x="155" y="1582"/>
                  </a:lnTo>
                  <a:lnTo>
                    <a:pt x="150" y="1582"/>
                  </a:lnTo>
                  <a:lnTo>
                    <a:pt x="150" y="1582"/>
                  </a:lnTo>
                  <a:lnTo>
                    <a:pt x="150" y="1582"/>
                  </a:lnTo>
                  <a:lnTo>
                    <a:pt x="145" y="1582"/>
                  </a:lnTo>
                  <a:lnTo>
                    <a:pt x="145" y="1582"/>
                  </a:lnTo>
                  <a:lnTo>
                    <a:pt x="145" y="1582"/>
                  </a:lnTo>
                  <a:lnTo>
                    <a:pt x="145" y="1577"/>
                  </a:lnTo>
                  <a:lnTo>
                    <a:pt x="145" y="1577"/>
                  </a:lnTo>
                  <a:lnTo>
                    <a:pt x="145" y="1577"/>
                  </a:lnTo>
                  <a:lnTo>
                    <a:pt x="145" y="1577"/>
                  </a:lnTo>
                  <a:lnTo>
                    <a:pt x="145" y="1571"/>
                  </a:lnTo>
                  <a:lnTo>
                    <a:pt x="145" y="1571"/>
                  </a:lnTo>
                  <a:lnTo>
                    <a:pt x="145" y="1571"/>
                  </a:lnTo>
                  <a:lnTo>
                    <a:pt x="145" y="1571"/>
                  </a:lnTo>
                  <a:lnTo>
                    <a:pt x="145" y="1571"/>
                  </a:lnTo>
                  <a:lnTo>
                    <a:pt x="150" y="1566"/>
                  </a:lnTo>
                  <a:lnTo>
                    <a:pt x="150" y="1566"/>
                  </a:lnTo>
                  <a:lnTo>
                    <a:pt x="150" y="1566"/>
                  </a:lnTo>
                  <a:lnTo>
                    <a:pt x="150" y="1561"/>
                  </a:lnTo>
                  <a:lnTo>
                    <a:pt x="150" y="1561"/>
                  </a:lnTo>
                  <a:lnTo>
                    <a:pt x="150" y="1561"/>
                  </a:lnTo>
                  <a:lnTo>
                    <a:pt x="145" y="1561"/>
                  </a:lnTo>
                  <a:lnTo>
                    <a:pt x="145" y="1561"/>
                  </a:lnTo>
                  <a:lnTo>
                    <a:pt x="145" y="1561"/>
                  </a:lnTo>
                  <a:lnTo>
                    <a:pt x="140" y="1561"/>
                  </a:lnTo>
                  <a:lnTo>
                    <a:pt x="140" y="1561"/>
                  </a:lnTo>
                  <a:lnTo>
                    <a:pt x="140" y="1556"/>
                  </a:lnTo>
                  <a:lnTo>
                    <a:pt x="140" y="1556"/>
                  </a:lnTo>
                  <a:lnTo>
                    <a:pt x="140" y="1556"/>
                  </a:lnTo>
                  <a:lnTo>
                    <a:pt x="140" y="1556"/>
                  </a:lnTo>
                  <a:lnTo>
                    <a:pt x="140" y="1551"/>
                  </a:lnTo>
                  <a:lnTo>
                    <a:pt x="140" y="1551"/>
                  </a:lnTo>
                  <a:lnTo>
                    <a:pt x="145" y="1551"/>
                  </a:lnTo>
                  <a:lnTo>
                    <a:pt x="145" y="1545"/>
                  </a:lnTo>
                  <a:lnTo>
                    <a:pt x="145" y="1545"/>
                  </a:lnTo>
                  <a:lnTo>
                    <a:pt x="145" y="1545"/>
                  </a:lnTo>
                  <a:lnTo>
                    <a:pt x="145" y="1545"/>
                  </a:lnTo>
                  <a:lnTo>
                    <a:pt x="150" y="1545"/>
                  </a:lnTo>
                  <a:lnTo>
                    <a:pt x="150" y="1545"/>
                  </a:lnTo>
                  <a:lnTo>
                    <a:pt x="150" y="1545"/>
                  </a:lnTo>
                  <a:lnTo>
                    <a:pt x="150" y="1545"/>
                  </a:lnTo>
                  <a:lnTo>
                    <a:pt x="145" y="1540"/>
                  </a:lnTo>
                  <a:lnTo>
                    <a:pt x="145" y="1540"/>
                  </a:lnTo>
                  <a:lnTo>
                    <a:pt x="145" y="1540"/>
                  </a:lnTo>
                  <a:lnTo>
                    <a:pt x="145" y="1535"/>
                  </a:lnTo>
                  <a:lnTo>
                    <a:pt x="150" y="1535"/>
                  </a:lnTo>
                  <a:lnTo>
                    <a:pt x="150" y="1530"/>
                  </a:lnTo>
                  <a:lnTo>
                    <a:pt x="150" y="1530"/>
                  </a:lnTo>
                  <a:lnTo>
                    <a:pt x="150" y="1530"/>
                  </a:lnTo>
                  <a:lnTo>
                    <a:pt x="150" y="1525"/>
                  </a:lnTo>
                  <a:lnTo>
                    <a:pt x="150" y="1525"/>
                  </a:lnTo>
                  <a:lnTo>
                    <a:pt x="150" y="1525"/>
                  </a:lnTo>
                  <a:lnTo>
                    <a:pt x="150" y="1525"/>
                  </a:lnTo>
                  <a:lnTo>
                    <a:pt x="150" y="1525"/>
                  </a:lnTo>
                  <a:lnTo>
                    <a:pt x="150" y="1519"/>
                  </a:lnTo>
                  <a:lnTo>
                    <a:pt x="150" y="1519"/>
                  </a:lnTo>
                  <a:lnTo>
                    <a:pt x="150" y="1519"/>
                  </a:lnTo>
                  <a:lnTo>
                    <a:pt x="150" y="1514"/>
                  </a:lnTo>
                  <a:lnTo>
                    <a:pt x="150" y="1514"/>
                  </a:lnTo>
                  <a:lnTo>
                    <a:pt x="150" y="1514"/>
                  </a:lnTo>
                  <a:lnTo>
                    <a:pt x="150" y="1514"/>
                  </a:lnTo>
                  <a:lnTo>
                    <a:pt x="145" y="1514"/>
                  </a:lnTo>
                  <a:lnTo>
                    <a:pt x="140" y="1514"/>
                  </a:lnTo>
                  <a:lnTo>
                    <a:pt x="140" y="1514"/>
                  </a:lnTo>
                  <a:lnTo>
                    <a:pt x="135" y="1514"/>
                  </a:lnTo>
                  <a:lnTo>
                    <a:pt x="135" y="1514"/>
                  </a:lnTo>
                  <a:lnTo>
                    <a:pt x="135" y="1514"/>
                  </a:lnTo>
                  <a:lnTo>
                    <a:pt x="135" y="1514"/>
                  </a:lnTo>
                  <a:lnTo>
                    <a:pt x="135" y="1509"/>
                  </a:lnTo>
                  <a:lnTo>
                    <a:pt x="130" y="1509"/>
                  </a:lnTo>
                  <a:lnTo>
                    <a:pt x="135" y="1509"/>
                  </a:lnTo>
                  <a:lnTo>
                    <a:pt x="135" y="1504"/>
                  </a:lnTo>
                  <a:lnTo>
                    <a:pt x="135" y="1504"/>
                  </a:lnTo>
                  <a:lnTo>
                    <a:pt x="135" y="1504"/>
                  </a:lnTo>
                  <a:lnTo>
                    <a:pt x="135" y="1499"/>
                  </a:lnTo>
                  <a:lnTo>
                    <a:pt x="135" y="1499"/>
                  </a:lnTo>
                  <a:lnTo>
                    <a:pt x="135" y="1499"/>
                  </a:lnTo>
                  <a:lnTo>
                    <a:pt x="135" y="1494"/>
                  </a:lnTo>
                  <a:lnTo>
                    <a:pt x="135" y="1494"/>
                  </a:lnTo>
                  <a:lnTo>
                    <a:pt x="140" y="1494"/>
                  </a:lnTo>
                  <a:lnTo>
                    <a:pt x="140" y="1494"/>
                  </a:lnTo>
                  <a:lnTo>
                    <a:pt x="140" y="1488"/>
                  </a:lnTo>
                  <a:lnTo>
                    <a:pt x="140" y="1488"/>
                  </a:lnTo>
                  <a:lnTo>
                    <a:pt x="140" y="1488"/>
                  </a:lnTo>
                  <a:lnTo>
                    <a:pt x="140" y="1483"/>
                  </a:lnTo>
                  <a:lnTo>
                    <a:pt x="140" y="1483"/>
                  </a:lnTo>
                  <a:lnTo>
                    <a:pt x="140" y="1483"/>
                  </a:lnTo>
                  <a:lnTo>
                    <a:pt x="140" y="1478"/>
                  </a:lnTo>
                  <a:lnTo>
                    <a:pt x="140" y="1478"/>
                  </a:lnTo>
                  <a:lnTo>
                    <a:pt x="135" y="1478"/>
                  </a:lnTo>
                  <a:lnTo>
                    <a:pt x="135" y="1478"/>
                  </a:lnTo>
                  <a:lnTo>
                    <a:pt x="135" y="1478"/>
                  </a:lnTo>
                  <a:lnTo>
                    <a:pt x="135" y="1478"/>
                  </a:lnTo>
                  <a:lnTo>
                    <a:pt x="130" y="1478"/>
                  </a:lnTo>
                  <a:lnTo>
                    <a:pt x="130" y="1478"/>
                  </a:lnTo>
                  <a:lnTo>
                    <a:pt x="130" y="1478"/>
                  </a:lnTo>
                  <a:lnTo>
                    <a:pt x="124" y="1478"/>
                  </a:lnTo>
                  <a:lnTo>
                    <a:pt x="124" y="1478"/>
                  </a:lnTo>
                  <a:lnTo>
                    <a:pt x="124" y="1478"/>
                  </a:lnTo>
                  <a:lnTo>
                    <a:pt x="124" y="1478"/>
                  </a:lnTo>
                  <a:lnTo>
                    <a:pt x="124" y="1478"/>
                  </a:lnTo>
                  <a:lnTo>
                    <a:pt x="119" y="1478"/>
                  </a:lnTo>
                  <a:lnTo>
                    <a:pt x="119" y="1478"/>
                  </a:lnTo>
                  <a:lnTo>
                    <a:pt x="119" y="1478"/>
                  </a:lnTo>
                  <a:lnTo>
                    <a:pt x="119" y="1478"/>
                  </a:lnTo>
                  <a:lnTo>
                    <a:pt x="114" y="1473"/>
                  </a:lnTo>
                  <a:lnTo>
                    <a:pt x="114" y="1473"/>
                  </a:lnTo>
                  <a:lnTo>
                    <a:pt x="114" y="1473"/>
                  </a:lnTo>
                  <a:lnTo>
                    <a:pt x="109" y="1473"/>
                  </a:lnTo>
                  <a:lnTo>
                    <a:pt x="109" y="1473"/>
                  </a:lnTo>
                  <a:lnTo>
                    <a:pt x="109" y="1473"/>
                  </a:lnTo>
                  <a:lnTo>
                    <a:pt x="104" y="1478"/>
                  </a:lnTo>
                  <a:lnTo>
                    <a:pt x="104" y="1478"/>
                  </a:lnTo>
                  <a:lnTo>
                    <a:pt x="104" y="1478"/>
                  </a:lnTo>
                  <a:lnTo>
                    <a:pt x="104" y="1473"/>
                  </a:lnTo>
                  <a:lnTo>
                    <a:pt x="104" y="1473"/>
                  </a:lnTo>
                  <a:lnTo>
                    <a:pt x="104" y="1473"/>
                  </a:lnTo>
                  <a:lnTo>
                    <a:pt x="104" y="1468"/>
                  </a:lnTo>
                  <a:lnTo>
                    <a:pt x="104" y="1468"/>
                  </a:lnTo>
                  <a:lnTo>
                    <a:pt x="104" y="1468"/>
                  </a:lnTo>
                  <a:lnTo>
                    <a:pt x="104" y="1468"/>
                  </a:lnTo>
                  <a:lnTo>
                    <a:pt x="104" y="1468"/>
                  </a:lnTo>
                  <a:lnTo>
                    <a:pt x="104" y="1462"/>
                  </a:lnTo>
                  <a:lnTo>
                    <a:pt x="104" y="1462"/>
                  </a:lnTo>
                  <a:lnTo>
                    <a:pt x="109" y="1462"/>
                  </a:lnTo>
                  <a:lnTo>
                    <a:pt x="109" y="1462"/>
                  </a:lnTo>
                  <a:lnTo>
                    <a:pt x="109" y="1462"/>
                  </a:lnTo>
                  <a:lnTo>
                    <a:pt x="109" y="1457"/>
                  </a:lnTo>
                  <a:lnTo>
                    <a:pt x="109" y="1457"/>
                  </a:lnTo>
                  <a:lnTo>
                    <a:pt x="109" y="1457"/>
                  </a:lnTo>
                  <a:lnTo>
                    <a:pt x="109" y="1457"/>
                  </a:lnTo>
                  <a:lnTo>
                    <a:pt x="109" y="1452"/>
                  </a:lnTo>
                  <a:lnTo>
                    <a:pt x="109" y="1452"/>
                  </a:lnTo>
                  <a:lnTo>
                    <a:pt x="109" y="1452"/>
                  </a:lnTo>
                  <a:lnTo>
                    <a:pt x="109" y="1452"/>
                  </a:lnTo>
                  <a:lnTo>
                    <a:pt x="109" y="1447"/>
                  </a:lnTo>
                  <a:lnTo>
                    <a:pt x="109" y="1447"/>
                  </a:lnTo>
                  <a:lnTo>
                    <a:pt x="109" y="1447"/>
                  </a:lnTo>
                  <a:lnTo>
                    <a:pt x="109" y="1447"/>
                  </a:lnTo>
                  <a:lnTo>
                    <a:pt x="109" y="1442"/>
                  </a:lnTo>
                  <a:lnTo>
                    <a:pt x="109" y="1442"/>
                  </a:lnTo>
                  <a:lnTo>
                    <a:pt x="109" y="1442"/>
                  </a:lnTo>
                  <a:lnTo>
                    <a:pt x="109" y="1436"/>
                  </a:lnTo>
                  <a:lnTo>
                    <a:pt x="114" y="1436"/>
                  </a:lnTo>
                  <a:lnTo>
                    <a:pt x="109" y="1436"/>
                  </a:lnTo>
                  <a:lnTo>
                    <a:pt x="109" y="1436"/>
                  </a:lnTo>
                  <a:lnTo>
                    <a:pt x="109" y="1436"/>
                  </a:lnTo>
                  <a:lnTo>
                    <a:pt x="109" y="1436"/>
                  </a:lnTo>
                  <a:lnTo>
                    <a:pt x="109" y="1436"/>
                  </a:lnTo>
                  <a:lnTo>
                    <a:pt x="109" y="1436"/>
                  </a:lnTo>
                  <a:lnTo>
                    <a:pt x="109" y="1431"/>
                  </a:lnTo>
                  <a:lnTo>
                    <a:pt x="109" y="1431"/>
                  </a:lnTo>
                  <a:lnTo>
                    <a:pt x="109" y="1431"/>
                  </a:lnTo>
                  <a:lnTo>
                    <a:pt x="109" y="1431"/>
                  </a:lnTo>
                  <a:lnTo>
                    <a:pt x="109" y="1426"/>
                  </a:lnTo>
                  <a:lnTo>
                    <a:pt x="109" y="1426"/>
                  </a:lnTo>
                  <a:lnTo>
                    <a:pt x="109" y="1426"/>
                  </a:lnTo>
                  <a:lnTo>
                    <a:pt x="109" y="1426"/>
                  </a:lnTo>
                  <a:lnTo>
                    <a:pt x="109" y="1421"/>
                  </a:lnTo>
                  <a:lnTo>
                    <a:pt x="109" y="1421"/>
                  </a:lnTo>
                  <a:lnTo>
                    <a:pt x="109" y="1416"/>
                  </a:lnTo>
                  <a:lnTo>
                    <a:pt x="104" y="1416"/>
                  </a:lnTo>
                  <a:lnTo>
                    <a:pt x="104" y="1416"/>
                  </a:lnTo>
                  <a:lnTo>
                    <a:pt x="104" y="1416"/>
                  </a:lnTo>
                  <a:lnTo>
                    <a:pt x="104" y="1411"/>
                  </a:lnTo>
                  <a:lnTo>
                    <a:pt x="98" y="1411"/>
                  </a:lnTo>
                  <a:lnTo>
                    <a:pt x="98" y="1416"/>
                  </a:lnTo>
                  <a:lnTo>
                    <a:pt x="98" y="1411"/>
                  </a:lnTo>
                  <a:lnTo>
                    <a:pt x="98" y="1411"/>
                  </a:lnTo>
                  <a:lnTo>
                    <a:pt x="98" y="1411"/>
                  </a:lnTo>
                  <a:lnTo>
                    <a:pt x="93" y="1411"/>
                  </a:lnTo>
                  <a:lnTo>
                    <a:pt x="93" y="1411"/>
                  </a:lnTo>
                  <a:lnTo>
                    <a:pt x="93" y="1411"/>
                  </a:lnTo>
                  <a:lnTo>
                    <a:pt x="88" y="1411"/>
                  </a:lnTo>
                  <a:lnTo>
                    <a:pt x="88" y="1405"/>
                  </a:lnTo>
                  <a:lnTo>
                    <a:pt x="88" y="1405"/>
                  </a:lnTo>
                  <a:lnTo>
                    <a:pt x="88" y="1405"/>
                  </a:lnTo>
                  <a:lnTo>
                    <a:pt x="88" y="1405"/>
                  </a:lnTo>
                  <a:lnTo>
                    <a:pt x="88" y="1400"/>
                  </a:lnTo>
                  <a:lnTo>
                    <a:pt x="88" y="1400"/>
                  </a:lnTo>
                  <a:lnTo>
                    <a:pt x="83" y="1400"/>
                  </a:lnTo>
                  <a:lnTo>
                    <a:pt x="83" y="1400"/>
                  </a:lnTo>
                  <a:lnTo>
                    <a:pt x="83" y="1400"/>
                  </a:lnTo>
                  <a:lnTo>
                    <a:pt x="83" y="1395"/>
                  </a:lnTo>
                  <a:lnTo>
                    <a:pt x="78" y="1395"/>
                  </a:lnTo>
                  <a:lnTo>
                    <a:pt x="83" y="1395"/>
                  </a:lnTo>
                  <a:lnTo>
                    <a:pt x="83" y="1395"/>
                  </a:lnTo>
                  <a:lnTo>
                    <a:pt x="78" y="1395"/>
                  </a:lnTo>
                  <a:lnTo>
                    <a:pt x="78" y="1395"/>
                  </a:lnTo>
                  <a:lnTo>
                    <a:pt x="78" y="1395"/>
                  </a:lnTo>
                  <a:lnTo>
                    <a:pt x="78" y="1395"/>
                  </a:lnTo>
                  <a:lnTo>
                    <a:pt x="73" y="1395"/>
                  </a:lnTo>
                  <a:lnTo>
                    <a:pt x="73" y="1395"/>
                  </a:lnTo>
                  <a:lnTo>
                    <a:pt x="73" y="1395"/>
                  </a:lnTo>
                  <a:lnTo>
                    <a:pt x="73" y="1395"/>
                  </a:lnTo>
                  <a:lnTo>
                    <a:pt x="73" y="1395"/>
                  </a:lnTo>
                  <a:lnTo>
                    <a:pt x="67" y="1395"/>
                  </a:lnTo>
                  <a:lnTo>
                    <a:pt x="67" y="1395"/>
                  </a:lnTo>
                  <a:lnTo>
                    <a:pt x="67" y="1395"/>
                  </a:lnTo>
                  <a:lnTo>
                    <a:pt x="67" y="1395"/>
                  </a:lnTo>
                  <a:lnTo>
                    <a:pt x="62" y="1395"/>
                  </a:lnTo>
                  <a:lnTo>
                    <a:pt x="62" y="1395"/>
                  </a:lnTo>
                  <a:lnTo>
                    <a:pt x="62" y="1395"/>
                  </a:lnTo>
                  <a:lnTo>
                    <a:pt x="57" y="1395"/>
                  </a:lnTo>
                  <a:lnTo>
                    <a:pt x="57" y="1395"/>
                  </a:lnTo>
                  <a:lnTo>
                    <a:pt x="57" y="1395"/>
                  </a:lnTo>
                  <a:lnTo>
                    <a:pt x="57" y="1395"/>
                  </a:lnTo>
                  <a:lnTo>
                    <a:pt x="57" y="1395"/>
                  </a:lnTo>
                  <a:lnTo>
                    <a:pt x="52" y="1395"/>
                  </a:lnTo>
                  <a:lnTo>
                    <a:pt x="52" y="1395"/>
                  </a:lnTo>
                  <a:lnTo>
                    <a:pt x="52" y="1395"/>
                  </a:lnTo>
                  <a:lnTo>
                    <a:pt x="52" y="1390"/>
                  </a:lnTo>
                  <a:lnTo>
                    <a:pt x="47" y="1390"/>
                  </a:lnTo>
                  <a:lnTo>
                    <a:pt x="47" y="1390"/>
                  </a:lnTo>
                  <a:lnTo>
                    <a:pt x="47" y="1390"/>
                  </a:lnTo>
                  <a:lnTo>
                    <a:pt x="47" y="1390"/>
                  </a:lnTo>
                  <a:lnTo>
                    <a:pt x="41" y="1390"/>
                  </a:lnTo>
                  <a:lnTo>
                    <a:pt x="41" y="1390"/>
                  </a:lnTo>
                  <a:lnTo>
                    <a:pt x="41" y="1390"/>
                  </a:lnTo>
                  <a:lnTo>
                    <a:pt x="41" y="1390"/>
                  </a:lnTo>
                  <a:lnTo>
                    <a:pt x="41" y="1390"/>
                  </a:lnTo>
                  <a:lnTo>
                    <a:pt x="36" y="1390"/>
                  </a:lnTo>
                  <a:lnTo>
                    <a:pt x="36" y="1390"/>
                  </a:lnTo>
                  <a:lnTo>
                    <a:pt x="36" y="1390"/>
                  </a:lnTo>
                  <a:lnTo>
                    <a:pt x="36" y="1390"/>
                  </a:lnTo>
                  <a:lnTo>
                    <a:pt x="31" y="1390"/>
                  </a:lnTo>
                  <a:lnTo>
                    <a:pt x="31" y="1390"/>
                  </a:lnTo>
                  <a:lnTo>
                    <a:pt x="31" y="1390"/>
                  </a:lnTo>
                  <a:lnTo>
                    <a:pt x="26" y="1385"/>
                  </a:lnTo>
                  <a:lnTo>
                    <a:pt x="26" y="1385"/>
                  </a:lnTo>
                  <a:lnTo>
                    <a:pt x="26" y="1385"/>
                  </a:lnTo>
                  <a:lnTo>
                    <a:pt x="26" y="1385"/>
                  </a:lnTo>
                  <a:lnTo>
                    <a:pt x="26" y="1385"/>
                  </a:lnTo>
                  <a:lnTo>
                    <a:pt x="21" y="1385"/>
                  </a:lnTo>
                  <a:lnTo>
                    <a:pt x="21" y="1379"/>
                  </a:lnTo>
                  <a:lnTo>
                    <a:pt x="21" y="1379"/>
                  </a:lnTo>
                  <a:lnTo>
                    <a:pt x="21" y="1379"/>
                  </a:lnTo>
                  <a:lnTo>
                    <a:pt x="16" y="1379"/>
                  </a:lnTo>
                  <a:lnTo>
                    <a:pt x="16" y="1379"/>
                  </a:lnTo>
                  <a:lnTo>
                    <a:pt x="16" y="1379"/>
                  </a:lnTo>
                  <a:lnTo>
                    <a:pt x="16" y="1379"/>
                  </a:lnTo>
                  <a:lnTo>
                    <a:pt x="10" y="1379"/>
                  </a:lnTo>
                  <a:lnTo>
                    <a:pt x="10" y="1374"/>
                  </a:lnTo>
                  <a:lnTo>
                    <a:pt x="10" y="1374"/>
                  </a:lnTo>
                  <a:lnTo>
                    <a:pt x="5" y="1374"/>
                  </a:lnTo>
                  <a:lnTo>
                    <a:pt x="5" y="1374"/>
                  </a:lnTo>
                  <a:lnTo>
                    <a:pt x="5" y="1374"/>
                  </a:lnTo>
                  <a:lnTo>
                    <a:pt x="0" y="1374"/>
                  </a:lnTo>
                  <a:lnTo>
                    <a:pt x="5" y="1374"/>
                  </a:lnTo>
                  <a:lnTo>
                    <a:pt x="5" y="1369"/>
                  </a:lnTo>
                  <a:lnTo>
                    <a:pt x="5" y="1369"/>
                  </a:lnTo>
                  <a:lnTo>
                    <a:pt x="5" y="1369"/>
                  </a:lnTo>
                  <a:lnTo>
                    <a:pt x="5" y="1369"/>
                  </a:lnTo>
                  <a:lnTo>
                    <a:pt x="5" y="1364"/>
                  </a:lnTo>
                  <a:lnTo>
                    <a:pt x="10" y="1364"/>
                  </a:lnTo>
                  <a:lnTo>
                    <a:pt x="10" y="1364"/>
                  </a:lnTo>
                  <a:lnTo>
                    <a:pt x="10" y="1364"/>
                  </a:lnTo>
                  <a:lnTo>
                    <a:pt x="10" y="1364"/>
                  </a:lnTo>
                  <a:lnTo>
                    <a:pt x="10" y="1359"/>
                  </a:lnTo>
                  <a:lnTo>
                    <a:pt x="10" y="1359"/>
                  </a:lnTo>
                  <a:lnTo>
                    <a:pt x="5" y="1359"/>
                  </a:lnTo>
                  <a:lnTo>
                    <a:pt x="5" y="1359"/>
                  </a:lnTo>
                  <a:lnTo>
                    <a:pt x="5" y="1359"/>
                  </a:lnTo>
                  <a:lnTo>
                    <a:pt x="5" y="1353"/>
                  </a:lnTo>
                  <a:lnTo>
                    <a:pt x="5" y="1353"/>
                  </a:lnTo>
                  <a:lnTo>
                    <a:pt x="5" y="1353"/>
                  </a:lnTo>
                  <a:lnTo>
                    <a:pt x="5" y="1348"/>
                  </a:lnTo>
                  <a:lnTo>
                    <a:pt x="5" y="1348"/>
                  </a:lnTo>
                  <a:lnTo>
                    <a:pt x="5" y="1348"/>
                  </a:lnTo>
                  <a:lnTo>
                    <a:pt x="5" y="1348"/>
                  </a:lnTo>
                  <a:lnTo>
                    <a:pt x="5" y="1348"/>
                  </a:lnTo>
                  <a:lnTo>
                    <a:pt x="5" y="1343"/>
                  </a:lnTo>
                  <a:lnTo>
                    <a:pt x="10" y="1343"/>
                  </a:lnTo>
                  <a:lnTo>
                    <a:pt x="10" y="1343"/>
                  </a:lnTo>
                  <a:lnTo>
                    <a:pt x="10" y="1343"/>
                  </a:lnTo>
                  <a:lnTo>
                    <a:pt x="10" y="1343"/>
                  </a:lnTo>
                  <a:lnTo>
                    <a:pt x="10" y="1338"/>
                  </a:lnTo>
                  <a:lnTo>
                    <a:pt x="16" y="1343"/>
                  </a:lnTo>
                  <a:lnTo>
                    <a:pt x="16" y="1343"/>
                  </a:lnTo>
                  <a:lnTo>
                    <a:pt x="16" y="1338"/>
                  </a:lnTo>
                  <a:lnTo>
                    <a:pt x="16" y="1338"/>
                  </a:lnTo>
                  <a:lnTo>
                    <a:pt x="16" y="1338"/>
                  </a:lnTo>
                  <a:lnTo>
                    <a:pt x="16" y="1338"/>
                  </a:lnTo>
                  <a:lnTo>
                    <a:pt x="16" y="1333"/>
                  </a:lnTo>
                  <a:lnTo>
                    <a:pt x="16" y="1333"/>
                  </a:lnTo>
                  <a:lnTo>
                    <a:pt x="16" y="1333"/>
                  </a:lnTo>
                  <a:lnTo>
                    <a:pt x="16" y="1333"/>
                  </a:lnTo>
                  <a:lnTo>
                    <a:pt x="16" y="1333"/>
                  </a:lnTo>
                  <a:lnTo>
                    <a:pt x="21" y="1333"/>
                  </a:lnTo>
                  <a:lnTo>
                    <a:pt x="21" y="1328"/>
                  </a:lnTo>
                  <a:lnTo>
                    <a:pt x="21" y="1328"/>
                  </a:lnTo>
                  <a:lnTo>
                    <a:pt x="21" y="1328"/>
                  </a:lnTo>
                  <a:lnTo>
                    <a:pt x="21" y="1328"/>
                  </a:lnTo>
                  <a:lnTo>
                    <a:pt x="21" y="1322"/>
                  </a:lnTo>
                  <a:lnTo>
                    <a:pt x="21" y="1322"/>
                  </a:lnTo>
                  <a:lnTo>
                    <a:pt x="21" y="1322"/>
                  </a:lnTo>
                  <a:lnTo>
                    <a:pt x="21" y="1317"/>
                  </a:lnTo>
                  <a:lnTo>
                    <a:pt x="21" y="1317"/>
                  </a:lnTo>
                  <a:lnTo>
                    <a:pt x="21" y="1317"/>
                  </a:lnTo>
                  <a:lnTo>
                    <a:pt x="26" y="1317"/>
                  </a:lnTo>
                  <a:lnTo>
                    <a:pt x="26" y="1312"/>
                  </a:lnTo>
                  <a:lnTo>
                    <a:pt x="26" y="1312"/>
                  </a:lnTo>
                  <a:lnTo>
                    <a:pt x="26" y="1312"/>
                  </a:lnTo>
                  <a:lnTo>
                    <a:pt x="26" y="1312"/>
                  </a:lnTo>
                  <a:lnTo>
                    <a:pt x="26" y="1312"/>
                  </a:lnTo>
                  <a:lnTo>
                    <a:pt x="31" y="1312"/>
                  </a:lnTo>
                  <a:lnTo>
                    <a:pt x="31" y="1312"/>
                  </a:lnTo>
                  <a:lnTo>
                    <a:pt x="31" y="1307"/>
                  </a:lnTo>
                  <a:lnTo>
                    <a:pt x="31" y="1307"/>
                  </a:lnTo>
                  <a:lnTo>
                    <a:pt x="31" y="1302"/>
                  </a:lnTo>
                  <a:lnTo>
                    <a:pt x="31" y="1302"/>
                  </a:lnTo>
                  <a:lnTo>
                    <a:pt x="31" y="1302"/>
                  </a:lnTo>
                  <a:lnTo>
                    <a:pt x="31" y="1302"/>
                  </a:lnTo>
                  <a:lnTo>
                    <a:pt x="36" y="1302"/>
                  </a:lnTo>
                  <a:lnTo>
                    <a:pt x="41" y="1302"/>
                  </a:lnTo>
                  <a:lnTo>
                    <a:pt x="41" y="1302"/>
                  </a:lnTo>
                  <a:lnTo>
                    <a:pt x="41" y="1296"/>
                  </a:lnTo>
                  <a:lnTo>
                    <a:pt x="41" y="1296"/>
                  </a:lnTo>
                  <a:lnTo>
                    <a:pt x="47" y="1296"/>
                  </a:lnTo>
                  <a:lnTo>
                    <a:pt x="47" y="1296"/>
                  </a:lnTo>
                  <a:lnTo>
                    <a:pt x="47" y="1296"/>
                  </a:lnTo>
                  <a:lnTo>
                    <a:pt x="52" y="1296"/>
                  </a:lnTo>
                  <a:lnTo>
                    <a:pt x="52" y="1296"/>
                  </a:lnTo>
                  <a:lnTo>
                    <a:pt x="52" y="1296"/>
                  </a:lnTo>
                  <a:lnTo>
                    <a:pt x="57" y="1296"/>
                  </a:lnTo>
                  <a:lnTo>
                    <a:pt x="57" y="1296"/>
                  </a:lnTo>
                  <a:lnTo>
                    <a:pt x="57" y="1296"/>
                  </a:lnTo>
                  <a:lnTo>
                    <a:pt x="57" y="1296"/>
                  </a:lnTo>
                  <a:lnTo>
                    <a:pt x="62" y="1296"/>
                  </a:lnTo>
                  <a:lnTo>
                    <a:pt x="62" y="1296"/>
                  </a:lnTo>
                  <a:lnTo>
                    <a:pt x="67" y="1296"/>
                  </a:lnTo>
                  <a:lnTo>
                    <a:pt x="67" y="1296"/>
                  </a:lnTo>
                  <a:lnTo>
                    <a:pt x="67" y="1296"/>
                  </a:lnTo>
                  <a:lnTo>
                    <a:pt x="67" y="1291"/>
                  </a:lnTo>
                  <a:lnTo>
                    <a:pt x="73" y="1291"/>
                  </a:lnTo>
                  <a:lnTo>
                    <a:pt x="73" y="1291"/>
                  </a:lnTo>
                  <a:lnTo>
                    <a:pt x="73" y="1286"/>
                  </a:lnTo>
                  <a:lnTo>
                    <a:pt x="73" y="1286"/>
                  </a:lnTo>
                  <a:lnTo>
                    <a:pt x="73" y="1286"/>
                  </a:lnTo>
                  <a:lnTo>
                    <a:pt x="73" y="1286"/>
                  </a:lnTo>
                  <a:lnTo>
                    <a:pt x="78" y="1286"/>
                  </a:lnTo>
                  <a:lnTo>
                    <a:pt x="78" y="1286"/>
                  </a:lnTo>
                  <a:lnTo>
                    <a:pt x="78" y="1286"/>
                  </a:lnTo>
                  <a:lnTo>
                    <a:pt x="83" y="1286"/>
                  </a:lnTo>
                  <a:lnTo>
                    <a:pt x="83" y="1286"/>
                  </a:lnTo>
                  <a:lnTo>
                    <a:pt x="83" y="1291"/>
                  </a:lnTo>
                  <a:lnTo>
                    <a:pt x="83" y="1291"/>
                  </a:lnTo>
                  <a:lnTo>
                    <a:pt x="88" y="1291"/>
                  </a:lnTo>
                  <a:lnTo>
                    <a:pt x="88" y="1286"/>
                  </a:lnTo>
                  <a:lnTo>
                    <a:pt x="88" y="1286"/>
                  </a:lnTo>
                  <a:lnTo>
                    <a:pt x="88" y="1286"/>
                  </a:lnTo>
                  <a:lnTo>
                    <a:pt x="88" y="1286"/>
                  </a:lnTo>
                  <a:lnTo>
                    <a:pt x="88" y="1286"/>
                  </a:lnTo>
                  <a:lnTo>
                    <a:pt x="93" y="1286"/>
                  </a:lnTo>
                  <a:lnTo>
                    <a:pt x="93" y="1281"/>
                  </a:lnTo>
                  <a:lnTo>
                    <a:pt x="93" y="1281"/>
                  </a:lnTo>
                  <a:lnTo>
                    <a:pt x="93" y="1281"/>
                  </a:lnTo>
                  <a:lnTo>
                    <a:pt x="98" y="1281"/>
                  </a:lnTo>
                  <a:lnTo>
                    <a:pt x="98" y="1281"/>
                  </a:lnTo>
                  <a:lnTo>
                    <a:pt x="104" y="1281"/>
                  </a:lnTo>
                  <a:lnTo>
                    <a:pt x="104" y="1281"/>
                  </a:lnTo>
                  <a:lnTo>
                    <a:pt x="104" y="1281"/>
                  </a:lnTo>
                  <a:lnTo>
                    <a:pt x="109" y="1281"/>
                  </a:lnTo>
                  <a:lnTo>
                    <a:pt x="109" y="1281"/>
                  </a:lnTo>
                  <a:lnTo>
                    <a:pt x="109" y="1281"/>
                  </a:lnTo>
                  <a:lnTo>
                    <a:pt x="109" y="1281"/>
                  </a:lnTo>
                  <a:lnTo>
                    <a:pt x="109" y="1281"/>
                  </a:lnTo>
                  <a:lnTo>
                    <a:pt x="114" y="1281"/>
                  </a:lnTo>
                  <a:lnTo>
                    <a:pt x="114" y="1281"/>
                  </a:lnTo>
                  <a:lnTo>
                    <a:pt x="114" y="1276"/>
                  </a:lnTo>
                  <a:lnTo>
                    <a:pt x="114" y="1276"/>
                  </a:lnTo>
                  <a:lnTo>
                    <a:pt x="114" y="1270"/>
                  </a:lnTo>
                  <a:lnTo>
                    <a:pt x="114" y="1270"/>
                  </a:lnTo>
                  <a:lnTo>
                    <a:pt x="114" y="1270"/>
                  </a:lnTo>
                  <a:lnTo>
                    <a:pt x="114" y="1265"/>
                  </a:lnTo>
                  <a:lnTo>
                    <a:pt x="114" y="1265"/>
                  </a:lnTo>
                  <a:lnTo>
                    <a:pt x="114" y="1265"/>
                  </a:lnTo>
                  <a:lnTo>
                    <a:pt x="114" y="1265"/>
                  </a:lnTo>
                  <a:lnTo>
                    <a:pt x="119" y="1260"/>
                  </a:lnTo>
                  <a:lnTo>
                    <a:pt x="119" y="1260"/>
                  </a:lnTo>
                  <a:lnTo>
                    <a:pt x="119" y="1255"/>
                  </a:lnTo>
                  <a:lnTo>
                    <a:pt x="119" y="1255"/>
                  </a:lnTo>
                  <a:lnTo>
                    <a:pt x="119" y="1250"/>
                  </a:lnTo>
                  <a:lnTo>
                    <a:pt x="119" y="1250"/>
                  </a:lnTo>
                  <a:lnTo>
                    <a:pt x="119" y="1250"/>
                  </a:lnTo>
                  <a:lnTo>
                    <a:pt x="114" y="1250"/>
                  </a:lnTo>
                  <a:lnTo>
                    <a:pt x="114" y="1250"/>
                  </a:lnTo>
                  <a:lnTo>
                    <a:pt x="114" y="1245"/>
                  </a:lnTo>
                  <a:lnTo>
                    <a:pt x="119" y="1245"/>
                  </a:lnTo>
                  <a:lnTo>
                    <a:pt x="119" y="1245"/>
                  </a:lnTo>
                  <a:lnTo>
                    <a:pt x="119" y="1245"/>
                  </a:lnTo>
                  <a:lnTo>
                    <a:pt x="119" y="1239"/>
                  </a:lnTo>
                  <a:lnTo>
                    <a:pt x="119" y="1239"/>
                  </a:lnTo>
                  <a:lnTo>
                    <a:pt x="114" y="1239"/>
                  </a:lnTo>
                  <a:lnTo>
                    <a:pt x="114" y="1239"/>
                  </a:lnTo>
                  <a:lnTo>
                    <a:pt x="114" y="1239"/>
                  </a:lnTo>
                  <a:lnTo>
                    <a:pt x="114" y="1234"/>
                  </a:lnTo>
                  <a:lnTo>
                    <a:pt x="114" y="1234"/>
                  </a:lnTo>
                  <a:lnTo>
                    <a:pt x="114" y="1234"/>
                  </a:lnTo>
                  <a:lnTo>
                    <a:pt x="114" y="1234"/>
                  </a:lnTo>
                  <a:lnTo>
                    <a:pt x="114" y="1234"/>
                  </a:lnTo>
                  <a:lnTo>
                    <a:pt x="114" y="1234"/>
                  </a:lnTo>
                  <a:lnTo>
                    <a:pt x="109" y="1234"/>
                  </a:lnTo>
                  <a:lnTo>
                    <a:pt x="109" y="1234"/>
                  </a:lnTo>
                  <a:lnTo>
                    <a:pt x="109" y="1234"/>
                  </a:lnTo>
                  <a:lnTo>
                    <a:pt x="109" y="1234"/>
                  </a:lnTo>
                  <a:lnTo>
                    <a:pt x="109" y="1229"/>
                  </a:lnTo>
                  <a:lnTo>
                    <a:pt x="109" y="1229"/>
                  </a:lnTo>
                  <a:lnTo>
                    <a:pt x="109" y="1229"/>
                  </a:lnTo>
                  <a:lnTo>
                    <a:pt x="109" y="1229"/>
                  </a:lnTo>
                  <a:lnTo>
                    <a:pt x="109" y="1229"/>
                  </a:lnTo>
                  <a:lnTo>
                    <a:pt x="104" y="1229"/>
                  </a:lnTo>
                  <a:lnTo>
                    <a:pt x="104" y="1224"/>
                  </a:lnTo>
                  <a:lnTo>
                    <a:pt x="104" y="1224"/>
                  </a:lnTo>
                  <a:lnTo>
                    <a:pt x="104" y="1224"/>
                  </a:lnTo>
                  <a:lnTo>
                    <a:pt x="98" y="1224"/>
                  </a:lnTo>
                  <a:lnTo>
                    <a:pt x="98" y="1224"/>
                  </a:lnTo>
                  <a:lnTo>
                    <a:pt x="98" y="1219"/>
                  </a:lnTo>
                  <a:lnTo>
                    <a:pt x="104" y="1219"/>
                  </a:lnTo>
                  <a:lnTo>
                    <a:pt x="104" y="1219"/>
                  </a:lnTo>
                  <a:lnTo>
                    <a:pt x="104" y="1219"/>
                  </a:lnTo>
                  <a:lnTo>
                    <a:pt x="104" y="1213"/>
                  </a:lnTo>
                  <a:lnTo>
                    <a:pt x="104" y="1213"/>
                  </a:lnTo>
                  <a:lnTo>
                    <a:pt x="104" y="1213"/>
                  </a:lnTo>
                  <a:lnTo>
                    <a:pt x="109" y="1208"/>
                  </a:lnTo>
                  <a:lnTo>
                    <a:pt x="109" y="1208"/>
                  </a:lnTo>
                  <a:lnTo>
                    <a:pt x="109" y="1208"/>
                  </a:lnTo>
                  <a:lnTo>
                    <a:pt x="109" y="1203"/>
                  </a:lnTo>
                  <a:lnTo>
                    <a:pt x="109" y="1203"/>
                  </a:lnTo>
                  <a:lnTo>
                    <a:pt x="109" y="1203"/>
                  </a:lnTo>
                  <a:lnTo>
                    <a:pt x="109" y="1198"/>
                  </a:lnTo>
                  <a:lnTo>
                    <a:pt x="109" y="1203"/>
                  </a:lnTo>
                  <a:lnTo>
                    <a:pt x="114" y="1203"/>
                  </a:lnTo>
                  <a:lnTo>
                    <a:pt x="114" y="1203"/>
                  </a:lnTo>
                  <a:lnTo>
                    <a:pt x="119" y="1203"/>
                  </a:lnTo>
                  <a:lnTo>
                    <a:pt x="119" y="1203"/>
                  </a:lnTo>
                  <a:lnTo>
                    <a:pt x="119" y="1198"/>
                  </a:lnTo>
                  <a:lnTo>
                    <a:pt x="119" y="1198"/>
                  </a:lnTo>
                  <a:lnTo>
                    <a:pt x="124" y="1198"/>
                  </a:lnTo>
                  <a:lnTo>
                    <a:pt x="124" y="1193"/>
                  </a:lnTo>
                  <a:lnTo>
                    <a:pt x="124" y="1193"/>
                  </a:lnTo>
                  <a:lnTo>
                    <a:pt x="124" y="1193"/>
                  </a:lnTo>
                  <a:lnTo>
                    <a:pt x="124" y="1188"/>
                  </a:lnTo>
                  <a:lnTo>
                    <a:pt x="124" y="1188"/>
                  </a:lnTo>
                  <a:lnTo>
                    <a:pt x="124" y="1188"/>
                  </a:lnTo>
                  <a:lnTo>
                    <a:pt x="124" y="1188"/>
                  </a:lnTo>
                  <a:lnTo>
                    <a:pt x="124" y="1182"/>
                  </a:lnTo>
                  <a:lnTo>
                    <a:pt x="130" y="1182"/>
                  </a:lnTo>
                  <a:lnTo>
                    <a:pt x="130" y="1182"/>
                  </a:lnTo>
                  <a:lnTo>
                    <a:pt x="130" y="1182"/>
                  </a:lnTo>
                  <a:lnTo>
                    <a:pt x="130" y="1182"/>
                  </a:lnTo>
                  <a:lnTo>
                    <a:pt x="130" y="1182"/>
                  </a:lnTo>
                  <a:lnTo>
                    <a:pt x="135" y="1182"/>
                  </a:lnTo>
                  <a:lnTo>
                    <a:pt x="135" y="1177"/>
                  </a:lnTo>
                  <a:lnTo>
                    <a:pt x="135" y="1177"/>
                  </a:lnTo>
                  <a:lnTo>
                    <a:pt x="135" y="1177"/>
                  </a:lnTo>
                  <a:lnTo>
                    <a:pt x="135" y="1177"/>
                  </a:lnTo>
                  <a:lnTo>
                    <a:pt x="135" y="1172"/>
                  </a:lnTo>
                  <a:lnTo>
                    <a:pt x="135" y="1172"/>
                  </a:lnTo>
                  <a:lnTo>
                    <a:pt x="135" y="1167"/>
                  </a:lnTo>
                  <a:lnTo>
                    <a:pt x="135" y="1167"/>
                  </a:lnTo>
                  <a:lnTo>
                    <a:pt x="140" y="1167"/>
                  </a:lnTo>
                  <a:lnTo>
                    <a:pt x="140" y="1167"/>
                  </a:lnTo>
                  <a:lnTo>
                    <a:pt x="140" y="1162"/>
                  </a:lnTo>
                  <a:lnTo>
                    <a:pt x="140" y="1162"/>
                  </a:lnTo>
                  <a:lnTo>
                    <a:pt x="145" y="1162"/>
                  </a:lnTo>
                  <a:lnTo>
                    <a:pt x="145" y="1156"/>
                  </a:lnTo>
                  <a:lnTo>
                    <a:pt x="145" y="1156"/>
                  </a:lnTo>
                  <a:lnTo>
                    <a:pt x="145" y="1156"/>
                  </a:lnTo>
                  <a:lnTo>
                    <a:pt x="145" y="1151"/>
                  </a:lnTo>
                  <a:lnTo>
                    <a:pt x="145" y="1151"/>
                  </a:lnTo>
                  <a:lnTo>
                    <a:pt x="145" y="1151"/>
                  </a:lnTo>
                  <a:lnTo>
                    <a:pt x="145" y="1151"/>
                  </a:lnTo>
                  <a:lnTo>
                    <a:pt x="145" y="1151"/>
                  </a:lnTo>
                  <a:lnTo>
                    <a:pt x="145" y="1151"/>
                  </a:lnTo>
                  <a:lnTo>
                    <a:pt x="145" y="1146"/>
                  </a:lnTo>
                  <a:lnTo>
                    <a:pt x="145" y="1146"/>
                  </a:lnTo>
                  <a:lnTo>
                    <a:pt x="145" y="1146"/>
                  </a:lnTo>
                  <a:lnTo>
                    <a:pt x="145" y="1146"/>
                  </a:lnTo>
                  <a:lnTo>
                    <a:pt x="145" y="1146"/>
                  </a:lnTo>
                  <a:lnTo>
                    <a:pt x="140" y="1146"/>
                  </a:lnTo>
                  <a:lnTo>
                    <a:pt x="140" y="1141"/>
                  </a:lnTo>
                  <a:lnTo>
                    <a:pt x="140" y="1141"/>
                  </a:lnTo>
                  <a:lnTo>
                    <a:pt x="140" y="1141"/>
                  </a:lnTo>
                  <a:lnTo>
                    <a:pt x="140" y="1141"/>
                  </a:lnTo>
                  <a:lnTo>
                    <a:pt x="140" y="1136"/>
                  </a:lnTo>
                  <a:lnTo>
                    <a:pt x="135" y="1136"/>
                  </a:lnTo>
                  <a:lnTo>
                    <a:pt x="135" y="1136"/>
                  </a:lnTo>
                  <a:lnTo>
                    <a:pt x="135" y="1136"/>
                  </a:lnTo>
                  <a:lnTo>
                    <a:pt x="135" y="1136"/>
                  </a:lnTo>
                  <a:lnTo>
                    <a:pt x="135" y="1130"/>
                  </a:lnTo>
                  <a:lnTo>
                    <a:pt x="135" y="1130"/>
                  </a:lnTo>
                  <a:lnTo>
                    <a:pt x="135" y="1130"/>
                  </a:lnTo>
                  <a:lnTo>
                    <a:pt x="135" y="1130"/>
                  </a:lnTo>
                  <a:lnTo>
                    <a:pt x="135" y="1125"/>
                  </a:lnTo>
                  <a:lnTo>
                    <a:pt x="130" y="1130"/>
                  </a:lnTo>
                  <a:lnTo>
                    <a:pt x="130" y="1125"/>
                  </a:lnTo>
                  <a:lnTo>
                    <a:pt x="130" y="1125"/>
                  </a:lnTo>
                  <a:lnTo>
                    <a:pt x="124" y="1125"/>
                  </a:lnTo>
                  <a:lnTo>
                    <a:pt x="124" y="1125"/>
                  </a:lnTo>
                  <a:lnTo>
                    <a:pt x="124" y="1120"/>
                  </a:lnTo>
                  <a:lnTo>
                    <a:pt x="124" y="1120"/>
                  </a:lnTo>
                  <a:lnTo>
                    <a:pt x="124" y="1120"/>
                  </a:lnTo>
                  <a:lnTo>
                    <a:pt x="119" y="1115"/>
                  </a:lnTo>
                  <a:lnTo>
                    <a:pt x="114" y="1115"/>
                  </a:lnTo>
                  <a:lnTo>
                    <a:pt x="114" y="1110"/>
                  </a:lnTo>
                  <a:lnTo>
                    <a:pt x="114" y="1110"/>
                  </a:lnTo>
                  <a:lnTo>
                    <a:pt x="114" y="1110"/>
                  </a:lnTo>
                  <a:lnTo>
                    <a:pt x="114" y="1105"/>
                  </a:lnTo>
                  <a:lnTo>
                    <a:pt x="119" y="1105"/>
                  </a:lnTo>
                  <a:lnTo>
                    <a:pt x="119" y="1105"/>
                  </a:lnTo>
                  <a:lnTo>
                    <a:pt x="119" y="1099"/>
                  </a:lnTo>
                  <a:lnTo>
                    <a:pt x="114" y="1099"/>
                  </a:lnTo>
                  <a:lnTo>
                    <a:pt x="114" y="1099"/>
                  </a:lnTo>
                  <a:lnTo>
                    <a:pt x="114" y="1099"/>
                  </a:lnTo>
                  <a:lnTo>
                    <a:pt x="114" y="1094"/>
                  </a:lnTo>
                  <a:lnTo>
                    <a:pt x="114" y="1094"/>
                  </a:lnTo>
                  <a:lnTo>
                    <a:pt x="114" y="1094"/>
                  </a:lnTo>
                  <a:lnTo>
                    <a:pt x="114" y="1089"/>
                  </a:lnTo>
                  <a:lnTo>
                    <a:pt x="114" y="1089"/>
                  </a:lnTo>
                  <a:lnTo>
                    <a:pt x="114" y="1089"/>
                  </a:lnTo>
                  <a:lnTo>
                    <a:pt x="114" y="1084"/>
                  </a:lnTo>
                  <a:lnTo>
                    <a:pt x="109" y="1084"/>
                  </a:lnTo>
                  <a:lnTo>
                    <a:pt x="109" y="1084"/>
                  </a:lnTo>
                  <a:lnTo>
                    <a:pt x="109" y="1084"/>
                  </a:lnTo>
                  <a:lnTo>
                    <a:pt x="109" y="1084"/>
                  </a:lnTo>
                  <a:lnTo>
                    <a:pt x="109" y="1084"/>
                  </a:lnTo>
                  <a:lnTo>
                    <a:pt x="104" y="1084"/>
                  </a:lnTo>
                  <a:lnTo>
                    <a:pt x="104" y="1079"/>
                  </a:lnTo>
                  <a:lnTo>
                    <a:pt x="104" y="1079"/>
                  </a:lnTo>
                  <a:lnTo>
                    <a:pt x="104" y="1079"/>
                  </a:lnTo>
                  <a:lnTo>
                    <a:pt x="104" y="1079"/>
                  </a:lnTo>
                  <a:lnTo>
                    <a:pt x="109" y="1073"/>
                  </a:lnTo>
                  <a:lnTo>
                    <a:pt x="109" y="1073"/>
                  </a:lnTo>
                  <a:lnTo>
                    <a:pt x="109" y="1068"/>
                  </a:lnTo>
                  <a:lnTo>
                    <a:pt x="114" y="1068"/>
                  </a:lnTo>
                  <a:lnTo>
                    <a:pt x="114" y="1068"/>
                  </a:lnTo>
                  <a:lnTo>
                    <a:pt x="114" y="1068"/>
                  </a:lnTo>
                  <a:lnTo>
                    <a:pt x="114" y="1068"/>
                  </a:lnTo>
                  <a:lnTo>
                    <a:pt x="119" y="1068"/>
                  </a:lnTo>
                  <a:lnTo>
                    <a:pt x="119" y="1068"/>
                  </a:lnTo>
                  <a:lnTo>
                    <a:pt x="119" y="1068"/>
                  </a:lnTo>
                  <a:lnTo>
                    <a:pt x="119" y="1063"/>
                  </a:lnTo>
                  <a:lnTo>
                    <a:pt x="119" y="1063"/>
                  </a:lnTo>
                  <a:lnTo>
                    <a:pt x="119" y="1063"/>
                  </a:lnTo>
                  <a:lnTo>
                    <a:pt x="119" y="1063"/>
                  </a:lnTo>
                  <a:lnTo>
                    <a:pt x="119" y="1063"/>
                  </a:lnTo>
                  <a:lnTo>
                    <a:pt x="124" y="1058"/>
                  </a:lnTo>
                  <a:lnTo>
                    <a:pt x="124" y="1058"/>
                  </a:lnTo>
                  <a:lnTo>
                    <a:pt x="124" y="1058"/>
                  </a:lnTo>
                  <a:lnTo>
                    <a:pt x="124" y="1058"/>
                  </a:lnTo>
                  <a:lnTo>
                    <a:pt x="124" y="1053"/>
                  </a:lnTo>
                  <a:lnTo>
                    <a:pt x="124" y="1053"/>
                  </a:lnTo>
                  <a:lnTo>
                    <a:pt x="124" y="1053"/>
                  </a:lnTo>
                  <a:lnTo>
                    <a:pt x="124" y="1053"/>
                  </a:lnTo>
                  <a:lnTo>
                    <a:pt x="124" y="1053"/>
                  </a:lnTo>
                  <a:lnTo>
                    <a:pt x="130" y="1047"/>
                  </a:lnTo>
                  <a:lnTo>
                    <a:pt x="130" y="1047"/>
                  </a:lnTo>
                  <a:lnTo>
                    <a:pt x="130" y="1047"/>
                  </a:lnTo>
                  <a:lnTo>
                    <a:pt x="130" y="1047"/>
                  </a:lnTo>
                  <a:lnTo>
                    <a:pt x="135" y="1042"/>
                  </a:lnTo>
                  <a:lnTo>
                    <a:pt x="135" y="1042"/>
                  </a:lnTo>
                  <a:lnTo>
                    <a:pt x="135" y="1042"/>
                  </a:lnTo>
                  <a:lnTo>
                    <a:pt x="135" y="1042"/>
                  </a:lnTo>
                  <a:lnTo>
                    <a:pt x="135" y="1037"/>
                  </a:lnTo>
                  <a:lnTo>
                    <a:pt x="135" y="1037"/>
                  </a:lnTo>
                  <a:lnTo>
                    <a:pt x="140" y="1037"/>
                  </a:lnTo>
                  <a:lnTo>
                    <a:pt x="140" y="1037"/>
                  </a:lnTo>
                  <a:lnTo>
                    <a:pt x="140" y="1037"/>
                  </a:lnTo>
                  <a:lnTo>
                    <a:pt x="140" y="1037"/>
                  </a:lnTo>
                  <a:lnTo>
                    <a:pt x="140" y="1037"/>
                  </a:lnTo>
                  <a:lnTo>
                    <a:pt x="140" y="1032"/>
                  </a:lnTo>
                  <a:lnTo>
                    <a:pt x="145" y="1032"/>
                  </a:lnTo>
                  <a:lnTo>
                    <a:pt x="145" y="1032"/>
                  </a:lnTo>
                  <a:lnTo>
                    <a:pt x="145" y="1032"/>
                  </a:lnTo>
                  <a:lnTo>
                    <a:pt x="145" y="1032"/>
                  </a:lnTo>
                  <a:lnTo>
                    <a:pt x="145" y="1032"/>
                  </a:lnTo>
                  <a:lnTo>
                    <a:pt x="145" y="1027"/>
                  </a:lnTo>
                  <a:lnTo>
                    <a:pt x="145" y="1027"/>
                  </a:lnTo>
                  <a:lnTo>
                    <a:pt x="150" y="1027"/>
                  </a:lnTo>
                  <a:lnTo>
                    <a:pt x="150" y="1027"/>
                  </a:lnTo>
                  <a:lnTo>
                    <a:pt x="150" y="1027"/>
                  </a:lnTo>
                  <a:lnTo>
                    <a:pt x="155" y="1027"/>
                  </a:lnTo>
                  <a:lnTo>
                    <a:pt x="161" y="1027"/>
                  </a:lnTo>
                  <a:lnTo>
                    <a:pt x="161" y="1027"/>
                  </a:lnTo>
                  <a:lnTo>
                    <a:pt x="171" y="1027"/>
                  </a:lnTo>
                  <a:lnTo>
                    <a:pt x="171" y="1027"/>
                  </a:lnTo>
                  <a:lnTo>
                    <a:pt x="171" y="1027"/>
                  </a:lnTo>
                  <a:lnTo>
                    <a:pt x="176" y="1027"/>
                  </a:lnTo>
                  <a:lnTo>
                    <a:pt x="181" y="1027"/>
                  </a:lnTo>
                  <a:lnTo>
                    <a:pt x="181" y="1027"/>
                  </a:lnTo>
                  <a:lnTo>
                    <a:pt x="181" y="1027"/>
                  </a:lnTo>
                  <a:lnTo>
                    <a:pt x="187" y="1027"/>
                  </a:lnTo>
                  <a:lnTo>
                    <a:pt x="192" y="1027"/>
                  </a:lnTo>
                  <a:lnTo>
                    <a:pt x="192" y="1022"/>
                  </a:lnTo>
                  <a:lnTo>
                    <a:pt x="192" y="1027"/>
                  </a:lnTo>
                  <a:lnTo>
                    <a:pt x="197" y="1027"/>
                  </a:lnTo>
                  <a:lnTo>
                    <a:pt x="197" y="1027"/>
                  </a:lnTo>
                  <a:lnTo>
                    <a:pt x="197" y="1027"/>
                  </a:lnTo>
                  <a:lnTo>
                    <a:pt x="202" y="1022"/>
                  </a:lnTo>
                  <a:lnTo>
                    <a:pt x="202" y="1022"/>
                  </a:lnTo>
                  <a:lnTo>
                    <a:pt x="207" y="1022"/>
                  </a:lnTo>
                  <a:lnTo>
                    <a:pt x="207" y="1022"/>
                  </a:lnTo>
                  <a:lnTo>
                    <a:pt x="212" y="1022"/>
                  </a:lnTo>
                  <a:lnTo>
                    <a:pt x="212" y="1022"/>
                  </a:lnTo>
                  <a:lnTo>
                    <a:pt x="218" y="1022"/>
                  </a:lnTo>
                  <a:lnTo>
                    <a:pt x="218" y="1027"/>
                  </a:lnTo>
                  <a:lnTo>
                    <a:pt x="218" y="1027"/>
                  </a:lnTo>
                  <a:lnTo>
                    <a:pt x="218" y="1032"/>
                  </a:lnTo>
                  <a:lnTo>
                    <a:pt x="218" y="1032"/>
                  </a:lnTo>
                  <a:lnTo>
                    <a:pt x="223" y="1032"/>
                  </a:lnTo>
                  <a:lnTo>
                    <a:pt x="223" y="1037"/>
                  </a:lnTo>
                  <a:lnTo>
                    <a:pt x="218" y="1037"/>
                  </a:lnTo>
                  <a:lnTo>
                    <a:pt x="223" y="1037"/>
                  </a:lnTo>
                  <a:lnTo>
                    <a:pt x="223" y="1037"/>
                  </a:lnTo>
                  <a:lnTo>
                    <a:pt x="223" y="1037"/>
                  </a:lnTo>
                  <a:lnTo>
                    <a:pt x="228" y="1037"/>
                  </a:lnTo>
                  <a:lnTo>
                    <a:pt x="228" y="1032"/>
                  </a:lnTo>
                  <a:lnTo>
                    <a:pt x="228" y="1032"/>
                  </a:lnTo>
                  <a:lnTo>
                    <a:pt x="228" y="1032"/>
                  </a:lnTo>
                  <a:lnTo>
                    <a:pt x="228" y="1032"/>
                  </a:lnTo>
                  <a:lnTo>
                    <a:pt x="228" y="1032"/>
                  </a:lnTo>
                  <a:lnTo>
                    <a:pt x="228" y="1032"/>
                  </a:lnTo>
                  <a:lnTo>
                    <a:pt x="228" y="1027"/>
                  </a:lnTo>
                  <a:lnTo>
                    <a:pt x="228" y="1027"/>
                  </a:lnTo>
                  <a:lnTo>
                    <a:pt x="233" y="1027"/>
                  </a:lnTo>
                  <a:lnTo>
                    <a:pt x="233" y="1027"/>
                  </a:lnTo>
                  <a:lnTo>
                    <a:pt x="238" y="1027"/>
                  </a:lnTo>
                  <a:lnTo>
                    <a:pt x="238" y="1022"/>
                  </a:lnTo>
                  <a:lnTo>
                    <a:pt x="238" y="1022"/>
                  </a:lnTo>
                  <a:lnTo>
                    <a:pt x="238" y="1022"/>
                  </a:lnTo>
                  <a:lnTo>
                    <a:pt x="238" y="1022"/>
                  </a:lnTo>
                  <a:lnTo>
                    <a:pt x="238" y="1016"/>
                  </a:lnTo>
                  <a:lnTo>
                    <a:pt x="238" y="1016"/>
                  </a:lnTo>
                  <a:lnTo>
                    <a:pt x="244" y="1016"/>
                  </a:lnTo>
                  <a:lnTo>
                    <a:pt x="244" y="1016"/>
                  </a:lnTo>
                  <a:lnTo>
                    <a:pt x="244" y="1011"/>
                  </a:lnTo>
                  <a:lnTo>
                    <a:pt x="244" y="1011"/>
                  </a:lnTo>
                  <a:lnTo>
                    <a:pt x="244" y="1011"/>
                  </a:lnTo>
                  <a:lnTo>
                    <a:pt x="244" y="1011"/>
                  </a:lnTo>
                  <a:lnTo>
                    <a:pt x="249" y="1011"/>
                  </a:lnTo>
                  <a:lnTo>
                    <a:pt x="249" y="1006"/>
                  </a:lnTo>
                  <a:lnTo>
                    <a:pt x="249" y="1006"/>
                  </a:lnTo>
                  <a:lnTo>
                    <a:pt x="249" y="1006"/>
                  </a:lnTo>
                  <a:lnTo>
                    <a:pt x="249" y="1006"/>
                  </a:lnTo>
                  <a:lnTo>
                    <a:pt x="249" y="1006"/>
                  </a:lnTo>
                  <a:lnTo>
                    <a:pt x="249" y="1006"/>
                  </a:lnTo>
                  <a:lnTo>
                    <a:pt x="249" y="1001"/>
                  </a:lnTo>
                  <a:lnTo>
                    <a:pt x="249" y="1001"/>
                  </a:lnTo>
                  <a:lnTo>
                    <a:pt x="249" y="1001"/>
                  </a:lnTo>
                  <a:lnTo>
                    <a:pt x="254" y="1001"/>
                  </a:lnTo>
                  <a:lnTo>
                    <a:pt x="254" y="1001"/>
                  </a:lnTo>
                  <a:lnTo>
                    <a:pt x="254" y="1001"/>
                  </a:lnTo>
                  <a:lnTo>
                    <a:pt x="254" y="1001"/>
                  </a:lnTo>
                  <a:lnTo>
                    <a:pt x="254" y="996"/>
                  </a:lnTo>
                  <a:lnTo>
                    <a:pt x="259" y="996"/>
                  </a:lnTo>
                  <a:lnTo>
                    <a:pt x="259" y="996"/>
                  </a:lnTo>
                  <a:lnTo>
                    <a:pt x="259" y="1001"/>
                  </a:lnTo>
                  <a:lnTo>
                    <a:pt x="259" y="1001"/>
                  </a:lnTo>
                  <a:lnTo>
                    <a:pt x="264" y="1001"/>
                  </a:lnTo>
                  <a:lnTo>
                    <a:pt x="264" y="1001"/>
                  </a:lnTo>
                  <a:lnTo>
                    <a:pt x="269" y="1001"/>
                  </a:lnTo>
                  <a:lnTo>
                    <a:pt x="269" y="1001"/>
                  </a:lnTo>
                  <a:lnTo>
                    <a:pt x="269" y="1001"/>
                  </a:lnTo>
                  <a:lnTo>
                    <a:pt x="269" y="996"/>
                  </a:lnTo>
                  <a:lnTo>
                    <a:pt x="275" y="996"/>
                  </a:lnTo>
                  <a:lnTo>
                    <a:pt x="275" y="996"/>
                  </a:lnTo>
                  <a:lnTo>
                    <a:pt x="275" y="996"/>
                  </a:lnTo>
                  <a:lnTo>
                    <a:pt x="275" y="996"/>
                  </a:lnTo>
                  <a:lnTo>
                    <a:pt x="275" y="996"/>
                  </a:lnTo>
                  <a:lnTo>
                    <a:pt x="280" y="996"/>
                  </a:lnTo>
                  <a:lnTo>
                    <a:pt x="280" y="990"/>
                  </a:lnTo>
                  <a:lnTo>
                    <a:pt x="280" y="990"/>
                  </a:lnTo>
                  <a:lnTo>
                    <a:pt x="280" y="990"/>
                  </a:lnTo>
                  <a:lnTo>
                    <a:pt x="285" y="990"/>
                  </a:lnTo>
                  <a:lnTo>
                    <a:pt x="285" y="990"/>
                  </a:lnTo>
                  <a:lnTo>
                    <a:pt x="285" y="985"/>
                  </a:lnTo>
                  <a:lnTo>
                    <a:pt x="285" y="985"/>
                  </a:lnTo>
                  <a:lnTo>
                    <a:pt x="285" y="985"/>
                  </a:lnTo>
                  <a:lnTo>
                    <a:pt x="285" y="985"/>
                  </a:lnTo>
                  <a:lnTo>
                    <a:pt x="285" y="985"/>
                  </a:lnTo>
                  <a:lnTo>
                    <a:pt x="285" y="980"/>
                  </a:lnTo>
                  <a:lnTo>
                    <a:pt x="290" y="980"/>
                  </a:lnTo>
                  <a:lnTo>
                    <a:pt x="290" y="980"/>
                  </a:lnTo>
                  <a:lnTo>
                    <a:pt x="290" y="985"/>
                  </a:lnTo>
                  <a:lnTo>
                    <a:pt x="295" y="980"/>
                  </a:lnTo>
                  <a:lnTo>
                    <a:pt x="295" y="985"/>
                  </a:lnTo>
                  <a:lnTo>
                    <a:pt x="295" y="985"/>
                  </a:lnTo>
                  <a:lnTo>
                    <a:pt x="301" y="985"/>
                  </a:lnTo>
                  <a:lnTo>
                    <a:pt x="301" y="985"/>
                  </a:lnTo>
                  <a:lnTo>
                    <a:pt x="301" y="985"/>
                  </a:lnTo>
                  <a:lnTo>
                    <a:pt x="301" y="985"/>
                  </a:lnTo>
                  <a:lnTo>
                    <a:pt x="301" y="985"/>
                  </a:lnTo>
                  <a:lnTo>
                    <a:pt x="301" y="985"/>
                  </a:lnTo>
                  <a:lnTo>
                    <a:pt x="306" y="990"/>
                  </a:lnTo>
                  <a:lnTo>
                    <a:pt x="306" y="990"/>
                  </a:lnTo>
                  <a:lnTo>
                    <a:pt x="306" y="990"/>
                  </a:lnTo>
                  <a:lnTo>
                    <a:pt x="306" y="990"/>
                  </a:lnTo>
                  <a:lnTo>
                    <a:pt x="311" y="990"/>
                  </a:lnTo>
                  <a:lnTo>
                    <a:pt x="311" y="996"/>
                  </a:lnTo>
                  <a:lnTo>
                    <a:pt x="311" y="996"/>
                  </a:lnTo>
                  <a:lnTo>
                    <a:pt x="311" y="996"/>
                  </a:lnTo>
                  <a:lnTo>
                    <a:pt x="316" y="996"/>
                  </a:lnTo>
                  <a:lnTo>
                    <a:pt x="316" y="996"/>
                  </a:lnTo>
                  <a:lnTo>
                    <a:pt x="316" y="996"/>
                  </a:lnTo>
                  <a:lnTo>
                    <a:pt x="321" y="996"/>
                  </a:lnTo>
                  <a:lnTo>
                    <a:pt x="321" y="996"/>
                  </a:lnTo>
                  <a:lnTo>
                    <a:pt x="321" y="996"/>
                  </a:lnTo>
                  <a:lnTo>
                    <a:pt x="321" y="996"/>
                  </a:lnTo>
                  <a:lnTo>
                    <a:pt x="321" y="996"/>
                  </a:lnTo>
                  <a:lnTo>
                    <a:pt x="326" y="996"/>
                  </a:lnTo>
                  <a:lnTo>
                    <a:pt x="326" y="996"/>
                  </a:lnTo>
                  <a:lnTo>
                    <a:pt x="326" y="996"/>
                  </a:lnTo>
                  <a:lnTo>
                    <a:pt x="332" y="996"/>
                  </a:lnTo>
                  <a:lnTo>
                    <a:pt x="332" y="990"/>
                  </a:lnTo>
                  <a:lnTo>
                    <a:pt x="332" y="990"/>
                  </a:lnTo>
                  <a:lnTo>
                    <a:pt x="337" y="990"/>
                  </a:lnTo>
                  <a:lnTo>
                    <a:pt x="337" y="990"/>
                  </a:lnTo>
                  <a:lnTo>
                    <a:pt x="337" y="996"/>
                  </a:lnTo>
                  <a:lnTo>
                    <a:pt x="342" y="990"/>
                  </a:lnTo>
                  <a:lnTo>
                    <a:pt x="342" y="990"/>
                  </a:lnTo>
                  <a:lnTo>
                    <a:pt x="337" y="990"/>
                  </a:lnTo>
                  <a:lnTo>
                    <a:pt x="337" y="990"/>
                  </a:lnTo>
                  <a:lnTo>
                    <a:pt x="337" y="990"/>
                  </a:lnTo>
                  <a:lnTo>
                    <a:pt x="337" y="990"/>
                  </a:lnTo>
                  <a:lnTo>
                    <a:pt x="337" y="985"/>
                  </a:lnTo>
                  <a:lnTo>
                    <a:pt x="342" y="985"/>
                  </a:lnTo>
                  <a:lnTo>
                    <a:pt x="342" y="985"/>
                  </a:lnTo>
                  <a:lnTo>
                    <a:pt x="342" y="985"/>
                  </a:lnTo>
                  <a:lnTo>
                    <a:pt x="342" y="985"/>
                  </a:lnTo>
                  <a:lnTo>
                    <a:pt x="347" y="985"/>
                  </a:lnTo>
                  <a:lnTo>
                    <a:pt x="347" y="985"/>
                  </a:lnTo>
                  <a:lnTo>
                    <a:pt x="347" y="985"/>
                  </a:lnTo>
                  <a:lnTo>
                    <a:pt x="347" y="985"/>
                  </a:lnTo>
                  <a:lnTo>
                    <a:pt x="347" y="985"/>
                  </a:lnTo>
                  <a:lnTo>
                    <a:pt x="352" y="985"/>
                  </a:lnTo>
                  <a:lnTo>
                    <a:pt x="352" y="985"/>
                  </a:lnTo>
                  <a:lnTo>
                    <a:pt x="352" y="985"/>
                  </a:lnTo>
                  <a:lnTo>
                    <a:pt x="358" y="985"/>
                  </a:lnTo>
                  <a:lnTo>
                    <a:pt x="358" y="980"/>
                  </a:lnTo>
                  <a:lnTo>
                    <a:pt x="358" y="985"/>
                  </a:lnTo>
                  <a:lnTo>
                    <a:pt x="358" y="985"/>
                  </a:lnTo>
                  <a:lnTo>
                    <a:pt x="358" y="985"/>
                  </a:lnTo>
                  <a:lnTo>
                    <a:pt x="358" y="985"/>
                  </a:lnTo>
                  <a:lnTo>
                    <a:pt x="363" y="990"/>
                  </a:lnTo>
                  <a:lnTo>
                    <a:pt x="363" y="990"/>
                  </a:lnTo>
                  <a:lnTo>
                    <a:pt x="363" y="990"/>
                  </a:lnTo>
                  <a:lnTo>
                    <a:pt x="368" y="990"/>
                  </a:lnTo>
                  <a:lnTo>
                    <a:pt x="368" y="990"/>
                  </a:lnTo>
                  <a:lnTo>
                    <a:pt x="373" y="990"/>
                  </a:lnTo>
                  <a:lnTo>
                    <a:pt x="373" y="990"/>
                  </a:lnTo>
                  <a:lnTo>
                    <a:pt x="373" y="990"/>
                  </a:lnTo>
                  <a:lnTo>
                    <a:pt x="373" y="990"/>
                  </a:lnTo>
                  <a:lnTo>
                    <a:pt x="373" y="990"/>
                  </a:lnTo>
                  <a:lnTo>
                    <a:pt x="378" y="990"/>
                  </a:lnTo>
                  <a:lnTo>
                    <a:pt x="378" y="990"/>
                  </a:lnTo>
                  <a:lnTo>
                    <a:pt x="378" y="990"/>
                  </a:lnTo>
                  <a:lnTo>
                    <a:pt x="378" y="985"/>
                  </a:lnTo>
                  <a:lnTo>
                    <a:pt x="378" y="985"/>
                  </a:lnTo>
                  <a:lnTo>
                    <a:pt x="383" y="985"/>
                  </a:lnTo>
                  <a:lnTo>
                    <a:pt x="383" y="990"/>
                  </a:lnTo>
                  <a:lnTo>
                    <a:pt x="383" y="985"/>
                  </a:lnTo>
                  <a:lnTo>
                    <a:pt x="383" y="985"/>
                  </a:lnTo>
                  <a:lnTo>
                    <a:pt x="383" y="985"/>
                  </a:lnTo>
                  <a:lnTo>
                    <a:pt x="383" y="985"/>
                  </a:lnTo>
                  <a:lnTo>
                    <a:pt x="383" y="980"/>
                  </a:lnTo>
                  <a:lnTo>
                    <a:pt x="383" y="980"/>
                  </a:lnTo>
                  <a:lnTo>
                    <a:pt x="383" y="980"/>
                  </a:lnTo>
                  <a:lnTo>
                    <a:pt x="383" y="980"/>
                  </a:lnTo>
                  <a:lnTo>
                    <a:pt x="383" y="975"/>
                  </a:lnTo>
                  <a:lnTo>
                    <a:pt x="383" y="975"/>
                  </a:lnTo>
                  <a:lnTo>
                    <a:pt x="383" y="975"/>
                  </a:lnTo>
                  <a:lnTo>
                    <a:pt x="389" y="970"/>
                  </a:lnTo>
                  <a:lnTo>
                    <a:pt x="389" y="970"/>
                  </a:lnTo>
                  <a:lnTo>
                    <a:pt x="389" y="970"/>
                  </a:lnTo>
                  <a:lnTo>
                    <a:pt x="389" y="970"/>
                  </a:lnTo>
                  <a:lnTo>
                    <a:pt x="389" y="970"/>
                  </a:lnTo>
                  <a:lnTo>
                    <a:pt x="389" y="970"/>
                  </a:lnTo>
                  <a:lnTo>
                    <a:pt x="389" y="964"/>
                  </a:lnTo>
                  <a:lnTo>
                    <a:pt x="394" y="964"/>
                  </a:lnTo>
                  <a:lnTo>
                    <a:pt x="394" y="964"/>
                  </a:lnTo>
                  <a:lnTo>
                    <a:pt x="394" y="959"/>
                  </a:lnTo>
                  <a:lnTo>
                    <a:pt x="399" y="964"/>
                  </a:lnTo>
                  <a:lnTo>
                    <a:pt x="399" y="959"/>
                  </a:lnTo>
                  <a:lnTo>
                    <a:pt x="399" y="959"/>
                  </a:lnTo>
                  <a:lnTo>
                    <a:pt x="399" y="959"/>
                  </a:lnTo>
                  <a:lnTo>
                    <a:pt x="404" y="954"/>
                  </a:lnTo>
                  <a:lnTo>
                    <a:pt x="404" y="954"/>
                  </a:lnTo>
                  <a:lnTo>
                    <a:pt x="404" y="954"/>
                  </a:lnTo>
                  <a:lnTo>
                    <a:pt x="404" y="954"/>
                  </a:lnTo>
                  <a:lnTo>
                    <a:pt x="404" y="949"/>
                  </a:lnTo>
                  <a:lnTo>
                    <a:pt x="404" y="954"/>
                  </a:lnTo>
                  <a:lnTo>
                    <a:pt x="409" y="949"/>
                  </a:lnTo>
                  <a:lnTo>
                    <a:pt x="409" y="949"/>
                  </a:lnTo>
                  <a:lnTo>
                    <a:pt x="415" y="949"/>
                  </a:lnTo>
                  <a:lnTo>
                    <a:pt x="415" y="949"/>
                  </a:lnTo>
                  <a:lnTo>
                    <a:pt x="415" y="949"/>
                  </a:lnTo>
                  <a:lnTo>
                    <a:pt x="415" y="949"/>
                  </a:lnTo>
                  <a:lnTo>
                    <a:pt x="415" y="949"/>
                  </a:lnTo>
                  <a:lnTo>
                    <a:pt x="415" y="944"/>
                  </a:lnTo>
                  <a:lnTo>
                    <a:pt x="415" y="944"/>
                  </a:lnTo>
                  <a:lnTo>
                    <a:pt x="420" y="944"/>
                  </a:lnTo>
                  <a:lnTo>
                    <a:pt x="420" y="939"/>
                  </a:lnTo>
                  <a:lnTo>
                    <a:pt x="420" y="939"/>
                  </a:lnTo>
                  <a:lnTo>
                    <a:pt x="420" y="939"/>
                  </a:lnTo>
                  <a:lnTo>
                    <a:pt x="420" y="933"/>
                  </a:lnTo>
                  <a:lnTo>
                    <a:pt x="420" y="933"/>
                  </a:lnTo>
                  <a:lnTo>
                    <a:pt x="420" y="933"/>
                  </a:lnTo>
                  <a:lnTo>
                    <a:pt x="420" y="933"/>
                  </a:lnTo>
                  <a:lnTo>
                    <a:pt x="425" y="933"/>
                  </a:lnTo>
                  <a:lnTo>
                    <a:pt x="425" y="933"/>
                  </a:lnTo>
                  <a:lnTo>
                    <a:pt x="425" y="933"/>
                  </a:lnTo>
                  <a:lnTo>
                    <a:pt x="425" y="933"/>
                  </a:lnTo>
                  <a:lnTo>
                    <a:pt x="425" y="933"/>
                  </a:lnTo>
                  <a:lnTo>
                    <a:pt x="430" y="933"/>
                  </a:lnTo>
                  <a:lnTo>
                    <a:pt x="430" y="933"/>
                  </a:lnTo>
                  <a:lnTo>
                    <a:pt x="430" y="933"/>
                  </a:lnTo>
                  <a:lnTo>
                    <a:pt x="430" y="933"/>
                  </a:lnTo>
                  <a:lnTo>
                    <a:pt x="430" y="933"/>
                  </a:lnTo>
                  <a:lnTo>
                    <a:pt x="430" y="933"/>
                  </a:lnTo>
                  <a:lnTo>
                    <a:pt x="430" y="933"/>
                  </a:lnTo>
                  <a:lnTo>
                    <a:pt x="435" y="933"/>
                  </a:lnTo>
                  <a:lnTo>
                    <a:pt x="435" y="933"/>
                  </a:lnTo>
                  <a:lnTo>
                    <a:pt x="435" y="928"/>
                  </a:lnTo>
                  <a:lnTo>
                    <a:pt x="435" y="928"/>
                  </a:lnTo>
                  <a:lnTo>
                    <a:pt x="440" y="928"/>
                  </a:lnTo>
                  <a:lnTo>
                    <a:pt x="440" y="928"/>
                  </a:lnTo>
                  <a:lnTo>
                    <a:pt x="440" y="928"/>
                  </a:lnTo>
                  <a:lnTo>
                    <a:pt x="440" y="928"/>
                  </a:lnTo>
                  <a:lnTo>
                    <a:pt x="446" y="928"/>
                  </a:lnTo>
                  <a:lnTo>
                    <a:pt x="440" y="928"/>
                  </a:lnTo>
                  <a:lnTo>
                    <a:pt x="446" y="928"/>
                  </a:lnTo>
                  <a:lnTo>
                    <a:pt x="446" y="923"/>
                  </a:lnTo>
                  <a:lnTo>
                    <a:pt x="446" y="923"/>
                  </a:lnTo>
                  <a:lnTo>
                    <a:pt x="446" y="923"/>
                  </a:lnTo>
                  <a:lnTo>
                    <a:pt x="451" y="923"/>
                  </a:lnTo>
                  <a:lnTo>
                    <a:pt x="451" y="923"/>
                  </a:lnTo>
                  <a:lnTo>
                    <a:pt x="451" y="923"/>
                  </a:lnTo>
                  <a:lnTo>
                    <a:pt x="451" y="923"/>
                  </a:lnTo>
                  <a:lnTo>
                    <a:pt x="456" y="923"/>
                  </a:lnTo>
                  <a:lnTo>
                    <a:pt x="456" y="923"/>
                  </a:lnTo>
                  <a:lnTo>
                    <a:pt x="456" y="923"/>
                  </a:lnTo>
                  <a:lnTo>
                    <a:pt x="456" y="923"/>
                  </a:lnTo>
                  <a:lnTo>
                    <a:pt x="456" y="923"/>
                  </a:lnTo>
                  <a:lnTo>
                    <a:pt x="461" y="923"/>
                  </a:lnTo>
                  <a:lnTo>
                    <a:pt x="461" y="923"/>
                  </a:lnTo>
                  <a:lnTo>
                    <a:pt x="461" y="923"/>
                  </a:lnTo>
                  <a:lnTo>
                    <a:pt x="461" y="918"/>
                  </a:lnTo>
                  <a:lnTo>
                    <a:pt x="461" y="918"/>
                  </a:lnTo>
                  <a:lnTo>
                    <a:pt x="461" y="918"/>
                  </a:lnTo>
                  <a:lnTo>
                    <a:pt x="461" y="913"/>
                  </a:lnTo>
                  <a:lnTo>
                    <a:pt x="461" y="913"/>
                  </a:lnTo>
                  <a:lnTo>
                    <a:pt x="461" y="918"/>
                  </a:lnTo>
                  <a:lnTo>
                    <a:pt x="461" y="918"/>
                  </a:lnTo>
                  <a:lnTo>
                    <a:pt x="461" y="918"/>
                  </a:lnTo>
                  <a:lnTo>
                    <a:pt x="466" y="918"/>
                  </a:lnTo>
                  <a:lnTo>
                    <a:pt x="466" y="918"/>
                  </a:lnTo>
                  <a:lnTo>
                    <a:pt x="466" y="918"/>
                  </a:lnTo>
                  <a:lnTo>
                    <a:pt x="466" y="918"/>
                  </a:lnTo>
                  <a:lnTo>
                    <a:pt x="466" y="918"/>
                  </a:lnTo>
                  <a:lnTo>
                    <a:pt x="466" y="913"/>
                  </a:lnTo>
                  <a:lnTo>
                    <a:pt x="466" y="913"/>
                  </a:lnTo>
                  <a:lnTo>
                    <a:pt x="466" y="913"/>
                  </a:lnTo>
                  <a:lnTo>
                    <a:pt x="466" y="913"/>
                  </a:lnTo>
                  <a:lnTo>
                    <a:pt x="466" y="907"/>
                  </a:lnTo>
                  <a:lnTo>
                    <a:pt x="466" y="907"/>
                  </a:lnTo>
                  <a:lnTo>
                    <a:pt x="466" y="907"/>
                  </a:lnTo>
                  <a:lnTo>
                    <a:pt x="472" y="907"/>
                  </a:lnTo>
                  <a:lnTo>
                    <a:pt x="472" y="907"/>
                  </a:lnTo>
                  <a:lnTo>
                    <a:pt x="472" y="907"/>
                  </a:lnTo>
                  <a:lnTo>
                    <a:pt x="472" y="907"/>
                  </a:lnTo>
                  <a:lnTo>
                    <a:pt x="472" y="907"/>
                  </a:lnTo>
                  <a:lnTo>
                    <a:pt x="472" y="907"/>
                  </a:lnTo>
                  <a:lnTo>
                    <a:pt x="477" y="907"/>
                  </a:lnTo>
                  <a:lnTo>
                    <a:pt x="477" y="907"/>
                  </a:lnTo>
                  <a:lnTo>
                    <a:pt x="477" y="902"/>
                  </a:lnTo>
                  <a:lnTo>
                    <a:pt x="477" y="902"/>
                  </a:lnTo>
                  <a:lnTo>
                    <a:pt x="477" y="902"/>
                  </a:lnTo>
                  <a:lnTo>
                    <a:pt x="477" y="902"/>
                  </a:lnTo>
                  <a:lnTo>
                    <a:pt x="482" y="902"/>
                  </a:lnTo>
                  <a:lnTo>
                    <a:pt x="482" y="902"/>
                  </a:lnTo>
                  <a:lnTo>
                    <a:pt x="482" y="902"/>
                  </a:lnTo>
                  <a:lnTo>
                    <a:pt x="482" y="902"/>
                  </a:lnTo>
                  <a:lnTo>
                    <a:pt x="482" y="902"/>
                  </a:lnTo>
                  <a:lnTo>
                    <a:pt x="482" y="902"/>
                  </a:lnTo>
                  <a:lnTo>
                    <a:pt x="482" y="902"/>
                  </a:lnTo>
                  <a:lnTo>
                    <a:pt x="487" y="902"/>
                  </a:lnTo>
                  <a:lnTo>
                    <a:pt x="487" y="902"/>
                  </a:lnTo>
                  <a:lnTo>
                    <a:pt x="487" y="897"/>
                  </a:lnTo>
                  <a:lnTo>
                    <a:pt x="487" y="902"/>
                  </a:lnTo>
                  <a:lnTo>
                    <a:pt x="487" y="902"/>
                  </a:lnTo>
                  <a:lnTo>
                    <a:pt x="487" y="902"/>
                  </a:lnTo>
                  <a:lnTo>
                    <a:pt x="487" y="897"/>
                  </a:lnTo>
                  <a:lnTo>
                    <a:pt x="487" y="897"/>
                  </a:lnTo>
                  <a:lnTo>
                    <a:pt x="487" y="897"/>
                  </a:lnTo>
                  <a:lnTo>
                    <a:pt x="492" y="897"/>
                  </a:lnTo>
                  <a:lnTo>
                    <a:pt x="492" y="897"/>
                  </a:lnTo>
                  <a:lnTo>
                    <a:pt x="492" y="892"/>
                  </a:lnTo>
                  <a:lnTo>
                    <a:pt x="492" y="892"/>
                  </a:lnTo>
                  <a:lnTo>
                    <a:pt x="492" y="892"/>
                  </a:lnTo>
                  <a:lnTo>
                    <a:pt x="492" y="892"/>
                  </a:lnTo>
                  <a:lnTo>
                    <a:pt x="492" y="892"/>
                  </a:lnTo>
                  <a:lnTo>
                    <a:pt x="497" y="887"/>
                  </a:lnTo>
                  <a:lnTo>
                    <a:pt x="497" y="887"/>
                  </a:lnTo>
                  <a:lnTo>
                    <a:pt x="497" y="887"/>
                  </a:lnTo>
                  <a:lnTo>
                    <a:pt x="497" y="887"/>
                  </a:lnTo>
                  <a:lnTo>
                    <a:pt x="503" y="887"/>
                  </a:lnTo>
                  <a:lnTo>
                    <a:pt x="503" y="887"/>
                  </a:lnTo>
                  <a:lnTo>
                    <a:pt x="503" y="887"/>
                  </a:lnTo>
                  <a:lnTo>
                    <a:pt x="503" y="881"/>
                  </a:lnTo>
                  <a:lnTo>
                    <a:pt x="508" y="881"/>
                  </a:lnTo>
                  <a:lnTo>
                    <a:pt x="508" y="881"/>
                  </a:lnTo>
                  <a:lnTo>
                    <a:pt x="508" y="881"/>
                  </a:lnTo>
                  <a:lnTo>
                    <a:pt x="508" y="876"/>
                  </a:lnTo>
                  <a:lnTo>
                    <a:pt x="508" y="876"/>
                  </a:lnTo>
                  <a:lnTo>
                    <a:pt x="508" y="881"/>
                  </a:lnTo>
                  <a:lnTo>
                    <a:pt x="508" y="881"/>
                  </a:lnTo>
                  <a:lnTo>
                    <a:pt x="513" y="881"/>
                  </a:lnTo>
                  <a:lnTo>
                    <a:pt x="513" y="876"/>
                  </a:lnTo>
                  <a:lnTo>
                    <a:pt x="513" y="876"/>
                  </a:lnTo>
                  <a:lnTo>
                    <a:pt x="513" y="876"/>
                  </a:lnTo>
                  <a:lnTo>
                    <a:pt x="513" y="881"/>
                  </a:lnTo>
                  <a:lnTo>
                    <a:pt x="518" y="881"/>
                  </a:lnTo>
                  <a:lnTo>
                    <a:pt x="518" y="881"/>
                  </a:lnTo>
                  <a:lnTo>
                    <a:pt x="518" y="881"/>
                  </a:lnTo>
                  <a:lnTo>
                    <a:pt x="523" y="876"/>
                  </a:lnTo>
                  <a:lnTo>
                    <a:pt x="518" y="876"/>
                  </a:lnTo>
                  <a:lnTo>
                    <a:pt x="518" y="876"/>
                  </a:lnTo>
                  <a:lnTo>
                    <a:pt x="518" y="876"/>
                  </a:lnTo>
                  <a:lnTo>
                    <a:pt x="518" y="876"/>
                  </a:lnTo>
                  <a:lnTo>
                    <a:pt x="513" y="876"/>
                  </a:lnTo>
                  <a:lnTo>
                    <a:pt x="513" y="871"/>
                  </a:lnTo>
                  <a:lnTo>
                    <a:pt x="513" y="871"/>
                  </a:lnTo>
                  <a:lnTo>
                    <a:pt x="518" y="871"/>
                  </a:lnTo>
                  <a:lnTo>
                    <a:pt x="518" y="871"/>
                  </a:lnTo>
                  <a:lnTo>
                    <a:pt x="518" y="871"/>
                  </a:lnTo>
                  <a:lnTo>
                    <a:pt x="518" y="876"/>
                  </a:lnTo>
                  <a:lnTo>
                    <a:pt x="518" y="876"/>
                  </a:lnTo>
                  <a:lnTo>
                    <a:pt x="523" y="871"/>
                  </a:lnTo>
                  <a:lnTo>
                    <a:pt x="523" y="871"/>
                  </a:lnTo>
                  <a:lnTo>
                    <a:pt x="523" y="871"/>
                  </a:lnTo>
                  <a:lnTo>
                    <a:pt x="523" y="871"/>
                  </a:lnTo>
                  <a:lnTo>
                    <a:pt x="523" y="871"/>
                  </a:lnTo>
                  <a:lnTo>
                    <a:pt x="518" y="871"/>
                  </a:lnTo>
                  <a:lnTo>
                    <a:pt x="518" y="866"/>
                  </a:lnTo>
                  <a:lnTo>
                    <a:pt x="518" y="866"/>
                  </a:lnTo>
                  <a:lnTo>
                    <a:pt x="523" y="866"/>
                  </a:lnTo>
                  <a:lnTo>
                    <a:pt x="523" y="866"/>
                  </a:lnTo>
                  <a:lnTo>
                    <a:pt x="523" y="866"/>
                  </a:lnTo>
                  <a:lnTo>
                    <a:pt x="523" y="866"/>
                  </a:lnTo>
                  <a:lnTo>
                    <a:pt x="523" y="866"/>
                  </a:lnTo>
                  <a:lnTo>
                    <a:pt x="523" y="861"/>
                  </a:lnTo>
                  <a:lnTo>
                    <a:pt x="523" y="861"/>
                  </a:lnTo>
                  <a:lnTo>
                    <a:pt x="523" y="861"/>
                  </a:lnTo>
                  <a:lnTo>
                    <a:pt x="523" y="861"/>
                  </a:lnTo>
                  <a:lnTo>
                    <a:pt x="523" y="856"/>
                  </a:lnTo>
                  <a:lnTo>
                    <a:pt x="529" y="856"/>
                  </a:lnTo>
                  <a:lnTo>
                    <a:pt x="529" y="861"/>
                  </a:lnTo>
                  <a:lnTo>
                    <a:pt x="529" y="861"/>
                  </a:lnTo>
                  <a:lnTo>
                    <a:pt x="529" y="856"/>
                  </a:lnTo>
                  <a:lnTo>
                    <a:pt x="534" y="856"/>
                  </a:lnTo>
                  <a:lnTo>
                    <a:pt x="534" y="856"/>
                  </a:lnTo>
                  <a:lnTo>
                    <a:pt x="534" y="856"/>
                  </a:lnTo>
                  <a:lnTo>
                    <a:pt x="539" y="856"/>
                  </a:lnTo>
                  <a:lnTo>
                    <a:pt x="539" y="856"/>
                  </a:lnTo>
                  <a:lnTo>
                    <a:pt x="539" y="861"/>
                  </a:lnTo>
                  <a:lnTo>
                    <a:pt x="539" y="861"/>
                  </a:lnTo>
                  <a:lnTo>
                    <a:pt x="539" y="861"/>
                  </a:lnTo>
                  <a:lnTo>
                    <a:pt x="539" y="866"/>
                  </a:lnTo>
                  <a:lnTo>
                    <a:pt x="544" y="866"/>
                  </a:lnTo>
                  <a:lnTo>
                    <a:pt x="539" y="866"/>
                  </a:lnTo>
                  <a:lnTo>
                    <a:pt x="544" y="866"/>
                  </a:lnTo>
                  <a:lnTo>
                    <a:pt x="544" y="871"/>
                  </a:lnTo>
                  <a:lnTo>
                    <a:pt x="544" y="871"/>
                  </a:lnTo>
                  <a:lnTo>
                    <a:pt x="549" y="871"/>
                  </a:lnTo>
                  <a:lnTo>
                    <a:pt x="549" y="871"/>
                  </a:lnTo>
                  <a:lnTo>
                    <a:pt x="549" y="866"/>
                  </a:lnTo>
                  <a:lnTo>
                    <a:pt x="549" y="866"/>
                  </a:lnTo>
                  <a:lnTo>
                    <a:pt x="555" y="866"/>
                  </a:lnTo>
                  <a:lnTo>
                    <a:pt x="555" y="866"/>
                  </a:lnTo>
                  <a:lnTo>
                    <a:pt x="555" y="866"/>
                  </a:lnTo>
                  <a:lnTo>
                    <a:pt x="555" y="866"/>
                  </a:lnTo>
                  <a:lnTo>
                    <a:pt x="560" y="866"/>
                  </a:lnTo>
                  <a:lnTo>
                    <a:pt x="560" y="866"/>
                  </a:lnTo>
                  <a:lnTo>
                    <a:pt x="565" y="866"/>
                  </a:lnTo>
                  <a:lnTo>
                    <a:pt x="565" y="866"/>
                  </a:lnTo>
                  <a:lnTo>
                    <a:pt x="565" y="866"/>
                  </a:lnTo>
                  <a:lnTo>
                    <a:pt x="565" y="861"/>
                  </a:lnTo>
                  <a:lnTo>
                    <a:pt x="570" y="861"/>
                  </a:lnTo>
                  <a:lnTo>
                    <a:pt x="570" y="861"/>
                  </a:lnTo>
                  <a:lnTo>
                    <a:pt x="570" y="861"/>
                  </a:lnTo>
                  <a:lnTo>
                    <a:pt x="570" y="856"/>
                  </a:lnTo>
                  <a:lnTo>
                    <a:pt x="570" y="856"/>
                  </a:lnTo>
                  <a:lnTo>
                    <a:pt x="570" y="856"/>
                  </a:lnTo>
                  <a:lnTo>
                    <a:pt x="575" y="856"/>
                  </a:lnTo>
                  <a:lnTo>
                    <a:pt x="575" y="850"/>
                  </a:lnTo>
                  <a:lnTo>
                    <a:pt x="575" y="850"/>
                  </a:lnTo>
                  <a:lnTo>
                    <a:pt x="575" y="856"/>
                  </a:lnTo>
                  <a:lnTo>
                    <a:pt x="575" y="856"/>
                  </a:lnTo>
                  <a:lnTo>
                    <a:pt x="575" y="856"/>
                  </a:lnTo>
                  <a:lnTo>
                    <a:pt x="580" y="850"/>
                  </a:lnTo>
                  <a:lnTo>
                    <a:pt x="580" y="856"/>
                  </a:lnTo>
                  <a:lnTo>
                    <a:pt x="580" y="856"/>
                  </a:lnTo>
                  <a:lnTo>
                    <a:pt x="580" y="856"/>
                  </a:lnTo>
                  <a:lnTo>
                    <a:pt x="580" y="856"/>
                  </a:lnTo>
                  <a:lnTo>
                    <a:pt x="586" y="856"/>
                  </a:lnTo>
                  <a:lnTo>
                    <a:pt x="586" y="861"/>
                  </a:lnTo>
                  <a:lnTo>
                    <a:pt x="586" y="861"/>
                  </a:lnTo>
                  <a:lnTo>
                    <a:pt x="591" y="861"/>
                  </a:lnTo>
                  <a:lnTo>
                    <a:pt x="591" y="861"/>
                  </a:lnTo>
                  <a:lnTo>
                    <a:pt x="591" y="856"/>
                  </a:lnTo>
                  <a:lnTo>
                    <a:pt x="591" y="856"/>
                  </a:lnTo>
                  <a:lnTo>
                    <a:pt x="591" y="856"/>
                  </a:lnTo>
                  <a:lnTo>
                    <a:pt x="591" y="856"/>
                  </a:lnTo>
                  <a:lnTo>
                    <a:pt x="591" y="850"/>
                  </a:lnTo>
                  <a:lnTo>
                    <a:pt x="591" y="850"/>
                  </a:lnTo>
                  <a:lnTo>
                    <a:pt x="591" y="850"/>
                  </a:lnTo>
                  <a:lnTo>
                    <a:pt x="591" y="850"/>
                  </a:lnTo>
                  <a:lnTo>
                    <a:pt x="591" y="850"/>
                  </a:lnTo>
                  <a:lnTo>
                    <a:pt x="591" y="845"/>
                  </a:lnTo>
                  <a:lnTo>
                    <a:pt x="591" y="845"/>
                  </a:lnTo>
                  <a:lnTo>
                    <a:pt x="591" y="845"/>
                  </a:lnTo>
                  <a:lnTo>
                    <a:pt x="596" y="850"/>
                  </a:lnTo>
                  <a:lnTo>
                    <a:pt x="596" y="850"/>
                  </a:lnTo>
                  <a:lnTo>
                    <a:pt x="596" y="850"/>
                  </a:lnTo>
                  <a:lnTo>
                    <a:pt x="596" y="845"/>
                  </a:lnTo>
                  <a:lnTo>
                    <a:pt x="596" y="845"/>
                  </a:lnTo>
                  <a:lnTo>
                    <a:pt x="596" y="845"/>
                  </a:lnTo>
                  <a:lnTo>
                    <a:pt x="596" y="845"/>
                  </a:lnTo>
                  <a:lnTo>
                    <a:pt x="601" y="840"/>
                  </a:lnTo>
                  <a:lnTo>
                    <a:pt x="601" y="840"/>
                  </a:lnTo>
                  <a:lnTo>
                    <a:pt x="601" y="840"/>
                  </a:lnTo>
                  <a:lnTo>
                    <a:pt x="606" y="840"/>
                  </a:lnTo>
                  <a:lnTo>
                    <a:pt x="606" y="840"/>
                  </a:lnTo>
                  <a:lnTo>
                    <a:pt x="606" y="840"/>
                  </a:lnTo>
                  <a:lnTo>
                    <a:pt x="606" y="835"/>
                  </a:lnTo>
                  <a:lnTo>
                    <a:pt x="606" y="835"/>
                  </a:lnTo>
                  <a:lnTo>
                    <a:pt x="606" y="835"/>
                  </a:lnTo>
                  <a:lnTo>
                    <a:pt x="612" y="840"/>
                  </a:lnTo>
                  <a:lnTo>
                    <a:pt x="612" y="840"/>
                  </a:lnTo>
                  <a:lnTo>
                    <a:pt x="612" y="840"/>
                  </a:lnTo>
                  <a:lnTo>
                    <a:pt x="612" y="840"/>
                  </a:lnTo>
                  <a:lnTo>
                    <a:pt x="617" y="840"/>
                  </a:lnTo>
                  <a:lnTo>
                    <a:pt x="617" y="840"/>
                  </a:lnTo>
                  <a:lnTo>
                    <a:pt x="617" y="840"/>
                  </a:lnTo>
                  <a:lnTo>
                    <a:pt x="622" y="840"/>
                  </a:lnTo>
                  <a:lnTo>
                    <a:pt x="622" y="840"/>
                  </a:lnTo>
                  <a:lnTo>
                    <a:pt x="622" y="840"/>
                  </a:lnTo>
                  <a:lnTo>
                    <a:pt x="622" y="840"/>
                  </a:lnTo>
                  <a:lnTo>
                    <a:pt x="627" y="835"/>
                  </a:lnTo>
                  <a:lnTo>
                    <a:pt x="627" y="835"/>
                  </a:lnTo>
                  <a:lnTo>
                    <a:pt x="622" y="835"/>
                  </a:lnTo>
                  <a:lnTo>
                    <a:pt x="627" y="835"/>
                  </a:lnTo>
                  <a:lnTo>
                    <a:pt x="622" y="835"/>
                  </a:lnTo>
                  <a:lnTo>
                    <a:pt x="622" y="830"/>
                  </a:lnTo>
                  <a:lnTo>
                    <a:pt x="627" y="830"/>
                  </a:lnTo>
                  <a:lnTo>
                    <a:pt x="627" y="830"/>
                  </a:lnTo>
                  <a:lnTo>
                    <a:pt x="627" y="830"/>
                  </a:lnTo>
                  <a:lnTo>
                    <a:pt x="627" y="830"/>
                  </a:lnTo>
                  <a:lnTo>
                    <a:pt x="627" y="824"/>
                  </a:lnTo>
                  <a:lnTo>
                    <a:pt x="627" y="824"/>
                  </a:lnTo>
                  <a:lnTo>
                    <a:pt x="627" y="824"/>
                  </a:lnTo>
                  <a:lnTo>
                    <a:pt x="632" y="824"/>
                  </a:lnTo>
                  <a:lnTo>
                    <a:pt x="632" y="824"/>
                  </a:lnTo>
                  <a:lnTo>
                    <a:pt x="632" y="819"/>
                  </a:lnTo>
                  <a:lnTo>
                    <a:pt x="632" y="819"/>
                  </a:lnTo>
                  <a:lnTo>
                    <a:pt x="632" y="819"/>
                  </a:lnTo>
                  <a:lnTo>
                    <a:pt x="632" y="819"/>
                  </a:lnTo>
                  <a:lnTo>
                    <a:pt x="632" y="814"/>
                  </a:lnTo>
                  <a:lnTo>
                    <a:pt x="632" y="814"/>
                  </a:lnTo>
                  <a:lnTo>
                    <a:pt x="632" y="814"/>
                  </a:lnTo>
                  <a:lnTo>
                    <a:pt x="632" y="814"/>
                  </a:lnTo>
                  <a:lnTo>
                    <a:pt x="632" y="814"/>
                  </a:lnTo>
                  <a:lnTo>
                    <a:pt x="632" y="809"/>
                  </a:lnTo>
                  <a:lnTo>
                    <a:pt x="632" y="809"/>
                  </a:lnTo>
                  <a:lnTo>
                    <a:pt x="632" y="809"/>
                  </a:lnTo>
                  <a:lnTo>
                    <a:pt x="632" y="809"/>
                  </a:lnTo>
                  <a:lnTo>
                    <a:pt x="632" y="804"/>
                  </a:lnTo>
                  <a:lnTo>
                    <a:pt x="627" y="804"/>
                  </a:lnTo>
                  <a:lnTo>
                    <a:pt x="627" y="804"/>
                  </a:lnTo>
                  <a:lnTo>
                    <a:pt x="627" y="804"/>
                  </a:lnTo>
                  <a:lnTo>
                    <a:pt x="622" y="804"/>
                  </a:lnTo>
                  <a:lnTo>
                    <a:pt x="622" y="804"/>
                  </a:lnTo>
                  <a:lnTo>
                    <a:pt x="622" y="798"/>
                  </a:lnTo>
                  <a:lnTo>
                    <a:pt x="622" y="798"/>
                  </a:lnTo>
                  <a:lnTo>
                    <a:pt x="622" y="798"/>
                  </a:lnTo>
                  <a:lnTo>
                    <a:pt x="622" y="798"/>
                  </a:lnTo>
                  <a:lnTo>
                    <a:pt x="622" y="793"/>
                  </a:lnTo>
                  <a:lnTo>
                    <a:pt x="622" y="793"/>
                  </a:lnTo>
                  <a:lnTo>
                    <a:pt x="622" y="793"/>
                  </a:lnTo>
                  <a:lnTo>
                    <a:pt x="622" y="788"/>
                  </a:lnTo>
                  <a:lnTo>
                    <a:pt x="622" y="788"/>
                  </a:lnTo>
                  <a:lnTo>
                    <a:pt x="627" y="788"/>
                  </a:lnTo>
                  <a:lnTo>
                    <a:pt x="627" y="788"/>
                  </a:lnTo>
                  <a:lnTo>
                    <a:pt x="627" y="783"/>
                  </a:lnTo>
                  <a:lnTo>
                    <a:pt x="627" y="783"/>
                  </a:lnTo>
                  <a:lnTo>
                    <a:pt x="622" y="783"/>
                  </a:lnTo>
                  <a:lnTo>
                    <a:pt x="622" y="783"/>
                  </a:lnTo>
                  <a:lnTo>
                    <a:pt x="622" y="783"/>
                  </a:lnTo>
                  <a:lnTo>
                    <a:pt x="622" y="778"/>
                  </a:lnTo>
                  <a:lnTo>
                    <a:pt x="622" y="778"/>
                  </a:lnTo>
                  <a:lnTo>
                    <a:pt x="622" y="778"/>
                  </a:lnTo>
                  <a:lnTo>
                    <a:pt x="622" y="778"/>
                  </a:lnTo>
                  <a:lnTo>
                    <a:pt x="622" y="778"/>
                  </a:lnTo>
                  <a:lnTo>
                    <a:pt x="622" y="778"/>
                  </a:lnTo>
                  <a:lnTo>
                    <a:pt x="622" y="778"/>
                  </a:lnTo>
                  <a:lnTo>
                    <a:pt x="617" y="778"/>
                  </a:lnTo>
                  <a:lnTo>
                    <a:pt x="617" y="778"/>
                  </a:lnTo>
                  <a:lnTo>
                    <a:pt x="617" y="778"/>
                  </a:lnTo>
                  <a:lnTo>
                    <a:pt x="612" y="778"/>
                  </a:lnTo>
                  <a:lnTo>
                    <a:pt x="612" y="773"/>
                  </a:lnTo>
                  <a:lnTo>
                    <a:pt x="612" y="773"/>
                  </a:lnTo>
                  <a:lnTo>
                    <a:pt x="612" y="773"/>
                  </a:lnTo>
                  <a:lnTo>
                    <a:pt x="612" y="773"/>
                  </a:lnTo>
                  <a:lnTo>
                    <a:pt x="612" y="767"/>
                  </a:lnTo>
                  <a:lnTo>
                    <a:pt x="612" y="767"/>
                  </a:lnTo>
                  <a:lnTo>
                    <a:pt x="612" y="767"/>
                  </a:lnTo>
                  <a:lnTo>
                    <a:pt x="606" y="773"/>
                  </a:lnTo>
                  <a:lnTo>
                    <a:pt x="606" y="767"/>
                  </a:lnTo>
                  <a:lnTo>
                    <a:pt x="606" y="767"/>
                  </a:lnTo>
                  <a:lnTo>
                    <a:pt x="606" y="767"/>
                  </a:lnTo>
                  <a:lnTo>
                    <a:pt x="606" y="767"/>
                  </a:lnTo>
                  <a:lnTo>
                    <a:pt x="606" y="767"/>
                  </a:lnTo>
                  <a:lnTo>
                    <a:pt x="606" y="762"/>
                  </a:lnTo>
                  <a:lnTo>
                    <a:pt x="606" y="762"/>
                  </a:lnTo>
                  <a:lnTo>
                    <a:pt x="606" y="762"/>
                  </a:lnTo>
                  <a:lnTo>
                    <a:pt x="606" y="762"/>
                  </a:lnTo>
                  <a:lnTo>
                    <a:pt x="606" y="762"/>
                  </a:lnTo>
                  <a:lnTo>
                    <a:pt x="606" y="762"/>
                  </a:lnTo>
                  <a:lnTo>
                    <a:pt x="612" y="762"/>
                  </a:lnTo>
                  <a:lnTo>
                    <a:pt x="612" y="757"/>
                  </a:lnTo>
                  <a:lnTo>
                    <a:pt x="612" y="757"/>
                  </a:lnTo>
                  <a:lnTo>
                    <a:pt x="612" y="757"/>
                  </a:lnTo>
                  <a:lnTo>
                    <a:pt x="612" y="757"/>
                  </a:lnTo>
                  <a:lnTo>
                    <a:pt x="612" y="757"/>
                  </a:lnTo>
                  <a:lnTo>
                    <a:pt x="612" y="752"/>
                  </a:lnTo>
                  <a:lnTo>
                    <a:pt x="612" y="752"/>
                  </a:lnTo>
                  <a:lnTo>
                    <a:pt x="612" y="752"/>
                  </a:lnTo>
                  <a:lnTo>
                    <a:pt x="612" y="752"/>
                  </a:lnTo>
                  <a:lnTo>
                    <a:pt x="612" y="747"/>
                  </a:lnTo>
                  <a:lnTo>
                    <a:pt x="612" y="747"/>
                  </a:lnTo>
                  <a:lnTo>
                    <a:pt x="612" y="747"/>
                  </a:lnTo>
                  <a:lnTo>
                    <a:pt x="612" y="741"/>
                  </a:lnTo>
                  <a:lnTo>
                    <a:pt x="612" y="741"/>
                  </a:lnTo>
                  <a:lnTo>
                    <a:pt x="612" y="741"/>
                  </a:lnTo>
                  <a:lnTo>
                    <a:pt x="617" y="741"/>
                  </a:lnTo>
                  <a:lnTo>
                    <a:pt x="617" y="741"/>
                  </a:lnTo>
                  <a:lnTo>
                    <a:pt x="617" y="736"/>
                  </a:lnTo>
                  <a:lnTo>
                    <a:pt x="617" y="736"/>
                  </a:lnTo>
                  <a:lnTo>
                    <a:pt x="622" y="736"/>
                  </a:lnTo>
                  <a:lnTo>
                    <a:pt x="622" y="736"/>
                  </a:lnTo>
                  <a:lnTo>
                    <a:pt x="622" y="736"/>
                  </a:lnTo>
                  <a:lnTo>
                    <a:pt x="622" y="736"/>
                  </a:lnTo>
                  <a:lnTo>
                    <a:pt x="622" y="736"/>
                  </a:lnTo>
                  <a:lnTo>
                    <a:pt x="622" y="731"/>
                  </a:lnTo>
                  <a:lnTo>
                    <a:pt x="627" y="731"/>
                  </a:lnTo>
                  <a:lnTo>
                    <a:pt x="627" y="731"/>
                  </a:lnTo>
                  <a:lnTo>
                    <a:pt x="627" y="731"/>
                  </a:lnTo>
                  <a:lnTo>
                    <a:pt x="627" y="731"/>
                  </a:lnTo>
                  <a:lnTo>
                    <a:pt x="627" y="726"/>
                  </a:lnTo>
                  <a:lnTo>
                    <a:pt x="627" y="726"/>
                  </a:lnTo>
                  <a:lnTo>
                    <a:pt x="627" y="726"/>
                  </a:lnTo>
                  <a:lnTo>
                    <a:pt x="627" y="726"/>
                  </a:lnTo>
                  <a:lnTo>
                    <a:pt x="627" y="721"/>
                  </a:lnTo>
                  <a:lnTo>
                    <a:pt x="627" y="721"/>
                  </a:lnTo>
                  <a:lnTo>
                    <a:pt x="627" y="721"/>
                  </a:lnTo>
                  <a:lnTo>
                    <a:pt x="632" y="721"/>
                  </a:lnTo>
                  <a:lnTo>
                    <a:pt x="627" y="721"/>
                  </a:lnTo>
                  <a:lnTo>
                    <a:pt x="627" y="721"/>
                  </a:lnTo>
                  <a:lnTo>
                    <a:pt x="632" y="716"/>
                  </a:lnTo>
                  <a:lnTo>
                    <a:pt x="632" y="716"/>
                  </a:lnTo>
                  <a:lnTo>
                    <a:pt x="632" y="716"/>
                  </a:lnTo>
                  <a:lnTo>
                    <a:pt x="632" y="716"/>
                  </a:lnTo>
                  <a:lnTo>
                    <a:pt x="632" y="716"/>
                  </a:lnTo>
                  <a:lnTo>
                    <a:pt x="632" y="710"/>
                  </a:lnTo>
                  <a:lnTo>
                    <a:pt x="632" y="710"/>
                  </a:lnTo>
                  <a:lnTo>
                    <a:pt x="632" y="710"/>
                  </a:lnTo>
                  <a:lnTo>
                    <a:pt x="637" y="710"/>
                  </a:lnTo>
                  <a:lnTo>
                    <a:pt x="637" y="705"/>
                  </a:lnTo>
                  <a:lnTo>
                    <a:pt x="637" y="705"/>
                  </a:lnTo>
                  <a:lnTo>
                    <a:pt x="637" y="705"/>
                  </a:lnTo>
                  <a:lnTo>
                    <a:pt x="637" y="705"/>
                  </a:lnTo>
                  <a:lnTo>
                    <a:pt x="637" y="705"/>
                  </a:lnTo>
                  <a:lnTo>
                    <a:pt x="643" y="705"/>
                  </a:lnTo>
                  <a:lnTo>
                    <a:pt x="643" y="705"/>
                  </a:lnTo>
                  <a:lnTo>
                    <a:pt x="643" y="705"/>
                  </a:lnTo>
                  <a:lnTo>
                    <a:pt x="643" y="705"/>
                  </a:lnTo>
                  <a:lnTo>
                    <a:pt x="643" y="700"/>
                  </a:lnTo>
                  <a:lnTo>
                    <a:pt x="648" y="700"/>
                  </a:lnTo>
                  <a:lnTo>
                    <a:pt x="648" y="700"/>
                  </a:lnTo>
                  <a:lnTo>
                    <a:pt x="648" y="700"/>
                  </a:lnTo>
                  <a:lnTo>
                    <a:pt x="653" y="700"/>
                  </a:lnTo>
                  <a:lnTo>
                    <a:pt x="648" y="700"/>
                  </a:lnTo>
                  <a:lnTo>
                    <a:pt x="648" y="700"/>
                  </a:lnTo>
                  <a:lnTo>
                    <a:pt x="648" y="695"/>
                  </a:lnTo>
                  <a:lnTo>
                    <a:pt x="648" y="695"/>
                  </a:lnTo>
                  <a:lnTo>
                    <a:pt x="648" y="695"/>
                  </a:lnTo>
                  <a:lnTo>
                    <a:pt x="648" y="695"/>
                  </a:lnTo>
                  <a:lnTo>
                    <a:pt x="643" y="695"/>
                  </a:lnTo>
                  <a:lnTo>
                    <a:pt x="643" y="695"/>
                  </a:lnTo>
                  <a:lnTo>
                    <a:pt x="643" y="695"/>
                  </a:lnTo>
                  <a:lnTo>
                    <a:pt x="643" y="690"/>
                  </a:lnTo>
                  <a:lnTo>
                    <a:pt x="643" y="690"/>
                  </a:lnTo>
                  <a:lnTo>
                    <a:pt x="637" y="690"/>
                  </a:lnTo>
                  <a:lnTo>
                    <a:pt x="637" y="690"/>
                  </a:lnTo>
                  <a:lnTo>
                    <a:pt x="637" y="690"/>
                  </a:lnTo>
                  <a:lnTo>
                    <a:pt x="637" y="690"/>
                  </a:lnTo>
                  <a:lnTo>
                    <a:pt x="637" y="684"/>
                  </a:lnTo>
                  <a:lnTo>
                    <a:pt x="637" y="684"/>
                  </a:lnTo>
                  <a:lnTo>
                    <a:pt x="637" y="684"/>
                  </a:lnTo>
                  <a:lnTo>
                    <a:pt x="637" y="684"/>
                  </a:lnTo>
                  <a:lnTo>
                    <a:pt x="637" y="684"/>
                  </a:lnTo>
                  <a:lnTo>
                    <a:pt x="637" y="679"/>
                  </a:lnTo>
                  <a:lnTo>
                    <a:pt x="637" y="684"/>
                  </a:lnTo>
                  <a:lnTo>
                    <a:pt x="643" y="684"/>
                  </a:lnTo>
                  <a:lnTo>
                    <a:pt x="643" y="684"/>
                  </a:lnTo>
                  <a:lnTo>
                    <a:pt x="643" y="684"/>
                  </a:lnTo>
                  <a:lnTo>
                    <a:pt x="643" y="690"/>
                  </a:lnTo>
                  <a:lnTo>
                    <a:pt x="643" y="690"/>
                  </a:lnTo>
                  <a:lnTo>
                    <a:pt x="643" y="690"/>
                  </a:lnTo>
                  <a:lnTo>
                    <a:pt x="643" y="690"/>
                  </a:lnTo>
                  <a:lnTo>
                    <a:pt x="648" y="690"/>
                  </a:lnTo>
                  <a:lnTo>
                    <a:pt x="648" y="690"/>
                  </a:lnTo>
                  <a:lnTo>
                    <a:pt x="648" y="684"/>
                  </a:lnTo>
                  <a:lnTo>
                    <a:pt x="648" y="684"/>
                  </a:lnTo>
                  <a:lnTo>
                    <a:pt x="648" y="684"/>
                  </a:lnTo>
                  <a:lnTo>
                    <a:pt x="648" y="679"/>
                  </a:lnTo>
                  <a:lnTo>
                    <a:pt x="648" y="679"/>
                  </a:lnTo>
                  <a:lnTo>
                    <a:pt x="648" y="679"/>
                  </a:lnTo>
                  <a:lnTo>
                    <a:pt x="643" y="679"/>
                  </a:lnTo>
                  <a:lnTo>
                    <a:pt x="643" y="674"/>
                  </a:lnTo>
                  <a:lnTo>
                    <a:pt x="643" y="674"/>
                  </a:lnTo>
                  <a:lnTo>
                    <a:pt x="643" y="674"/>
                  </a:lnTo>
                  <a:lnTo>
                    <a:pt x="643" y="674"/>
                  </a:lnTo>
                  <a:lnTo>
                    <a:pt x="643" y="674"/>
                  </a:lnTo>
                  <a:lnTo>
                    <a:pt x="643" y="674"/>
                  </a:lnTo>
                  <a:lnTo>
                    <a:pt x="648" y="674"/>
                  </a:lnTo>
                  <a:lnTo>
                    <a:pt x="648" y="674"/>
                  </a:lnTo>
                  <a:lnTo>
                    <a:pt x="648" y="674"/>
                  </a:lnTo>
                  <a:lnTo>
                    <a:pt x="648" y="674"/>
                  </a:lnTo>
                  <a:lnTo>
                    <a:pt x="648" y="674"/>
                  </a:lnTo>
                  <a:lnTo>
                    <a:pt x="648" y="669"/>
                  </a:lnTo>
                  <a:lnTo>
                    <a:pt x="648" y="669"/>
                  </a:lnTo>
                  <a:lnTo>
                    <a:pt x="648" y="669"/>
                  </a:lnTo>
                  <a:lnTo>
                    <a:pt x="653" y="669"/>
                  </a:lnTo>
                  <a:lnTo>
                    <a:pt x="653" y="669"/>
                  </a:lnTo>
                  <a:lnTo>
                    <a:pt x="653" y="669"/>
                  </a:lnTo>
                  <a:lnTo>
                    <a:pt x="658" y="669"/>
                  </a:lnTo>
                  <a:lnTo>
                    <a:pt x="658" y="664"/>
                  </a:lnTo>
                  <a:lnTo>
                    <a:pt x="658" y="664"/>
                  </a:lnTo>
                  <a:lnTo>
                    <a:pt x="658" y="664"/>
                  </a:lnTo>
                  <a:lnTo>
                    <a:pt x="653" y="664"/>
                  </a:lnTo>
                  <a:lnTo>
                    <a:pt x="653" y="664"/>
                  </a:lnTo>
                  <a:lnTo>
                    <a:pt x="653" y="664"/>
                  </a:lnTo>
                  <a:lnTo>
                    <a:pt x="653" y="658"/>
                  </a:lnTo>
                  <a:lnTo>
                    <a:pt x="653" y="658"/>
                  </a:lnTo>
                  <a:lnTo>
                    <a:pt x="648" y="658"/>
                  </a:lnTo>
                  <a:lnTo>
                    <a:pt x="648" y="658"/>
                  </a:lnTo>
                  <a:lnTo>
                    <a:pt x="653" y="658"/>
                  </a:lnTo>
                  <a:lnTo>
                    <a:pt x="653" y="653"/>
                  </a:lnTo>
                  <a:lnTo>
                    <a:pt x="653" y="653"/>
                  </a:lnTo>
                  <a:lnTo>
                    <a:pt x="653" y="653"/>
                  </a:lnTo>
                  <a:lnTo>
                    <a:pt x="653" y="653"/>
                  </a:lnTo>
                  <a:lnTo>
                    <a:pt x="658" y="658"/>
                  </a:lnTo>
                  <a:lnTo>
                    <a:pt x="658" y="653"/>
                  </a:lnTo>
                  <a:lnTo>
                    <a:pt x="658" y="653"/>
                  </a:lnTo>
                  <a:lnTo>
                    <a:pt x="658" y="653"/>
                  </a:lnTo>
                  <a:lnTo>
                    <a:pt x="658" y="653"/>
                  </a:lnTo>
                  <a:lnTo>
                    <a:pt x="658" y="648"/>
                  </a:lnTo>
                  <a:lnTo>
                    <a:pt x="658" y="648"/>
                  </a:lnTo>
                  <a:lnTo>
                    <a:pt x="663" y="648"/>
                  </a:lnTo>
                  <a:lnTo>
                    <a:pt x="663" y="648"/>
                  </a:lnTo>
                  <a:lnTo>
                    <a:pt x="663" y="648"/>
                  </a:lnTo>
                  <a:lnTo>
                    <a:pt x="663" y="648"/>
                  </a:lnTo>
                  <a:lnTo>
                    <a:pt x="663" y="648"/>
                  </a:lnTo>
                  <a:lnTo>
                    <a:pt x="669" y="643"/>
                  </a:lnTo>
                  <a:lnTo>
                    <a:pt x="669" y="648"/>
                  </a:lnTo>
                  <a:lnTo>
                    <a:pt x="669" y="648"/>
                  </a:lnTo>
                  <a:lnTo>
                    <a:pt x="669" y="648"/>
                  </a:lnTo>
                  <a:lnTo>
                    <a:pt x="669" y="643"/>
                  </a:lnTo>
                  <a:lnTo>
                    <a:pt x="669" y="643"/>
                  </a:lnTo>
                  <a:lnTo>
                    <a:pt x="669" y="643"/>
                  </a:lnTo>
                  <a:lnTo>
                    <a:pt x="669" y="638"/>
                  </a:lnTo>
                  <a:lnTo>
                    <a:pt x="669" y="638"/>
                  </a:lnTo>
                  <a:lnTo>
                    <a:pt x="669" y="638"/>
                  </a:lnTo>
                  <a:lnTo>
                    <a:pt x="669" y="638"/>
                  </a:lnTo>
                  <a:lnTo>
                    <a:pt x="674" y="638"/>
                  </a:lnTo>
                  <a:lnTo>
                    <a:pt x="674" y="638"/>
                  </a:lnTo>
                  <a:lnTo>
                    <a:pt x="674" y="638"/>
                  </a:lnTo>
                  <a:lnTo>
                    <a:pt x="674" y="638"/>
                  </a:lnTo>
                  <a:lnTo>
                    <a:pt x="674" y="638"/>
                  </a:lnTo>
                  <a:lnTo>
                    <a:pt x="674" y="638"/>
                  </a:lnTo>
                  <a:lnTo>
                    <a:pt x="674" y="638"/>
                  </a:lnTo>
                  <a:lnTo>
                    <a:pt x="674" y="633"/>
                  </a:lnTo>
                  <a:lnTo>
                    <a:pt x="674" y="633"/>
                  </a:lnTo>
                  <a:lnTo>
                    <a:pt x="679" y="633"/>
                  </a:lnTo>
                  <a:lnTo>
                    <a:pt x="674" y="633"/>
                  </a:lnTo>
                  <a:lnTo>
                    <a:pt x="674" y="627"/>
                  </a:lnTo>
                  <a:lnTo>
                    <a:pt x="674" y="627"/>
                  </a:lnTo>
                  <a:lnTo>
                    <a:pt x="674" y="627"/>
                  </a:lnTo>
                  <a:lnTo>
                    <a:pt x="674" y="622"/>
                  </a:lnTo>
                  <a:lnTo>
                    <a:pt x="674" y="622"/>
                  </a:lnTo>
                  <a:lnTo>
                    <a:pt x="674" y="622"/>
                  </a:lnTo>
                  <a:lnTo>
                    <a:pt x="674" y="622"/>
                  </a:lnTo>
                  <a:lnTo>
                    <a:pt x="674" y="622"/>
                  </a:lnTo>
                  <a:lnTo>
                    <a:pt x="679" y="622"/>
                  </a:lnTo>
                  <a:lnTo>
                    <a:pt x="679" y="622"/>
                  </a:lnTo>
                  <a:lnTo>
                    <a:pt x="679" y="617"/>
                  </a:lnTo>
                  <a:lnTo>
                    <a:pt x="679" y="617"/>
                  </a:lnTo>
                  <a:lnTo>
                    <a:pt x="679" y="617"/>
                  </a:lnTo>
                  <a:lnTo>
                    <a:pt x="684" y="617"/>
                  </a:lnTo>
                  <a:lnTo>
                    <a:pt x="684" y="617"/>
                  </a:lnTo>
                  <a:lnTo>
                    <a:pt x="679" y="617"/>
                  </a:lnTo>
                  <a:lnTo>
                    <a:pt x="679" y="617"/>
                  </a:lnTo>
                  <a:lnTo>
                    <a:pt x="679" y="612"/>
                  </a:lnTo>
                  <a:lnTo>
                    <a:pt x="679" y="612"/>
                  </a:lnTo>
                  <a:lnTo>
                    <a:pt x="679" y="612"/>
                  </a:lnTo>
                  <a:lnTo>
                    <a:pt x="674" y="612"/>
                  </a:lnTo>
                  <a:lnTo>
                    <a:pt x="674" y="607"/>
                  </a:lnTo>
                  <a:lnTo>
                    <a:pt x="674" y="607"/>
                  </a:lnTo>
                  <a:lnTo>
                    <a:pt x="674" y="607"/>
                  </a:lnTo>
                  <a:lnTo>
                    <a:pt x="674" y="607"/>
                  </a:lnTo>
                  <a:lnTo>
                    <a:pt x="674" y="607"/>
                  </a:lnTo>
                  <a:lnTo>
                    <a:pt x="679" y="607"/>
                  </a:lnTo>
                  <a:lnTo>
                    <a:pt x="674" y="601"/>
                  </a:lnTo>
                  <a:lnTo>
                    <a:pt x="674" y="601"/>
                  </a:lnTo>
                  <a:lnTo>
                    <a:pt x="679" y="601"/>
                  </a:lnTo>
                  <a:lnTo>
                    <a:pt x="679" y="601"/>
                  </a:lnTo>
                  <a:lnTo>
                    <a:pt x="679" y="601"/>
                  </a:lnTo>
                  <a:lnTo>
                    <a:pt x="679" y="601"/>
                  </a:lnTo>
                  <a:lnTo>
                    <a:pt x="684" y="601"/>
                  </a:lnTo>
                  <a:lnTo>
                    <a:pt x="684" y="601"/>
                  </a:lnTo>
                  <a:lnTo>
                    <a:pt x="679" y="596"/>
                  </a:lnTo>
                  <a:lnTo>
                    <a:pt x="679" y="596"/>
                  </a:lnTo>
                  <a:lnTo>
                    <a:pt x="679" y="591"/>
                  </a:lnTo>
                  <a:lnTo>
                    <a:pt x="679" y="591"/>
                  </a:lnTo>
                  <a:lnTo>
                    <a:pt x="679" y="591"/>
                  </a:lnTo>
                  <a:lnTo>
                    <a:pt x="684" y="591"/>
                  </a:lnTo>
                  <a:lnTo>
                    <a:pt x="684" y="591"/>
                  </a:lnTo>
                  <a:lnTo>
                    <a:pt x="684" y="586"/>
                  </a:lnTo>
                  <a:lnTo>
                    <a:pt x="684" y="586"/>
                  </a:lnTo>
                  <a:lnTo>
                    <a:pt x="684" y="586"/>
                  </a:lnTo>
                  <a:lnTo>
                    <a:pt x="689" y="586"/>
                  </a:lnTo>
                  <a:lnTo>
                    <a:pt x="684" y="586"/>
                  </a:lnTo>
                  <a:lnTo>
                    <a:pt x="684" y="581"/>
                  </a:lnTo>
                  <a:lnTo>
                    <a:pt x="684" y="581"/>
                  </a:lnTo>
                  <a:lnTo>
                    <a:pt x="684" y="581"/>
                  </a:lnTo>
                  <a:lnTo>
                    <a:pt x="684" y="575"/>
                  </a:lnTo>
                  <a:lnTo>
                    <a:pt x="684" y="575"/>
                  </a:lnTo>
                  <a:lnTo>
                    <a:pt x="679" y="575"/>
                  </a:lnTo>
                  <a:lnTo>
                    <a:pt x="679" y="575"/>
                  </a:lnTo>
                  <a:lnTo>
                    <a:pt x="684" y="570"/>
                  </a:lnTo>
                  <a:lnTo>
                    <a:pt x="684" y="570"/>
                  </a:lnTo>
                  <a:lnTo>
                    <a:pt x="684" y="570"/>
                  </a:lnTo>
                  <a:lnTo>
                    <a:pt x="679" y="570"/>
                  </a:lnTo>
                  <a:lnTo>
                    <a:pt x="679" y="570"/>
                  </a:lnTo>
                  <a:lnTo>
                    <a:pt x="679" y="570"/>
                  </a:lnTo>
                  <a:lnTo>
                    <a:pt x="679" y="570"/>
                  </a:lnTo>
                  <a:lnTo>
                    <a:pt x="679" y="570"/>
                  </a:lnTo>
                  <a:lnTo>
                    <a:pt x="679" y="565"/>
                  </a:lnTo>
                  <a:lnTo>
                    <a:pt x="679" y="565"/>
                  </a:lnTo>
                  <a:lnTo>
                    <a:pt x="679" y="565"/>
                  </a:lnTo>
                  <a:lnTo>
                    <a:pt x="674" y="565"/>
                  </a:lnTo>
                  <a:lnTo>
                    <a:pt x="674" y="565"/>
                  </a:lnTo>
                  <a:lnTo>
                    <a:pt x="674" y="560"/>
                  </a:lnTo>
                  <a:lnTo>
                    <a:pt x="674" y="565"/>
                  </a:lnTo>
                  <a:lnTo>
                    <a:pt x="674" y="565"/>
                  </a:lnTo>
                  <a:lnTo>
                    <a:pt x="674" y="560"/>
                  </a:lnTo>
                  <a:lnTo>
                    <a:pt x="674" y="560"/>
                  </a:lnTo>
                  <a:lnTo>
                    <a:pt x="674" y="555"/>
                  </a:lnTo>
                  <a:lnTo>
                    <a:pt x="674" y="555"/>
                  </a:lnTo>
                  <a:lnTo>
                    <a:pt x="674" y="555"/>
                  </a:lnTo>
                  <a:lnTo>
                    <a:pt x="674" y="555"/>
                  </a:lnTo>
                  <a:lnTo>
                    <a:pt x="674" y="555"/>
                  </a:lnTo>
                  <a:lnTo>
                    <a:pt x="674" y="550"/>
                  </a:lnTo>
                  <a:lnTo>
                    <a:pt x="674" y="550"/>
                  </a:lnTo>
                  <a:lnTo>
                    <a:pt x="674" y="550"/>
                  </a:lnTo>
                  <a:lnTo>
                    <a:pt x="674" y="550"/>
                  </a:lnTo>
                  <a:lnTo>
                    <a:pt x="674" y="550"/>
                  </a:lnTo>
                  <a:lnTo>
                    <a:pt x="674" y="544"/>
                  </a:lnTo>
                  <a:lnTo>
                    <a:pt x="674" y="544"/>
                  </a:lnTo>
                  <a:lnTo>
                    <a:pt x="674" y="544"/>
                  </a:lnTo>
                  <a:lnTo>
                    <a:pt x="674" y="544"/>
                  </a:lnTo>
                  <a:lnTo>
                    <a:pt x="674" y="539"/>
                  </a:lnTo>
                  <a:lnTo>
                    <a:pt x="674" y="539"/>
                  </a:lnTo>
                  <a:lnTo>
                    <a:pt x="674" y="534"/>
                  </a:lnTo>
                  <a:lnTo>
                    <a:pt x="669" y="534"/>
                  </a:lnTo>
                  <a:lnTo>
                    <a:pt x="669" y="534"/>
                  </a:lnTo>
                  <a:lnTo>
                    <a:pt x="669" y="534"/>
                  </a:lnTo>
                  <a:lnTo>
                    <a:pt x="669" y="534"/>
                  </a:lnTo>
                  <a:lnTo>
                    <a:pt x="669" y="529"/>
                  </a:lnTo>
                  <a:lnTo>
                    <a:pt x="669" y="529"/>
                  </a:lnTo>
                  <a:lnTo>
                    <a:pt x="669" y="529"/>
                  </a:lnTo>
                  <a:lnTo>
                    <a:pt x="669" y="529"/>
                  </a:lnTo>
                  <a:lnTo>
                    <a:pt x="674" y="529"/>
                  </a:lnTo>
                  <a:lnTo>
                    <a:pt x="674" y="529"/>
                  </a:lnTo>
                  <a:lnTo>
                    <a:pt x="674" y="524"/>
                  </a:lnTo>
                  <a:lnTo>
                    <a:pt x="674" y="524"/>
                  </a:lnTo>
                  <a:lnTo>
                    <a:pt x="674" y="524"/>
                  </a:lnTo>
                  <a:lnTo>
                    <a:pt x="674" y="524"/>
                  </a:lnTo>
                  <a:lnTo>
                    <a:pt x="674" y="524"/>
                  </a:lnTo>
                  <a:lnTo>
                    <a:pt x="674" y="524"/>
                  </a:lnTo>
                  <a:lnTo>
                    <a:pt x="674" y="524"/>
                  </a:lnTo>
                  <a:lnTo>
                    <a:pt x="674" y="524"/>
                  </a:lnTo>
                  <a:lnTo>
                    <a:pt x="674" y="518"/>
                  </a:lnTo>
                  <a:lnTo>
                    <a:pt x="674" y="518"/>
                  </a:lnTo>
                  <a:lnTo>
                    <a:pt x="674" y="518"/>
                  </a:lnTo>
                  <a:lnTo>
                    <a:pt x="674" y="513"/>
                  </a:lnTo>
                  <a:lnTo>
                    <a:pt x="674" y="513"/>
                  </a:lnTo>
                  <a:lnTo>
                    <a:pt x="669" y="513"/>
                  </a:lnTo>
                  <a:lnTo>
                    <a:pt x="669" y="508"/>
                  </a:lnTo>
                  <a:lnTo>
                    <a:pt x="669" y="508"/>
                  </a:lnTo>
                  <a:lnTo>
                    <a:pt x="669" y="508"/>
                  </a:lnTo>
                  <a:lnTo>
                    <a:pt x="669" y="508"/>
                  </a:lnTo>
                  <a:lnTo>
                    <a:pt x="669" y="508"/>
                  </a:lnTo>
                  <a:lnTo>
                    <a:pt x="669" y="508"/>
                  </a:lnTo>
                  <a:lnTo>
                    <a:pt x="669" y="508"/>
                  </a:lnTo>
                  <a:lnTo>
                    <a:pt x="669" y="503"/>
                  </a:lnTo>
                  <a:lnTo>
                    <a:pt x="669" y="503"/>
                  </a:lnTo>
                  <a:lnTo>
                    <a:pt x="674" y="503"/>
                  </a:lnTo>
                  <a:lnTo>
                    <a:pt x="674" y="498"/>
                  </a:lnTo>
                  <a:lnTo>
                    <a:pt x="674" y="498"/>
                  </a:lnTo>
                  <a:lnTo>
                    <a:pt x="674" y="498"/>
                  </a:lnTo>
                  <a:lnTo>
                    <a:pt x="674" y="492"/>
                  </a:lnTo>
                  <a:lnTo>
                    <a:pt x="674" y="492"/>
                  </a:lnTo>
                  <a:lnTo>
                    <a:pt x="674" y="492"/>
                  </a:lnTo>
                  <a:lnTo>
                    <a:pt x="674" y="492"/>
                  </a:lnTo>
                  <a:lnTo>
                    <a:pt x="679" y="492"/>
                  </a:lnTo>
                  <a:lnTo>
                    <a:pt x="679" y="492"/>
                  </a:lnTo>
                  <a:lnTo>
                    <a:pt x="679" y="492"/>
                  </a:lnTo>
                  <a:lnTo>
                    <a:pt x="679" y="492"/>
                  </a:lnTo>
                  <a:lnTo>
                    <a:pt x="679" y="492"/>
                  </a:lnTo>
                  <a:lnTo>
                    <a:pt x="679" y="487"/>
                  </a:lnTo>
                  <a:lnTo>
                    <a:pt x="679" y="487"/>
                  </a:lnTo>
                  <a:lnTo>
                    <a:pt x="679" y="487"/>
                  </a:lnTo>
                  <a:lnTo>
                    <a:pt x="684" y="487"/>
                  </a:lnTo>
                  <a:lnTo>
                    <a:pt x="684" y="487"/>
                  </a:lnTo>
                  <a:lnTo>
                    <a:pt x="684" y="482"/>
                  </a:lnTo>
                  <a:lnTo>
                    <a:pt x="684" y="482"/>
                  </a:lnTo>
                  <a:lnTo>
                    <a:pt x="684" y="482"/>
                  </a:lnTo>
                  <a:lnTo>
                    <a:pt x="679" y="482"/>
                  </a:lnTo>
                  <a:lnTo>
                    <a:pt x="679" y="482"/>
                  </a:lnTo>
                  <a:lnTo>
                    <a:pt x="679" y="477"/>
                  </a:lnTo>
                  <a:lnTo>
                    <a:pt x="679" y="477"/>
                  </a:lnTo>
                  <a:lnTo>
                    <a:pt x="679" y="477"/>
                  </a:lnTo>
                  <a:lnTo>
                    <a:pt x="679" y="477"/>
                  </a:lnTo>
                  <a:lnTo>
                    <a:pt x="679" y="472"/>
                  </a:lnTo>
                  <a:lnTo>
                    <a:pt x="679" y="472"/>
                  </a:lnTo>
                  <a:lnTo>
                    <a:pt x="674" y="472"/>
                  </a:lnTo>
                  <a:lnTo>
                    <a:pt x="674" y="472"/>
                  </a:lnTo>
                  <a:lnTo>
                    <a:pt x="674" y="472"/>
                  </a:lnTo>
                  <a:lnTo>
                    <a:pt x="674" y="472"/>
                  </a:lnTo>
                  <a:lnTo>
                    <a:pt x="674" y="472"/>
                  </a:lnTo>
                  <a:lnTo>
                    <a:pt x="669" y="472"/>
                  </a:lnTo>
                  <a:lnTo>
                    <a:pt x="669" y="472"/>
                  </a:lnTo>
                  <a:lnTo>
                    <a:pt x="669" y="467"/>
                  </a:lnTo>
                  <a:lnTo>
                    <a:pt x="669" y="467"/>
                  </a:lnTo>
                  <a:lnTo>
                    <a:pt x="669" y="467"/>
                  </a:lnTo>
                  <a:lnTo>
                    <a:pt x="663" y="467"/>
                  </a:lnTo>
                  <a:lnTo>
                    <a:pt x="663" y="467"/>
                  </a:lnTo>
                  <a:lnTo>
                    <a:pt x="663" y="467"/>
                  </a:lnTo>
                  <a:lnTo>
                    <a:pt x="663" y="461"/>
                  </a:lnTo>
                  <a:lnTo>
                    <a:pt x="663" y="461"/>
                  </a:lnTo>
                  <a:lnTo>
                    <a:pt x="658" y="461"/>
                  </a:lnTo>
                  <a:lnTo>
                    <a:pt x="658" y="461"/>
                  </a:lnTo>
                  <a:lnTo>
                    <a:pt x="658" y="456"/>
                  </a:lnTo>
                  <a:lnTo>
                    <a:pt x="658" y="456"/>
                  </a:lnTo>
                  <a:lnTo>
                    <a:pt x="658" y="456"/>
                  </a:lnTo>
                  <a:lnTo>
                    <a:pt x="658" y="456"/>
                  </a:lnTo>
                  <a:lnTo>
                    <a:pt x="658" y="456"/>
                  </a:lnTo>
                  <a:lnTo>
                    <a:pt x="658" y="451"/>
                  </a:lnTo>
                  <a:lnTo>
                    <a:pt x="658" y="451"/>
                  </a:lnTo>
                  <a:lnTo>
                    <a:pt x="658" y="451"/>
                  </a:lnTo>
                  <a:lnTo>
                    <a:pt x="658" y="446"/>
                  </a:lnTo>
                  <a:lnTo>
                    <a:pt x="658" y="446"/>
                  </a:lnTo>
                  <a:lnTo>
                    <a:pt x="658" y="446"/>
                  </a:lnTo>
                  <a:lnTo>
                    <a:pt x="658" y="446"/>
                  </a:lnTo>
                  <a:lnTo>
                    <a:pt x="663" y="441"/>
                  </a:lnTo>
                  <a:lnTo>
                    <a:pt x="663" y="446"/>
                  </a:lnTo>
                  <a:lnTo>
                    <a:pt x="663" y="446"/>
                  </a:lnTo>
                  <a:lnTo>
                    <a:pt x="669" y="446"/>
                  </a:lnTo>
                  <a:lnTo>
                    <a:pt x="669" y="446"/>
                  </a:lnTo>
                  <a:lnTo>
                    <a:pt x="669" y="446"/>
                  </a:lnTo>
                  <a:lnTo>
                    <a:pt x="669" y="446"/>
                  </a:lnTo>
                  <a:lnTo>
                    <a:pt x="674" y="446"/>
                  </a:lnTo>
                  <a:lnTo>
                    <a:pt x="674" y="446"/>
                  </a:lnTo>
                  <a:lnTo>
                    <a:pt x="674" y="446"/>
                  </a:lnTo>
                  <a:lnTo>
                    <a:pt x="674" y="446"/>
                  </a:lnTo>
                  <a:lnTo>
                    <a:pt x="674" y="446"/>
                  </a:lnTo>
                  <a:lnTo>
                    <a:pt x="679" y="446"/>
                  </a:lnTo>
                  <a:lnTo>
                    <a:pt x="679" y="451"/>
                  </a:lnTo>
                  <a:lnTo>
                    <a:pt x="679" y="451"/>
                  </a:lnTo>
                  <a:lnTo>
                    <a:pt x="679" y="451"/>
                  </a:lnTo>
                  <a:lnTo>
                    <a:pt x="684" y="451"/>
                  </a:lnTo>
                  <a:lnTo>
                    <a:pt x="684" y="451"/>
                  </a:lnTo>
                  <a:lnTo>
                    <a:pt x="684" y="451"/>
                  </a:lnTo>
                  <a:lnTo>
                    <a:pt x="684" y="451"/>
                  </a:lnTo>
                  <a:lnTo>
                    <a:pt x="689" y="451"/>
                  </a:lnTo>
                  <a:lnTo>
                    <a:pt x="689" y="451"/>
                  </a:lnTo>
                  <a:lnTo>
                    <a:pt x="689" y="451"/>
                  </a:lnTo>
                  <a:lnTo>
                    <a:pt x="689" y="451"/>
                  </a:lnTo>
                  <a:lnTo>
                    <a:pt x="689" y="451"/>
                  </a:lnTo>
                  <a:lnTo>
                    <a:pt x="694" y="451"/>
                  </a:lnTo>
                  <a:lnTo>
                    <a:pt x="694" y="456"/>
                  </a:lnTo>
                  <a:lnTo>
                    <a:pt x="694" y="456"/>
                  </a:lnTo>
                  <a:lnTo>
                    <a:pt x="694" y="456"/>
                  </a:lnTo>
                  <a:lnTo>
                    <a:pt x="700" y="456"/>
                  </a:lnTo>
                  <a:lnTo>
                    <a:pt x="700" y="451"/>
                  </a:lnTo>
                  <a:lnTo>
                    <a:pt x="700" y="451"/>
                  </a:lnTo>
                  <a:lnTo>
                    <a:pt x="700" y="451"/>
                  </a:lnTo>
                  <a:lnTo>
                    <a:pt x="705" y="451"/>
                  </a:lnTo>
                  <a:lnTo>
                    <a:pt x="705" y="451"/>
                  </a:lnTo>
                  <a:lnTo>
                    <a:pt x="705" y="451"/>
                  </a:lnTo>
                  <a:lnTo>
                    <a:pt x="705" y="451"/>
                  </a:lnTo>
                  <a:lnTo>
                    <a:pt x="705" y="446"/>
                  </a:lnTo>
                  <a:lnTo>
                    <a:pt x="710" y="446"/>
                  </a:lnTo>
                  <a:lnTo>
                    <a:pt x="710" y="446"/>
                  </a:lnTo>
                  <a:lnTo>
                    <a:pt x="715" y="451"/>
                  </a:lnTo>
                  <a:lnTo>
                    <a:pt x="715" y="451"/>
                  </a:lnTo>
                  <a:lnTo>
                    <a:pt x="715" y="446"/>
                  </a:lnTo>
                  <a:lnTo>
                    <a:pt x="715" y="446"/>
                  </a:lnTo>
                  <a:lnTo>
                    <a:pt x="715" y="446"/>
                  </a:lnTo>
                  <a:lnTo>
                    <a:pt x="715" y="446"/>
                  </a:lnTo>
                  <a:lnTo>
                    <a:pt x="720" y="446"/>
                  </a:lnTo>
                  <a:lnTo>
                    <a:pt x="720" y="446"/>
                  </a:lnTo>
                  <a:lnTo>
                    <a:pt x="720" y="446"/>
                  </a:lnTo>
                  <a:lnTo>
                    <a:pt x="720" y="446"/>
                  </a:lnTo>
                  <a:lnTo>
                    <a:pt x="726" y="446"/>
                  </a:lnTo>
                  <a:lnTo>
                    <a:pt x="726" y="446"/>
                  </a:lnTo>
                  <a:lnTo>
                    <a:pt x="726" y="441"/>
                  </a:lnTo>
                  <a:lnTo>
                    <a:pt x="726" y="441"/>
                  </a:lnTo>
                  <a:lnTo>
                    <a:pt x="726" y="441"/>
                  </a:lnTo>
                  <a:lnTo>
                    <a:pt x="731" y="441"/>
                  </a:lnTo>
                  <a:lnTo>
                    <a:pt x="731" y="441"/>
                  </a:lnTo>
                  <a:lnTo>
                    <a:pt x="731" y="441"/>
                  </a:lnTo>
                  <a:lnTo>
                    <a:pt x="736" y="441"/>
                  </a:lnTo>
                  <a:lnTo>
                    <a:pt x="736" y="441"/>
                  </a:lnTo>
                  <a:lnTo>
                    <a:pt x="736" y="441"/>
                  </a:lnTo>
                  <a:lnTo>
                    <a:pt x="736" y="441"/>
                  </a:lnTo>
                  <a:lnTo>
                    <a:pt x="741" y="435"/>
                  </a:lnTo>
                  <a:lnTo>
                    <a:pt x="741" y="435"/>
                  </a:lnTo>
                  <a:lnTo>
                    <a:pt x="741" y="435"/>
                  </a:lnTo>
                  <a:lnTo>
                    <a:pt x="741" y="435"/>
                  </a:lnTo>
                  <a:lnTo>
                    <a:pt x="741" y="430"/>
                  </a:lnTo>
                  <a:lnTo>
                    <a:pt x="741" y="430"/>
                  </a:lnTo>
                  <a:lnTo>
                    <a:pt x="741" y="430"/>
                  </a:lnTo>
                  <a:lnTo>
                    <a:pt x="741" y="430"/>
                  </a:lnTo>
                  <a:lnTo>
                    <a:pt x="741" y="425"/>
                  </a:lnTo>
                  <a:lnTo>
                    <a:pt x="746" y="425"/>
                  </a:lnTo>
                  <a:lnTo>
                    <a:pt x="746" y="425"/>
                  </a:lnTo>
                  <a:lnTo>
                    <a:pt x="746" y="425"/>
                  </a:lnTo>
                  <a:lnTo>
                    <a:pt x="746" y="425"/>
                  </a:lnTo>
                  <a:lnTo>
                    <a:pt x="751" y="420"/>
                  </a:lnTo>
                  <a:lnTo>
                    <a:pt x="751" y="420"/>
                  </a:lnTo>
                  <a:lnTo>
                    <a:pt x="751" y="420"/>
                  </a:lnTo>
                  <a:lnTo>
                    <a:pt x="751" y="415"/>
                  </a:lnTo>
                  <a:lnTo>
                    <a:pt x="751" y="415"/>
                  </a:lnTo>
                  <a:lnTo>
                    <a:pt x="751" y="415"/>
                  </a:lnTo>
                  <a:lnTo>
                    <a:pt x="751" y="415"/>
                  </a:lnTo>
                  <a:lnTo>
                    <a:pt x="751" y="409"/>
                  </a:lnTo>
                  <a:lnTo>
                    <a:pt x="751" y="409"/>
                  </a:lnTo>
                  <a:lnTo>
                    <a:pt x="751" y="409"/>
                  </a:lnTo>
                  <a:lnTo>
                    <a:pt x="751" y="409"/>
                  </a:lnTo>
                  <a:lnTo>
                    <a:pt x="751" y="404"/>
                  </a:lnTo>
                  <a:lnTo>
                    <a:pt x="746" y="404"/>
                  </a:lnTo>
                  <a:lnTo>
                    <a:pt x="746" y="404"/>
                  </a:lnTo>
                  <a:lnTo>
                    <a:pt x="746" y="399"/>
                  </a:lnTo>
                  <a:lnTo>
                    <a:pt x="746" y="399"/>
                  </a:lnTo>
                  <a:lnTo>
                    <a:pt x="746" y="399"/>
                  </a:lnTo>
                  <a:lnTo>
                    <a:pt x="741" y="399"/>
                  </a:lnTo>
                  <a:lnTo>
                    <a:pt x="741" y="399"/>
                  </a:lnTo>
                  <a:lnTo>
                    <a:pt x="741" y="394"/>
                  </a:lnTo>
                  <a:lnTo>
                    <a:pt x="741" y="394"/>
                  </a:lnTo>
                  <a:lnTo>
                    <a:pt x="741" y="394"/>
                  </a:lnTo>
                  <a:lnTo>
                    <a:pt x="741" y="394"/>
                  </a:lnTo>
                  <a:lnTo>
                    <a:pt x="736" y="394"/>
                  </a:lnTo>
                  <a:lnTo>
                    <a:pt x="736" y="394"/>
                  </a:lnTo>
                  <a:lnTo>
                    <a:pt x="736" y="394"/>
                  </a:lnTo>
                  <a:lnTo>
                    <a:pt x="731" y="394"/>
                  </a:lnTo>
                  <a:lnTo>
                    <a:pt x="731" y="394"/>
                  </a:lnTo>
                  <a:lnTo>
                    <a:pt x="731" y="394"/>
                  </a:lnTo>
                  <a:lnTo>
                    <a:pt x="731" y="389"/>
                  </a:lnTo>
                  <a:lnTo>
                    <a:pt x="731" y="389"/>
                  </a:lnTo>
                  <a:lnTo>
                    <a:pt x="726" y="389"/>
                  </a:lnTo>
                  <a:lnTo>
                    <a:pt x="726" y="389"/>
                  </a:lnTo>
                  <a:lnTo>
                    <a:pt x="726" y="384"/>
                  </a:lnTo>
                  <a:lnTo>
                    <a:pt x="726" y="384"/>
                  </a:lnTo>
                  <a:lnTo>
                    <a:pt x="726" y="384"/>
                  </a:lnTo>
                  <a:lnTo>
                    <a:pt x="726" y="378"/>
                  </a:lnTo>
                  <a:lnTo>
                    <a:pt x="726" y="378"/>
                  </a:lnTo>
                  <a:lnTo>
                    <a:pt x="731" y="378"/>
                  </a:lnTo>
                  <a:lnTo>
                    <a:pt x="731" y="378"/>
                  </a:lnTo>
                  <a:lnTo>
                    <a:pt x="731" y="373"/>
                  </a:lnTo>
                  <a:lnTo>
                    <a:pt x="731" y="373"/>
                  </a:lnTo>
                  <a:lnTo>
                    <a:pt x="731" y="373"/>
                  </a:lnTo>
                  <a:lnTo>
                    <a:pt x="736" y="373"/>
                  </a:lnTo>
                  <a:lnTo>
                    <a:pt x="731" y="373"/>
                  </a:lnTo>
                  <a:lnTo>
                    <a:pt x="731" y="368"/>
                  </a:lnTo>
                  <a:lnTo>
                    <a:pt x="731" y="368"/>
                  </a:lnTo>
                  <a:lnTo>
                    <a:pt x="731" y="368"/>
                  </a:lnTo>
                  <a:lnTo>
                    <a:pt x="731" y="368"/>
                  </a:lnTo>
                  <a:lnTo>
                    <a:pt x="731" y="363"/>
                  </a:lnTo>
                  <a:lnTo>
                    <a:pt x="731" y="363"/>
                  </a:lnTo>
                  <a:lnTo>
                    <a:pt x="731" y="363"/>
                  </a:lnTo>
                  <a:lnTo>
                    <a:pt x="731" y="358"/>
                  </a:lnTo>
                  <a:lnTo>
                    <a:pt x="731" y="358"/>
                  </a:lnTo>
                  <a:lnTo>
                    <a:pt x="731" y="358"/>
                  </a:lnTo>
                  <a:lnTo>
                    <a:pt x="731" y="358"/>
                  </a:lnTo>
                  <a:lnTo>
                    <a:pt x="731" y="358"/>
                  </a:lnTo>
                  <a:lnTo>
                    <a:pt x="731" y="352"/>
                  </a:lnTo>
                  <a:lnTo>
                    <a:pt x="731" y="352"/>
                  </a:lnTo>
                  <a:lnTo>
                    <a:pt x="731" y="352"/>
                  </a:lnTo>
                  <a:lnTo>
                    <a:pt x="726" y="352"/>
                  </a:lnTo>
                  <a:lnTo>
                    <a:pt x="726" y="352"/>
                  </a:lnTo>
                  <a:lnTo>
                    <a:pt x="726" y="347"/>
                  </a:lnTo>
                  <a:lnTo>
                    <a:pt x="726" y="347"/>
                  </a:lnTo>
                  <a:lnTo>
                    <a:pt x="726" y="347"/>
                  </a:lnTo>
                  <a:lnTo>
                    <a:pt x="731" y="342"/>
                  </a:lnTo>
                  <a:lnTo>
                    <a:pt x="731" y="342"/>
                  </a:lnTo>
                  <a:lnTo>
                    <a:pt x="731" y="342"/>
                  </a:lnTo>
                  <a:lnTo>
                    <a:pt x="736" y="342"/>
                  </a:lnTo>
                  <a:lnTo>
                    <a:pt x="736" y="342"/>
                  </a:lnTo>
                  <a:lnTo>
                    <a:pt x="736" y="337"/>
                  </a:lnTo>
                  <a:lnTo>
                    <a:pt x="736" y="337"/>
                  </a:lnTo>
                  <a:lnTo>
                    <a:pt x="741" y="337"/>
                  </a:lnTo>
                  <a:lnTo>
                    <a:pt x="741" y="337"/>
                  </a:lnTo>
                  <a:lnTo>
                    <a:pt x="741" y="337"/>
                  </a:lnTo>
                  <a:lnTo>
                    <a:pt x="741" y="337"/>
                  </a:lnTo>
                  <a:lnTo>
                    <a:pt x="741" y="337"/>
                  </a:lnTo>
                  <a:lnTo>
                    <a:pt x="746" y="337"/>
                  </a:lnTo>
                  <a:lnTo>
                    <a:pt x="746" y="332"/>
                  </a:lnTo>
                  <a:lnTo>
                    <a:pt x="746" y="332"/>
                  </a:lnTo>
                  <a:lnTo>
                    <a:pt x="746" y="332"/>
                  </a:lnTo>
                  <a:lnTo>
                    <a:pt x="746" y="326"/>
                  </a:lnTo>
                  <a:lnTo>
                    <a:pt x="746" y="326"/>
                  </a:lnTo>
                  <a:lnTo>
                    <a:pt x="746" y="326"/>
                  </a:lnTo>
                  <a:lnTo>
                    <a:pt x="746" y="326"/>
                  </a:lnTo>
                  <a:lnTo>
                    <a:pt x="746" y="321"/>
                  </a:lnTo>
                  <a:lnTo>
                    <a:pt x="746" y="321"/>
                  </a:lnTo>
                  <a:lnTo>
                    <a:pt x="746" y="321"/>
                  </a:lnTo>
                  <a:lnTo>
                    <a:pt x="746" y="316"/>
                  </a:lnTo>
                  <a:lnTo>
                    <a:pt x="741" y="316"/>
                  </a:lnTo>
                  <a:lnTo>
                    <a:pt x="741" y="316"/>
                  </a:lnTo>
                  <a:lnTo>
                    <a:pt x="741" y="311"/>
                  </a:lnTo>
                  <a:lnTo>
                    <a:pt x="746" y="311"/>
                  </a:lnTo>
                  <a:lnTo>
                    <a:pt x="746" y="311"/>
                  </a:lnTo>
                  <a:lnTo>
                    <a:pt x="746" y="311"/>
                  </a:lnTo>
                  <a:lnTo>
                    <a:pt x="751" y="311"/>
                  </a:lnTo>
                  <a:lnTo>
                    <a:pt x="751" y="311"/>
                  </a:lnTo>
                  <a:lnTo>
                    <a:pt x="751" y="311"/>
                  </a:lnTo>
                  <a:lnTo>
                    <a:pt x="751" y="306"/>
                  </a:lnTo>
                  <a:lnTo>
                    <a:pt x="751" y="306"/>
                  </a:lnTo>
                  <a:lnTo>
                    <a:pt x="751" y="301"/>
                  </a:lnTo>
                  <a:lnTo>
                    <a:pt x="751" y="301"/>
                  </a:lnTo>
                  <a:lnTo>
                    <a:pt x="751" y="301"/>
                  </a:lnTo>
                  <a:lnTo>
                    <a:pt x="751" y="301"/>
                  </a:lnTo>
                  <a:lnTo>
                    <a:pt x="751" y="295"/>
                  </a:lnTo>
                  <a:lnTo>
                    <a:pt x="746" y="295"/>
                  </a:lnTo>
                  <a:lnTo>
                    <a:pt x="746" y="295"/>
                  </a:lnTo>
                  <a:lnTo>
                    <a:pt x="746" y="290"/>
                  </a:lnTo>
                  <a:lnTo>
                    <a:pt x="746" y="290"/>
                  </a:lnTo>
                  <a:lnTo>
                    <a:pt x="746" y="290"/>
                  </a:lnTo>
                  <a:lnTo>
                    <a:pt x="746" y="290"/>
                  </a:lnTo>
                  <a:lnTo>
                    <a:pt x="746" y="285"/>
                  </a:lnTo>
                  <a:lnTo>
                    <a:pt x="746" y="285"/>
                  </a:lnTo>
                  <a:lnTo>
                    <a:pt x="746" y="285"/>
                  </a:lnTo>
                  <a:lnTo>
                    <a:pt x="746" y="285"/>
                  </a:lnTo>
                  <a:lnTo>
                    <a:pt x="741" y="285"/>
                  </a:lnTo>
                  <a:lnTo>
                    <a:pt x="741" y="280"/>
                  </a:lnTo>
                  <a:lnTo>
                    <a:pt x="741" y="280"/>
                  </a:lnTo>
                  <a:lnTo>
                    <a:pt x="741" y="280"/>
                  </a:lnTo>
                  <a:lnTo>
                    <a:pt x="741" y="280"/>
                  </a:lnTo>
                  <a:lnTo>
                    <a:pt x="741" y="275"/>
                  </a:lnTo>
                  <a:lnTo>
                    <a:pt x="741" y="275"/>
                  </a:lnTo>
                  <a:lnTo>
                    <a:pt x="746" y="275"/>
                  </a:lnTo>
                  <a:lnTo>
                    <a:pt x="746" y="275"/>
                  </a:lnTo>
                  <a:lnTo>
                    <a:pt x="746" y="275"/>
                  </a:lnTo>
                  <a:lnTo>
                    <a:pt x="746" y="275"/>
                  </a:lnTo>
                  <a:lnTo>
                    <a:pt x="746" y="275"/>
                  </a:lnTo>
                  <a:lnTo>
                    <a:pt x="746" y="269"/>
                  </a:lnTo>
                  <a:lnTo>
                    <a:pt x="746" y="269"/>
                  </a:lnTo>
                  <a:lnTo>
                    <a:pt x="746" y="269"/>
                  </a:lnTo>
                  <a:lnTo>
                    <a:pt x="746" y="264"/>
                  </a:lnTo>
                  <a:lnTo>
                    <a:pt x="746" y="264"/>
                  </a:lnTo>
                  <a:lnTo>
                    <a:pt x="746" y="264"/>
                  </a:lnTo>
                  <a:lnTo>
                    <a:pt x="741" y="264"/>
                  </a:lnTo>
                  <a:lnTo>
                    <a:pt x="741" y="259"/>
                  </a:lnTo>
                  <a:lnTo>
                    <a:pt x="741" y="259"/>
                  </a:lnTo>
                  <a:lnTo>
                    <a:pt x="741" y="259"/>
                  </a:lnTo>
                  <a:lnTo>
                    <a:pt x="741" y="259"/>
                  </a:lnTo>
                  <a:lnTo>
                    <a:pt x="741" y="254"/>
                  </a:lnTo>
                  <a:lnTo>
                    <a:pt x="741" y="254"/>
                  </a:lnTo>
                  <a:lnTo>
                    <a:pt x="741" y="249"/>
                  </a:lnTo>
                  <a:lnTo>
                    <a:pt x="741" y="249"/>
                  </a:lnTo>
                  <a:lnTo>
                    <a:pt x="736" y="249"/>
                  </a:lnTo>
                  <a:lnTo>
                    <a:pt x="736" y="249"/>
                  </a:lnTo>
                  <a:lnTo>
                    <a:pt x="736" y="244"/>
                  </a:lnTo>
                  <a:lnTo>
                    <a:pt x="736" y="244"/>
                  </a:lnTo>
                  <a:lnTo>
                    <a:pt x="736" y="244"/>
                  </a:lnTo>
                  <a:lnTo>
                    <a:pt x="736" y="244"/>
                  </a:lnTo>
                  <a:lnTo>
                    <a:pt x="736" y="244"/>
                  </a:lnTo>
                  <a:lnTo>
                    <a:pt x="736" y="244"/>
                  </a:lnTo>
                  <a:lnTo>
                    <a:pt x="731" y="244"/>
                  </a:lnTo>
                  <a:lnTo>
                    <a:pt x="731" y="238"/>
                  </a:lnTo>
                  <a:lnTo>
                    <a:pt x="731" y="238"/>
                  </a:lnTo>
                  <a:lnTo>
                    <a:pt x="736" y="238"/>
                  </a:lnTo>
                  <a:lnTo>
                    <a:pt x="736" y="233"/>
                  </a:lnTo>
                  <a:lnTo>
                    <a:pt x="731" y="233"/>
                  </a:lnTo>
                  <a:lnTo>
                    <a:pt x="731" y="233"/>
                  </a:lnTo>
                  <a:lnTo>
                    <a:pt x="736" y="233"/>
                  </a:lnTo>
                  <a:lnTo>
                    <a:pt x="736" y="228"/>
                  </a:lnTo>
                  <a:lnTo>
                    <a:pt x="731" y="228"/>
                  </a:lnTo>
                  <a:lnTo>
                    <a:pt x="731" y="228"/>
                  </a:lnTo>
                  <a:lnTo>
                    <a:pt x="731" y="228"/>
                  </a:lnTo>
                  <a:lnTo>
                    <a:pt x="731" y="228"/>
                  </a:lnTo>
                  <a:lnTo>
                    <a:pt x="736" y="228"/>
                  </a:lnTo>
                  <a:lnTo>
                    <a:pt x="736" y="223"/>
                  </a:lnTo>
                  <a:lnTo>
                    <a:pt x="731" y="223"/>
                  </a:lnTo>
                  <a:lnTo>
                    <a:pt x="731" y="223"/>
                  </a:lnTo>
                  <a:lnTo>
                    <a:pt x="736" y="223"/>
                  </a:lnTo>
                  <a:lnTo>
                    <a:pt x="736" y="223"/>
                  </a:lnTo>
                  <a:lnTo>
                    <a:pt x="736" y="223"/>
                  </a:lnTo>
                  <a:lnTo>
                    <a:pt x="736" y="218"/>
                  </a:lnTo>
                  <a:lnTo>
                    <a:pt x="736" y="218"/>
                  </a:lnTo>
                  <a:lnTo>
                    <a:pt x="736" y="218"/>
                  </a:lnTo>
                  <a:lnTo>
                    <a:pt x="736" y="212"/>
                  </a:lnTo>
                  <a:lnTo>
                    <a:pt x="736" y="212"/>
                  </a:lnTo>
                  <a:lnTo>
                    <a:pt x="731" y="212"/>
                  </a:lnTo>
                  <a:lnTo>
                    <a:pt x="736" y="212"/>
                  </a:lnTo>
                  <a:lnTo>
                    <a:pt x="736" y="212"/>
                  </a:lnTo>
                  <a:lnTo>
                    <a:pt x="731" y="207"/>
                  </a:lnTo>
                  <a:lnTo>
                    <a:pt x="731" y="207"/>
                  </a:lnTo>
                  <a:lnTo>
                    <a:pt x="736" y="207"/>
                  </a:lnTo>
                  <a:lnTo>
                    <a:pt x="736" y="207"/>
                  </a:lnTo>
                  <a:lnTo>
                    <a:pt x="736" y="207"/>
                  </a:lnTo>
                  <a:lnTo>
                    <a:pt x="736" y="207"/>
                  </a:lnTo>
                  <a:lnTo>
                    <a:pt x="736" y="207"/>
                  </a:lnTo>
                  <a:lnTo>
                    <a:pt x="736" y="202"/>
                  </a:lnTo>
                  <a:lnTo>
                    <a:pt x="736" y="202"/>
                  </a:lnTo>
                  <a:lnTo>
                    <a:pt x="736" y="202"/>
                  </a:lnTo>
                  <a:lnTo>
                    <a:pt x="736" y="202"/>
                  </a:lnTo>
                  <a:lnTo>
                    <a:pt x="736" y="202"/>
                  </a:lnTo>
                  <a:lnTo>
                    <a:pt x="736" y="197"/>
                  </a:lnTo>
                  <a:lnTo>
                    <a:pt x="736" y="197"/>
                  </a:lnTo>
                  <a:lnTo>
                    <a:pt x="736" y="197"/>
                  </a:lnTo>
                  <a:lnTo>
                    <a:pt x="736" y="197"/>
                  </a:lnTo>
                  <a:lnTo>
                    <a:pt x="736" y="197"/>
                  </a:lnTo>
                  <a:lnTo>
                    <a:pt x="736" y="192"/>
                  </a:lnTo>
                  <a:lnTo>
                    <a:pt x="736" y="192"/>
                  </a:lnTo>
                  <a:lnTo>
                    <a:pt x="736" y="192"/>
                  </a:lnTo>
                  <a:lnTo>
                    <a:pt x="736" y="192"/>
                  </a:lnTo>
                  <a:lnTo>
                    <a:pt x="736" y="186"/>
                  </a:lnTo>
                  <a:lnTo>
                    <a:pt x="736" y="186"/>
                  </a:lnTo>
                  <a:lnTo>
                    <a:pt x="736" y="186"/>
                  </a:lnTo>
                  <a:lnTo>
                    <a:pt x="736" y="186"/>
                  </a:lnTo>
                  <a:lnTo>
                    <a:pt x="736" y="186"/>
                  </a:lnTo>
                  <a:lnTo>
                    <a:pt x="736" y="181"/>
                  </a:lnTo>
                  <a:lnTo>
                    <a:pt x="736" y="181"/>
                  </a:lnTo>
                  <a:lnTo>
                    <a:pt x="736" y="181"/>
                  </a:lnTo>
                  <a:lnTo>
                    <a:pt x="741" y="181"/>
                  </a:lnTo>
                  <a:lnTo>
                    <a:pt x="741" y="176"/>
                  </a:lnTo>
                  <a:lnTo>
                    <a:pt x="741" y="176"/>
                  </a:lnTo>
                  <a:lnTo>
                    <a:pt x="741" y="176"/>
                  </a:lnTo>
                  <a:lnTo>
                    <a:pt x="741" y="176"/>
                  </a:lnTo>
                  <a:lnTo>
                    <a:pt x="741" y="176"/>
                  </a:lnTo>
                  <a:lnTo>
                    <a:pt x="741" y="176"/>
                  </a:lnTo>
                  <a:lnTo>
                    <a:pt x="741" y="171"/>
                  </a:lnTo>
                  <a:lnTo>
                    <a:pt x="741" y="171"/>
                  </a:lnTo>
                  <a:lnTo>
                    <a:pt x="746" y="171"/>
                  </a:lnTo>
                  <a:lnTo>
                    <a:pt x="746" y="171"/>
                  </a:lnTo>
                  <a:lnTo>
                    <a:pt x="746" y="171"/>
                  </a:lnTo>
                  <a:lnTo>
                    <a:pt x="746" y="166"/>
                  </a:lnTo>
                  <a:lnTo>
                    <a:pt x="746" y="166"/>
                  </a:lnTo>
                  <a:lnTo>
                    <a:pt x="746" y="166"/>
                  </a:lnTo>
                  <a:lnTo>
                    <a:pt x="746" y="161"/>
                  </a:lnTo>
                  <a:lnTo>
                    <a:pt x="746" y="161"/>
                  </a:lnTo>
                  <a:lnTo>
                    <a:pt x="746" y="161"/>
                  </a:lnTo>
                  <a:lnTo>
                    <a:pt x="746" y="161"/>
                  </a:lnTo>
                  <a:lnTo>
                    <a:pt x="746" y="161"/>
                  </a:lnTo>
                  <a:lnTo>
                    <a:pt x="741" y="161"/>
                  </a:lnTo>
                  <a:lnTo>
                    <a:pt x="741" y="161"/>
                  </a:lnTo>
                  <a:lnTo>
                    <a:pt x="741" y="161"/>
                  </a:lnTo>
                  <a:lnTo>
                    <a:pt x="741" y="155"/>
                  </a:lnTo>
                  <a:lnTo>
                    <a:pt x="741" y="155"/>
                  </a:lnTo>
                  <a:lnTo>
                    <a:pt x="741" y="155"/>
                  </a:lnTo>
                  <a:lnTo>
                    <a:pt x="741" y="150"/>
                  </a:lnTo>
                  <a:lnTo>
                    <a:pt x="741" y="150"/>
                  </a:lnTo>
                  <a:lnTo>
                    <a:pt x="741" y="150"/>
                  </a:lnTo>
                  <a:lnTo>
                    <a:pt x="741" y="145"/>
                  </a:lnTo>
                  <a:lnTo>
                    <a:pt x="741" y="145"/>
                  </a:lnTo>
                  <a:lnTo>
                    <a:pt x="741" y="145"/>
                  </a:lnTo>
                  <a:lnTo>
                    <a:pt x="746" y="145"/>
                  </a:lnTo>
                  <a:lnTo>
                    <a:pt x="746" y="145"/>
                  </a:lnTo>
                  <a:lnTo>
                    <a:pt x="746" y="140"/>
                  </a:lnTo>
                  <a:lnTo>
                    <a:pt x="746" y="140"/>
                  </a:lnTo>
                  <a:lnTo>
                    <a:pt x="746" y="140"/>
                  </a:lnTo>
                  <a:lnTo>
                    <a:pt x="746" y="135"/>
                  </a:lnTo>
                  <a:lnTo>
                    <a:pt x="746" y="135"/>
                  </a:lnTo>
                  <a:lnTo>
                    <a:pt x="746" y="135"/>
                  </a:lnTo>
                  <a:lnTo>
                    <a:pt x="746" y="135"/>
                  </a:lnTo>
                  <a:lnTo>
                    <a:pt x="746" y="135"/>
                  </a:lnTo>
                  <a:lnTo>
                    <a:pt x="746" y="135"/>
                  </a:lnTo>
                  <a:lnTo>
                    <a:pt x="746" y="129"/>
                  </a:lnTo>
                  <a:lnTo>
                    <a:pt x="746" y="129"/>
                  </a:lnTo>
                  <a:lnTo>
                    <a:pt x="741" y="129"/>
                  </a:lnTo>
                  <a:lnTo>
                    <a:pt x="741" y="129"/>
                  </a:lnTo>
                  <a:lnTo>
                    <a:pt x="741" y="129"/>
                  </a:lnTo>
                  <a:lnTo>
                    <a:pt x="741" y="124"/>
                  </a:lnTo>
                  <a:lnTo>
                    <a:pt x="741" y="124"/>
                  </a:lnTo>
                  <a:lnTo>
                    <a:pt x="741" y="124"/>
                  </a:lnTo>
                  <a:lnTo>
                    <a:pt x="741" y="124"/>
                  </a:lnTo>
                  <a:lnTo>
                    <a:pt x="741" y="124"/>
                  </a:lnTo>
                  <a:lnTo>
                    <a:pt x="741" y="119"/>
                  </a:lnTo>
                  <a:lnTo>
                    <a:pt x="741" y="119"/>
                  </a:lnTo>
                  <a:lnTo>
                    <a:pt x="741" y="119"/>
                  </a:lnTo>
                  <a:lnTo>
                    <a:pt x="746" y="119"/>
                  </a:lnTo>
                  <a:lnTo>
                    <a:pt x="746" y="114"/>
                  </a:lnTo>
                  <a:lnTo>
                    <a:pt x="741" y="114"/>
                  </a:lnTo>
                  <a:lnTo>
                    <a:pt x="741" y="114"/>
                  </a:lnTo>
                  <a:lnTo>
                    <a:pt x="746" y="114"/>
                  </a:lnTo>
                  <a:lnTo>
                    <a:pt x="746" y="114"/>
                  </a:lnTo>
                  <a:lnTo>
                    <a:pt x="741" y="114"/>
                  </a:lnTo>
                  <a:lnTo>
                    <a:pt x="741" y="114"/>
                  </a:lnTo>
                  <a:lnTo>
                    <a:pt x="741" y="114"/>
                  </a:lnTo>
                  <a:lnTo>
                    <a:pt x="741" y="109"/>
                  </a:lnTo>
                  <a:lnTo>
                    <a:pt x="741" y="109"/>
                  </a:lnTo>
                  <a:lnTo>
                    <a:pt x="741" y="109"/>
                  </a:lnTo>
                  <a:lnTo>
                    <a:pt x="741" y="109"/>
                  </a:lnTo>
                  <a:lnTo>
                    <a:pt x="741" y="103"/>
                  </a:lnTo>
                  <a:lnTo>
                    <a:pt x="746" y="109"/>
                  </a:lnTo>
                  <a:lnTo>
                    <a:pt x="746" y="109"/>
                  </a:lnTo>
                  <a:lnTo>
                    <a:pt x="746" y="103"/>
                  </a:lnTo>
                  <a:lnTo>
                    <a:pt x="751" y="103"/>
                  </a:lnTo>
                  <a:lnTo>
                    <a:pt x="751" y="103"/>
                  </a:lnTo>
                  <a:lnTo>
                    <a:pt x="751" y="98"/>
                  </a:lnTo>
                  <a:lnTo>
                    <a:pt x="751" y="98"/>
                  </a:lnTo>
                  <a:lnTo>
                    <a:pt x="746" y="98"/>
                  </a:lnTo>
                  <a:lnTo>
                    <a:pt x="746" y="98"/>
                  </a:lnTo>
                  <a:lnTo>
                    <a:pt x="746" y="93"/>
                  </a:lnTo>
                  <a:lnTo>
                    <a:pt x="746" y="93"/>
                  </a:lnTo>
                  <a:lnTo>
                    <a:pt x="746" y="93"/>
                  </a:lnTo>
                  <a:lnTo>
                    <a:pt x="746" y="93"/>
                  </a:lnTo>
                  <a:lnTo>
                    <a:pt x="751" y="93"/>
                  </a:lnTo>
                  <a:lnTo>
                    <a:pt x="751" y="88"/>
                  </a:lnTo>
                  <a:lnTo>
                    <a:pt x="746" y="88"/>
                  </a:lnTo>
                  <a:lnTo>
                    <a:pt x="746" y="88"/>
                  </a:lnTo>
                  <a:lnTo>
                    <a:pt x="746" y="88"/>
                  </a:lnTo>
                  <a:lnTo>
                    <a:pt x="746" y="88"/>
                  </a:lnTo>
                  <a:lnTo>
                    <a:pt x="746" y="83"/>
                  </a:lnTo>
                  <a:lnTo>
                    <a:pt x="746" y="83"/>
                  </a:lnTo>
                  <a:lnTo>
                    <a:pt x="746" y="83"/>
                  </a:lnTo>
                  <a:lnTo>
                    <a:pt x="746" y="78"/>
                  </a:lnTo>
                  <a:lnTo>
                    <a:pt x="746" y="78"/>
                  </a:lnTo>
                  <a:lnTo>
                    <a:pt x="746" y="78"/>
                  </a:lnTo>
                  <a:lnTo>
                    <a:pt x="746" y="78"/>
                  </a:lnTo>
                  <a:lnTo>
                    <a:pt x="741" y="78"/>
                  </a:lnTo>
                  <a:lnTo>
                    <a:pt x="741" y="78"/>
                  </a:lnTo>
                  <a:lnTo>
                    <a:pt x="741" y="78"/>
                  </a:lnTo>
                  <a:lnTo>
                    <a:pt x="741" y="72"/>
                  </a:lnTo>
                  <a:lnTo>
                    <a:pt x="741" y="72"/>
                  </a:lnTo>
                  <a:lnTo>
                    <a:pt x="741" y="72"/>
                  </a:lnTo>
                  <a:lnTo>
                    <a:pt x="741" y="67"/>
                  </a:lnTo>
                  <a:lnTo>
                    <a:pt x="741" y="67"/>
                  </a:lnTo>
                  <a:lnTo>
                    <a:pt x="741" y="67"/>
                  </a:lnTo>
                  <a:lnTo>
                    <a:pt x="736" y="62"/>
                  </a:lnTo>
                  <a:lnTo>
                    <a:pt x="741" y="62"/>
                  </a:lnTo>
                  <a:lnTo>
                    <a:pt x="741" y="62"/>
                  </a:lnTo>
                  <a:lnTo>
                    <a:pt x="736" y="62"/>
                  </a:lnTo>
                  <a:lnTo>
                    <a:pt x="736" y="62"/>
                  </a:lnTo>
                  <a:lnTo>
                    <a:pt x="736" y="57"/>
                  </a:lnTo>
                  <a:lnTo>
                    <a:pt x="741" y="57"/>
                  </a:lnTo>
                  <a:lnTo>
                    <a:pt x="741" y="57"/>
                  </a:lnTo>
                  <a:lnTo>
                    <a:pt x="736" y="57"/>
                  </a:lnTo>
                  <a:lnTo>
                    <a:pt x="736" y="57"/>
                  </a:lnTo>
                  <a:lnTo>
                    <a:pt x="736" y="52"/>
                  </a:lnTo>
                  <a:lnTo>
                    <a:pt x="731" y="52"/>
                  </a:lnTo>
                  <a:lnTo>
                    <a:pt x="731" y="46"/>
                  </a:lnTo>
                  <a:lnTo>
                    <a:pt x="731" y="46"/>
                  </a:lnTo>
                  <a:lnTo>
                    <a:pt x="731" y="46"/>
                  </a:lnTo>
                  <a:lnTo>
                    <a:pt x="731" y="46"/>
                  </a:lnTo>
                  <a:lnTo>
                    <a:pt x="731" y="41"/>
                  </a:lnTo>
                  <a:lnTo>
                    <a:pt x="731" y="41"/>
                  </a:lnTo>
                  <a:lnTo>
                    <a:pt x="731" y="41"/>
                  </a:lnTo>
                  <a:lnTo>
                    <a:pt x="731" y="36"/>
                  </a:lnTo>
                  <a:lnTo>
                    <a:pt x="731" y="36"/>
                  </a:lnTo>
                  <a:lnTo>
                    <a:pt x="731" y="36"/>
                  </a:lnTo>
                  <a:lnTo>
                    <a:pt x="731" y="36"/>
                  </a:lnTo>
                  <a:lnTo>
                    <a:pt x="731" y="31"/>
                  </a:lnTo>
                  <a:lnTo>
                    <a:pt x="731" y="31"/>
                  </a:lnTo>
                  <a:lnTo>
                    <a:pt x="731" y="31"/>
                  </a:lnTo>
                  <a:lnTo>
                    <a:pt x="731" y="31"/>
                  </a:lnTo>
                  <a:lnTo>
                    <a:pt x="731" y="31"/>
                  </a:lnTo>
                  <a:lnTo>
                    <a:pt x="731" y="26"/>
                  </a:lnTo>
                  <a:lnTo>
                    <a:pt x="731" y="26"/>
                  </a:lnTo>
                  <a:lnTo>
                    <a:pt x="736" y="20"/>
                  </a:lnTo>
                  <a:lnTo>
                    <a:pt x="736" y="20"/>
                  </a:lnTo>
                  <a:lnTo>
                    <a:pt x="731" y="20"/>
                  </a:lnTo>
                  <a:lnTo>
                    <a:pt x="731" y="20"/>
                  </a:lnTo>
                  <a:lnTo>
                    <a:pt x="731" y="15"/>
                  </a:lnTo>
                  <a:lnTo>
                    <a:pt x="726" y="15"/>
                  </a:lnTo>
                  <a:lnTo>
                    <a:pt x="726" y="15"/>
                  </a:lnTo>
                  <a:lnTo>
                    <a:pt x="726" y="15"/>
                  </a:lnTo>
                  <a:lnTo>
                    <a:pt x="726" y="15"/>
                  </a:lnTo>
                  <a:lnTo>
                    <a:pt x="726" y="10"/>
                  </a:lnTo>
                  <a:lnTo>
                    <a:pt x="726" y="10"/>
                  </a:lnTo>
                  <a:lnTo>
                    <a:pt x="726" y="10"/>
                  </a:lnTo>
                  <a:lnTo>
                    <a:pt x="720" y="10"/>
                  </a:lnTo>
                  <a:lnTo>
                    <a:pt x="720" y="5"/>
                  </a:lnTo>
                  <a:lnTo>
                    <a:pt x="720" y="5"/>
                  </a:lnTo>
                  <a:lnTo>
                    <a:pt x="726" y="5"/>
                  </a:lnTo>
                  <a:lnTo>
                    <a:pt x="726" y="5"/>
                  </a:lnTo>
                  <a:lnTo>
                    <a:pt x="731" y="5"/>
                  </a:lnTo>
                  <a:lnTo>
                    <a:pt x="731" y="5"/>
                  </a:lnTo>
                  <a:lnTo>
                    <a:pt x="736" y="0"/>
                  </a:lnTo>
                  <a:lnTo>
                    <a:pt x="736" y="0"/>
                  </a:lnTo>
                  <a:lnTo>
                    <a:pt x="741" y="0"/>
                  </a:lnTo>
                  <a:lnTo>
                    <a:pt x="741" y="0"/>
                  </a:lnTo>
                  <a:lnTo>
                    <a:pt x="741" y="0"/>
                  </a:lnTo>
                  <a:close/>
                </a:path>
              </a:pathLst>
            </a:custGeom>
            <a:solidFill>
              <a:schemeClr val="accent2"/>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7">
              <a:extLst>
                <a:ext uri="{FF2B5EF4-FFF2-40B4-BE49-F238E27FC236}">
                  <a16:creationId xmlns:a16="http://schemas.microsoft.com/office/drawing/2014/main" id="{0A4EF149-612C-41B5-B7C9-4585FB519BCA}"/>
                </a:ext>
              </a:extLst>
            </p:cNvPr>
            <p:cNvSpPr>
              <a:spLocks/>
            </p:cNvSpPr>
            <p:nvPr/>
          </p:nvSpPr>
          <p:spPr bwMode="auto">
            <a:xfrm>
              <a:off x="934" y="1590"/>
              <a:ext cx="1487" cy="2266"/>
            </a:xfrm>
            <a:custGeom>
              <a:avLst/>
              <a:gdLst>
                <a:gd name="T0" fmla="*/ 1233 w 1487"/>
                <a:gd name="T1" fmla="*/ 129 h 2266"/>
                <a:gd name="T2" fmla="*/ 1275 w 1487"/>
                <a:gd name="T3" fmla="*/ 124 h 2266"/>
                <a:gd name="T4" fmla="*/ 1327 w 1487"/>
                <a:gd name="T5" fmla="*/ 155 h 2266"/>
                <a:gd name="T6" fmla="*/ 1379 w 1487"/>
                <a:gd name="T7" fmla="*/ 155 h 2266"/>
                <a:gd name="T8" fmla="*/ 1415 w 1487"/>
                <a:gd name="T9" fmla="*/ 181 h 2266"/>
                <a:gd name="T10" fmla="*/ 1415 w 1487"/>
                <a:gd name="T11" fmla="*/ 244 h 2266"/>
                <a:gd name="T12" fmla="*/ 1425 w 1487"/>
                <a:gd name="T13" fmla="*/ 295 h 2266"/>
                <a:gd name="T14" fmla="*/ 1410 w 1487"/>
                <a:gd name="T15" fmla="*/ 352 h 2266"/>
                <a:gd name="T16" fmla="*/ 1425 w 1487"/>
                <a:gd name="T17" fmla="*/ 404 h 2266"/>
                <a:gd name="T18" fmla="*/ 1472 w 1487"/>
                <a:gd name="T19" fmla="*/ 435 h 2266"/>
                <a:gd name="T20" fmla="*/ 1482 w 1487"/>
                <a:gd name="T21" fmla="*/ 493 h 2266"/>
                <a:gd name="T22" fmla="*/ 1477 w 1487"/>
                <a:gd name="T23" fmla="*/ 539 h 2266"/>
                <a:gd name="T24" fmla="*/ 1477 w 1487"/>
                <a:gd name="T25" fmla="*/ 591 h 2266"/>
                <a:gd name="T26" fmla="*/ 1472 w 1487"/>
                <a:gd name="T27" fmla="*/ 638 h 2266"/>
                <a:gd name="T28" fmla="*/ 1482 w 1487"/>
                <a:gd name="T29" fmla="*/ 690 h 2266"/>
                <a:gd name="T30" fmla="*/ 1482 w 1487"/>
                <a:gd name="T31" fmla="*/ 747 h 2266"/>
                <a:gd name="T32" fmla="*/ 1462 w 1487"/>
                <a:gd name="T33" fmla="*/ 799 h 2266"/>
                <a:gd name="T34" fmla="*/ 1477 w 1487"/>
                <a:gd name="T35" fmla="*/ 845 h 2266"/>
                <a:gd name="T36" fmla="*/ 1425 w 1487"/>
                <a:gd name="T37" fmla="*/ 866 h 2266"/>
                <a:gd name="T38" fmla="*/ 1405 w 1487"/>
                <a:gd name="T39" fmla="*/ 882 h 2266"/>
                <a:gd name="T40" fmla="*/ 1405 w 1487"/>
                <a:gd name="T41" fmla="*/ 923 h 2266"/>
                <a:gd name="T42" fmla="*/ 1410 w 1487"/>
                <a:gd name="T43" fmla="*/ 975 h 2266"/>
                <a:gd name="T44" fmla="*/ 1415 w 1487"/>
                <a:gd name="T45" fmla="*/ 1022 h 2266"/>
                <a:gd name="T46" fmla="*/ 1405 w 1487"/>
                <a:gd name="T47" fmla="*/ 1058 h 2266"/>
                <a:gd name="T48" fmla="*/ 1379 w 1487"/>
                <a:gd name="T49" fmla="*/ 1089 h 2266"/>
                <a:gd name="T50" fmla="*/ 1389 w 1487"/>
                <a:gd name="T51" fmla="*/ 1115 h 2266"/>
                <a:gd name="T52" fmla="*/ 1353 w 1487"/>
                <a:gd name="T53" fmla="*/ 1151 h 2266"/>
                <a:gd name="T54" fmla="*/ 1358 w 1487"/>
                <a:gd name="T55" fmla="*/ 1193 h 2266"/>
                <a:gd name="T56" fmla="*/ 1363 w 1487"/>
                <a:gd name="T57" fmla="*/ 1239 h 2266"/>
                <a:gd name="T58" fmla="*/ 1327 w 1487"/>
                <a:gd name="T59" fmla="*/ 1265 h 2266"/>
                <a:gd name="T60" fmla="*/ 1280 w 1487"/>
                <a:gd name="T61" fmla="*/ 1281 h 2266"/>
                <a:gd name="T62" fmla="*/ 1254 w 1487"/>
                <a:gd name="T63" fmla="*/ 1291 h 2266"/>
                <a:gd name="T64" fmla="*/ 1218 w 1487"/>
                <a:gd name="T65" fmla="*/ 1317 h 2266"/>
                <a:gd name="T66" fmla="*/ 1192 w 1487"/>
                <a:gd name="T67" fmla="*/ 1338 h 2266"/>
                <a:gd name="T68" fmla="*/ 1151 w 1487"/>
                <a:gd name="T69" fmla="*/ 1364 h 2266"/>
                <a:gd name="T70" fmla="*/ 1109 w 1487"/>
                <a:gd name="T71" fmla="*/ 1405 h 2266"/>
                <a:gd name="T72" fmla="*/ 1057 w 1487"/>
                <a:gd name="T73" fmla="*/ 1411 h 2266"/>
                <a:gd name="T74" fmla="*/ 1005 w 1487"/>
                <a:gd name="T75" fmla="*/ 1416 h 2266"/>
                <a:gd name="T76" fmla="*/ 964 w 1487"/>
                <a:gd name="T77" fmla="*/ 1447 h 2266"/>
                <a:gd name="T78" fmla="*/ 881 w 1487"/>
                <a:gd name="T79" fmla="*/ 1447 h 2266"/>
                <a:gd name="T80" fmla="*/ 840 w 1487"/>
                <a:gd name="T81" fmla="*/ 1494 h 2266"/>
                <a:gd name="T82" fmla="*/ 871 w 1487"/>
                <a:gd name="T83" fmla="*/ 1551 h 2266"/>
                <a:gd name="T84" fmla="*/ 860 w 1487"/>
                <a:gd name="T85" fmla="*/ 1603 h 2266"/>
                <a:gd name="T86" fmla="*/ 850 w 1487"/>
                <a:gd name="T87" fmla="*/ 1649 h 2266"/>
                <a:gd name="T88" fmla="*/ 829 w 1487"/>
                <a:gd name="T89" fmla="*/ 1696 h 2266"/>
                <a:gd name="T90" fmla="*/ 767 w 1487"/>
                <a:gd name="T91" fmla="*/ 1717 h 2266"/>
                <a:gd name="T92" fmla="*/ 741 w 1487"/>
                <a:gd name="T93" fmla="*/ 1763 h 2266"/>
                <a:gd name="T94" fmla="*/ 772 w 1487"/>
                <a:gd name="T95" fmla="*/ 1805 h 2266"/>
                <a:gd name="T96" fmla="*/ 824 w 1487"/>
                <a:gd name="T97" fmla="*/ 1815 h 2266"/>
                <a:gd name="T98" fmla="*/ 845 w 1487"/>
                <a:gd name="T99" fmla="*/ 1862 h 2266"/>
                <a:gd name="T100" fmla="*/ 871 w 1487"/>
                <a:gd name="T101" fmla="*/ 1893 h 2266"/>
                <a:gd name="T102" fmla="*/ 886 w 1487"/>
                <a:gd name="T103" fmla="*/ 1945 h 2266"/>
                <a:gd name="T104" fmla="*/ 881 w 1487"/>
                <a:gd name="T105" fmla="*/ 1997 h 2266"/>
                <a:gd name="T106" fmla="*/ 917 w 1487"/>
                <a:gd name="T107" fmla="*/ 2038 h 2266"/>
                <a:gd name="T108" fmla="*/ 902 w 1487"/>
                <a:gd name="T109" fmla="*/ 2106 h 2266"/>
                <a:gd name="T110" fmla="*/ 793 w 1487"/>
                <a:gd name="T111" fmla="*/ 2080 h 2266"/>
                <a:gd name="T112" fmla="*/ 373 w 1487"/>
                <a:gd name="T113" fmla="*/ 2002 h 2266"/>
                <a:gd name="T114" fmla="*/ 249 w 1487"/>
                <a:gd name="T115" fmla="*/ 2194 h 2266"/>
                <a:gd name="T116" fmla="*/ 21 w 1487"/>
                <a:gd name="T117" fmla="*/ 1748 h 2266"/>
                <a:gd name="T118" fmla="*/ 466 w 1487"/>
                <a:gd name="T119" fmla="*/ 1348 h 2266"/>
                <a:gd name="T120" fmla="*/ 529 w 1487"/>
                <a:gd name="T121" fmla="*/ 939 h 2266"/>
                <a:gd name="T122" fmla="*/ 555 w 1487"/>
                <a:gd name="T123" fmla="*/ 518 h 2266"/>
                <a:gd name="T124" fmla="*/ 1109 w 1487"/>
                <a:gd name="T125" fmla="*/ 52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7" h="2266">
                  <a:moveTo>
                    <a:pt x="1145" y="109"/>
                  </a:moveTo>
                  <a:lnTo>
                    <a:pt x="1151" y="109"/>
                  </a:lnTo>
                  <a:lnTo>
                    <a:pt x="1156" y="109"/>
                  </a:lnTo>
                  <a:lnTo>
                    <a:pt x="1156" y="109"/>
                  </a:lnTo>
                  <a:lnTo>
                    <a:pt x="1161" y="109"/>
                  </a:lnTo>
                  <a:lnTo>
                    <a:pt x="1161" y="109"/>
                  </a:lnTo>
                  <a:lnTo>
                    <a:pt x="1161" y="109"/>
                  </a:lnTo>
                  <a:lnTo>
                    <a:pt x="1166" y="109"/>
                  </a:lnTo>
                  <a:lnTo>
                    <a:pt x="1166" y="109"/>
                  </a:lnTo>
                  <a:lnTo>
                    <a:pt x="1166" y="109"/>
                  </a:lnTo>
                  <a:lnTo>
                    <a:pt x="1171" y="109"/>
                  </a:lnTo>
                  <a:lnTo>
                    <a:pt x="1171" y="109"/>
                  </a:lnTo>
                  <a:lnTo>
                    <a:pt x="1171" y="109"/>
                  </a:lnTo>
                  <a:lnTo>
                    <a:pt x="1176" y="104"/>
                  </a:lnTo>
                  <a:lnTo>
                    <a:pt x="1176" y="104"/>
                  </a:lnTo>
                  <a:lnTo>
                    <a:pt x="1176" y="104"/>
                  </a:lnTo>
                  <a:lnTo>
                    <a:pt x="1176" y="109"/>
                  </a:lnTo>
                  <a:lnTo>
                    <a:pt x="1182" y="109"/>
                  </a:lnTo>
                  <a:lnTo>
                    <a:pt x="1182" y="109"/>
                  </a:lnTo>
                  <a:lnTo>
                    <a:pt x="1182" y="109"/>
                  </a:lnTo>
                  <a:lnTo>
                    <a:pt x="1187" y="109"/>
                  </a:lnTo>
                  <a:lnTo>
                    <a:pt x="1192" y="109"/>
                  </a:lnTo>
                  <a:lnTo>
                    <a:pt x="1197" y="114"/>
                  </a:lnTo>
                  <a:lnTo>
                    <a:pt x="1197" y="114"/>
                  </a:lnTo>
                  <a:lnTo>
                    <a:pt x="1202" y="114"/>
                  </a:lnTo>
                  <a:lnTo>
                    <a:pt x="1202" y="114"/>
                  </a:lnTo>
                  <a:lnTo>
                    <a:pt x="1202" y="114"/>
                  </a:lnTo>
                  <a:lnTo>
                    <a:pt x="1208" y="119"/>
                  </a:lnTo>
                  <a:lnTo>
                    <a:pt x="1208" y="119"/>
                  </a:lnTo>
                  <a:lnTo>
                    <a:pt x="1208" y="119"/>
                  </a:lnTo>
                  <a:lnTo>
                    <a:pt x="1208" y="119"/>
                  </a:lnTo>
                  <a:lnTo>
                    <a:pt x="1213" y="119"/>
                  </a:lnTo>
                  <a:lnTo>
                    <a:pt x="1213" y="119"/>
                  </a:lnTo>
                  <a:lnTo>
                    <a:pt x="1213" y="119"/>
                  </a:lnTo>
                  <a:lnTo>
                    <a:pt x="1218" y="114"/>
                  </a:lnTo>
                  <a:lnTo>
                    <a:pt x="1218" y="114"/>
                  </a:lnTo>
                  <a:lnTo>
                    <a:pt x="1223" y="119"/>
                  </a:lnTo>
                  <a:lnTo>
                    <a:pt x="1223" y="119"/>
                  </a:lnTo>
                  <a:lnTo>
                    <a:pt x="1228" y="119"/>
                  </a:lnTo>
                  <a:lnTo>
                    <a:pt x="1228" y="124"/>
                  </a:lnTo>
                  <a:lnTo>
                    <a:pt x="1228" y="124"/>
                  </a:lnTo>
                  <a:lnTo>
                    <a:pt x="1228" y="124"/>
                  </a:lnTo>
                  <a:lnTo>
                    <a:pt x="1233" y="124"/>
                  </a:lnTo>
                  <a:lnTo>
                    <a:pt x="1233" y="129"/>
                  </a:lnTo>
                  <a:lnTo>
                    <a:pt x="1233" y="129"/>
                  </a:lnTo>
                  <a:lnTo>
                    <a:pt x="1233" y="129"/>
                  </a:lnTo>
                  <a:lnTo>
                    <a:pt x="1233" y="135"/>
                  </a:lnTo>
                  <a:lnTo>
                    <a:pt x="1239" y="129"/>
                  </a:lnTo>
                  <a:lnTo>
                    <a:pt x="1239" y="129"/>
                  </a:lnTo>
                  <a:lnTo>
                    <a:pt x="1239" y="129"/>
                  </a:lnTo>
                  <a:lnTo>
                    <a:pt x="1239" y="129"/>
                  </a:lnTo>
                  <a:lnTo>
                    <a:pt x="1239" y="124"/>
                  </a:lnTo>
                  <a:lnTo>
                    <a:pt x="1239" y="124"/>
                  </a:lnTo>
                  <a:lnTo>
                    <a:pt x="1244" y="124"/>
                  </a:lnTo>
                  <a:lnTo>
                    <a:pt x="1244" y="124"/>
                  </a:lnTo>
                  <a:lnTo>
                    <a:pt x="1244" y="124"/>
                  </a:lnTo>
                  <a:lnTo>
                    <a:pt x="1249" y="124"/>
                  </a:lnTo>
                  <a:lnTo>
                    <a:pt x="1249" y="124"/>
                  </a:lnTo>
                  <a:lnTo>
                    <a:pt x="1249" y="124"/>
                  </a:lnTo>
                  <a:lnTo>
                    <a:pt x="1254" y="124"/>
                  </a:lnTo>
                  <a:lnTo>
                    <a:pt x="1254" y="119"/>
                  </a:lnTo>
                  <a:lnTo>
                    <a:pt x="1254" y="119"/>
                  </a:lnTo>
                  <a:lnTo>
                    <a:pt x="1259" y="119"/>
                  </a:lnTo>
                  <a:lnTo>
                    <a:pt x="1259" y="119"/>
                  </a:lnTo>
                  <a:lnTo>
                    <a:pt x="1259" y="114"/>
                  </a:lnTo>
                  <a:lnTo>
                    <a:pt x="1259" y="114"/>
                  </a:lnTo>
                  <a:lnTo>
                    <a:pt x="1259" y="119"/>
                  </a:lnTo>
                  <a:lnTo>
                    <a:pt x="1265" y="119"/>
                  </a:lnTo>
                  <a:lnTo>
                    <a:pt x="1265" y="119"/>
                  </a:lnTo>
                  <a:lnTo>
                    <a:pt x="1259" y="119"/>
                  </a:lnTo>
                  <a:lnTo>
                    <a:pt x="1259" y="124"/>
                  </a:lnTo>
                  <a:lnTo>
                    <a:pt x="1259" y="124"/>
                  </a:lnTo>
                  <a:lnTo>
                    <a:pt x="1259" y="124"/>
                  </a:lnTo>
                  <a:lnTo>
                    <a:pt x="1259" y="129"/>
                  </a:lnTo>
                  <a:lnTo>
                    <a:pt x="1259" y="129"/>
                  </a:lnTo>
                  <a:lnTo>
                    <a:pt x="1259" y="129"/>
                  </a:lnTo>
                  <a:lnTo>
                    <a:pt x="1259" y="129"/>
                  </a:lnTo>
                  <a:lnTo>
                    <a:pt x="1265" y="129"/>
                  </a:lnTo>
                  <a:lnTo>
                    <a:pt x="1265" y="129"/>
                  </a:lnTo>
                  <a:lnTo>
                    <a:pt x="1265" y="129"/>
                  </a:lnTo>
                  <a:lnTo>
                    <a:pt x="1270" y="135"/>
                  </a:lnTo>
                  <a:lnTo>
                    <a:pt x="1270" y="129"/>
                  </a:lnTo>
                  <a:lnTo>
                    <a:pt x="1270" y="129"/>
                  </a:lnTo>
                  <a:lnTo>
                    <a:pt x="1275" y="129"/>
                  </a:lnTo>
                  <a:lnTo>
                    <a:pt x="1275" y="129"/>
                  </a:lnTo>
                  <a:lnTo>
                    <a:pt x="1270" y="129"/>
                  </a:lnTo>
                  <a:lnTo>
                    <a:pt x="1270" y="124"/>
                  </a:lnTo>
                  <a:lnTo>
                    <a:pt x="1275" y="124"/>
                  </a:lnTo>
                  <a:lnTo>
                    <a:pt x="1275" y="124"/>
                  </a:lnTo>
                  <a:lnTo>
                    <a:pt x="1275" y="124"/>
                  </a:lnTo>
                  <a:lnTo>
                    <a:pt x="1275" y="119"/>
                  </a:lnTo>
                  <a:lnTo>
                    <a:pt x="1275" y="119"/>
                  </a:lnTo>
                  <a:lnTo>
                    <a:pt x="1275" y="124"/>
                  </a:lnTo>
                  <a:lnTo>
                    <a:pt x="1275" y="124"/>
                  </a:lnTo>
                  <a:lnTo>
                    <a:pt x="1280" y="124"/>
                  </a:lnTo>
                  <a:lnTo>
                    <a:pt x="1280" y="124"/>
                  </a:lnTo>
                  <a:lnTo>
                    <a:pt x="1280" y="124"/>
                  </a:lnTo>
                  <a:lnTo>
                    <a:pt x="1280" y="124"/>
                  </a:lnTo>
                  <a:lnTo>
                    <a:pt x="1285" y="129"/>
                  </a:lnTo>
                  <a:lnTo>
                    <a:pt x="1285" y="129"/>
                  </a:lnTo>
                  <a:lnTo>
                    <a:pt x="1285" y="129"/>
                  </a:lnTo>
                  <a:lnTo>
                    <a:pt x="1285" y="129"/>
                  </a:lnTo>
                  <a:lnTo>
                    <a:pt x="1285" y="129"/>
                  </a:lnTo>
                  <a:lnTo>
                    <a:pt x="1291" y="129"/>
                  </a:lnTo>
                  <a:lnTo>
                    <a:pt x="1291" y="135"/>
                  </a:lnTo>
                  <a:lnTo>
                    <a:pt x="1291" y="135"/>
                  </a:lnTo>
                  <a:lnTo>
                    <a:pt x="1296" y="135"/>
                  </a:lnTo>
                  <a:lnTo>
                    <a:pt x="1296" y="135"/>
                  </a:lnTo>
                  <a:lnTo>
                    <a:pt x="1296" y="135"/>
                  </a:lnTo>
                  <a:lnTo>
                    <a:pt x="1301" y="135"/>
                  </a:lnTo>
                  <a:lnTo>
                    <a:pt x="1301" y="135"/>
                  </a:lnTo>
                  <a:lnTo>
                    <a:pt x="1301" y="140"/>
                  </a:lnTo>
                  <a:lnTo>
                    <a:pt x="1301" y="140"/>
                  </a:lnTo>
                  <a:lnTo>
                    <a:pt x="1301" y="140"/>
                  </a:lnTo>
                  <a:lnTo>
                    <a:pt x="1301" y="145"/>
                  </a:lnTo>
                  <a:lnTo>
                    <a:pt x="1306" y="145"/>
                  </a:lnTo>
                  <a:lnTo>
                    <a:pt x="1306" y="145"/>
                  </a:lnTo>
                  <a:lnTo>
                    <a:pt x="1306" y="145"/>
                  </a:lnTo>
                  <a:lnTo>
                    <a:pt x="1306" y="150"/>
                  </a:lnTo>
                  <a:lnTo>
                    <a:pt x="1306" y="150"/>
                  </a:lnTo>
                  <a:lnTo>
                    <a:pt x="1311" y="150"/>
                  </a:lnTo>
                  <a:lnTo>
                    <a:pt x="1311" y="150"/>
                  </a:lnTo>
                  <a:lnTo>
                    <a:pt x="1311" y="150"/>
                  </a:lnTo>
                  <a:lnTo>
                    <a:pt x="1316" y="150"/>
                  </a:lnTo>
                  <a:lnTo>
                    <a:pt x="1316" y="150"/>
                  </a:lnTo>
                  <a:lnTo>
                    <a:pt x="1316" y="155"/>
                  </a:lnTo>
                  <a:lnTo>
                    <a:pt x="1322" y="155"/>
                  </a:lnTo>
                  <a:lnTo>
                    <a:pt x="1322" y="155"/>
                  </a:lnTo>
                  <a:lnTo>
                    <a:pt x="1322" y="155"/>
                  </a:lnTo>
                  <a:lnTo>
                    <a:pt x="1322" y="155"/>
                  </a:lnTo>
                  <a:lnTo>
                    <a:pt x="1327" y="155"/>
                  </a:lnTo>
                  <a:lnTo>
                    <a:pt x="1327" y="155"/>
                  </a:lnTo>
                  <a:lnTo>
                    <a:pt x="1327" y="155"/>
                  </a:lnTo>
                  <a:lnTo>
                    <a:pt x="1327" y="155"/>
                  </a:lnTo>
                  <a:lnTo>
                    <a:pt x="1327" y="161"/>
                  </a:lnTo>
                  <a:lnTo>
                    <a:pt x="1327" y="161"/>
                  </a:lnTo>
                  <a:lnTo>
                    <a:pt x="1332" y="161"/>
                  </a:lnTo>
                  <a:lnTo>
                    <a:pt x="1332" y="161"/>
                  </a:lnTo>
                  <a:lnTo>
                    <a:pt x="1332" y="161"/>
                  </a:lnTo>
                  <a:lnTo>
                    <a:pt x="1332" y="161"/>
                  </a:lnTo>
                  <a:lnTo>
                    <a:pt x="1332" y="161"/>
                  </a:lnTo>
                  <a:lnTo>
                    <a:pt x="1337" y="161"/>
                  </a:lnTo>
                  <a:lnTo>
                    <a:pt x="1337" y="161"/>
                  </a:lnTo>
                  <a:lnTo>
                    <a:pt x="1337" y="161"/>
                  </a:lnTo>
                  <a:lnTo>
                    <a:pt x="1342" y="161"/>
                  </a:lnTo>
                  <a:lnTo>
                    <a:pt x="1342" y="161"/>
                  </a:lnTo>
                  <a:lnTo>
                    <a:pt x="1342" y="166"/>
                  </a:lnTo>
                  <a:lnTo>
                    <a:pt x="1348" y="166"/>
                  </a:lnTo>
                  <a:lnTo>
                    <a:pt x="1348" y="161"/>
                  </a:lnTo>
                  <a:lnTo>
                    <a:pt x="1348" y="161"/>
                  </a:lnTo>
                  <a:lnTo>
                    <a:pt x="1348" y="161"/>
                  </a:lnTo>
                  <a:lnTo>
                    <a:pt x="1353" y="161"/>
                  </a:lnTo>
                  <a:lnTo>
                    <a:pt x="1353" y="161"/>
                  </a:lnTo>
                  <a:lnTo>
                    <a:pt x="1353" y="161"/>
                  </a:lnTo>
                  <a:lnTo>
                    <a:pt x="1353" y="161"/>
                  </a:lnTo>
                  <a:lnTo>
                    <a:pt x="1353" y="161"/>
                  </a:lnTo>
                  <a:lnTo>
                    <a:pt x="1353" y="161"/>
                  </a:lnTo>
                  <a:lnTo>
                    <a:pt x="1358" y="155"/>
                  </a:lnTo>
                  <a:lnTo>
                    <a:pt x="1358" y="155"/>
                  </a:lnTo>
                  <a:lnTo>
                    <a:pt x="1358" y="155"/>
                  </a:lnTo>
                  <a:lnTo>
                    <a:pt x="1358" y="155"/>
                  </a:lnTo>
                  <a:lnTo>
                    <a:pt x="1363" y="155"/>
                  </a:lnTo>
                  <a:lnTo>
                    <a:pt x="1363" y="155"/>
                  </a:lnTo>
                  <a:lnTo>
                    <a:pt x="1363" y="155"/>
                  </a:lnTo>
                  <a:lnTo>
                    <a:pt x="1363" y="150"/>
                  </a:lnTo>
                  <a:lnTo>
                    <a:pt x="1368" y="150"/>
                  </a:lnTo>
                  <a:lnTo>
                    <a:pt x="1368" y="155"/>
                  </a:lnTo>
                  <a:lnTo>
                    <a:pt x="1368" y="155"/>
                  </a:lnTo>
                  <a:lnTo>
                    <a:pt x="1373" y="155"/>
                  </a:lnTo>
                  <a:lnTo>
                    <a:pt x="1373" y="155"/>
                  </a:lnTo>
                  <a:lnTo>
                    <a:pt x="1373" y="155"/>
                  </a:lnTo>
                  <a:lnTo>
                    <a:pt x="1373" y="155"/>
                  </a:lnTo>
                  <a:lnTo>
                    <a:pt x="1373" y="155"/>
                  </a:lnTo>
                  <a:lnTo>
                    <a:pt x="1379" y="155"/>
                  </a:lnTo>
                  <a:lnTo>
                    <a:pt x="1379" y="155"/>
                  </a:lnTo>
                  <a:lnTo>
                    <a:pt x="1379" y="155"/>
                  </a:lnTo>
                  <a:lnTo>
                    <a:pt x="1384" y="155"/>
                  </a:lnTo>
                  <a:lnTo>
                    <a:pt x="1384" y="155"/>
                  </a:lnTo>
                  <a:lnTo>
                    <a:pt x="1384" y="155"/>
                  </a:lnTo>
                  <a:lnTo>
                    <a:pt x="1389" y="150"/>
                  </a:lnTo>
                  <a:lnTo>
                    <a:pt x="1389" y="150"/>
                  </a:lnTo>
                  <a:lnTo>
                    <a:pt x="1389" y="150"/>
                  </a:lnTo>
                  <a:lnTo>
                    <a:pt x="1394" y="150"/>
                  </a:lnTo>
                  <a:lnTo>
                    <a:pt x="1394" y="150"/>
                  </a:lnTo>
                  <a:lnTo>
                    <a:pt x="1394" y="150"/>
                  </a:lnTo>
                  <a:lnTo>
                    <a:pt x="1394" y="150"/>
                  </a:lnTo>
                  <a:lnTo>
                    <a:pt x="1394" y="145"/>
                  </a:lnTo>
                  <a:lnTo>
                    <a:pt x="1394" y="150"/>
                  </a:lnTo>
                  <a:lnTo>
                    <a:pt x="1399" y="150"/>
                  </a:lnTo>
                  <a:lnTo>
                    <a:pt x="1399" y="150"/>
                  </a:lnTo>
                  <a:lnTo>
                    <a:pt x="1399" y="150"/>
                  </a:lnTo>
                  <a:lnTo>
                    <a:pt x="1399" y="155"/>
                  </a:lnTo>
                  <a:lnTo>
                    <a:pt x="1399" y="155"/>
                  </a:lnTo>
                  <a:lnTo>
                    <a:pt x="1405" y="155"/>
                  </a:lnTo>
                  <a:lnTo>
                    <a:pt x="1405" y="155"/>
                  </a:lnTo>
                  <a:lnTo>
                    <a:pt x="1410" y="155"/>
                  </a:lnTo>
                  <a:lnTo>
                    <a:pt x="1410" y="155"/>
                  </a:lnTo>
                  <a:lnTo>
                    <a:pt x="1410" y="161"/>
                  </a:lnTo>
                  <a:lnTo>
                    <a:pt x="1415" y="161"/>
                  </a:lnTo>
                  <a:lnTo>
                    <a:pt x="1415" y="161"/>
                  </a:lnTo>
                  <a:lnTo>
                    <a:pt x="1415" y="161"/>
                  </a:lnTo>
                  <a:lnTo>
                    <a:pt x="1420" y="161"/>
                  </a:lnTo>
                  <a:lnTo>
                    <a:pt x="1420" y="161"/>
                  </a:lnTo>
                  <a:lnTo>
                    <a:pt x="1420" y="161"/>
                  </a:lnTo>
                  <a:lnTo>
                    <a:pt x="1425" y="161"/>
                  </a:lnTo>
                  <a:lnTo>
                    <a:pt x="1420" y="161"/>
                  </a:lnTo>
                  <a:lnTo>
                    <a:pt x="1420" y="161"/>
                  </a:lnTo>
                  <a:lnTo>
                    <a:pt x="1420" y="161"/>
                  </a:lnTo>
                  <a:lnTo>
                    <a:pt x="1420" y="166"/>
                  </a:lnTo>
                  <a:lnTo>
                    <a:pt x="1420" y="166"/>
                  </a:lnTo>
                  <a:lnTo>
                    <a:pt x="1420" y="166"/>
                  </a:lnTo>
                  <a:lnTo>
                    <a:pt x="1420" y="166"/>
                  </a:lnTo>
                  <a:lnTo>
                    <a:pt x="1420" y="171"/>
                  </a:lnTo>
                  <a:lnTo>
                    <a:pt x="1420" y="171"/>
                  </a:lnTo>
                  <a:lnTo>
                    <a:pt x="1415" y="171"/>
                  </a:lnTo>
                  <a:lnTo>
                    <a:pt x="1415" y="171"/>
                  </a:lnTo>
                  <a:lnTo>
                    <a:pt x="1415" y="176"/>
                  </a:lnTo>
                  <a:lnTo>
                    <a:pt x="1415" y="176"/>
                  </a:lnTo>
                  <a:lnTo>
                    <a:pt x="1415" y="176"/>
                  </a:lnTo>
                  <a:lnTo>
                    <a:pt x="1415" y="181"/>
                  </a:lnTo>
                  <a:lnTo>
                    <a:pt x="1420" y="181"/>
                  </a:lnTo>
                  <a:lnTo>
                    <a:pt x="1415" y="181"/>
                  </a:lnTo>
                  <a:lnTo>
                    <a:pt x="1415" y="181"/>
                  </a:lnTo>
                  <a:lnTo>
                    <a:pt x="1415" y="187"/>
                  </a:lnTo>
                  <a:lnTo>
                    <a:pt x="1415" y="187"/>
                  </a:lnTo>
                  <a:lnTo>
                    <a:pt x="1415" y="187"/>
                  </a:lnTo>
                  <a:lnTo>
                    <a:pt x="1415" y="192"/>
                  </a:lnTo>
                  <a:lnTo>
                    <a:pt x="1410" y="192"/>
                  </a:lnTo>
                  <a:lnTo>
                    <a:pt x="1410" y="192"/>
                  </a:lnTo>
                  <a:lnTo>
                    <a:pt x="1415" y="192"/>
                  </a:lnTo>
                  <a:lnTo>
                    <a:pt x="1415" y="197"/>
                  </a:lnTo>
                  <a:lnTo>
                    <a:pt x="1415" y="197"/>
                  </a:lnTo>
                  <a:lnTo>
                    <a:pt x="1415" y="197"/>
                  </a:lnTo>
                  <a:lnTo>
                    <a:pt x="1415" y="202"/>
                  </a:lnTo>
                  <a:lnTo>
                    <a:pt x="1415" y="202"/>
                  </a:lnTo>
                  <a:lnTo>
                    <a:pt x="1410" y="202"/>
                  </a:lnTo>
                  <a:lnTo>
                    <a:pt x="1415" y="202"/>
                  </a:lnTo>
                  <a:lnTo>
                    <a:pt x="1415" y="207"/>
                  </a:lnTo>
                  <a:lnTo>
                    <a:pt x="1410" y="207"/>
                  </a:lnTo>
                  <a:lnTo>
                    <a:pt x="1410" y="207"/>
                  </a:lnTo>
                  <a:lnTo>
                    <a:pt x="1415" y="207"/>
                  </a:lnTo>
                  <a:lnTo>
                    <a:pt x="1410" y="212"/>
                  </a:lnTo>
                  <a:lnTo>
                    <a:pt x="1410" y="212"/>
                  </a:lnTo>
                  <a:lnTo>
                    <a:pt x="1410" y="212"/>
                  </a:lnTo>
                  <a:lnTo>
                    <a:pt x="1415" y="212"/>
                  </a:lnTo>
                  <a:lnTo>
                    <a:pt x="1415" y="218"/>
                  </a:lnTo>
                  <a:lnTo>
                    <a:pt x="1415" y="218"/>
                  </a:lnTo>
                  <a:lnTo>
                    <a:pt x="1415" y="223"/>
                  </a:lnTo>
                  <a:lnTo>
                    <a:pt x="1415" y="223"/>
                  </a:lnTo>
                  <a:lnTo>
                    <a:pt x="1415" y="223"/>
                  </a:lnTo>
                  <a:lnTo>
                    <a:pt x="1415" y="228"/>
                  </a:lnTo>
                  <a:lnTo>
                    <a:pt x="1415" y="228"/>
                  </a:lnTo>
                  <a:lnTo>
                    <a:pt x="1415" y="228"/>
                  </a:lnTo>
                  <a:lnTo>
                    <a:pt x="1415" y="228"/>
                  </a:lnTo>
                  <a:lnTo>
                    <a:pt x="1415" y="228"/>
                  </a:lnTo>
                  <a:lnTo>
                    <a:pt x="1415" y="233"/>
                  </a:lnTo>
                  <a:lnTo>
                    <a:pt x="1415" y="233"/>
                  </a:lnTo>
                  <a:lnTo>
                    <a:pt x="1415" y="233"/>
                  </a:lnTo>
                  <a:lnTo>
                    <a:pt x="1415" y="233"/>
                  </a:lnTo>
                  <a:lnTo>
                    <a:pt x="1415" y="238"/>
                  </a:lnTo>
                  <a:lnTo>
                    <a:pt x="1415" y="238"/>
                  </a:lnTo>
                  <a:lnTo>
                    <a:pt x="1415" y="238"/>
                  </a:lnTo>
                  <a:lnTo>
                    <a:pt x="1415" y="238"/>
                  </a:lnTo>
                  <a:lnTo>
                    <a:pt x="1415" y="244"/>
                  </a:lnTo>
                  <a:lnTo>
                    <a:pt x="1415" y="244"/>
                  </a:lnTo>
                  <a:lnTo>
                    <a:pt x="1415" y="244"/>
                  </a:lnTo>
                  <a:lnTo>
                    <a:pt x="1415" y="244"/>
                  </a:lnTo>
                  <a:lnTo>
                    <a:pt x="1410" y="249"/>
                  </a:lnTo>
                  <a:lnTo>
                    <a:pt x="1415" y="249"/>
                  </a:lnTo>
                  <a:lnTo>
                    <a:pt x="1415" y="249"/>
                  </a:lnTo>
                  <a:lnTo>
                    <a:pt x="1410" y="249"/>
                  </a:lnTo>
                  <a:lnTo>
                    <a:pt x="1410" y="249"/>
                  </a:lnTo>
                  <a:lnTo>
                    <a:pt x="1415" y="254"/>
                  </a:lnTo>
                  <a:lnTo>
                    <a:pt x="1415" y="254"/>
                  </a:lnTo>
                  <a:lnTo>
                    <a:pt x="1415" y="254"/>
                  </a:lnTo>
                  <a:lnTo>
                    <a:pt x="1410" y="254"/>
                  </a:lnTo>
                  <a:lnTo>
                    <a:pt x="1415" y="254"/>
                  </a:lnTo>
                  <a:lnTo>
                    <a:pt x="1410" y="259"/>
                  </a:lnTo>
                  <a:lnTo>
                    <a:pt x="1410" y="259"/>
                  </a:lnTo>
                  <a:lnTo>
                    <a:pt x="1415" y="259"/>
                  </a:lnTo>
                  <a:lnTo>
                    <a:pt x="1415" y="264"/>
                  </a:lnTo>
                  <a:lnTo>
                    <a:pt x="1410" y="264"/>
                  </a:lnTo>
                  <a:lnTo>
                    <a:pt x="1410" y="264"/>
                  </a:lnTo>
                  <a:lnTo>
                    <a:pt x="1415" y="264"/>
                  </a:lnTo>
                  <a:lnTo>
                    <a:pt x="1415" y="269"/>
                  </a:lnTo>
                  <a:lnTo>
                    <a:pt x="1415" y="269"/>
                  </a:lnTo>
                  <a:lnTo>
                    <a:pt x="1415" y="269"/>
                  </a:lnTo>
                  <a:lnTo>
                    <a:pt x="1415" y="275"/>
                  </a:lnTo>
                  <a:lnTo>
                    <a:pt x="1415" y="275"/>
                  </a:lnTo>
                  <a:lnTo>
                    <a:pt x="1415" y="275"/>
                  </a:lnTo>
                  <a:lnTo>
                    <a:pt x="1415" y="275"/>
                  </a:lnTo>
                  <a:lnTo>
                    <a:pt x="1420" y="275"/>
                  </a:lnTo>
                  <a:lnTo>
                    <a:pt x="1420" y="275"/>
                  </a:lnTo>
                  <a:lnTo>
                    <a:pt x="1420" y="275"/>
                  </a:lnTo>
                  <a:lnTo>
                    <a:pt x="1420" y="280"/>
                  </a:lnTo>
                  <a:lnTo>
                    <a:pt x="1420" y="280"/>
                  </a:lnTo>
                  <a:lnTo>
                    <a:pt x="1420" y="280"/>
                  </a:lnTo>
                  <a:lnTo>
                    <a:pt x="1420" y="280"/>
                  </a:lnTo>
                  <a:lnTo>
                    <a:pt x="1420" y="285"/>
                  </a:lnTo>
                  <a:lnTo>
                    <a:pt x="1420" y="285"/>
                  </a:lnTo>
                  <a:lnTo>
                    <a:pt x="1420" y="285"/>
                  </a:lnTo>
                  <a:lnTo>
                    <a:pt x="1420" y="290"/>
                  </a:lnTo>
                  <a:lnTo>
                    <a:pt x="1420" y="290"/>
                  </a:lnTo>
                  <a:lnTo>
                    <a:pt x="1420" y="290"/>
                  </a:lnTo>
                  <a:lnTo>
                    <a:pt x="1420" y="295"/>
                  </a:lnTo>
                  <a:lnTo>
                    <a:pt x="1425" y="295"/>
                  </a:lnTo>
                  <a:lnTo>
                    <a:pt x="1425" y="295"/>
                  </a:lnTo>
                  <a:lnTo>
                    <a:pt x="1425" y="295"/>
                  </a:lnTo>
                  <a:lnTo>
                    <a:pt x="1425" y="301"/>
                  </a:lnTo>
                  <a:lnTo>
                    <a:pt x="1425" y="301"/>
                  </a:lnTo>
                  <a:lnTo>
                    <a:pt x="1425" y="301"/>
                  </a:lnTo>
                  <a:lnTo>
                    <a:pt x="1425" y="306"/>
                  </a:lnTo>
                  <a:lnTo>
                    <a:pt x="1425" y="306"/>
                  </a:lnTo>
                  <a:lnTo>
                    <a:pt x="1425" y="306"/>
                  </a:lnTo>
                  <a:lnTo>
                    <a:pt x="1425" y="311"/>
                  </a:lnTo>
                  <a:lnTo>
                    <a:pt x="1425" y="311"/>
                  </a:lnTo>
                  <a:lnTo>
                    <a:pt x="1425" y="311"/>
                  </a:lnTo>
                  <a:lnTo>
                    <a:pt x="1425" y="311"/>
                  </a:lnTo>
                  <a:lnTo>
                    <a:pt x="1425" y="316"/>
                  </a:lnTo>
                  <a:lnTo>
                    <a:pt x="1425" y="316"/>
                  </a:lnTo>
                  <a:lnTo>
                    <a:pt x="1425" y="316"/>
                  </a:lnTo>
                  <a:lnTo>
                    <a:pt x="1425" y="321"/>
                  </a:lnTo>
                  <a:lnTo>
                    <a:pt x="1425" y="321"/>
                  </a:lnTo>
                  <a:lnTo>
                    <a:pt x="1425" y="321"/>
                  </a:lnTo>
                  <a:lnTo>
                    <a:pt x="1425" y="327"/>
                  </a:lnTo>
                  <a:lnTo>
                    <a:pt x="1425" y="327"/>
                  </a:lnTo>
                  <a:lnTo>
                    <a:pt x="1425" y="327"/>
                  </a:lnTo>
                  <a:lnTo>
                    <a:pt x="1425" y="327"/>
                  </a:lnTo>
                  <a:lnTo>
                    <a:pt x="1420" y="327"/>
                  </a:lnTo>
                  <a:lnTo>
                    <a:pt x="1420" y="332"/>
                  </a:lnTo>
                  <a:lnTo>
                    <a:pt x="1420" y="332"/>
                  </a:lnTo>
                  <a:lnTo>
                    <a:pt x="1420" y="332"/>
                  </a:lnTo>
                  <a:lnTo>
                    <a:pt x="1420" y="337"/>
                  </a:lnTo>
                  <a:lnTo>
                    <a:pt x="1420" y="337"/>
                  </a:lnTo>
                  <a:lnTo>
                    <a:pt x="1420" y="337"/>
                  </a:lnTo>
                  <a:lnTo>
                    <a:pt x="1420" y="337"/>
                  </a:lnTo>
                  <a:lnTo>
                    <a:pt x="1420" y="342"/>
                  </a:lnTo>
                  <a:lnTo>
                    <a:pt x="1420" y="342"/>
                  </a:lnTo>
                  <a:lnTo>
                    <a:pt x="1420" y="342"/>
                  </a:lnTo>
                  <a:lnTo>
                    <a:pt x="1420" y="342"/>
                  </a:lnTo>
                  <a:lnTo>
                    <a:pt x="1420" y="347"/>
                  </a:lnTo>
                  <a:lnTo>
                    <a:pt x="1420" y="347"/>
                  </a:lnTo>
                  <a:lnTo>
                    <a:pt x="1420" y="347"/>
                  </a:lnTo>
                  <a:lnTo>
                    <a:pt x="1420" y="347"/>
                  </a:lnTo>
                  <a:lnTo>
                    <a:pt x="1420" y="347"/>
                  </a:lnTo>
                  <a:lnTo>
                    <a:pt x="1415" y="347"/>
                  </a:lnTo>
                  <a:lnTo>
                    <a:pt x="1415" y="347"/>
                  </a:lnTo>
                  <a:lnTo>
                    <a:pt x="1415" y="347"/>
                  </a:lnTo>
                  <a:lnTo>
                    <a:pt x="1410" y="347"/>
                  </a:lnTo>
                  <a:lnTo>
                    <a:pt x="1410" y="352"/>
                  </a:lnTo>
                  <a:lnTo>
                    <a:pt x="1410" y="352"/>
                  </a:lnTo>
                  <a:lnTo>
                    <a:pt x="1410" y="352"/>
                  </a:lnTo>
                  <a:lnTo>
                    <a:pt x="1410" y="358"/>
                  </a:lnTo>
                  <a:lnTo>
                    <a:pt x="1410" y="358"/>
                  </a:lnTo>
                  <a:lnTo>
                    <a:pt x="1410" y="358"/>
                  </a:lnTo>
                  <a:lnTo>
                    <a:pt x="1415" y="358"/>
                  </a:lnTo>
                  <a:lnTo>
                    <a:pt x="1415" y="358"/>
                  </a:lnTo>
                  <a:lnTo>
                    <a:pt x="1415" y="363"/>
                  </a:lnTo>
                  <a:lnTo>
                    <a:pt x="1415" y="363"/>
                  </a:lnTo>
                  <a:lnTo>
                    <a:pt x="1415" y="363"/>
                  </a:lnTo>
                  <a:lnTo>
                    <a:pt x="1415" y="363"/>
                  </a:lnTo>
                  <a:lnTo>
                    <a:pt x="1415" y="363"/>
                  </a:lnTo>
                  <a:lnTo>
                    <a:pt x="1415" y="368"/>
                  </a:lnTo>
                  <a:lnTo>
                    <a:pt x="1415" y="368"/>
                  </a:lnTo>
                  <a:lnTo>
                    <a:pt x="1415" y="368"/>
                  </a:lnTo>
                  <a:lnTo>
                    <a:pt x="1415" y="373"/>
                  </a:lnTo>
                  <a:lnTo>
                    <a:pt x="1415" y="373"/>
                  </a:lnTo>
                  <a:lnTo>
                    <a:pt x="1415" y="373"/>
                  </a:lnTo>
                  <a:lnTo>
                    <a:pt x="1415" y="378"/>
                  </a:lnTo>
                  <a:lnTo>
                    <a:pt x="1415" y="378"/>
                  </a:lnTo>
                  <a:lnTo>
                    <a:pt x="1415" y="378"/>
                  </a:lnTo>
                  <a:lnTo>
                    <a:pt x="1415" y="378"/>
                  </a:lnTo>
                  <a:lnTo>
                    <a:pt x="1415" y="384"/>
                  </a:lnTo>
                  <a:lnTo>
                    <a:pt x="1415" y="384"/>
                  </a:lnTo>
                  <a:lnTo>
                    <a:pt x="1415" y="384"/>
                  </a:lnTo>
                  <a:lnTo>
                    <a:pt x="1415" y="384"/>
                  </a:lnTo>
                  <a:lnTo>
                    <a:pt x="1415" y="389"/>
                  </a:lnTo>
                  <a:lnTo>
                    <a:pt x="1415" y="389"/>
                  </a:lnTo>
                  <a:lnTo>
                    <a:pt x="1415" y="389"/>
                  </a:lnTo>
                  <a:lnTo>
                    <a:pt x="1415" y="394"/>
                  </a:lnTo>
                  <a:lnTo>
                    <a:pt x="1415" y="394"/>
                  </a:lnTo>
                  <a:lnTo>
                    <a:pt x="1420" y="394"/>
                  </a:lnTo>
                  <a:lnTo>
                    <a:pt x="1420" y="394"/>
                  </a:lnTo>
                  <a:lnTo>
                    <a:pt x="1420" y="394"/>
                  </a:lnTo>
                  <a:lnTo>
                    <a:pt x="1420" y="394"/>
                  </a:lnTo>
                  <a:lnTo>
                    <a:pt x="1420" y="399"/>
                  </a:lnTo>
                  <a:lnTo>
                    <a:pt x="1420" y="399"/>
                  </a:lnTo>
                  <a:lnTo>
                    <a:pt x="1420" y="399"/>
                  </a:lnTo>
                  <a:lnTo>
                    <a:pt x="1420" y="399"/>
                  </a:lnTo>
                  <a:lnTo>
                    <a:pt x="1420" y="399"/>
                  </a:lnTo>
                  <a:lnTo>
                    <a:pt x="1425" y="399"/>
                  </a:lnTo>
                  <a:lnTo>
                    <a:pt x="1425" y="404"/>
                  </a:lnTo>
                  <a:lnTo>
                    <a:pt x="1425" y="404"/>
                  </a:lnTo>
                  <a:lnTo>
                    <a:pt x="1425" y="399"/>
                  </a:lnTo>
                  <a:lnTo>
                    <a:pt x="1425" y="404"/>
                  </a:lnTo>
                  <a:lnTo>
                    <a:pt x="1425" y="404"/>
                  </a:lnTo>
                  <a:lnTo>
                    <a:pt x="1430" y="404"/>
                  </a:lnTo>
                  <a:lnTo>
                    <a:pt x="1430" y="404"/>
                  </a:lnTo>
                  <a:lnTo>
                    <a:pt x="1430" y="404"/>
                  </a:lnTo>
                  <a:lnTo>
                    <a:pt x="1430" y="404"/>
                  </a:lnTo>
                  <a:lnTo>
                    <a:pt x="1436" y="404"/>
                  </a:lnTo>
                  <a:lnTo>
                    <a:pt x="1436" y="404"/>
                  </a:lnTo>
                  <a:lnTo>
                    <a:pt x="1436" y="404"/>
                  </a:lnTo>
                  <a:lnTo>
                    <a:pt x="1441" y="410"/>
                  </a:lnTo>
                  <a:lnTo>
                    <a:pt x="1441" y="410"/>
                  </a:lnTo>
                  <a:lnTo>
                    <a:pt x="1441" y="410"/>
                  </a:lnTo>
                  <a:lnTo>
                    <a:pt x="1441" y="410"/>
                  </a:lnTo>
                  <a:lnTo>
                    <a:pt x="1441" y="410"/>
                  </a:lnTo>
                  <a:lnTo>
                    <a:pt x="1441" y="410"/>
                  </a:lnTo>
                  <a:lnTo>
                    <a:pt x="1441" y="410"/>
                  </a:lnTo>
                  <a:lnTo>
                    <a:pt x="1446" y="410"/>
                  </a:lnTo>
                  <a:lnTo>
                    <a:pt x="1446" y="410"/>
                  </a:lnTo>
                  <a:lnTo>
                    <a:pt x="1446" y="410"/>
                  </a:lnTo>
                  <a:lnTo>
                    <a:pt x="1446" y="415"/>
                  </a:lnTo>
                  <a:lnTo>
                    <a:pt x="1446" y="415"/>
                  </a:lnTo>
                  <a:lnTo>
                    <a:pt x="1446" y="415"/>
                  </a:lnTo>
                  <a:lnTo>
                    <a:pt x="1446" y="415"/>
                  </a:lnTo>
                  <a:lnTo>
                    <a:pt x="1446" y="415"/>
                  </a:lnTo>
                  <a:lnTo>
                    <a:pt x="1446" y="420"/>
                  </a:lnTo>
                  <a:lnTo>
                    <a:pt x="1446" y="420"/>
                  </a:lnTo>
                  <a:lnTo>
                    <a:pt x="1446" y="420"/>
                  </a:lnTo>
                  <a:lnTo>
                    <a:pt x="1451" y="420"/>
                  </a:lnTo>
                  <a:lnTo>
                    <a:pt x="1451" y="420"/>
                  </a:lnTo>
                  <a:lnTo>
                    <a:pt x="1451" y="420"/>
                  </a:lnTo>
                  <a:lnTo>
                    <a:pt x="1456" y="420"/>
                  </a:lnTo>
                  <a:lnTo>
                    <a:pt x="1456" y="425"/>
                  </a:lnTo>
                  <a:lnTo>
                    <a:pt x="1456" y="425"/>
                  </a:lnTo>
                  <a:lnTo>
                    <a:pt x="1456" y="425"/>
                  </a:lnTo>
                  <a:lnTo>
                    <a:pt x="1456" y="425"/>
                  </a:lnTo>
                  <a:lnTo>
                    <a:pt x="1462" y="425"/>
                  </a:lnTo>
                  <a:lnTo>
                    <a:pt x="1462" y="425"/>
                  </a:lnTo>
                  <a:lnTo>
                    <a:pt x="1462" y="425"/>
                  </a:lnTo>
                  <a:lnTo>
                    <a:pt x="1462" y="430"/>
                  </a:lnTo>
                  <a:lnTo>
                    <a:pt x="1462" y="430"/>
                  </a:lnTo>
                  <a:lnTo>
                    <a:pt x="1462" y="430"/>
                  </a:lnTo>
                  <a:lnTo>
                    <a:pt x="1462" y="430"/>
                  </a:lnTo>
                  <a:lnTo>
                    <a:pt x="1467" y="430"/>
                  </a:lnTo>
                  <a:lnTo>
                    <a:pt x="1467" y="435"/>
                  </a:lnTo>
                  <a:lnTo>
                    <a:pt x="1467" y="435"/>
                  </a:lnTo>
                  <a:lnTo>
                    <a:pt x="1472" y="435"/>
                  </a:lnTo>
                  <a:lnTo>
                    <a:pt x="1472" y="435"/>
                  </a:lnTo>
                  <a:lnTo>
                    <a:pt x="1467" y="441"/>
                  </a:lnTo>
                  <a:lnTo>
                    <a:pt x="1467" y="441"/>
                  </a:lnTo>
                  <a:lnTo>
                    <a:pt x="1467" y="446"/>
                  </a:lnTo>
                  <a:lnTo>
                    <a:pt x="1467" y="446"/>
                  </a:lnTo>
                  <a:lnTo>
                    <a:pt x="1467" y="446"/>
                  </a:lnTo>
                  <a:lnTo>
                    <a:pt x="1467" y="446"/>
                  </a:lnTo>
                  <a:lnTo>
                    <a:pt x="1467" y="446"/>
                  </a:lnTo>
                  <a:lnTo>
                    <a:pt x="1467" y="451"/>
                  </a:lnTo>
                  <a:lnTo>
                    <a:pt x="1467" y="451"/>
                  </a:lnTo>
                  <a:lnTo>
                    <a:pt x="1467" y="451"/>
                  </a:lnTo>
                  <a:lnTo>
                    <a:pt x="1467" y="451"/>
                  </a:lnTo>
                  <a:lnTo>
                    <a:pt x="1467" y="456"/>
                  </a:lnTo>
                  <a:lnTo>
                    <a:pt x="1467" y="456"/>
                  </a:lnTo>
                  <a:lnTo>
                    <a:pt x="1467" y="456"/>
                  </a:lnTo>
                  <a:lnTo>
                    <a:pt x="1467" y="461"/>
                  </a:lnTo>
                  <a:lnTo>
                    <a:pt x="1467" y="461"/>
                  </a:lnTo>
                  <a:lnTo>
                    <a:pt x="1467" y="461"/>
                  </a:lnTo>
                  <a:lnTo>
                    <a:pt x="1467" y="461"/>
                  </a:lnTo>
                  <a:lnTo>
                    <a:pt x="1467" y="467"/>
                  </a:lnTo>
                  <a:lnTo>
                    <a:pt x="1472" y="467"/>
                  </a:lnTo>
                  <a:lnTo>
                    <a:pt x="1472" y="472"/>
                  </a:lnTo>
                  <a:lnTo>
                    <a:pt x="1472" y="472"/>
                  </a:lnTo>
                  <a:lnTo>
                    <a:pt x="1477" y="472"/>
                  </a:lnTo>
                  <a:lnTo>
                    <a:pt x="1477" y="472"/>
                  </a:lnTo>
                  <a:lnTo>
                    <a:pt x="1472" y="472"/>
                  </a:lnTo>
                  <a:lnTo>
                    <a:pt x="1472" y="477"/>
                  </a:lnTo>
                  <a:lnTo>
                    <a:pt x="1472" y="477"/>
                  </a:lnTo>
                  <a:lnTo>
                    <a:pt x="1477" y="477"/>
                  </a:lnTo>
                  <a:lnTo>
                    <a:pt x="1477" y="477"/>
                  </a:lnTo>
                  <a:lnTo>
                    <a:pt x="1472" y="477"/>
                  </a:lnTo>
                  <a:lnTo>
                    <a:pt x="1477" y="482"/>
                  </a:lnTo>
                  <a:lnTo>
                    <a:pt x="1477" y="482"/>
                  </a:lnTo>
                  <a:lnTo>
                    <a:pt x="1477" y="482"/>
                  </a:lnTo>
                  <a:lnTo>
                    <a:pt x="1477" y="487"/>
                  </a:lnTo>
                  <a:lnTo>
                    <a:pt x="1477" y="487"/>
                  </a:lnTo>
                  <a:lnTo>
                    <a:pt x="1477" y="487"/>
                  </a:lnTo>
                  <a:lnTo>
                    <a:pt x="1477" y="493"/>
                  </a:lnTo>
                  <a:lnTo>
                    <a:pt x="1477" y="493"/>
                  </a:lnTo>
                  <a:lnTo>
                    <a:pt x="1477" y="493"/>
                  </a:lnTo>
                  <a:lnTo>
                    <a:pt x="1482" y="493"/>
                  </a:lnTo>
                  <a:lnTo>
                    <a:pt x="1482" y="493"/>
                  </a:lnTo>
                  <a:lnTo>
                    <a:pt x="1482" y="493"/>
                  </a:lnTo>
                  <a:lnTo>
                    <a:pt x="1482" y="493"/>
                  </a:lnTo>
                  <a:lnTo>
                    <a:pt x="1482" y="498"/>
                  </a:lnTo>
                  <a:lnTo>
                    <a:pt x="1482" y="498"/>
                  </a:lnTo>
                  <a:lnTo>
                    <a:pt x="1482" y="498"/>
                  </a:lnTo>
                  <a:lnTo>
                    <a:pt x="1482" y="503"/>
                  </a:lnTo>
                  <a:lnTo>
                    <a:pt x="1482" y="503"/>
                  </a:lnTo>
                  <a:lnTo>
                    <a:pt x="1482" y="503"/>
                  </a:lnTo>
                  <a:lnTo>
                    <a:pt x="1482" y="503"/>
                  </a:lnTo>
                  <a:lnTo>
                    <a:pt x="1487" y="503"/>
                  </a:lnTo>
                  <a:lnTo>
                    <a:pt x="1487" y="508"/>
                  </a:lnTo>
                  <a:lnTo>
                    <a:pt x="1482" y="508"/>
                  </a:lnTo>
                  <a:lnTo>
                    <a:pt x="1482" y="508"/>
                  </a:lnTo>
                  <a:lnTo>
                    <a:pt x="1482" y="508"/>
                  </a:lnTo>
                  <a:lnTo>
                    <a:pt x="1482" y="508"/>
                  </a:lnTo>
                  <a:lnTo>
                    <a:pt x="1482" y="513"/>
                  </a:lnTo>
                  <a:lnTo>
                    <a:pt x="1482" y="513"/>
                  </a:lnTo>
                  <a:lnTo>
                    <a:pt x="1487" y="513"/>
                  </a:lnTo>
                  <a:lnTo>
                    <a:pt x="1487" y="513"/>
                  </a:lnTo>
                  <a:lnTo>
                    <a:pt x="1487" y="518"/>
                  </a:lnTo>
                  <a:lnTo>
                    <a:pt x="1487" y="518"/>
                  </a:lnTo>
                  <a:lnTo>
                    <a:pt x="1482" y="518"/>
                  </a:lnTo>
                  <a:lnTo>
                    <a:pt x="1482" y="524"/>
                  </a:lnTo>
                  <a:lnTo>
                    <a:pt x="1482" y="524"/>
                  </a:lnTo>
                  <a:lnTo>
                    <a:pt x="1477" y="518"/>
                  </a:lnTo>
                  <a:lnTo>
                    <a:pt x="1477" y="524"/>
                  </a:lnTo>
                  <a:lnTo>
                    <a:pt x="1477" y="524"/>
                  </a:lnTo>
                  <a:lnTo>
                    <a:pt x="1477" y="524"/>
                  </a:lnTo>
                  <a:lnTo>
                    <a:pt x="1477" y="524"/>
                  </a:lnTo>
                  <a:lnTo>
                    <a:pt x="1477" y="529"/>
                  </a:lnTo>
                  <a:lnTo>
                    <a:pt x="1477" y="529"/>
                  </a:lnTo>
                  <a:lnTo>
                    <a:pt x="1477" y="529"/>
                  </a:lnTo>
                  <a:lnTo>
                    <a:pt x="1482" y="529"/>
                  </a:lnTo>
                  <a:lnTo>
                    <a:pt x="1482" y="529"/>
                  </a:lnTo>
                  <a:lnTo>
                    <a:pt x="1477" y="529"/>
                  </a:lnTo>
                  <a:lnTo>
                    <a:pt x="1477" y="529"/>
                  </a:lnTo>
                  <a:lnTo>
                    <a:pt x="1482" y="529"/>
                  </a:lnTo>
                  <a:lnTo>
                    <a:pt x="1482" y="534"/>
                  </a:lnTo>
                  <a:lnTo>
                    <a:pt x="1477" y="534"/>
                  </a:lnTo>
                  <a:lnTo>
                    <a:pt x="1477" y="534"/>
                  </a:lnTo>
                  <a:lnTo>
                    <a:pt x="1477" y="534"/>
                  </a:lnTo>
                  <a:lnTo>
                    <a:pt x="1477" y="539"/>
                  </a:lnTo>
                  <a:lnTo>
                    <a:pt x="1477" y="539"/>
                  </a:lnTo>
                  <a:lnTo>
                    <a:pt x="1477" y="539"/>
                  </a:lnTo>
                  <a:lnTo>
                    <a:pt x="1477" y="539"/>
                  </a:lnTo>
                  <a:lnTo>
                    <a:pt x="1477" y="539"/>
                  </a:lnTo>
                  <a:lnTo>
                    <a:pt x="1477" y="544"/>
                  </a:lnTo>
                  <a:lnTo>
                    <a:pt x="1477" y="544"/>
                  </a:lnTo>
                  <a:lnTo>
                    <a:pt x="1477" y="544"/>
                  </a:lnTo>
                  <a:lnTo>
                    <a:pt x="1482" y="544"/>
                  </a:lnTo>
                  <a:lnTo>
                    <a:pt x="1482" y="544"/>
                  </a:lnTo>
                  <a:lnTo>
                    <a:pt x="1482" y="550"/>
                  </a:lnTo>
                  <a:lnTo>
                    <a:pt x="1482" y="550"/>
                  </a:lnTo>
                  <a:lnTo>
                    <a:pt x="1482" y="550"/>
                  </a:lnTo>
                  <a:lnTo>
                    <a:pt x="1482" y="550"/>
                  </a:lnTo>
                  <a:lnTo>
                    <a:pt x="1482" y="550"/>
                  </a:lnTo>
                  <a:lnTo>
                    <a:pt x="1482" y="550"/>
                  </a:lnTo>
                  <a:lnTo>
                    <a:pt x="1482" y="555"/>
                  </a:lnTo>
                  <a:lnTo>
                    <a:pt x="1482" y="555"/>
                  </a:lnTo>
                  <a:lnTo>
                    <a:pt x="1482" y="555"/>
                  </a:lnTo>
                  <a:lnTo>
                    <a:pt x="1482" y="560"/>
                  </a:lnTo>
                  <a:lnTo>
                    <a:pt x="1482" y="560"/>
                  </a:lnTo>
                  <a:lnTo>
                    <a:pt x="1477" y="560"/>
                  </a:lnTo>
                  <a:lnTo>
                    <a:pt x="1477" y="560"/>
                  </a:lnTo>
                  <a:lnTo>
                    <a:pt x="1477" y="560"/>
                  </a:lnTo>
                  <a:lnTo>
                    <a:pt x="1477" y="565"/>
                  </a:lnTo>
                  <a:lnTo>
                    <a:pt x="1477" y="565"/>
                  </a:lnTo>
                  <a:lnTo>
                    <a:pt x="1477" y="565"/>
                  </a:lnTo>
                  <a:lnTo>
                    <a:pt x="1477" y="570"/>
                  </a:lnTo>
                  <a:lnTo>
                    <a:pt x="1477" y="570"/>
                  </a:lnTo>
                  <a:lnTo>
                    <a:pt x="1477" y="570"/>
                  </a:lnTo>
                  <a:lnTo>
                    <a:pt x="1477" y="576"/>
                  </a:lnTo>
                  <a:lnTo>
                    <a:pt x="1477" y="576"/>
                  </a:lnTo>
                  <a:lnTo>
                    <a:pt x="1477" y="576"/>
                  </a:lnTo>
                  <a:lnTo>
                    <a:pt x="1482" y="576"/>
                  </a:lnTo>
                  <a:lnTo>
                    <a:pt x="1482" y="576"/>
                  </a:lnTo>
                  <a:lnTo>
                    <a:pt x="1482" y="576"/>
                  </a:lnTo>
                  <a:lnTo>
                    <a:pt x="1482" y="576"/>
                  </a:lnTo>
                  <a:lnTo>
                    <a:pt x="1482" y="576"/>
                  </a:lnTo>
                  <a:lnTo>
                    <a:pt x="1482" y="581"/>
                  </a:lnTo>
                  <a:lnTo>
                    <a:pt x="1482" y="581"/>
                  </a:lnTo>
                  <a:lnTo>
                    <a:pt x="1482" y="581"/>
                  </a:lnTo>
                  <a:lnTo>
                    <a:pt x="1482" y="586"/>
                  </a:lnTo>
                  <a:lnTo>
                    <a:pt x="1482" y="586"/>
                  </a:lnTo>
                  <a:lnTo>
                    <a:pt x="1482" y="586"/>
                  </a:lnTo>
                  <a:lnTo>
                    <a:pt x="1477" y="586"/>
                  </a:lnTo>
                  <a:lnTo>
                    <a:pt x="1477" y="586"/>
                  </a:lnTo>
                  <a:lnTo>
                    <a:pt x="1477" y="591"/>
                  </a:lnTo>
                  <a:lnTo>
                    <a:pt x="1477" y="591"/>
                  </a:lnTo>
                  <a:lnTo>
                    <a:pt x="1477" y="591"/>
                  </a:lnTo>
                  <a:lnTo>
                    <a:pt x="1477" y="591"/>
                  </a:lnTo>
                  <a:lnTo>
                    <a:pt x="1477" y="591"/>
                  </a:lnTo>
                  <a:lnTo>
                    <a:pt x="1477" y="591"/>
                  </a:lnTo>
                  <a:lnTo>
                    <a:pt x="1477" y="596"/>
                  </a:lnTo>
                  <a:lnTo>
                    <a:pt x="1472" y="596"/>
                  </a:lnTo>
                  <a:lnTo>
                    <a:pt x="1472" y="596"/>
                  </a:lnTo>
                  <a:lnTo>
                    <a:pt x="1472" y="596"/>
                  </a:lnTo>
                  <a:lnTo>
                    <a:pt x="1472" y="601"/>
                  </a:lnTo>
                  <a:lnTo>
                    <a:pt x="1472" y="601"/>
                  </a:lnTo>
                  <a:lnTo>
                    <a:pt x="1472" y="601"/>
                  </a:lnTo>
                  <a:lnTo>
                    <a:pt x="1472" y="601"/>
                  </a:lnTo>
                  <a:lnTo>
                    <a:pt x="1472" y="601"/>
                  </a:lnTo>
                  <a:lnTo>
                    <a:pt x="1472" y="607"/>
                  </a:lnTo>
                  <a:lnTo>
                    <a:pt x="1472" y="607"/>
                  </a:lnTo>
                  <a:lnTo>
                    <a:pt x="1472" y="607"/>
                  </a:lnTo>
                  <a:lnTo>
                    <a:pt x="1472" y="607"/>
                  </a:lnTo>
                  <a:lnTo>
                    <a:pt x="1472" y="612"/>
                  </a:lnTo>
                  <a:lnTo>
                    <a:pt x="1472" y="612"/>
                  </a:lnTo>
                  <a:lnTo>
                    <a:pt x="1472" y="612"/>
                  </a:lnTo>
                  <a:lnTo>
                    <a:pt x="1472" y="612"/>
                  </a:lnTo>
                  <a:lnTo>
                    <a:pt x="1472" y="612"/>
                  </a:lnTo>
                  <a:lnTo>
                    <a:pt x="1472" y="617"/>
                  </a:lnTo>
                  <a:lnTo>
                    <a:pt x="1472" y="617"/>
                  </a:lnTo>
                  <a:lnTo>
                    <a:pt x="1472" y="617"/>
                  </a:lnTo>
                  <a:lnTo>
                    <a:pt x="1472" y="617"/>
                  </a:lnTo>
                  <a:lnTo>
                    <a:pt x="1472" y="617"/>
                  </a:lnTo>
                  <a:lnTo>
                    <a:pt x="1472" y="622"/>
                  </a:lnTo>
                  <a:lnTo>
                    <a:pt x="1472" y="622"/>
                  </a:lnTo>
                  <a:lnTo>
                    <a:pt x="1472" y="622"/>
                  </a:lnTo>
                  <a:lnTo>
                    <a:pt x="1472" y="622"/>
                  </a:lnTo>
                  <a:lnTo>
                    <a:pt x="1472" y="622"/>
                  </a:lnTo>
                  <a:lnTo>
                    <a:pt x="1467" y="622"/>
                  </a:lnTo>
                  <a:lnTo>
                    <a:pt x="1467" y="622"/>
                  </a:lnTo>
                  <a:lnTo>
                    <a:pt x="1472" y="627"/>
                  </a:lnTo>
                  <a:lnTo>
                    <a:pt x="1472" y="627"/>
                  </a:lnTo>
                  <a:lnTo>
                    <a:pt x="1467" y="627"/>
                  </a:lnTo>
                  <a:lnTo>
                    <a:pt x="1472" y="627"/>
                  </a:lnTo>
                  <a:lnTo>
                    <a:pt x="1472" y="627"/>
                  </a:lnTo>
                  <a:lnTo>
                    <a:pt x="1472" y="633"/>
                  </a:lnTo>
                  <a:lnTo>
                    <a:pt x="1472" y="633"/>
                  </a:lnTo>
                  <a:lnTo>
                    <a:pt x="1472" y="633"/>
                  </a:lnTo>
                  <a:lnTo>
                    <a:pt x="1472" y="638"/>
                  </a:lnTo>
                  <a:lnTo>
                    <a:pt x="1472" y="638"/>
                  </a:lnTo>
                  <a:lnTo>
                    <a:pt x="1472" y="638"/>
                  </a:lnTo>
                  <a:lnTo>
                    <a:pt x="1467" y="638"/>
                  </a:lnTo>
                  <a:lnTo>
                    <a:pt x="1467" y="638"/>
                  </a:lnTo>
                  <a:lnTo>
                    <a:pt x="1472" y="638"/>
                  </a:lnTo>
                  <a:lnTo>
                    <a:pt x="1472" y="643"/>
                  </a:lnTo>
                  <a:lnTo>
                    <a:pt x="1467" y="643"/>
                  </a:lnTo>
                  <a:lnTo>
                    <a:pt x="1467" y="643"/>
                  </a:lnTo>
                  <a:lnTo>
                    <a:pt x="1467" y="643"/>
                  </a:lnTo>
                  <a:lnTo>
                    <a:pt x="1467" y="643"/>
                  </a:lnTo>
                  <a:lnTo>
                    <a:pt x="1472" y="643"/>
                  </a:lnTo>
                  <a:lnTo>
                    <a:pt x="1472" y="648"/>
                  </a:lnTo>
                  <a:lnTo>
                    <a:pt x="1467" y="648"/>
                  </a:lnTo>
                  <a:lnTo>
                    <a:pt x="1467" y="648"/>
                  </a:lnTo>
                  <a:lnTo>
                    <a:pt x="1472" y="648"/>
                  </a:lnTo>
                  <a:lnTo>
                    <a:pt x="1472" y="653"/>
                  </a:lnTo>
                  <a:lnTo>
                    <a:pt x="1467" y="653"/>
                  </a:lnTo>
                  <a:lnTo>
                    <a:pt x="1467" y="653"/>
                  </a:lnTo>
                  <a:lnTo>
                    <a:pt x="1467" y="659"/>
                  </a:lnTo>
                  <a:lnTo>
                    <a:pt x="1472" y="659"/>
                  </a:lnTo>
                  <a:lnTo>
                    <a:pt x="1472" y="659"/>
                  </a:lnTo>
                  <a:lnTo>
                    <a:pt x="1472" y="659"/>
                  </a:lnTo>
                  <a:lnTo>
                    <a:pt x="1472" y="659"/>
                  </a:lnTo>
                  <a:lnTo>
                    <a:pt x="1472" y="659"/>
                  </a:lnTo>
                  <a:lnTo>
                    <a:pt x="1472" y="659"/>
                  </a:lnTo>
                  <a:lnTo>
                    <a:pt x="1472" y="664"/>
                  </a:lnTo>
                  <a:lnTo>
                    <a:pt x="1472" y="664"/>
                  </a:lnTo>
                  <a:lnTo>
                    <a:pt x="1477" y="664"/>
                  </a:lnTo>
                  <a:lnTo>
                    <a:pt x="1477" y="664"/>
                  </a:lnTo>
                  <a:lnTo>
                    <a:pt x="1477" y="669"/>
                  </a:lnTo>
                  <a:lnTo>
                    <a:pt x="1477" y="669"/>
                  </a:lnTo>
                  <a:lnTo>
                    <a:pt x="1477" y="674"/>
                  </a:lnTo>
                  <a:lnTo>
                    <a:pt x="1477" y="674"/>
                  </a:lnTo>
                  <a:lnTo>
                    <a:pt x="1477" y="674"/>
                  </a:lnTo>
                  <a:lnTo>
                    <a:pt x="1477" y="674"/>
                  </a:lnTo>
                  <a:lnTo>
                    <a:pt x="1477" y="679"/>
                  </a:lnTo>
                  <a:lnTo>
                    <a:pt x="1482" y="679"/>
                  </a:lnTo>
                  <a:lnTo>
                    <a:pt x="1482" y="679"/>
                  </a:lnTo>
                  <a:lnTo>
                    <a:pt x="1482" y="679"/>
                  </a:lnTo>
                  <a:lnTo>
                    <a:pt x="1482" y="684"/>
                  </a:lnTo>
                  <a:lnTo>
                    <a:pt x="1482" y="684"/>
                  </a:lnTo>
                  <a:lnTo>
                    <a:pt x="1482" y="684"/>
                  </a:lnTo>
                  <a:lnTo>
                    <a:pt x="1482" y="690"/>
                  </a:lnTo>
                  <a:lnTo>
                    <a:pt x="1482" y="690"/>
                  </a:lnTo>
                  <a:lnTo>
                    <a:pt x="1482" y="690"/>
                  </a:lnTo>
                  <a:lnTo>
                    <a:pt x="1482" y="690"/>
                  </a:lnTo>
                  <a:lnTo>
                    <a:pt x="1482" y="690"/>
                  </a:lnTo>
                  <a:lnTo>
                    <a:pt x="1477" y="690"/>
                  </a:lnTo>
                  <a:lnTo>
                    <a:pt x="1477" y="690"/>
                  </a:lnTo>
                  <a:lnTo>
                    <a:pt x="1477" y="695"/>
                  </a:lnTo>
                  <a:lnTo>
                    <a:pt x="1477" y="695"/>
                  </a:lnTo>
                  <a:lnTo>
                    <a:pt x="1477" y="695"/>
                  </a:lnTo>
                  <a:lnTo>
                    <a:pt x="1477" y="695"/>
                  </a:lnTo>
                  <a:lnTo>
                    <a:pt x="1477" y="700"/>
                  </a:lnTo>
                  <a:lnTo>
                    <a:pt x="1482" y="700"/>
                  </a:lnTo>
                  <a:lnTo>
                    <a:pt x="1482" y="700"/>
                  </a:lnTo>
                  <a:lnTo>
                    <a:pt x="1482" y="700"/>
                  </a:lnTo>
                  <a:lnTo>
                    <a:pt x="1482" y="700"/>
                  </a:lnTo>
                  <a:lnTo>
                    <a:pt x="1482" y="705"/>
                  </a:lnTo>
                  <a:lnTo>
                    <a:pt x="1482" y="705"/>
                  </a:lnTo>
                  <a:lnTo>
                    <a:pt x="1482" y="705"/>
                  </a:lnTo>
                  <a:lnTo>
                    <a:pt x="1482" y="705"/>
                  </a:lnTo>
                  <a:lnTo>
                    <a:pt x="1482" y="710"/>
                  </a:lnTo>
                  <a:lnTo>
                    <a:pt x="1482" y="710"/>
                  </a:lnTo>
                  <a:lnTo>
                    <a:pt x="1487" y="710"/>
                  </a:lnTo>
                  <a:lnTo>
                    <a:pt x="1487" y="716"/>
                  </a:lnTo>
                  <a:lnTo>
                    <a:pt x="1487" y="716"/>
                  </a:lnTo>
                  <a:lnTo>
                    <a:pt x="1487" y="716"/>
                  </a:lnTo>
                  <a:lnTo>
                    <a:pt x="1487" y="716"/>
                  </a:lnTo>
                  <a:lnTo>
                    <a:pt x="1487" y="721"/>
                  </a:lnTo>
                  <a:lnTo>
                    <a:pt x="1487" y="721"/>
                  </a:lnTo>
                  <a:lnTo>
                    <a:pt x="1487" y="726"/>
                  </a:lnTo>
                  <a:lnTo>
                    <a:pt x="1487" y="726"/>
                  </a:lnTo>
                  <a:lnTo>
                    <a:pt x="1487" y="726"/>
                  </a:lnTo>
                  <a:lnTo>
                    <a:pt x="1482" y="726"/>
                  </a:lnTo>
                  <a:lnTo>
                    <a:pt x="1482" y="726"/>
                  </a:lnTo>
                  <a:lnTo>
                    <a:pt x="1482" y="726"/>
                  </a:lnTo>
                  <a:lnTo>
                    <a:pt x="1477" y="726"/>
                  </a:lnTo>
                  <a:lnTo>
                    <a:pt x="1477" y="731"/>
                  </a:lnTo>
                  <a:lnTo>
                    <a:pt x="1477" y="731"/>
                  </a:lnTo>
                  <a:lnTo>
                    <a:pt x="1482" y="731"/>
                  </a:lnTo>
                  <a:lnTo>
                    <a:pt x="1482" y="736"/>
                  </a:lnTo>
                  <a:lnTo>
                    <a:pt x="1482" y="736"/>
                  </a:lnTo>
                  <a:lnTo>
                    <a:pt x="1482" y="736"/>
                  </a:lnTo>
                  <a:lnTo>
                    <a:pt x="1482" y="741"/>
                  </a:lnTo>
                  <a:lnTo>
                    <a:pt x="1482" y="741"/>
                  </a:lnTo>
                  <a:lnTo>
                    <a:pt x="1482" y="741"/>
                  </a:lnTo>
                  <a:lnTo>
                    <a:pt x="1482" y="741"/>
                  </a:lnTo>
                  <a:lnTo>
                    <a:pt x="1482" y="747"/>
                  </a:lnTo>
                  <a:lnTo>
                    <a:pt x="1482" y="747"/>
                  </a:lnTo>
                  <a:lnTo>
                    <a:pt x="1482" y="747"/>
                  </a:lnTo>
                  <a:lnTo>
                    <a:pt x="1482" y="752"/>
                  </a:lnTo>
                  <a:lnTo>
                    <a:pt x="1477" y="752"/>
                  </a:lnTo>
                  <a:lnTo>
                    <a:pt x="1477" y="752"/>
                  </a:lnTo>
                  <a:lnTo>
                    <a:pt x="1477" y="752"/>
                  </a:lnTo>
                  <a:lnTo>
                    <a:pt x="1477" y="752"/>
                  </a:lnTo>
                  <a:lnTo>
                    <a:pt x="1477" y="752"/>
                  </a:lnTo>
                  <a:lnTo>
                    <a:pt x="1472" y="752"/>
                  </a:lnTo>
                  <a:lnTo>
                    <a:pt x="1472" y="752"/>
                  </a:lnTo>
                  <a:lnTo>
                    <a:pt x="1472" y="757"/>
                  </a:lnTo>
                  <a:lnTo>
                    <a:pt x="1472" y="757"/>
                  </a:lnTo>
                  <a:lnTo>
                    <a:pt x="1467" y="757"/>
                  </a:lnTo>
                  <a:lnTo>
                    <a:pt x="1467" y="757"/>
                  </a:lnTo>
                  <a:lnTo>
                    <a:pt x="1467" y="757"/>
                  </a:lnTo>
                  <a:lnTo>
                    <a:pt x="1462" y="762"/>
                  </a:lnTo>
                  <a:lnTo>
                    <a:pt x="1462" y="762"/>
                  </a:lnTo>
                  <a:lnTo>
                    <a:pt x="1462" y="762"/>
                  </a:lnTo>
                  <a:lnTo>
                    <a:pt x="1462" y="767"/>
                  </a:lnTo>
                  <a:lnTo>
                    <a:pt x="1462" y="767"/>
                  </a:lnTo>
                  <a:lnTo>
                    <a:pt x="1467" y="767"/>
                  </a:lnTo>
                  <a:lnTo>
                    <a:pt x="1467" y="767"/>
                  </a:lnTo>
                  <a:lnTo>
                    <a:pt x="1467" y="767"/>
                  </a:lnTo>
                  <a:lnTo>
                    <a:pt x="1467" y="773"/>
                  </a:lnTo>
                  <a:lnTo>
                    <a:pt x="1467" y="773"/>
                  </a:lnTo>
                  <a:lnTo>
                    <a:pt x="1467" y="773"/>
                  </a:lnTo>
                  <a:lnTo>
                    <a:pt x="1467" y="773"/>
                  </a:lnTo>
                  <a:lnTo>
                    <a:pt x="1467" y="773"/>
                  </a:lnTo>
                  <a:lnTo>
                    <a:pt x="1467" y="778"/>
                  </a:lnTo>
                  <a:lnTo>
                    <a:pt x="1467" y="778"/>
                  </a:lnTo>
                  <a:lnTo>
                    <a:pt x="1467" y="778"/>
                  </a:lnTo>
                  <a:lnTo>
                    <a:pt x="1467" y="783"/>
                  </a:lnTo>
                  <a:lnTo>
                    <a:pt x="1467" y="783"/>
                  </a:lnTo>
                  <a:lnTo>
                    <a:pt x="1467" y="783"/>
                  </a:lnTo>
                  <a:lnTo>
                    <a:pt x="1467" y="783"/>
                  </a:lnTo>
                  <a:lnTo>
                    <a:pt x="1467" y="788"/>
                  </a:lnTo>
                  <a:lnTo>
                    <a:pt x="1472" y="788"/>
                  </a:lnTo>
                  <a:lnTo>
                    <a:pt x="1467" y="788"/>
                  </a:lnTo>
                  <a:lnTo>
                    <a:pt x="1467" y="788"/>
                  </a:lnTo>
                  <a:lnTo>
                    <a:pt x="1467" y="788"/>
                  </a:lnTo>
                  <a:lnTo>
                    <a:pt x="1467" y="793"/>
                  </a:lnTo>
                  <a:lnTo>
                    <a:pt x="1467" y="793"/>
                  </a:lnTo>
                  <a:lnTo>
                    <a:pt x="1462" y="793"/>
                  </a:lnTo>
                  <a:lnTo>
                    <a:pt x="1462" y="793"/>
                  </a:lnTo>
                  <a:lnTo>
                    <a:pt x="1462" y="799"/>
                  </a:lnTo>
                  <a:lnTo>
                    <a:pt x="1462" y="799"/>
                  </a:lnTo>
                  <a:lnTo>
                    <a:pt x="1462" y="799"/>
                  </a:lnTo>
                  <a:lnTo>
                    <a:pt x="1462" y="804"/>
                  </a:lnTo>
                  <a:lnTo>
                    <a:pt x="1462" y="804"/>
                  </a:lnTo>
                  <a:lnTo>
                    <a:pt x="1467" y="804"/>
                  </a:lnTo>
                  <a:lnTo>
                    <a:pt x="1467" y="804"/>
                  </a:lnTo>
                  <a:lnTo>
                    <a:pt x="1467" y="809"/>
                  </a:lnTo>
                  <a:lnTo>
                    <a:pt x="1467" y="809"/>
                  </a:lnTo>
                  <a:lnTo>
                    <a:pt x="1467" y="809"/>
                  </a:lnTo>
                  <a:lnTo>
                    <a:pt x="1472" y="809"/>
                  </a:lnTo>
                  <a:lnTo>
                    <a:pt x="1472" y="809"/>
                  </a:lnTo>
                  <a:lnTo>
                    <a:pt x="1472" y="809"/>
                  </a:lnTo>
                  <a:lnTo>
                    <a:pt x="1477" y="809"/>
                  </a:lnTo>
                  <a:lnTo>
                    <a:pt x="1477" y="809"/>
                  </a:lnTo>
                  <a:lnTo>
                    <a:pt x="1477" y="809"/>
                  </a:lnTo>
                  <a:lnTo>
                    <a:pt x="1477" y="809"/>
                  </a:lnTo>
                  <a:lnTo>
                    <a:pt x="1477" y="814"/>
                  </a:lnTo>
                  <a:lnTo>
                    <a:pt x="1477" y="814"/>
                  </a:lnTo>
                  <a:lnTo>
                    <a:pt x="1482" y="814"/>
                  </a:lnTo>
                  <a:lnTo>
                    <a:pt x="1482" y="814"/>
                  </a:lnTo>
                  <a:lnTo>
                    <a:pt x="1482" y="814"/>
                  </a:lnTo>
                  <a:lnTo>
                    <a:pt x="1482" y="819"/>
                  </a:lnTo>
                  <a:lnTo>
                    <a:pt x="1482" y="819"/>
                  </a:lnTo>
                  <a:lnTo>
                    <a:pt x="1487" y="819"/>
                  </a:lnTo>
                  <a:lnTo>
                    <a:pt x="1487" y="824"/>
                  </a:lnTo>
                  <a:lnTo>
                    <a:pt x="1487" y="824"/>
                  </a:lnTo>
                  <a:lnTo>
                    <a:pt x="1487" y="824"/>
                  </a:lnTo>
                  <a:lnTo>
                    <a:pt x="1487" y="824"/>
                  </a:lnTo>
                  <a:lnTo>
                    <a:pt x="1487" y="830"/>
                  </a:lnTo>
                  <a:lnTo>
                    <a:pt x="1487" y="830"/>
                  </a:lnTo>
                  <a:lnTo>
                    <a:pt x="1487" y="830"/>
                  </a:lnTo>
                  <a:lnTo>
                    <a:pt x="1487" y="830"/>
                  </a:lnTo>
                  <a:lnTo>
                    <a:pt x="1487" y="835"/>
                  </a:lnTo>
                  <a:lnTo>
                    <a:pt x="1487" y="835"/>
                  </a:lnTo>
                  <a:lnTo>
                    <a:pt x="1487" y="835"/>
                  </a:lnTo>
                  <a:lnTo>
                    <a:pt x="1482" y="840"/>
                  </a:lnTo>
                  <a:lnTo>
                    <a:pt x="1482" y="840"/>
                  </a:lnTo>
                  <a:lnTo>
                    <a:pt x="1482" y="840"/>
                  </a:lnTo>
                  <a:lnTo>
                    <a:pt x="1482" y="840"/>
                  </a:lnTo>
                  <a:lnTo>
                    <a:pt x="1477" y="840"/>
                  </a:lnTo>
                  <a:lnTo>
                    <a:pt x="1477" y="845"/>
                  </a:lnTo>
                  <a:lnTo>
                    <a:pt x="1477" y="845"/>
                  </a:lnTo>
                  <a:lnTo>
                    <a:pt x="1477" y="845"/>
                  </a:lnTo>
                  <a:lnTo>
                    <a:pt x="1477" y="845"/>
                  </a:lnTo>
                  <a:lnTo>
                    <a:pt x="1477" y="850"/>
                  </a:lnTo>
                  <a:lnTo>
                    <a:pt x="1477" y="850"/>
                  </a:lnTo>
                  <a:lnTo>
                    <a:pt x="1477" y="850"/>
                  </a:lnTo>
                  <a:lnTo>
                    <a:pt x="1477" y="850"/>
                  </a:lnTo>
                  <a:lnTo>
                    <a:pt x="1472" y="856"/>
                  </a:lnTo>
                  <a:lnTo>
                    <a:pt x="1472" y="856"/>
                  </a:lnTo>
                  <a:lnTo>
                    <a:pt x="1472" y="856"/>
                  </a:lnTo>
                  <a:lnTo>
                    <a:pt x="1472" y="856"/>
                  </a:lnTo>
                  <a:lnTo>
                    <a:pt x="1467" y="856"/>
                  </a:lnTo>
                  <a:lnTo>
                    <a:pt x="1467" y="856"/>
                  </a:lnTo>
                  <a:lnTo>
                    <a:pt x="1467" y="856"/>
                  </a:lnTo>
                  <a:lnTo>
                    <a:pt x="1462" y="856"/>
                  </a:lnTo>
                  <a:lnTo>
                    <a:pt x="1462" y="856"/>
                  </a:lnTo>
                  <a:lnTo>
                    <a:pt x="1462" y="856"/>
                  </a:lnTo>
                  <a:lnTo>
                    <a:pt x="1462" y="861"/>
                  </a:lnTo>
                  <a:lnTo>
                    <a:pt x="1462" y="861"/>
                  </a:lnTo>
                  <a:lnTo>
                    <a:pt x="1456" y="861"/>
                  </a:lnTo>
                  <a:lnTo>
                    <a:pt x="1456" y="861"/>
                  </a:lnTo>
                  <a:lnTo>
                    <a:pt x="1456" y="861"/>
                  </a:lnTo>
                  <a:lnTo>
                    <a:pt x="1456" y="861"/>
                  </a:lnTo>
                  <a:lnTo>
                    <a:pt x="1451" y="861"/>
                  </a:lnTo>
                  <a:lnTo>
                    <a:pt x="1451" y="861"/>
                  </a:lnTo>
                  <a:lnTo>
                    <a:pt x="1451" y="861"/>
                  </a:lnTo>
                  <a:lnTo>
                    <a:pt x="1451" y="861"/>
                  </a:lnTo>
                  <a:lnTo>
                    <a:pt x="1451" y="866"/>
                  </a:lnTo>
                  <a:lnTo>
                    <a:pt x="1451" y="866"/>
                  </a:lnTo>
                  <a:lnTo>
                    <a:pt x="1446" y="861"/>
                  </a:lnTo>
                  <a:lnTo>
                    <a:pt x="1446" y="861"/>
                  </a:lnTo>
                  <a:lnTo>
                    <a:pt x="1441" y="861"/>
                  </a:lnTo>
                  <a:lnTo>
                    <a:pt x="1441" y="866"/>
                  </a:lnTo>
                  <a:lnTo>
                    <a:pt x="1441" y="866"/>
                  </a:lnTo>
                  <a:lnTo>
                    <a:pt x="1441" y="866"/>
                  </a:lnTo>
                  <a:lnTo>
                    <a:pt x="1441" y="866"/>
                  </a:lnTo>
                  <a:lnTo>
                    <a:pt x="1436" y="866"/>
                  </a:lnTo>
                  <a:lnTo>
                    <a:pt x="1436" y="866"/>
                  </a:lnTo>
                  <a:lnTo>
                    <a:pt x="1436" y="866"/>
                  </a:lnTo>
                  <a:lnTo>
                    <a:pt x="1436" y="871"/>
                  </a:lnTo>
                  <a:lnTo>
                    <a:pt x="1430" y="871"/>
                  </a:lnTo>
                  <a:lnTo>
                    <a:pt x="1430" y="871"/>
                  </a:lnTo>
                  <a:lnTo>
                    <a:pt x="1430" y="871"/>
                  </a:lnTo>
                  <a:lnTo>
                    <a:pt x="1430" y="866"/>
                  </a:lnTo>
                  <a:lnTo>
                    <a:pt x="1425" y="866"/>
                  </a:lnTo>
                  <a:lnTo>
                    <a:pt x="1425" y="866"/>
                  </a:lnTo>
                  <a:lnTo>
                    <a:pt x="1425" y="866"/>
                  </a:lnTo>
                  <a:lnTo>
                    <a:pt x="1425" y="866"/>
                  </a:lnTo>
                  <a:lnTo>
                    <a:pt x="1425" y="866"/>
                  </a:lnTo>
                  <a:lnTo>
                    <a:pt x="1420" y="866"/>
                  </a:lnTo>
                  <a:lnTo>
                    <a:pt x="1420" y="866"/>
                  </a:lnTo>
                  <a:lnTo>
                    <a:pt x="1420" y="866"/>
                  </a:lnTo>
                  <a:lnTo>
                    <a:pt x="1420" y="866"/>
                  </a:lnTo>
                  <a:lnTo>
                    <a:pt x="1415" y="866"/>
                  </a:lnTo>
                  <a:lnTo>
                    <a:pt x="1415" y="866"/>
                  </a:lnTo>
                  <a:lnTo>
                    <a:pt x="1415" y="866"/>
                  </a:lnTo>
                  <a:lnTo>
                    <a:pt x="1415" y="861"/>
                  </a:lnTo>
                  <a:lnTo>
                    <a:pt x="1410" y="861"/>
                  </a:lnTo>
                  <a:lnTo>
                    <a:pt x="1410" y="861"/>
                  </a:lnTo>
                  <a:lnTo>
                    <a:pt x="1410" y="861"/>
                  </a:lnTo>
                  <a:lnTo>
                    <a:pt x="1410" y="861"/>
                  </a:lnTo>
                  <a:lnTo>
                    <a:pt x="1410" y="861"/>
                  </a:lnTo>
                  <a:lnTo>
                    <a:pt x="1405" y="861"/>
                  </a:lnTo>
                  <a:lnTo>
                    <a:pt x="1405" y="861"/>
                  </a:lnTo>
                  <a:lnTo>
                    <a:pt x="1405" y="861"/>
                  </a:lnTo>
                  <a:lnTo>
                    <a:pt x="1405" y="861"/>
                  </a:lnTo>
                  <a:lnTo>
                    <a:pt x="1399" y="861"/>
                  </a:lnTo>
                  <a:lnTo>
                    <a:pt x="1399" y="861"/>
                  </a:lnTo>
                  <a:lnTo>
                    <a:pt x="1399" y="856"/>
                  </a:lnTo>
                  <a:lnTo>
                    <a:pt x="1394" y="861"/>
                  </a:lnTo>
                  <a:lnTo>
                    <a:pt x="1394" y="861"/>
                  </a:lnTo>
                  <a:lnTo>
                    <a:pt x="1394" y="861"/>
                  </a:lnTo>
                  <a:lnTo>
                    <a:pt x="1394" y="861"/>
                  </a:lnTo>
                  <a:lnTo>
                    <a:pt x="1394" y="866"/>
                  </a:lnTo>
                  <a:lnTo>
                    <a:pt x="1394" y="866"/>
                  </a:lnTo>
                  <a:lnTo>
                    <a:pt x="1394" y="866"/>
                  </a:lnTo>
                  <a:lnTo>
                    <a:pt x="1394" y="871"/>
                  </a:lnTo>
                  <a:lnTo>
                    <a:pt x="1394" y="871"/>
                  </a:lnTo>
                  <a:lnTo>
                    <a:pt x="1394" y="871"/>
                  </a:lnTo>
                  <a:lnTo>
                    <a:pt x="1394" y="871"/>
                  </a:lnTo>
                  <a:lnTo>
                    <a:pt x="1394" y="871"/>
                  </a:lnTo>
                  <a:lnTo>
                    <a:pt x="1394" y="876"/>
                  </a:lnTo>
                  <a:lnTo>
                    <a:pt x="1394" y="876"/>
                  </a:lnTo>
                  <a:lnTo>
                    <a:pt x="1399" y="876"/>
                  </a:lnTo>
                  <a:lnTo>
                    <a:pt x="1399" y="876"/>
                  </a:lnTo>
                  <a:lnTo>
                    <a:pt x="1399" y="882"/>
                  </a:lnTo>
                  <a:lnTo>
                    <a:pt x="1399" y="882"/>
                  </a:lnTo>
                  <a:lnTo>
                    <a:pt x="1399" y="882"/>
                  </a:lnTo>
                  <a:lnTo>
                    <a:pt x="1405" y="882"/>
                  </a:lnTo>
                  <a:lnTo>
                    <a:pt x="1405" y="882"/>
                  </a:lnTo>
                  <a:lnTo>
                    <a:pt x="1405" y="882"/>
                  </a:lnTo>
                  <a:lnTo>
                    <a:pt x="1405" y="887"/>
                  </a:lnTo>
                  <a:lnTo>
                    <a:pt x="1405" y="887"/>
                  </a:lnTo>
                  <a:lnTo>
                    <a:pt x="1410" y="887"/>
                  </a:lnTo>
                  <a:lnTo>
                    <a:pt x="1410" y="887"/>
                  </a:lnTo>
                  <a:lnTo>
                    <a:pt x="1410" y="887"/>
                  </a:lnTo>
                  <a:lnTo>
                    <a:pt x="1410" y="887"/>
                  </a:lnTo>
                  <a:lnTo>
                    <a:pt x="1410" y="887"/>
                  </a:lnTo>
                  <a:lnTo>
                    <a:pt x="1415" y="887"/>
                  </a:lnTo>
                  <a:lnTo>
                    <a:pt x="1415" y="887"/>
                  </a:lnTo>
                  <a:lnTo>
                    <a:pt x="1415" y="892"/>
                  </a:lnTo>
                  <a:lnTo>
                    <a:pt x="1415" y="892"/>
                  </a:lnTo>
                  <a:lnTo>
                    <a:pt x="1415" y="892"/>
                  </a:lnTo>
                  <a:lnTo>
                    <a:pt x="1415" y="892"/>
                  </a:lnTo>
                  <a:lnTo>
                    <a:pt x="1415" y="897"/>
                  </a:lnTo>
                  <a:lnTo>
                    <a:pt x="1415" y="897"/>
                  </a:lnTo>
                  <a:lnTo>
                    <a:pt x="1420" y="897"/>
                  </a:lnTo>
                  <a:lnTo>
                    <a:pt x="1420" y="897"/>
                  </a:lnTo>
                  <a:lnTo>
                    <a:pt x="1420" y="897"/>
                  </a:lnTo>
                  <a:lnTo>
                    <a:pt x="1420" y="902"/>
                  </a:lnTo>
                  <a:lnTo>
                    <a:pt x="1420" y="902"/>
                  </a:lnTo>
                  <a:lnTo>
                    <a:pt x="1415" y="902"/>
                  </a:lnTo>
                  <a:lnTo>
                    <a:pt x="1415" y="902"/>
                  </a:lnTo>
                  <a:lnTo>
                    <a:pt x="1415" y="902"/>
                  </a:lnTo>
                  <a:lnTo>
                    <a:pt x="1415" y="907"/>
                  </a:lnTo>
                  <a:lnTo>
                    <a:pt x="1415" y="907"/>
                  </a:lnTo>
                  <a:lnTo>
                    <a:pt x="1415" y="907"/>
                  </a:lnTo>
                  <a:lnTo>
                    <a:pt x="1415" y="907"/>
                  </a:lnTo>
                  <a:lnTo>
                    <a:pt x="1415" y="907"/>
                  </a:lnTo>
                  <a:lnTo>
                    <a:pt x="1410" y="907"/>
                  </a:lnTo>
                  <a:lnTo>
                    <a:pt x="1410" y="907"/>
                  </a:lnTo>
                  <a:lnTo>
                    <a:pt x="1410" y="907"/>
                  </a:lnTo>
                  <a:lnTo>
                    <a:pt x="1410" y="907"/>
                  </a:lnTo>
                  <a:lnTo>
                    <a:pt x="1410" y="913"/>
                  </a:lnTo>
                  <a:lnTo>
                    <a:pt x="1410" y="913"/>
                  </a:lnTo>
                  <a:lnTo>
                    <a:pt x="1410" y="913"/>
                  </a:lnTo>
                  <a:lnTo>
                    <a:pt x="1410" y="918"/>
                  </a:lnTo>
                  <a:lnTo>
                    <a:pt x="1405" y="918"/>
                  </a:lnTo>
                  <a:lnTo>
                    <a:pt x="1405" y="918"/>
                  </a:lnTo>
                  <a:lnTo>
                    <a:pt x="1405" y="923"/>
                  </a:lnTo>
                  <a:lnTo>
                    <a:pt x="1405" y="923"/>
                  </a:lnTo>
                  <a:lnTo>
                    <a:pt x="1405" y="923"/>
                  </a:lnTo>
                  <a:lnTo>
                    <a:pt x="1405" y="923"/>
                  </a:lnTo>
                  <a:lnTo>
                    <a:pt x="1405" y="923"/>
                  </a:lnTo>
                  <a:lnTo>
                    <a:pt x="1405" y="923"/>
                  </a:lnTo>
                  <a:lnTo>
                    <a:pt x="1405" y="923"/>
                  </a:lnTo>
                  <a:lnTo>
                    <a:pt x="1405" y="928"/>
                  </a:lnTo>
                  <a:lnTo>
                    <a:pt x="1410" y="928"/>
                  </a:lnTo>
                  <a:lnTo>
                    <a:pt x="1410" y="928"/>
                  </a:lnTo>
                  <a:lnTo>
                    <a:pt x="1410" y="933"/>
                  </a:lnTo>
                  <a:lnTo>
                    <a:pt x="1410" y="933"/>
                  </a:lnTo>
                  <a:lnTo>
                    <a:pt x="1410" y="933"/>
                  </a:lnTo>
                  <a:lnTo>
                    <a:pt x="1410" y="939"/>
                  </a:lnTo>
                  <a:lnTo>
                    <a:pt x="1410" y="939"/>
                  </a:lnTo>
                  <a:lnTo>
                    <a:pt x="1410" y="939"/>
                  </a:lnTo>
                  <a:lnTo>
                    <a:pt x="1410" y="939"/>
                  </a:lnTo>
                  <a:lnTo>
                    <a:pt x="1410" y="939"/>
                  </a:lnTo>
                  <a:lnTo>
                    <a:pt x="1410" y="939"/>
                  </a:lnTo>
                  <a:lnTo>
                    <a:pt x="1410" y="939"/>
                  </a:lnTo>
                  <a:lnTo>
                    <a:pt x="1410" y="939"/>
                  </a:lnTo>
                  <a:lnTo>
                    <a:pt x="1410" y="944"/>
                  </a:lnTo>
                  <a:lnTo>
                    <a:pt x="1410" y="944"/>
                  </a:lnTo>
                  <a:lnTo>
                    <a:pt x="1405" y="944"/>
                  </a:lnTo>
                  <a:lnTo>
                    <a:pt x="1405" y="944"/>
                  </a:lnTo>
                  <a:lnTo>
                    <a:pt x="1405" y="944"/>
                  </a:lnTo>
                  <a:lnTo>
                    <a:pt x="1405" y="944"/>
                  </a:lnTo>
                  <a:lnTo>
                    <a:pt x="1405" y="949"/>
                  </a:lnTo>
                  <a:lnTo>
                    <a:pt x="1405" y="949"/>
                  </a:lnTo>
                  <a:lnTo>
                    <a:pt x="1405" y="949"/>
                  </a:lnTo>
                  <a:lnTo>
                    <a:pt x="1405" y="949"/>
                  </a:lnTo>
                  <a:lnTo>
                    <a:pt x="1410" y="949"/>
                  </a:lnTo>
                  <a:lnTo>
                    <a:pt x="1410" y="954"/>
                  </a:lnTo>
                  <a:lnTo>
                    <a:pt x="1410" y="954"/>
                  </a:lnTo>
                  <a:lnTo>
                    <a:pt x="1410" y="959"/>
                  </a:lnTo>
                  <a:lnTo>
                    <a:pt x="1410" y="959"/>
                  </a:lnTo>
                  <a:lnTo>
                    <a:pt x="1410" y="959"/>
                  </a:lnTo>
                  <a:lnTo>
                    <a:pt x="1410" y="959"/>
                  </a:lnTo>
                  <a:lnTo>
                    <a:pt x="1410" y="965"/>
                  </a:lnTo>
                  <a:lnTo>
                    <a:pt x="1410" y="965"/>
                  </a:lnTo>
                  <a:lnTo>
                    <a:pt x="1410" y="965"/>
                  </a:lnTo>
                  <a:lnTo>
                    <a:pt x="1410" y="965"/>
                  </a:lnTo>
                  <a:lnTo>
                    <a:pt x="1410" y="965"/>
                  </a:lnTo>
                  <a:lnTo>
                    <a:pt x="1410" y="970"/>
                  </a:lnTo>
                  <a:lnTo>
                    <a:pt x="1410" y="970"/>
                  </a:lnTo>
                  <a:lnTo>
                    <a:pt x="1410" y="970"/>
                  </a:lnTo>
                  <a:lnTo>
                    <a:pt x="1410" y="970"/>
                  </a:lnTo>
                  <a:lnTo>
                    <a:pt x="1410" y="970"/>
                  </a:lnTo>
                  <a:lnTo>
                    <a:pt x="1410" y="975"/>
                  </a:lnTo>
                  <a:lnTo>
                    <a:pt x="1410" y="975"/>
                  </a:lnTo>
                  <a:lnTo>
                    <a:pt x="1410" y="980"/>
                  </a:lnTo>
                  <a:lnTo>
                    <a:pt x="1410" y="980"/>
                  </a:lnTo>
                  <a:lnTo>
                    <a:pt x="1410" y="975"/>
                  </a:lnTo>
                  <a:lnTo>
                    <a:pt x="1410" y="980"/>
                  </a:lnTo>
                  <a:lnTo>
                    <a:pt x="1410" y="980"/>
                  </a:lnTo>
                  <a:lnTo>
                    <a:pt x="1415" y="980"/>
                  </a:lnTo>
                  <a:lnTo>
                    <a:pt x="1415" y="980"/>
                  </a:lnTo>
                  <a:lnTo>
                    <a:pt x="1415" y="980"/>
                  </a:lnTo>
                  <a:lnTo>
                    <a:pt x="1415" y="985"/>
                  </a:lnTo>
                  <a:lnTo>
                    <a:pt x="1415" y="985"/>
                  </a:lnTo>
                  <a:lnTo>
                    <a:pt x="1415" y="985"/>
                  </a:lnTo>
                  <a:lnTo>
                    <a:pt x="1415" y="985"/>
                  </a:lnTo>
                  <a:lnTo>
                    <a:pt x="1415" y="985"/>
                  </a:lnTo>
                  <a:lnTo>
                    <a:pt x="1420" y="985"/>
                  </a:lnTo>
                  <a:lnTo>
                    <a:pt x="1420" y="985"/>
                  </a:lnTo>
                  <a:lnTo>
                    <a:pt x="1420" y="985"/>
                  </a:lnTo>
                  <a:lnTo>
                    <a:pt x="1415" y="990"/>
                  </a:lnTo>
                  <a:lnTo>
                    <a:pt x="1415" y="990"/>
                  </a:lnTo>
                  <a:lnTo>
                    <a:pt x="1420" y="990"/>
                  </a:lnTo>
                  <a:lnTo>
                    <a:pt x="1420" y="990"/>
                  </a:lnTo>
                  <a:lnTo>
                    <a:pt x="1420" y="996"/>
                  </a:lnTo>
                  <a:lnTo>
                    <a:pt x="1420" y="996"/>
                  </a:lnTo>
                  <a:lnTo>
                    <a:pt x="1420" y="996"/>
                  </a:lnTo>
                  <a:lnTo>
                    <a:pt x="1420" y="1001"/>
                  </a:lnTo>
                  <a:lnTo>
                    <a:pt x="1425" y="1001"/>
                  </a:lnTo>
                  <a:lnTo>
                    <a:pt x="1420" y="1001"/>
                  </a:lnTo>
                  <a:lnTo>
                    <a:pt x="1420" y="1001"/>
                  </a:lnTo>
                  <a:lnTo>
                    <a:pt x="1420" y="1001"/>
                  </a:lnTo>
                  <a:lnTo>
                    <a:pt x="1420" y="1006"/>
                  </a:lnTo>
                  <a:lnTo>
                    <a:pt x="1420" y="1006"/>
                  </a:lnTo>
                  <a:lnTo>
                    <a:pt x="1415" y="1006"/>
                  </a:lnTo>
                  <a:lnTo>
                    <a:pt x="1415" y="1006"/>
                  </a:lnTo>
                  <a:lnTo>
                    <a:pt x="1415" y="1006"/>
                  </a:lnTo>
                  <a:lnTo>
                    <a:pt x="1415" y="1011"/>
                  </a:lnTo>
                  <a:lnTo>
                    <a:pt x="1415" y="1011"/>
                  </a:lnTo>
                  <a:lnTo>
                    <a:pt x="1420" y="1016"/>
                  </a:lnTo>
                  <a:lnTo>
                    <a:pt x="1420" y="1016"/>
                  </a:lnTo>
                  <a:lnTo>
                    <a:pt x="1415" y="1016"/>
                  </a:lnTo>
                  <a:lnTo>
                    <a:pt x="1415" y="1016"/>
                  </a:lnTo>
                  <a:lnTo>
                    <a:pt x="1415" y="1016"/>
                  </a:lnTo>
                  <a:lnTo>
                    <a:pt x="1415" y="1016"/>
                  </a:lnTo>
                  <a:lnTo>
                    <a:pt x="1410" y="1016"/>
                  </a:lnTo>
                  <a:lnTo>
                    <a:pt x="1410" y="1016"/>
                  </a:lnTo>
                  <a:lnTo>
                    <a:pt x="1415" y="1022"/>
                  </a:lnTo>
                  <a:lnTo>
                    <a:pt x="1410" y="1022"/>
                  </a:lnTo>
                  <a:lnTo>
                    <a:pt x="1410" y="1022"/>
                  </a:lnTo>
                  <a:lnTo>
                    <a:pt x="1410" y="1022"/>
                  </a:lnTo>
                  <a:lnTo>
                    <a:pt x="1410" y="1022"/>
                  </a:lnTo>
                  <a:lnTo>
                    <a:pt x="1410" y="1022"/>
                  </a:lnTo>
                  <a:lnTo>
                    <a:pt x="1410" y="1027"/>
                  </a:lnTo>
                  <a:lnTo>
                    <a:pt x="1415" y="1027"/>
                  </a:lnTo>
                  <a:lnTo>
                    <a:pt x="1415" y="1027"/>
                  </a:lnTo>
                  <a:lnTo>
                    <a:pt x="1415" y="1027"/>
                  </a:lnTo>
                  <a:lnTo>
                    <a:pt x="1415" y="1032"/>
                  </a:lnTo>
                  <a:lnTo>
                    <a:pt x="1415" y="1032"/>
                  </a:lnTo>
                  <a:lnTo>
                    <a:pt x="1420" y="1032"/>
                  </a:lnTo>
                  <a:lnTo>
                    <a:pt x="1420" y="1032"/>
                  </a:lnTo>
                  <a:lnTo>
                    <a:pt x="1415" y="1032"/>
                  </a:lnTo>
                  <a:lnTo>
                    <a:pt x="1415" y="1032"/>
                  </a:lnTo>
                  <a:lnTo>
                    <a:pt x="1415" y="1032"/>
                  </a:lnTo>
                  <a:lnTo>
                    <a:pt x="1415" y="1037"/>
                  </a:lnTo>
                  <a:lnTo>
                    <a:pt x="1415" y="1037"/>
                  </a:lnTo>
                  <a:lnTo>
                    <a:pt x="1410" y="1037"/>
                  </a:lnTo>
                  <a:lnTo>
                    <a:pt x="1410" y="1037"/>
                  </a:lnTo>
                  <a:lnTo>
                    <a:pt x="1410" y="1037"/>
                  </a:lnTo>
                  <a:lnTo>
                    <a:pt x="1410" y="1037"/>
                  </a:lnTo>
                  <a:lnTo>
                    <a:pt x="1410" y="1037"/>
                  </a:lnTo>
                  <a:lnTo>
                    <a:pt x="1410" y="1042"/>
                  </a:lnTo>
                  <a:lnTo>
                    <a:pt x="1410" y="1042"/>
                  </a:lnTo>
                  <a:lnTo>
                    <a:pt x="1410" y="1042"/>
                  </a:lnTo>
                  <a:lnTo>
                    <a:pt x="1410" y="1048"/>
                  </a:lnTo>
                  <a:lnTo>
                    <a:pt x="1415" y="1048"/>
                  </a:lnTo>
                  <a:lnTo>
                    <a:pt x="1410" y="1048"/>
                  </a:lnTo>
                  <a:lnTo>
                    <a:pt x="1410" y="1048"/>
                  </a:lnTo>
                  <a:lnTo>
                    <a:pt x="1410" y="1053"/>
                  </a:lnTo>
                  <a:lnTo>
                    <a:pt x="1410" y="1053"/>
                  </a:lnTo>
                  <a:lnTo>
                    <a:pt x="1410" y="1053"/>
                  </a:lnTo>
                  <a:lnTo>
                    <a:pt x="1410" y="1053"/>
                  </a:lnTo>
                  <a:lnTo>
                    <a:pt x="1410" y="1053"/>
                  </a:lnTo>
                  <a:lnTo>
                    <a:pt x="1410" y="1053"/>
                  </a:lnTo>
                  <a:lnTo>
                    <a:pt x="1410" y="1053"/>
                  </a:lnTo>
                  <a:lnTo>
                    <a:pt x="1405" y="1053"/>
                  </a:lnTo>
                  <a:lnTo>
                    <a:pt x="1405" y="1053"/>
                  </a:lnTo>
                  <a:lnTo>
                    <a:pt x="1405" y="1053"/>
                  </a:lnTo>
                  <a:lnTo>
                    <a:pt x="1405" y="1053"/>
                  </a:lnTo>
                  <a:lnTo>
                    <a:pt x="1405" y="1058"/>
                  </a:lnTo>
                  <a:lnTo>
                    <a:pt x="1405" y="1058"/>
                  </a:lnTo>
                  <a:lnTo>
                    <a:pt x="1405" y="1058"/>
                  </a:lnTo>
                  <a:lnTo>
                    <a:pt x="1405" y="1063"/>
                  </a:lnTo>
                  <a:lnTo>
                    <a:pt x="1405" y="1063"/>
                  </a:lnTo>
                  <a:lnTo>
                    <a:pt x="1405" y="1063"/>
                  </a:lnTo>
                  <a:lnTo>
                    <a:pt x="1405" y="1058"/>
                  </a:lnTo>
                  <a:lnTo>
                    <a:pt x="1399" y="1063"/>
                  </a:lnTo>
                  <a:lnTo>
                    <a:pt x="1399" y="1063"/>
                  </a:lnTo>
                  <a:lnTo>
                    <a:pt x="1399" y="1063"/>
                  </a:lnTo>
                  <a:lnTo>
                    <a:pt x="1399" y="1063"/>
                  </a:lnTo>
                  <a:lnTo>
                    <a:pt x="1399" y="1063"/>
                  </a:lnTo>
                  <a:lnTo>
                    <a:pt x="1394" y="1063"/>
                  </a:lnTo>
                  <a:lnTo>
                    <a:pt x="1394" y="1063"/>
                  </a:lnTo>
                  <a:lnTo>
                    <a:pt x="1394" y="1068"/>
                  </a:lnTo>
                  <a:lnTo>
                    <a:pt x="1394" y="1068"/>
                  </a:lnTo>
                  <a:lnTo>
                    <a:pt x="1394" y="1068"/>
                  </a:lnTo>
                  <a:lnTo>
                    <a:pt x="1394" y="1068"/>
                  </a:lnTo>
                  <a:lnTo>
                    <a:pt x="1394" y="1073"/>
                  </a:lnTo>
                  <a:lnTo>
                    <a:pt x="1389" y="1068"/>
                  </a:lnTo>
                  <a:lnTo>
                    <a:pt x="1389" y="1068"/>
                  </a:lnTo>
                  <a:lnTo>
                    <a:pt x="1389" y="1068"/>
                  </a:lnTo>
                  <a:lnTo>
                    <a:pt x="1389" y="1068"/>
                  </a:lnTo>
                  <a:lnTo>
                    <a:pt x="1389" y="1073"/>
                  </a:lnTo>
                  <a:lnTo>
                    <a:pt x="1384" y="1073"/>
                  </a:lnTo>
                  <a:lnTo>
                    <a:pt x="1384" y="1073"/>
                  </a:lnTo>
                  <a:lnTo>
                    <a:pt x="1389" y="1073"/>
                  </a:lnTo>
                  <a:lnTo>
                    <a:pt x="1389" y="1073"/>
                  </a:lnTo>
                  <a:lnTo>
                    <a:pt x="1389" y="1079"/>
                  </a:lnTo>
                  <a:lnTo>
                    <a:pt x="1389" y="1079"/>
                  </a:lnTo>
                  <a:lnTo>
                    <a:pt x="1389" y="1079"/>
                  </a:lnTo>
                  <a:lnTo>
                    <a:pt x="1394" y="1079"/>
                  </a:lnTo>
                  <a:lnTo>
                    <a:pt x="1394" y="1079"/>
                  </a:lnTo>
                  <a:lnTo>
                    <a:pt x="1394" y="1079"/>
                  </a:lnTo>
                  <a:lnTo>
                    <a:pt x="1394" y="1084"/>
                  </a:lnTo>
                  <a:lnTo>
                    <a:pt x="1389" y="1084"/>
                  </a:lnTo>
                  <a:lnTo>
                    <a:pt x="1389" y="1084"/>
                  </a:lnTo>
                  <a:lnTo>
                    <a:pt x="1389" y="1084"/>
                  </a:lnTo>
                  <a:lnTo>
                    <a:pt x="1384" y="1084"/>
                  </a:lnTo>
                  <a:lnTo>
                    <a:pt x="1384" y="1084"/>
                  </a:lnTo>
                  <a:lnTo>
                    <a:pt x="1384" y="1084"/>
                  </a:lnTo>
                  <a:lnTo>
                    <a:pt x="1384" y="1089"/>
                  </a:lnTo>
                  <a:lnTo>
                    <a:pt x="1384" y="1089"/>
                  </a:lnTo>
                  <a:lnTo>
                    <a:pt x="1384" y="1089"/>
                  </a:lnTo>
                  <a:lnTo>
                    <a:pt x="1384" y="1089"/>
                  </a:lnTo>
                  <a:lnTo>
                    <a:pt x="1384" y="1089"/>
                  </a:lnTo>
                  <a:lnTo>
                    <a:pt x="1379" y="1089"/>
                  </a:lnTo>
                  <a:lnTo>
                    <a:pt x="1379" y="1089"/>
                  </a:lnTo>
                  <a:lnTo>
                    <a:pt x="1379" y="1089"/>
                  </a:lnTo>
                  <a:lnTo>
                    <a:pt x="1379" y="1089"/>
                  </a:lnTo>
                  <a:lnTo>
                    <a:pt x="1379" y="1089"/>
                  </a:lnTo>
                  <a:lnTo>
                    <a:pt x="1379" y="1089"/>
                  </a:lnTo>
                  <a:lnTo>
                    <a:pt x="1379" y="1094"/>
                  </a:lnTo>
                  <a:lnTo>
                    <a:pt x="1384" y="1094"/>
                  </a:lnTo>
                  <a:lnTo>
                    <a:pt x="1384" y="1094"/>
                  </a:lnTo>
                  <a:lnTo>
                    <a:pt x="1384" y="1094"/>
                  </a:lnTo>
                  <a:lnTo>
                    <a:pt x="1384" y="1099"/>
                  </a:lnTo>
                  <a:lnTo>
                    <a:pt x="1384" y="1099"/>
                  </a:lnTo>
                  <a:lnTo>
                    <a:pt x="1384" y="1099"/>
                  </a:lnTo>
                  <a:lnTo>
                    <a:pt x="1384" y="1105"/>
                  </a:lnTo>
                  <a:lnTo>
                    <a:pt x="1384" y="1105"/>
                  </a:lnTo>
                  <a:lnTo>
                    <a:pt x="1379" y="1105"/>
                  </a:lnTo>
                  <a:lnTo>
                    <a:pt x="1379" y="1105"/>
                  </a:lnTo>
                  <a:lnTo>
                    <a:pt x="1379" y="1105"/>
                  </a:lnTo>
                  <a:lnTo>
                    <a:pt x="1379" y="1105"/>
                  </a:lnTo>
                  <a:lnTo>
                    <a:pt x="1379" y="1099"/>
                  </a:lnTo>
                  <a:lnTo>
                    <a:pt x="1379" y="1099"/>
                  </a:lnTo>
                  <a:lnTo>
                    <a:pt x="1379" y="1099"/>
                  </a:lnTo>
                  <a:lnTo>
                    <a:pt x="1373" y="1099"/>
                  </a:lnTo>
                  <a:lnTo>
                    <a:pt x="1373" y="1094"/>
                  </a:lnTo>
                  <a:lnTo>
                    <a:pt x="1373" y="1099"/>
                  </a:lnTo>
                  <a:lnTo>
                    <a:pt x="1373" y="1099"/>
                  </a:lnTo>
                  <a:lnTo>
                    <a:pt x="1373" y="1099"/>
                  </a:lnTo>
                  <a:lnTo>
                    <a:pt x="1373" y="1099"/>
                  </a:lnTo>
                  <a:lnTo>
                    <a:pt x="1373" y="1099"/>
                  </a:lnTo>
                  <a:lnTo>
                    <a:pt x="1373" y="1105"/>
                  </a:lnTo>
                  <a:lnTo>
                    <a:pt x="1373" y="1105"/>
                  </a:lnTo>
                  <a:lnTo>
                    <a:pt x="1373" y="1105"/>
                  </a:lnTo>
                  <a:lnTo>
                    <a:pt x="1373" y="1105"/>
                  </a:lnTo>
                  <a:lnTo>
                    <a:pt x="1379" y="1105"/>
                  </a:lnTo>
                  <a:lnTo>
                    <a:pt x="1379" y="1105"/>
                  </a:lnTo>
                  <a:lnTo>
                    <a:pt x="1379" y="1110"/>
                  </a:lnTo>
                  <a:lnTo>
                    <a:pt x="1379" y="1110"/>
                  </a:lnTo>
                  <a:lnTo>
                    <a:pt x="1379" y="1110"/>
                  </a:lnTo>
                  <a:lnTo>
                    <a:pt x="1384" y="1110"/>
                  </a:lnTo>
                  <a:lnTo>
                    <a:pt x="1384" y="1110"/>
                  </a:lnTo>
                  <a:lnTo>
                    <a:pt x="1384" y="1110"/>
                  </a:lnTo>
                  <a:lnTo>
                    <a:pt x="1384" y="1110"/>
                  </a:lnTo>
                  <a:lnTo>
                    <a:pt x="1384" y="1115"/>
                  </a:lnTo>
                  <a:lnTo>
                    <a:pt x="1384" y="1115"/>
                  </a:lnTo>
                  <a:lnTo>
                    <a:pt x="1389" y="1115"/>
                  </a:lnTo>
                  <a:lnTo>
                    <a:pt x="1384" y="1115"/>
                  </a:lnTo>
                  <a:lnTo>
                    <a:pt x="1384" y="1115"/>
                  </a:lnTo>
                  <a:lnTo>
                    <a:pt x="1384" y="1115"/>
                  </a:lnTo>
                  <a:lnTo>
                    <a:pt x="1379" y="1115"/>
                  </a:lnTo>
                  <a:lnTo>
                    <a:pt x="1379" y="1120"/>
                  </a:lnTo>
                  <a:lnTo>
                    <a:pt x="1379" y="1120"/>
                  </a:lnTo>
                  <a:lnTo>
                    <a:pt x="1379" y="1120"/>
                  </a:lnTo>
                  <a:lnTo>
                    <a:pt x="1379" y="1120"/>
                  </a:lnTo>
                  <a:lnTo>
                    <a:pt x="1373" y="1120"/>
                  </a:lnTo>
                  <a:lnTo>
                    <a:pt x="1373" y="1120"/>
                  </a:lnTo>
                  <a:lnTo>
                    <a:pt x="1373" y="1120"/>
                  </a:lnTo>
                  <a:lnTo>
                    <a:pt x="1373" y="1120"/>
                  </a:lnTo>
                  <a:lnTo>
                    <a:pt x="1373" y="1120"/>
                  </a:lnTo>
                  <a:lnTo>
                    <a:pt x="1373" y="1125"/>
                  </a:lnTo>
                  <a:lnTo>
                    <a:pt x="1368" y="1125"/>
                  </a:lnTo>
                  <a:lnTo>
                    <a:pt x="1368" y="1125"/>
                  </a:lnTo>
                  <a:lnTo>
                    <a:pt x="1368" y="1125"/>
                  </a:lnTo>
                  <a:lnTo>
                    <a:pt x="1368" y="1131"/>
                  </a:lnTo>
                  <a:lnTo>
                    <a:pt x="1368" y="1131"/>
                  </a:lnTo>
                  <a:lnTo>
                    <a:pt x="1368" y="1131"/>
                  </a:lnTo>
                  <a:lnTo>
                    <a:pt x="1368" y="1131"/>
                  </a:lnTo>
                  <a:lnTo>
                    <a:pt x="1368" y="1131"/>
                  </a:lnTo>
                  <a:lnTo>
                    <a:pt x="1363" y="1136"/>
                  </a:lnTo>
                  <a:lnTo>
                    <a:pt x="1363" y="1136"/>
                  </a:lnTo>
                  <a:lnTo>
                    <a:pt x="1368" y="1136"/>
                  </a:lnTo>
                  <a:lnTo>
                    <a:pt x="1363" y="1136"/>
                  </a:lnTo>
                  <a:lnTo>
                    <a:pt x="1363" y="1136"/>
                  </a:lnTo>
                  <a:lnTo>
                    <a:pt x="1363" y="1136"/>
                  </a:lnTo>
                  <a:lnTo>
                    <a:pt x="1363" y="1141"/>
                  </a:lnTo>
                  <a:lnTo>
                    <a:pt x="1363" y="1141"/>
                  </a:lnTo>
                  <a:lnTo>
                    <a:pt x="1363" y="1141"/>
                  </a:lnTo>
                  <a:lnTo>
                    <a:pt x="1363" y="1141"/>
                  </a:lnTo>
                  <a:lnTo>
                    <a:pt x="1363" y="1146"/>
                  </a:lnTo>
                  <a:lnTo>
                    <a:pt x="1363" y="1146"/>
                  </a:lnTo>
                  <a:lnTo>
                    <a:pt x="1363" y="1146"/>
                  </a:lnTo>
                  <a:lnTo>
                    <a:pt x="1363" y="1146"/>
                  </a:lnTo>
                  <a:lnTo>
                    <a:pt x="1358" y="1146"/>
                  </a:lnTo>
                  <a:lnTo>
                    <a:pt x="1358" y="1151"/>
                  </a:lnTo>
                  <a:lnTo>
                    <a:pt x="1358" y="1151"/>
                  </a:lnTo>
                  <a:lnTo>
                    <a:pt x="1358" y="1151"/>
                  </a:lnTo>
                  <a:lnTo>
                    <a:pt x="1358" y="1151"/>
                  </a:lnTo>
                  <a:lnTo>
                    <a:pt x="1358" y="1151"/>
                  </a:lnTo>
                  <a:lnTo>
                    <a:pt x="1353" y="1151"/>
                  </a:lnTo>
                  <a:lnTo>
                    <a:pt x="1353" y="1151"/>
                  </a:lnTo>
                  <a:lnTo>
                    <a:pt x="1353" y="1156"/>
                  </a:lnTo>
                  <a:lnTo>
                    <a:pt x="1353" y="1156"/>
                  </a:lnTo>
                  <a:lnTo>
                    <a:pt x="1348" y="1156"/>
                  </a:lnTo>
                  <a:lnTo>
                    <a:pt x="1348" y="1156"/>
                  </a:lnTo>
                  <a:lnTo>
                    <a:pt x="1348" y="1156"/>
                  </a:lnTo>
                  <a:lnTo>
                    <a:pt x="1348" y="1162"/>
                  </a:lnTo>
                  <a:lnTo>
                    <a:pt x="1348" y="1162"/>
                  </a:lnTo>
                  <a:lnTo>
                    <a:pt x="1348" y="1162"/>
                  </a:lnTo>
                  <a:lnTo>
                    <a:pt x="1348" y="1167"/>
                  </a:lnTo>
                  <a:lnTo>
                    <a:pt x="1348" y="1167"/>
                  </a:lnTo>
                  <a:lnTo>
                    <a:pt x="1348" y="1167"/>
                  </a:lnTo>
                  <a:lnTo>
                    <a:pt x="1348" y="1167"/>
                  </a:lnTo>
                  <a:lnTo>
                    <a:pt x="1348" y="1172"/>
                  </a:lnTo>
                  <a:lnTo>
                    <a:pt x="1348" y="1172"/>
                  </a:lnTo>
                  <a:lnTo>
                    <a:pt x="1348" y="1172"/>
                  </a:lnTo>
                  <a:lnTo>
                    <a:pt x="1348" y="1172"/>
                  </a:lnTo>
                  <a:lnTo>
                    <a:pt x="1348" y="1172"/>
                  </a:lnTo>
                  <a:lnTo>
                    <a:pt x="1348" y="1177"/>
                  </a:lnTo>
                  <a:lnTo>
                    <a:pt x="1342" y="1177"/>
                  </a:lnTo>
                  <a:lnTo>
                    <a:pt x="1342" y="1177"/>
                  </a:lnTo>
                  <a:lnTo>
                    <a:pt x="1342" y="1177"/>
                  </a:lnTo>
                  <a:lnTo>
                    <a:pt x="1342" y="1177"/>
                  </a:lnTo>
                  <a:lnTo>
                    <a:pt x="1342" y="1177"/>
                  </a:lnTo>
                  <a:lnTo>
                    <a:pt x="1342" y="1177"/>
                  </a:lnTo>
                  <a:lnTo>
                    <a:pt x="1342" y="1182"/>
                  </a:lnTo>
                  <a:lnTo>
                    <a:pt x="1342" y="1182"/>
                  </a:lnTo>
                  <a:lnTo>
                    <a:pt x="1342" y="1182"/>
                  </a:lnTo>
                  <a:lnTo>
                    <a:pt x="1342" y="1182"/>
                  </a:lnTo>
                  <a:lnTo>
                    <a:pt x="1342" y="1182"/>
                  </a:lnTo>
                  <a:lnTo>
                    <a:pt x="1342" y="1188"/>
                  </a:lnTo>
                  <a:lnTo>
                    <a:pt x="1348" y="1182"/>
                  </a:lnTo>
                  <a:lnTo>
                    <a:pt x="1348" y="1182"/>
                  </a:lnTo>
                  <a:lnTo>
                    <a:pt x="1348" y="1182"/>
                  </a:lnTo>
                  <a:lnTo>
                    <a:pt x="1348" y="1188"/>
                  </a:lnTo>
                  <a:lnTo>
                    <a:pt x="1348" y="1188"/>
                  </a:lnTo>
                  <a:lnTo>
                    <a:pt x="1348" y="1188"/>
                  </a:lnTo>
                  <a:lnTo>
                    <a:pt x="1348" y="1188"/>
                  </a:lnTo>
                  <a:lnTo>
                    <a:pt x="1348" y="1193"/>
                  </a:lnTo>
                  <a:lnTo>
                    <a:pt x="1353" y="1193"/>
                  </a:lnTo>
                  <a:lnTo>
                    <a:pt x="1353" y="1193"/>
                  </a:lnTo>
                  <a:lnTo>
                    <a:pt x="1353" y="1193"/>
                  </a:lnTo>
                  <a:lnTo>
                    <a:pt x="1358" y="1193"/>
                  </a:lnTo>
                  <a:lnTo>
                    <a:pt x="1358" y="1193"/>
                  </a:lnTo>
                  <a:lnTo>
                    <a:pt x="1358" y="1193"/>
                  </a:lnTo>
                  <a:lnTo>
                    <a:pt x="1358" y="1193"/>
                  </a:lnTo>
                  <a:lnTo>
                    <a:pt x="1358" y="1193"/>
                  </a:lnTo>
                  <a:lnTo>
                    <a:pt x="1358" y="1193"/>
                  </a:lnTo>
                  <a:lnTo>
                    <a:pt x="1358" y="1193"/>
                  </a:lnTo>
                  <a:lnTo>
                    <a:pt x="1358" y="1198"/>
                  </a:lnTo>
                  <a:lnTo>
                    <a:pt x="1358" y="1198"/>
                  </a:lnTo>
                  <a:lnTo>
                    <a:pt x="1358" y="1198"/>
                  </a:lnTo>
                  <a:lnTo>
                    <a:pt x="1363" y="1198"/>
                  </a:lnTo>
                  <a:lnTo>
                    <a:pt x="1363" y="1198"/>
                  </a:lnTo>
                  <a:lnTo>
                    <a:pt x="1363" y="1203"/>
                  </a:lnTo>
                  <a:lnTo>
                    <a:pt x="1363" y="1203"/>
                  </a:lnTo>
                  <a:lnTo>
                    <a:pt x="1358" y="1203"/>
                  </a:lnTo>
                  <a:lnTo>
                    <a:pt x="1358" y="1203"/>
                  </a:lnTo>
                  <a:lnTo>
                    <a:pt x="1358" y="1208"/>
                  </a:lnTo>
                  <a:lnTo>
                    <a:pt x="1358" y="1208"/>
                  </a:lnTo>
                  <a:lnTo>
                    <a:pt x="1358" y="1208"/>
                  </a:lnTo>
                  <a:lnTo>
                    <a:pt x="1358" y="1213"/>
                  </a:lnTo>
                  <a:lnTo>
                    <a:pt x="1358" y="1213"/>
                  </a:lnTo>
                  <a:lnTo>
                    <a:pt x="1358" y="1213"/>
                  </a:lnTo>
                  <a:lnTo>
                    <a:pt x="1358" y="1213"/>
                  </a:lnTo>
                  <a:lnTo>
                    <a:pt x="1358" y="1219"/>
                  </a:lnTo>
                  <a:lnTo>
                    <a:pt x="1358" y="1219"/>
                  </a:lnTo>
                  <a:lnTo>
                    <a:pt x="1363" y="1219"/>
                  </a:lnTo>
                  <a:lnTo>
                    <a:pt x="1363" y="1219"/>
                  </a:lnTo>
                  <a:lnTo>
                    <a:pt x="1363" y="1219"/>
                  </a:lnTo>
                  <a:lnTo>
                    <a:pt x="1368" y="1219"/>
                  </a:lnTo>
                  <a:lnTo>
                    <a:pt x="1368" y="1224"/>
                  </a:lnTo>
                  <a:lnTo>
                    <a:pt x="1368" y="1224"/>
                  </a:lnTo>
                  <a:lnTo>
                    <a:pt x="1368" y="1224"/>
                  </a:lnTo>
                  <a:lnTo>
                    <a:pt x="1368" y="1224"/>
                  </a:lnTo>
                  <a:lnTo>
                    <a:pt x="1368" y="1229"/>
                  </a:lnTo>
                  <a:lnTo>
                    <a:pt x="1368" y="1229"/>
                  </a:lnTo>
                  <a:lnTo>
                    <a:pt x="1368" y="1229"/>
                  </a:lnTo>
                  <a:lnTo>
                    <a:pt x="1368" y="1229"/>
                  </a:lnTo>
                  <a:lnTo>
                    <a:pt x="1368" y="1229"/>
                  </a:lnTo>
                  <a:lnTo>
                    <a:pt x="1368" y="1234"/>
                  </a:lnTo>
                  <a:lnTo>
                    <a:pt x="1368" y="1234"/>
                  </a:lnTo>
                  <a:lnTo>
                    <a:pt x="1368" y="1234"/>
                  </a:lnTo>
                  <a:lnTo>
                    <a:pt x="1368" y="1234"/>
                  </a:lnTo>
                  <a:lnTo>
                    <a:pt x="1368" y="1239"/>
                  </a:lnTo>
                  <a:lnTo>
                    <a:pt x="1368" y="1239"/>
                  </a:lnTo>
                  <a:lnTo>
                    <a:pt x="1363" y="1239"/>
                  </a:lnTo>
                  <a:lnTo>
                    <a:pt x="1363" y="1239"/>
                  </a:lnTo>
                  <a:lnTo>
                    <a:pt x="1363" y="1239"/>
                  </a:lnTo>
                  <a:lnTo>
                    <a:pt x="1363" y="1245"/>
                  </a:lnTo>
                  <a:lnTo>
                    <a:pt x="1363" y="1245"/>
                  </a:lnTo>
                  <a:lnTo>
                    <a:pt x="1363" y="1245"/>
                  </a:lnTo>
                  <a:lnTo>
                    <a:pt x="1363" y="1245"/>
                  </a:lnTo>
                  <a:lnTo>
                    <a:pt x="1358" y="1245"/>
                  </a:lnTo>
                  <a:lnTo>
                    <a:pt x="1358" y="1250"/>
                  </a:lnTo>
                  <a:lnTo>
                    <a:pt x="1363" y="1250"/>
                  </a:lnTo>
                  <a:lnTo>
                    <a:pt x="1358" y="1250"/>
                  </a:lnTo>
                  <a:lnTo>
                    <a:pt x="1363" y="1250"/>
                  </a:lnTo>
                  <a:lnTo>
                    <a:pt x="1363" y="1250"/>
                  </a:lnTo>
                  <a:lnTo>
                    <a:pt x="1358" y="1255"/>
                  </a:lnTo>
                  <a:lnTo>
                    <a:pt x="1358" y="1255"/>
                  </a:lnTo>
                  <a:lnTo>
                    <a:pt x="1358" y="1255"/>
                  </a:lnTo>
                  <a:lnTo>
                    <a:pt x="1358" y="1255"/>
                  </a:lnTo>
                  <a:lnTo>
                    <a:pt x="1353" y="1255"/>
                  </a:lnTo>
                  <a:lnTo>
                    <a:pt x="1353" y="1255"/>
                  </a:lnTo>
                  <a:lnTo>
                    <a:pt x="1353" y="1255"/>
                  </a:lnTo>
                  <a:lnTo>
                    <a:pt x="1348" y="1255"/>
                  </a:lnTo>
                  <a:lnTo>
                    <a:pt x="1348" y="1255"/>
                  </a:lnTo>
                  <a:lnTo>
                    <a:pt x="1348" y="1255"/>
                  </a:lnTo>
                  <a:lnTo>
                    <a:pt x="1348" y="1255"/>
                  </a:lnTo>
                  <a:lnTo>
                    <a:pt x="1342" y="1250"/>
                  </a:lnTo>
                  <a:lnTo>
                    <a:pt x="1342" y="1250"/>
                  </a:lnTo>
                  <a:lnTo>
                    <a:pt x="1342" y="1250"/>
                  </a:lnTo>
                  <a:lnTo>
                    <a:pt x="1342" y="1255"/>
                  </a:lnTo>
                  <a:lnTo>
                    <a:pt x="1342" y="1255"/>
                  </a:lnTo>
                  <a:lnTo>
                    <a:pt x="1342" y="1255"/>
                  </a:lnTo>
                  <a:lnTo>
                    <a:pt x="1337" y="1255"/>
                  </a:lnTo>
                  <a:lnTo>
                    <a:pt x="1337" y="1255"/>
                  </a:lnTo>
                  <a:lnTo>
                    <a:pt x="1337" y="1255"/>
                  </a:lnTo>
                  <a:lnTo>
                    <a:pt x="1332" y="1260"/>
                  </a:lnTo>
                  <a:lnTo>
                    <a:pt x="1332" y="1260"/>
                  </a:lnTo>
                  <a:lnTo>
                    <a:pt x="1332" y="1260"/>
                  </a:lnTo>
                  <a:lnTo>
                    <a:pt x="1332" y="1260"/>
                  </a:lnTo>
                  <a:lnTo>
                    <a:pt x="1332" y="1265"/>
                  </a:lnTo>
                  <a:lnTo>
                    <a:pt x="1332" y="1265"/>
                  </a:lnTo>
                  <a:lnTo>
                    <a:pt x="1332" y="1265"/>
                  </a:lnTo>
                  <a:lnTo>
                    <a:pt x="1327" y="1260"/>
                  </a:lnTo>
                  <a:lnTo>
                    <a:pt x="1327" y="1260"/>
                  </a:lnTo>
                  <a:lnTo>
                    <a:pt x="1327" y="1260"/>
                  </a:lnTo>
                  <a:lnTo>
                    <a:pt x="1327" y="1265"/>
                  </a:lnTo>
                  <a:lnTo>
                    <a:pt x="1327" y="1265"/>
                  </a:lnTo>
                  <a:lnTo>
                    <a:pt x="1327" y="1265"/>
                  </a:lnTo>
                  <a:lnTo>
                    <a:pt x="1327" y="1265"/>
                  </a:lnTo>
                  <a:lnTo>
                    <a:pt x="1327" y="1265"/>
                  </a:lnTo>
                  <a:lnTo>
                    <a:pt x="1327" y="1271"/>
                  </a:lnTo>
                  <a:lnTo>
                    <a:pt x="1327" y="1271"/>
                  </a:lnTo>
                  <a:lnTo>
                    <a:pt x="1327" y="1271"/>
                  </a:lnTo>
                  <a:lnTo>
                    <a:pt x="1327" y="1271"/>
                  </a:lnTo>
                  <a:lnTo>
                    <a:pt x="1327" y="1276"/>
                  </a:lnTo>
                  <a:lnTo>
                    <a:pt x="1327" y="1276"/>
                  </a:lnTo>
                  <a:lnTo>
                    <a:pt x="1322" y="1276"/>
                  </a:lnTo>
                  <a:lnTo>
                    <a:pt x="1322" y="1276"/>
                  </a:lnTo>
                  <a:lnTo>
                    <a:pt x="1322" y="1271"/>
                  </a:lnTo>
                  <a:lnTo>
                    <a:pt x="1316" y="1271"/>
                  </a:lnTo>
                  <a:lnTo>
                    <a:pt x="1316" y="1271"/>
                  </a:lnTo>
                  <a:lnTo>
                    <a:pt x="1316" y="1271"/>
                  </a:lnTo>
                  <a:lnTo>
                    <a:pt x="1316" y="1271"/>
                  </a:lnTo>
                  <a:lnTo>
                    <a:pt x="1316" y="1265"/>
                  </a:lnTo>
                  <a:lnTo>
                    <a:pt x="1311" y="1271"/>
                  </a:lnTo>
                  <a:lnTo>
                    <a:pt x="1311" y="1271"/>
                  </a:lnTo>
                  <a:lnTo>
                    <a:pt x="1311" y="1271"/>
                  </a:lnTo>
                  <a:lnTo>
                    <a:pt x="1311" y="1265"/>
                  </a:lnTo>
                  <a:lnTo>
                    <a:pt x="1311" y="1265"/>
                  </a:lnTo>
                  <a:lnTo>
                    <a:pt x="1311" y="1271"/>
                  </a:lnTo>
                  <a:lnTo>
                    <a:pt x="1306" y="1271"/>
                  </a:lnTo>
                  <a:lnTo>
                    <a:pt x="1306" y="1271"/>
                  </a:lnTo>
                  <a:lnTo>
                    <a:pt x="1306" y="1271"/>
                  </a:lnTo>
                  <a:lnTo>
                    <a:pt x="1306" y="1276"/>
                  </a:lnTo>
                  <a:lnTo>
                    <a:pt x="1306" y="1276"/>
                  </a:lnTo>
                  <a:lnTo>
                    <a:pt x="1306" y="1276"/>
                  </a:lnTo>
                  <a:lnTo>
                    <a:pt x="1301" y="1276"/>
                  </a:lnTo>
                  <a:lnTo>
                    <a:pt x="1301" y="1281"/>
                  </a:lnTo>
                  <a:lnTo>
                    <a:pt x="1301" y="1281"/>
                  </a:lnTo>
                  <a:lnTo>
                    <a:pt x="1301" y="1281"/>
                  </a:lnTo>
                  <a:lnTo>
                    <a:pt x="1296" y="1281"/>
                  </a:lnTo>
                  <a:lnTo>
                    <a:pt x="1296" y="1281"/>
                  </a:lnTo>
                  <a:lnTo>
                    <a:pt x="1291" y="1281"/>
                  </a:lnTo>
                  <a:lnTo>
                    <a:pt x="1291" y="1281"/>
                  </a:lnTo>
                  <a:lnTo>
                    <a:pt x="1291" y="1281"/>
                  </a:lnTo>
                  <a:lnTo>
                    <a:pt x="1291" y="1281"/>
                  </a:lnTo>
                  <a:lnTo>
                    <a:pt x="1285" y="1281"/>
                  </a:lnTo>
                  <a:lnTo>
                    <a:pt x="1285" y="1281"/>
                  </a:lnTo>
                  <a:lnTo>
                    <a:pt x="1285" y="1286"/>
                  </a:lnTo>
                  <a:lnTo>
                    <a:pt x="1285" y="1286"/>
                  </a:lnTo>
                  <a:lnTo>
                    <a:pt x="1280" y="1286"/>
                  </a:lnTo>
                  <a:lnTo>
                    <a:pt x="1280" y="1286"/>
                  </a:lnTo>
                  <a:lnTo>
                    <a:pt x="1280" y="1281"/>
                  </a:lnTo>
                  <a:lnTo>
                    <a:pt x="1275" y="1281"/>
                  </a:lnTo>
                  <a:lnTo>
                    <a:pt x="1280" y="1281"/>
                  </a:lnTo>
                  <a:lnTo>
                    <a:pt x="1275" y="1281"/>
                  </a:lnTo>
                  <a:lnTo>
                    <a:pt x="1275" y="1276"/>
                  </a:lnTo>
                  <a:lnTo>
                    <a:pt x="1275" y="1276"/>
                  </a:lnTo>
                  <a:lnTo>
                    <a:pt x="1275" y="1276"/>
                  </a:lnTo>
                  <a:lnTo>
                    <a:pt x="1275" y="1271"/>
                  </a:lnTo>
                  <a:lnTo>
                    <a:pt x="1275" y="1271"/>
                  </a:lnTo>
                  <a:lnTo>
                    <a:pt x="1270" y="1271"/>
                  </a:lnTo>
                  <a:lnTo>
                    <a:pt x="1270" y="1271"/>
                  </a:lnTo>
                  <a:lnTo>
                    <a:pt x="1270" y="1271"/>
                  </a:lnTo>
                  <a:lnTo>
                    <a:pt x="1265" y="1271"/>
                  </a:lnTo>
                  <a:lnTo>
                    <a:pt x="1265" y="1276"/>
                  </a:lnTo>
                  <a:lnTo>
                    <a:pt x="1265" y="1276"/>
                  </a:lnTo>
                  <a:lnTo>
                    <a:pt x="1265" y="1271"/>
                  </a:lnTo>
                  <a:lnTo>
                    <a:pt x="1259" y="1271"/>
                  </a:lnTo>
                  <a:lnTo>
                    <a:pt x="1259" y="1276"/>
                  </a:lnTo>
                  <a:lnTo>
                    <a:pt x="1259" y="1276"/>
                  </a:lnTo>
                  <a:lnTo>
                    <a:pt x="1259" y="1276"/>
                  </a:lnTo>
                  <a:lnTo>
                    <a:pt x="1259" y="1276"/>
                  </a:lnTo>
                  <a:lnTo>
                    <a:pt x="1259" y="1281"/>
                  </a:lnTo>
                  <a:lnTo>
                    <a:pt x="1259" y="1281"/>
                  </a:lnTo>
                  <a:lnTo>
                    <a:pt x="1259" y="1281"/>
                  </a:lnTo>
                  <a:lnTo>
                    <a:pt x="1259" y="1281"/>
                  </a:lnTo>
                  <a:lnTo>
                    <a:pt x="1259" y="1281"/>
                  </a:lnTo>
                  <a:lnTo>
                    <a:pt x="1254" y="1281"/>
                  </a:lnTo>
                  <a:lnTo>
                    <a:pt x="1254" y="1281"/>
                  </a:lnTo>
                  <a:lnTo>
                    <a:pt x="1254" y="1286"/>
                  </a:lnTo>
                  <a:lnTo>
                    <a:pt x="1259" y="1286"/>
                  </a:lnTo>
                  <a:lnTo>
                    <a:pt x="1259" y="1286"/>
                  </a:lnTo>
                  <a:lnTo>
                    <a:pt x="1259" y="1286"/>
                  </a:lnTo>
                  <a:lnTo>
                    <a:pt x="1259" y="1286"/>
                  </a:lnTo>
                  <a:lnTo>
                    <a:pt x="1259" y="1286"/>
                  </a:lnTo>
                  <a:lnTo>
                    <a:pt x="1254" y="1291"/>
                  </a:lnTo>
                  <a:lnTo>
                    <a:pt x="1254" y="1291"/>
                  </a:lnTo>
                  <a:lnTo>
                    <a:pt x="1254" y="1286"/>
                  </a:lnTo>
                  <a:lnTo>
                    <a:pt x="1254" y="1286"/>
                  </a:lnTo>
                  <a:lnTo>
                    <a:pt x="1254" y="1286"/>
                  </a:lnTo>
                  <a:lnTo>
                    <a:pt x="1249" y="1286"/>
                  </a:lnTo>
                  <a:lnTo>
                    <a:pt x="1249" y="1286"/>
                  </a:lnTo>
                  <a:lnTo>
                    <a:pt x="1249" y="1291"/>
                  </a:lnTo>
                  <a:lnTo>
                    <a:pt x="1254" y="1291"/>
                  </a:lnTo>
                  <a:lnTo>
                    <a:pt x="1254" y="1291"/>
                  </a:lnTo>
                  <a:lnTo>
                    <a:pt x="1254" y="1291"/>
                  </a:lnTo>
                  <a:lnTo>
                    <a:pt x="1254" y="1291"/>
                  </a:lnTo>
                  <a:lnTo>
                    <a:pt x="1259" y="1291"/>
                  </a:lnTo>
                  <a:lnTo>
                    <a:pt x="1254" y="1296"/>
                  </a:lnTo>
                  <a:lnTo>
                    <a:pt x="1254" y="1296"/>
                  </a:lnTo>
                  <a:lnTo>
                    <a:pt x="1254" y="1296"/>
                  </a:lnTo>
                  <a:lnTo>
                    <a:pt x="1249" y="1296"/>
                  </a:lnTo>
                  <a:lnTo>
                    <a:pt x="1249" y="1291"/>
                  </a:lnTo>
                  <a:lnTo>
                    <a:pt x="1249" y="1291"/>
                  </a:lnTo>
                  <a:lnTo>
                    <a:pt x="1249" y="1291"/>
                  </a:lnTo>
                  <a:lnTo>
                    <a:pt x="1249" y="1296"/>
                  </a:lnTo>
                  <a:lnTo>
                    <a:pt x="1244" y="1296"/>
                  </a:lnTo>
                  <a:lnTo>
                    <a:pt x="1244" y="1296"/>
                  </a:lnTo>
                  <a:lnTo>
                    <a:pt x="1244" y="1291"/>
                  </a:lnTo>
                  <a:lnTo>
                    <a:pt x="1244" y="1291"/>
                  </a:lnTo>
                  <a:lnTo>
                    <a:pt x="1244" y="1296"/>
                  </a:lnTo>
                  <a:lnTo>
                    <a:pt x="1244" y="1296"/>
                  </a:lnTo>
                  <a:lnTo>
                    <a:pt x="1244" y="1296"/>
                  </a:lnTo>
                  <a:lnTo>
                    <a:pt x="1239" y="1296"/>
                  </a:lnTo>
                  <a:lnTo>
                    <a:pt x="1239" y="1302"/>
                  </a:lnTo>
                  <a:lnTo>
                    <a:pt x="1239" y="1302"/>
                  </a:lnTo>
                  <a:lnTo>
                    <a:pt x="1239" y="1302"/>
                  </a:lnTo>
                  <a:lnTo>
                    <a:pt x="1233" y="1302"/>
                  </a:lnTo>
                  <a:lnTo>
                    <a:pt x="1233" y="1302"/>
                  </a:lnTo>
                  <a:lnTo>
                    <a:pt x="1233" y="1302"/>
                  </a:lnTo>
                  <a:lnTo>
                    <a:pt x="1233" y="1302"/>
                  </a:lnTo>
                  <a:lnTo>
                    <a:pt x="1228" y="1307"/>
                  </a:lnTo>
                  <a:lnTo>
                    <a:pt x="1228" y="1307"/>
                  </a:lnTo>
                  <a:lnTo>
                    <a:pt x="1228" y="1307"/>
                  </a:lnTo>
                  <a:lnTo>
                    <a:pt x="1228" y="1307"/>
                  </a:lnTo>
                  <a:lnTo>
                    <a:pt x="1228" y="1307"/>
                  </a:lnTo>
                  <a:lnTo>
                    <a:pt x="1228" y="1312"/>
                  </a:lnTo>
                  <a:lnTo>
                    <a:pt x="1228" y="1312"/>
                  </a:lnTo>
                  <a:lnTo>
                    <a:pt x="1223" y="1312"/>
                  </a:lnTo>
                  <a:lnTo>
                    <a:pt x="1223" y="1312"/>
                  </a:lnTo>
                  <a:lnTo>
                    <a:pt x="1223" y="1312"/>
                  </a:lnTo>
                  <a:lnTo>
                    <a:pt x="1223" y="1317"/>
                  </a:lnTo>
                  <a:lnTo>
                    <a:pt x="1223" y="1317"/>
                  </a:lnTo>
                  <a:lnTo>
                    <a:pt x="1223" y="1317"/>
                  </a:lnTo>
                  <a:lnTo>
                    <a:pt x="1223" y="1312"/>
                  </a:lnTo>
                  <a:lnTo>
                    <a:pt x="1223" y="1317"/>
                  </a:lnTo>
                  <a:lnTo>
                    <a:pt x="1223" y="1317"/>
                  </a:lnTo>
                  <a:lnTo>
                    <a:pt x="1218" y="1317"/>
                  </a:lnTo>
                  <a:lnTo>
                    <a:pt x="1218" y="1317"/>
                  </a:lnTo>
                  <a:lnTo>
                    <a:pt x="1218" y="1317"/>
                  </a:lnTo>
                  <a:lnTo>
                    <a:pt x="1218" y="1317"/>
                  </a:lnTo>
                  <a:lnTo>
                    <a:pt x="1218" y="1317"/>
                  </a:lnTo>
                  <a:lnTo>
                    <a:pt x="1218" y="1317"/>
                  </a:lnTo>
                  <a:lnTo>
                    <a:pt x="1218" y="1317"/>
                  </a:lnTo>
                  <a:lnTo>
                    <a:pt x="1213" y="1317"/>
                  </a:lnTo>
                  <a:lnTo>
                    <a:pt x="1213" y="1317"/>
                  </a:lnTo>
                  <a:lnTo>
                    <a:pt x="1213" y="1317"/>
                  </a:lnTo>
                  <a:lnTo>
                    <a:pt x="1213" y="1317"/>
                  </a:lnTo>
                  <a:lnTo>
                    <a:pt x="1213" y="1322"/>
                  </a:lnTo>
                  <a:lnTo>
                    <a:pt x="1213" y="1322"/>
                  </a:lnTo>
                  <a:lnTo>
                    <a:pt x="1208" y="1322"/>
                  </a:lnTo>
                  <a:lnTo>
                    <a:pt x="1208" y="1322"/>
                  </a:lnTo>
                  <a:lnTo>
                    <a:pt x="1208" y="1322"/>
                  </a:lnTo>
                  <a:lnTo>
                    <a:pt x="1208" y="1322"/>
                  </a:lnTo>
                  <a:lnTo>
                    <a:pt x="1208" y="1322"/>
                  </a:lnTo>
                  <a:lnTo>
                    <a:pt x="1208" y="1322"/>
                  </a:lnTo>
                  <a:lnTo>
                    <a:pt x="1202" y="1322"/>
                  </a:lnTo>
                  <a:lnTo>
                    <a:pt x="1202" y="1322"/>
                  </a:lnTo>
                  <a:lnTo>
                    <a:pt x="1202" y="1322"/>
                  </a:lnTo>
                  <a:lnTo>
                    <a:pt x="1202" y="1328"/>
                  </a:lnTo>
                  <a:lnTo>
                    <a:pt x="1202" y="1328"/>
                  </a:lnTo>
                  <a:lnTo>
                    <a:pt x="1202" y="1328"/>
                  </a:lnTo>
                  <a:lnTo>
                    <a:pt x="1202" y="1328"/>
                  </a:lnTo>
                  <a:lnTo>
                    <a:pt x="1202" y="1333"/>
                  </a:lnTo>
                  <a:lnTo>
                    <a:pt x="1202" y="1333"/>
                  </a:lnTo>
                  <a:lnTo>
                    <a:pt x="1202" y="1333"/>
                  </a:lnTo>
                  <a:lnTo>
                    <a:pt x="1202" y="1333"/>
                  </a:lnTo>
                  <a:lnTo>
                    <a:pt x="1202" y="1333"/>
                  </a:lnTo>
                  <a:lnTo>
                    <a:pt x="1197" y="1333"/>
                  </a:lnTo>
                  <a:lnTo>
                    <a:pt x="1197" y="1333"/>
                  </a:lnTo>
                  <a:lnTo>
                    <a:pt x="1197" y="1333"/>
                  </a:lnTo>
                  <a:lnTo>
                    <a:pt x="1197" y="1328"/>
                  </a:lnTo>
                  <a:lnTo>
                    <a:pt x="1197" y="1328"/>
                  </a:lnTo>
                  <a:lnTo>
                    <a:pt x="1197" y="1333"/>
                  </a:lnTo>
                  <a:lnTo>
                    <a:pt x="1197" y="1333"/>
                  </a:lnTo>
                  <a:lnTo>
                    <a:pt x="1197" y="1333"/>
                  </a:lnTo>
                  <a:lnTo>
                    <a:pt x="1197" y="1338"/>
                  </a:lnTo>
                  <a:lnTo>
                    <a:pt x="1197" y="1338"/>
                  </a:lnTo>
                  <a:lnTo>
                    <a:pt x="1197" y="1338"/>
                  </a:lnTo>
                  <a:lnTo>
                    <a:pt x="1192" y="1338"/>
                  </a:lnTo>
                  <a:lnTo>
                    <a:pt x="1192" y="1338"/>
                  </a:lnTo>
                  <a:lnTo>
                    <a:pt x="1192" y="1338"/>
                  </a:lnTo>
                  <a:lnTo>
                    <a:pt x="1192" y="1338"/>
                  </a:lnTo>
                  <a:lnTo>
                    <a:pt x="1192" y="1338"/>
                  </a:lnTo>
                  <a:lnTo>
                    <a:pt x="1187" y="1338"/>
                  </a:lnTo>
                  <a:lnTo>
                    <a:pt x="1187" y="1338"/>
                  </a:lnTo>
                  <a:lnTo>
                    <a:pt x="1187" y="1338"/>
                  </a:lnTo>
                  <a:lnTo>
                    <a:pt x="1187" y="1338"/>
                  </a:lnTo>
                  <a:lnTo>
                    <a:pt x="1182" y="1338"/>
                  </a:lnTo>
                  <a:lnTo>
                    <a:pt x="1182" y="1338"/>
                  </a:lnTo>
                  <a:lnTo>
                    <a:pt x="1182" y="1338"/>
                  </a:lnTo>
                  <a:lnTo>
                    <a:pt x="1182" y="1343"/>
                  </a:lnTo>
                  <a:lnTo>
                    <a:pt x="1176" y="1343"/>
                  </a:lnTo>
                  <a:lnTo>
                    <a:pt x="1182" y="1343"/>
                  </a:lnTo>
                  <a:lnTo>
                    <a:pt x="1176" y="1343"/>
                  </a:lnTo>
                  <a:lnTo>
                    <a:pt x="1176" y="1343"/>
                  </a:lnTo>
                  <a:lnTo>
                    <a:pt x="1176" y="1343"/>
                  </a:lnTo>
                  <a:lnTo>
                    <a:pt x="1176" y="1343"/>
                  </a:lnTo>
                  <a:lnTo>
                    <a:pt x="1171" y="1343"/>
                  </a:lnTo>
                  <a:lnTo>
                    <a:pt x="1171" y="1343"/>
                  </a:lnTo>
                  <a:lnTo>
                    <a:pt x="1171" y="1348"/>
                  </a:lnTo>
                  <a:lnTo>
                    <a:pt x="1171" y="1348"/>
                  </a:lnTo>
                  <a:lnTo>
                    <a:pt x="1166" y="1348"/>
                  </a:lnTo>
                  <a:lnTo>
                    <a:pt x="1166" y="1348"/>
                  </a:lnTo>
                  <a:lnTo>
                    <a:pt x="1166" y="1348"/>
                  </a:lnTo>
                  <a:lnTo>
                    <a:pt x="1166" y="1348"/>
                  </a:lnTo>
                  <a:lnTo>
                    <a:pt x="1166" y="1348"/>
                  </a:lnTo>
                  <a:lnTo>
                    <a:pt x="1166" y="1348"/>
                  </a:lnTo>
                  <a:lnTo>
                    <a:pt x="1166" y="1348"/>
                  </a:lnTo>
                  <a:lnTo>
                    <a:pt x="1161" y="1348"/>
                  </a:lnTo>
                  <a:lnTo>
                    <a:pt x="1161" y="1348"/>
                  </a:lnTo>
                  <a:lnTo>
                    <a:pt x="1161" y="1348"/>
                  </a:lnTo>
                  <a:lnTo>
                    <a:pt x="1161" y="1348"/>
                  </a:lnTo>
                  <a:lnTo>
                    <a:pt x="1161" y="1348"/>
                  </a:lnTo>
                  <a:lnTo>
                    <a:pt x="1156" y="1348"/>
                  </a:lnTo>
                  <a:lnTo>
                    <a:pt x="1156" y="1348"/>
                  </a:lnTo>
                  <a:lnTo>
                    <a:pt x="1156" y="1348"/>
                  </a:lnTo>
                  <a:lnTo>
                    <a:pt x="1156" y="1348"/>
                  </a:lnTo>
                  <a:lnTo>
                    <a:pt x="1156" y="1354"/>
                  </a:lnTo>
                  <a:lnTo>
                    <a:pt x="1156" y="1354"/>
                  </a:lnTo>
                  <a:lnTo>
                    <a:pt x="1156" y="1354"/>
                  </a:lnTo>
                  <a:lnTo>
                    <a:pt x="1156" y="1359"/>
                  </a:lnTo>
                  <a:lnTo>
                    <a:pt x="1151" y="1359"/>
                  </a:lnTo>
                  <a:lnTo>
                    <a:pt x="1151" y="1359"/>
                  </a:lnTo>
                  <a:lnTo>
                    <a:pt x="1151" y="1364"/>
                  </a:lnTo>
                  <a:lnTo>
                    <a:pt x="1151" y="1364"/>
                  </a:lnTo>
                  <a:lnTo>
                    <a:pt x="1151" y="1364"/>
                  </a:lnTo>
                  <a:lnTo>
                    <a:pt x="1151" y="1364"/>
                  </a:lnTo>
                  <a:lnTo>
                    <a:pt x="1151" y="1364"/>
                  </a:lnTo>
                  <a:lnTo>
                    <a:pt x="1145" y="1364"/>
                  </a:lnTo>
                  <a:lnTo>
                    <a:pt x="1145" y="1364"/>
                  </a:lnTo>
                  <a:lnTo>
                    <a:pt x="1140" y="1369"/>
                  </a:lnTo>
                  <a:lnTo>
                    <a:pt x="1140" y="1364"/>
                  </a:lnTo>
                  <a:lnTo>
                    <a:pt x="1140" y="1369"/>
                  </a:lnTo>
                  <a:lnTo>
                    <a:pt x="1140" y="1369"/>
                  </a:lnTo>
                  <a:lnTo>
                    <a:pt x="1140" y="1369"/>
                  </a:lnTo>
                  <a:lnTo>
                    <a:pt x="1140" y="1369"/>
                  </a:lnTo>
                  <a:lnTo>
                    <a:pt x="1135" y="1374"/>
                  </a:lnTo>
                  <a:lnTo>
                    <a:pt x="1135" y="1374"/>
                  </a:lnTo>
                  <a:lnTo>
                    <a:pt x="1135" y="1374"/>
                  </a:lnTo>
                  <a:lnTo>
                    <a:pt x="1135" y="1379"/>
                  </a:lnTo>
                  <a:lnTo>
                    <a:pt x="1130" y="1374"/>
                  </a:lnTo>
                  <a:lnTo>
                    <a:pt x="1130" y="1379"/>
                  </a:lnTo>
                  <a:lnTo>
                    <a:pt x="1130" y="1379"/>
                  </a:lnTo>
                  <a:lnTo>
                    <a:pt x="1125" y="1379"/>
                  </a:lnTo>
                  <a:lnTo>
                    <a:pt x="1125" y="1385"/>
                  </a:lnTo>
                  <a:lnTo>
                    <a:pt x="1125" y="1385"/>
                  </a:lnTo>
                  <a:lnTo>
                    <a:pt x="1125" y="1385"/>
                  </a:lnTo>
                  <a:lnTo>
                    <a:pt x="1125" y="1385"/>
                  </a:lnTo>
                  <a:lnTo>
                    <a:pt x="1125" y="1385"/>
                  </a:lnTo>
                  <a:lnTo>
                    <a:pt x="1125" y="1385"/>
                  </a:lnTo>
                  <a:lnTo>
                    <a:pt x="1119" y="1390"/>
                  </a:lnTo>
                  <a:lnTo>
                    <a:pt x="1119" y="1390"/>
                  </a:lnTo>
                  <a:lnTo>
                    <a:pt x="1119" y="1390"/>
                  </a:lnTo>
                  <a:lnTo>
                    <a:pt x="1119" y="1395"/>
                  </a:lnTo>
                  <a:lnTo>
                    <a:pt x="1119" y="1395"/>
                  </a:lnTo>
                  <a:lnTo>
                    <a:pt x="1119" y="1395"/>
                  </a:lnTo>
                  <a:lnTo>
                    <a:pt x="1119" y="1395"/>
                  </a:lnTo>
                  <a:lnTo>
                    <a:pt x="1119" y="1400"/>
                  </a:lnTo>
                  <a:lnTo>
                    <a:pt x="1119" y="1400"/>
                  </a:lnTo>
                  <a:lnTo>
                    <a:pt x="1119" y="1400"/>
                  </a:lnTo>
                  <a:lnTo>
                    <a:pt x="1119" y="1400"/>
                  </a:lnTo>
                  <a:lnTo>
                    <a:pt x="1119" y="1405"/>
                  </a:lnTo>
                  <a:lnTo>
                    <a:pt x="1119" y="1400"/>
                  </a:lnTo>
                  <a:lnTo>
                    <a:pt x="1114" y="1400"/>
                  </a:lnTo>
                  <a:lnTo>
                    <a:pt x="1114" y="1400"/>
                  </a:lnTo>
                  <a:lnTo>
                    <a:pt x="1114" y="1405"/>
                  </a:lnTo>
                  <a:lnTo>
                    <a:pt x="1114" y="1405"/>
                  </a:lnTo>
                  <a:lnTo>
                    <a:pt x="1114" y="1405"/>
                  </a:lnTo>
                  <a:lnTo>
                    <a:pt x="1109" y="1405"/>
                  </a:lnTo>
                  <a:lnTo>
                    <a:pt x="1109" y="1405"/>
                  </a:lnTo>
                  <a:lnTo>
                    <a:pt x="1109" y="1405"/>
                  </a:lnTo>
                  <a:lnTo>
                    <a:pt x="1109" y="1405"/>
                  </a:lnTo>
                  <a:lnTo>
                    <a:pt x="1109" y="1405"/>
                  </a:lnTo>
                  <a:lnTo>
                    <a:pt x="1104" y="1405"/>
                  </a:lnTo>
                  <a:lnTo>
                    <a:pt x="1104" y="1405"/>
                  </a:lnTo>
                  <a:lnTo>
                    <a:pt x="1099" y="1405"/>
                  </a:lnTo>
                  <a:lnTo>
                    <a:pt x="1099" y="1405"/>
                  </a:lnTo>
                  <a:lnTo>
                    <a:pt x="1099" y="1405"/>
                  </a:lnTo>
                  <a:lnTo>
                    <a:pt x="1094" y="1400"/>
                  </a:lnTo>
                  <a:lnTo>
                    <a:pt x="1094" y="1400"/>
                  </a:lnTo>
                  <a:lnTo>
                    <a:pt x="1094" y="1400"/>
                  </a:lnTo>
                  <a:lnTo>
                    <a:pt x="1094" y="1400"/>
                  </a:lnTo>
                  <a:lnTo>
                    <a:pt x="1094" y="1395"/>
                  </a:lnTo>
                  <a:lnTo>
                    <a:pt x="1094" y="1400"/>
                  </a:lnTo>
                  <a:lnTo>
                    <a:pt x="1088" y="1400"/>
                  </a:lnTo>
                  <a:lnTo>
                    <a:pt x="1088" y="1400"/>
                  </a:lnTo>
                  <a:lnTo>
                    <a:pt x="1088" y="1400"/>
                  </a:lnTo>
                  <a:lnTo>
                    <a:pt x="1083" y="1400"/>
                  </a:lnTo>
                  <a:lnTo>
                    <a:pt x="1083" y="1400"/>
                  </a:lnTo>
                  <a:lnTo>
                    <a:pt x="1083" y="1400"/>
                  </a:lnTo>
                  <a:lnTo>
                    <a:pt x="1083" y="1400"/>
                  </a:lnTo>
                  <a:lnTo>
                    <a:pt x="1083" y="1400"/>
                  </a:lnTo>
                  <a:lnTo>
                    <a:pt x="1078" y="1400"/>
                  </a:lnTo>
                  <a:lnTo>
                    <a:pt x="1078" y="1400"/>
                  </a:lnTo>
                  <a:lnTo>
                    <a:pt x="1078" y="1400"/>
                  </a:lnTo>
                  <a:lnTo>
                    <a:pt x="1078" y="1400"/>
                  </a:lnTo>
                  <a:lnTo>
                    <a:pt x="1073" y="1400"/>
                  </a:lnTo>
                  <a:lnTo>
                    <a:pt x="1073" y="1405"/>
                  </a:lnTo>
                  <a:lnTo>
                    <a:pt x="1073" y="1405"/>
                  </a:lnTo>
                  <a:lnTo>
                    <a:pt x="1073" y="1405"/>
                  </a:lnTo>
                  <a:lnTo>
                    <a:pt x="1073" y="1405"/>
                  </a:lnTo>
                  <a:lnTo>
                    <a:pt x="1078" y="1405"/>
                  </a:lnTo>
                  <a:lnTo>
                    <a:pt x="1078" y="1405"/>
                  </a:lnTo>
                  <a:lnTo>
                    <a:pt x="1073" y="1411"/>
                  </a:lnTo>
                  <a:lnTo>
                    <a:pt x="1073" y="1405"/>
                  </a:lnTo>
                  <a:lnTo>
                    <a:pt x="1073" y="1405"/>
                  </a:lnTo>
                  <a:lnTo>
                    <a:pt x="1068" y="1405"/>
                  </a:lnTo>
                  <a:lnTo>
                    <a:pt x="1068" y="1405"/>
                  </a:lnTo>
                  <a:lnTo>
                    <a:pt x="1068" y="1411"/>
                  </a:lnTo>
                  <a:lnTo>
                    <a:pt x="1062" y="1411"/>
                  </a:lnTo>
                  <a:lnTo>
                    <a:pt x="1062" y="1411"/>
                  </a:lnTo>
                  <a:lnTo>
                    <a:pt x="1062" y="1411"/>
                  </a:lnTo>
                  <a:lnTo>
                    <a:pt x="1057" y="1411"/>
                  </a:lnTo>
                  <a:lnTo>
                    <a:pt x="1057" y="1411"/>
                  </a:lnTo>
                  <a:lnTo>
                    <a:pt x="1057" y="1411"/>
                  </a:lnTo>
                  <a:lnTo>
                    <a:pt x="1057" y="1411"/>
                  </a:lnTo>
                  <a:lnTo>
                    <a:pt x="1057" y="1411"/>
                  </a:lnTo>
                  <a:lnTo>
                    <a:pt x="1052" y="1411"/>
                  </a:lnTo>
                  <a:lnTo>
                    <a:pt x="1052" y="1411"/>
                  </a:lnTo>
                  <a:lnTo>
                    <a:pt x="1052" y="1411"/>
                  </a:lnTo>
                  <a:lnTo>
                    <a:pt x="1047" y="1411"/>
                  </a:lnTo>
                  <a:lnTo>
                    <a:pt x="1047" y="1411"/>
                  </a:lnTo>
                  <a:lnTo>
                    <a:pt x="1047" y="1411"/>
                  </a:lnTo>
                  <a:lnTo>
                    <a:pt x="1047" y="1405"/>
                  </a:lnTo>
                  <a:lnTo>
                    <a:pt x="1042" y="1405"/>
                  </a:lnTo>
                  <a:lnTo>
                    <a:pt x="1042" y="1405"/>
                  </a:lnTo>
                  <a:lnTo>
                    <a:pt x="1042" y="1405"/>
                  </a:lnTo>
                  <a:lnTo>
                    <a:pt x="1042" y="1405"/>
                  </a:lnTo>
                  <a:lnTo>
                    <a:pt x="1037" y="1400"/>
                  </a:lnTo>
                  <a:lnTo>
                    <a:pt x="1037" y="1400"/>
                  </a:lnTo>
                  <a:lnTo>
                    <a:pt x="1037" y="1400"/>
                  </a:lnTo>
                  <a:lnTo>
                    <a:pt x="1037" y="1400"/>
                  </a:lnTo>
                  <a:lnTo>
                    <a:pt x="1037" y="1400"/>
                  </a:lnTo>
                  <a:lnTo>
                    <a:pt x="1037" y="1400"/>
                  </a:lnTo>
                  <a:lnTo>
                    <a:pt x="1031" y="1400"/>
                  </a:lnTo>
                  <a:lnTo>
                    <a:pt x="1031" y="1400"/>
                  </a:lnTo>
                  <a:lnTo>
                    <a:pt x="1031" y="1395"/>
                  </a:lnTo>
                  <a:lnTo>
                    <a:pt x="1026" y="1400"/>
                  </a:lnTo>
                  <a:lnTo>
                    <a:pt x="1026" y="1395"/>
                  </a:lnTo>
                  <a:lnTo>
                    <a:pt x="1026" y="1395"/>
                  </a:lnTo>
                  <a:lnTo>
                    <a:pt x="1021" y="1395"/>
                  </a:lnTo>
                  <a:lnTo>
                    <a:pt x="1021" y="1400"/>
                  </a:lnTo>
                  <a:lnTo>
                    <a:pt x="1021" y="1400"/>
                  </a:lnTo>
                  <a:lnTo>
                    <a:pt x="1021" y="1400"/>
                  </a:lnTo>
                  <a:lnTo>
                    <a:pt x="1021" y="1400"/>
                  </a:lnTo>
                  <a:lnTo>
                    <a:pt x="1021" y="1400"/>
                  </a:lnTo>
                  <a:lnTo>
                    <a:pt x="1021" y="1405"/>
                  </a:lnTo>
                  <a:lnTo>
                    <a:pt x="1021" y="1405"/>
                  </a:lnTo>
                  <a:lnTo>
                    <a:pt x="1016" y="1405"/>
                  </a:lnTo>
                  <a:lnTo>
                    <a:pt x="1016" y="1405"/>
                  </a:lnTo>
                  <a:lnTo>
                    <a:pt x="1016" y="1405"/>
                  </a:lnTo>
                  <a:lnTo>
                    <a:pt x="1016" y="1411"/>
                  </a:lnTo>
                  <a:lnTo>
                    <a:pt x="1011" y="1411"/>
                  </a:lnTo>
                  <a:lnTo>
                    <a:pt x="1011" y="1411"/>
                  </a:lnTo>
                  <a:lnTo>
                    <a:pt x="1011" y="1411"/>
                  </a:lnTo>
                  <a:lnTo>
                    <a:pt x="1011" y="1411"/>
                  </a:lnTo>
                  <a:lnTo>
                    <a:pt x="1011" y="1411"/>
                  </a:lnTo>
                  <a:lnTo>
                    <a:pt x="1005" y="1411"/>
                  </a:lnTo>
                  <a:lnTo>
                    <a:pt x="1005" y="1416"/>
                  </a:lnTo>
                  <a:lnTo>
                    <a:pt x="1005" y="1416"/>
                  </a:lnTo>
                  <a:lnTo>
                    <a:pt x="1005" y="1416"/>
                  </a:lnTo>
                  <a:lnTo>
                    <a:pt x="1000" y="1416"/>
                  </a:lnTo>
                  <a:lnTo>
                    <a:pt x="1000" y="1416"/>
                  </a:lnTo>
                  <a:lnTo>
                    <a:pt x="995" y="1416"/>
                  </a:lnTo>
                  <a:lnTo>
                    <a:pt x="995" y="1416"/>
                  </a:lnTo>
                  <a:lnTo>
                    <a:pt x="995" y="1411"/>
                  </a:lnTo>
                  <a:lnTo>
                    <a:pt x="995" y="1411"/>
                  </a:lnTo>
                  <a:lnTo>
                    <a:pt x="990" y="1411"/>
                  </a:lnTo>
                  <a:lnTo>
                    <a:pt x="990" y="1416"/>
                  </a:lnTo>
                  <a:lnTo>
                    <a:pt x="990" y="1416"/>
                  </a:lnTo>
                  <a:lnTo>
                    <a:pt x="990" y="1416"/>
                  </a:lnTo>
                  <a:lnTo>
                    <a:pt x="990" y="1416"/>
                  </a:lnTo>
                  <a:lnTo>
                    <a:pt x="985" y="1416"/>
                  </a:lnTo>
                  <a:lnTo>
                    <a:pt x="985" y="1416"/>
                  </a:lnTo>
                  <a:lnTo>
                    <a:pt x="985" y="1416"/>
                  </a:lnTo>
                  <a:lnTo>
                    <a:pt x="985" y="1421"/>
                  </a:lnTo>
                  <a:lnTo>
                    <a:pt x="985" y="1421"/>
                  </a:lnTo>
                  <a:lnTo>
                    <a:pt x="985" y="1421"/>
                  </a:lnTo>
                  <a:lnTo>
                    <a:pt x="985" y="1421"/>
                  </a:lnTo>
                  <a:lnTo>
                    <a:pt x="985" y="1421"/>
                  </a:lnTo>
                  <a:lnTo>
                    <a:pt x="985" y="1421"/>
                  </a:lnTo>
                  <a:lnTo>
                    <a:pt x="985" y="1426"/>
                  </a:lnTo>
                  <a:lnTo>
                    <a:pt x="980" y="1426"/>
                  </a:lnTo>
                  <a:lnTo>
                    <a:pt x="980" y="1426"/>
                  </a:lnTo>
                  <a:lnTo>
                    <a:pt x="980" y="1426"/>
                  </a:lnTo>
                  <a:lnTo>
                    <a:pt x="980" y="1426"/>
                  </a:lnTo>
                  <a:lnTo>
                    <a:pt x="980" y="1431"/>
                  </a:lnTo>
                  <a:lnTo>
                    <a:pt x="980" y="1431"/>
                  </a:lnTo>
                  <a:lnTo>
                    <a:pt x="974" y="1431"/>
                  </a:lnTo>
                  <a:lnTo>
                    <a:pt x="974" y="1431"/>
                  </a:lnTo>
                  <a:lnTo>
                    <a:pt x="974" y="1437"/>
                  </a:lnTo>
                  <a:lnTo>
                    <a:pt x="974" y="1437"/>
                  </a:lnTo>
                  <a:lnTo>
                    <a:pt x="974" y="1437"/>
                  </a:lnTo>
                  <a:lnTo>
                    <a:pt x="974" y="1437"/>
                  </a:lnTo>
                  <a:lnTo>
                    <a:pt x="974" y="1442"/>
                  </a:lnTo>
                  <a:lnTo>
                    <a:pt x="969" y="1442"/>
                  </a:lnTo>
                  <a:lnTo>
                    <a:pt x="969" y="1442"/>
                  </a:lnTo>
                  <a:lnTo>
                    <a:pt x="964" y="1442"/>
                  </a:lnTo>
                  <a:lnTo>
                    <a:pt x="964" y="1442"/>
                  </a:lnTo>
                  <a:lnTo>
                    <a:pt x="964" y="1447"/>
                  </a:lnTo>
                  <a:lnTo>
                    <a:pt x="964" y="1447"/>
                  </a:lnTo>
                  <a:lnTo>
                    <a:pt x="964" y="1447"/>
                  </a:lnTo>
                  <a:lnTo>
                    <a:pt x="964" y="1447"/>
                  </a:lnTo>
                  <a:lnTo>
                    <a:pt x="964" y="1447"/>
                  </a:lnTo>
                  <a:lnTo>
                    <a:pt x="964" y="1447"/>
                  </a:lnTo>
                  <a:lnTo>
                    <a:pt x="964" y="1452"/>
                  </a:lnTo>
                  <a:lnTo>
                    <a:pt x="959" y="1452"/>
                  </a:lnTo>
                  <a:lnTo>
                    <a:pt x="959" y="1452"/>
                  </a:lnTo>
                  <a:lnTo>
                    <a:pt x="959" y="1452"/>
                  </a:lnTo>
                  <a:lnTo>
                    <a:pt x="954" y="1452"/>
                  </a:lnTo>
                  <a:lnTo>
                    <a:pt x="959" y="1452"/>
                  </a:lnTo>
                  <a:lnTo>
                    <a:pt x="959" y="1447"/>
                  </a:lnTo>
                  <a:lnTo>
                    <a:pt x="954" y="1447"/>
                  </a:lnTo>
                  <a:lnTo>
                    <a:pt x="954" y="1447"/>
                  </a:lnTo>
                  <a:lnTo>
                    <a:pt x="954" y="1442"/>
                  </a:lnTo>
                  <a:lnTo>
                    <a:pt x="954" y="1442"/>
                  </a:lnTo>
                  <a:lnTo>
                    <a:pt x="954" y="1437"/>
                  </a:lnTo>
                  <a:lnTo>
                    <a:pt x="948" y="1437"/>
                  </a:lnTo>
                  <a:lnTo>
                    <a:pt x="948" y="1437"/>
                  </a:lnTo>
                  <a:lnTo>
                    <a:pt x="943" y="1437"/>
                  </a:lnTo>
                  <a:lnTo>
                    <a:pt x="943" y="1437"/>
                  </a:lnTo>
                  <a:lnTo>
                    <a:pt x="938" y="1437"/>
                  </a:lnTo>
                  <a:lnTo>
                    <a:pt x="938" y="1437"/>
                  </a:lnTo>
                  <a:lnTo>
                    <a:pt x="933" y="1442"/>
                  </a:lnTo>
                  <a:lnTo>
                    <a:pt x="933" y="1442"/>
                  </a:lnTo>
                  <a:lnTo>
                    <a:pt x="933" y="1442"/>
                  </a:lnTo>
                  <a:lnTo>
                    <a:pt x="928" y="1442"/>
                  </a:lnTo>
                  <a:lnTo>
                    <a:pt x="928" y="1437"/>
                  </a:lnTo>
                  <a:lnTo>
                    <a:pt x="928" y="1442"/>
                  </a:lnTo>
                  <a:lnTo>
                    <a:pt x="923" y="1442"/>
                  </a:lnTo>
                  <a:lnTo>
                    <a:pt x="917" y="1442"/>
                  </a:lnTo>
                  <a:lnTo>
                    <a:pt x="917" y="1442"/>
                  </a:lnTo>
                  <a:lnTo>
                    <a:pt x="917" y="1442"/>
                  </a:lnTo>
                  <a:lnTo>
                    <a:pt x="912" y="1442"/>
                  </a:lnTo>
                  <a:lnTo>
                    <a:pt x="907" y="1442"/>
                  </a:lnTo>
                  <a:lnTo>
                    <a:pt x="907" y="1442"/>
                  </a:lnTo>
                  <a:lnTo>
                    <a:pt x="907" y="1442"/>
                  </a:lnTo>
                  <a:lnTo>
                    <a:pt x="897" y="1442"/>
                  </a:lnTo>
                  <a:lnTo>
                    <a:pt x="897" y="1442"/>
                  </a:lnTo>
                  <a:lnTo>
                    <a:pt x="891" y="1442"/>
                  </a:lnTo>
                  <a:lnTo>
                    <a:pt x="886" y="1442"/>
                  </a:lnTo>
                  <a:lnTo>
                    <a:pt x="886" y="1442"/>
                  </a:lnTo>
                  <a:lnTo>
                    <a:pt x="886" y="1442"/>
                  </a:lnTo>
                  <a:lnTo>
                    <a:pt x="881" y="1442"/>
                  </a:lnTo>
                  <a:lnTo>
                    <a:pt x="881" y="1442"/>
                  </a:lnTo>
                  <a:lnTo>
                    <a:pt x="881" y="1447"/>
                  </a:lnTo>
                  <a:lnTo>
                    <a:pt x="881" y="1447"/>
                  </a:lnTo>
                  <a:lnTo>
                    <a:pt x="881" y="1447"/>
                  </a:lnTo>
                  <a:lnTo>
                    <a:pt x="881" y="1447"/>
                  </a:lnTo>
                  <a:lnTo>
                    <a:pt x="881" y="1447"/>
                  </a:lnTo>
                  <a:lnTo>
                    <a:pt x="876" y="1447"/>
                  </a:lnTo>
                  <a:lnTo>
                    <a:pt x="876" y="1452"/>
                  </a:lnTo>
                  <a:lnTo>
                    <a:pt x="876" y="1452"/>
                  </a:lnTo>
                  <a:lnTo>
                    <a:pt x="876" y="1452"/>
                  </a:lnTo>
                  <a:lnTo>
                    <a:pt x="876" y="1452"/>
                  </a:lnTo>
                  <a:lnTo>
                    <a:pt x="876" y="1452"/>
                  </a:lnTo>
                  <a:lnTo>
                    <a:pt x="871" y="1452"/>
                  </a:lnTo>
                  <a:lnTo>
                    <a:pt x="871" y="1452"/>
                  </a:lnTo>
                  <a:lnTo>
                    <a:pt x="871" y="1457"/>
                  </a:lnTo>
                  <a:lnTo>
                    <a:pt x="871" y="1457"/>
                  </a:lnTo>
                  <a:lnTo>
                    <a:pt x="871" y="1457"/>
                  </a:lnTo>
                  <a:lnTo>
                    <a:pt x="871" y="1457"/>
                  </a:lnTo>
                  <a:lnTo>
                    <a:pt x="866" y="1462"/>
                  </a:lnTo>
                  <a:lnTo>
                    <a:pt x="866" y="1462"/>
                  </a:lnTo>
                  <a:lnTo>
                    <a:pt x="866" y="1462"/>
                  </a:lnTo>
                  <a:lnTo>
                    <a:pt x="866" y="1462"/>
                  </a:lnTo>
                  <a:lnTo>
                    <a:pt x="860" y="1468"/>
                  </a:lnTo>
                  <a:lnTo>
                    <a:pt x="860" y="1468"/>
                  </a:lnTo>
                  <a:lnTo>
                    <a:pt x="860" y="1468"/>
                  </a:lnTo>
                  <a:lnTo>
                    <a:pt x="860" y="1468"/>
                  </a:lnTo>
                  <a:lnTo>
                    <a:pt x="860" y="1468"/>
                  </a:lnTo>
                  <a:lnTo>
                    <a:pt x="860" y="1473"/>
                  </a:lnTo>
                  <a:lnTo>
                    <a:pt x="860" y="1473"/>
                  </a:lnTo>
                  <a:lnTo>
                    <a:pt x="860" y="1473"/>
                  </a:lnTo>
                  <a:lnTo>
                    <a:pt x="860" y="1473"/>
                  </a:lnTo>
                  <a:lnTo>
                    <a:pt x="855" y="1478"/>
                  </a:lnTo>
                  <a:lnTo>
                    <a:pt x="855" y="1478"/>
                  </a:lnTo>
                  <a:lnTo>
                    <a:pt x="855" y="1478"/>
                  </a:lnTo>
                  <a:lnTo>
                    <a:pt x="855" y="1478"/>
                  </a:lnTo>
                  <a:lnTo>
                    <a:pt x="855" y="1478"/>
                  </a:lnTo>
                  <a:lnTo>
                    <a:pt x="855" y="1483"/>
                  </a:lnTo>
                  <a:lnTo>
                    <a:pt x="855" y="1483"/>
                  </a:lnTo>
                  <a:lnTo>
                    <a:pt x="855" y="1483"/>
                  </a:lnTo>
                  <a:lnTo>
                    <a:pt x="850" y="1483"/>
                  </a:lnTo>
                  <a:lnTo>
                    <a:pt x="850" y="1483"/>
                  </a:lnTo>
                  <a:lnTo>
                    <a:pt x="850" y="1483"/>
                  </a:lnTo>
                  <a:lnTo>
                    <a:pt x="850" y="1483"/>
                  </a:lnTo>
                  <a:lnTo>
                    <a:pt x="845" y="1483"/>
                  </a:lnTo>
                  <a:lnTo>
                    <a:pt x="845" y="1488"/>
                  </a:lnTo>
                  <a:lnTo>
                    <a:pt x="845" y="1488"/>
                  </a:lnTo>
                  <a:lnTo>
                    <a:pt x="840" y="1494"/>
                  </a:lnTo>
                  <a:lnTo>
                    <a:pt x="840" y="1494"/>
                  </a:lnTo>
                  <a:lnTo>
                    <a:pt x="840" y="1494"/>
                  </a:lnTo>
                  <a:lnTo>
                    <a:pt x="840" y="1494"/>
                  </a:lnTo>
                  <a:lnTo>
                    <a:pt x="840" y="1499"/>
                  </a:lnTo>
                  <a:lnTo>
                    <a:pt x="845" y="1499"/>
                  </a:lnTo>
                  <a:lnTo>
                    <a:pt x="845" y="1499"/>
                  </a:lnTo>
                  <a:lnTo>
                    <a:pt x="845" y="1499"/>
                  </a:lnTo>
                  <a:lnTo>
                    <a:pt x="845" y="1499"/>
                  </a:lnTo>
                  <a:lnTo>
                    <a:pt x="845" y="1499"/>
                  </a:lnTo>
                  <a:lnTo>
                    <a:pt x="850" y="1499"/>
                  </a:lnTo>
                  <a:lnTo>
                    <a:pt x="850" y="1504"/>
                  </a:lnTo>
                  <a:lnTo>
                    <a:pt x="850" y="1504"/>
                  </a:lnTo>
                  <a:lnTo>
                    <a:pt x="850" y="1504"/>
                  </a:lnTo>
                  <a:lnTo>
                    <a:pt x="850" y="1509"/>
                  </a:lnTo>
                  <a:lnTo>
                    <a:pt x="850" y="1509"/>
                  </a:lnTo>
                  <a:lnTo>
                    <a:pt x="850" y="1509"/>
                  </a:lnTo>
                  <a:lnTo>
                    <a:pt x="850" y="1514"/>
                  </a:lnTo>
                  <a:lnTo>
                    <a:pt x="850" y="1514"/>
                  </a:lnTo>
                  <a:lnTo>
                    <a:pt x="850" y="1514"/>
                  </a:lnTo>
                  <a:lnTo>
                    <a:pt x="855" y="1514"/>
                  </a:lnTo>
                  <a:lnTo>
                    <a:pt x="855" y="1520"/>
                  </a:lnTo>
                  <a:lnTo>
                    <a:pt x="855" y="1520"/>
                  </a:lnTo>
                  <a:lnTo>
                    <a:pt x="850" y="1520"/>
                  </a:lnTo>
                  <a:lnTo>
                    <a:pt x="850" y="1525"/>
                  </a:lnTo>
                  <a:lnTo>
                    <a:pt x="850" y="1525"/>
                  </a:lnTo>
                  <a:lnTo>
                    <a:pt x="850" y="1525"/>
                  </a:lnTo>
                  <a:lnTo>
                    <a:pt x="850" y="1530"/>
                  </a:lnTo>
                  <a:lnTo>
                    <a:pt x="855" y="1530"/>
                  </a:lnTo>
                  <a:lnTo>
                    <a:pt x="860" y="1535"/>
                  </a:lnTo>
                  <a:lnTo>
                    <a:pt x="860" y="1535"/>
                  </a:lnTo>
                  <a:lnTo>
                    <a:pt x="860" y="1535"/>
                  </a:lnTo>
                  <a:lnTo>
                    <a:pt x="860" y="1540"/>
                  </a:lnTo>
                  <a:lnTo>
                    <a:pt x="860" y="1540"/>
                  </a:lnTo>
                  <a:lnTo>
                    <a:pt x="866" y="1540"/>
                  </a:lnTo>
                  <a:lnTo>
                    <a:pt x="866" y="1540"/>
                  </a:lnTo>
                  <a:lnTo>
                    <a:pt x="866" y="1545"/>
                  </a:lnTo>
                  <a:lnTo>
                    <a:pt x="871" y="1540"/>
                  </a:lnTo>
                  <a:lnTo>
                    <a:pt x="871" y="1545"/>
                  </a:lnTo>
                  <a:lnTo>
                    <a:pt x="871" y="1545"/>
                  </a:lnTo>
                  <a:lnTo>
                    <a:pt x="871" y="1545"/>
                  </a:lnTo>
                  <a:lnTo>
                    <a:pt x="871" y="1545"/>
                  </a:lnTo>
                  <a:lnTo>
                    <a:pt x="871" y="1551"/>
                  </a:lnTo>
                  <a:lnTo>
                    <a:pt x="871" y="1551"/>
                  </a:lnTo>
                  <a:lnTo>
                    <a:pt x="871" y="1551"/>
                  </a:lnTo>
                  <a:lnTo>
                    <a:pt x="871" y="1551"/>
                  </a:lnTo>
                  <a:lnTo>
                    <a:pt x="876" y="1551"/>
                  </a:lnTo>
                  <a:lnTo>
                    <a:pt x="876" y="1556"/>
                  </a:lnTo>
                  <a:lnTo>
                    <a:pt x="876" y="1556"/>
                  </a:lnTo>
                  <a:lnTo>
                    <a:pt x="876" y="1556"/>
                  </a:lnTo>
                  <a:lnTo>
                    <a:pt x="876" y="1556"/>
                  </a:lnTo>
                  <a:lnTo>
                    <a:pt x="876" y="1561"/>
                  </a:lnTo>
                  <a:lnTo>
                    <a:pt x="881" y="1561"/>
                  </a:lnTo>
                  <a:lnTo>
                    <a:pt x="881" y="1561"/>
                  </a:lnTo>
                  <a:lnTo>
                    <a:pt x="881" y="1561"/>
                  </a:lnTo>
                  <a:lnTo>
                    <a:pt x="881" y="1561"/>
                  </a:lnTo>
                  <a:lnTo>
                    <a:pt x="881" y="1561"/>
                  </a:lnTo>
                  <a:lnTo>
                    <a:pt x="881" y="1566"/>
                  </a:lnTo>
                  <a:lnTo>
                    <a:pt x="881" y="1566"/>
                  </a:lnTo>
                  <a:lnTo>
                    <a:pt x="881" y="1566"/>
                  </a:lnTo>
                  <a:lnTo>
                    <a:pt x="881" y="1566"/>
                  </a:lnTo>
                  <a:lnTo>
                    <a:pt x="881" y="1566"/>
                  </a:lnTo>
                  <a:lnTo>
                    <a:pt x="881" y="1566"/>
                  </a:lnTo>
                  <a:lnTo>
                    <a:pt x="881" y="1571"/>
                  </a:lnTo>
                  <a:lnTo>
                    <a:pt x="881" y="1571"/>
                  </a:lnTo>
                  <a:lnTo>
                    <a:pt x="881" y="1571"/>
                  </a:lnTo>
                  <a:lnTo>
                    <a:pt x="881" y="1577"/>
                  </a:lnTo>
                  <a:lnTo>
                    <a:pt x="876" y="1577"/>
                  </a:lnTo>
                  <a:lnTo>
                    <a:pt x="876" y="1577"/>
                  </a:lnTo>
                  <a:lnTo>
                    <a:pt x="876" y="1582"/>
                  </a:lnTo>
                  <a:lnTo>
                    <a:pt x="876" y="1582"/>
                  </a:lnTo>
                  <a:lnTo>
                    <a:pt x="871" y="1582"/>
                  </a:lnTo>
                  <a:lnTo>
                    <a:pt x="871" y="1582"/>
                  </a:lnTo>
                  <a:lnTo>
                    <a:pt x="871" y="1587"/>
                  </a:lnTo>
                  <a:lnTo>
                    <a:pt x="871" y="1587"/>
                  </a:lnTo>
                  <a:lnTo>
                    <a:pt x="871" y="1592"/>
                  </a:lnTo>
                  <a:lnTo>
                    <a:pt x="871" y="1592"/>
                  </a:lnTo>
                  <a:lnTo>
                    <a:pt x="871" y="1592"/>
                  </a:lnTo>
                  <a:lnTo>
                    <a:pt x="871" y="1592"/>
                  </a:lnTo>
                  <a:lnTo>
                    <a:pt x="871" y="1597"/>
                  </a:lnTo>
                  <a:lnTo>
                    <a:pt x="866" y="1597"/>
                  </a:lnTo>
                  <a:lnTo>
                    <a:pt x="866" y="1597"/>
                  </a:lnTo>
                  <a:lnTo>
                    <a:pt x="866" y="1597"/>
                  </a:lnTo>
                  <a:lnTo>
                    <a:pt x="866" y="1597"/>
                  </a:lnTo>
                  <a:lnTo>
                    <a:pt x="866" y="1597"/>
                  </a:lnTo>
                  <a:lnTo>
                    <a:pt x="860" y="1597"/>
                  </a:lnTo>
                  <a:lnTo>
                    <a:pt x="860" y="1603"/>
                  </a:lnTo>
                  <a:lnTo>
                    <a:pt x="860" y="1603"/>
                  </a:lnTo>
                  <a:lnTo>
                    <a:pt x="860" y="1603"/>
                  </a:lnTo>
                  <a:lnTo>
                    <a:pt x="860" y="1603"/>
                  </a:lnTo>
                  <a:lnTo>
                    <a:pt x="860" y="1608"/>
                  </a:lnTo>
                  <a:lnTo>
                    <a:pt x="860" y="1608"/>
                  </a:lnTo>
                  <a:lnTo>
                    <a:pt x="860" y="1608"/>
                  </a:lnTo>
                  <a:lnTo>
                    <a:pt x="860" y="1613"/>
                  </a:lnTo>
                  <a:lnTo>
                    <a:pt x="855" y="1613"/>
                  </a:lnTo>
                  <a:lnTo>
                    <a:pt x="855" y="1613"/>
                  </a:lnTo>
                  <a:lnTo>
                    <a:pt x="855" y="1618"/>
                  </a:lnTo>
                  <a:lnTo>
                    <a:pt x="855" y="1618"/>
                  </a:lnTo>
                  <a:lnTo>
                    <a:pt x="850" y="1618"/>
                  </a:lnTo>
                  <a:lnTo>
                    <a:pt x="850" y="1618"/>
                  </a:lnTo>
                  <a:lnTo>
                    <a:pt x="845" y="1618"/>
                  </a:lnTo>
                  <a:lnTo>
                    <a:pt x="845" y="1613"/>
                  </a:lnTo>
                  <a:lnTo>
                    <a:pt x="845" y="1618"/>
                  </a:lnTo>
                  <a:lnTo>
                    <a:pt x="845" y="1618"/>
                  </a:lnTo>
                  <a:lnTo>
                    <a:pt x="845" y="1618"/>
                  </a:lnTo>
                  <a:lnTo>
                    <a:pt x="845" y="1623"/>
                  </a:lnTo>
                  <a:lnTo>
                    <a:pt x="845" y="1623"/>
                  </a:lnTo>
                  <a:lnTo>
                    <a:pt x="845" y="1623"/>
                  </a:lnTo>
                  <a:lnTo>
                    <a:pt x="840" y="1628"/>
                  </a:lnTo>
                  <a:lnTo>
                    <a:pt x="840" y="1628"/>
                  </a:lnTo>
                  <a:lnTo>
                    <a:pt x="840" y="1628"/>
                  </a:lnTo>
                  <a:lnTo>
                    <a:pt x="840" y="1634"/>
                  </a:lnTo>
                  <a:lnTo>
                    <a:pt x="840" y="1634"/>
                  </a:lnTo>
                  <a:lnTo>
                    <a:pt x="840" y="1634"/>
                  </a:lnTo>
                  <a:lnTo>
                    <a:pt x="834" y="1634"/>
                  </a:lnTo>
                  <a:lnTo>
                    <a:pt x="834" y="1639"/>
                  </a:lnTo>
                  <a:lnTo>
                    <a:pt x="834" y="1639"/>
                  </a:lnTo>
                  <a:lnTo>
                    <a:pt x="840" y="1639"/>
                  </a:lnTo>
                  <a:lnTo>
                    <a:pt x="840" y="1639"/>
                  </a:lnTo>
                  <a:lnTo>
                    <a:pt x="840" y="1639"/>
                  </a:lnTo>
                  <a:lnTo>
                    <a:pt x="840" y="1644"/>
                  </a:lnTo>
                  <a:lnTo>
                    <a:pt x="845" y="1644"/>
                  </a:lnTo>
                  <a:lnTo>
                    <a:pt x="845" y="1644"/>
                  </a:lnTo>
                  <a:lnTo>
                    <a:pt x="845" y="1644"/>
                  </a:lnTo>
                  <a:lnTo>
                    <a:pt x="845" y="1644"/>
                  </a:lnTo>
                  <a:lnTo>
                    <a:pt x="845" y="1644"/>
                  </a:lnTo>
                  <a:lnTo>
                    <a:pt x="845" y="1649"/>
                  </a:lnTo>
                  <a:lnTo>
                    <a:pt x="845" y="1649"/>
                  </a:lnTo>
                  <a:lnTo>
                    <a:pt x="845" y="1649"/>
                  </a:lnTo>
                  <a:lnTo>
                    <a:pt x="845" y="1649"/>
                  </a:lnTo>
                  <a:lnTo>
                    <a:pt x="850" y="1649"/>
                  </a:lnTo>
                  <a:lnTo>
                    <a:pt x="850" y="1649"/>
                  </a:lnTo>
                  <a:lnTo>
                    <a:pt x="850" y="1649"/>
                  </a:lnTo>
                  <a:lnTo>
                    <a:pt x="850" y="1649"/>
                  </a:lnTo>
                  <a:lnTo>
                    <a:pt x="850" y="1649"/>
                  </a:lnTo>
                  <a:lnTo>
                    <a:pt x="850" y="1649"/>
                  </a:lnTo>
                  <a:lnTo>
                    <a:pt x="850" y="1654"/>
                  </a:lnTo>
                  <a:lnTo>
                    <a:pt x="850" y="1654"/>
                  </a:lnTo>
                  <a:lnTo>
                    <a:pt x="850" y="1654"/>
                  </a:lnTo>
                  <a:lnTo>
                    <a:pt x="855" y="1654"/>
                  </a:lnTo>
                  <a:lnTo>
                    <a:pt x="855" y="1654"/>
                  </a:lnTo>
                  <a:lnTo>
                    <a:pt x="855" y="1660"/>
                  </a:lnTo>
                  <a:lnTo>
                    <a:pt x="855" y="1660"/>
                  </a:lnTo>
                  <a:lnTo>
                    <a:pt x="855" y="1660"/>
                  </a:lnTo>
                  <a:lnTo>
                    <a:pt x="850" y="1660"/>
                  </a:lnTo>
                  <a:lnTo>
                    <a:pt x="850" y="1665"/>
                  </a:lnTo>
                  <a:lnTo>
                    <a:pt x="850" y="1665"/>
                  </a:lnTo>
                  <a:lnTo>
                    <a:pt x="855" y="1665"/>
                  </a:lnTo>
                  <a:lnTo>
                    <a:pt x="855" y="1665"/>
                  </a:lnTo>
                  <a:lnTo>
                    <a:pt x="855" y="1665"/>
                  </a:lnTo>
                  <a:lnTo>
                    <a:pt x="855" y="1670"/>
                  </a:lnTo>
                  <a:lnTo>
                    <a:pt x="855" y="1670"/>
                  </a:lnTo>
                  <a:lnTo>
                    <a:pt x="855" y="1675"/>
                  </a:lnTo>
                  <a:lnTo>
                    <a:pt x="855" y="1675"/>
                  </a:lnTo>
                  <a:lnTo>
                    <a:pt x="850" y="1680"/>
                  </a:lnTo>
                  <a:lnTo>
                    <a:pt x="850" y="1680"/>
                  </a:lnTo>
                  <a:lnTo>
                    <a:pt x="850" y="1680"/>
                  </a:lnTo>
                  <a:lnTo>
                    <a:pt x="850" y="1680"/>
                  </a:lnTo>
                  <a:lnTo>
                    <a:pt x="850" y="1685"/>
                  </a:lnTo>
                  <a:lnTo>
                    <a:pt x="850" y="1685"/>
                  </a:lnTo>
                  <a:lnTo>
                    <a:pt x="850" y="1685"/>
                  </a:lnTo>
                  <a:lnTo>
                    <a:pt x="850" y="1691"/>
                  </a:lnTo>
                  <a:lnTo>
                    <a:pt x="850" y="1691"/>
                  </a:lnTo>
                  <a:lnTo>
                    <a:pt x="850" y="1696"/>
                  </a:lnTo>
                  <a:lnTo>
                    <a:pt x="850" y="1696"/>
                  </a:lnTo>
                  <a:lnTo>
                    <a:pt x="845" y="1696"/>
                  </a:lnTo>
                  <a:lnTo>
                    <a:pt x="845" y="1696"/>
                  </a:lnTo>
                  <a:lnTo>
                    <a:pt x="845" y="1696"/>
                  </a:lnTo>
                  <a:lnTo>
                    <a:pt x="845" y="1696"/>
                  </a:lnTo>
                  <a:lnTo>
                    <a:pt x="845" y="1696"/>
                  </a:lnTo>
                  <a:lnTo>
                    <a:pt x="840" y="1696"/>
                  </a:lnTo>
                  <a:lnTo>
                    <a:pt x="840" y="1696"/>
                  </a:lnTo>
                  <a:lnTo>
                    <a:pt x="840" y="1696"/>
                  </a:lnTo>
                  <a:lnTo>
                    <a:pt x="834" y="1696"/>
                  </a:lnTo>
                  <a:lnTo>
                    <a:pt x="834" y="1696"/>
                  </a:lnTo>
                  <a:lnTo>
                    <a:pt x="829" y="1696"/>
                  </a:lnTo>
                  <a:lnTo>
                    <a:pt x="829" y="1696"/>
                  </a:lnTo>
                  <a:lnTo>
                    <a:pt x="829" y="1696"/>
                  </a:lnTo>
                  <a:lnTo>
                    <a:pt x="829" y="1701"/>
                  </a:lnTo>
                  <a:lnTo>
                    <a:pt x="824" y="1701"/>
                  </a:lnTo>
                  <a:lnTo>
                    <a:pt x="824" y="1701"/>
                  </a:lnTo>
                  <a:lnTo>
                    <a:pt x="824" y="1701"/>
                  </a:lnTo>
                  <a:lnTo>
                    <a:pt x="824" y="1701"/>
                  </a:lnTo>
                  <a:lnTo>
                    <a:pt x="824" y="1701"/>
                  </a:lnTo>
                  <a:lnTo>
                    <a:pt x="824" y="1706"/>
                  </a:lnTo>
                  <a:lnTo>
                    <a:pt x="819" y="1706"/>
                  </a:lnTo>
                  <a:lnTo>
                    <a:pt x="819" y="1706"/>
                  </a:lnTo>
                  <a:lnTo>
                    <a:pt x="819" y="1701"/>
                  </a:lnTo>
                  <a:lnTo>
                    <a:pt x="819" y="1701"/>
                  </a:lnTo>
                  <a:lnTo>
                    <a:pt x="814" y="1701"/>
                  </a:lnTo>
                  <a:lnTo>
                    <a:pt x="814" y="1701"/>
                  </a:lnTo>
                  <a:lnTo>
                    <a:pt x="814" y="1701"/>
                  </a:lnTo>
                  <a:lnTo>
                    <a:pt x="809" y="1701"/>
                  </a:lnTo>
                  <a:lnTo>
                    <a:pt x="809" y="1701"/>
                  </a:lnTo>
                  <a:lnTo>
                    <a:pt x="809" y="1701"/>
                  </a:lnTo>
                  <a:lnTo>
                    <a:pt x="809" y="1701"/>
                  </a:lnTo>
                  <a:lnTo>
                    <a:pt x="809" y="1706"/>
                  </a:lnTo>
                  <a:lnTo>
                    <a:pt x="809" y="1706"/>
                  </a:lnTo>
                  <a:lnTo>
                    <a:pt x="803" y="1706"/>
                  </a:lnTo>
                  <a:lnTo>
                    <a:pt x="803" y="1711"/>
                  </a:lnTo>
                  <a:lnTo>
                    <a:pt x="803" y="1711"/>
                  </a:lnTo>
                  <a:lnTo>
                    <a:pt x="803" y="1711"/>
                  </a:lnTo>
                  <a:lnTo>
                    <a:pt x="798" y="1711"/>
                  </a:lnTo>
                  <a:lnTo>
                    <a:pt x="798" y="1711"/>
                  </a:lnTo>
                  <a:lnTo>
                    <a:pt x="793" y="1711"/>
                  </a:lnTo>
                  <a:lnTo>
                    <a:pt x="793" y="1711"/>
                  </a:lnTo>
                  <a:lnTo>
                    <a:pt x="793" y="1711"/>
                  </a:lnTo>
                  <a:lnTo>
                    <a:pt x="793" y="1711"/>
                  </a:lnTo>
                  <a:lnTo>
                    <a:pt x="788" y="1711"/>
                  </a:lnTo>
                  <a:lnTo>
                    <a:pt x="788" y="1711"/>
                  </a:lnTo>
                  <a:lnTo>
                    <a:pt x="788" y="1711"/>
                  </a:lnTo>
                  <a:lnTo>
                    <a:pt x="783" y="1711"/>
                  </a:lnTo>
                  <a:lnTo>
                    <a:pt x="783" y="1711"/>
                  </a:lnTo>
                  <a:lnTo>
                    <a:pt x="783" y="1711"/>
                  </a:lnTo>
                  <a:lnTo>
                    <a:pt x="777" y="1711"/>
                  </a:lnTo>
                  <a:lnTo>
                    <a:pt x="777" y="1711"/>
                  </a:lnTo>
                  <a:lnTo>
                    <a:pt x="777" y="1717"/>
                  </a:lnTo>
                  <a:lnTo>
                    <a:pt x="777" y="1717"/>
                  </a:lnTo>
                  <a:lnTo>
                    <a:pt x="772" y="1717"/>
                  </a:lnTo>
                  <a:lnTo>
                    <a:pt x="767" y="1717"/>
                  </a:lnTo>
                  <a:lnTo>
                    <a:pt x="767" y="1717"/>
                  </a:lnTo>
                  <a:lnTo>
                    <a:pt x="767" y="1717"/>
                  </a:lnTo>
                  <a:lnTo>
                    <a:pt x="767" y="1717"/>
                  </a:lnTo>
                  <a:lnTo>
                    <a:pt x="767" y="1722"/>
                  </a:lnTo>
                  <a:lnTo>
                    <a:pt x="767" y="1722"/>
                  </a:lnTo>
                  <a:lnTo>
                    <a:pt x="767" y="1727"/>
                  </a:lnTo>
                  <a:lnTo>
                    <a:pt x="767" y="1727"/>
                  </a:lnTo>
                  <a:lnTo>
                    <a:pt x="762" y="1727"/>
                  </a:lnTo>
                  <a:lnTo>
                    <a:pt x="762" y="1727"/>
                  </a:lnTo>
                  <a:lnTo>
                    <a:pt x="762" y="1727"/>
                  </a:lnTo>
                  <a:lnTo>
                    <a:pt x="762" y="1727"/>
                  </a:lnTo>
                  <a:lnTo>
                    <a:pt x="762" y="1727"/>
                  </a:lnTo>
                  <a:lnTo>
                    <a:pt x="762" y="1732"/>
                  </a:lnTo>
                  <a:lnTo>
                    <a:pt x="757" y="1732"/>
                  </a:lnTo>
                  <a:lnTo>
                    <a:pt x="757" y="1732"/>
                  </a:lnTo>
                  <a:lnTo>
                    <a:pt x="757" y="1732"/>
                  </a:lnTo>
                  <a:lnTo>
                    <a:pt x="757" y="1737"/>
                  </a:lnTo>
                  <a:lnTo>
                    <a:pt x="757" y="1737"/>
                  </a:lnTo>
                  <a:lnTo>
                    <a:pt x="757" y="1737"/>
                  </a:lnTo>
                  <a:lnTo>
                    <a:pt x="757" y="1743"/>
                  </a:lnTo>
                  <a:lnTo>
                    <a:pt x="757" y="1743"/>
                  </a:lnTo>
                  <a:lnTo>
                    <a:pt x="757" y="1743"/>
                  </a:lnTo>
                  <a:lnTo>
                    <a:pt x="757" y="1743"/>
                  </a:lnTo>
                  <a:lnTo>
                    <a:pt x="757" y="1748"/>
                  </a:lnTo>
                  <a:lnTo>
                    <a:pt x="752" y="1748"/>
                  </a:lnTo>
                  <a:lnTo>
                    <a:pt x="752" y="1748"/>
                  </a:lnTo>
                  <a:lnTo>
                    <a:pt x="752" y="1748"/>
                  </a:lnTo>
                  <a:lnTo>
                    <a:pt x="752" y="1748"/>
                  </a:lnTo>
                  <a:lnTo>
                    <a:pt x="752" y="1748"/>
                  </a:lnTo>
                  <a:lnTo>
                    <a:pt x="752" y="1753"/>
                  </a:lnTo>
                  <a:lnTo>
                    <a:pt x="752" y="1753"/>
                  </a:lnTo>
                  <a:lnTo>
                    <a:pt x="752" y="1753"/>
                  </a:lnTo>
                  <a:lnTo>
                    <a:pt x="752" y="1753"/>
                  </a:lnTo>
                  <a:lnTo>
                    <a:pt x="752" y="1758"/>
                  </a:lnTo>
                  <a:lnTo>
                    <a:pt x="752" y="1758"/>
                  </a:lnTo>
                  <a:lnTo>
                    <a:pt x="746" y="1753"/>
                  </a:lnTo>
                  <a:lnTo>
                    <a:pt x="746" y="1758"/>
                  </a:lnTo>
                  <a:lnTo>
                    <a:pt x="746" y="1758"/>
                  </a:lnTo>
                  <a:lnTo>
                    <a:pt x="746" y="1758"/>
                  </a:lnTo>
                  <a:lnTo>
                    <a:pt x="746" y="1758"/>
                  </a:lnTo>
                  <a:lnTo>
                    <a:pt x="741" y="1758"/>
                  </a:lnTo>
                  <a:lnTo>
                    <a:pt x="741" y="1763"/>
                  </a:lnTo>
                  <a:lnTo>
                    <a:pt x="741" y="1763"/>
                  </a:lnTo>
                  <a:lnTo>
                    <a:pt x="741" y="1763"/>
                  </a:lnTo>
                  <a:lnTo>
                    <a:pt x="741" y="1763"/>
                  </a:lnTo>
                  <a:lnTo>
                    <a:pt x="741" y="1763"/>
                  </a:lnTo>
                  <a:lnTo>
                    <a:pt x="741" y="1768"/>
                  </a:lnTo>
                  <a:lnTo>
                    <a:pt x="741" y="1768"/>
                  </a:lnTo>
                  <a:lnTo>
                    <a:pt x="741" y="1768"/>
                  </a:lnTo>
                  <a:lnTo>
                    <a:pt x="741" y="1774"/>
                  </a:lnTo>
                  <a:lnTo>
                    <a:pt x="741" y="1774"/>
                  </a:lnTo>
                  <a:lnTo>
                    <a:pt x="741" y="1774"/>
                  </a:lnTo>
                  <a:lnTo>
                    <a:pt x="746" y="1774"/>
                  </a:lnTo>
                  <a:lnTo>
                    <a:pt x="746" y="1774"/>
                  </a:lnTo>
                  <a:lnTo>
                    <a:pt x="746" y="1779"/>
                  </a:lnTo>
                  <a:lnTo>
                    <a:pt x="746" y="1779"/>
                  </a:lnTo>
                  <a:lnTo>
                    <a:pt x="746" y="1779"/>
                  </a:lnTo>
                  <a:lnTo>
                    <a:pt x="746" y="1779"/>
                  </a:lnTo>
                  <a:lnTo>
                    <a:pt x="741" y="1779"/>
                  </a:lnTo>
                  <a:lnTo>
                    <a:pt x="741" y="1784"/>
                  </a:lnTo>
                  <a:lnTo>
                    <a:pt x="741" y="1784"/>
                  </a:lnTo>
                  <a:lnTo>
                    <a:pt x="741" y="1784"/>
                  </a:lnTo>
                  <a:lnTo>
                    <a:pt x="741" y="1784"/>
                  </a:lnTo>
                  <a:lnTo>
                    <a:pt x="741" y="1789"/>
                  </a:lnTo>
                  <a:lnTo>
                    <a:pt x="736" y="1789"/>
                  </a:lnTo>
                  <a:lnTo>
                    <a:pt x="741" y="1789"/>
                  </a:lnTo>
                  <a:lnTo>
                    <a:pt x="741" y="1789"/>
                  </a:lnTo>
                  <a:lnTo>
                    <a:pt x="741" y="1789"/>
                  </a:lnTo>
                  <a:lnTo>
                    <a:pt x="746" y="1789"/>
                  </a:lnTo>
                  <a:lnTo>
                    <a:pt x="746" y="1789"/>
                  </a:lnTo>
                  <a:lnTo>
                    <a:pt x="746" y="1794"/>
                  </a:lnTo>
                  <a:lnTo>
                    <a:pt x="752" y="1794"/>
                  </a:lnTo>
                  <a:lnTo>
                    <a:pt x="752" y="1794"/>
                  </a:lnTo>
                  <a:lnTo>
                    <a:pt x="752" y="1794"/>
                  </a:lnTo>
                  <a:lnTo>
                    <a:pt x="752" y="1794"/>
                  </a:lnTo>
                  <a:lnTo>
                    <a:pt x="757" y="1794"/>
                  </a:lnTo>
                  <a:lnTo>
                    <a:pt x="757" y="1794"/>
                  </a:lnTo>
                  <a:lnTo>
                    <a:pt x="757" y="1794"/>
                  </a:lnTo>
                  <a:lnTo>
                    <a:pt x="757" y="1800"/>
                  </a:lnTo>
                  <a:lnTo>
                    <a:pt x="762" y="1800"/>
                  </a:lnTo>
                  <a:lnTo>
                    <a:pt x="762" y="1800"/>
                  </a:lnTo>
                  <a:lnTo>
                    <a:pt x="762" y="1800"/>
                  </a:lnTo>
                  <a:lnTo>
                    <a:pt x="762" y="1800"/>
                  </a:lnTo>
                  <a:lnTo>
                    <a:pt x="762" y="1800"/>
                  </a:lnTo>
                  <a:lnTo>
                    <a:pt x="767" y="1805"/>
                  </a:lnTo>
                  <a:lnTo>
                    <a:pt x="767" y="1805"/>
                  </a:lnTo>
                  <a:lnTo>
                    <a:pt x="767" y="1805"/>
                  </a:lnTo>
                  <a:lnTo>
                    <a:pt x="772" y="1805"/>
                  </a:lnTo>
                  <a:lnTo>
                    <a:pt x="772" y="1805"/>
                  </a:lnTo>
                  <a:lnTo>
                    <a:pt x="772" y="1805"/>
                  </a:lnTo>
                  <a:lnTo>
                    <a:pt x="772" y="1805"/>
                  </a:lnTo>
                  <a:lnTo>
                    <a:pt x="777" y="1805"/>
                  </a:lnTo>
                  <a:lnTo>
                    <a:pt x="777" y="1805"/>
                  </a:lnTo>
                  <a:lnTo>
                    <a:pt x="777" y="1805"/>
                  </a:lnTo>
                  <a:lnTo>
                    <a:pt x="777" y="1805"/>
                  </a:lnTo>
                  <a:lnTo>
                    <a:pt x="777" y="1805"/>
                  </a:lnTo>
                  <a:lnTo>
                    <a:pt x="783" y="1805"/>
                  </a:lnTo>
                  <a:lnTo>
                    <a:pt x="783" y="1805"/>
                  </a:lnTo>
                  <a:lnTo>
                    <a:pt x="783" y="1805"/>
                  </a:lnTo>
                  <a:lnTo>
                    <a:pt x="783" y="1805"/>
                  </a:lnTo>
                  <a:lnTo>
                    <a:pt x="788" y="1805"/>
                  </a:lnTo>
                  <a:lnTo>
                    <a:pt x="788" y="1810"/>
                  </a:lnTo>
                  <a:lnTo>
                    <a:pt x="788" y="1810"/>
                  </a:lnTo>
                  <a:lnTo>
                    <a:pt x="788" y="1810"/>
                  </a:lnTo>
                  <a:lnTo>
                    <a:pt x="793" y="1810"/>
                  </a:lnTo>
                  <a:lnTo>
                    <a:pt x="793" y="1810"/>
                  </a:lnTo>
                  <a:lnTo>
                    <a:pt x="793" y="1810"/>
                  </a:lnTo>
                  <a:lnTo>
                    <a:pt x="793" y="1810"/>
                  </a:lnTo>
                  <a:lnTo>
                    <a:pt x="793" y="1810"/>
                  </a:lnTo>
                  <a:lnTo>
                    <a:pt x="798" y="1810"/>
                  </a:lnTo>
                  <a:lnTo>
                    <a:pt x="798" y="1810"/>
                  </a:lnTo>
                  <a:lnTo>
                    <a:pt x="798" y="1810"/>
                  </a:lnTo>
                  <a:lnTo>
                    <a:pt x="803" y="1810"/>
                  </a:lnTo>
                  <a:lnTo>
                    <a:pt x="803" y="1810"/>
                  </a:lnTo>
                  <a:lnTo>
                    <a:pt x="803" y="1810"/>
                  </a:lnTo>
                  <a:lnTo>
                    <a:pt x="803" y="1810"/>
                  </a:lnTo>
                  <a:lnTo>
                    <a:pt x="809" y="1810"/>
                  </a:lnTo>
                  <a:lnTo>
                    <a:pt x="809" y="1810"/>
                  </a:lnTo>
                  <a:lnTo>
                    <a:pt x="809" y="1810"/>
                  </a:lnTo>
                  <a:lnTo>
                    <a:pt x="809" y="1810"/>
                  </a:lnTo>
                  <a:lnTo>
                    <a:pt x="809" y="1810"/>
                  </a:lnTo>
                  <a:lnTo>
                    <a:pt x="814" y="1810"/>
                  </a:lnTo>
                  <a:lnTo>
                    <a:pt x="814" y="1810"/>
                  </a:lnTo>
                  <a:lnTo>
                    <a:pt x="814" y="1810"/>
                  </a:lnTo>
                  <a:lnTo>
                    <a:pt x="814" y="1810"/>
                  </a:lnTo>
                  <a:lnTo>
                    <a:pt x="819" y="1810"/>
                  </a:lnTo>
                  <a:lnTo>
                    <a:pt x="819" y="1810"/>
                  </a:lnTo>
                  <a:lnTo>
                    <a:pt x="814" y="1810"/>
                  </a:lnTo>
                  <a:lnTo>
                    <a:pt x="819" y="1810"/>
                  </a:lnTo>
                  <a:lnTo>
                    <a:pt x="819" y="1815"/>
                  </a:lnTo>
                  <a:lnTo>
                    <a:pt x="819" y="1815"/>
                  </a:lnTo>
                  <a:lnTo>
                    <a:pt x="819" y="1815"/>
                  </a:lnTo>
                  <a:lnTo>
                    <a:pt x="824" y="1815"/>
                  </a:lnTo>
                  <a:lnTo>
                    <a:pt x="824" y="1815"/>
                  </a:lnTo>
                  <a:lnTo>
                    <a:pt x="824" y="1820"/>
                  </a:lnTo>
                  <a:lnTo>
                    <a:pt x="824" y="1820"/>
                  </a:lnTo>
                  <a:lnTo>
                    <a:pt x="824" y="1820"/>
                  </a:lnTo>
                  <a:lnTo>
                    <a:pt x="824" y="1820"/>
                  </a:lnTo>
                  <a:lnTo>
                    <a:pt x="824" y="1826"/>
                  </a:lnTo>
                  <a:lnTo>
                    <a:pt x="829" y="1826"/>
                  </a:lnTo>
                  <a:lnTo>
                    <a:pt x="829" y="1826"/>
                  </a:lnTo>
                  <a:lnTo>
                    <a:pt x="829" y="1826"/>
                  </a:lnTo>
                  <a:lnTo>
                    <a:pt x="834" y="1826"/>
                  </a:lnTo>
                  <a:lnTo>
                    <a:pt x="834" y="1826"/>
                  </a:lnTo>
                  <a:lnTo>
                    <a:pt x="834" y="1826"/>
                  </a:lnTo>
                  <a:lnTo>
                    <a:pt x="834" y="1831"/>
                  </a:lnTo>
                  <a:lnTo>
                    <a:pt x="834" y="1826"/>
                  </a:lnTo>
                  <a:lnTo>
                    <a:pt x="840" y="1826"/>
                  </a:lnTo>
                  <a:lnTo>
                    <a:pt x="840" y="1831"/>
                  </a:lnTo>
                  <a:lnTo>
                    <a:pt x="840" y="1831"/>
                  </a:lnTo>
                  <a:lnTo>
                    <a:pt x="840" y="1831"/>
                  </a:lnTo>
                  <a:lnTo>
                    <a:pt x="845" y="1831"/>
                  </a:lnTo>
                  <a:lnTo>
                    <a:pt x="845" y="1836"/>
                  </a:lnTo>
                  <a:lnTo>
                    <a:pt x="845" y="1836"/>
                  </a:lnTo>
                  <a:lnTo>
                    <a:pt x="845" y="1841"/>
                  </a:lnTo>
                  <a:lnTo>
                    <a:pt x="845" y="1841"/>
                  </a:lnTo>
                  <a:lnTo>
                    <a:pt x="845" y="1841"/>
                  </a:lnTo>
                  <a:lnTo>
                    <a:pt x="845" y="1841"/>
                  </a:lnTo>
                  <a:lnTo>
                    <a:pt x="845" y="1846"/>
                  </a:lnTo>
                  <a:lnTo>
                    <a:pt x="845" y="1846"/>
                  </a:lnTo>
                  <a:lnTo>
                    <a:pt x="845" y="1846"/>
                  </a:lnTo>
                  <a:lnTo>
                    <a:pt x="845" y="1846"/>
                  </a:lnTo>
                  <a:lnTo>
                    <a:pt x="845" y="1851"/>
                  </a:lnTo>
                  <a:lnTo>
                    <a:pt x="845" y="1851"/>
                  </a:lnTo>
                  <a:lnTo>
                    <a:pt x="845" y="1851"/>
                  </a:lnTo>
                  <a:lnTo>
                    <a:pt x="845" y="1851"/>
                  </a:lnTo>
                  <a:lnTo>
                    <a:pt x="845" y="1851"/>
                  </a:lnTo>
                  <a:lnTo>
                    <a:pt x="845" y="1851"/>
                  </a:lnTo>
                  <a:lnTo>
                    <a:pt x="850" y="1851"/>
                  </a:lnTo>
                  <a:lnTo>
                    <a:pt x="845" y="1851"/>
                  </a:lnTo>
                  <a:lnTo>
                    <a:pt x="845" y="1857"/>
                  </a:lnTo>
                  <a:lnTo>
                    <a:pt x="845" y="1857"/>
                  </a:lnTo>
                  <a:lnTo>
                    <a:pt x="845" y="1857"/>
                  </a:lnTo>
                  <a:lnTo>
                    <a:pt x="845" y="1862"/>
                  </a:lnTo>
                  <a:lnTo>
                    <a:pt x="845" y="1862"/>
                  </a:lnTo>
                  <a:lnTo>
                    <a:pt x="845" y="1862"/>
                  </a:lnTo>
                  <a:lnTo>
                    <a:pt x="845" y="1862"/>
                  </a:lnTo>
                  <a:lnTo>
                    <a:pt x="845" y="1867"/>
                  </a:lnTo>
                  <a:lnTo>
                    <a:pt x="845" y="1867"/>
                  </a:lnTo>
                  <a:lnTo>
                    <a:pt x="845" y="1867"/>
                  </a:lnTo>
                  <a:lnTo>
                    <a:pt x="845" y="1867"/>
                  </a:lnTo>
                  <a:lnTo>
                    <a:pt x="845" y="1872"/>
                  </a:lnTo>
                  <a:lnTo>
                    <a:pt x="845" y="1872"/>
                  </a:lnTo>
                  <a:lnTo>
                    <a:pt x="845" y="1872"/>
                  </a:lnTo>
                  <a:lnTo>
                    <a:pt x="845" y="1872"/>
                  </a:lnTo>
                  <a:lnTo>
                    <a:pt x="845" y="1877"/>
                  </a:lnTo>
                  <a:lnTo>
                    <a:pt x="845" y="1877"/>
                  </a:lnTo>
                  <a:lnTo>
                    <a:pt x="845" y="1877"/>
                  </a:lnTo>
                  <a:lnTo>
                    <a:pt x="840" y="1877"/>
                  </a:lnTo>
                  <a:lnTo>
                    <a:pt x="840" y="1877"/>
                  </a:lnTo>
                  <a:lnTo>
                    <a:pt x="840" y="1883"/>
                  </a:lnTo>
                  <a:lnTo>
                    <a:pt x="840" y="1883"/>
                  </a:lnTo>
                  <a:lnTo>
                    <a:pt x="840" y="1883"/>
                  </a:lnTo>
                  <a:lnTo>
                    <a:pt x="840" y="1883"/>
                  </a:lnTo>
                  <a:lnTo>
                    <a:pt x="840" y="1883"/>
                  </a:lnTo>
                  <a:lnTo>
                    <a:pt x="840" y="1888"/>
                  </a:lnTo>
                  <a:lnTo>
                    <a:pt x="840" y="1888"/>
                  </a:lnTo>
                  <a:lnTo>
                    <a:pt x="840" y="1888"/>
                  </a:lnTo>
                  <a:lnTo>
                    <a:pt x="840" y="1893"/>
                  </a:lnTo>
                  <a:lnTo>
                    <a:pt x="840" y="1893"/>
                  </a:lnTo>
                  <a:lnTo>
                    <a:pt x="840" y="1893"/>
                  </a:lnTo>
                  <a:lnTo>
                    <a:pt x="845" y="1888"/>
                  </a:lnTo>
                  <a:lnTo>
                    <a:pt x="845" y="1888"/>
                  </a:lnTo>
                  <a:lnTo>
                    <a:pt x="845" y="1888"/>
                  </a:lnTo>
                  <a:lnTo>
                    <a:pt x="850" y="1888"/>
                  </a:lnTo>
                  <a:lnTo>
                    <a:pt x="850" y="1888"/>
                  </a:lnTo>
                  <a:lnTo>
                    <a:pt x="850" y="1888"/>
                  </a:lnTo>
                  <a:lnTo>
                    <a:pt x="855" y="1893"/>
                  </a:lnTo>
                  <a:lnTo>
                    <a:pt x="855" y="1893"/>
                  </a:lnTo>
                  <a:lnTo>
                    <a:pt x="855" y="1893"/>
                  </a:lnTo>
                  <a:lnTo>
                    <a:pt x="855" y="1893"/>
                  </a:lnTo>
                  <a:lnTo>
                    <a:pt x="860" y="1893"/>
                  </a:lnTo>
                  <a:lnTo>
                    <a:pt x="860" y="1893"/>
                  </a:lnTo>
                  <a:lnTo>
                    <a:pt x="860" y="1893"/>
                  </a:lnTo>
                  <a:lnTo>
                    <a:pt x="860" y="1893"/>
                  </a:lnTo>
                  <a:lnTo>
                    <a:pt x="860" y="1893"/>
                  </a:lnTo>
                  <a:lnTo>
                    <a:pt x="866" y="1893"/>
                  </a:lnTo>
                  <a:lnTo>
                    <a:pt x="866" y="1893"/>
                  </a:lnTo>
                  <a:lnTo>
                    <a:pt x="866" y="1893"/>
                  </a:lnTo>
                  <a:lnTo>
                    <a:pt x="871" y="1893"/>
                  </a:lnTo>
                  <a:lnTo>
                    <a:pt x="871" y="1893"/>
                  </a:lnTo>
                  <a:lnTo>
                    <a:pt x="871" y="1893"/>
                  </a:lnTo>
                  <a:lnTo>
                    <a:pt x="871" y="1893"/>
                  </a:lnTo>
                  <a:lnTo>
                    <a:pt x="876" y="1893"/>
                  </a:lnTo>
                  <a:lnTo>
                    <a:pt x="876" y="1893"/>
                  </a:lnTo>
                  <a:lnTo>
                    <a:pt x="876" y="1898"/>
                  </a:lnTo>
                  <a:lnTo>
                    <a:pt x="876" y="1898"/>
                  </a:lnTo>
                  <a:lnTo>
                    <a:pt x="876" y="1898"/>
                  </a:lnTo>
                  <a:lnTo>
                    <a:pt x="876" y="1903"/>
                  </a:lnTo>
                  <a:lnTo>
                    <a:pt x="876" y="1903"/>
                  </a:lnTo>
                  <a:lnTo>
                    <a:pt x="876" y="1903"/>
                  </a:lnTo>
                  <a:lnTo>
                    <a:pt x="876" y="1909"/>
                  </a:lnTo>
                  <a:lnTo>
                    <a:pt x="876" y="1909"/>
                  </a:lnTo>
                  <a:lnTo>
                    <a:pt x="871" y="1909"/>
                  </a:lnTo>
                  <a:lnTo>
                    <a:pt x="871" y="1909"/>
                  </a:lnTo>
                  <a:lnTo>
                    <a:pt x="871" y="1914"/>
                  </a:lnTo>
                  <a:lnTo>
                    <a:pt x="871" y="1914"/>
                  </a:lnTo>
                  <a:lnTo>
                    <a:pt x="871" y="1914"/>
                  </a:lnTo>
                  <a:lnTo>
                    <a:pt x="871" y="1919"/>
                  </a:lnTo>
                  <a:lnTo>
                    <a:pt x="871" y="1919"/>
                  </a:lnTo>
                  <a:lnTo>
                    <a:pt x="871" y="1919"/>
                  </a:lnTo>
                  <a:lnTo>
                    <a:pt x="871" y="1924"/>
                  </a:lnTo>
                  <a:lnTo>
                    <a:pt x="866" y="1924"/>
                  </a:lnTo>
                  <a:lnTo>
                    <a:pt x="871" y="1924"/>
                  </a:lnTo>
                  <a:lnTo>
                    <a:pt x="871" y="1929"/>
                  </a:lnTo>
                  <a:lnTo>
                    <a:pt x="871" y="1929"/>
                  </a:lnTo>
                  <a:lnTo>
                    <a:pt x="871" y="1929"/>
                  </a:lnTo>
                  <a:lnTo>
                    <a:pt x="871" y="1929"/>
                  </a:lnTo>
                  <a:lnTo>
                    <a:pt x="876" y="1929"/>
                  </a:lnTo>
                  <a:lnTo>
                    <a:pt x="876" y="1929"/>
                  </a:lnTo>
                  <a:lnTo>
                    <a:pt x="881" y="1929"/>
                  </a:lnTo>
                  <a:lnTo>
                    <a:pt x="886" y="1929"/>
                  </a:lnTo>
                  <a:lnTo>
                    <a:pt x="886" y="1929"/>
                  </a:lnTo>
                  <a:lnTo>
                    <a:pt x="886" y="1929"/>
                  </a:lnTo>
                  <a:lnTo>
                    <a:pt x="886" y="1929"/>
                  </a:lnTo>
                  <a:lnTo>
                    <a:pt x="886" y="1934"/>
                  </a:lnTo>
                  <a:lnTo>
                    <a:pt x="886" y="1934"/>
                  </a:lnTo>
                  <a:lnTo>
                    <a:pt x="886" y="1934"/>
                  </a:lnTo>
                  <a:lnTo>
                    <a:pt x="886" y="1940"/>
                  </a:lnTo>
                  <a:lnTo>
                    <a:pt x="886" y="1940"/>
                  </a:lnTo>
                  <a:lnTo>
                    <a:pt x="886" y="1940"/>
                  </a:lnTo>
                  <a:lnTo>
                    <a:pt x="886" y="1940"/>
                  </a:lnTo>
                  <a:lnTo>
                    <a:pt x="886" y="1940"/>
                  </a:lnTo>
                  <a:lnTo>
                    <a:pt x="886" y="1945"/>
                  </a:lnTo>
                  <a:lnTo>
                    <a:pt x="886" y="1945"/>
                  </a:lnTo>
                  <a:lnTo>
                    <a:pt x="886" y="1945"/>
                  </a:lnTo>
                  <a:lnTo>
                    <a:pt x="886" y="1950"/>
                  </a:lnTo>
                  <a:lnTo>
                    <a:pt x="881" y="1950"/>
                  </a:lnTo>
                  <a:lnTo>
                    <a:pt x="881" y="1955"/>
                  </a:lnTo>
                  <a:lnTo>
                    <a:pt x="881" y="1955"/>
                  </a:lnTo>
                  <a:lnTo>
                    <a:pt x="881" y="1955"/>
                  </a:lnTo>
                  <a:lnTo>
                    <a:pt x="886" y="1960"/>
                  </a:lnTo>
                  <a:lnTo>
                    <a:pt x="886" y="1960"/>
                  </a:lnTo>
                  <a:lnTo>
                    <a:pt x="886" y="1960"/>
                  </a:lnTo>
                  <a:lnTo>
                    <a:pt x="886" y="1960"/>
                  </a:lnTo>
                  <a:lnTo>
                    <a:pt x="881" y="1960"/>
                  </a:lnTo>
                  <a:lnTo>
                    <a:pt x="881" y="1960"/>
                  </a:lnTo>
                  <a:lnTo>
                    <a:pt x="881" y="1960"/>
                  </a:lnTo>
                  <a:lnTo>
                    <a:pt x="881" y="1960"/>
                  </a:lnTo>
                  <a:lnTo>
                    <a:pt x="881" y="1966"/>
                  </a:lnTo>
                  <a:lnTo>
                    <a:pt x="876" y="1966"/>
                  </a:lnTo>
                  <a:lnTo>
                    <a:pt x="876" y="1966"/>
                  </a:lnTo>
                  <a:lnTo>
                    <a:pt x="876" y="1971"/>
                  </a:lnTo>
                  <a:lnTo>
                    <a:pt x="876" y="1971"/>
                  </a:lnTo>
                  <a:lnTo>
                    <a:pt x="876" y="1971"/>
                  </a:lnTo>
                  <a:lnTo>
                    <a:pt x="876" y="1971"/>
                  </a:lnTo>
                  <a:lnTo>
                    <a:pt x="876" y="1976"/>
                  </a:lnTo>
                  <a:lnTo>
                    <a:pt x="876" y="1976"/>
                  </a:lnTo>
                  <a:lnTo>
                    <a:pt x="881" y="1976"/>
                  </a:lnTo>
                  <a:lnTo>
                    <a:pt x="881" y="1976"/>
                  </a:lnTo>
                  <a:lnTo>
                    <a:pt x="881" y="1976"/>
                  </a:lnTo>
                  <a:lnTo>
                    <a:pt x="886" y="1976"/>
                  </a:lnTo>
                  <a:lnTo>
                    <a:pt x="886" y="1976"/>
                  </a:lnTo>
                  <a:lnTo>
                    <a:pt x="886" y="1976"/>
                  </a:lnTo>
                  <a:lnTo>
                    <a:pt x="886" y="1981"/>
                  </a:lnTo>
                  <a:lnTo>
                    <a:pt x="886" y="1981"/>
                  </a:lnTo>
                  <a:lnTo>
                    <a:pt x="886" y="1981"/>
                  </a:lnTo>
                  <a:lnTo>
                    <a:pt x="881" y="1986"/>
                  </a:lnTo>
                  <a:lnTo>
                    <a:pt x="881" y="1986"/>
                  </a:lnTo>
                  <a:lnTo>
                    <a:pt x="881" y="1986"/>
                  </a:lnTo>
                  <a:lnTo>
                    <a:pt x="881" y="1986"/>
                  </a:lnTo>
                  <a:lnTo>
                    <a:pt x="881" y="1986"/>
                  </a:lnTo>
                  <a:lnTo>
                    <a:pt x="881" y="1992"/>
                  </a:lnTo>
                  <a:lnTo>
                    <a:pt x="881" y="1992"/>
                  </a:lnTo>
                  <a:lnTo>
                    <a:pt x="881" y="1992"/>
                  </a:lnTo>
                  <a:lnTo>
                    <a:pt x="881" y="1992"/>
                  </a:lnTo>
                  <a:lnTo>
                    <a:pt x="881" y="1997"/>
                  </a:lnTo>
                  <a:lnTo>
                    <a:pt x="881" y="1997"/>
                  </a:lnTo>
                  <a:lnTo>
                    <a:pt x="881" y="1997"/>
                  </a:lnTo>
                  <a:lnTo>
                    <a:pt x="886" y="1997"/>
                  </a:lnTo>
                  <a:lnTo>
                    <a:pt x="886" y="1997"/>
                  </a:lnTo>
                  <a:lnTo>
                    <a:pt x="886" y="1997"/>
                  </a:lnTo>
                  <a:lnTo>
                    <a:pt x="891" y="1997"/>
                  </a:lnTo>
                  <a:lnTo>
                    <a:pt x="891" y="1997"/>
                  </a:lnTo>
                  <a:lnTo>
                    <a:pt x="891" y="1997"/>
                  </a:lnTo>
                  <a:lnTo>
                    <a:pt x="891" y="1997"/>
                  </a:lnTo>
                  <a:lnTo>
                    <a:pt x="891" y="1997"/>
                  </a:lnTo>
                  <a:lnTo>
                    <a:pt x="897" y="1997"/>
                  </a:lnTo>
                  <a:lnTo>
                    <a:pt x="897" y="1997"/>
                  </a:lnTo>
                  <a:lnTo>
                    <a:pt x="897" y="1997"/>
                  </a:lnTo>
                  <a:lnTo>
                    <a:pt x="897" y="1997"/>
                  </a:lnTo>
                  <a:lnTo>
                    <a:pt x="902" y="1997"/>
                  </a:lnTo>
                  <a:lnTo>
                    <a:pt x="902" y="1997"/>
                  </a:lnTo>
                  <a:lnTo>
                    <a:pt x="902" y="2002"/>
                  </a:lnTo>
                  <a:lnTo>
                    <a:pt x="902" y="2002"/>
                  </a:lnTo>
                  <a:lnTo>
                    <a:pt x="902" y="2002"/>
                  </a:lnTo>
                  <a:lnTo>
                    <a:pt x="902" y="2007"/>
                  </a:lnTo>
                  <a:lnTo>
                    <a:pt x="902" y="2007"/>
                  </a:lnTo>
                  <a:lnTo>
                    <a:pt x="902" y="2007"/>
                  </a:lnTo>
                  <a:lnTo>
                    <a:pt x="902" y="2007"/>
                  </a:lnTo>
                  <a:lnTo>
                    <a:pt x="902" y="2007"/>
                  </a:lnTo>
                  <a:lnTo>
                    <a:pt x="902" y="2007"/>
                  </a:lnTo>
                  <a:lnTo>
                    <a:pt x="902" y="2012"/>
                  </a:lnTo>
                  <a:lnTo>
                    <a:pt x="907" y="2012"/>
                  </a:lnTo>
                  <a:lnTo>
                    <a:pt x="907" y="2012"/>
                  </a:lnTo>
                  <a:lnTo>
                    <a:pt x="907" y="2017"/>
                  </a:lnTo>
                  <a:lnTo>
                    <a:pt x="907" y="2017"/>
                  </a:lnTo>
                  <a:lnTo>
                    <a:pt x="907" y="2017"/>
                  </a:lnTo>
                  <a:lnTo>
                    <a:pt x="907" y="2023"/>
                  </a:lnTo>
                  <a:lnTo>
                    <a:pt x="907" y="2023"/>
                  </a:lnTo>
                  <a:lnTo>
                    <a:pt x="912" y="2023"/>
                  </a:lnTo>
                  <a:lnTo>
                    <a:pt x="912" y="2028"/>
                  </a:lnTo>
                  <a:lnTo>
                    <a:pt x="912" y="2028"/>
                  </a:lnTo>
                  <a:lnTo>
                    <a:pt x="912" y="2028"/>
                  </a:lnTo>
                  <a:lnTo>
                    <a:pt x="917" y="2028"/>
                  </a:lnTo>
                  <a:lnTo>
                    <a:pt x="917" y="2033"/>
                  </a:lnTo>
                  <a:lnTo>
                    <a:pt x="917" y="2033"/>
                  </a:lnTo>
                  <a:lnTo>
                    <a:pt x="917" y="2033"/>
                  </a:lnTo>
                  <a:lnTo>
                    <a:pt x="917" y="2033"/>
                  </a:lnTo>
                  <a:lnTo>
                    <a:pt x="917" y="2038"/>
                  </a:lnTo>
                  <a:lnTo>
                    <a:pt x="917" y="2038"/>
                  </a:lnTo>
                  <a:lnTo>
                    <a:pt x="917" y="2038"/>
                  </a:lnTo>
                  <a:lnTo>
                    <a:pt x="917" y="2038"/>
                  </a:lnTo>
                  <a:lnTo>
                    <a:pt x="923" y="2043"/>
                  </a:lnTo>
                  <a:lnTo>
                    <a:pt x="923" y="2043"/>
                  </a:lnTo>
                  <a:lnTo>
                    <a:pt x="917" y="2043"/>
                  </a:lnTo>
                  <a:lnTo>
                    <a:pt x="917" y="2043"/>
                  </a:lnTo>
                  <a:lnTo>
                    <a:pt x="917" y="2043"/>
                  </a:lnTo>
                  <a:lnTo>
                    <a:pt x="917" y="2049"/>
                  </a:lnTo>
                  <a:lnTo>
                    <a:pt x="917" y="2049"/>
                  </a:lnTo>
                  <a:lnTo>
                    <a:pt x="923" y="2049"/>
                  </a:lnTo>
                  <a:lnTo>
                    <a:pt x="923" y="2054"/>
                  </a:lnTo>
                  <a:lnTo>
                    <a:pt x="923" y="2054"/>
                  </a:lnTo>
                  <a:lnTo>
                    <a:pt x="928" y="2059"/>
                  </a:lnTo>
                  <a:lnTo>
                    <a:pt x="928" y="2059"/>
                  </a:lnTo>
                  <a:lnTo>
                    <a:pt x="928" y="2059"/>
                  </a:lnTo>
                  <a:lnTo>
                    <a:pt x="928" y="2059"/>
                  </a:lnTo>
                  <a:lnTo>
                    <a:pt x="928" y="2064"/>
                  </a:lnTo>
                  <a:lnTo>
                    <a:pt x="928" y="2064"/>
                  </a:lnTo>
                  <a:lnTo>
                    <a:pt x="923" y="2064"/>
                  </a:lnTo>
                  <a:lnTo>
                    <a:pt x="923" y="2069"/>
                  </a:lnTo>
                  <a:lnTo>
                    <a:pt x="923" y="2069"/>
                  </a:lnTo>
                  <a:lnTo>
                    <a:pt x="923" y="2075"/>
                  </a:lnTo>
                  <a:lnTo>
                    <a:pt x="923" y="2075"/>
                  </a:lnTo>
                  <a:lnTo>
                    <a:pt x="917" y="2075"/>
                  </a:lnTo>
                  <a:lnTo>
                    <a:pt x="917" y="2075"/>
                  </a:lnTo>
                  <a:lnTo>
                    <a:pt x="917" y="2075"/>
                  </a:lnTo>
                  <a:lnTo>
                    <a:pt x="917" y="2075"/>
                  </a:lnTo>
                  <a:lnTo>
                    <a:pt x="912" y="2080"/>
                  </a:lnTo>
                  <a:lnTo>
                    <a:pt x="912" y="2080"/>
                  </a:lnTo>
                  <a:lnTo>
                    <a:pt x="912" y="2080"/>
                  </a:lnTo>
                  <a:lnTo>
                    <a:pt x="912" y="2080"/>
                  </a:lnTo>
                  <a:lnTo>
                    <a:pt x="912" y="2080"/>
                  </a:lnTo>
                  <a:lnTo>
                    <a:pt x="907" y="2085"/>
                  </a:lnTo>
                  <a:lnTo>
                    <a:pt x="907" y="2085"/>
                  </a:lnTo>
                  <a:lnTo>
                    <a:pt x="907" y="2085"/>
                  </a:lnTo>
                  <a:lnTo>
                    <a:pt x="907" y="2085"/>
                  </a:lnTo>
                  <a:lnTo>
                    <a:pt x="907" y="2090"/>
                  </a:lnTo>
                  <a:lnTo>
                    <a:pt x="907" y="2090"/>
                  </a:lnTo>
                  <a:lnTo>
                    <a:pt x="907" y="2095"/>
                  </a:lnTo>
                  <a:lnTo>
                    <a:pt x="907" y="2095"/>
                  </a:lnTo>
                  <a:lnTo>
                    <a:pt x="907" y="2095"/>
                  </a:lnTo>
                  <a:lnTo>
                    <a:pt x="907" y="2100"/>
                  </a:lnTo>
                  <a:lnTo>
                    <a:pt x="907" y="2100"/>
                  </a:lnTo>
                  <a:lnTo>
                    <a:pt x="907" y="2100"/>
                  </a:lnTo>
                  <a:lnTo>
                    <a:pt x="907" y="2106"/>
                  </a:lnTo>
                  <a:lnTo>
                    <a:pt x="902" y="2106"/>
                  </a:lnTo>
                  <a:lnTo>
                    <a:pt x="902" y="2106"/>
                  </a:lnTo>
                  <a:lnTo>
                    <a:pt x="902" y="2106"/>
                  </a:lnTo>
                  <a:lnTo>
                    <a:pt x="902" y="2111"/>
                  </a:lnTo>
                  <a:lnTo>
                    <a:pt x="897" y="2111"/>
                  </a:lnTo>
                  <a:lnTo>
                    <a:pt x="897" y="2116"/>
                  </a:lnTo>
                  <a:lnTo>
                    <a:pt x="897" y="2116"/>
                  </a:lnTo>
                  <a:lnTo>
                    <a:pt x="897" y="2116"/>
                  </a:lnTo>
                  <a:lnTo>
                    <a:pt x="897" y="2116"/>
                  </a:lnTo>
                  <a:lnTo>
                    <a:pt x="902" y="2121"/>
                  </a:lnTo>
                  <a:lnTo>
                    <a:pt x="902" y="2121"/>
                  </a:lnTo>
                  <a:lnTo>
                    <a:pt x="902" y="2121"/>
                  </a:lnTo>
                  <a:lnTo>
                    <a:pt x="902" y="2121"/>
                  </a:lnTo>
                  <a:lnTo>
                    <a:pt x="902" y="2126"/>
                  </a:lnTo>
                  <a:lnTo>
                    <a:pt x="902" y="2126"/>
                  </a:lnTo>
                  <a:lnTo>
                    <a:pt x="902" y="2126"/>
                  </a:lnTo>
                  <a:lnTo>
                    <a:pt x="902" y="2126"/>
                  </a:lnTo>
                  <a:lnTo>
                    <a:pt x="897" y="2132"/>
                  </a:lnTo>
                  <a:lnTo>
                    <a:pt x="897" y="2132"/>
                  </a:lnTo>
                  <a:lnTo>
                    <a:pt x="897" y="2132"/>
                  </a:lnTo>
                  <a:lnTo>
                    <a:pt x="897" y="2132"/>
                  </a:lnTo>
                  <a:lnTo>
                    <a:pt x="897" y="2137"/>
                  </a:lnTo>
                  <a:lnTo>
                    <a:pt x="897" y="2137"/>
                  </a:lnTo>
                  <a:lnTo>
                    <a:pt x="897" y="2137"/>
                  </a:lnTo>
                  <a:lnTo>
                    <a:pt x="891" y="2142"/>
                  </a:lnTo>
                  <a:lnTo>
                    <a:pt x="891" y="2142"/>
                  </a:lnTo>
                  <a:lnTo>
                    <a:pt x="891" y="2142"/>
                  </a:lnTo>
                  <a:lnTo>
                    <a:pt x="891" y="2147"/>
                  </a:lnTo>
                  <a:lnTo>
                    <a:pt x="891" y="2147"/>
                  </a:lnTo>
                  <a:lnTo>
                    <a:pt x="886" y="2147"/>
                  </a:lnTo>
                  <a:lnTo>
                    <a:pt x="855" y="2168"/>
                  </a:lnTo>
                  <a:lnTo>
                    <a:pt x="855" y="2163"/>
                  </a:lnTo>
                  <a:lnTo>
                    <a:pt x="850" y="2157"/>
                  </a:lnTo>
                  <a:lnTo>
                    <a:pt x="850" y="2147"/>
                  </a:lnTo>
                  <a:lnTo>
                    <a:pt x="850" y="2132"/>
                  </a:lnTo>
                  <a:lnTo>
                    <a:pt x="850" y="2126"/>
                  </a:lnTo>
                  <a:lnTo>
                    <a:pt x="855" y="2116"/>
                  </a:lnTo>
                  <a:lnTo>
                    <a:pt x="855" y="2100"/>
                  </a:lnTo>
                  <a:lnTo>
                    <a:pt x="845" y="2100"/>
                  </a:lnTo>
                  <a:lnTo>
                    <a:pt x="834" y="2095"/>
                  </a:lnTo>
                  <a:lnTo>
                    <a:pt x="829" y="2090"/>
                  </a:lnTo>
                  <a:lnTo>
                    <a:pt x="819" y="2090"/>
                  </a:lnTo>
                  <a:lnTo>
                    <a:pt x="809" y="2085"/>
                  </a:lnTo>
                  <a:lnTo>
                    <a:pt x="798" y="2080"/>
                  </a:lnTo>
                  <a:lnTo>
                    <a:pt x="793" y="2080"/>
                  </a:lnTo>
                  <a:lnTo>
                    <a:pt x="783" y="2075"/>
                  </a:lnTo>
                  <a:lnTo>
                    <a:pt x="772" y="2069"/>
                  </a:lnTo>
                  <a:lnTo>
                    <a:pt x="767" y="2069"/>
                  </a:lnTo>
                  <a:lnTo>
                    <a:pt x="757" y="2064"/>
                  </a:lnTo>
                  <a:lnTo>
                    <a:pt x="746" y="2064"/>
                  </a:lnTo>
                  <a:lnTo>
                    <a:pt x="736" y="2059"/>
                  </a:lnTo>
                  <a:lnTo>
                    <a:pt x="726" y="2059"/>
                  </a:lnTo>
                  <a:lnTo>
                    <a:pt x="715" y="2059"/>
                  </a:lnTo>
                  <a:lnTo>
                    <a:pt x="700" y="2054"/>
                  </a:lnTo>
                  <a:lnTo>
                    <a:pt x="689" y="2054"/>
                  </a:lnTo>
                  <a:lnTo>
                    <a:pt x="679" y="2054"/>
                  </a:lnTo>
                  <a:lnTo>
                    <a:pt x="669" y="2054"/>
                  </a:lnTo>
                  <a:lnTo>
                    <a:pt x="658" y="2054"/>
                  </a:lnTo>
                  <a:lnTo>
                    <a:pt x="648" y="2049"/>
                  </a:lnTo>
                  <a:lnTo>
                    <a:pt x="638" y="2043"/>
                  </a:lnTo>
                  <a:lnTo>
                    <a:pt x="627" y="2043"/>
                  </a:lnTo>
                  <a:lnTo>
                    <a:pt x="617" y="2038"/>
                  </a:lnTo>
                  <a:lnTo>
                    <a:pt x="612" y="2038"/>
                  </a:lnTo>
                  <a:lnTo>
                    <a:pt x="601" y="2033"/>
                  </a:lnTo>
                  <a:lnTo>
                    <a:pt x="591" y="2033"/>
                  </a:lnTo>
                  <a:lnTo>
                    <a:pt x="575" y="2033"/>
                  </a:lnTo>
                  <a:lnTo>
                    <a:pt x="570" y="2028"/>
                  </a:lnTo>
                  <a:lnTo>
                    <a:pt x="560" y="2023"/>
                  </a:lnTo>
                  <a:lnTo>
                    <a:pt x="555" y="2017"/>
                  </a:lnTo>
                  <a:lnTo>
                    <a:pt x="544" y="2012"/>
                  </a:lnTo>
                  <a:lnTo>
                    <a:pt x="539" y="2007"/>
                  </a:lnTo>
                  <a:lnTo>
                    <a:pt x="534" y="2002"/>
                  </a:lnTo>
                  <a:lnTo>
                    <a:pt x="523" y="1992"/>
                  </a:lnTo>
                  <a:lnTo>
                    <a:pt x="518" y="1992"/>
                  </a:lnTo>
                  <a:lnTo>
                    <a:pt x="508" y="1986"/>
                  </a:lnTo>
                  <a:lnTo>
                    <a:pt x="503" y="1986"/>
                  </a:lnTo>
                  <a:lnTo>
                    <a:pt x="492" y="1992"/>
                  </a:lnTo>
                  <a:lnTo>
                    <a:pt x="487" y="1997"/>
                  </a:lnTo>
                  <a:lnTo>
                    <a:pt x="477" y="2002"/>
                  </a:lnTo>
                  <a:lnTo>
                    <a:pt x="466" y="1997"/>
                  </a:lnTo>
                  <a:lnTo>
                    <a:pt x="456" y="1992"/>
                  </a:lnTo>
                  <a:lnTo>
                    <a:pt x="446" y="1992"/>
                  </a:lnTo>
                  <a:lnTo>
                    <a:pt x="435" y="1992"/>
                  </a:lnTo>
                  <a:lnTo>
                    <a:pt x="425" y="1992"/>
                  </a:lnTo>
                  <a:lnTo>
                    <a:pt x="415" y="1992"/>
                  </a:lnTo>
                  <a:lnTo>
                    <a:pt x="404" y="1992"/>
                  </a:lnTo>
                  <a:lnTo>
                    <a:pt x="394" y="1997"/>
                  </a:lnTo>
                  <a:lnTo>
                    <a:pt x="384" y="1997"/>
                  </a:lnTo>
                  <a:lnTo>
                    <a:pt x="373" y="2002"/>
                  </a:lnTo>
                  <a:lnTo>
                    <a:pt x="368" y="2007"/>
                  </a:lnTo>
                  <a:lnTo>
                    <a:pt x="363" y="2012"/>
                  </a:lnTo>
                  <a:lnTo>
                    <a:pt x="358" y="2023"/>
                  </a:lnTo>
                  <a:lnTo>
                    <a:pt x="352" y="2028"/>
                  </a:lnTo>
                  <a:lnTo>
                    <a:pt x="347" y="2038"/>
                  </a:lnTo>
                  <a:lnTo>
                    <a:pt x="347" y="2049"/>
                  </a:lnTo>
                  <a:lnTo>
                    <a:pt x="347" y="2064"/>
                  </a:lnTo>
                  <a:lnTo>
                    <a:pt x="347" y="2075"/>
                  </a:lnTo>
                  <a:lnTo>
                    <a:pt x="347" y="2085"/>
                  </a:lnTo>
                  <a:lnTo>
                    <a:pt x="347" y="2095"/>
                  </a:lnTo>
                  <a:lnTo>
                    <a:pt x="342" y="2106"/>
                  </a:lnTo>
                  <a:lnTo>
                    <a:pt x="342" y="2116"/>
                  </a:lnTo>
                  <a:lnTo>
                    <a:pt x="342" y="2126"/>
                  </a:lnTo>
                  <a:lnTo>
                    <a:pt x="342" y="2137"/>
                  </a:lnTo>
                  <a:lnTo>
                    <a:pt x="342" y="2147"/>
                  </a:lnTo>
                  <a:lnTo>
                    <a:pt x="347" y="2157"/>
                  </a:lnTo>
                  <a:lnTo>
                    <a:pt x="352" y="2163"/>
                  </a:lnTo>
                  <a:lnTo>
                    <a:pt x="352" y="2173"/>
                  </a:lnTo>
                  <a:lnTo>
                    <a:pt x="352" y="2189"/>
                  </a:lnTo>
                  <a:lnTo>
                    <a:pt x="347" y="2199"/>
                  </a:lnTo>
                  <a:lnTo>
                    <a:pt x="347" y="2204"/>
                  </a:lnTo>
                  <a:lnTo>
                    <a:pt x="342" y="2215"/>
                  </a:lnTo>
                  <a:lnTo>
                    <a:pt x="337" y="2225"/>
                  </a:lnTo>
                  <a:lnTo>
                    <a:pt x="337" y="2235"/>
                  </a:lnTo>
                  <a:lnTo>
                    <a:pt x="332" y="2235"/>
                  </a:lnTo>
                  <a:lnTo>
                    <a:pt x="327" y="2246"/>
                  </a:lnTo>
                  <a:lnTo>
                    <a:pt x="327" y="2266"/>
                  </a:lnTo>
                  <a:lnTo>
                    <a:pt x="321" y="2261"/>
                  </a:lnTo>
                  <a:lnTo>
                    <a:pt x="316" y="2256"/>
                  </a:lnTo>
                  <a:lnTo>
                    <a:pt x="316" y="2251"/>
                  </a:lnTo>
                  <a:lnTo>
                    <a:pt x="311" y="2251"/>
                  </a:lnTo>
                  <a:lnTo>
                    <a:pt x="295" y="2235"/>
                  </a:lnTo>
                  <a:lnTo>
                    <a:pt x="295" y="2230"/>
                  </a:lnTo>
                  <a:lnTo>
                    <a:pt x="295" y="2225"/>
                  </a:lnTo>
                  <a:lnTo>
                    <a:pt x="290" y="2225"/>
                  </a:lnTo>
                  <a:lnTo>
                    <a:pt x="285" y="2220"/>
                  </a:lnTo>
                  <a:lnTo>
                    <a:pt x="285" y="2220"/>
                  </a:lnTo>
                  <a:lnTo>
                    <a:pt x="275" y="2209"/>
                  </a:lnTo>
                  <a:lnTo>
                    <a:pt x="270" y="2204"/>
                  </a:lnTo>
                  <a:lnTo>
                    <a:pt x="264" y="2199"/>
                  </a:lnTo>
                  <a:lnTo>
                    <a:pt x="259" y="2194"/>
                  </a:lnTo>
                  <a:lnTo>
                    <a:pt x="259" y="2194"/>
                  </a:lnTo>
                  <a:lnTo>
                    <a:pt x="249" y="2194"/>
                  </a:lnTo>
                  <a:lnTo>
                    <a:pt x="249" y="2194"/>
                  </a:lnTo>
                  <a:lnTo>
                    <a:pt x="249" y="2189"/>
                  </a:lnTo>
                  <a:lnTo>
                    <a:pt x="244" y="2189"/>
                  </a:lnTo>
                  <a:lnTo>
                    <a:pt x="244" y="2183"/>
                  </a:lnTo>
                  <a:lnTo>
                    <a:pt x="238" y="2183"/>
                  </a:lnTo>
                  <a:lnTo>
                    <a:pt x="238" y="2183"/>
                  </a:lnTo>
                  <a:lnTo>
                    <a:pt x="223" y="2178"/>
                  </a:lnTo>
                  <a:lnTo>
                    <a:pt x="207" y="2173"/>
                  </a:lnTo>
                  <a:lnTo>
                    <a:pt x="192" y="2189"/>
                  </a:lnTo>
                  <a:lnTo>
                    <a:pt x="187" y="2189"/>
                  </a:lnTo>
                  <a:lnTo>
                    <a:pt x="181" y="2173"/>
                  </a:lnTo>
                  <a:lnTo>
                    <a:pt x="176" y="2173"/>
                  </a:lnTo>
                  <a:lnTo>
                    <a:pt x="166" y="2173"/>
                  </a:lnTo>
                  <a:lnTo>
                    <a:pt x="140" y="2168"/>
                  </a:lnTo>
                  <a:lnTo>
                    <a:pt x="140" y="2157"/>
                  </a:lnTo>
                  <a:lnTo>
                    <a:pt x="130" y="2152"/>
                  </a:lnTo>
                  <a:lnTo>
                    <a:pt x="119" y="2152"/>
                  </a:lnTo>
                  <a:lnTo>
                    <a:pt x="104" y="2152"/>
                  </a:lnTo>
                  <a:lnTo>
                    <a:pt x="99" y="2142"/>
                  </a:lnTo>
                  <a:lnTo>
                    <a:pt x="78" y="2121"/>
                  </a:lnTo>
                  <a:lnTo>
                    <a:pt x="62" y="2116"/>
                  </a:lnTo>
                  <a:lnTo>
                    <a:pt x="62" y="2111"/>
                  </a:lnTo>
                  <a:lnTo>
                    <a:pt x="62" y="2100"/>
                  </a:lnTo>
                  <a:lnTo>
                    <a:pt x="83" y="2090"/>
                  </a:lnTo>
                  <a:lnTo>
                    <a:pt x="78" y="2049"/>
                  </a:lnTo>
                  <a:lnTo>
                    <a:pt x="73" y="2043"/>
                  </a:lnTo>
                  <a:lnTo>
                    <a:pt x="73" y="2017"/>
                  </a:lnTo>
                  <a:lnTo>
                    <a:pt x="67" y="1997"/>
                  </a:lnTo>
                  <a:lnTo>
                    <a:pt x="73" y="1986"/>
                  </a:lnTo>
                  <a:lnTo>
                    <a:pt x="67" y="1971"/>
                  </a:lnTo>
                  <a:lnTo>
                    <a:pt x="62" y="1950"/>
                  </a:lnTo>
                  <a:lnTo>
                    <a:pt x="57" y="1929"/>
                  </a:lnTo>
                  <a:lnTo>
                    <a:pt x="52" y="1929"/>
                  </a:lnTo>
                  <a:lnTo>
                    <a:pt x="42" y="1919"/>
                  </a:lnTo>
                  <a:lnTo>
                    <a:pt x="21" y="1903"/>
                  </a:lnTo>
                  <a:lnTo>
                    <a:pt x="16" y="1898"/>
                  </a:lnTo>
                  <a:lnTo>
                    <a:pt x="0" y="1877"/>
                  </a:lnTo>
                  <a:lnTo>
                    <a:pt x="5" y="1857"/>
                  </a:lnTo>
                  <a:lnTo>
                    <a:pt x="26" y="1841"/>
                  </a:lnTo>
                  <a:lnTo>
                    <a:pt x="52" y="1831"/>
                  </a:lnTo>
                  <a:lnTo>
                    <a:pt x="57" y="1805"/>
                  </a:lnTo>
                  <a:lnTo>
                    <a:pt x="57" y="1789"/>
                  </a:lnTo>
                  <a:lnTo>
                    <a:pt x="57" y="1774"/>
                  </a:lnTo>
                  <a:lnTo>
                    <a:pt x="36" y="1758"/>
                  </a:lnTo>
                  <a:lnTo>
                    <a:pt x="21" y="1748"/>
                  </a:lnTo>
                  <a:lnTo>
                    <a:pt x="21" y="1748"/>
                  </a:lnTo>
                  <a:lnTo>
                    <a:pt x="16" y="1743"/>
                  </a:lnTo>
                  <a:lnTo>
                    <a:pt x="10" y="1737"/>
                  </a:lnTo>
                  <a:lnTo>
                    <a:pt x="5" y="1711"/>
                  </a:lnTo>
                  <a:lnTo>
                    <a:pt x="0" y="1706"/>
                  </a:lnTo>
                  <a:lnTo>
                    <a:pt x="0" y="1675"/>
                  </a:lnTo>
                  <a:lnTo>
                    <a:pt x="5" y="1665"/>
                  </a:lnTo>
                  <a:lnTo>
                    <a:pt x="16" y="1639"/>
                  </a:lnTo>
                  <a:lnTo>
                    <a:pt x="31" y="1613"/>
                  </a:lnTo>
                  <a:lnTo>
                    <a:pt x="57" y="1587"/>
                  </a:lnTo>
                  <a:lnTo>
                    <a:pt x="73" y="1582"/>
                  </a:lnTo>
                  <a:lnTo>
                    <a:pt x="93" y="1582"/>
                  </a:lnTo>
                  <a:lnTo>
                    <a:pt x="119" y="1587"/>
                  </a:lnTo>
                  <a:lnTo>
                    <a:pt x="140" y="1587"/>
                  </a:lnTo>
                  <a:lnTo>
                    <a:pt x="156" y="1592"/>
                  </a:lnTo>
                  <a:lnTo>
                    <a:pt x="171" y="1587"/>
                  </a:lnTo>
                  <a:lnTo>
                    <a:pt x="176" y="1577"/>
                  </a:lnTo>
                  <a:lnTo>
                    <a:pt x="181" y="1566"/>
                  </a:lnTo>
                  <a:lnTo>
                    <a:pt x="187" y="1540"/>
                  </a:lnTo>
                  <a:lnTo>
                    <a:pt x="197" y="1535"/>
                  </a:lnTo>
                  <a:lnTo>
                    <a:pt x="223" y="1530"/>
                  </a:lnTo>
                  <a:lnTo>
                    <a:pt x="233" y="1520"/>
                  </a:lnTo>
                  <a:lnTo>
                    <a:pt x="244" y="1499"/>
                  </a:lnTo>
                  <a:lnTo>
                    <a:pt x="259" y="1468"/>
                  </a:lnTo>
                  <a:lnTo>
                    <a:pt x="264" y="1447"/>
                  </a:lnTo>
                  <a:lnTo>
                    <a:pt x="275" y="1442"/>
                  </a:lnTo>
                  <a:lnTo>
                    <a:pt x="290" y="1437"/>
                  </a:lnTo>
                  <a:lnTo>
                    <a:pt x="352" y="1426"/>
                  </a:lnTo>
                  <a:lnTo>
                    <a:pt x="373" y="1421"/>
                  </a:lnTo>
                  <a:lnTo>
                    <a:pt x="373" y="1421"/>
                  </a:lnTo>
                  <a:lnTo>
                    <a:pt x="384" y="1421"/>
                  </a:lnTo>
                  <a:lnTo>
                    <a:pt x="394" y="1416"/>
                  </a:lnTo>
                  <a:lnTo>
                    <a:pt x="404" y="1416"/>
                  </a:lnTo>
                  <a:lnTo>
                    <a:pt x="415" y="1411"/>
                  </a:lnTo>
                  <a:lnTo>
                    <a:pt x="420" y="1405"/>
                  </a:lnTo>
                  <a:lnTo>
                    <a:pt x="430" y="1400"/>
                  </a:lnTo>
                  <a:lnTo>
                    <a:pt x="435" y="1395"/>
                  </a:lnTo>
                  <a:lnTo>
                    <a:pt x="441" y="1390"/>
                  </a:lnTo>
                  <a:lnTo>
                    <a:pt x="451" y="1385"/>
                  </a:lnTo>
                  <a:lnTo>
                    <a:pt x="456" y="1374"/>
                  </a:lnTo>
                  <a:lnTo>
                    <a:pt x="461" y="1369"/>
                  </a:lnTo>
                  <a:lnTo>
                    <a:pt x="461" y="1359"/>
                  </a:lnTo>
                  <a:lnTo>
                    <a:pt x="466" y="1354"/>
                  </a:lnTo>
                  <a:lnTo>
                    <a:pt x="466" y="1348"/>
                  </a:lnTo>
                  <a:lnTo>
                    <a:pt x="472" y="1343"/>
                  </a:lnTo>
                  <a:lnTo>
                    <a:pt x="477" y="1333"/>
                  </a:lnTo>
                  <a:lnTo>
                    <a:pt x="477" y="1328"/>
                  </a:lnTo>
                  <a:lnTo>
                    <a:pt x="482" y="1317"/>
                  </a:lnTo>
                  <a:lnTo>
                    <a:pt x="487" y="1312"/>
                  </a:lnTo>
                  <a:lnTo>
                    <a:pt x="492" y="1302"/>
                  </a:lnTo>
                  <a:lnTo>
                    <a:pt x="492" y="1291"/>
                  </a:lnTo>
                  <a:lnTo>
                    <a:pt x="498" y="1286"/>
                  </a:lnTo>
                  <a:lnTo>
                    <a:pt x="503" y="1276"/>
                  </a:lnTo>
                  <a:lnTo>
                    <a:pt x="508" y="1265"/>
                  </a:lnTo>
                  <a:lnTo>
                    <a:pt x="513" y="1260"/>
                  </a:lnTo>
                  <a:lnTo>
                    <a:pt x="518" y="1250"/>
                  </a:lnTo>
                  <a:lnTo>
                    <a:pt x="518" y="1245"/>
                  </a:lnTo>
                  <a:lnTo>
                    <a:pt x="523" y="1234"/>
                  </a:lnTo>
                  <a:lnTo>
                    <a:pt x="529" y="1229"/>
                  </a:lnTo>
                  <a:lnTo>
                    <a:pt x="534" y="1219"/>
                  </a:lnTo>
                  <a:lnTo>
                    <a:pt x="539" y="1208"/>
                  </a:lnTo>
                  <a:lnTo>
                    <a:pt x="539" y="1203"/>
                  </a:lnTo>
                  <a:lnTo>
                    <a:pt x="544" y="1193"/>
                  </a:lnTo>
                  <a:lnTo>
                    <a:pt x="544" y="1182"/>
                  </a:lnTo>
                  <a:lnTo>
                    <a:pt x="549" y="1172"/>
                  </a:lnTo>
                  <a:lnTo>
                    <a:pt x="555" y="1167"/>
                  </a:lnTo>
                  <a:lnTo>
                    <a:pt x="560" y="1156"/>
                  </a:lnTo>
                  <a:lnTo>
                    <a:pt x="560" y="1146"/>
                  </a:lnTo>
                  <a:lnTo>
                    <a:pt x="560" y="1136"/>
                  </a:lnTo>
                  <a:lnTo>
                    <a:pt x="560" y="1125"/>
                  </a:lnTo>
                  <a:lnTo>
                    <a:pt x="565" y="1115"/>
                  </a:lnTo>
                  <a:lnTo>
                    <a:pt x="565" y="1105"/>
                  </a:lnTo>
                  <a:lnTo>
                    <a:pt x="565" y="1089"/>
                  </a:lnTo>
                  <a:lnTo>
                    <a:pt x="565" y="1079"/>
                  </a:lnTo>
                  <a:lnTo>
                    <a:pt x="565" y="1063"/>
                  </a:lnTo>
                  <a:lnTo>
                    <a:pt x="565" y="1053"/>
                  </a:lnTo>
                  <a:lnTo>
                    <a:pt x="560" y="1042"/>
                  </a:lnTo>
                  <a:lnTo>
                    <a:pt x="560" y="1032"/>
                  </a:lnTo>
                  <a:lnTo>
                    <a:pt x="560" y="1022"/>
                  </a:lnTo>
                  <a:lnTo>
                    <a:pt x="555" y="1011"/>
                  </a:lnTo>
                  <a:lnTo>
                    <a:pt x="549" y="1006"/>
                  </a:lnTo>
                  <a:lnTo>
                    <a:pt x="544" y="996"/>
                  </a:lnTo>
                  <a:lnTo>
                    <a:pt x="544" y="985"/>
                  </a:lnTo>
                  <a:lnTo>
                    <a:pt x="539" y="975"/>
                  </a:lnTo>
                  <a:lnTo>
                    <a:pt x="539" y="970"/>
                  </a:lnTo>
                  <a:lnTo>
                    <a:pt x="534" y="954"/>
                  </a:lnTo>
                  <a:lnTo>
                    <a:pt x="529" y="949"/>
                  </a:lnTo>
                  <a:lnTo>
                    <a:pt x="529" y="939"/>
                  </a:lnTo>
                  <a:lnTo>
                    <a:pt x="523" y="928"/>
                  </a:lnTo>
                  <a:lnTo>
                    <a:pt x="518" y="923"/>
                  </a:lnTo>
                  <a:lnTo>
                    <a:pt x="518" y="907"/>
                  </a:lnTo>
                  <a:lnTo>
                    <a:pt x="518" y="907"/>
                  </a:lnTo>
                  <a:lnTo>
                    <a:pt x="513" y="902"/>
                  </a:lnTo>
                  <a:lnTo>
                    <a:pt x="513" y="892"/>
                  </a:lnTo>
                  <a:lnTo>
                    <a:pt x="508" y="882"/>
                  </a:lnTo>
                  <a:lnTo>
                    <a:pt x="503" y="871"/>
                  </a:lnTo>
                  <a:lnTo>
                    <a:pt x="503" y="866"/>
                  </a:lnTo>
                  <a:lnTo>
                    <a:pt x="498" y="856"/>
                  </a:lnTo>
                  <a:lnTo>
                    <a:pt x="498" y="845"/>
                  </a:lnTo>
                  <a:lnTo>
                    <a:pt x="492" y="835"/>
                  </a:lnTo>
                  <a:lnTo>
                    <a:pt x="492" y="824"/>
                  </a:lnTo>
                  <a:lnTo>
                    <a:pt x="487" y="814"/>
                  </a:lnTo>
                  <a:lnTo>
                    <a:pt x="487" y="804"/>
                  </a:lnTo>
                  <a:lnTo>
                    <a:pt x="487" y="788"/>
                  </a:lnTo>
                  <a:lnTo>
                    <a:pt x="482" y="778"/>
                  </a:lnTo>
                  <a:lnTo>
                    <a:pt x="482" y="767"/>
                  </a:lnTo>
                  <a:lnTo>
                    <a:pt x="482" y="757"/>
                  </a:lnTo>
                  <a:lnTo>
                    <a:pt x="482" y="747"/>
                  </a:lnTo>
                  <a:lnTo>
                    <a:pt x="482" y="731"/>
                  </a:lnTo>
                  <a:lnTo>
                    <a:pt x="482" y="721"/>
                  </a:lnTo>
                  <a:lnTo>
                    <a:pt x="482" y="710"/>
                  </a:lnTo>
                  <a:lnTo>
                    <a:pt x="482" y="700"/>
                  </a:lnTo>
                  <a:lnTo>
                    <a:pt x="482" y="690"/>
                  </a:lnTo>
                  <a:lnTo>
                    <a:pt x="487" y="674"/>
                  </a:lnTo>
                  <a:lnTo>
                    <a:pt x="487" y="664"/>
                  </a:lnTo>
                  <a:lnTo>
                    <a:pt x="487" y="653"/>
                  </a:lnTo>
                  <a:lnTo>
                    <a:pt x="487" y="643"/>
                  </a:lnTo>
                  <a:lnTo>
                    <a:pt x="492" y="633"/>
                  </a:lnTo>
                  <a:lnTo>
                    <a:pt x="492" y="622"/>
                  </a:lnTo>
                  <a:lnTo>
                    <a:pt x="498" y="612"/>
                  </a:lnTo>
                  <a:lnTo>
                    <a:pt x="503" y="607"/>
                  </a:lnTo>
                  <a:lnTo>
                    <a:pt x="503" y="596"/>
                  </a:lnTo>
                  <a:lnTo>
                    <a:pt x="508" y="586"/>
                  </a:lnTo>
                  <a:lnTo>
                    <a:pt x="513" y="576"/>
                  </a:lnTo>
                  <a:lnTo>
                    <a:pt x="518" y="570"/>
                  </a:lnTo>
                  <a:lnTo>
                    <a:pt x="518" y="560"/>
                  </a:lnTo>
                  <a:lnTo>
                    <a:pt x="523" y="555"/>
                  </a:lnTo>
                  <a:lnTo>
                    <a:pt x="534" y="544"/>
                  </a:lnTo>
                  <a:lnTo>
                    <a:pt x="539" y="539"/>
                  </a:lnTo>
                  <a:lnTo>
                    <a:pt x="544" y="529"/>
                  </a:lnTo>
                  <a:lnTo>
                    <a:pt x="549" y="524"/>
                  </a:lnTo>
                  <a:lnTo>
                    <a:pt x="555" y="518"/>
                  </a:lnTo>
                  <a:lnTo>
                    <a:pt x="560" y="513"/>
                  </a:lnTo>
                  <a:lnTo>
                    <a:pt x="565" y="508"/>
                  </a:lnTo>
                  <a:lnTo>
                    <a:pt x="575" y="498"/>
                  </a:lnTo>
                  <a:lnTo>
                    <a:pt x="575" y="493"/>
                  </a:lnTo>
                  <a:lnTo>
                    <a:pt x="586" y="487"/>
                  </a:lnTo>
                  <a:lnTo>
                    <a:pt x="591" y="477"/>
                  </a:lnTo>
                  <a:lnTo>
                    <a:pt x="596" y="472"/>
                  </a:lnTo>
                  <a:lnTo>
                    <a:pt x="601" y="467"/>
                  </a:lnTo>
                  <a:lnTo>
                    <a:pt x="606" y="456"/>
                  </a:lnTo>
                  <a:lnTo>
                    <a:pt x="612" y="451"/>
                  </a:lnTo>
                  <a:lnTo>
                    <a:pt x="700" y="358"/>
                  </a:lnTo>
                  <a:lnTo>
                    <a:pt x="700" y="327"/>
                  </a:lnTo>
                  <a:lnTo>
                    <a:pt x="700" y="306"/>
                  </a:lnTo>
                  <a:lnTo>
                    <a:pt x="700" y="301"/>
                  </a:lnTo>
                  <a:lnTo>
                    <a:pt x="705" y="295"/>
                  </a:lnTo>
                  <a:lnTo>
                    <a:pt x="720" y="280"/>
                  </a:lnTo>
                  <a:lnTo>
                    <a:pt x="736" y="259"/>
                  </a:lnTo>
                  <a:lnTo>
                    <a:pt x="741" y="233"/>
                  </a:lnTo>
                  <a:lnTo>
                    <a:pt x="741" y="223"/>
                  </a:lnTo>
                  <a:lnTo>
                    <a:pt x="793" y="202"/>
                  </a:lnTo>
                  <a:lnTo>
                    <a:pt x="803" y="181"/>
                  </a:lnTo>
                  <a:lnTo>
                    <a:pt x="824" y="176"/>
                  </a:lnTo>
                  <a:lnTo>
                    <a:pt x="845" y="140"/>
                  </a:lnTo>
                  <a:lnTo>
                    <a:pt x="850" y="129"/>
                  </a:lnTo>
                  <a:lnTo>
                    <a:pt x="855" y="109"/>
                  </a:lnTo>
                  <a:lnTo>
                    <a:pt x="871" y="78"/>
                  </a:lnTo>
                  <a:lnTo>
                    <a:pt x="891" y="67"/>
                  </a:lnTo>
                  <a:lnTo>
                    <a:pt x="902" y="62"/>
                  </a:lnTo>
                  <a:lnTo>
                    <a:pt x="912" y="15"/>
                  </a:lnTo>
                  <a:lnTo>
                    <a:pt x="923" y="10"/>
                  </a:lnTo>
                  <a:lnTo>
                    <a:pt x="1073" y="0"/>
                  </a:lnTo>
                  <a:lnTo>
                    <a:pt x="1094" y="36"/>
                  </a:lnTo>
                  <a:lnTo>
                    <a:pt x="1099" y="36"/>
                  </a:lnTo>
                  <a:lnTo>
                    <a:pt x="1099" y="41"/>
                  </a:lnTo>
                  <a:lnTo>
                    <a:pt x="1099" y="41"/>
                  </a:lnTo>
                  <a:lnTo>
                    <a:pt x="1099" y="41"/>
                  </a:lnTo>
                  <a:lnTo>
                    <a:pt x="1099" y="46"/>
                  </a:lnTo>
                  <a:lnTo>
                    <a:pt x="1104" y="46"/>
                  </a:lnTo>
                  <a:lnTo>
                    <a:pt x="1104" y="46"/>
                  </a:lnTo>
                  <a:lnTo>
                    <a:pt x="1104" y="46"/>
                  </a:lnTo>
                  <a:lnTo>
                    <a:pt x="1104" y="46"/>
                  </a:lnTo>
                  <a:lnTo>
                    <a:pt x="1104" y="52"/>
                  </a:lnTo>
                  <a:lnTo>
                    <a:pt x="1109" y="52"/>
                  </a:lnTo>
                  <a:lnTo>
                    <a:pt x="1109" y="52"/>
                  </a:lnTo>
                  <a:lnTo>
                    <a:pt x="1109" y="57"/>
                  </a:lnTo>
                  <a:lnTo>
                    <a:pt x="1109" y="57"/>
                  </a:lnTo>
                  <a:lnTo>
                    <a:pt x="1109" y="57"/>
                  </a:lnTo>
                  <a:lnTo>
                    <a:pt x="1109" y="57"/>
                  </a:lnTo>
                  <a:lnTo>
                    <a:pt x="1109" y="62"/>
                  </a:lnTo>
                  <a:lnTo>
                    <a:pt x="1114" y="62"/>
                  </a:lnTo>
                  <a:lnTo>
                    <a:pt x="1114" y="62"/>
                  </a:lnTo>
                  <a:lnTo>
                    <a:pt x="1114" y="62"/>
                  </a:lnTo>
                  <a:lnTo>
                    <a:pt x="1114" y="67"/>
                  </a:lnTo>
                  <a:lnTo>
                    <a:pt x="1119" y="67"/>
                  </a:lnTo>
                  <a:lnTo>
                    <a:pt x="1119" y="67"/>
                  </a:lnTo>
                  <a:lnTo>
                    <a:pt x="1119" y="67"/>
                  </a:lnTo>
                  <a:lnTo>
                    <a:pt x="1119" y="72"/>
                  </a:lnTo>
                  <a:lnTo>
                    <a:pt x="1119" y="72"/>
                  </a:lnTo>
                  <a:lnTo>
                    <a:pt x="1125" y="72"/>
                  </a:lnTo>
                  <a:lnTo>
                    <a:pt x="1125" y="78"/>
                  </a:lnTo>
                  <a:lnTo>
                    <a:pt x="1125" y="78"/>
                  </a:lnTo>
                  <a:lnTo>
                    <a:pt x="1125" y="78"/>
                  </a:lnTo>
                  <a:lnTo>
                    <a:pt x="1125" y="83"/>
                  </a:lnTo>
                  <a:lnTo>
                    <a:pt x="1125" y="83"/>
                  </a:lnTo>
                  <a:lnTo>
                    <a:pt x="1130" y="83"/>
                  </a:lnTo>
                  <a:lnTo>
                    <a:pt x="1130" y="83"/>
                  </a:lnTo>
                  <a:lnTo>
                    <a:pt x="1130" y="83"/>
                  </a:lnTo>
                  <a:lnTo>
                    <a:pt x="1130" y="88"/>
                  </a:lnTo>
                  <a:lnTo>
                    <a:pt x="1130" y="88"/>
                  </a:lnTo>
                  <a:lnTo>
                    <a:pt x="1135" y="88"/>
                  </a:lnTo>
                  <a:lnTo>
                    <a:pt x="1135" y="93"/>
                  </a:lnTo>
                  <a:lnTo>
                    <a:pt x="1135" y="93"/>
                  </a:lnTo>
                  <a:lnTo>
                    <a:pt x="1135" y="93"/>
                  </a:lnTo>
                  <a:lnTo>
                    <a:pt x="1140" y="98"/>
                  </a:lnTo>
                  <a:lnTo>
                    <a:pt x="1140" y="98"/>
                  </a:lnTo>
                  <a:lnTo>
                    <a:pt x="1140" y="98"/>
                  </a:lnTo>
                  <a:lnTo>
                    <a:pt x="1140" y="98"/>
                  </a:lnTo>
                  <a:lnTo>
                    <a:pt x="1140" y="104"/>
                  </a:lnTo>
                  <a:lnTo>
                    <a:pt x="1140" y="104"/>
                  </a:lnTo>
                  <a:lnTo>
                    <a:pt x="1145" y="104"/>
                  </a:lnTo>
                  <a:lnTo>
                    <a:pt x="1145" y="109"/>
                  </a:lnTo>
                  <a:lnTo>
                    <a:pt x="1145" y="109"/>
                  </a:lnTo>
                  <a:lnTo>
                    <a:pt x="1145" y="109"/>
                  </a:lnTo>
                  <a:close/>
                </a:path>
              </a:pathLst>
            </a:custGeom>
            <a:solidFill>
              <a:schemeClr val="accent2"/>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1" name="TextBox 20">
            <a:extLst>
              <a:ext uri="{FF2B5EF4-FFF2-40B4-BE49-F238E27FC236}">
                <a16:creationId xmlns:a16="http://schemas.microsoft.com/office/drawing/2014/main" id="{EEE7B1AC-1B0D-49BE-8DCB-27C12B55BCCD}"/>
              </a:ext>
            </a:extLst>
          </p:cNvPr>
          <p:cNvSpPr txBox="1"/>
          <p:nvPr/>
        </p:nvSpPr>
        <p:spPr>
          <a:xfrm>
            <a:off x="2653557" y="3319192"/>
            <a:ext cx="857083" cy="461665"/>
          </a:xfrm>
          <a:prstGeom prst="rect">
            <a:avLst/>
          </a:prstGeom>
          <a:noFill/>
        </p:spPr>
        <p:txBody>
          <a:bodyPr wrap="square" rtlCol="0">
            <a:spAutoFit/>
          </a:bodyPr>
          <a:lstStyle/>
          <a:p>
            <a:r>
              <a:rPr lang="en-US" sz="2400" dirty="0">
                <a:solidFill>
                  <a:schemeClr val="bg1"/>
                </a:solidFill>
              </a:rPr>
              <a:t>West</a:t>
            </a:r>
          </a:p>
        </p:txBody>
      </p:sp>
      <p:sp>
        <p:nvSpPr>
          <p:cNvPr id="22" name="TextBox 21">
            <a:extLst>
              <a:ext uri="{FF2B5EF4-FFF2-40B4-BE49-F238E27FC236}">
                <a16:creationId xmlns:a16="http://schemas.microsoft.com/office/drawing/2014/main" id="{B481497E-B08A-4A2E-B661-F635C006C903}"/>
              </a:ext>
            </a:extLst>
          </p:cNvPr>
          <p:cNvSpPr txBox="1"/>
          <p:nvPr/>
        </p:nvSpPr>
        <p:spPr>
          <a:xfrm>
            <a:off x="4042259" y="2526932"/>
            <a:ext cx="1007980" cy="461665"/>
          </a:xfrm>
          <a:prstGeom prst="rect">
            <a:avLst/>
          </a:prstGeom>
          <a:noFill/>
        </p:spPr>
        <p:txBody>
          <a:bodyPr wrap="square" rtlCol="0">
            <a:spAutoFit/>
          </a:bodyPr>
          <a:lstStyle/>
          <a:p>
            <a:r>
              <a:rPr lang="en-US" sz="2400" dirty="0">
                <a:solidFill>
                  <a:schemeClr val="bg1"/>
                </a:solidFill>
              </a:rPr>
              <a:t>North</a:t>
            </a:r>
          </a:p>
        </p:txBody>
      </p:sp>
      <p:sp>
        <p:nvSpPr>
          <p:cNvPr id="23" name="TextBox 22">
            <a:extLst>
              <a:ext uri="{FF2B5EF4-FFF2-40B4-BE49-F238E27FC236}">
                <a16:creationId xmlns:a16="http://schemas.microsoft.com/office/drawing/2014/main" id="{4144E2A1-FE9C-4F30-B002-27D06237655D}"/>
              </a:ext>
            </a:extLst>
          </p:cNvPr>
          <p:cNvSpPr txBox="1"/>
          <p:nvPr/>
        </p:nvSpPr>
        <p:spPr>
          <a:xfrm>
            <a:off x="5947259" y="2731438"/>
            <a:ext cx="857083" cy="461665"/>
          </a:xfrm>
          <a:prstGeom prst="rect">
            <a:avLst/>
          </a:prstGeom>
          <a:noFill/>
        </p:spPr>
        <p:txBody>
          <a:bodyPr wrap="square" rtlCol="0">
            <a:spAutoFit/>
          </a:bodyPr>
          <a:lstStyle/>
          <a:p>
            <a:r>
              <a:rPr lang="en-US" sz="2400" dirty="0">
                <a:solidFill>
                  <a:schemeClr val="bg1"/>
                </a:solidFill>
              </a:rPr>
              <a:t>East</a:t>
            </a:r>
          </a:p>
        </p:txBody>
      </p:sp>
      <p:sp>
        <p:nvSpPr>
          <p:cNvPr id="24" name="TextBox 23">
            <a:extLst>
              <a:ext uri="{FF2B5EF4-FFF2-40B4-BE49-F238E27FC236}">
                <a16:creationId xmlns:a16="http://schemas.microsoft.com/office/drawing/2014/main" id="{F0BBB05C-3771-4493-8F2A-D7E826F88661}"/>
              </a:ext>
            </a:extLst>
          </p:cNvPr>
          <p:cNvSpPr txBox="1"/>
          <p:nvPr/>
        </p:nvSpPr>
        <p:spPr>
          <a:xfrm>
            <a:off x="3359634" y="4775842"/>
            <a:ext cx="1070678" cy="461665"/>
          </a:xfrm>
          <a:prstGeom prst="rect">
            <a:avLst/>
          </a:prstGeom>
          <a:noFill/>
        </p:spPr>
        <p:txBody>
          <a:bodyPr wrap="square" rtlCol="0">
            <a:spAutoFit/>
          </a:bodyPr>
          <a:lstStyle/>
          <a:p>
            <a:r>
              <a:rPr lang="en-US" sz="2400" dirty="0">
                <a:solidFill>
                  <a:schemeClr val="bg1"/>
                </a:solidFill>
              </a:rPr>
              <a:t>South</a:t>
            </a:r>
          </a:p>
        </p:txBody>
      </p:sp>
      <p:sp>
        <p:nvSpPr>
          <p:cNvPr id="25" name="TextBox 24">
            <a:extLst>
              <a:ext uri="{FF2B5EF4-FFF2-40B4-BE49-F238E27FC236}">
                <a16:creationId xmlns:a16="http://schemas.microsoft.com/office/drawing/2014/main" id="{61F244DE-AA7E-40F2-9EAD-7F7CEE1E0209}"/>
              </a:ext>
            </a:extLst>
          </p:cNvPr>
          <p:cNvSpPr txBox="1"/>
          <p:nvPr/>
        </p:nvSpPr>
        <p:spPr>
          <a:xfrm>
            <a:off x="4784742" y="3478358"/>
            <a:ext cx="857083" cy="461665"/>
          </a:xfrm>
          <a:prstGeom prst="rect">
            <a:avLst/>
          </a:prstGeom>
          <a:noFill/>
        </p:spPr>
        <p:txBody>
          <a:bodyPr wrap="square" rtlCol="0">
            <a:spAutoFit/>
          </a:bodyPr>
          <a:lstStyle/>
          <a:p>
            <a:r>
              <a:rPr lang="en-US" sz="2400" dirty="0">
                <a:solidFill>
                  <a:schemeClr val="bg1"/>
                </a:solidFill>
              </a:rPr>
              <a:t>Kigali</a:t>
            </a:r>
          </a:p>
        </p:txBody>
      </p:sp>
    </p:spTree>
    <p:extLst>
      <p:ext uri="{BB962C8B-B14F-4D97-AF65-F5344CB8AC3E}">
        <p14:creationId xmlns:p14="http://schemas.microsoft.com/office/powerpoint/2010/main" val="217559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en-US" sz="3200" dirty="0"/>
              <a:t>Household Questionnaire</a:t>
            </a:r>
          </a:p>
          <a:p>
            <a:pPr>
              <a:spcBef>
                <a:spcPts val="0"/>
              </a:spcBef>
              <a:spcAft>
                <a:spcPts val="1800"/>
              </a:spcAft>
            </a:pPr>
            <a:r>
              <a:rPr lang="en-US" sz="3200" dirty="0"/>
              <a:t>Woman’s Questionnaire</a:t>
            </a:r>
          </a:p>
          <a:p>
            <a:pPr>
              <a:spcBef>
                <a:spcPts val="0"/>
              </a:spcBef>
              <a:spcAft>
                <a:spcPts val="1800"/>
              </a:spcAft>
            </a:pPr>
            <a:r>
              <a:rPr lang="en-US" sz="3200" dirty="0"/>
              <a:t>Man’s Questionnaire</a:t>
            </a:r>
          </a:p>
          <a:p>
            <a:pPr>
              <a:spcBef>
                <a:spcPts val="0"/>
              </a:spcBef>
              <a:spcAft>
                <a:spcPts val="1800"/>
              </a:spcAft>
            </a:pPr>
            <a:r>
              <a:rPr lang="en-US" sz="3200" dirty="0"/>
              <a:t>Biomarker Questionnaire</a:t>
            </a:r>
          </a:p>
          <a:p>
            <a:pPr>
              <a:spcBef>
                <a:spcPts val="0"/>
              </a:spcBef>
              <a:spcAft>
                <a:spcPts val="1800"/>
              </a:spcAft>
            </a:pPr>
            <a:endParaRPr lang="en-US" sz="3200" dirty="0"/>
          </a:p>
          <a:p>
            <a:pPr marL="0" indent="0">
              <a:spcBef>
                <a:spcPts val="0"/>
              </a:spcBef>
              <a:spcAft>
                <a:spcPts val="1800"/>
              </a:spcAft>
              <a:buNone/>
            </a:pPr>
            <a:r>
              <a:rPr lang="en-US" sz="3200" dirty="0"/>
              <a:t>Questionnaires were translated from English to Kinyarwanda.</a:t>
            </a:r>
          </a:p>
        </p:txBody>
      </p:sp>
    </p:spTree>
    <p:extLst>
      <p:ext uri="{BB962C8B-B14F-4D97-AF65-F5344CB8AC3E}">
        <p14:creationId xmlns:p14="http://schemas.microsoft.com/office/powerpoint/2010/main" val="385164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Household Questionnaire</a:t>
            </a:r>
          </a:p>
        </p:txBody>
      </p:sp>
      <p:sp>
        <p:nvSpPr>
          <p:cNvPr id="3" name="Content Placeholder 2"/>
          <p:cNvSpPr>
            <a:spLocks noGrp="1"/>
          </p:cNvSpPr>
          <p:nvPr>
            <p:ph idx="1"/>
          </p:nvPr>
        </p:nvSpPr>
        <p:spPr/>
        <p:txBody>
          <a:bodyPr>
            <a:normAutofit/>
          </a:bodyPr>
          <a:lstStyle/>
          <a:p>
            <a:pPr>
              <a:spcBef>
                <a:spcPts val="0"/>
              </a:spcBef>
              <a:spcAft>
                <a:spcPts val="1800"/>
              </a:spcAft>
            </a:pPr>
            <a:r>
              <a:rPr lang="en-US" sz="3200" dirty="0"/>
              <a:t>Lists usual members and visitors to identify eligible individuals</a:t>
            </a:r>
          </a:p>
          <a:p>
            <a:pPr>
              <a:spcBef>
                <a:spcPts val="0"/>
              </a:spcBef>
              <a:spcAft>
                <a:spcPts val="1800"/>
              </a:spcAft>
            </a:pPr>
            <a:r>
              <a:rPr lang="en-US" sz="3200" dirty="0"/>
              <a:t>Basic characteristics of each person in the household (age, sex, education, etc.)</a:t>
            </a:r>
          </a:p>
          <a:p>
            <a:pPr>
              <a:spcBef>
                <a:spcPts val="0"/>
              </a:spcBef>
              <a:spcAft>
                <a:spcPts val="1800"/>
              </a:spcAft>
            </a:pPr>
            <a:r>
              <a:rPr lang="en-US" sz="3200" dirty="0"/>
              <a:t>Housing characteristics (drinking water, sanitation facilities, etc.)</a:t>
            </a:r>
          </a:p>
          <a:p>
            <a:pPr>
              <a:spcBef>
                <a:spcPts val="0"/>
              </a:spcBef>
              <a:spcAft>
                <a:spcPts val="1800"/>
              </a:spcAft>
            </a:pPr>
            <a:r>
              <a:rPr lang="en-US" sz="3200" dirty="0"/>
              <a:t>Ownership and use of mosquito nets</a:t>
            </a:r>
          </a:p>
          <a:p>
            <a:pPr>
              <a:spcBef>
                <a:spcPts val="0"/>
              </a:spcBef>
              <a:spcAft>
                <a:spcPts val="1800"/>
              </a:spcAft>
            </a:pPr>
            <a:r>
              <a:rPr lang="en-US" sz="3200" dirty="0"/>
              <a:t>Disability </a:t>
            </a:r>
          </a:p>
        </p:txBody>
      </p:sp>
    </p:spTree>
    <p:extLst>
      <p:ext uri="{BB962C8B-B14F-4D97-AF65-F5344CB8AC3E}">
        <p14:creationId xmlns:p14="http://schemas.microsoft.com/office/powerpoint/2010/main" val="1667133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Woman’s Questionnaire</a:t>
            </a:r>
          </a:p>
        </p:txBody>
      </p:sp>
      <p:sp>
        <p:nvSpPr>
          <p:cNvPr id="3" name="Content Placeholder 2"/>
          <p:cNvSpPr>
            <a:spLocks noGrp="1"/>
          </p:cNvSpPr>
          <p:nvPr>
            <p:ph idx="1"/>
          </p:nvPr>
        </p:nvSpPr>
        <p:spPr/>
        <p:txBody>
          <a:bodyPr>
            <a:normAutofit fontScale="85000" lnSpcReduction="20000"/>
          </a:bodyPr>
          <a:lstStyle/>
          <a:p>
            <a:pPr>
              <a:spcBef>
                <a:spcPts val="0"/>
              </a:spcBef>
              <a:spcAft>
                <a:spcPts val="1200"/>
              </a:spcAft>
            </a:pPr>
            <a:r>
              <a:rPr lang="en-US" sz="3200" noProof="0" dirty="0"/>
              <a:t>Background characteristics (age, education, literacy, etc.)</a:t>
            </a:r>
          </a:p>
          <a:p>
            <a:pPr>
              <a:spcBef>
                <a:spcPts val="0"/>
              </a:spcBef>
              <a:spcAft>
                <a:spcPts val="1200"/>
              </a:spcAft>
            </a:pPr>
            <a:r>
              <a:rPr lang="en-US" sz="3200" noProof="0" dirty="0"/>
              <a:t>Fertility preferences</a:t>
            </a:r>
          </a:p>
          <a:p>
            <a:pPr>
              <a:spcBef>
                <a:spcPts val="0"/>
              </a:spcBef>
              <a:spcAft>
                <a:spcPts val="1200"/>
              </a:spcAft>
            </a:pPr>
            <a:r>
              <a:rPr lang="en-US" sz="3200" noProof="0" dirty="0"/>
              <a:t>Marriage and sexual activity</a:t>
            </a:r>
          </a:p>
          <a:p>
            <a:pPr>
              <a:spcBef>
                <a:spcPts val="0"/>
              </a:spcBef>
              <a:spcAft>
                <a:spcPts val="1200"/>
              </a:spcAft>
            </a:pPr>
            <a:r>
              <a:rPr lang="en-US" sz="3200" noProof="0" dirty="0"/>
              <a:t>Family planning</a:t>
            </a:r>
          </a:p>
          <a:p>
            <a:pPr>
              <a:spcBef>
                <a:spcPts val="0"/>
              </a:spcBef>
              <a:spcAft>
                <a:spcPts val="1200"/>
              </a:spcAft>
            </a:pPr>
            <a:r>
              <a:rPr lang="en-US" sz="3200" noProof="0" dirty="0"/>
              <a:t>Maternal and child health, breastfeeding, and nutrition</a:t>
            </a:r>
          </a:p>
          <a:p>
            <a:pPr>
              <a:spcBef>
                <a:spcPts val="0"/>
              </a:spcBef>
              <a:spcAft>
                <a:spcPts val="1200"/>
              </a:spcAft>
            </a:pPr>
            <a:r>
              <a:rPr lang="en-US" sz="3200" noProof="0" dirty="0"/>
              <a:t>Husband’s characteristics and women’s employment</a:t>
            </a:r>
          </a:p>
          <a:p>
            <a:pPr>
              <a:spcBef>
                <a:spcPts val="0"/>
              </a:spcBef>
              <a:spcAft>
                <a:spcPts val="1200"/>
              </a:spcAft>
            </a:pPr>
            <a:r>
              <a:rPr lang="en-US" sz="3200" noProof="0" dirty="0"/>
              <a:t>HIV/AIDS and other STIs</a:t>
            </a:r>
          </a:p>
          <a:p>
            <a:pPr>
              <a:spcBef>
                <a:spcPts val="0"/>
              </a:spcBef>
              <a:spcAft>
                <a:spcPts val="1200"/>
              </a:spcAft>
            </a:pPr>
            <a:r>
              <a:rPr lang="en-US" sz="3200" noProof="0" dirty="0"/>
              <a:t>Early childhood development</a:t>
            </a:r>
          </a:p>
          <a:p>
            <a:pPr>
              <a:spcBef>
                <a:spcPts val="0"/>
              </a:spcBef>
              <a:spcAft>
                <a:spcPts val="1200"/>
              </a:spcAft>
            </a:pPr>
            <a:r>
              <a:rPr lang="en-US" sz="3200" noProof="0" dirty="0"/>
              <a:t>Other adult health issues</a:t>
            </a:r>
          </a:p>
          <a:p>
            <a:pPr>
              <a:spcBef>
                <a:spcPts val="0"/>
              </a:spcBef>
              <a:spcAft>
                <a:spcPts val="1200"/>
              </a:spcAft>
            </a:pPr>
            <a:r>
              <a:rPr lang="en-US" sz="3200" noProof="0" dirty="0"/>
              <a:t>Adult and maternal mortality</a:t>
            </a:r>
          </a:p>
          <a:p>
            <a:pPr>
              <a:spcBef>
                <a:spcPts val="0"/>
              </a:spcBef>
              <a:spcAft>
                <a:spcPts val="1200"/>
              </a:spcAft>
            </a:pPr>
            <a:r>
              <a:rPr lang="en-US" sz="3200" noProof="0" dirty="0"/>
              <a:t>Domestic violence</a:t>
            </a:r>
          </a:p>
        </p:txBody>
      </p:sp>
    </p:spTree>
    <p:extLst>
      <p:ext uri="{BB962C8B-B14F-4D97-AF65-F5344CB8AC3E}">
        <p14:creationId xmlns:p14="http://schemas.microsoft.com/office/powerpoint/2010/main" val="301022969"/>
      </p:ext>
    </p:extLst>
  </p:cSld>
  <p:clrMapOvr>
    <a:masterClrMapping/>
  </p:clrMapOvr>
</p:sld>
</file>

<file path=ppt/theme/theme1.xml><?xml version="1.0" encoding="utf-8"?>
<a:theme xmlns:a="http://schemas.openxmlformats.org/drawingml/2006/main" name="Office Theme">
  <a:themeElements>
    <a:clrScheme name="Rwanda DHS">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VMX3MACP777Z-1177381151-10738</_dlc_DocId>
    <_dlc_DocIdUrl xmlns="d16efad5-0601-4cf0-b7c2-89968258c777">
      <Url>https://icfonline.sharepoint.com/sites/ihd-dhs/Dissemination/_layouts/15/DocIdRedir.aspx?ID=VMX3MACP777Z-1177381151-10738</Url>
      <Description>VMX3MACP777Z-1177381151-10738</Description>
    </_dlc_DocIdUrl>
  </documentManagement>
</p:properties>
</file>

<file path=customXml/itemProps1.xml><?xml version="1.0" encoding="utf-8"?>
<ds:datastoreItem xmlns:ds="http://schemas.openxmlformats.org/officeDocument/2006/customXml" ds:itemID="{2C190DD3-643B-4018-ACD2-0B914FFC855D}">
  <ds:schemaRefs>
    <ds:schemaRef ds:uri="http://schemas.microsoft.com/sharepoint/events"/>
  </ds:schemaRefs>
</ds:datastoreItem>
</file>

<file path=customXml/itemProps2.xml><?xml version="1.0" encoding="utf-8"?>
<ds:datastoreItem xmlns:ds="http://schemas.openxmlformats.org/officeDocument/2006/customXml" ds:itemID="{324A5ED5-897B-470B-A517-766F0D11B8AE}">
  <ds:schemaRefs>
    <ds:schemaRef ds:uri="http://schemas.microsoft.com/sharepoint/v3/contenttype/forms"/>
  </ds:schemaRefs>
</ds:datastoreItem>
</file>

<file path=customXml/itemProps3.xml><?xml version="1.0" encoding="utf-8"?>
<ds:datastoreItem xmlns:ds="http://schemas.openxmlformats.org/officeDocument/2006/customXml" ds:itemID="{8CACF65B-734D-4315-A7B5-67374ED79E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87AB85-833F-435F-8F2F-2435DFB0ABA8}">
  <ds:schemaRefs>
    <ds:schemaRef ds:uri="http://schemas.microsoft.com/office/2006/metadata/properties"/>
    <ds:schemaRef ds:uri="http://schemas.microsoft.com/office/infopath/2007/PartnerControls"/>
    <ds:schemaRef ds:uri="d16efad5-0601-4cf0-b7c2-89968258c777"/>
  </ds:schemaRefs>
</ds:datastoreItem>
</file>

<file path=docProps/app.xml><?xml version="1.0" encoding="utf-8"?>
<Properties xmlns="http://schemas.openxmlformats.org/officeDocument/2006/extended-properties" xmlns:vt="http://schemas.openxmlformats.org/officeDocument/2006/docPropsVTypes">
  <Template>Office Theme</Template>
  <TotalTime>585</TotalTime>
  <Words>875</Words>
  <Application>Microsoft Office PowerPoint</Application>
  <PresentationFormat>On-screen Show (4:3)</PresentationFormat>
  <Paragraphs>135</Paragraphs>
  <Slides>16</Slides>
  <Notes>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16</vt:i4>
      </vt:variant>
    </vt:vector>
  </HeadingPairs>
  <TitlesOfParts>
    <vt:vector size="21" baseType="lpstr">
      <vt:lpstr>Arial</vt:lpstr>
      <vt:lpstr>Calibri</vt:lpstr>
      <vt:lpstr>Office Theme</vt:lpstr>
      <vt:lpstr>Custom Design</vt:lpstr>
      <vt:lpstr>1_Custom Design</vt:lpstr>
      <vt:lpstr>PowerPoint Presentation</vt:lpstr>
      <vt:lpstr>PowerPoint Presentation</vt:lpstr>
      <vt:lpstr>Objective</vt:lpstr>
      <vt:lpstr>The Survey</vt:lpstr>
      <vt:lpstr>Sample Design</vt:lpstr>
      <vt:lpstr>Rwanda’s Provinces</vt:lpstr>
      <vt:lpstr>Questionnaires</vt:lpstr>
      <vt:lpstr>Household Questionnaire</vt:lpstr>
      <vt:lpstr>Woman’s Questionnaire</vt:lpstr>
      <vt:lpstr>Man’s Questionnaire</vt:lpstr>
      <vt:lpstr>Biomarkers</vt:lpstr>
      <vt:lpstr>Biomarkers</vt:lpstr>
      <vt:lpstr>Pretest and Main Survey Training</vt:lpstr>
      <vt:lpstr>Fieldwork and Data Processing</vt:lpstr>
      <vt:lpstr>Results of Household and  Individual Interviews</vt:lpstr>
      <vt:lpstr>RDHS Publications, Data, and Digital Tools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and Methodology_American English</dc:title>
  <dc:creator>Zweimueller, Sally</dc:creator>
  <cp:lastModifiedBy>McFarland, Annette</cp:lastModifiedBy>
  <cp:revision>18</cp:revision>
  <dcterms:created xsi:type="dcterms:W3CDTF">2017-05-18T16:43:03Z</dcterms:created>
  <dcterms:modified xsi:type="dcterms:W3CDTF">2021-10-06T19:43:21Z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1a82ae73-6050-47b6-9692-600846b3150a</vt:lpwstr>
  </property>
  <property fmtid="{D5CDD505-2E9C-101B-9397-08002B2CF9AE}" pid="3" name="ContentTypeId">
    <vt:lpwstr>0x010100DAE09DEE16327245B7538AF0464A7905</vt:lpwstr>
  </property>
</Properties>
</file>