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notesSlides/notesSlide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7.xml" ContentType="application/vnd.openxmlformats-officedocument.themeOverride+xml"/>
  <Override PartName="/ppt/notesSlides/notesSlide10.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8.xml" ContentType="application/vnd.openxmlformats-officedocument.themeOverride+xml"/>
  <Override PartName="/ppt/notesSlides/notesSlide11.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9.xml" ContentType="application/vnd.openxmlformats-officedocument.themeOverride+xml"/>
  <Override PartName="/ppt/notesSlides/notesSlide12.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10.xml" ContentType="application/vnd.openxmlformats-officedocument.themeOverride+xml"/>
  <Override PartName="/ppt/notesSlides/notesSlide13.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11.xml" ContentType="application/vnd.openxmlformats-officedocument.themeOverr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12.xml" ContentType="application/vnd.openxmlformats-officedocument.themeOverride+xml"/>
  <Override PartName="/ppt/notesSlides/notesSlide1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65" r:id="rId6"/>
    <p:sldMasterId id="2147483667" r:id="rId7"/>
  </p:sldMasterIdLst>
  <p:notesMasterIdLst>
    <p:notesMasterId r:id="rId29"/>
  </p:notesMasterIdLst>
  <p:sldIdLst>
    <p:sldId id="295" r:id="rId8"/>
    <p:sldId id="258" r:id="rId9"/>
    <p:sldId id="400" r:id="rId10"/>
    <p:sldId id="375" r:id="rId11"/>
    <p:sldId id="376" r:id="rId12"/>
    <p:sldId id="377" r:id="rId13"/>
    <p:sldId id="378" r:id="rId14"/>
    <p:sldId id="379" r:id="rId15"/>
    <p:sldId id="381" r:id="rId16"/>
    <p:sldId id="382" r:id="rId17"/>
    <p:sldId id="383" r:id="rId18"/>
    <p:sldId id="372" r:id="rId19"/>
    <p:sldId id="399" r:id="rId20"/>
    <p:sldId id="386" r:id="rId21"/>
    <p:sldId id="373" r:id="rId22"/>
    <p:sldId id="390" r:id="rId23"/>
    <p:sldId id="387" r:id="rId24"/>
    <p:sldId id="391" r:id="rId25"/>
    <p:sldId id="389" r:id="rId26"/>
    <p:sldId id="395" r:id="rId27"/>
    <p:sldId id="274"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weimueller, Sally" initials="ZS" lastIdx="1" clrIdx="0">
    <p:extLst>
      <p:ext uri="{19B8F6BF-5375-455C-9EA6-DF929625EA0E}">
        <p15:presenceInfo xmlns:p15="http://schemas.microsoft.com/office/powerpoint/2012/main" userId="S-1-5-21-2338163137-2684688362-157462135-26562" providerId="AD"/>
      </p:ext>
    </p:extLst>
  </p:cmAuthor>
  <p:cmAuthor id="2" name="McFarland, Annette" initials="MA" lastIdx="3" clrIdx="1">
    <p:extLst>
      <p:ext uri="{19B8F6BF-5375-455C-9EA6-DF929625EA0E}">
        <p15:presenceInfo xmlns:p15="http://schemas.microsoft.com/office/powerpoint/2012/main" userId="S::N107137@icf.com::e93d1f50-85ab-41a8-a34a-185a53159573" providerId="AD"/>
      </p:ext>
    </p:extLst>
  </p:cmAuthor>
  <p:cmAuthor id="3" name="Zweimueller, Sally" initials="ZS [2]" lastIdx="1" clrIdx="2">
    <p:extLst>
      <p:ext uri="{19B8F6BF-5375-455C-9EA6-DF929625EA0E}">
        <p15:presenceInfo xmlns:p15="http://schemas.microsoft.com/office/powerpoint/2012/main" userId="S::29996@icf.com::f649569d-8ee2-4724-a3fd-8ef967560e4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518" autoAdjust="0"/>
    <p:restoredTop sz="86207" autoAdjust="0"/>
  </p:normalViewPr>
  <p:slideViewPr>
    <p:cSldViewPr snapToGrid="0">
      <p:cViewPr varScale="1">
        <p:scale>
          <a:sx n="65" d="100"/>
          <a:sy n="65" d="100"/>
        </p:scale>
        <p:origin x="716" y="60"/>
      </p:cViewPr>
      <p:guideLst/>
    </p:cSldViewPr>
  </p:slideViewPr>
  <p:outlineViewPr>
    <p:cViewPr>
      <p:scale>
        <a:sx n="33" d="100"/>
        <a:sy n="33" d="100"/>
      </p:scale>
      <p:origin x="0" y="-467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tableStyles" Target="tableStyles.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commentAuthors" Target="commentAuthors.xml"/><Relationship Id="rId35" Type="http://schemas.microsoft.com/office/2016/11/relationships/changesInfo" Target="changesInfos/changesInfo1.xml"/><Relationship Id="rId8"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weimueller, Sally" userId="f649569d-8ee2-4724-a3fd-8ef967560e44" providerId="ADAL" clId="{7584E81A-A018-478A-9742-0AEB5D32D958}"/>
    <pc:docChg chg="addSld delSld modSld">
      <pc:chgData name="Zweimueller, Sally" userId="f649569d-8ee2-4724-a3fd-8ef967560e44" providerId="ADAL" clId="{7584E81A-A018-478A-9742-0AEB5D32D958}" dt="2020-06-11T18:51:23.752" v="1" actId="47"/>
      <pc:docMkLst>
        <pc:docMk/>
      </pc:docMkLst>
      <pc:sldChg chg="del">
        <pc:chgData name="Zweimueller, Sally" userId="f649569d-8ee2-4724-a3fd-8ef967560e44" providerId="ADAL" clId="{7584E81A-A018-478A-9742-0AEB5D32D958}" dt="2020-06-11T18:51:23.752" v="1" actId="47"/>
        <pc:sldMkLst>
          <pc:docMk/>
          <pc:sldMk cId="2092616589" sldId="374"/>
        </pc:sldMkLst>
      </pc:sldChg>
      <pc:sldChg chg="add">
        <pc:chgData name="Zweimueller, Sally" userId="f649569d-8ee2-4724-a3fd-8ef967560e44" providerId="ADAL" clId="{7584E81A-A018-478A-9742-0AEB5D32D958}" dt="2020-06-11T18:51:21.788" v="0"/>
        <pc:sldMkLst>
          <pc:docMk/>
          <pc:sldMk cId="716658175" sldId="400"/>
        </pc:sldMkLst>
      </pc:sldChg>
    </pc:docChg>
  </pc:docChgLst>
  <pc:docChgLst>
    <pc:chgData name="McFarland, Annette" userId="e93d1f50-85ab-41a8-a34a-185a53159573" providerId="ADAL" clId="{399FBFE8-26FB-402B-AA90-634D553E356B}"/>
    <pc:docChg chg="custSel addSld delSld modSld">
      <pc:chgData name="McFarland, Annette" userId="e93d1f50-85ab-41a8-a34a-185a53159573" providerId="ADAL" clId="{399FBFE8-26FB-402B-AA90-634D553E356B}" dt="2021-08-12T12:41:39.764" v="2565" actId="1592"/>
      <pc:docMkLst>
        <pc:docMk/>
      </pc:docMkLst>
      <pc:sldChg chg="addCm delCm modCm">
        <pc:chgData name="McFarland, Annette" userId="e93d1f50-85ab-41a8-a34a-185a53159573" providerId="ADAL" clId="{399FBFE8-26FB-402B-AA90-634D553E356B}" dt="2021-08-12T12:41:39.764" v="2565" actId="1592"/>
        <pc:sldMkLst>
          <pc:docMk/>
          <pc:sldMk cId="2985193522" sldId="258"/>
        </pc:sldMkLst>
      </pc:sldChg>
      <pc:sldChg chg="modNotesTx">
        <pc:chgData name="McFarland, Annette" userId="e93d1f50-85ab-41a8-a34a-185a53159573" providerId="ADAL" clId="{399FBFE8-26FB-402B-AA90-634D553E356B}" dt="2021-07-26T18:54:57.824" v="354" actId="20577"/>
        <pc:sldMkLst>
          <pc:docMk/>
          <pc:sldMk cId="402380288" sldId="375"/>
        </pc:sldMkLst>
      </pc:sldChg>
      <pc:sldChg chg="modNotesTx">
        <pc:chgData name="McFarland, Annette" userId="e93d1f50-85ab-41a8-a34a-185a53159573" providerId="ADAL" clId="{399FBFE8-26FB-402B-AA90-634D553E356B}" dt="2021-07-26T18:55:30.577" v="460" actId="20577"/>
        <pc:sldMkLst>
          <pc:docMk/>
          <pc:sldMk cId="3333170890" sldId="376"/>
        </pc:sldMkLst>
      </pc:sldChg>
      <pc:sldChg chg="modSp mod modNotesTx">
        <pc:chgData name="McFarland, Annette" userId="e93d1f50-85ab-41a8-a34a-185a53159573" providerId="ADAL" clId="{399FBFE8-26FB-402B-AA90-634D553E356B}" dt="2021-07-26T18:57:21.921" v="603" actId="20577"/>
        <pc:sldMkLst>
          <pc:docMk/>
          <pc:sldMk cId="609276143" sldId="377"/>
        </pc:sldMkLst>
        <pc:spChg chg="mod">
          <ac:chgData name="McFarland, Annette" userId="e93d1f50-85ab-41a8-a34a-185a53159573" providerId="ADAL" clId="{399FBFE8-26FB-402B-AA90-634D553E356B}" dt="2021-07-26T18:56:49.340" v="464" actId="20577"/>
          <ac:spMkLst>
            <pc:docMk/>
            <pc:sldMk cId="609276143" sldId="377"/>
            <ac:spMk id="9" creationId="{45CB0EEE-7C3E-4F83-ADFA-DCB27A0F1615}"/>
          </ac:spMkLst>
        </pc:spChg>
      </pc:sldChg>
      <pc:sldChg chg="modNotesTx">
        <pc:chgData name="McFarland, Annette" userId="e93d1f50-85ab-41a8-a34a-185a53159573" providerId="ADAL" clId="{399FBFE8-26FB-402B-AA90-634D553E356B}" dt="2021-07-26T18:58:46.730" v="852" actId="20577"/>
        <pc:sldMkLst>
          <pc:docMk/>
          <pc:sldMk cId="2922515751" sldId="378"/>
        </pc:sldMkLst>
      </pc:sldChg>
      <pc:sldChg chg="modSp mod modNotesTx">
        <pc:chgData name="McFarland, Annette" userId="e93d1f50-85ab-41a8-a34a-185a53159573" providerId="ADAL" clId="{399FBFE8-26FB-402B-AA90-634D553E356B}" dt="2021-07-29T17:14:50.829" v="2400" actId="20577"/>
        <pc:sldMkLst>
          <pc:docMk/>
          <pc:sldMk cId="3693431221" sldId="379"/>
        </pc:sldMkLst>
        <pc:spChg chg="mod">
          <ac:chgData name="McFarland, Annette" userId="e93d1f50-85ab-41a8-a34a-185a53159573" providerId="ADAL" clId="{399FBFE8-26FB-402B-AA90-634D553E356B}" dt="2021-07-29T17:14:50.829" v="2400" actId="20577"/>
          <ac:spMkLst>
            <pc:docMk/>
            <pc:sldMk cId="3693431221" sldId="379"/>
            <ac:spMk id="4" creationId="{00000000-0000-0000-0000-000000000000}"/>
          </ac:spMkLst>
        </pc:spChg>
      </pc:sldChg>
      <pc:sldChg chg="modNotesTx">
        <pc:chgData name="McFarland, Annette" userId="e93d1f50-85ab-41a8-a34a-185a53159573" providerId="ADAL" clId="{399FBFE8-26FB-402B-AA90-634D553E356B}" dt="2021-07-26T19:02:30.834" v="1368" actId="20577"/>
        <pc:sldMkLst>
          <pc:docMk/>
          <pc:sldMk cId="4241038289" sldId="381"/>
        </pc:sldMkLst>
      </pc:sldChg>
      <pc:sldChg chg="modSp mod modNotesTx">
        <pc:chgData name="McFarland, Annette" userId="e93d1f50-85ab-41a8-a34a-185a53159573" providerId="ADAL" clId="{399FBFE8-26FB-402B-AA90-634D553E356B}" dt="2021-07-26T19:04:03.883" v="1466" actId="207"/>
        <pc:sldMkLst>
          <pc:docMk/>
          <pc:sldMk cId="3311762404" sldId="382"/>
        </pc:sldMkLst>
        <pc:spChg chg="mod">
          <ac:chgData name="McFarland, Annette" userId="e93d1f50-85ab-41a8-a34a-185a53159573" providerId="ADAL" clId="{399FBFE8-26FB-402B-AA90-634D553E356B}" dt="2021-07-26T19:04:03.883" v="1466" actId="207"/>
          <ac:spMkLst>
            <pc:docMk/>
            <pc:sldMk cId="3311762404" sldId="382"/>
            <ac:spMk id="10" creationId="{505107B5-47B3-4710-B1E9-27B5EB845E00}"/>
          </ac:spMkLst>
        </pc:spChg>
        <pc:spChg chg="mod">
          <ac:chgData name="McFarland, Annette" userId="e93d1f50-85ab-41a8-a34a-185a53159573" providerId="ADAL" clId="{399FBFE8-26FB-402B-AA90-634D553E356B}" dt="2021-07-26T19:03:04.065" v="1370" actId="20577"/>
          <ac:spMkLst>
            <pc:docMk/>
            <pc:sldMk cId="3311762404" sldId="382"/>
            <ac:spMk id="16" creationId="{9FB7C050-420C-4551-B481-354B57D6FF67}"/>
          </ac:spMkLst>
        </pc:spChg>
        <pc:spChg chg="mod">
          <ac:chgData name="McFarland, Annette" userId="e93d1f50-85ab-41a8-a34a-185a53159573" providerId="ADAL" clId="{399FBFE8-26FB-402B-AA90-634D553E356B}" dt="2021-07-26T19:03:06.914" v="1372" actId="20577"/>
          <ac:spMkLst>
            <pc:docMk/>
            <pc:sldMk cId="3311762404" sldId="382"/>
            <ac:spMk id="19" creationId="{AD124023-A6C7-4C6D-8F7E-315225B567DE}"/>
          </ac:spMkLst>
        </pc:spChg>
      </pc:sldChg>
      <pc:sldChg chg="mod addCm modCm modNotesTx">
        <pc:chgData name="McFarland, Annette" userId="e93d1f50-85ab-41a8-a34a-185a53159573" providerId="ADAL" clId="{399FBFE8-26FB-402B-AA90-634D553E356B}" dt="2021-07-26T19:06:14.480" v="1588" actId="20577"/>
        <pc:sldMkLst>
          <pc:docMk/>
          <pc:sldMk cId="22920968" sldId="383"/>
        </pc:sldMkLst>
      </pc:sldChg>
      <pc:sldChg chg="modNotesTx">
        <pc:chgData name="McFarland, Annette" userId="e93d1f50-85ab-41a8-a34a-185a53159573" providerId="ADAL" clId="{399FBFE8-26FB-402B-AA90-634D553E356B}" dt="2021-07-26T19:09:31.701" v="2075" actId="20577"/>
        <pc:sldMkLst>
          <pc:docMk/>
          <pc:sldMk cId="4066298556" sldId="386"/>
        </pc:sldMkLst>
      </pc:sldChg>
      <pc:sldChg chg="addSp modSp mod delCm modNotesTx">
        <pc:chgData name="McFarland, Annette" userId="e93d1f50-85ab-41a8-a34a-185a53159573" providerId="ADAL" clId="{399FBFE8-26FB-402B-AA90-634D553E356B}" dt="2021-08-11T19:42:27.197" v="2564" actId="1592"/>
        <pc:sldMkLst>
          <pc:docMk/>
          <pc:sldMk cId="722472227" sldId="387"/>
        </pc:sldMkLst>
        <pc:spChg chg="add mod">
          <ac:chgData name="McFarland, Annette" userId="e93d1f50-85ab-41a8-a34a-185a53159573" providerId="ADAL" clId="{399FBFE8-26FB-402B-AA90-634D553E356B}" dt="2021-08-11T19:42:24.690" v="2563" actId="1076"/>
          <ac:spMkLst>
            <pc:docMk/>
            <pc:sldMk cId="722472227" sldId="387"/>
            <ac:spMk id="3" creationId="{4405EF96-C698-4326-AF9C-D990CD646758}"/>
          </ac:spMkLst>
        </pc:spChg>
      </pc:sldChg>
      <pc:sldChg chg="modNotesTx">
        <pc:chgData name="McFarland, Annette" userId="e93d1f50-85ab-41a8-a34a-185a53159573" providerId="ADAL" clId="{399FBFE8-26FB-402B-AA90-634D553E356B}" dt="2021-07-26T19:12:01.200" v="2399" actId="20577"/>
        <pc:sldMkLst>
          <pc:docMk/>
          <pc:sldMk cId="1425344075" sldId="389"/>
        </pc:sldMkLst>
      </pc:sldChg>
      <pc:sldChg chg="modNotesTx">
        <pc:chgData name="McFarland, Annette" userId="e93d1f50-85ab-41a8-a34a-185a53159573" providerId="ADAL" clId="{399FBFE8-26FB-402B-AA90-634D553E356B}" dt="2021-07-29T19:18:30.460" v="2547" actId="20577"/>
        <pc:sldMkLst>
          <pc:docMk/>
          <pc:sldMk cId="2597635366" sldId="390"/>
        </pc:sldMkLst>
      </pc:sldChg>
      <pc:sldChg chg="mod modNotesTx">
        <pc:chgData name="McFarland, Annette" userId="e93d1f50-85ab-41a8-a34a-185a53159573" providerId="ADAL" clId="{399FBFE8-26FB-402B-AA90-634D553E356B}" dt="2021-07-26T19:07:44.552" v="1823" actId="20577"/>
        <pc:sldMkLst>
          <pc:docMk/>
          <pc:sldMk cId="2625831030" sldId="399"/>
        </pc:sldMkLst>
      </pc:sldChg>
      <pc:sldChg chg="modSp mod addCm modCm modNotesTx">
        <pc:chgData name="McFarland, Annette" userId="e93d1f50-85ab-41a8-a34a-185a53159573" providerId="ADAL" clId="{399FBFE8-26FB-402B-AA90-634D553E356B}" dt="2021-07-26T18:54:21.814" v="199"/>
        <pc:sldMkLst>
          <pc:docMk/>
          <pc:sldMk cId="716658175" sldId="400"/>
        </pc:sldMkLst>
        <pc:spChg chg="mod">
          <ac:chgData name="McFarland, Annette" userId="e93d1f50-85ab-41a8-a34a-185a53159573" providerId="ADAL" clId="{399FBFE8-26FB-402B-AA90-634D553E356B}" dt="2021-07-26T18:52:28.787" v="195" actId="20577"/>
          <ac:spMkLst>
            <pc:docMk/>
            <pc:sldMk cId="716658175" sldId="400"/>
            <ac:spMk id="8" creationId="{00000000-0000-0000-0000-000000000000}"/>
          </ac:spMkLst>
        </pc:spChg>
      </pc:sldChg>
      <pc:sldChg chg="modSp add del mod">
        <pc:chgData name="McFarland, Annette" userId="e93d1f50-85ab-41a8-a34a-185a53159573" providerId="ADAL" clId="{399FBFE8-26FB-402B-AA90-634D553E356B}" dt="2021-07-30T21:22:43.033" v="2558" actId="2696"/>
        <pc:sldMkLst>
          <pc:docMk/>
          <pc:sldMk cId="1253437884" sldId="401"/>
        </pc:sldMkLst>
        <pc:spChg chg="mod">
          <ac:chgData name="McFarland, Annette" userId="e93d1f50-85ab-41a8-a34a-185a53159573" providerId="ADAL" clId="{399FBFE8-26FB-402B-AA90-634D553E356B}" dt="2021-07-30T18:24:18.107" v="2557" actId="207"/>
          <ac:spMkLst>
            <pc:docMk/>
            <pc:sldMk cId="1253437884" sldId="401"/>
            <ac:spMk id="3" creationId="{00000000-0000-0000-0000-000000000000}"/>
          </ac:spMkLst>
        </pc:spChg>
      </pc:sldChg>
    </pc:docChg>
  </pc:docChgLst>
  <pc:docChgLst>
    <pc:chgData name="Zweimueller, Sally" userId="f649569d-8ee2-4724-a3fd-8ef967560e44" providerId="ADAL" clId="{6D761242-E5CB-4291-8BC6-C0A567AB3EA2}"/>
    <pc:docChg chg="undo custSel modSld modMainMaster">
      <pc:chgData name="Zweimueller, Sally" userId="f649569d-8ee2-4724-a3fd-8ef967560e44" providerId="ADAL" clId="{6D761242-E5CB-4291-8BC6-C0A567AB3EA2}" dt="2021-08-10T01:11:01.645" v="37"/>
      <pc:docMkLst>
        <pc:docMk/>
      </pc:docMkLst>
      <pc:sldChg chg="modSp mod">
        <pc:chgData name="Zweimueller, Sally" userId="f649569d-8ee2-4724-a3fd-8ef967560e44" providerId="ADAL" clId="{6D761242-E5CB-4291-8BC6-C0A567AB3EA2}" dt="2021-07-30T16:54:16.228" v="4" actId="120"/>
        <pc:sldMkLst>
          <pc:docMk/>
          <pc:sldMk cId="3304091648" sldId="295"/>
        </pc:sldMkLst>
        <pc:spChg chg="mod">
          <ac:chgData name="Zweimueller, Sally" userId="f649569d-8ee2-4724-a3fd-8ef967560e44" providerId="ADAL" clId="{6D761242-E5CB-4291-8BC6-C0A567AB3EA2}" dt="2021-07-30T16:54:16.228" v="4" actId="120"/>
          <ac:spMkLst>
            <pc:docMk/>
            <pc:sldMk cId="3304091648" sldId="295"/>
            <ac:spMk id="3" creationId="{00000000-0000-0000-0000-000000000000}"/>
          </ac:spMkLst>
        </pc:spChg>
        <pc:spChg chg="mod">
          <ac:chgData name="Zweimueller, Sally" userId="f649569d-8ee2-4724-a3fd-8ef967560e44" providerId="ADAL" clId="{6D761242-E5CB-4291-8BC6-C0A567AB3EA2}" dt="2021-07-30T16:54:11.749" v="2" actId="1076"/>
          <ac:spMkLst>
            <pc:docMk/>
            <pc:sldMk cId="3304091648" sldId="295"/>
            <ac:spMk id="4" creationId="{E0567F55-DAD7-430F-AEA5-D0C0F17E669B}"/>
          </ac:spMkLst>
        </pc:spChg>
      </pc:sldChg>
      <pc:sldChg chg="modSp mod">
        <pc:chgData name="Zweimueller, Sally" userId="f649569d-8ee2-4724-a3fd-8ef967560e44" providerId="ADAL" clId="{6D761242-E5CB-4291-8BC6-C0A567AB3EA2}" dt="2021-08-10T01:06:04.086" v="23" actId="14100"/>
        <pc:sldMkLst>
          <pc:docMk/>
          <pc:sldMk cId="609276143" sldId="377"/>
        </pc:sldMkLst>
        <pc:graphicFrameChg chg="mod">
          <ac:chgData name="Zweimueller, Sally" userId="f649569d-8ee2-4724-a3fd-8ef967560e44" providerId="ADAL" clId="{6D761242-E5CB-4291-8BC6-C0A567AB3EA2}" dt="2021-08-10T01:06:04.086" v="23" actId="14100"/>
          <ac:graphicFrameMkLst>
            <pc:docMk/>
            <pc:sldMk cId="609276143" sldId="377"/>
            <ac:graphicFrameMk id="12" creationId="{00000000-0000-0000-0000-000000000000}"/>
          </ac:graphicFrameMkLst>
        </pc:graphicFrameChg>
      </pc:sldChg>
      <pc:sldChg chg="modSp mod delCm">
        <pc:chgData name="Zweimueller, Sally" userId="f649569d-8ee2-4724-a3fd-8ef967560e44" providerId="ADAL" clId="{6D761242-E5CB-4291-8BC6-C0A567AB3EA2}" dt="2021-08-10T01:09:04.268" v="35" actId="27918"/>
        <pc:sldMkLst>
          <pc:docMk/>
          <pc:sldMk cId="22920968" sldId="383"/>
        </pc:sldMkLst>
        <pc:graphicFrameChg chg="mod">
          <ac:chgData name="Zweimueller, Sally" userId="f649569d-8ee2-4724-a3fd-8ef967560e44" providerId="ADAL" clId="{6D761242-E5CB-4291-8BC6-C0A567AB3EA2}" dt="2021-08-10T01:08:32.015" v="27" actId="14100"/>
          <ac:graphicFrameMkLst>
            <pc:docMk/>
            <pc:sldMk cId="22920968" sldId="383"/>
            <ac:graphicFrameMk id="12" creationId="{C0AF9279-ED53-484A-BE3C-2E3D46EAEE5F}"/>
          </ac:graphicFrameMkLst>
        </pc:graphicFrameChg>
      </pc:sldChg>
      <pc:sldChg chg="addCm modCm">
        <pc:chgData name="Zweimueller, Sally" userId="f649569d-8ee2-4724-a3fd-8ef967560e44" providerId="ADAL" clId="{6D761242-E5CB-4291-8BC6-C0A567AB3EA2}" dt="2021-08-10T01:11:01.645" v="37"/>
        <pc:sldMkLst>
          <pc:docMk/>
          <pc:sldMk cId="722472227" sldId="387"/>
        </pc:sldMkLst>
      </pc:sldChg>
      <pc:sldChg chg="modSp mod delCm">
        <pc:chgData name="Zweimueller, Sally" userId="f649569d-8ee2-4724-a3fd-8ef967560e44" providerId="ADAL" clId="{6D761242-E5CB-4291-8BC6-C0A567AB3EA2}" dt="2021-08-10T01:02:10.913" v="10" actId="20577"/>
        <pc:sldMkLst>
          <pc:docMk/>
          <pc:sldMk cId="716658175" sldId="400"/>
        </pc:sldMkLst>
        <pc:spChg chg="mod">
          <ac:chgData name="Zweimueller, Sally" userId="f649569d-8ee2-4724-a3fd-8ef967560e44" providerId="ADAL" clId="{6D761242-E5CB-4291-8BC6-C0A567AB3EA2}" dt="2021-08-10T01:02:10.913" v="10" actId="20577"/>
          <ac:spMkLst>
            <pc:docMk/>
            <pc:sldMk cId="716658175" sldId="400"/>
            <ac:spMk id="8" creationId="{00000000-0000-0000-0000-000000000000}"/>
          </ac:spMkLst>
        </pc:spChg>
      </pc:sldChg>
      <pc:sldMasterChg chg="modSldLayout">
        <pc:chgData name="Zweimueller, Sally" userId="f649569d-8ee2-4724-a3fd-8ef967560e44" providerId="ADAL" clId="{6D761242-E5CB-4291-8BC6-C0A567AB3EA2}" dt="2021-07-30T16:54:02.848" v="1"/>
        <pc:sldMasterMkLst>
          <pc:docMk/>
          <pc:sldMasterMk cId="2120338410" sldId="2147483667"/>
        </pc:sldMasterMkLst>
        <pc:sldLayoutChg chg="addSp delSp modSp mod">
          <pc:chgData name="Zweimueller, Sally" userId="f649569d-8ee2-4724-a3fd-8ef967560e44" providerId="ADAL" clId="{6D761242-E5CB-4291-8BC6-C0A567AB3EA2}" dt="2021-07-30T16:54:02.848" v="1"/>
          <pc:sldLayoutMkLst>
            <pc:docMk/>
            <pc:sldMasterMk cId="2120338410" sldId="2147483667"/>
            <pc:sldLayoutMk cId="2867170779" sldId="2147483668"/>
          </pc:sldLayoutMkLst>
          <pc:spChg chg="del">
            <ac:chgData name="Zweimueller, Sally" userId="f649569d-8ee2-4724-a3fd-8ef967560e44" providerId="ADAL" clId="{6D761242-E5CB-4291-8BC6-C0A567AB3EA2}" dt="2021-07-30T16:53:59.804" v="0" actId="478"/>
            <ac:spMkLst>
              <pc:docMk/>
              <pc:sldMasterMk cId="2120338410" sldId="2147483667"/>
              <pc:sldLayoutMk cId="2867170779" sldId="2147483668"/>
              <ac:spMk id="5" creationId="{48717A92-BB1C-410C-B86F-29A5976E0998}"/>
            </ac:spMkLst>
          </pc:spChg>
          <pc:spChg chg="add mod">
            <ac:chgData name="Zweimueller, Sally" userId="f649569d-8ee2-4724-a3fd-8ef967560e44" providerId="ADAL" clId="{6D761242-E5CB-4291-8BC6-C0A567AB3EA2}" dt="2021-07-30T16:54:02.848" v="1"/>
            <ac:spMkLst>
              <pc:docMk/>
              <pc:sldMasterMk cId="2120338410" sldId="2147483667"/>
              <pc:sldLayoutMk cId="2867170779" sldId="2147483668"/>
              <ac:spMk id="8" creationId="{4BD435F6-F1D2-4502-9B7D-B24B88289F26}"/>
            </ac:spMkLst>
          </pc:spChg>
          <pc:spChg chg="mod">
            <ac:chgData name="Zweimueller, Sally" userId="f649569d-8ee2-4724-a3fd-8ef967560e44" providerId="ADAL" clId="{6D761242-E5CB-4291-8BC6-C0A567AB3EA2}" dt="2021-07-30T16:54:02.848" v="1"/>
            <ac:spMkLst>
              <pc:docMk/>
              <pc:sldMasterMk cId="2120338410" sldId="2147483667"/>
              <pc:sldLayoutMk cId="2867170779" sldId="2147483668"/>
              <ac:spMk id="12" creationId="{3EFF6E41-3D43-4E5F-9159-005BAF626E8C}"/>
            </ac:spMkLst>
          </pc:spChg>
          <pc:spChg chg="mod">
            <ac:chgData name="Zweimueller, Sally" userId="f649569d-8ee2-4724-a3fd-8ef967560e44" providerId="ADAL" clId="{6D761242-E5CB-4291-8BC6-C0A567AB3EA2}" dt="2021-07-30T16:54:02.848" v="1"/>
            <ac:spMkLst>
              <pc:docMk/>
              <pc:sldMasterMk cId="2120338410" sldId="2147483667"/>
              <pc:sldLayoutMk cId="2867170779" sldId="2147483668"/>
              <ac:spMk id="13" creationId="{726EEBA3-A825-4280-A984-9F8EC678C25B}"/>
            </ac:spMkLst>
          </pc:spChg>
          <pc:grpChg chg="del">
            <ac:chgData name="Zweimueller, Sally" userId="f649569d-8ee2-4724-a3fd-8ef967560e44" providerId="ADAL" clId="{6D761242-E5CB-4291-8BC6-C0A567AB3EA2}" dt="2021-07-30T16:53:59.804" v="0" actId="478"/>
            <ac:grpSpMkLst>
              <pc:docMk/>
              <pc:sldMasterMk cId="2120338410" sldId="2147483667"/>
              <pc:sldLayoutMk cId="2867170779" sldId="2147483668"/>
              <ac:grpSpMk id="9" creationId="{33E8D68A-1EF6-44E4-BE54-268908D46EE1}"/>
            </ac:grpSpMkLst>
          </pc:grpChg>
          <pc:grpChg chg="add mod">
            <ac:chgData name="Zweimueller, Sally" userId="f649569d-8ee2-4724-a3fd-8ef967560e44" providerId="ADAL" clId="{6D761242-E5CB-4291-8BC6-C0A567AB3EA2}" dt="2021-07-30T16:54:02.848" v="1"/>
            <ac:grpSpMkLst>
              <pc:docMk/>
              <pc:sldMasterMk cId="2120338410" sldId="2147483667"/>
              <pc:sldLayoutMk cId="2867170779" sldId="2147483668"/>
              <ac:grpSpMk id="10" creationId="{5C2558DA-29B9-4B49-A78E-EA656B52F66B}"/>
            </ac:grpSpMkLst>
          </pc:grpChg>
          <pc:picChg chg="mod">
            <ac:chgData name="Zweimueller, Sally" userId="f649569d-8ee2-4724-a3fd-8ef967560e44" providerId="ADAL" clId="{6D761242-E5CB-4291-8BC6-C0A567AB3EA2}" dt="2021-07-30T16:54:02.848" v="1"/>
            <ac:picMkLst>
              <pc:docMk/>
              <pc:sldMasterMk cId="2120338410" sldId="2147483667"/>
              <pc:sldLayoutMk cId="2867170779" sldId="2147483668"/>
              <ac:picMk id="11" creationId="{33379E2A-5277-4350-B43F-34057CA1E137}"/>
            </ac:picMkLst>
          </pc:picChg>
          <pc:picChg chg="add mod">
            <ac:chgData name="Zweimueller, Sally" userId="f649569d-8ee2-4724-a3fd-8ef967560e44" providerId="ADAL" clId="{6D761242-E5CB-4291-8BC6-C0A567AB3EA2}" dt="2021-07-30T16:54:02.848" v="1"/>
            <ac:picMkLst>
              <pc:docMk/>
              <pc:sldMasterMk cId="2120338410" sldId="2147483667"/>
              <pc:sldLayoutMk cId="2867170779" sldId="2147483668"/>
              <ac:picMk id="14" creationId="{39EB85BE-468F-4811-BB7F-D640C21F5C11}"/>
            </ac:picMkLst>
          </pc:picChg>
        </pc:sldLayoutChg>
      </pc:sldMasterChg>
    </pc:docChg>
  </pc:docChgLst>
  <pc:docChgLst>
    <pc:chgData name="McFarland, Annette" userId="e93d1f50-85ab-41a8-a34a-185a53159573" providerId="ADAL" clId="{E8B1C07F-9552-4FEE-A607-CBC0127B5894}"/>
    <pc:docChg chg="modSld">
      <pc:chgData name="McFarland, Annette" userId="e93d1f50-85ab-41a8-a34a-185a53159573" providerId="ADAL" clId="{E8B1C07F-9552-4FEE-A607-CBC0127B5894}" dt="2021-09-20T14:30:45.145" v="17" actId="14100"/>
      <pc:docMkLst>
        <pc:docMk/>
      </pc:docMkLst>
      <pc:sldChg chg="modSp mod">
        <pc:chgData name="McFarland, Annette" userId="e93d1f50-85ab-41a8-a34a-185a53159573" providerId="ADAL" clId="{E8B1C07F-9552-4FEE-A607-CBC0127B5894}" dt="2021-09-20T14:30:35.450" v="8" actId="14100"/>
        <pc:sldMkLst>
          <pc:docMk/>
          <pc:sldMk cId="3333170890" sldId="376"/>
        </pc:sldMkLst>
        <pc:spChg chg="mod">
          <ac:chgData name="McFarland, Annette" userId="e93d1f50-85ab-41a8-a34a-185a53159573" providerId="ADAL" clId="{E8B1C07F-9552-4FEE-A607-CBC0127B5894}" dt="2021-09-20T14:30:35.450" v="8" actId="14100"/>
          <ac:spMkLst>
            <pc:docMk/>
            <pc:sldMk cId="3333170890" sldId="376"/>
            <ac:spMk id="17" creationId="{97950CEC-7415-475F-869F-03FB67860EC0}"/>
          </ac:spMkLst>
        </pc:spChg>
        <pc:cxnChg chg="mod">
          <ac:chgData name="McFarland, Annette" userId="e93d1f50-85ab-41a8-a34a-185a53159573" providerId="ADAL" clId="{E8B1C07F-9552-4FEE-A607-CBC0127B5894}" dt="2021-09-20T14:30:35.450" v="8" actId="14100"/>
          <ac:cxnSpMkLst>
            <pc:docMk/>
            <pc:sldMk cId="3333170890" sldId="376"/>
            <ac:cxnSpMk id="19" creationId="{F1913A00-8A53-4A15-AC47-CED6ABB75A6B}"/>
          </ac:cxnSpMkLst>
        </pc:cxnChg>
      </pc:sldChg>
      <pc:sldChg chg="modSp mod">
        <pc:chgData name="McFarland, Annette" userId="e93d1f50-85ab-41a8-a34a-185a53159573" providerId="ADAL" clId="{E8B1C07F-9552-4FEE-A607-CBC0127B5894}" dt="2021-09-20T14:30:45.145" v="17" actId="14100"/>
        <pc:sldMkLst>
          <pc:docMk/>
          <pc:sldMk cId="3311762404" sldId="382"/>
        </pc:sldMkLst>
        <pc:spChg chg="mod">
          <ac:chgData name="McFarland, Annette" userId="e93d1f50-85ab-41a8-a34a-185a53159573" providerId="ADAL" clId="{E8B1C07F-9552-4FEE-A607-CBC0127B5894}" dt="2021-09-20T14:30:45.145" v="17" actId="14100"/>
          <ac:spMkLst>
            <pc:docMk/>
            <pc:sldMk cId="3311762404" sldId="382"/>
            <ac:spMk id="18" creationId="{425F6F8C-AD44-48CF-A683-5474E0DBFB73}"/>
          </ac:spMkLst>
        </pc:spChg>
        <pc:cxnChg chg="mod">
          <ac:chgData name="McFarland, Annette" userId="e93d1f50-85ab-41a8-a34a-185a53159573" providerId="ADAL" clId="{E8B1C07F-9552-4FEE-A607-CBC0127B5894}" dt="2021-09-20T14:30:45.145" v="17" actId="14100"/>
          <ac:cxnSpMkLst>
            <pc:docMk/>
            <pc:sldMk cId="3311762404" sldId="382"/>
            <ac:cxnSpMk id="20" creationId="{29559006-0A4E-431E-9C97-9EE85134DBFF}"/>
          </ac:cxnSpMkLst>
        </pc:cxnChg>
      </pc:sldChg>
    </pc:docChg>
  </pc:docChgLst>
  <pc:docChgLst>
    <pc:chgData name="Nybro, Erica" userId="1492e0a9-8f05-4098-a64e-a6e438108755" providerId="ADAL" clId="{01290463-8A5D-41B0-81D1-CC06C60AA003}"/>
    <pc:docChg chg="undo custSel addSld delSld modSld delMainMaster modMainMaster">
      <pc:chgData name="Nybro, Erica" userId="1492e0a9-8f05-4098-a64e-a6e438108755" providerId="ADAL" clId="{01290463-8A5D-41B0-81D1-CC06C60AA003}" dt="2021-06-23T20:06:11.122" v="759" actId="207"/>
      <pc:docMkLst>
        <pc:docMk/>
      </pc:docMkLst>
      <pc:sldChg chg="del">
        <pc:chgData name="Nybro, Erica" userId="1492e0a9-8f05-4098-a64e-a6e438108755" providerId="ADAL" clId="{01290463-8A5D-41B0-81D1-CC06C60AA003}" dt="2021-06-23T15:21:12.835" v="7" actId="47"/>
        <pc:sldMkLst>
          <pc:docMk/>
          <pc:sldMk cId="1289625166" sldId="257"/>
        </pc:sldMkLst>
      </pc:sldChg>
      <pc:sldChg chg="addSp delSp modSp mod">
        <pc:chgData name="Nybro, Erica" userId="1492e0a9-8f05-4098-a64e-a6e438108755" providerId="ADAL" clId="{01290463-8A5D-41B0-81D1-CC06C60AA003}" dt="2021-06-23T15:50:29.360" v="360" actId="20577"/>
        <pc:sldMkLst>
          <pc:docMk/>
          <pc:sldMk cId="2985193522" sldId="258"/>
        </pc:sldMkLst>
        <pc:spChg chg="mod">
          <ac:chgData name="Nybro, Erica" userId="1492e0a9-8f05-4098-a64e-a6e438108755" providerId="ADAL" clId="{01290463-8A5D-41B0-81D1-CC06C60AA003}" dt="2021-06-23T15:50:29.360" v="360" actId="20577"/>
          <ac:spMkLst>
            <pc:docMk/>
            <pc:sldMk cId="2985193522" sldId="258"/>
            <ac:spMk id="3" creationId="{00000000-0000-0000-0000-000000000000}"/>
          </ac:spMkLst>
        </pc:spChg>
        <pc:spChg chg="mod">
          <ac:chgData name="Nybro, Erica" userId="1492e0a9-8f05-4098-a64e-a6e438108755" providerId="ADAL" clId="{01290463-8A5D-41B0-81D1-CC06C60AA003}" dt="2021-06-23T15:33:38.897" v="48" actId="20577"/>
          <ac:spMkLst>
            <pc:docMk/>
            <pc:sldMk cId="2985193522" sldId="258"/>
            <ac:spMk id="5" creationId="{00000000-0000-0000-0000-000000000000}"/>
          </ac:spMkLst>
        </pc:spChg>
        <pc:picChg chg="add del mod">
          <ac:chgData name="Nybro, Erica" userId="1492e0a9-8f05-4098-a64e-a6e438108755" providerId="ADAL" clId="{01290463-8A5D-41B0-81D1-CC06C60AA003}" dt="2021-06-23T15:33:08.955" v="14" actId="478"/>
          <ac:picMkLst>
            <pc:docMk/>
            <pc:sldMk cId="2985193522" sldId="258"/>
            <ac:picMk id="4" creationId="{5D369794-2DF0-4931-AD60-C1BFA02A1A02}"/>
          </ac:picMkLst>
        </pc:picChg>
        <pc:picChg chg="add mod">
          <ac:chgData name="Nybro, Erica" userId="1492e0a9-8f05-4098-a64e-a6e438108755" providerId="ADAL" clId="{01290463-8A5D-41B0-81D1-CC06C60AA003}" dt="2021-06-23T15:33:30.532" v="20" actId="208"/>
          <ac:picMkLst>
            <pc:docMk/>
            <pc:sldMk cId="2985193522" sldId="258"/>
            <ac:picMk id="7" creationId="{8548414F-6841-4362-AAC5-7561061EFCC2}"/>
          </ac:picMkLst>
        </pc:picChg>
      </pc:sldChg>
      <pc:sldChg chg="modSp mod">
        <pc:chgData name="Nybro, Erica" userId="1492e0a9-8f05-4098-a64e-a6e438108755" providerId="ADAL" clId="{01290463-8A5D-41B0-81D1-CC06C60AA003}" dt="2021-06-23T20:06:11.122" v="759" actId="207"/>
        <pc:sldMkLst>
          <pc:docMk/>
          <pc:sldMk cId="519782457" sldId="274"/>
        </pc:sldMkLst>
        <pc:spChg chg="mod">
          <ac:chgData name="Nybro, Erica" userId="1492e0a9-8f05-4098-a64e-a6e438108755" providerId="ADAL" clId="{01290463-8A5D-41B0-81D1-CC06C60AA003}" dt="2021-06-23T20:06:11.122" v="759" actId="207"/>
          <ac:spMkLst>
            <pc:docMk/>
            <pc:sldMk cId="519782457" sldId="274"/>
            <ac:spMk id="3" creationId="{00000000-0000-0000-0000-000000000000}"/>
          </ac:spMkLst>
        </pc:spChg>
      </pc:sldChg>
      <pc:sldChg chg="modSp mod">
        <pc:chgData name="Nybro, Erica" userId="1492e0a9-8f05-4098-a64e-a6e438108755" providerId="ADAL" clId="{01290463-8A5D-41B0-81D1-CC06C60AA003}" dt="2021-06-23T15:21:08.945" v="6" actId="20577"/>
        <pc:sldMkLst>
          <pc:docMk/>
          <pc:sldMk cId="3304091648" sldId="295"/>
        </pc:sldMkLst>
        <pc:spChg chg="mod">
          <ac:chgData name="Nybro, Erica" userId="1492e0a9-8f05-4098-a64e-a6e438108755" providerId="ADAL" clId="{01290463-8A5D-41B0-81D1-CC06C60AA003}" dt="2021-06-23T15:21:08.945" v="6" actId="20577"/>
          <ac:spMkLst>
            <pc:docMk/>
            <pc:sldMk cId="3304091648" sldId="295"/>
            <ac:spMk id="4" creationId="{E0567F55-DAD7-430F-AEA5-D0C0F17E669B}"/>
          </ac:spMkLst>
        </pc:spChg>
      </pc:sldChg>
      <pc:sldChg chg="del">
        <pc:chgData name="Nybro, Erica" userId="1492e0a9-8f05-4098-a64e-a6e438108755" providerId="ADAL" clId="{01290463-8A5D-41B0-81D1-CC06C60AA003}" dt="2021-06-23T15:57:14.246" v="455" actId="47"/>
        <pc:sldMkLst>
          <pc:docMk/>
          <pc:sldMk cId="2520128020" sldId="364"/>
        </pc:sldMkLst>
      </pc:sldChg>
      <pc:sldChg chg="addSp delSp modSp del mod">
        <pc:chgData name="Nybro, Erica" userId="1492e0a9-8f05-4098-a64e-a6e438108755" providerId="ADAL" clId="{01290463-8A5D-41B0-81D1-CC06C60AA003}" dt="2021-06-23T15:50:17.333" v="345" actId="47"/>
        <pc:sldMkLst>
          <pc:docMk/>
          <pc:sldMk cId="1406214587" sldId="371"/>
        </pc:sldMkLst>
        <pc:spChg chg="mod">
          <ac:chgData name="Nybro, Erica" userId="1492e0a9-8f05-4098-a64e-a6e438108755" providerId="ADAL" clId="{01290463-8A5D-41B0-81D1-CC06C60AA003}" dt="2021-06-23T15:48:57.262" v="341" actId="207"/>
          <ac:spMkLst>
            <pc:docMk/>
            <pc:sldMk cId="1406214587" sldId="371"/>
            <ac:spMk id="3" creationId="{00000000-0000-0000-0000-000000000000}"/>
          </ac:spMkLst>
        </pc:spChg>
        <pc:spChg chg="add mod">
          <ac:chgData name="Nybro, Erica" userId="1492e0a9-8f05-4098-a64e-a6e438108755" providerId="ADAL" clId="{01290463-8A5D-41B0-81D1-CC06C60AA003}" dt="2021-06-23T15:49:08.843" v="343"/>
          <ac:spMkLst>
            <pc:docMk/>
            <pc:sldMk cId="1406214587" sldId="371"/>
            <ac:spMk id="4" creationId="{790AE2E6-3E77-4F06-89DF-882A97FF205C}"/>
          </ac:spMkLst>
        </pc:spChg>
        <pc:spChg chg="del">
          <ac:chgData name="Nybro, Erica" userId="1492e0a9-8f05-4098-a64e-a6e438108755" providerId="ADAL" clId="{01290463-8A5D-41B0-81D1-CC06C60AA003}" dt="2021-06-23T15:49:07.836" v="342" actId="478"/>
          <ac:spMkLst>
            <pc:docMk/>
            <pc:sldMk cId="1406214587" sldId="371"/>
            <ac:spMk id="5" creationId="{00000000-0000-0000-0000-000000000000}"/>
          </ac:spMkLst>
        </pc:spChg>
        <pc:picChg chg="add mod">
          <ac:chgData name="Nybro, Erica" userId="1492e0a9-8f05-4098-a64e-a6e438108755" providerId="ADAL" clId="{01290463-8A5D-41B0-81D1-CC06C60AA003}" dt="2021-06-23T15:49:08.843" v="343"/>
          <ac:picMkLst>
            <pc:docMk/>
            <pc:sldMk cId="1406214587" sldId="371"/>
            <ac:picMk id="6" creationId="{D85BD0DE-9783-4064-BCFE-1C7E8E635DF1}"/>
          </ac:picMkLst>
        </pc:picChg>
      </pc:sldChg>
      <pc:sldChg chg="addSp delSp modSp mod">
        <pc:chgData name="Nybro, Erica" userId="1492e0a9-8f05-4098-a64e-a6e438108755" providerId="ADAL" clId="{01290463-8A5D-41B0-81D1-CC06C60AA003}" dt="2021-06-23T15:50:41.374" v="364" actId="1076"/>
        <pc:sldMkLst>
          <pc:docMk/>
          <pc:sldMk cId="2844046156" sldId="372"/>
        </pc:sldMkLst>
        <pc:spChg chg="mod">
          <ac:chgData name="Nybro, Erica" userId="1492e0a9-8f05-4098-a64e-a6e438108755" providerId="ADAL" clId="{01290463-8A5D-41B0-81D1-CC06C60AA003}" dt="2021-06-23T15:50:21.850" v="347" actId="6549"/>
          <ac:spMkLst>
            <pc:docMk/>
            <pc:sldMk cId="2844046156" sldId="372"/>
            <ac:spMk id="3" creationId="{00000000-0000-0000-0000-000000000000}"/>
          </ac:spMkLst>
        </pc:spChg>
        <pc:spChg chg="add mod">
          <ac:chgData name="Nybro, Erica" userId="1492e0a9-8f05-4098-a64e-a6e438108755" providerId="ADAL" clId="{01290463-8A5D-41B0-81D1-CC06C60AA003}" dt="2021-06-23T15:50:41.374" v="364" actId="1076"/>
          <ac:spMkLst>
            <pc:docMk/>
            <pc:sldMk cId="2844046156" sldId="372"/>
            <ac:spMk id="4" creationId="{D2D6F105-0020-444C-AF60-509412123B5E}"/>
          </ac:spMkLst>
        </pc:spChg>
        <pc:spChg chg="del">
          <ac:chgData name="Nybro, Erica" userId="1492e0a9-8f05-4098-a64e-a6e438108755" providerId="ADAL" clId="{01290463-8A5D-41B0-81D1-CC06C60AA003}" dt="2021-06-23T15:50:38.814" v="363" actId="478"/>
          <ac:spMkLst>
            <pc:docMk/>
            <pc:sldMk cId="2844046156" sldId="372"/>
            <ac:spMk id="5" creationId="{00000000-0000-0000-0000-000000000000}"/>
          </ac:spMkLst>
        </pc:spChg>
        <pc:picChg chg="add mod">
          <ac:chgData name="Nybro, Erica" userId="1492e0a9-8f05-4098-a64e-a6e438108755" providerId="ADAL" clId="{01290463-8A5D-41B0-81D1-CC06C60AA003}" dt="2021-06-23T15:50:41.374" v="364" actId="1076"/>
          <ac:picMkLst>
            <pc:docMk/>
            <pc:sldMk cId="2844046156" sldId="372"/>
            <ac:picMk id="6" creationId="{310D53A2-BEEB-4F6B-9AAB-7F7154A330A6}"/>
          </ac:picMkLst>
        </pc:picChg>
      </pc:sldChg>
      <pc:sldChg chg="addSp delSp modSp mod">
        <pc:chgData name="Nybro, Erica" userId="1492e0a9-8f05-4098-a64e-a6e438108755" providerId="ADAL" clId="{01290463-8A5D-41B0-81D1-CC06C60AA003}" dt="2021-06-23T15:50:51.125" v="368"/>
        <pc:sldMkLst>
          <pc:docMk/>
          <pc:sldMk cId="448893508" sldId="373"/>
        </pc:sldMkLst>
        <pc:spChg chg="mod">
          <ac:chgData name="Nybro, Erica" userId="1492e0a9-8f05-4098-a64e-a6e438108755" providerId="ADAL" clId="{01290463-8A5D-41B0-81D1-CC06C60AA003}" dt="2021-06-23T15:50:48.989" v="366" actId="207"/>
          <ac:spMkLst>
            <pc:docMk/>
            <pc:sldMk cId="448893508" sldId="373"/>
            <ac:spMk id="3" creationId="{00000000-0000-0000-0000-000000000000}"/>
          </ac:spMkLst>
        </pc:spChg>
        <pc:spChg chg="add mod">
          <ac:chgData name="Nybro, Erica" userId="1492e0a9-8f05-4098-a64e-a6e438108755" providerId="ADAL" clId="{01290463-8A5D-41B0-81D1-CC06C60AA003}" dt="2021-06-23T15:50:51.125" v="368"/>
          <ac:spMkLst>
            <pc:docMk/>
            <pc:sldMk cId="448893508" sldId="373"/>
            <ac:spMk id="4" creationId="{0A9173E7-FA57-43C0-BB90-02F09A06771E}"/>
          </ac:spMkLst>
        </pc:spChg>
        <pc:spChg chg="del">
          <ac:chgData name="Nybro, Erica" userId="1492e0a9-8f05-4098-a64e-a6e438108755" providerId="ADAL" clId="{01290463-8A5D-41B0-81D1-CC06C60AA003}" dt="2021-06-23T15:50:50.205" v="367" actId="478"/>
          <ac:spMkLst>
            <pc:docMk/>
            <pc:sldMk cId="448893508" sldId="373"/>
            <ac:spMk id="5" creationId="{00000000-0000-0000-0000-000000000000}"/>
          </ac:spMkLst>
        </pc:spChg>
        <pc:picChg chg="add mod">
          <ac:chgData name="Nybro, Erica" userId="1492e0a9-8f05-4098-a64e-a6e438108755" providerId="ADAL" clId="{01290463-8A5D-41B0-81D1-CC06C60AA003}" dt="2021-06-23T15:50:51.125" v="368"/>
          <ac:picMkLst>
            <pc:docMk/>
            <pc:sldMk cId="448893508" sldId="373"/>
            <ac:picMk id="6" creationId="{FE6B471D-57C2-434A-AF36-C2E16690E94F}"/>
          </ac:picMkLst>
        </pc:picChg>
      </pc:sldChg>
      <pc:sldChg chg="modSp mod">
        <pc:chgData name="Nybro, Erica" userId="1492e0a9-8f05-4098-a64e-a6e438108755" providerId="ADAL" clId="{01290463-8A5D-41B0-81D1-CC06C60AA003}" dt="2021-06-23T15:38:34.645" v="144" actId="207"/>
        <pc:sldMkLst>
          <pc:docMk/>
          <pc:sldMk cId="402380288" sldId="375"/>
        </pc:sldMkLst>
        <pc:spChg chg="mod">
          <ac:chgData name="Nybro, Erica" userId="1492e0a9-8f05-4098-a64e-a6e438108755" providerId="ADAL" clId="{01290463-8A5D-41B0-81D1-CC06C60AA003}" dt="2021-06-23T15:38:34.645" v="144" actId="207"/>
          <ac:spMkLst>
            <pc:docMk/>
            <pc:sldMk cId="402380288" sldId="375"/>
            <ac:spMk id="10" creationId="{00000000-0000-0000-0000-000000000000}"/>
          </ac:spMkLst>
        </pc:spChg>
        <pc:graphicFrameChg chg="mod">
          <ac:chgData name="Nybro, Erica" userId="1492e0a9-8f05-4098-a64e-a6e438108755" providerId="ADAL" clId="{01290463-8A5D-41B0-81D1-CC06C60AA003}" dt="2021-06-23T15:38:26.470" v="142" actId="207"/>
          <ac:graphicFrameMkLst>
            <pc:docMk/>
            <pc:sldMk cId="402380288" sldId="375"/>
            <ac:graphicFrameMk id="8" creationId="{00000000-0000-0000-0000-000000000000}"/>
          </ac:graphicFrameMkLst>
        </pc:graphicFrameChg>
      </pc:sldChg>
      <pc:sldChg chg="addSp delSp modSp mod">
        <pc:chgData name="Nybro, Erica" userId="1492e0a9-8f05-4098-a64e-a6e438108755" providerId="ADAL" clId="{01290463-8A5D-41B0-81D1-CC06C60AA003}" dt="2021-06-23T15:40:10.185" v="174" actId="20577"/>
        <pc:sldMkLst>
          <pc:docMk/>
          <pc:sldMk cId="3333170890" sldId="376"/>
        </pc:sldMkLst>
        <pc:spChg chg="mod">
          <ac:chgData name="Nybro, Erica" userId="1492e0a9-8f05-4098-a64e-a6e438108755" providerId="ADAL" clId="{01290463-8A5D-41B0-81D1-CC06C60AA003}" dt="2021-06-23T15:40:10.185" v="174" actId="20577"/>
          <ac:spMkLst>
            <pc:docMk/>
            <pc:sldMk cId="3333170890" sldId="376"/>
            <ac:spMk id="2" creationId="{00000000-0000-0000-0000-000000000000}"/>
          </ac:spMkLst>
        </pc:spChg>
        <pc:spChg chg="del mod">
          <ac:chgData name="Nybro, Erica" userId="1492e0a9-8f05-4098-a64e-a6e438108755" providerId="ADAL" clId="{01290463-8A5D-41B0-81D1-CC06C60AA003}" dt="2021-06-23T15:39:07.663" v="147" actId="478"/>
          <ac:spMkLst>
            <pc:docMk/>
            <pc:sldMk cId="3333170890" sldId="376"/>
            <ac:spMk id="5" creationId="{00000000-0000-0000-0000-000000000000}"/>
          </ac:spMkLst>
        </pc:spChg>
        <pc:spChg chg="mod">
          <ac:chgData name="Nybro, Erica" userId="1492e0a9-8f05-4098-a64e-a6e438108755" providerId="ADAL" clId="{01290463-8A5D-41B0-81D1-CC06C60AA003}" dt="2021-06-23T15:39:04.464" v="145"/>
          <ac:spMkLst>
            <pc:docMk/>
            <pc:sldMk cId="3333170890" sldId="376"/>
            <ac:spMk id="7" creationId="{E2C25039-E19D-4E3E-8832-8177D1C942A5}"/>
          </ac:spMkLst>
        </pc:spChg>
        <pc:spChg chg="mod">
          <ac:chgData name="Nybro, Erica" userId="1492e0a9-8f05-4098-a64e-a6e438108755" providerId="ADAL" clId="{01290463-8A5D-41B0-81D1-CC06C60AA003}" dt="2021-06-23T15:39:57.225" v="164" actId="207"/>
          <ac:spMkLst>
            <pc:docMk/>
            <pc:sldMk cId="3333170890" sldId="376"/>
            <ac:spMk id="8" creationId="{5279B09E-C55C-4A65-B60F-CD14FC528541}"/>
          </ac:spMkLst>
        </pc:spChg>
        <pc:spChg chg="mod">
          <ac:chgData name="Nybro, Erica" userId="1492e0a9-8f05-4098-a64e-a6e438108755" providerId="ADAL" clId="{01290463-8A5D-41B0-81D1-CC06C60AA003}" dt="2021-06-23T15:39:43.310" v="162" actId="207"/>
          <ac:spMkLst>
            <pc:docMk/>
            <pc:sldMk cId="3333170890" sldId="376"/>
            <ac:spMk id="9" creationId="{E2E016C8-3114-4A58-9B62-E24AEEC67B8E}"/>
          </ac:spMkLst>
        </pc:spChg>
        <pc:spChg chg="mod">
          <ac:chgData name="Nybro, Erica" userId="1492e0a9-8f05-4098-a64e-a6e438108755" providerId="ADAL" clId="{01290463-8A5D-41B0-81D1-CC06C60AA003}" dt="2021-06-23T15:40:01.339" v="165" actId="207"/>
          <ac:spMkLst>
            <pc:docMk/>
            <pc:sldMk cId="3333170890" sldId="376"/>
            <ac:spMk id="10" creationId="{9C56AB79-425F-471F-8ED2-560A9539F77D}"/>
          </ac:spMkLst>
        </pc:spChg>
        <pc:spChg chg="mod">
          <ac:chgData name="Nybro, Erica" userId="1492e0a9-8f05-4098-a64e-a6e438108755" providerId="ADAL" clId="{01290463-8A5D-41B0-81D1-CC06C60AA003}" dt="2021-06-23T15:39:04.464" v="145"/>
          <ac:spMkLst>
            <pc:docMk/>
            <pc:sldMk cId="3333170890" sldId="376"/>
            <ac:spMk id="11" creationId="{5429CE56-FB43-493E-B73D-5EBBFF1EF9C8}"/>
          </ac:spMkLst>
        </pc:spChg>
        <pc:spChg chg="mod">
          <ac:chgData name="Nybro, Erica" userId="1492e0a9-8f05-4098-a64e-a6e438108755" providerId="ADAL" clId="{01290463-8A5D-41B0-81D1-CC06C60AA003}" dt="2021-06-23T15:39:04.464" v="145"/>
          <ac:spMkLst>
            <pc:docMk/>
            <pc:sldMk cId="3333170890" sldId="376"/>
            <ac:spMk id="12" creationId="{6580FA96-121A-45AE-B0C1-9576F5AA62C8}"/>
          </ac:spMkLst>
        </pc:spChg>
        <pc:spChg chg="add mod">
          <ac:chgData name="Nybro, Erica" userId="1492e0a9-8f05-4098-a64e-a6e438108755" providerId="ADAL" clId="{01290463-8A5D-41B0-81D1-CC06C60AA003}" dt="2021-06-23T15:39:24.734" v="157" actId="20577"/>
          <ac:spMkLst>
            <pc:docMk/>
            <pc:sldMk cId="3333170890" sldId="376"/>
            <ac:spMk id="13" creationId="{B645EB82-B2DF-46F3-866A-81FD9D304334}"/>
          </ac:spMkLst>
        </pc:spChg>
        <pc:spChg chg="add mod">
          <ac:chgData name="Nybro, Erica" userId="1492e0a9-8f05-4098-a64e-a6e438108755" providerId="ADAL" clId="{01290463-8A5D-41B0-81D1-CC06C60AA003}" dt="2021-06-23T15:40:04.258" v="166" actId="207"/>
          <ac:spMkLst>
            <pc:docMk/>
            <pc:sldMk cId="3333170890" sldId="376"/>
            <ac:spMk id="14" creationId="{8E0424B8-DFDF-488D-A4D0-DFDB75BFA5E1}"/>
          </ac:spMkLst>
        </pc:spChg>
        <pc:spChg chg="add mod">
          <ac:chgData name="Nybro, Erica" userId="1492e0a9-8f05-4098-a64e-a6e438108755" providerId="ADAL" clId="{01290463-8A5D-41B0-81D1-CC06C60AA003}" dt="2021-06-23T15:39:47.599" v="163" actId="207"/>
          <ac:spMkLst>
            <pc:docMk/>
            <pc:sldMk cId="3333170890" sldId="376"/>
            <ac:spMk id="15" creationId="{04D4BF74-1494-45BE-93A3-BEDFC74F856C}"/>
          </ac:spMkLst>
        </pc:spChg>
        <pc:spChg chg="add mod">
          <ac:chgData name="Nybro, Erica" userId="1492e0a9-8f05-4098-a64e-a6e438108755" providerId="ADAL" clId="{01290463-8A5D-41B0-81D1-CC06C60AA003}" dt="2021-06-23T15:39:22.826" v="155" actId="20577"/>
          <ac:spMkLst>
            <pc:docMk/>
            <pc:sldMk cId="3333170890" sldId="376"/>
            <ac:spMk id="16" creationId="{28B8E3EC-C1BC-432B-BFD1-BE5A964370A9}"/>
          </ac:spMkLst>
        </pc:spChg>
        <pc:spChg chg="add mod">
          <ac:chgData name="Nybro, Erica" userId="1492e0a9-8f05-4098-a64e-a6e438108755" providerId="ADAL" clId="{01290463-8A5D-41B0-81D1-CC06C60AA003}" dt="2021-06-23T15:39:17.176" v="153" actId="20577"/>
          <ac:spMkLst>
            <pc:docMk/>
            <pc:sldMk cId="3333170890" sldId="376"/>
            <ac:spMk id="17" creationId="{97950CEC-7415-475F-869F-03FB67860EC0}"/>
          </ac:spMkLst>
        </pc:spChg>
        <pc:spChg chg="add mod">
          <ac:chgData name="Nybro, Erica" userId="1492e0a9-8f05-4098-a64e-a6e438108755" providerId="ADAL" clId="{01290463-8A5D-41B0-81D1-CC06C60AA003}" dt="2021-06-23T15:39:11.978" v="151" actId="20577"/>
          <ac:spMkLst>
            <pc:docMk/>
            <pc:sldMk cId="3333170890" sldId="376"/>
            <ac:spMk id="18" creationId="{A5B1D5EE-F857-4968-8B6B-7EB70742CB26}"/>
          </ac:spMkLst>
        </pc:spChg>
        <pc:grpChg chg="add mod">
          <ac:chgData name="Nybro, Erica" userId="1492e0a9-8f05-4098-a64e-a6e438108755" providerId="ADAL" clId="{01290463-8A5D-41B0-81D1-CC06C60AA003}" dt="2021-06-23T15:39:04.464" v="145"/>
          <ac:grpSpMkLst>
            <pc:docMk/>
            <pc:sldMk cId="3333170890" sldId="376"/>
            <ac:grpSpMk id="6" creationId="{E20A6220-1874-4EAD-AC64-C4AF5FA55721}"/>
          </ac:grpSpMkLst>
        </pc:grpChg>
        <pc:cxnChg chg="add mod">
          <ac:chgData name="Nybro, Erica" userId="1492e0a9-8f05-4098-a64e-a6e438108755" providerId="ADAL" clId="{01290463-8A5D-41B0-81D1-CC06C60AA003}" dt="2021-06-23T15:39:04.464" v="145"/>
          <ac:cxnSpMkLst>
            <pc:docMk/>
            <pc:sldMk cId="3333170890" sldId="376"/>
            <ac:cxnSpMk id="19" creationId="{F1913A00-8A53-4A15-AC47-CED6ABB75A6B}"/>
          </ac:cxnSpMkLst>
        </pc:cxnChg>
      </pc:sldChg>
      <pc:sldChg chg="addSp delSp modSp mod">
        <pc:chgData name="Nybro, Erica" userId="1492e0a9-8f05-4098-a64e-a6e438108755" providerId="ADAL" clId="{01290463-8A5D-41B0-81D1-CC06C60AA003}" dt="2021-06-23T15:42:12.536" v="242" actId="20577"/>
        <pc:sldMkLst>
          <pc:docMk/>
          <pc:sldMk cId="609276143" sldId="377"/>
        </pc:sldMkLst>
        <pc:spChg chg="del">
          <ac:chgData name="Nybro, Erica" userId="1492e0a9-8f05-4098-a64e-a6e438108755" providerId="ADAL" clId="{01290463-8A5D-41B0-81D1-CC06C60AA003}" dt="2021-06-23T15:42:05.608" v="220" actId="478"/>
          <ac:spMkLst>
            <pc:docMk/>
            <pc:sldMk cId="609276143" sldId="377"/>
            <ac:spMk id="6" creationId="{00000000-0000-0000-0000-000000000000}"/>
          </ac:spMkLst>
        </pc:spChg>
        <pc:spChg chg="del">
          <ac:chgData name="Nybro, Erica" userId="1492e0a9-8f05-4098-a64e-a6e438108755" providerId="ADAL" clId="{01290463-8A5D-41B0-81D1-CC06C60AA003}" dt="2021-06-23T15:41:34.803" v="193" actId="478"/>
          <ac:spMkLst>
            <pc:docMk/>
            <pc:sldMk cId="609276143" sldId="377"/>
            <ac:spMk id="7" creationId="{00000000-0000-0000-0000-000000000000}"/>
          </ac:spMkLst>
        </pc:spChg>
        <pc:spChg chg="del">
          <ac:chgData name="Nybro, Erica" userId="1492e0a9-8f05-4098-a64e-a6e438108755" providerId="ADAL" clId="{01290463-8A5D-41B0-81D1-CC06C60AA003}" dt="2021-06-23T15:41:33.246" v="192" actId="478"/>
          <ac:spMkLst>
            <pc:docMk/>
            <pc:sldMk cId="609276143" sldId="377"/>
            <ac:spMk id="8" creationId="{00000000-0000-0000-0000-000000000000}"/>
          </ac:spMkLst>
        </pc:spChg>
        <pc:spChg chg="add mod">
          <ac:chgData name="Nybro, Erica" userId="1492e0a9-8f05-4098-a64e-a6e438108755" providerId="ADAL" clId="{01290463-8A5D-41B0-81D1-CC06C60AA003}" dt="2021-06-23T15:42:12.536" v="242" actId="20577"/>
          <ac:spMkLst>
            <pc:docMk/>
            <pc:sldMk cId="609276143" sldId="377"/>
            <ac:spMk id="9" creationId="{45CB0EEE-7C3E-4F83-ADFA-DCB27A0F1615}"/>
          </ac:spMkLst>
        </pc:spChg>
        <pc:spChg chg="mod">
          <ac:chgData name="Nybro, Erica" userId="1492e0a9-8f05-4098-a64e-a6e438108755" providerId="ADAL" clId="{01290463-8A5D-41B0-81D1-CC06C60AA003}" dt="2021-06-23T15:41:39.201" v="215" actId="20577"/>
          <ac:spMkLst>
            <pc:docMk/>
            <pc:sldMk cId="609276143" sldId="377"/>
            <ac:spMk id="13" creationId="{00000000-0000-0000-0000-000000000000}"/>
          </ac:spMkLst>
        </pc:spChg>
        <pc:graphicFrameChg chg="mod">
          <ac:chgData name="Nybro, Erica" userId="1492e0a9-8f05-4098-a64e-a6e438108755" providerId="ADAL" clId="{01290463-8A5D-41B0-81D1-CC06C60AA003}" dt="2021-06-23T15:41:53.971" v="219" actId="1076"/>
          <ac:graphicFrameMkLst>
            <pc:docMk/>
            <pc:sldMk cId="609276143" sldId="377"/>
            <ac:graphicFrameMk id="12" creationId="{00000000-0000-0000-0000-000000000000}"/>
          </ac:graphicFrameMkLst>
        </pc:graphicFrameChg>
      </pc:sldChg>
      <pc:sldChg chg="modSp mod">
        <pc:chgData name="Nybro, Erica" userId="1492e0a9-8f05-4098-a64e-a6e438108755" providerId="ADAL" clId="{01290463-8A5D-41B0-81D1-CC06C60AA003}" dt="2021-06-23T15:43:07.178" v="249" actId="207"/>
        <pc:sldMkLst>
          <pc:docMk/>
          <pc:sldMk cId="2922515751" sldId="378"/>
        </pc:sldMkLst>
        <pc:graphicFrameChg chg="mod">
          <ac:chgData name="Nybro, Erica" userId="1492e0a9-8f05-4098-a64e-a6e438108755" providerId="ADAL" clId="{01290463-8A5D-41B0-81D1-CC06C60AA003}" dt="2021-06-23T15:43:07.178" v="249" actId="207"/>
          <ac:graphicFrameMkLst>
            <pc:docMk/>
            <pc:sldMk cId="2922515751" sldId="378"/>
            <ac:graphicFrameMk id="8" creationId="{00000000-0000-0000-0000-000000000000}"/>
          </ac:graphicFrameMkLst>
        </pc:graphicFrameChg>
      </pc:sldChg>
      <pc:sldChg chg="modSp mod">
        <pc:chgData name="Nybro, Erica" userId="1492e0a9-8f05-4098-a64e-a6e438108755" providerId="ADAL" clId="{01290463-8A5D-41B0-81D1-CC06C60AA003}" dt="2021-06-23T15:43:47.519" v="259" actId="207"/>
        <pc:sldMkLst>
          <pc:docMk/>
          <pc:sldMk cId="3693431221" sldId="379"/>
        </pc:sldMkLst>
        <pc:graphicFrameChg chg="mod">
          <ac:chgData name="Nybro, Erica" userId="1492e0a9-8f05-4098-a64e-a6e438108755" providerId="ADAL" clId="{01290463-8A5D-41B0-81D1-CC06C60AA003}" dt="2021-06-23T15:43:47.519" v="259" actId="207"/>
          <ac:graphicFrameMkLst>
            <pc:docMk/>
            <pc:sldMk cId="3693431221" sldId="379"/>
            <ac:graphicFrameMk id="8" creationId="{00000000-0000-0000-0000-000000000000}"/>
          </ac:graphicFrameMkLst>
        </pc:graphicFrameChg>
      </pc:sldChg>
      <pc:sldChg chg="del">
        <pc:chgData name="Nybro, Erica" userId="1492e0a9-8f05-4098-a64e-a6e438108755" providerId="ADAL" clId="{01290463-8A5D-41B0-81D1-CC06C60AA003}" dt="2021-06-23T15:44:02.497" v="260" actId="47"/>
        <pc:sldMkLst>
          <pc:docMk/>
          <pc:sldMk cId="962949337" sldId="380"/>
        </pc:sldMkLst>
      </pc:sldChg>
      <pc:sldChg chg="modSp mod">
        <pc:chgData name="Nybro, Erica" userId="1492e0a9-8f05-4098-a64e-a6e438108755" providerId="ADAL" clId="{01290463-8A5D-41B0-81D1-CC06C60AA003}" dt="2021-06-23T15:45:35.456" v="273" actId="207"/>
        <pc:sldMkLst>
          <pc:docMk/>
          <pc:sldMk cId="4241038289" sldId="381"/>
        </pc:sldMkLst>
        <pc:graphicFrameChg chg="mod">
          <ac:chgData name="Nybro, Erica" userId="1492e0a9-8f05-4098-a64e-a6e438108755" providerId="ADAL" clId="{01290463-8A5D-41B0-81D1-CC06C60AA003}" dt="2021-06-23T15:45:35.456" v="273" actId="207"/>
          <ac:graphicFrameMkLst>
            <pc:docMk/>
            <pc:sldMk cId="4241038289" sldId="381"/>
            <ac:graphicFrameMk id="8" creationId="{00000000-0000-0000-0000-000000000000}"/>
          </ac:graphicFrameMkLst>
        </pc:graphicFrameChg>
      </pc:sldChg>
      <pc:sldChg chg="addSp delSp modSp mod">
        <pc:chgData name="Nybro, Erica" userId="1492e0a9-8f05-4098-a64e-a6e438108755" providerId="ADAL" clId="{01290463-8A5D-41B0-81D1-CC06C60AA003}" dt="2021-06-23T15:46:41.757" v="301" actId="207"/>
        <pc:sldMkLst>
          <pc:docMk/>
          <pc:sldMk cId="3311762404" sldId="382"/>
        </pc:sldMkLst>
        <pc:spChg chg="mod">
          <ac:chgData name="Nybro, Erica" userId="1492e0a9-8f05-4098-a64e-a6e438108755" providerId="ADAL" clId="{01290463-8A5D-41B0-81D1-CC06C60AA003}" dt="2021-06-23T15:45:49.944" v="287" actId="20577"/>
          <ac:spMkLst>
            <pc:docMk/>
            <pc:sldMk cId="3311762404" sldId="382"/>
            <ac:spMk id="2" creationId="{00000000-0000-0000-0000-000000000000}"/>
          </ac:spMkLst>
        </pc:spChg>
        <pc:spChg chg="del">
          <ac:chgData name="Nybro, Erica" userId="1492e0a9-8f05-4098-a64e-a6e438108755" providerId="ADAL" clId="{01290463-8A5D-41B0-81D1-CC06C60AA003}" dt="2021-06-23T15:45:39.759" v="274" actId="478"/>
          <ac:spMkLst>
            <pc:docMk/>
            <pc:sldMk cId="3311762404" sldId="382"/>
            <ac:spMk id="5" creationId="{00000000-0000-0000-0000-000000000000}"/>
          </ac:spMkLst>
        </pc:spChg>
        <pc:spChg chg="add del mod">
          <ac:chgData name="Nybro, Erica" userId="1492e0a9-8f05-4098-a64e-a6e438108755" providerId="ADAL" clId="{01290463-8A5D-41B0-81D1-CC06C60AA003}" dt="2021-06-23T15:45:46.783" v="276" actId="478"/>
          <ac:spMkLst>
            <pc:docMk/>
            <pc:sldMk cId="3311762404" sldId="382"/>
            <ac:spMk id="6" creationId="{5EF95AA3-BB45-4E4A-83AF-6AB4ECD5794B}"/>
          </ac:spMkLst>
        </pc:spChg>
        <pc:spChg chg="mod">
          <ac:chgData name="Nybro, Erica" userId="1492e0a9-8f05-4098-a64e-a6e438108755" providerId="ADAL" clId="{01290463-8A5D-41B0-81D1-CC06C60AA003}" dt="2021-06-23T15:46:00.846" v="288"/>
          <ac:spMkLst>
            <pc:docMk/>
            <pc:sldMk cId="3311762404" sldId="382"/>
            <ac:spMk id="8" creationId="{A8158B4D-9115-47FB-9F67-F495DE416302}"/>
          </ac:spMkLst>
        </pc:spChg>
        <pc:spChg chg="mod">
          <ac:chgData name="Nybro, Erica" userId="1492e0a9-8f05-4098-a64e-a6e438108755" providerId="ADAL" clId="{01290463-8A5D-41B0-81D1-CC06C60AA003}" dt="2021-06-23T15:46:00.846" v="288"/>
          <ac:spMkLst>
            <pc:docMk/>
            <pc:sldMk cId="3311762404" sldId="382"/>
            <ac:spMk id="9" creationId="{298EDA84-AEDC-46D2-8AAE-825E55EAB0CD}"/>
          </ac:spMkLst>
        </pc:spChg>
        <pc:spChg chg="mod">
          <ac:chgData name="Nybro, Erica" userId="1492e0a9-8f05-4098-a64e-a6e438108755" providerId="ADAL" clId="{01290463-8A5D-41B0-81D1-CC06C60AA003}" dt="2021-06-23T15:46:41.757" v="301" actId="207"/>
          <ac:spMkLst>
            <pc:docMk/>
            <pc:sldMk cId="3311762404" sldId="382"/>
            <ac:spMk id="10" creationId="{505107B5-47B3-4710-B1E9-27B5EB845E00}"/>
          </ac:spMkLst>
        </pc:spChg>
        <pc:spChg chg="mod">
          <ac:chgData name="Nybro, Erica" userId="1492e0a9-8f05-4098-a64e-a6e438108755" providerId="ADAL" clId="{01290463-8A5D-41B0-81D1-CC06C60AA003}" dt="2021-06-23T15:46:00.846" v="288"/>
          <ac:spMkLst>
            <pc:docMk/>
            <pc:sldMk cId="3311762404" sldId="382"/>
            <ac:spMk id="11" creationId="{EC48A75F-7E26-4236-B5C7-BAED11C83D85}"/>
          </ac:spMkLst>
        </pc:spChg>
        <pc:spChg chg="mod">
          <ac:chgData name="Nybro, Erica" userId="1492e0a9-8f05-4098-a64e-a6e438108755" providerId="ADAL" clId="{01290463-8A5D-41B0-81D1-CC06C60AA003}" dt="2021-06-23T15:46:00.846" v="288"/>
          <ac:spMkLst>
            <pc:docMk/>
            <pc:sldMk cId="3311762404" sldId="382"/>
            <ac:spMk id="12" creationId="{13EC333B-5F87-475A-A578-89705DF25789}"/>
          </ac:spMkLst>
        </pc:spChg>
        <pc:spChg chg="mod">
          <ac:chgData name="Nybro, Erica" userId="1492e0a9-8f05-4098-a64e-a6e438108755" providerId="ADAL" clId="{01290463-8A5D-41B0-81D1-CC06C60AA003}" dt="2021-06-23T15:46:00.846" v="288"/>
          <ac:spMkLst>
            <pc:docMk/>
            <pc:sldMk cId="3311762404" sldId="382"/>
            <ac:spMk id="13" creationId="{0F2D3CB7-EED5-4A48-B847-28B49E9FC686}"/>
          </ac:spMkLst>
        </pc:spChg>
        <pc:spChg chg="add mod">
          <ac:chgData name="Nybro, Erica" userId="1492e0a9-8f05-4098-a64e-a6e438108755" providerId="ADAL" clId="{01290463-8A5D-41B0-81D1-CC06C60AA003}" dt="2021-06-23T15:46:27.439" v="294" actId="20577"/>
          <ac:spMkLst>
            <pc:docMk/>
            <pc:sldMk cId="3311762404" sldId="382"/>
            <ac:spMk id="14" creationId="{43459BE3-A96B-4F1F-BD6F-23FE60C01FCE}"/>
          </ac:spMkLst>
        </pc:spChg>
        <pc:spChg chg="add mod">
          <ac:chgData name="Nybro, Erica" userId="1492e0a9-8f05-4098-a64e-a6e438108755" providerId="ADAL" clId="{01290463-8A5D-41B0-81D1-CC06C60AA003}" dt="2021-06-23T15:46:33.456" v="296" actId="20577"/>
          <ac:spMkLst>
            <pc:docMk/>
            <pc:sldMk cId="3311762404" sldId="382"/>
            <ac:spMk id="15" creationId="{D5BD0343-D62F-49EB-A549-585BCBD976DE}"/>
          </ac:spMkLst>
        </pc:spChg>
        <pc:spChg chg="add mod">
          <ac:chgData name="Nybro, Erica" userId="1492e0a9-8f05-4098-a64e-a6e438108755" providerId="ADAL" clId="{01290463-8A5D-41B0-81D1-CC06C60AA003}" dt="2021-06-23T15:46:00.846" v="288"/>
          <ac:spMkLst>
            <pc:docMk/>
            <pc:sldMk cId="3311762404" sldId="382"/>
            <ac:spMk id="16" creationId="{9FB7C050-420C-4551-B481-354B57D6FF67}"/>
          </ac:spMkLst>
        </pc:spChg>
        <pc:spChg chg="add mod">
          <ac:chgData name="Nybro, Erica" userId="1492e0a9-8f05-4098-a64e-a6e438108755" providerId="ADAL" clId="{01290463-8A5D-41B0-81D1-CC06C60AA003}" dt="2021-06-23T15:46:23.862" v="292" actId="20577"/>
          <ac:spMkLst>
            <pc:docMk/>
            <pc:sldMk cId="3311762404" sldId="382"/>
            <ac:spMk id="17" creationId="{211B1AB2-E7C6-422E-AF60-4888EB18355E}"/>
          </ac:spMkLst>
        </pc:spChg>
        <pc:spChg chg="add mod">
          <ac:chgData name="Nybro, Erica" userId="1492e0a9-8f05-4098-a64e-a6e438108755" providerId="ADAL" clId="{01290463-8A5D-41B0-81D1-CC06C60AA003}" dt="2021-06-23T15:46:21.326" v="290" actId="20577"/>
          <ac:spMkLst>
            <pc:docMk/>
            <pc:sldMk cId="3311762404" sldId="382"/>
            <ac:spMk id="18" creationId="{425F6F8C-AD44-48CF-A683-5474E0DBFB73}"/>
          </ac:spMkLst>
        </pc:spChg>
        <pc:spChg chg="add mod">
          <ac:chgData name="Nybro, Erica" userId="1492e0a9-8f05-4098-a64e-a6e438108755" providerId="ADAL" clId="{01290463-8A5D-41B0-81D1-CC06C60AA003}" dt="2021-06-23T15:46:36.240" v="300" actId="20577"/>
          <ac:spMkLst>
            <pc:docMk/>
            <pc:sldMk cId="3311762404" sldId="382"/>
            <ac:spMk id="19" creationId="{AD124023-A6C7-4C6D-8F7E-315225B567DE}"/>
          </ac:spMkLst>
        </pc:spChg>
        <pc:grpChg chg="add mod">
          <ac:chgData name="Nybro, Erica" userId="1492e0a9-8f05-4098-a64e-a6e438108755" providerId="ADAL" clId="{01290463-8A5D-41B0-81D1-CC06C60AA003}" dt="2021-06-23T15:46:00.846" v="288"/>
          <ac:grpSpMkLst>
            <pc:docMk/>
            <pc:sldMk cId="3311762404" sldId="382"/>
            <ac:grpSpMk id="7" creationId="{FE64FDFF-8BBE-4191-A195-333D007AD102}"/>
          </ac:grpSpMkLst>
        </pc:grpChg>
        <pc:cxnChg chg="add mod">
          <ac:chgData name="Nybro, Erica" userId="1492e0a9-8f05-4098-a64e-a6e438108755" providerId="ADAL" clId="{01290463-8A5D-41B0-81D1-CC06C60AA003}" dt="2021-06-23T15:46:00.846" v="288"/>
          <ac:cxnSpMkLst>
            <pc:docMk/>
            <pc:sldMk cId="3311762404" sldId="382"/>
            <ac:cxnSpMk id="20" creationId="{29559006-0A4E-431E-9C97-9EE85134DBFF}"/>
          </ac:cxnSpMkLst>
        </pc:cxnChg>
      </pc:sldChg>
      <pc:sldChg chg="addSp delSp modSp mod">
        <pc:chgData name="Nybro, Erica" userId="1492e0a9-8f05-4098-a64e-a6e438108755" providerId="ADAL" clId="{01290463-8A5D-41B0-81D1-CC06C60AA003}" dt="2021-06-23T15:48:51.278" v="340"/>
        <pc:sldMkLst>
          <pc:docMk/>
          <pc:sldMk cId="22920968" sldId="383"/>
        </pc:sldMkLst>
        <pc:spChg chg="add del mod">
          <ac:chgData name="Nybro, Erica" userId="1492e0a9-8f05-4098-a64e-a6e438108755" providerId="ADAL" clId="{01290463-8A5D-41B0-81D1-CC06C60AA003}" dt="2021-06-23T15:46:56.397" v="303" actId="478"/>
          <ac:spMkLst>
            <pc:docMk/>
            <pc:sldMk cId="22920968" sldId="383"/>
            <ac:spMk id="5" creationId="{E9BB246B-991C-4F49-94D9-77B229D1A202}"/>
          </ac:spMkLst>
        </pc:spChg>
        <pc:spChg chg="mod">
          <ac:chgData name="Nybro, Erica" userId="1492e0a9-8f05-4098-a64e-a6e438108755" providerId="ADAL" clId="{01290463-8A5D-41B0-81D1-CC06C60AA003}" dt="2021-06-23T15:48:39.742" v="335" actId="1076"/>
          <ac:spMkLst>
            <pc:docMk/>
            <pc:sldMk cId="22920968" sldId="383"/>
            <ac:spMk id="9" creationId="{00000000-0000-0000-0000-000000000000}"/>
          </ac:spMkLst>
        </pc:spChg>
        <pc:spChg chg="mod">
          <ac:chgData name="Nybro, Erica" userId="1492e0a9-8f05-4098-a64e-a6e438108755" providerId="ADAL" clId="{01290463-8A5D-41B0-81D1-CC06C60AA003}" dt="2021-06-23T15:48:36.382" v="334" actId="1076"/>
          <ac:spMkLst>
            <pc:docMk/>
            <pc:sldMk cId="22920968" sldId="383"/>
            <ac:spMk id="10" creationId="{00000000-0000-0000-0000-000000000000}"/>
          </ac:spMkLst>
        </pc:spChg>
        <pc:spChg chg="del">
          <ac:chgData name="Nybro, Erica" userId="1492e0a9-8f05-4098-a64e-a6e438108755" providerId="ADAL" clId="{01290463-8A5D-41B0-81D1-CC06C60AA003}" dt="2021-06-23T15:48:48.653" v="339" actId="478"/>
          <ac:spMkLst>
            <pc:docMk/>
            <pc:sldMk cId="22920968" sldId="383"/>
            <ac:spMk id="11" creationId="{00000000-0000-0000-0000-000000000000}"/>
          </ac:spMkLst>
        </pc:spChg>
        <pc:graphicFrameChg chg="del">
          <ac:chgData name="Nybro, Erica" userId="1492e0a9-8f05-4098-a64e-a6e438108755" providerId="ADAL" clId="{01290463-8A5D-41B0-81D1-CC06C60AA003}" dt="2021-06-23T15:46:54.420" v="302" actId="478"/>
          <ac:graphicFrameMkLst>
            <pc:docMk/>
            <pc:sldMk cId="22920968" sldId="383"/>
            <ac:graphicFrameMk id="8" creationId="{00000000-0000-0000-0000-000000000000}"/>
          </ac:graphicFrameMkLst>
        </pc:graphicFrameChg>
        <pc:graphicFrameChg chg="add mod">
          <ac:chgData name="Nybro, Erica" userId="1492e0a9-8f05-4098-a64e-a6e438108755" providerId="ADAL" clId="{01290463-8A5D-41B0-81D1-CC06C60AA003}" dt="2021-06-23T15:48:51.278" v="340"/>
          <ac:graphicFrameMkLst>
            <pc:docMk/>
            <pc:sldMk cId="22920968" sldId="383"/>
            <ac:graphicFrameMk id="12" creationId="{C0AF9279-ED53-484A-BE3C-2E3D46EAEE5F}"/>
          </ac:graphicFrameMkLst>
        </pc:graphicFrameChg>
      </pc:sldChg>
      <pc:sldChg chg="del">
        <pc:chgData name="Nybro, Erica" userId="1492e0a9-8f05-4098-a64e-a6e438108755" providerId="ADAL" clId="{01290463-8A5D-41B0-81D1-CC06C60AA003}" dt="2021-06-23T15:50:16.289" v="344" actId="47"/>
        <pc:sldMkLst>
          <pc:docMk/>
          <pc:sldMk cId="2761327823" sldId="384"/>
        </pc:sldMkLst>
      </pc:sldChg>
      <pc:sldChg chg="del">
        <pc:chgData name="Nybro, Erica" userId="1492e0a9-8f05-4098-a64e-a6e438108755" providerId="ADAL" clId="{01290463-8A5D-41B0-81D1-CC06C60AA003}" dt="2021-06-23T15:50:18.164" v="346" actId="47"/>
        <pc:sldMkLst>
          <pc:docMk/>
          <pc:sldMk cId="2101767195" sldId="385"/>
        </pc:sldMkLst>
      </pc:sldChg>
      <pc:sldChg chg="modSp mod">
        <pc:chgData name="Nybro, Erica" userId="1492e0a9-8f05-4098-a64e-a6e438108755" providerId="ADAL" clId="{01290463-8A5D-41B0-81D1-CC06C60AA003}" dt="2021-06-23T15:52:49.905" v="385" actId="207"/>
        <pc:sldMkLst>
          <pc:docMk/>
          <pc:sldMk cId="4066298556" sldId="386"/>
        </pc:sldMkLst>
        <pc:graphicFrameChg chg="mod">
          <ac:chgData name="Nybro, Erica" userId="1492e0a9-8f05-4098-a64e-a6e438108755" providerId="ADAL" clId="{01290463-8A5D-41B0-81D1-CC06C60AA003}" dt="2021-06-23T15:52:49.905" v="385" actId="207"/>
          <ac:graphicFrameMkLst>
            <pc:docMk/>
            <pc:sldMk cId="4066298556" sldId="386"/>
            <ac:graphicFrameMk id="8" creationId="{00000000-0000-0000-0000-000000000000}"/>
          </ac:graphicFrameMkLst>
        </pc:graphicFrameChg>
      </pc:sldChg>
      <pc:sldChg chg="modSp mod">
        <pc:chgData name="Nybro, Erica" userId="1492e0a9-8f05-4098-a64e-a6e438108755" providerId="ADAL" clId="{01290463-8A5D-41B0-81D1-CC06C60AA003}" dt="2021-06-23T15:54:44.731" v="414" actId="207"/>
        <pc:sldMkLst>
          <pc:docMk/>
          <pc:sldMk cId="722472227" sldId="387"/>
        </pc:sldMkLst>
        <pc:graphicFrameChg chg="mod">
          <ac:chgData name="Nybro, Erica" userId="1492e0a9-8f05-4098-a64e-a6e438108755" providerId="ADAL" clId="{01290463-8A5D-41B0-81D1-CC06C60AA003}" dt="2021-06-23T15:54:44.731" v="414" actId="207"/>
          <ac:graphicFrameMkLst>
            <pc:docMk/>
            <pc:sldMk cId="722472227" sldId="387"/>
            <ac:graphicFrameMk id="8" creationId="{00000000-0000-0000-0000-000000000000}"/>
          </ac:graphicFrameMkLst>
        </pc:graphicFrameChg>
      </pc:sldChg>
      <pc:sldChg chg="del">
        <pc:chgData name="Nybro, Erica" userId="1492e0a9-8f05-4098-a64e-a6e438108755" providerId="ADAL" clId="{01290463-8A5D-41B0-81D1-CC06C60AA003}" dt="2021-06-23T15:54:50.823" v="415" actId="47"/>
        <pc:sldMkLst>
          <pc:docMk/>
          <pc:sldMk cId="1744140975" sldId="388"/>
        </pc:sldMkLst>
      </pc:sldChg>
      <pc:sldChg chg="modSp mod">
        <pc:chgData name="Nybro, Erica" userId="1492e0a9-8f05-4098-a64e-a6e438108755" providerId="ADAL" clId="{01290463-8A5D-41B0-81D1-CC06C60AA003}" dt="2021-06-23T15:56:40.544" v="451" actId="20577"/>
        <pc:sldMkLst>
          <pc:docMk/>
          <pc:sldMk cId="1425344075" sldId="389"/>
        </pc:sldMkLst>
        <pc:graphicFrameChg chg="mod">
          <ac:chgData name="Nybro, Erica" userId="1492e0a9-8f05-4098-a64e-a6e438108755" providerId="ADAL" clId="{01290463-8A5D-41B0-81D1-CC06C60AA003}" dt="2021-06-23T15:56:40.544" v="451" actId="20577"/>
          <ac:graphicFrameMkLst>
            <pc:docMk/>
            <pc:sldMk cId="1425344075" sldId="389"/>
            <ac:graphicFrameMk id="8" creationId="{00000000-0000-0000-0000-000000000000}"/>
          </ac:graphicFrameMkLst>
        </pc:graphicFrameChg>
      </pc:sldChg>
      <pc:sldChg chg="modSp mod">
        <pc:chgData name="Nybro, Erica" userId="1492e0a9-8f05-4098-a64e-a6e438108755" providerId="ADAL" clId="{01290463-8A5D-41B0-81D1-CC06C60AA003}" dt="2021-06-23T15:53:34.647" v="400" actId="207"/>
        <pc:sldMkLst>
          <pc:docMk/>
          <pc:sldMk cId="2597635366" sldId="390"/>
        </pc:sldMkLst>
        <pc:graphicFrameChg chg="mod">
          <ac:chgData name="Nybro, Erica" userId="1492e0a9-8f05-4098-a64e-a6e438108755" providerId="ADAL" clId="{01290463-8A5D-41B0-81D1-CC06C60AA003}" dt="2021-06-23T15:53:34.647" v="400" actId="207"/>
          <ac:graphicFrameMkLst>
            <pc:docMk/>
            <pc:sldMk cId="2597635366" sldId="390"/>
            <ac:graphicFrameMk id="8" creationId="{00000000-0000-0000-0000-000000000000}"/>
          </ac:graphicFrameMkLst>
        </pc:graphicFrameChg>
      </pc:sldChg>
      <pc:sldChg chg="del">
        <pc:chgData name="Nybro, Erica" userId="1492e0a9-8f05-4098-a64e-a6e438108755" providerId="ADAL" clId="{01290463-8A5D-41B0-81D1-CC06C60AA003}" dt="2021-06-23T15:57:07.650" v="452" actId="47"/>
        <pc:sldMkLst>
          <pc:docMk/>
          <pc:sldMk cId="4149117028" sldId="392"/>
        </pc:sldMkLst>
      </pc:sldChg>
      <pc:sldChg chg="del">
        <pc:chgData name="Nybro, Erica" userId="1492e0a9-8f05-4098-a64e-a6e438108755" providerId="ADAL" clId="{01290463-8A5D-41B0-81D1-CC06C60AA003}" dt="2021-06-23T15:57:08.804" v="453" actId="47"/>
        <pc:sldMkLst>
          <pc:docMk/>
          <pc:sldMk cId="1104075191" sldId="393"/>
        </pc:sldMkLst>
      </pc:sldChg>
      <pc:sldChg chg="del">
        <pc:chgData name="Nybro, Erica" userId="1492e0a9-8f05-4098-a64e-a6e438108755" providerId="ADAL" clId="{01290463-8A5D-41B0-81D1-CC06C60AA003}" dt="2021-06-23T15:57:10.417" v="454" actId="47"/>
        <pc:sldMkLst>
          <pc:docMk/>
          <pc:sldMk cId="1649785541" sldId="394"/>
        </pc:sldMkLst>
      </pc:sldChg>
      <pc:sldChg chg="addSp delSp modSp mod">
        <pc:chgData name="Nybro, Erica" userId="1492e0a9-8f05-4098-a64e-a6e438108755" providerId="ADAL" clId="{01290463-8A5D-41B0-81D1-CC06C60AA003}" dt="2021-06-23T20:02:38.015" v="703" actId="20577"/>
        <pc:sldMkLst>
          <pc:docMk/>
          <pc:sldMk cId="1600218927" sldId="395"/>
        </pc:sldMkLst>
        <pc:spChg chg="mod">
          <ac:chgData name="Nybro, Erica" userId="1492e0a9-8f05-4098-a64e-a6e438108755" providerId="ADAL" clId="{01290463-8A5D-41B0-81D1-CC06C60AA003}" dt="2021-06-23T15:58:26.455" v="490" actId="20577"/>
          <ac:spMkLst>
            <pc:docMk/>
            <pc:sldMk cId="1600218927" sldId="395"/>
            <ac:spMk id="2" creationId="{00000000-0000-0000-0000-000000000000}"/>
          </ac:spMkLst>
        </pc:spChg>
        <pc:spChg chg="del">
          <ac:chgData name="Nybro, Erica" userId="1492e0a9-8f05-4098-a64e-a6e438108755" providerId="ADAL" clId="{01290463-8A5D-41B0-81D1-CC06C60AA003}" dt="2021-06-23T15:58:18.573" v="483" actId="478"/>
          <ac:spMkLst>
            <pc:docMk/>
            <pc:sldMk cId="1600218927" sldId="395"/>
            <ac:spMk id="4" creationId="{00000000-0000-0000-0000-000000000000}"/>
          </ac:spMkLst>
        </pc:spChg>
        <pc:spChg chg="add mod">
          <ac:chgData name="Nybro, Erica" userId="1492e0a9-8f05-4098-a64e-a6e438108755" providerId="ADAL" clId="{01290463-8A5D-41B0-81D1-CC06C60AA003}" dt="2021-06-23T20:02:38.015" v="703" actId="20577"/>
          <ac:spMkLst>
            <pc:docMk/>
            <pc:sldMk cId="1600218927" sldId="395"/>
            <ac:spMk id="5" creationId="{DF1973B6-8032-4AD0-8114-BCDEEDF02673}"/>
          </ac:spMkLst>
        </pc:spChg>
        <pc:graphicFrameChg chg="del">
          <ac:chgData name="Nybro, Erica" userId="1492e0a9-8f05-4098-a64e-a6e438108755" providerId="ADAL" clId="{01290463-8A5D-41B0-81D1-CC06C60AA003}" dt="2021-06-23T15:58:17.565" v="482" actId="478"/>
          <ac:graphicFrameMkLst>
            <pc:docMk/>
            <pc:sldMk cId="1600218927" sldId="395"/>
            <ac:graphicFrameMk id="8" creationId="{00000000-0000-0000-0000-000000000000}"/>
          </ac:graphicFrameMkLst>
        </pc:graphicFrameChg>
      </pc:sldChg>
      <pc:sldChg chg="del">
        <pc:chgData name="Nybro, Erica" userId="1492e0a9-8f05-4098-a64e-a6e438108755" providerId="ADAL" clId="{01290463-8A5D-41B0-81D1-CC06C60AA003}" dt="2021-06-23T15:54:52.660" v="416" actId="47"/>
        <pc:sldMkLst>
          <pc:docMk/>
          <pc:sldMk cId="3632831849" sldId="396"/>
        </pc:sldMkLst>
      </pc:sldChg>
      <pc:sldChg chg="del">
        <pc:chgData name="Nybro, Erica" userId="1492e0a9-8f05-4098-a64e-a6e438108755" providerId="ADAL" clId="{01290463-8A5D-41B0-81D1-CC06C60AA003}" dt="2021-06-23T15:54:54.601" v="417" actId="47"/>
        <pc:sldMkLst>
          <pc:docMk/>
          <pc:sldMk cId="3650973279" sldId="397"/>
        </pc:sldMkLst>
      </pc:sldChg>
      <pc:sldChg chg="modSp mod">
        <pc:chgData name="Nybro, Erica" userId="1492e0a9-8f05-4098-a64e-a6e438108755" providerId="ADAL" clId="{01290463-8A5D-41B0-81D1-CC06C60AA003}" dt="2021-06-23T15:51:50.125" v="374" actId="207"/>
        <pc:sldMkLst>
          <pc:docMk/>
          <pc:sldMk cId="2625831030" sldId="399"/>
        </pc:sldMkLst>
        <pc:graphicFrameChg chg="mod">
          <ac:chgData name="Nybro, Erica" userId="1492e0a9-8f05-4098-a64e-a6e438108755" providerId="ADAL" clId="{01290463-8A5D-41B0-81D1-CC06C60AA003}" dt="2021-06-23T15:51:50.125" v="374" actId="207"/>
          <ac:graphicFrameMkLst>
            <pc:docMk/>
            <pc:sldMk cId="2625831030" sldId="399"/>
            <ac:graphicFrameMk id="8" creationId="{00000000-0000-0000-0000-000000000000}"/>
          </ac:graphicFrameMkLst>
        </pc:graphicFrameChg>
      </pc:sldChg>
      <pc:sldChg chg="modSp mod">
        <pc:chgData name="Nybro, Erica" userId="1492e0a9-8f05-4098-a64e-a6e438108755" providerId="ADAL" clId="{01290463-8A5D-41B0-81D1-CC06C60AA003}" dt="2021-06-23T15:37:30.591" v="134" actId="20577"/>
        <pc:sldMkLst>
          <pc:docMk/>
          <pc:sldMk cId="716658175" sldId="400"/>
        </pc:sldMkLst>
        <pc:spChg chg="mod">
          <ac:chgData name="Nybro, Erica" userId="1492e0a9-8f05-4098-a64e-a6e438108755" providerId="ADAL" clId="{01290463-8A5D-41B0-81D1-CC06C60AA003}" dt="2021-06-23T15:37:30.591" v="134" actId="20577"/>
          <ac:spMkLst>
            <pc:docMk/>
            <pc:sldMk cId="716658175" sldId="400"/>
            <ac:spMk id="5" creationId="{00000000-0000-0000-0000-000000000000}"/>
          </ac:spMkLst>
        </pc:spChg>
        <pc:graphicFrameChg chg="mod">
          <ac:chgData name="Nybro, Erica" userId="1492e0a9-8f05-4098-a64e-a6e438108755" providerId="ADAL" clId="{01290463-8A5D-41B0-81D1-CC06C60AA003}" dt="2021-06-23T15:37:04.173" v="58" actId="207"/>
          <ac:graphicFrameMkLst>
            <pc:docMk/>
            <pc:sldMk cId="716658175" sldId="400"/>
            <ac:graphicFrameMk id="10" creationId="{00000000-0000-0000-0000-000000000000}"/>
          </ac:graphicFrameMkLst>
        </pc:graphicFrameChg>
      </pc:sldChg>
      <pc:sldChg chg="modSp new del mod">
        <pc:chgData name="Nybro, Erica" userId="1492e0a9-8f05-4098-a64e-a6e438108755" providerId="ADAL" clId="{01290463-8A5D-41B0-81D1-CC06C60AA003}" dt="2021-06-23T15:57:51.348" v="481" actId="47"/>
        <pc:sldMkLst>
          <pc:docMk/>
          <pc:sldMk cId="2057107826" sldId="401"/>
        </pc:sldMkLst>
        <pc:spChg chg="mod">
          <ac:chgData name="Nybro, Erica" userId="1492e0a9-8f05-4098-a64e-a6e438108755" providerId="ADAL" clId="{01290463-8A5D-41B0-81D1-CC06C60AA003}" dt="2021-06-23T15:57:46.139" v="480" actId="20577"/>
          <ac:spMkLst>
            <pc:docMk/>
            <pc:sldMk cId="2057107826" sldId="401"/>
            <ac:spMk id="2" creationId="{4AAB18AC-2883-4DDB-823C-F306732A552D}"/>
          </ac:spMkLst>
        </pc:spChg>
      </pc:sldChg>
      <pc:sldMasterChg chg="del delSldLayout">
        <pc:chgData name="Nybro, Erica" userId="1492e0a9-8f05-4098-a64e-a6e438108755" providerId="ADAL" clId="{01290463-8A5D-41B0-81D1-CC06C60AA003}" dt="2021-06-23T15:21:12.835" v="7" actId="47"/>
        <pc:sldMasterMkLst>
          <pc:docMk/>
          <pc:sldMasterMk cId="3242073853" sldId="2147483660"/>
        </pc:sldMasterMkLst>
        <pc:sldLayoutChg chg="del">
          <pc:chgData name="Nybro, Erica" userId="1492e0a9-8f05-4098-a64e-a6e438108755" providerId="ADAL" clId="{01290463-8A5D-41B0-81D1-CC06C60AA003}" dt="2021-06-23T15:21:12.835" v="7" actId="47"/>
          <pc:sldLayoutMkLst>
            <pc:docMk/>
            <pc:sldMasterMk cId="3242073853" sldId="2147483660"/>
            <pc:sldLayoutMk cId="4105006935" sldId="2147483661"/>
          </pc:sldLayoutMkLst>
        </pc:sldLayoutChg>
      </pc:sldMasterChg>
      <pc:sldMasterChg chg="setBg">
        <pc:chgData name="Nybro, Erica" userId="1492e0a9-8f05-4098-a64e-a6e438108755" providerId="ADAL" clId="{01290463-8A5D-41B0-81D1-CC06C60AA003}" dt="2021-06-23T15:21:26.390" v="8"/>
        <pc:sldMasterMkLst>
          <pc:docMk/>
          <pc:sldMasterMk cId="2535715439" sldId="2147483662"/>
        </pc:sldMasterMkLst>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package" Target="../embeddings/Microsoft_Excel_Worksheet11.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Total</c:v>
                </c:pt>
              </c:strCache>
            </c:strRef>
          </c:tx>
          <c:spPr>
            <a:solidFill>
              <a:srgbClr val="11A1DC"/>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7151-4FF2-B400-CE5F1F0DC314}"/>
              </c:ext>
            </c:extLst>
          </c:dPt>
          <c:dPt>
            <c:idx val="2"/>
            <c:invertIfNegative val="0"/>
            <c:bubble3D val="0"/>
            <c:extLst>
              <c:ext xmlns:c16="http://schemas.microsoft.com/office/drawing/2014/chart" uri="{C3380CC4-5D6E-409C-BE32-E72D297353CC}">
                <c16:uniqueId val="{00000001-7151-4FF2-B400-CE5F1F0DC314}"/>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1+ ITN*</c:v>
                </c:pt>
                <c:pt idx="1">
                  <c:v>1+ ITN* for every 2 people</c:v>
                </c:pt>
              </c:strCache>
            </c:strRef>
          </c:cat>
          <c:val>
            <c:numRef>
              <c:f>Sheet1!$B$2:$B$3</c:f>
              <c:numCache>
                <c:formatCode>General</c:formatCode>
                <c:ptCount val="2"/>
                <c:pt idx="0">
                  <c:v>66</c:v>
                </c:pt>
                <c:pt idx="1">
                  <c:v>34</c:v>
                </c:pt>
              </c:numCache>
            </c:numRef>
          </c:val>
          <c:extLst>
            <c:ext xmlns:c16="http://schemas.microsoft.com/office/drawing/2014/chart" uri="{C3380CC4-5D6E-409C-BE32-E72D297353CC}">
              <c16:uniqueId val="{00000002-7151-4FF2-B400-CE5F1F0DC314}"/>
            </c:ext>
          </c:extLst>
        </c:ser>
        <c:ser>
          <c:idx val="1"/>
          <c:order val="1"/>
          <c:tx>
            <c:strRef>
              <c:f>Sheet1!$C$1</c:f>
              <c:strCache>
                <c:ptCount val="1"/>
                <c:pt idx="0">
                  <c:v>Urban</c:v>
                </c:pt>
              </c:strCache>
            </c:strRef>
          </c:tx>
          <c:spPr>
            <a:solidFill>
              <a:srgbClr val="F07F09"/>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1+ ITN*</c:v>
                </c:pt>
                <c:pt idx="1">
                  <c:v>1+ ITN* for every 2 people</c:v>
                </c:pt>
              </c:strCache>
            </c:strRef>
          </c:cat>
          <c:val>
            <c:numRef>
              <c:f>Sheet1!$C$2:$C$3</c:f>
              <c:numCache>
                <c:formatCode>General</c:formatCode>
                <c:ptCount val="2"/>
                <c:pt idx="0">
                  <c:v>76</c:v>
                </c:pt>
                <c:pt idx="1">
                  <c:v>53</c:v>
                </c:pt>
              </c:numCache>
            </c:numRef>
          </c:val>
          <c:extLst>
            <c:ext xmlns:c16="http://schemas.microsoft.com/office/drawing/2014/chart" uri="{C3380CC4-5D6E-409C-BE32-E72D297353CC}">
              <c16:uniqueId val="{00000003-7151-4FF2-B400-CE5F1F0DC314}"/>
            </c:ext>
          </c:extLst>
        </c:ser>
        <c:ser>
          <c:idx val="2"/>
          <c:order val="2"/>
          <c:tx>
            <c:strRef>
              <c:f>Sheet1!$D$1</c:f>
              <c:strCache>
                <c:ptCount val="1"/>
                <c:pt idx="0">
                  <c:v>Rural</c:v>
                </c:pt>
              </c:strCache>
            </c:strRef>
          </c:tx>
          <c:spPr>
            <a:solidFill>
              <a:srgbClr val="20603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1+ ITN*</c:v>
                </c:pt>
                <c:pt idx="1">
                  <c:v>1+ ITN* for every 2 people</c:v>
                </c:pt>
              </c:strCache>
            </c:strRef>
          </c:cat>
          <c:val>
            <c:numRef>
              <c:f>Sheet1!$D$2:$D$3</c:f>
              <c:numCache>
                <c:formatCode>General</c:formatCode>
                <c:ptCount val="2"/>
                <c:pt idx="0">
                  <c:v>64</c:v>
                </c:pt>
                <c:pt idx="1">
                  <c:v>30</c:v>
                </c:pt>
              </c:numCache>
            </c:numRef>
          </c:val>
          <c:extLst>
            <c:ext xmlns:c16="http://schemas.microsoft.com/office/drawing/2014/chart" uri="{C3380CC4-5D6E-409C-BE32-E72D297353CC}">
              <c16:uniqueId val="{00000004-7151-4FF2-B400-CE5F1F0DC314}"/>
            </c:ext>
          </c:extLst>
        </c:ser>
        <c:dLbls>
          <c:dLblPos val="outEnd"/>
          <c:showLegendKey val="0"/>
          <c:showVal val="1"/>
          <c:showCatName val="0"/>
          <c:showSerName val="0"/>
          <c:showPercent val="0"/>
          <c:showBubbleSize val="0"/>
        </c:dLbls>
        <c:gapWidth val="150"/>
        <c:axId val="942593936"/>
        <c:axId val="942594328"/>
      </c:barChart>
      <c:catAx>
        <c:axId val="9425939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942594328"/>
        <c:crosses val="autoZero"/>
        <c:auto val="1"/>
        <c:lblAlgn val="ctr"/>
        <c:lblOffset val="100"/>
        <c:noMultiLvlLbl val="0"/>
      </c:catAx>
      <c:valAx>
        <c:axId val="942594328"/>
        <c:scaling>
          <c:orientation val="minMax"/>
          <c:max val="100"/>
        </c:scaling>
        <c:delete val="1"/>
        <c:axPos val="l"/>
        <c:numFmt formatCode="General" sourceLinked="1"/>
        <c:majorTickMark val="out"/>
        <c:minorTickMark val="none"/>
        <c:tickLblPos val="nextTo"/>
        <c:crossAx val="94259393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8041112454655382E-2"/>
          <c:w val="0.96616035172886816"/>
          <c:h val="0.80440944881889764"/>
        </c:manualLayout>
      </c:layout>
      <c:barChart>
        <c:barDir val="col"/>
        <c:grouping val="clustered"/>
        <c:varyColors val="0"/>
        <c:ser>
          <c:idx val="0"/>
          <c:order val="0"/>
          <c:tx>
            <c:strRef>
              <c:f>Sheet1!$B$1</c:f>
              <c:strCache>
                <c:ptCount val="1"/>
                <c:pt idx="0">
                  <c:v>Series 1</c:v>
                </c:pt>
              </c:strCache>
            </c:strRef>
          </c:tx>
          <c:spPr>
            <a:solidFill>
              <a:srgbClr val="20603D"/>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20603D"/>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8B17-4FAE-B9F2-D0A9955953AD}"/>
              </c:ext>
            </c:extLst>
          </c:dPt>
          <c:dPt>
            <c:idx val="2"/>
            <c:invertIfNegative val="0"/>
            <c:bubble3D val="0"/>
            <c:spPr>
              <a:solidFill>
                <a:srgbClr val="20603D"/>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8B17-4FAE-B9F2-D0A9955953AD}"/>
              </c:ext>
            </c:extLst>
          </c:dPt>
          <c:dLbls>
            <c:dLbl>
              <c:idx val="0"/>
              <c:tx>
                <c:rich>
                  <a:bodyPr/>
                  <a:lstStyle/>
                  <a:p>
                    <a:r>
                      <a:rPr lang="en-US"/>
                      <a:t>&gt;99</a:t>
                    </a:r>
                    <a:endParaRPr lang="en-US" dirty="0"/>
                  </a:p>
                </c:rich>
              </c:tx>
              <c:dLblPos val="outEnd"/>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1-8B17-4FAE-B9F2-D0A9955953AD}"/>
                </c:ext>
              </c:extLst>
            </c:dLbl>
            <c:dLbl>
              <c:idx val="1"/>
              <c:tx>
                <c:rich>
                  <a:bodyPr/>
                  <a:lstStyle/>
                  <a:p>
                    <a:r>
                      <a:rPr lang="en-US"/>
                      <a:t>&gt;99</a:t>
                    </a:r>
                    <a:endParaRPr lang="en-US" dirty="0"/>
                  </a:p>
                </c:rich>
              </c:tx>
              <c:dLblPos val="outEnd"/>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5-5269-49EF-AA08-6CE720AE9206}"/>
                </c:ext>
              </c:extLst>
            </c:dLbl>
            <c:dLbl>
              <c:idx val="2"/>
              <c:tx>
                <c:rich>
                  <a:bodyPr/>
                  <a:lstStyle/>
                  <a:p>
                    <a:r>
                      <a:rPr lang="en-US"/>
                      <a:t>&gt;99</a:t>
                    </a:r>
                    <a:endParaRPr lang="en-US" dirty="0"/>
                  </a:p>
                </c:rich>
              </c:tx>
              <c:dLblPos val="outEnd"/>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3-8B17-4FAE-B9F2-D0A9955953AD}"/>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Anemia</c:v>
                </c:pt>
                <c:pt idx="1">
                  <c:v>Malaria with rapid diagnostic test (RDT)</c:v>
                </c:pt>
                <c:pt idx="2">
                  <c:v>Malaria by microscopy</c:v>
                </c:pt>
              </c:strCache>
            </c:strRef>
          </c:cat>
          <c:val>
            <c:numRef>
              <c:f>Sheet1!$B$2:$B$4</c:f>
              <c:numCache>
                <c:formatCode>General</c:formatCode>
                <c:ptCount val="3"/>
                <c:pt idx="0">
                  <c:v>100</c:v>
                </c:pt>
                <c:pt idx="1">
                  <c:v>100</c:v>
                </c:pt>
                <c:pt idx="2">
                  <c:v>100</c:v>
                </c:pt>
              </c:numCache>
            </c:numRef>
          </c:val>
          <c:extLst>
            <c:ext xmlns:c16="http://schemas.microsoft.com/office/drawing/2014/chart" uri="{C3380CC4-5D6E-409C-BE32-E72D297353CC}">
              <c16:uniqueId val="{00000004-8B17-4FAE-B9F2-D0A9955953AD}"/>
            </c:ext>
          </c:extLst>
        </c:ser>
        <c:dLbls>
          <c:dLblPos val="outEnd"/>
          <c:showLegendKey val="0"/>
          <c:showVal val="1"/>
          <c:showCatName val="0"/>
          <c:showSerName val="0"/>
          <c:showPercent val="0"/>
          <c:showBubbleSize val="0"/>
        </c:dLbls>
        <c:gapWidth val="100"/>
        <c:axId val="418960640"/>
        <c:axId val="419293040"/>
      </c:barChart>
      <c:catAx>
        <c:axId val="4189606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9293040"/>
        <c:crosses val="autoZero"/>
        <c:auto val="1"/>
        <c:lblAlgn val="ctr"/>
        <c:lblOffset val="100"/>
        <c:noMultiLvlLbl val="0"/>
      </c:catAx>
      <c:valAx>
        <c:axId val="419293040"/>
        <c:scaling>
          <c:orientation val="minMax"/>
          <c:max val="100"/>
        </c:scaling>
        <c:delete val="1"/>
        <c:axPos val="l"/>
        <c:numFmt formatCode="General" sourceLinked="1"/>
        <c:majorTickMark val="out"/>
        <c:minorTickMark val="none"/>
        <c:tickLblPos val="nextTo"/>
        <c:crossAx val="4189606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1.1167497785586041E-3"/>
          <c:w val="0.96616035172886816"/>
          <c:h val="0.85271313428891604"/>
        </c:manualLayout>
      </c:layout>
      <c:barChart>
        <c:barDir val="col"/>
        <c:grouping val="clustered"/>
        <c:varyColors val="0"/>
        <c:ser>
          <c:idx val="0"/>
          <c:order val="0"/>
          <c:tx>
            <c:strRef>
              <c:f>Sheet1!$B$1</c:f>
              <c:strCache>
                <c:ptCount val="1"/>
                <c:pt idx="0">
                  <c:v>Series 1</c:v>
                </c:pt>
              </c:strCache>
            </c:strRef>
          </c:tx>
          <c:spPr>
            <a:solidFill>
              <a:srgbClr val="4E854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20603D"/>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E49D-4240-8E87-3C954533230B}"/>
              </c:ext>
            </c:extLst>
          </c:dPt>
          <c:dPt>
            <c:idx val="2"/>
            <c:invertIfNegative val="0"/>
            <c:bubble3D val="0"/>
            <c:spPr>
              <a:solidFill>
                <a:srgbClr val="4E854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E49D-4240-8E87-3C954533230B}"/>
              </c:ext>
            </c:extLst>
          </c:dPt>
          <c:dLbls>
            <c:dLbl>
              <c:idx val="7"/>
              <c:delete val="1"/>
              <c:extLst>
                <c:ext xmlns:c15="http://schemas.microsoft.com/office/drawing/2012/chart" uri="{CE6537A1-D6FC-4f65-9D91-7224C49458BB}"/>
                <c:ext xmlns:c16="http://schemas.microsoft.com/office/drawing/2014/chart" uri="{C3380CC4-5D6E-409C-BE32-E72D297353CC}">
                  <c16:uniqueId val="{00000004-86A0-4BC3-8F9C-754A6C2A6D92}"/>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6-8</c:v>
                </c:pt>
                <c:pt idx="2">
                  <c:v>9-11</c:v>
                </c:pt>
                <c:pt idx="3">
                  <c:v>12-17</c:v>
                </c:pt>
                <c:pt idx="4">
                  <c:v>18-23</c:v>
                </c:pt>
                <c:pt idx="5">
                  <c:v>24-35</c:v>
                </c:pt>
                <c:pt idx="6">
                  <c:v>36-47</c:v>
                </c:pt>
                <c:pt idx="7">
                  <c:v>48-59</c:v>
                </c:pt>
              </c:strCache>
            </c:strRef>
          </c:cat>
          <c:val>
            <c:numRef>
              <c:f>Sheet1!$B$2:$B$9</c:f>
              <c:numCache>
                <c:formatCode>General</c:formatCode>
                <c:ptCount val="8"/>
                <c:pt idx="0">
                  <c:v>1</c:v>
                </c:pt>
                <c:pt idx="1">
                  <c:v>4</c:v>
                </c:pt>
                <c:pt idx="2">
                  <c:v>1</c:v>
                </c:pt>
                <c:pt idx="3">
                  <c:v>2</c:v>
                </c:pt>
                <c:pt idx="4">
                  <c:v>2</c:v>
                </c:pt>
                <c:pt idx="5">
                  <c:v>1</c:v>
                </c:pt>
                <c:pt idx="6">
                  <c:v>1</c:v>
                </c:pt>
                <c:pt idx="7">
                  <c:v>0.4</c:v>
                </c:pt>
              </c:numCache>
            </c:numRef>
          </c:val>
          <c:extLst>
            <c:ext xmlns:c16="http://schemas.microsoft.com/office/drawing/2014/chart" uri="{C3380CC4-5D6E-409C-BE32-E72D297353CC}">
              <c16:uniqueId val="{00000004-E49D-4240-8E87-3C954533230B}"/>
            </c:ext>
          </c:extLst>
        </c:ser>
        <c:dLbls>
          <c:dLblPos val="outEnd"/>
          <c:showLegendKey val="0"/>
          <c:showVal val="1"/>
          <c:showCatName val="0"/>
          <c:showSerName val="0"/>
          <c:showPercent val="0"/>
          <c:showBubbleSize val="0"/>
        </c:dLbls>
        <c:gapWidth val="100"/>
        <c:axId val="413320504"/>
        <c:axId val="413320896"/>
      </c:barChart>
      <c:catAx>
        <c:axId val="4133205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3320896"/>
        <c:crosses val="autoZero"/>
        <c:auto val="1"/>
        <c:lblAlgn val="ctr"/>
        <c:lblOffset val="100"/>
        <c:noMultiLvlLbl val="0"/>
      </c:catAx>
      <c:valAx>
        <c:axId val="413320896"/>
        <c:scaling>
          <c:orientation val="minMax"/>
          <c:max val="20"/>
        </c:scaling>
        <c:delete val="1"/>
        <c:axPos val="l"/>
        <c:numFmt formatCode="General" sourceLinked="1"/>
        <c:majorTickMark val="out"/>
        <c:minorTickMark val="none"/>
        <c:tickLblPos val="nextTo"/>
        <c:crossAx val="4133205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0"/>
          <c:w val="1"/>
          <c:h val="0.85502926849374306"/>
        </c:manualLayout>
      </c:layout>
      <c:barChart>
        <c:barDir val="col"/>
        <c:grouping val="clustered"/>
        <c:varyColors val="0"/>
        <c:ser>
          <c:idx val="0"/>
          <c:order val="0"/>
          <c:tx>
            <c:strRef>
              <c:f>Sheet1!$B$1</c:f>
              <c:strCache>
                <c:ptCount val="1"/>
                <c:pt idx="0">
                  <c:v>RDT</c:v>
                </c:pt>
              </c:strCache>
            </c:strRef>
          </c:tx>
          <c:spPr>
            <a:solidFill>
              <a:srgbClr val="1B587C"/>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B587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BBB5-40EA-BC9D-0B209474071D}"/>
              </c:ext>
            </c:extLst>
          </c:dPt>
          <c:dPt>
            <c:idx val="2"/>
            <c:invertIfNegative val="0"/>
            <c:bubble3D val="0"/>
            <c:spPr>
              <a:solidFill>
                <a:srgbClr val="1B587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BBB5-40EA-BC9D-0B209474071D}"/>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6-8</c:v>
                </c:pt>
                <c:pt idx="3">
                  <c:v>9-11</c:v>
                </c:pt>
                <c:pt idx="4">
                  <c:v>12-17</c:v>
                </c:pt>
                <c:pt idx="5">
                  <c:v>18-23</c:v>
                </c:pt>
                <c:pt idx="6">
                  <c:v>24-35</c:v>
                </c:pt>
                <c:pt idx="7">
                  <c:v>36-47</c:v>
                </c:pt>
                <c:pt idx="8">
                  <c:v>48-59</c:v>
                </c:pt>
              </c:strCache>
            </c:strRef>
          </c:cat>
          <c:val>
            <c:numRef>
              <c:f>Sheet1!$B$2:$B$10</c:f>
              <c:numCache>
                <c:formatCode>General</c:formatCode>
                <c:ptCount val="9"/>
                <c:pt idx="0">
                  <c:v>3</c:v>
                </c:pt>
                <c:pt idx="2">
                  <c:v>2</c:v>
                </c:pt>
                <c:pt idx="3">
                  <c:v>2</c:v>
                </c:pt>
                <c:pt idx="4">
                  <c:v>2</c:v>
                </c:pt>
                <c:pt idx="5">
                  <c:v>3</c:v>
                </c:pt>
                <c:pt idx="6">
                  <c:v>2</c:v>
                </c:pt>
                <c:pt idx="7">
                  <c:v>3</c:v>
                </c:pt>
                <c:pt idx="8">
                  <c:v>4</c:v>
                </c:pt>
              </c:numCache>
            </c:numRef>
          </c:val>
          <c:extLst>
            <c:ext xmlns:c16="http://schemas.microsoft.com/office/drawing/2014/chart" uri="{C3380CC4-5D6E-409C-BE32-E72D297353CC}">
              <c16:uniqueId val="{00000004-BBB5-40EA-BC9D-0B209474071D}"/>
            </c:ext>
          </c:extLst>
        </c:ser>
        <c:ser>
          <c:idx val="1"/>
          <c:order val="1"/>
          <c:tx>
            <c:strRef>
              <c:f>Sheet1!$C$1</c:f>
              <c:strCache>
                <c:ptCount val="1"/>
                <c:pt idx="0">
                  <c:v>Microscopy</c:v>
                </c:pt>
              </c:strCache>
            </c:strRef>
          </c:tx>
          <c:spPr>
            <a:solidFill>
              <a:srgbClr val="4E8542"/>
            </a:solidFill>
            <a:ln>
              <a:noFill/>
            </a:ln>
            <a:effectLst/>
            <a:scene3d>
              <a:camera prst="orthographicFront"/>
              <a:lightRig rig="threePt" dir="t">
                <a:rot lat="0" lon="0" rev="1200000"/>
              </a:lightRig>
            </a:scene3d>
            <a:sp3d>
              <a:bevelT w="63500" h="25400"/>
            </a:sp3d>
          </c:spPr>
          <c:invertIfNegative val="0"/>
          <c:dLbls>
            <c:dLbl>
              <c:idx val="4"/>
              <c:tx>
                <c:rich>
                  <a:bodyPr/>
                  <a:lstStyle/>
                  <a:p>
                    <a:r>
                      <a:rPr lang="en-US"/>
                      <a:t>&lt;1</a:t>
                    </a:r>
                    <a:endParaRPr lang="en-US" dirty="0"/>
                  </a:p>
                </c:rich>
              </c:tx>
              <c:dLblPos val="outEnd"/>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5-983E-4AF0-8086-78724D0C4262}"/>
                </c:ext>
              </c:extLst>
            </c:dLbl>
            <c:dLbl>
              <c:idx val="6"/>
              <c:tx>
                <c:rich>
                  <a:bodyPr/>
                  <a:lstStyle/>
                  <a:p>
                    <a:r>
                      <a:rPr lang="en-US"/>
                      <a:t>&lt;1</a:t>
                    </a:r>
                    <a:endParaRPr lang="en-US" dirty="0"/>
                  </a:p>
                </c:rich>
              </c:tx>
              <c:dLblPos val="outEnd"/>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6-983E-4AF0-8086-78724D0C4262}"/>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6-8</c:v>
                </c:pt>
                <c:pt idx="3">
                  <c:v>9-11</c:v>
                </c:pt>
                <c:pt idx="4">
                  <c:v>12-17</c:v>
                </c:pt>
                <c:pt idx="5">
                  <c:v>18-23</c:v>
                </c:pt>
                <c:pt idx="6">
                  <c:v>24-35</c:v>
                </c:pt>
                <c:pt idx="7">
                  <c:v>36-47</c:v>
                </c:pt>
                <c:pt idx="8">
                  <c:v>48-59</c:v>
                </c:pt>
              </c:strCache>
            </c:strRef>
          </c:cat>
          <c:val>
            <c:numRef>
              <c:f>Sheet1!$C$2:$C$10</c:f>
              <c:numCache>
                <c:formatCode>General</c:formatCode>
                <c:ptCount val="9"/>
                <c:pt idx="0">
                  <c:v>1</c:v>
                </c:pt>
                <c:pt idx="2">
                  <c:v>1</c:v>
                </c:pt>
                <c:pt idx="3">
                  <c:v>1</c:v>
                </c:pt>
                <c:pt idx="4">
                  <c:v>0.2</c:v>
                </c:pt>
                <c:pt idx="5">
                  <c:v>1</c:v>
                </c:pt>
                <c:pt idx="6">
                  <c:v>0.4</c:v>
                </c:pt>
                <c:pt idx="7">
                  <c:v>1</c:v>
                </c:pt>
                <c:pt idx="8">
                  <c:v>1</c:v>
                </c:pt>
              </c:numCache>
            </c:numRef>
          </c:val>
          <c:extLst>
            <c:ext xmlns:c16="http://schemas.microsoft.com/office/drawing/2014/chart" uri="{C3380CC4-5D6E-409C-BE32-E72D297353CC}">
              <c16:uniqueId val="{00000005-BBB5-40EA-BC9D-0B209474071D}"/>
            </c:ext>
          </c:extLst>
        </c:ser>
        <c:dLbls>
          <c:dLblPos val="outEnd"/>
          <c:showLegendKey val="0"/>
          <c:showVal val="1"/>
          <c:showCatName val="0"/>
          <c:showSerName val="0"/>
          <c:showPercent val="0"/>
          <c:showBubbleSize val="0"/>
        </c:dLbls>
        <c:gapWidth val="100"/>
        <c:axId val="162435016"/>
        <c:axId val="162435408"/>
      </c:barChart>
      <c:catAx>
        <c:axId val="1624350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62435408"/>
        <c:crosses val="autoZero"/>
        <c:auto val="1"/>
        <c:lblAlgn val="ctr"/>
        <c:lblOffset val="100"/>
        <c:noMultiLvlLbl val="0"/>
      </c:catAx>
      <c:valAx>
        <c:axId val="162435408"/>
        <c:scaling>
          <c:orientation val="minMax"/>
          <c:max val="20"/>
        </c:scaling>
        <c:delete val="1"/>
        <c:axPos val="l"/>
        <c:numFmt formatCode="General" sourceLinked="1"/>
        <c:majorTickMark val="out"/>
        <c:minorTickMark val="none"/>
        <c:tickLblPos val="nextTo"/>
        <c:crossAx val="16243501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7.0133010882708582E-2"/>
          <c:w val="0.99846183416949386"/>
          <c:h val="0.83832712869778825"/>
        </c:manualLayout>
      </c:layout>
      <c:barChart>
        <c:barDir val="col"/>
        <c:grouping val="clustered"/>
        <c:varyColors val="0"/>
        <c:ser>
          <c:idx val="0"/>
          <c:order val="0"/>
          <c:tx>
            <c:strRef>
              <c:f>Sheet1!$B$1</c:f>
              <c:strCache>
                <c:ptCount val="1"/>
                <c:pt idx="0">
                  <c:v>Series 1</c:v>
                </c:pt>
              </c:strCache>
            </c:strRef>
          </c:tx>
          <c:spPr>
            <a:solidFill>
              <a:srgbClr val="F07F09"/>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07F0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43E4-440E-B930-3F9C786AD1E6}"/>
              </c:ext>
            </c:extLst>
          </c:dPt>
          <c:dPt>
            <c:idx val="2"/>
            <c:invertIfNegative val="0"/>
            <c:bubble3D val="0"/>
            <c:spPr>
              <a:solidFill>
                <a:srgbClr val="F07F0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43E4-440E-B930-3F9C786AD1E6}"/>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46</c:v>
                </c:pt>
                <c:pt idx="1">
                  <c:v>61</c:v>
                </c:pt>
                <c:pt idx="2">
                  <c:v>70</c:v>
                </c:pt>
                <c:pt idx="3">
                  <c:v>76</c:v>
                </c:pt>
                <c:pt idx="4">
                  <c:v>82</c:v>
                </c:pt>
              </c:numCache>
            </c:numRef>
          </c:val>
          <c:extLst>
            <c:ext xmlns:c16="http://schemas.microsoft.com/office/drawing/2014/chart" uri="{C3380CC4-5D6E-409C-BE32-E72D297353CC}">
              <c16:uniqueId val="{00000004-43E4-440E-B930-3F9C786AD1E6}"/>
            </c:ext>
          </c:extLst>
        </c:ser>
        <c:dLbls>
          <c:dLblPos val="outEnd"/>
          <c:showLegendKey val="0"/>
          <c:showVal val="1"/>
          <c:showCatName val="0"/>
          <c:showSerName val="0"/>
          <c:showPercent val="0"/>
          <c:showBubbleSize val="0"/>
        </c:dLbls>
        <c:gapWidth val="100"/>
        <c:axId val="342386904"/>
        <c:axId val="164501968"/>
      </c:barChart>
      <c:catAx>
        <c:axId val="3423869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64501968"/>
        <c:crosses val="autoZero"/>
        <c:auto val="1"/>
        <c:lblAlgn val="ctr"/>
        <c:lblOffset val="100"/>
        <c:noMultiLvlLbl val="0"/>
      </c:catAx>
      <c:valAx>
        <c:axId val="164501968"/>
        <c:scaling>
          <c:orientation val="minMax"/>
          <c:max val="100"/>
        </c:scaling>
        <c:delete val="1"/>
        <c:axPos val="l"/>
        <c:numFmt formatCode="General" sourceLinked="1"/>
        <c:majorTickMark val="out"/>
        <c:minorTickMark val="none"/>
        <c:tickLblPos val="nextTo"/>
        <c:crossAx val="3423869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1+ ITN</c:v>
                </c:pt>
              </c:strCache>
            </c:strRef>
          </c:tx>
          <c:spPr>
            <a:ln w="63500" cap="rnd">
              <a:solidFill>
                <a:srgbClr val="11A1DC"/>
              </a:solidFill>
              <a:round/>
            </a:ln>
            <a:effectLst/>
          </c:spPr>
          <c:marker>
            <c:symbol val="circle"/>
            <c:size val="5"/>
            <c:spPr>
              <a:solidFill>
                <a:srgbClr val="11A1DC"/>
              </a:solidFill>
              <a:ln w="63500" cap="rnd">
                <a:solidFill>
                  <a:srgbClr val="11A1DC"/>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2005                          RDHS</c:v>
                </c:pt>
                <c:pt idx="1">
                  <c:v>2007-08 RIDHS</c:v>
                </c:pt>
                <c:pt idx="2">
                  <c:v>2010                 RDHS</c:v>
                </c:pt>
                <c:pt idx="3">
                  <c:v>2013                RMIS</c:v>
                </c:pt>
                <c:pt idx="4">
                  <c:v>2014-15                  RDHS</c:v>
                </c:pt>
                <c:pt idx="5">
                  <c:v>2017                             RMIS</c:v>
                </c:pt>
                <c:pt idx="6">
                  <c:v>2019-20 RDHS</c:v>
                </c:pt>
              </c:strCache>
            </c:strRef>
          </c:cat>
          <c:val>
            <c:numRef>
              <c:f>Sheet1!$B$2:$B$8</c:f>
              <c:numCache>
                <c:formatCode>General</c:formatCode>
                <c:ptCount val="7"/>
                <c:pt idx="0">
                  <c:v>15</c:v>
                </c:pt>
                <c:pt idx="1">
                  <c:v>56</c:v>
                </c:pt>
                <c:pt idx="2">
                  <c:v>82</c:v>
                </c:pt>
                <c:pt idx="3">
                  <c:v>83</c:v>
                </c:pt>
                <c:pt idx="4">
                  <c:v>81</c:v>
                </c:pt>
                <c:pt idx="5">
                  <c:v>84</c:v>
                </c:pt>
                <c:pt idx="6">
                  <c:v>66</c:v>
                </c:pt>
              </c:numCache>
            </c:numRef>
          </c:val>
          <c:smooth val="0"/>
          <c:extLst>
            <c:ext xmlns:c16="http://schemas.microsoft.com/office/drawing/2014/chart" uri="{C3380CC4-5D6E-409C-BE32-E72D297353CC}">
              <c16:uniqueId val="{00000000-5704-4796-9936-2CAFE6D2E020}"/>
            </c:ext>
          </c:extLst>
        </c:ser>
        <c:ser>
          <c:idx val="1"/>
          <c:order val="1"/>
          <c:tx>
            <c:strRef>
              <c:f>Sheet1!$C$1</c:f>
              <c:strCache>
                <c:ptCount val="1"/>
                <c:pt idx="0">
                  <c:v>Column1</c:v>
                </c:pt>
              </c:strCache>
            </c:strRef>
          </c:tx>
          <c:spPr>
            <a:ln w="63500" cap="rnd">
              <a:solidFill>
                <a:schemeClr val="accent2"/>
              </a:solidFill>
              <a:round/>
            </a:ln>
            <a:effectLst/>
          </c:spPr>
          <c:marker>
            <c:symbol val="circle"/>
            <c:size val="5"/>
            <c:spPr>
              <a:solidFill>
                <a:schemeClr val="accent2"/>
              </a:solidFill>
              <a:ln w="63500">
                <a:solidFill>
                  <a:schemeClr val="accent2"/>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2005                          RDHS</c:v>
                </c:pt>
                <c:pt idx="1">
                  <c:v>2007-08 RIDHS</c:v>
                </c:pt>
                <c:pt idx="2">
                  <c:v>2010                 RDHS</c:v>
                </c:pt>
                <c:pt idx="3">
                  <c:v>2013                RMIS</c:v>
                </c:pt>
                <c:pt idx="4">
                  <c:v>2014-15                  RDHS</c:v>
                </c:pt>
                <c:pt idx="5">
                  <c:v>2017                             RMIS</c:v>
                </c:pt>
                <c:pt idx="6">
                  <c:v>2019-20 RDHS</c:v>
                </c:pt>
              </c:strCache>
            </c:strRef>
          </c:cat>
          <c:val>
            <c:numRef>
              <c:f>Sheet1!$C$2:$C$8</c:f>
              <c:numCache>
                <c:formatCode>General</c:formatCode>
                <c:ptCount val="7"/>
              </c:numCache>
            </c:numRef>
          </c:val>
          <c:smooth val="0"/>
          <c:extLst>
            <c:ext xmlns:c16="http://schemas.microsoft.com/office/drawing/2014/chart" uri="{C3380CC4-5D6E-409C-BE32-E72D297353CC}">
              <c16:uniqueId val="{00000001-5704-4796-9936-2CAFE6D2E020}"/>
            </c:ext>
          </c:extLst>
        </c:ser>
        <c:dLbls>
          <c:dLblPos val="t"/>
          <c:showLegendKey val="0"/>
          <c:showVal val="1"/>
          <c:showCatName val="0"/>
          <c:showSerName val="0"/>
          <c:showPercent val="0"/>
          <c:showBubbleSize val="0"/>
        </c:dLbls>
        <c:marker val="1"/>
        <c:smooth val="0"/>
        <c:axId val="546222008"/>
        <c:axId val="546222400"/>
      </c:lineChart>
      <c:catAx>
        <c:axId val="5462220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6222400"/>
        <c:crosses val="autoZero"/>
        <c:auto val="1"/>
        <c:lblAlgn val="ctr"/>
        <c:lblOffset val="100"/>
        <c:noMultiLvlLbl val="0"/>
      </c:catAx>
      <c:valAx>
        <c:axId val="546222400"/>
        <c:scaling>
          <c:orientation val="minMax"/>
          <c:max val="100"/>
        </c:scaling>
        <c:delete val="1"/>
        <c:axPos val="l"/>
        <c:numFmt formatCode="General" sourceLinked="1"/>
        <c:majorTickMark val="out"/>
        <c:minorTickMark val="none"/>
        <c:tickLblPos val="nextTo"/>
        <c:crossAx val="5462220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solidFill>
              <a:srgbClr val="F07F09"/>
            </a:solidFill>
            <a:ln>
              <a:noFill/>
            </a:ln>
            <a:scene3d>
              <a:camera prst="orthographicFront"/>
              <a:lightRig rig="threePt" dir="t">
                <a:rot lat="0" lon="0" rev="1200000"/>
              </a:lightRig>
            </a:scene3d>
            <a:sp3d>
              <a:bevelT w="63500" h="25400"/>
            </a:sp3d>
          </c:spPr>
          <c:dPt>
            <c:idx val="0"/>
            <c:bubble3D val="0"/>
            <c:spPr>
              <a:solidFill>
                <a:srgbClr val="11A1DC"/>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EA94-4972-B86C-F8E771B4ECBF}"/>
              </c:ext>
            </c:extLst>
          </c:dPt>
          <c:dPt>
            <c:idx val="1"/>
            <c:bubble3D val="0"/>
            <c:spPr>
              <a:solidFill>
                <a:srgbClr val="20603D"/>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EA94-4972-B86C-F8E771B4ECBF}"/>
              </c:ext>
            </c:extLst>
          </c:dPt>
          <c:dPt>
            <c:idx val="2"/>
            <c:bubble3D val="0"/>
            <c:spPr>
              <a:solidFill>
                <a:srgbClr val="F07F09"/>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EA94-4972-B86C-F8E771B4ECBF}"/>
              </c:ext>
            </c:extLst>
          </c:dPt>
          <c:dPt>
            <c:idx val="3"/>
            <c:bubble3D val="0"/>
            <c:spPr>
              <a:solidFill>
                <a:srgbClr val="F07F09"/>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EA94-4972-B86C-F8E771B4ECBF}"/>
              </c:ext>
            </c:extLst>
          </c:dPt>
          <c:dPt>
            <c:idx val="4"/>
            <c:bubble3D val="0"/>
            <c:spPr>
              <a:solidFill>
                <a:srgbClr val="F07F09"/>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EA94-4972-B86C-F8E771B4ECBF}"/>
              </c:ext>
            </c:extLst>
          </c:dPt>
          <c:dPt>
            <c:idx val="5"/>
            <c:bubble3D val="0"/>
            <c:spPr>
              <a:solidFill>
                <a:srgbClr val="F07F09"/>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B-EA94-4972-B86C-F8E771B4ECBF}"/>
              </c:ext>
            </c:extLst>
          </c:dPt>
          <c:dLbls>
            <c:dLbl>
              <c:idx val="1"/>
              <c:layout>
                <c:manualLayout>
                  <c:x val="1.8381747809355125E-2"/>
                  <c:y val="-6.0822249093107621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3-EA94-4972-B86C-F8E771B4ECBF}"/>
                </c:ext>
              </c:extLst>
            </c:dLbl>
            <c:dLbl>
              <c:idx val="3"/>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7-EA94-4972-B86C-F8E771B4ECBF}"/>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At least 1 ITN for every 2 people in the household</c:v>
                </c:pt>
                <c:pt idx="1">
                  <c:v>At least 1 ITN but not enough for all household members</c:v>
                </c:pt>
                <c:pt idx="2">
                  <c:v>No ITN</c:v>
                </c:pt>
              </c:strCache>
            </c:strRef>
          </c:cat>
          <c:val>
            <c:numRef>
              <c:f>Sheet1!$B$2:$B$4</c:f>
              <c:numCache>
                <c:formatCode>General</c:formatCode>
                <c:ptCount val="3"/>
                <c:pt idx="0">
                  <c:v>34</c:v>
                </c:pt>
                <c:pt idx="1">
                  <c:v>32</c:v>
                </c:pt>
                <c:pt idx="2">
                  <c:v>34</c:v>
                </c:pt>
              </c:numCache>
            </c:numRef>
          </c:val>
          <c:extLst>
            <c:ext xmlns:c16="http://schemas.microsoft.com/office/drawing/2014/chart" uri="{C3380CC4-5D6E-409C-BE32-E72D297353CC}">
              <c16:uniqueId val="{0000000C-EA94-4972-B86C-F8E771B4ECBF}"/>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7521440636637092E-2"/>
          <c:w val="0.96616035172886816"/>
          <c:h val="0.84093887017382796"/>
        </c:manualLayout>
      </c:layout>
      <c:barChart>
        <c:barDir val="col"/>
        <c:grouping val="clustered"/>
        <c:varyColors val="0"/>
        <c:ser>
          <c:idx val="0"/>
          <c:order val="0"/>
          <c:tx>
            <c:strRef>
              <c:f>Sheet1!$B$1</c:f>
              <c:strCache>
                <c:ptCount val="1"/>
                <c:pt idx="0">
                  <c:v>Access to an ITN</c:v>
                </c:pt>
              </c:strCache>
            </c:strRef>
          </c:tx>
          <c:spPr>
            <a:solidFill>
              <a:srgbClr val="11A1DC"/>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1A1D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5A8E-4D9A-BFD4-FD98AC58EB23}"/>
              </c:ext>
            </c:extLst>
          </c:dPt>
          <c:dPt>
            <c:idx val="2"/>
            <c:invertIfNegative val="0"/>
            <c:bubble3D val="0"/>
            <c:spPr>
              <a:solidFill>
                <a:srgbClr val="11A1D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5A8E-4D9A-BFD4-FD98AC58EB23}"/>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51</c:v>
                </c:pt>
                <c:pt idx="1">
                  <c:v>68</c:v>
                </c:pt>
                <c:pt idx="2">
                  <c:v>47</c:v>
                </c:pt>
              </c:numCache>
            </c:numRef>
          </c:val>
          <c:extLst>
            <c:ext xmlns:c16="http://schemas.microsoft.com/office/drawing/2014/chart" uri="{C3380CC4-5D6E-409C-BE32-E72D297353CC}">
              <c16:uniqueId val="{00000004-5A8E-4D9A-BFD4-FD98AC58EB23}"/>
            </c:ext>
          </c:extLst>
        </c:ser>
        <c:ser>
          <c:idx val="1"/>
          <c:order val="1"/>
          <c:tx>
            <c:strRef>
              <c:f>Sheet1!$C$1</c:f>
              <c:strCache>
                <c:ptCount val="1"/>
                <c:pt idx="0">
                  <c:v>Slept under an ITN</c:v>
                </c:pt>
              </c:strCache>
            </c:strRef>
          </c:tx>
          <c:spPr>
            <a:solidFill>
              <a:srgbClr val="1C356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General</c:formatCode>
                <c:ptCount val="3"/>
                <c:pt idx="0">
                  <c:v>48</c:v>
                </c:pt>
                <c:pt idx="1">
                  <c:v>65</c:v>
                </c:pt>
                <c:pt idx="2">
                  <c:v>44</c:v>
                </c:pt>
              </c:numCache>
            </c:numRef>
          </c:val>
          <c:extLst>
            <c:ext xmlns:c16="http://schemas.microsoft.com/office/drawing/2014/chart" uri="{C3380CC4-5D6E-409C-BE32-E72D297353CC}">
              <c16:uniqueId val="{00000005-5A8E-4D9A-BFD4-FD98AC58EB23}"/>
            </c:ext>
          </c:extLst>
        </c:ser>
        <c:dLbls>
          <c:dLblPos val="outEnd"/>
          <c:showLegendKey val="0"/>
          <c:showVal val="1"/>
          <c:showCatName val="0"/>
          <c:showSerName val="0"/>
          <c:showPercent val="0"/>
          <c:showBubbleSize val="0"/>
        </c:dLbls>
        <c:gapWidth val="100"/>
        <c:axId val="415843392"/>
        <c:axId val="289198616"/>
      </c:barChart>
      <c:catAx>
        <c:axId val="4158433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89198616"/>
        <c:crosses val="autoZero"/>
        <c:auto val="1"/>
        <c:lblAlgn val="ctr"/>
        <c:lblOffset val="100"/>
        <c:noMultiLvlLbl val="0"/>
      </c:catAx>
      <c:valAx>
        <c:axId val="289198616"/>
        <c:scaling>
          <c:orientation val="minMax"/>
          <c:max val="100"/>
        </c:scaling>
        <c:delete val="1"/>
        <c:axPos val="l"/>
        <c:numFmt formatCode="General" sourceLinked="1"/>
        <c:majorTickMark val="out"/>
        <c:minorTickMark val="none"/>
        <c:tickLblPos val="nextTo"/>
        <c:crossAx val="41584339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3808230867693267E-2"/>
          <c:w val="0.96616035172886816"/>
          <c:h val="0.71611730584469135"/>
        </c:manualLayout>
      </c:layout>
      <c:barChart>
        <c:barDir val="col"/>
        <c:grouping val="clustered"/>
        <c:varyColors val="0"/>
        <c:ser>
          <c:idx val="0"/>
          <c:order val="0"/>
          <c:tx>
            <c:strRef>
              <c:f>Sheet1!$B$1</c:f>
              <c:strCache>
                <c:ptCount val="1"/>
                <c:pt idx="0">
                  <c:v>Series 1</c:v>
                </c:pt>
              </c:strCache>
            </c:strRef>
          </c:tx>
          <c:spPr>
            <a:solidFill>
              <a:srgbClr val="11A1DC"/>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1A1D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221A-4D45-A22E-C2BCCAE7600C}"/>
              </c:ext>
            </c:extLst>
          </c:dPt>
          <c:dPt>
            <c:idx val="2"/>
            <c:invertIfNegative val="0"/>
            <c:bubble3D val="0"/>
            <c:spPr>
              <a:solidFill>
                <a:srgbClr val="11A1D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221A-4D45-A22E-C2BCCAE7600C}"/>
              </c:ext>
            </c:extLst>
          </c:dPt>
          <c:dPt>
            <c:idx val="4"/>
            <c:invertIfNegative val="0"/>
            <c:bubble3D val="0"/>
            <c:spPr>
              <a:solidFill>
                <a:srgbClr val="20603D"/>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221A-4D45-A22E-C2BCCAE7600C}"/>
              </c:ext>
            </c:extLst>
          </c:dPt>
          <c:dPt>
            <c:idx val="5"/>
            <c:invertIfNegative val="0"/>
            <c:bubble3D val="0"/>
            <c:spPr>
              <a:solidFill>
                <a:srgbClr val="20603D"/>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221A-4D45-A22E-C2BCCAE7600C}"/>
              </c:ext>
            </c:extLst>
          </c:dPt>
          <c:dPt>
            <c:idx val="6"/>
            <c:invertIfNegative val="0"/>
            <c:bubble3D val="0"/>
            <c:spPr>
              <a:solidFill>
                <a:srgbClr val="20603D"/>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221A-4D45-A22E-C2BCCAE7600C}"/>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All household members</c:v>
                </c:pt>
                <c:pt idx="1">
                  <c:v>Children &lt;5</c:v>
                </c:pt>
                <c:pt idx="2">
                  <c:v>Pregnant women</c:v>
                </c:pt>
                <c:pt idx="4">
                  <c:v>All household members</c:v>
                </c:pt>
                <c:pt idx="5">
                  <c:v>Children &lt;5</c:v>
                </c:pt>
                <c:pt idx="6">
                  <c:v>Pregnant women</c:v>
                </c:pt>
              </c:strCache>
            </c:strRef>
          </c:cat>
          <c:val>
            <c:numRef>
              <c:f>Sheet1!$B$2:$B$8</c:f>
              <c:numCache>
                <c:formatCode>General</c:formatCode>
                <c:ptCount val="7"/>
                <c:pt idx="0">
                  <c:v>48</c:v>
                </c:pt>
                <c:pt idx="1">
                  <c:v>56</c:v>
                </c:pt>
                <c:pt idx="2">
                  <c:v>56</c:v>
                </c:pt>
                <c:pt idx="4">
                  <c:v>71</c:v>
                </c:pt>
                <c:pt idx="5">
                  <c:v>78</c:v>
                </c:pt>
                <c:pt idx="6">
                  <c:v>82</c:v>
                </c:pt>
              </c:numCache>
            </c:numRef>
          </c:val>
          <c:extLst>
            <c:ext xmlns:c16="http://schemas.microsoft.com/office/drawing/2014/chart" uri="{C3380CC4-5D6E-409C-BE32-E72D297353CC}">
              <c16:uniqueId val="{0000000A-221A-4D45-A22E-C2BCCAE7600C}"/>
            </c:ext>
          </c:extLst>
        </c:ser>
        <c:dLbls>
          <c:dLblPos val="outEnd"/>
          <c:showLegendKey val="0"/>
          <c:showVal val="1"/>
          <c:showCatName val="0"/>
          <c:showSerName val="0"/>
          <c:showPercent val="0"/>
          <c:showBubbleSize val="0"/>
        </c:dLbls>
        <c:gapWidth val="100"/>
        <c:axId val="335633384"/>
        <c:axId val="335633776"/>
      </c:barChart>
      <c:catAx>
        <c:axId val="3356333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35633776"/>
        <c:crosses val="autoZero"/>
        <c:auto val="1"/>
        <c:lblAlgn val="ctr"/>
        <c:lblOffset val="100"/>
        <c:noMultiLvlLbl val="0"/>
      </c:catAx>
      <c:valAx>
        <c:axId val="335633776"/>
        <c:scaling>
          <c:orientation val="minMax"/>
          <c:max val="100"/>
        </c:scaling>
        <c:delete val="1"/>
        <c:axPos val="l"/>
        <c:numFmt formatCode="General" sourceLinked="1"/>
        <c:majorTickMark val="out"/>
        <c:minorTickMark val="none"/>
        <c:tickLblPos val="nextTo"/>
        <c:crossAx val="3356333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83414416631918864"/>
        </c:manualLayout>
      </c:layout>
      <c:lineChart>
        <c:grouping val="standard"/>
        <c:varyColors val="0"/>
        <c:ser>
          <c:idx val="0"/>
          <c:order val="0"/>
          <c:tx>
            <c:strRef>
              <c:f>Sheet1!$B$1</c:f>
              <c:strCache>
                <c:ptCount val="1"/>
                <c:pt idx="0">
                  <c:v>Children</c:v>
                </c:pt>
              </c:strCache>
            </c:strRef>
          </c:tx>
          <c:spPr>
            <a:ln w="63500" cap="rnd">
              <a:solidFill>
                <a:srgbClr val="20603D"/>
              </a:solidFill>
              <a:round/>
            </a:ln>
            <a:effectLst/>
          </c:spPr>
          <c:marker>
            <c:symbol val="circle"/>
            <c:size val="5"/>
            <c:spPr>
              <a:solidFill>
                <a:srgbClr val="4E8542"/>
              </a:solidFill>
              <a:ln w="63500" cap="rnd">
                <a:solidFill>
                  <a:srgbClr val="20603D"/>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2005            RDHS</c:v>
                </c:pt>
                <c:pt idx="1">
                  <c:v>2007-08                RDHS</c:v>
                </c:pt>
                <c:pt idx="2">
                  <c:v>2010            RDHS</c:v>
                </c:pt>
                <c:pt idx="3">
                  <c:v>2013             RMIS</c:v>
                </c:pt>
                <c:pt idx="4">
                  <c:v>2014-15           RDHS</c:v>
                </c:pt>
                <c:pt idx="5">
                  <c:v>2017             RMIS</c:v>
                </c:pt>
                <c:pt idx="6">
                  <c:v>2019-20 RDHS</c:v>
                </c:pt>
              </c:strCache>
            </c:strRef>
          </c:cat>
          <c:val>
            <c:numRef>
              <c:f>Sheet1!$B$2:$B$8</c:f>
              <c:numCache>
                <c:formatCode>General</c:formatCode>
                <c:ptCount val="7"/>
                <c:pt idx="0">
                  <c:v>13</c:v>
                </c:pt>
                <c:pt idx="1">
                  <c:v>57</c:v>
                </c:pt>
                <c:pt idx="2">
                  <c:v>70</c:v>
                </c:pt>
                <c:pt idx="3">
                  <c:v>74</c:v>
                </c:pt>
                <c:pt idx="4">
                  <c:v>68</c:v>
                </c:pt>
                <c:pt idx="5">
                  <c:v>68</c:v>
                </c:pt>
                <c:pt idx="6">
                  <c:v>56</c:v>
                </c:pt>
              </c:numCache>
            </c:numRef>
          </c:val>
          <c:smooth val="0"/>
          <c:extLst>
            <c:ext xmlns:c16="http://schemas.microsoft.com/office/drawing/2014/chart" uri="{C3380CC4-5D6E-409C-BE32-E72D297353CC}">
              <c16:uniqueId val="{00000000-FE29-4F8B-90A6-0D4060ADFA49}"/>
            </c:ext>
          </c:extLst>
        </c:ser>
        <c:ser>
          <c:idx val="1"/>
          <c:order val="1"/>
          <c:tx>
            <c:strRef>
              <c:f>Sheet1!$C$1</c:f>
              <c:strCache>
                <c:ptCount val="1"/>
                <c:pt idx="0">
                  <c:v>Women</c:v>
                </c:pt>
              </c:strCache>
            </c:strRef>
          </c:tx>
          <c:spPr>
            <a:ln w="63500" cap="rnd">
              <a:solidFill>
                <a:srgbClr val="11A1DC"/>
              </a:solidFill>
              <a:round/>
            </a:ln>
            <a:effectLst/>
          </c:spPr>
          <c:marker>
            <c:symbol val="circle"/>
            <c:size val="5"/>
            <c:spPr>
              <a:solidFill>
                <a:srgbClr val="11A1DC"/>
              </a:solidFill>
              <a:ln w="63500">
                <a:solidFill>
                  <a:srgbClr val="11A1DC"/>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2005            RDHS</c:v>
                </c:pt>
                <c:pt idx="1">
                  <c:v>2007-08                RDHS</c:v>
                </c:pt>
                <c:pt idx="2">
                  <c:v>2010            RDHS</c:v>
                </c:pt>
                <c:pt idx="3">
                  <c:v>2013             RMIS</c:v>
                </c:pt>
                <c:pt idx="4">
                  <c:v>2014-15           RDHS</c:v>
                </c:pt>
                <c:pt idx="5">
                  <c:v>2017             RMIS</c:v>
                </c:pt>
                <c:pt idx="6">
                  <c:v>2019-20 RDHS</c:v>
                </c:pt>
              </c:strCache>
            </c:strRef>
          </c:cat>
          <c:val>
            <c:numRef>
              <c:f>Sheet1!$C$2:$C$8</c:f>
              <c:numCache>
                <c:formatCode>General</c:formatCode>
                <c:ptCount val="7"/>
                <c:pt idx="0">
                  <c:v>17</c:v>
                </c:pt>
                <c:pt idx="1">
                  <c:v>60</c:v>
                </c:pt>
                <c:pt idx="2">
                  <c:v>72</c:v>
                </c:pt>
                <c:pt idx="3">
                  <c:v>74</c:v>
                </c:pt>
                <c:pt idx="4">
                  <c:v>73</c:v>
                </c:pt>
                <c:pt idx="5">
                  <c:v>69</c:v>
                </c:pt>
                <c:pt idx="6">
                  <c:v>56</c:v>
                </c:pt>
              </c:numCache>
            </c:numRef>
          </c:val>
          <c:smooth val="0"/>
          <c:extLst>
            <c:ext xmlns:c16="http://schemas.microsoft.com/office/drawing/2014/chart" uri="{C3380CC4-5D6E-409C-BE32-E72D297353CC}">
              <c16:uniqueId val="{00000001-FE29-4F8B-90A6-0D4060ADFA49}"/>
            </c:ext>
          </c:extLst>
        </c:ser>
        <c:dLbls>
          <c:dLblPos val="t"/>
          <c:showLegendKey val="0"/>
          <c:showVal val="1"/>
          <c:showCatName val="0"/>
          <c:showSerName val="0"/>
          <c:showPercent val="0"/>
          <c:showBubbleSize val="0"/>
        </c:dLbls>
        <c:marker val="1"/>
        <c:smooth val="0"/>
        <c:axId val="546222008"/>
        <c:axId val="546222400"/>
      </c:lineChart>
      <c:catAx>
        <c:axId val="5462220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46222400"/>
        <c:crosses val="autoZero"/>
        <c:auto val="1"/>
        <c:lblAlgn val="ctr"/>
        <c:lblOffset val="100"/>
        <c:noMultiLvlLbl val="0"/>
      </c:catAx>
      <c:valAx>
        <c:axId val="546222400"/>
        <c:scaling>
          <c:orientation val="minMax"/>
          <c:max val="100"/>
        </c:scaling>
        <c:delete val="1"/>
        <c:axPos val="l"/>
        <c:numFmt formatCode="General" sourceLinked="1"/>
        <c:majorTickMark val="out"/>
        <c:minorTickMark val="none"/>
        <c:tickLblPos val="nextTo"/>
        <c:crossAx val="5462220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8041112454655382E-2"/>
          <c:w val="0.96616035172886816"/>
          <c:h val="0.73915232052743107"/>
        </c:manualLayout>
      </c:layout>
      <c:barChart>
        <c:barDir val="col"/>
        <c:grouping val="clustered"/>
        <c:varyColors val="0"/>
        <c:ser>
          <c:idx val="0"/>
          <c:order val="0"/>
          <c:tx>
            <c:strRef>
              <c:f>Sheet1!$B$1</c:f>
              <c:strCache>
                <c:ptCount val="1"/>
                <c:pt idx="0">
                  <c:v>Series 1</c:v>
                </c:pt>
              </c:strCache>
            </c:strRef>
          </c:tx>
          <c:spPr>
            <a:solidFill>
              <a:srgbClr val="20603D"/>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3AEA-45D5-86F5-D070BEC834D9}"/>
              </c:ext>
            </c:extLst>
          </c:dPt>
          <c:dPt>
            <c:idx val="2"/>
            <c:invertIfNegative val="0"/>
            <c:bubble3D val="0"/>
            <c:extLst>
              <c:ext xmlns:c16="http://schemas.microsoft.com/office/drawing/2014/chart" uri="{C3380CC4-5D6E-409C-BE32-E72D297353CC}">
                <c16:uniqueId val="{00000001-3AEA-45D5-86F5-D070BEC834D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Fever in the 2 weeks before the survey</c:v>
                </c:pt>
                <c:pt idx="2">
                  <c:v>Advice or treatment was sought</c:v>
                </c:pt>
                <c:pt idx="3">
                  <c:v>Blood taken from a finger or heel for testing</c:v>
                </c:pt>
              </c:strCache>
            </c:strRef>
          </c:cat>
          <c:val>
            <c:numRef>
              <c:f>Sheet1!$B$2:$B$5</c:f>
              <c:numCache>
                <c:formatCode>General</c:formatCode>
                <c:ptCount val="4"/>
                <c:pt idx="0">
                  <c:v>19</c:v>
                </c:pt>
                <c:pt idx="2">
                  <c:v>62</c:v>
                </c:pt>
                <c:pt idx="3">
                  <c:v>41</c:v>
                </c:pt>
              </c:numCache>
            </c:numRef>
          </c:val>
          <c:extLst>
            <c:ext xmlns:c16="http://schemas.microsoft.com/office/drawing/2014/chart" uri="{C3380CC4-5D6E-409C-BE32-E72D297353CC}">
              <c16:uniqueId val="{00000002-3AEA-45D5-86F5-D070BEC834D9}"/>
            </c:ext>
          </c:extLst>
        </c:ser>
        <c:dLbls>
          <c:dLblPos val="outEnd"/>
          <c:showLegendKey val="0"/>
          <c:showVal val="1"/>
          <c:showCatName val="0"/>
          <c:showSerName val="0"/>
          <c:showPercent val="0"/>
          <c:showBubbleSize val="0"/>
        </c:dLbls>
        <c:gapWidth val="100"/>
        <c:axId val="164380488"/>
        <c:axId val="162508696"/>
      </c:barChart>
      <c:catAx>
        <c:axId val="1643804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62508696"/>
        <c:crosses val="autoZero"/>
        <c:auto val="1"/>
        <c:lblAlgn val="ctr"/>
        <c:lblOffset val="100"/>
        <c:noMultiLvlLbl val="0"/>
      </c:catAx>
      <c:valAx>
        <c:axId val="162508696"/>
        <c:scaling>
          <c:orientation val="minMax"/>
          <c:max val="100"/>
        </c:scaling>
        <c:delete val="1"/>
        <c:axPos val="l"/>
        <c:numFmt formatCode="General" sourceLinked="1"/>
        <c:majorTickMark val="out"/>
        <c:minorTickMark val="none"/>
        <c:tickLblPos val="nextTo"/>
        <c:crossAx val="1643804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7310728166300763E-2"/>
          <c:w val="0.96616035172886816"/>
          <c:h val="0.79751913256114493"/>
        </c:manualLayout>
      </c:layout>
      <c:barChart>
        <c:barDir val="col"/>
        <c:grouping val="clustered"/>
        <c:varyColors val="0"/>
        <c:ser>
          <c:idx val="0"/>
          <c:order val="0"/>
          <c:tx>
            <c:strRef>
              <c:f>Sheet1!$B$1</c:f>
              <c:strCache>
                <c:ptCount val="1"/>
                <c:pt idx="0">
                  <c:v>Series 1</c:v>
                </c:pt>
              </c:strCache>
            </c:strRef>
          </c:tx>
          <c:spPr>
            <a:solidFill>
              <a:srgbClr val="11A1DC"/>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1A1D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0B2B-4E8F-BAD8-B7C6D8706B9B}"/>
              </c:ext>
            </c:extLst>
          </c:dPt>
          <c:dPt>
            <c:idx val="1"/>
            <c:invertIfNegative val="0"/>
            <c:bubble3D val="0"/>
            <c:spPr>
              <a:solidFill>
                <a:srgbClr val="F07F0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6C41-4F61-B198-FB97958BD3CF}"/>
              </c:ext>
            </c:extLst>
          </c:dPt>
          <c:dPt>
            <c:idx val="2"/>
            <c:invertIfNegative val="0"/>
            <c:bubble3D val="0"/>
            <c:spPr>
              <a:solidFill>
                <a:srgbClr val="F07F0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0B2B-4E8F-BAD8-B7C6D8706B9B}"/>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Any ACT</c:v>
                </c:pt>
                <c:pt idx="1">
                  <c:v>Artesunate</c:v>
                </c:pt>
                <c:pt idx="2">
                  <c:v>Other antimalarial</c:v>
                </c:pt>
              </c:strCache>
            </c:strRef>
          </c:cat>
          <c:val>
            <c:numRef>
              <c:f>Sheet1!$B$2:$B$4</c:f>
              <c:numCache>
                <c:formatCode>General</c:formatCode>
                <c:ptCount val="3"/>
                <c:pt idx="0">
                  <c:v>92</c:v>
                </c:pt>
                <c:pt idx="1">
                  <c:v>4</c:v>
                </c:pt>
                <c:pt idx="2">
                  <c:v>4</c:v>
                </c:pt>
              </c:numCache>
            </c:numRef>
          </c:val>
          <c:extLst>
            <c:ext xmlns:c16="http://schemas.microsoft.com/office/drawing/2014/chart" uri="{C3380CC4-5D6E-409C-BE32-E72D297353CC}">
              <c16:uniqueId val="{00000004-0B2B-4E8F-BAD8-B7C6D8706B9B}"/>
            </c:ext>
          </c:extLst>
        </c:ser>
        <c:dLbls>
          <c:dLblPos val="outEnd"/>
          <c:showLegendKey val="0"/>
          <c:showVal val="1"/>
          <c:showCatName val="0"/>
          <c:showSerName val="0"/>
          <c:showPercent val="0"/>
          <c:showBubbleSize val="0"/>
        </c:dLbls>
        <c:gapWidth val="100"/>
        <c:axId val="420114256"/>
        <c:axId val="420114648"/>
      </c:barChart>
      <c:catAx>
        <c:axId val="4201142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20114648"/>
        <c:crosses val="autoZero"/>
        <c:auto val="1"/>
        <c:lblAlgn val="ctr"/>
        <c:lblOffset val="100"/>
        <c:noMultiLvlLbl val="0"/>
      </c:catAx>
      <c:valAx>
        <c:axId val="420114648"/>
        <c:scaling>
          <c:orientation val="minMax"/>
          <c:max val="100"/>
        </c:scaling>
        <c:delete val="1"/>
        <c:axPos val="l"/>
        <c:numFmt formatCode="General" sourceLinked="1"/>
        <c:majorTickMark val="out"/>
        <c:minorTickMark val="none"/>
        <c:tickLblPos val="nextTo"/>
        <c:crossAx val="4201142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5DCB0-616A-4D00-A23B-0E7EB6002418}" type="datetimeFigureOut">
              <a:rPr lang="en-US" smtClean="0"/>
              <a:t>9/20/2021</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E81180-36CA-43EC-B7D8-15BB5DAAE4B2}" type="slidenum">
              <a:rPr lang="en-US" smtClean="0"/>
              <a:t>‹#›</a:t>
            </a:fld>
            <a:endParaRPr lang="en-US" dirty="0"/>
          </a:p>
        </p:txBody>
      </p:sp>
    </p:spTree>
    <p:extLst>
      <p:ext uri="{BB962C8B-B14F-4D97-AF65-F5344CB8AC3E}">
        <p14:creationId xmlns:p14="http://schemas.microsoft.com/office/powerpoint/2010/main" val="870014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Two-thirds of households in Rwanda have at least one insecticide-treated net (ITN), while one-third of households have at least one ITN for every two people in the household.</a:t>
            </a:r>
          </a:p>
        </p:txBody>
      </p:sp>
      <p:sp>
        <p:nvSpPr>
          <p:cNvPr id="4" name="Slide Number Placeholder 3"/>
          <p:cNvSpPr>
            <a:spLocks noGrp="1"/>
          </p:cNvSpPr>
          <p:nvPr>
            <p:ph type="sldNum" sz="quarter" idx="10"/>
          </p:nvPr>
        </p:nvSpPr>
        <p:spPr/>
        <p:txBody>
          <a:bodyPr/>
          <a:lstStyle/>
          <a:p>
            <a:fld id="{51E81180-36CA-43EC-B7D8-15BB5DAAE4B2}" type="slidenum">
              <a:rPr lang="en-US" smtClean="0"/>
              <a:t>3</a:t>
            </a:fld>
            <a:endParaRPr lang="en-US" dirty="0"/>
          </a:p>
        </p:txBody>
      </p:sp>
    </p:spTree>
    <p:extLst>
      <p:ext uri="{BB962C8B-B14F-4D97-AF65-F5344CB8AC3E}">
        <p14:creationId xmlns:p14="http://schemas.microsoft.com/office/powerpoint/2010/main" val="35114364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2 weeks before the survey, 19% of children under five had fever, the primary symptom of malaria. Treatment was sought for 62% of children with recent fever, and 41% had blood taken from a finger or heel stick for testing.</a:t>
            </a:r>
          </a:p>
        </p:txBody>
      </p:sp>
      <p:sp>
        <p:nvSpPr>
          <p:cNvPr id="4" name="Slide Number Placeholder 3"/>
          <p:cNvSpPr>
            <a:spLocks noGrp="1"/>
          </p:cNvSpPr>
          <p:nvPr>
            <p:ph type="sldNum" sz="quarter" idx="10"/>
          </p:nvPr>
        </p:nvSpPr>
        <p:spPr/>
        <p:txBody>
          <a:bodyPr/>
          <a:lstStyle/>
          <a:p>
            <a:fld id="{51E81180-36CA-43EC-B7D8-15BB5DAAE4B2}" type="slidenum">
              <a:rPr lang="en-US" smtClean="0"/>
              <a:t>13</a:t>
            </a:fld>
            <a:endParaRPr lang="en-US" dirty="0"/>
          </a:p>
        </p:txBody>
      </p:sp>
    </p:spTree>
    <p:extLst>
      <p:ext uri="{BB962C8B-B14F-4D97-AF65-F5344CB8AC3E}">
        <p14:creationId xmlns:p14="http://schemas.microsoft.com/office/powerpoint/2010/main" val="38182940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Artemisinin combination therapy (ACT) is the recommended drug for treating malaria in children in Rwanda. Among children under five with fever in the two weeks before the survey who received an antimalarial, 92% received the recommended treatment.</a:t>
            </a:r>
          </a:p>
        </p:txBody>
      </p:sp>
      <p:sp>
        <p:nvSpPr>
          <p:cNvPr id="4" name="Slide Number Placeholder 3"/>
          <p:cNvSpPr>
            <a:spLocks noGrp="1"/>
          </p:cNvSpPr>
          <p:nvPr>
            <p:ph type="sldNum" sz="quarter" idx="10"/>
          </p:nvPr>
        </p:nvSpPr>
        <p:spPr/>
        <p:txBody>
          <a:bodyPr/>
          <a:lstStyle/>
          <a:p>
            <a:fld id="{51E81180-36CA-43EC-B7D8-15BB5DAAE4B2}" type="slidenum">
              <a:rPr lang="en-US" smtClean="0"/>
              <a:t>14</a:t>
            </a:fld>
            <a:endParaRPr lang="en-US" dirty="0"/>
          </a:p>
        </p:txBody>
      </p:sp>
    </p:spTree>
    <p:extLst>
      <p:ext uri="{BB962C8B-B14F-4D97-AF65-F5344CB8AC3E}">
        <p14:creationId xmlns:p14="http://schemas.microsoft.com/office/powerpoint/2010/main" val="25262714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Nearly all children age 6-59 months who were eligible for anemia and malaria testing </a:t>
            </a:r>
            <a:r>
              <a:rPr lang="en-US"/>
              <a:t>were tested.</a:t>
            </a:r>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16</a:t>
            </a:fld>
            <a:endParaRPr lang="en-US" dirty="0"/>
          </a:p>
        </p:txBody>
      </p:sp>
    </p:spTree>
    <p:extLst>
      <p:ext uri="{BB962C8B-B14F-4D97-AF65-F5344CB8AC3E}">
        <p14:creationId xmlns:p14="http://schemas.microsoft.com/office/powerpoint/2010/main" val="4196893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Overall, 1% of children age 6-59 months have low hemoglobin. Prevalence of moderate-to-severe anemia (hemoglobin &lt;8.0 g/dl) is highest among children age 6-8 months (4%).</a:t>
            </a:r>
          </a:p>
        </p:txBody>
      </p:sp>
      <p:sp>
        <p:nvSpPr>
          <p:cNvPr id="4" name="Slide Number Placeholder 3"/>
          <p:cNvSpPr>
            <a:spLocks noGrp="1"/>
          </p:cNvSpPr>
          <p:nvPr>
            <p:ph type="sldNum" sz="quarter" idx="5"/>
          </p:nvPr>
        </p:nvSpPr>
        <p:spPr/>
        <p:txBody>
          <a:bodyPr/>
          <a:lstStyle/>
          <a:p>
            <a:fld id="{51E81180-36CA-43EC-B7D8-15BB5DAAE4B2}" type="slidenum">
              <a:rPr lang="en-US" smtClean="0"/>
              <a:t>17</a:t>
            </a:fld>
            <a:endParaRPr lang="en-US" dirty="0"/>
          </a:p>
        </p:txBody>
      </p:sp>
    </p:spTree>
    <p:extLst>
      <p:ext uri="{BB962C8B-B14F-4D97-AF65-F5344CB8AC3E}">
        <p14:creationId xmlns:p14="http://schemas.microsoft.com/office/powerpoint/2010/main" val="28387566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18</a:t>
            </a:fld>
            <a:endParaRPr lang="en-US" dirty="0"/>
          </a:p>
        </p:txBody>
      </p:sp>
    </p:spTree>
    <p:extLst>
      <p:ext uri="{BB962C8B-B14F-4D97-AF65-F5344CB8AC3E}">
        <p14:creationId xmlns:p14="http://schemas.microsoft.com/office/powerpoint/2010/main" val="25594502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By RDT, malaria prevalence is 3%, compared to 1% by microscopy.</a:t>
            </a:r>
          </a:p>
        </p:txBody>
      </p:sp>
      <p:sp>
        <p:nvSpPr>
          <p:cNvPr id="4" name="Slide Number Placeholder 3"/>
          <p:cNvSpPr>
            <a:spLocks noGrp="1"/>
          </p:cNvSpPr>
          <p:nvPr>
            <p:ph type="sldNum" sz="quarter" idx="10"/>
          </p:nvPr>
        </p:nvSpPr>
        <p:spPr/>
        <p:txBody>
          <a:bodyPr/>
          <a:lstStyle/>
          <a:p>
            <a:fld id="{51E81180-36CA-43EC-B7D8-15BB5DAAE4B2}" type="slidenum">
              <a:rPr lang="en-US" smtClean="0"/>
              <a:t>19</a:t>
            </a:fld>
            <a:endParaRPr lang="en-US" dirty="0"/>
          </a:p>
        </p:txBody>
      </p:sp>
    </p:spTree>
    <p:extLst>
      <p:ext uri="{BB962C8B-B14F-4D97-AF65-F5344CB8AC3E}">
        <p14:creationId xmlns:p14="http://schemas.microsoft.com/office/powerpoint/2010/main" val="42229373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21</a:t>
            </a:fld>
            <a:endParaRPr lang="en-US" dirty="0"/>
          </a:p>
        </p:txBody>
      </p:sp>
    </p:spTree>
    <p:extLst>
      <p:ext uri="{BB962C8B-B14F-4D97-AF65-F5344CB8AC3E}">
        <p14:creationId xmlns:p14="http://schemas.microsoft.com/office/powerpoint/2010/main" val="38684998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ITN ownership increases with household wealth. 46% of the poorest households have at least one ITN, compared to 82% of the wealthiest households.</a:t>
            </a:r>
          </a:p>
        </p:txBody>
      </p:sp>
      <p:sp>
        <p:nvSpPr>
          <p:cNvPr id="4" name="Slide Number Placeholder 3"/>
          <p:cNvSpPr>
            <a:spLocks noGrp="1"/>
          </p:cNvSpPr>
          <p:nvPr>
            <p:ph type="sldNum" sz="quarter" idx="5"/>
          </p:nvPr>
        </p:nvSpPr>
        <p:spPr/>
        <p:txBody>
          <a:bodyPr/>
          <a:lstStyle/>
          <a:p>
            <a:fld id="{51E81180-36CA-43EC-B7D8-15BB5DAAE4B2}" type="slidenum">
              <a:rPr lang="en-US" smtClean="0"/>
              <a:t>4</a:t>
            </a:fld>
            <a:endParaRPr lang="en-US" dirty="0"/>
          </a:p>
        </p:txBody>
      </p:sp>
    </p:spTree>
    <p:extLst>
      <p:ext uri="{BB962C8B-B14F-4D97-AF65-F5344CB8AC3E}">
        <p14:creationId xmlns:p14="http://schemas.microsoft.com/office/powerpoint/2010/main" val="15844877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By province, ITN ownership ranges from 59% in East to 86% in Kigali.</a:t>
            </a:r>
          </a:p>
        </p:txBody>
      </p:sp>
      <p:sp>
        <p:nvSpPr>
          <p:cNvPr id="4" name="Slide Number Placeholder 3"/>
          <p:cNvSpPr>
            <a:spLocks noGrp="1"/>
          </p:cNvSpPr>
          <p:nvPr>
            <p:ph type="sldNum" sz="quarter" idx="5"/>
          </p:nvPr>
        </p:nvSpPr>
        <p:spPr/>
        <p:txBody>
          <a:bodyPr/>
          <a:lstStyle/>
          <a:p>
            <a:fld id="{51E81180-36CA-43EC-B7D8-15BB5DAAE4B2}" type="slidenum">
              <a:rPr lang="en-US" smtClean="0"/>
              <a:t>5</a:t>
            </a:fld>
            <a:endParaRPr lang="en-US" dirty="0"/>
          </a:p>
        </p:txBody>
      </p:sp>
    </p:spTree>
    <p:extLst>
      <p:ext uri="{BB962C8B-B14F-4D97-AF65-F5344CB8AC3E}">
        <p14:creationId xmlns:p14="http://schemas.microsoft.com/office/powerpoint/2010/main" val="24396286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ITN ownership has decreased since the 2017 Rwanda Malaria Indicator Survey, when 84% of households had at least one ITN.</a:t>
            </a:r>
          </a:p>
        </p:txBody>
      </p:sp>
      <p:sp>
        <p:nvSpPr>
          <p:cNvPr id="4" name="Slide Number Placeholder 3"/>
          <p:cNvSpPr>
            <a:spLocks noGrp="1"/>
          </p:cNvSpPr>
          <p:nvPr>
            <p:ph type="sldNum" sz="quarter" idx="10"/>
          </p:nvPr>
        </p:nvSpPr>
        <p:spPr/>
        <p:txBody>
          <a:bodyPr/>
          <a:lstStyle/>
          <a:p>
            <a:fld id="{51E81180-36CA-43EC-B7D8-15BB5DAAE4B2}" type="slidenum">
              <a:rPr lang="en-US" smtClean="0"/>
              <a:t>6</a:t>
            </a:fld>
            <a:endParaRPr lang="en-US" dirty="0"/>
          </a:p>
        </p:txBody>
      </p:sp>
    </p:spTree>
    <p:extLst>
      <p:ext uri="{BB962C8B-B14F-4D97-AF65-F5344CB8AC3E}">
        <p14:creationId xmlns:p14="http://schemas.microsoft.com/office/powerpoint/2010/main" val="27403450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in 3 households in Rwanda have at least 1 ITN for every 2 people in the household, 32% of households have at least one ITN but not enough for all household members, and 1 in 3 households have no ITN.</a:t>
            </a:r>
          </a:p>
        </p:txBody>
      </p:sp>
      <p:sp>
        <p:nvSpPr>
          <p:cNvPr id="4" name="Slide Number Placeholder 3"/>
          <p:cNvSpPr>
            <a:spLocks noGrp="1"/>
          </p:cNvSpPr>
          <p:nvPr>
            <p:ph type="sldNum" sz="quarter" idx="5"/>
          </p:nvPr>
        </p:nvSpPr>
        <p:spPr/>
        <p:txBody>
          <a:bodyPr/>
          <a:lstStyle/>
          <a:p>
            <a:fld id="{51E81180-36CA-43EC-B7D8-15BB5DAAE4B2}" type="slidenum">
              <a:rPr lang="en-US" smtClean="0"/>
              <a:t>7</a:t>
            </a:fld>
            <a:endParaRPr lang="en-US" dirty="0"/>
          </a:p>
        </p:txBody>
      </p:sp>
    </p:spTree>
    <p:extLst>
      <p:ext uri="{BB962C8B-B14F-4D97-AF65-F5344CB8AC3E}">
        <p14:creationId xmlns:p14="http://schemas.microsoft.com/office/powerpoint/2010/main" val="32335350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Half of the household population has access to an ITN, while 48% slept under an ITN the night before the survey. More of the urban population has access to and slept under an ITN the night before the survey than the rural population.</a:t>
            </a:r>
          </a:p>
        </p:txBody>
      </p:sp>
      <p:sp>
        <p:nvSpPr>
          <p:cNvPr id="4" name="Slide Number Placeholder 3"/>
          <p:cNvSpPr>
            <a:spLocks noGrp="1"/>
          </p:cNvSpPr>
          <p:nvPr>
            <p:ph type="sldNum" sz="quarter" idx="10"/>
          </p:nvPr>
        </p:nvSpPr>
        <p:spPr/>
        <p:txBody>
          <a:bodyPr/>
          <a:lstStyle/>
          <a:p>
            <a:fld id="{51E81180-36CA-43EC-B7D8-15BB5DAAE4B2}" type="slidenum">
              <a:rPr lang="en-US" smtClean="0"/>
              <a:t>8</a:t>
            </a:fld>
            <a:endParaRPr lang="en-US" dirty="0"/>
          </a:p>
        </p:txBody>
      </p:sp>
    </p:spTree>
    <p:extLst>
      <p:ext uri="{BB962C8B-B14F-4D97-AF65-F5344CB8AC3E}">
        <p14:creationId xmlns:p14="http://schemas.microsoft.com/office/powerpoint/2010/main" val="23431797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56% of children under 5 and pregnant women slept under an ITN the night before the survey. Among households that own at least one ITN, 78% of children under five and 82% of pregnant women slept under an ITN.</a:t>
            </a:r>
          </a:p>
        </p:txBody>
      </p:sp>
      <p:sp>
        <p:nvSpPr>
          <p:cNvPr id="4" name="Slide Number Placeholder 3"/>
          <p:cNvSpPr>
            <a:spLocks noGrp="1"/>
          </p:cNvSpPr>
          <p:nvPr>
            <p:ph type="sldNum" sz="quarter" idx="10"/>
          </p:nvPr>
        </p:nvSpPr>
        <p:spPr/>
        <p:txBody>
          <a:bodyPr/>
          <a:lstStyle/>
          <a:p>
            <a:fld id="{51E81180-36CA-43EC-B7D8-15BB5DAAE4B2}" type="slidenum">
              <a:rPr lang="en-US" smtClean="0"/>
              <a:t>9</a:t>
            </a:fld>
            <a:endParaRPr lang="en-US" dirty="0"/>
          </a:p>
        </p:txBody>
      </p:sp>
    </p:spTree>
    <p:extLst>
      <p:ext uri="{BB962C8B-B14F-4D97-AF65-F5344CB8AC3E}">
        <p14:creationId xmlns:p14="http://schemas.microsoft.com/office/powerpoint/2010/main" val="25175411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By province, ITN use among children ranges from 48% in East to 81% in Kigali.</a:t>
            </a:r>
          </a:p>
        </p:txBody>
      </p:sp>
      <p:sp>
        <p:nvSpPr>
          <p:cNvPr id="4" name="Slide Number Placeholder 3"/>
          <p:cNvSpPr>
            <a:spLocks noGrp="1"/>
          </p:cNvSpPr>
          <p:nvPr>
            <p:ph type="sldNum" sz="quarter" idx="5"/>
          </p:nvPr>
        </p:nvSpPr>
        <p:spPr/>
        <p:txBody>
          <a:bodyPr/>
          <a:lstStyle/>
          <a:p>
            <a:fld id="{51E81180-36CA-43EC-B7D8-15BB5DAAE4B2}" type="slidenum">
              <a:rPr lang="en-US" smtClean="0"/>
              <a:t>10</a:t>
            </a:fld>
            <a:endParaRPr lang="en-US" dirty="0"/>
          </a:p>
        </p:txBody>
      </p:sp>
    </p:spTree>
    <p:extLst>
      <p:ext uri="{BB962C8B-B14F-4D97-AF65-F5344CB8AC3E}">
        <p14:creationId xmlns:p14="http://schemas.microsoft.com/office/powerpoint/2010/main" val="29593087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ITN use among children under five and pregnant women has declined since 2013.</a:t>
            </a:r>
          </a:p>
        </p:txBody>
      </p:sp>
      <p:sp>
        <p:nvSpPr>
          <p:cNvPr id="4" name="Slide Number Placeholder 3"/>
          <p:cNvSpPr>
            <a:spLocks noGrp="1"/>
          </p:cNvSpPr>
          <p:nvPr>
            <p:ph type="sldNum" sz="quarter" idx="10"/>
          </p:nvPr>
        </p:nvSpPr>
        <p:spPr/>
        <p:txBody>
          <a:bodyPr/>
          <a:lstStyle/>
          <a:p>
            <a:fld id="{51E81180-36CA-43EC-B7D8-15BB5DAAE4B2}" type="slidenum">
              <a:rPr lang="en-US" smtClean="0"/>
              <a:t>11</a:t>
            </a:fld>
            <a:endParaRPr lang="en-US" dirty="0"/>
          </a:p>
        </p:txBody>
      </p:sp>
    </p:spTree>
    <p:extLst>
      <p:ext uri="{BB962C8B-B14F-4D97-AF65-F5344CB8AC3E}">
        <p14:creationId xmlns:p14="http://schemas.microsoft.com/office/powerpoint/2010/main" val="17828678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2700"/>
            <a:ext cx="9144000" cy="1231900"/>
          </a:xfrm>
        </p:spPr>
        <p:txBody>
          <a:bodyPr/>
          <a:lstStyle>
            <a:lvl1pPr algn="ctr">
              <a:defRPr>
                <a:latin typeface="+mn-lt"/>
              </a:defRPr>
            </a:lvl1pPr>
          </a:lstStyle>
          <a:p>
            <a:r>
              <a:rPr lang="en-GB" noProof="0" dirty="0"/>
              <a:t>Click to edit Master </a:t>
            </a:r>
            <a:br>
              <a:rPr lang="en-GB" noProof="0" dirty="0"/>
            </a:br>
            <a:r>
              <a:rPr lang="en-GB" noProof="0" dirty="0"/>
              <a:t>title style</a:t>
            </a:r>
          </a:p>
        </p:txBody>
      </p:sp>
      <p:sp>
        <p:nvSpPr>
          <p:cNvPr id="3" name="Content Placeholder 2"/>
          <p:cNvSpPr>
            <a:spLocks noGrp="1"/>
          </p:cNvSpPr>
          <p:nvPr>
            <p:ph idx="1"/>
          </p:nvPr>
        </p:nvSpPr>
        <p:spPr>
          <a:xfrm>
            <a:off x="461639" y="1606858"/>
            <a:ext cx="8256233" cy="5251142"/>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4119870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46474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BD435F6-F1D2-4502-9B7D-B24B88289F26}"/>
              </a:ext>
            </a:extLst>
          </p:cNvPr>
          <p:cNvSpPr/>
          <p:nvPr userDrawn="1"/>
        </p:nvSpPr>
        <p:spPr>
          <a:xfrm>
            <a:off x="-340845" y="2619231"/>
            <a:ext cx="9825690" cy="21420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C2558DA-29B9-4B49-A78E-EA656B52F66B}"/>
              </a:ext>
            </a:extLst>
          </p:cNvPr>
          <p:cNvGrpSpPr/>
          <p:nvPr userDrawn="1"/>
        </p:nvGrpSpPr>
        <p:grpSpPr>
          <a:xfrm>
            <a:off x="-960162" y="2242534"/>
            <a:ext cx="10486547" cy="2770050"/>
            <a:chOff x="-960162" y="1596043"/>
            <a:chExt cx="10486547" cy="2770050"/>
          </a:xfrm>
        </p:grpSpPr>
        <p:pic>
          <p:nvPicPr>
            <p:cNvPr id="11" name="Picture 10" descr="Background pattern&#10;&#10;Description automatically generated">
              <a:extLst>
                <a:ext uri="{FF2B5EF4-FFF2-40B4-BE49-F238E27FC236}">
                  <a16:creationId xmlns:a16="http://schemas.microsoft.com/office/drawing/2014/main" id="{33379E2A-5277-4350-B43F-34057CA1E13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60162" y="1684132"/>
              <a:ext cx="10486547" cy="2669399"/>
            </a:xfrm>
            <a:prstGeom prst="rect">
              <a:avLst/>
            </a:prstGeom>
          </p:spPr>
        </p:pic>
        <p:sp>
          <p:nvSpPr>
            <p:cNvPr id="12" name="Rectangle 11">
              <a:extLst>
                <a:ext uri="{FF2B5EF4-FFF2-40B4-BE49-F238E27FC236}">
                  <a16:creationId xmlns:a16="http://schemas.microsoft.com/office/drawing/2014/main" id="{3EFF6E41-3D43-4E5F-9159-005BAF626E8C}"/>
                </a:ext>
              </a:extLst>
            </p:cNvPr>
            <p:cNvSpPr/>
            <p:nvPr userDrawn="1"/>
          </p:nvSpPr>
          <p:spPr>
            <a:xfrm>
              <a:off x="0" y="1596043"/>
              <a:ext cx="9144000" cy="3766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726EEBA3-A825-4280-A984-9F8EC678C25B}"/>
                </a:ext>
              </a:extLst>
            </p:cNvPr>
            <p:cNvSpPr/>
            <p:nvPr userDrawn="1"/>
          </p:nvSpPr>
          <p:spPr>
            <a:xfrm>
              <a:off x="1" y="4090047"/>
              <a:ext cx="9144000" cy="27604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4" name="Picture 13">
            <a:extLst>
              <a:ext uri="{FF2B5EF4-FFF2-40B4-BE49-F238E27FC236}">
                <a16:creationId xmlns:a16="http://schemas.microsoft.com/office/drawing/2014/main" id="{39EB85BE-468F-4811-BB7F-D640C21F5C1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32844" y="297560"/>
            <a:ext cx="914400" cy="914400"/>
          </a:xfrm>
          <a:prstGeom prst="rect">
            <a:avLst/>
          </a:prstGeom>
        </p:spPr>
      </p:pic>
    </p:spTree>
    <p:extLst>
      <p:ext uri="{BB962C8B-B14F-4D97-AF65-F5344CB8AC3E}">
        <p14:creationId xmlns:p14="http://schemas.microsoft.com/office/powerpoint/2010/main" val="2867170779"/>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1">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243365"/>
          </a:xfrm>
          <a:prstGeom prst="rect">
            <a:avLst/>
          </a:prstGeom>
        </p:spPr>
        <p:txBody>
          <a:bodyPr vert="horz" lIns="91440" tIns="45720" rIns="91440" bIns="45720" rtlCol="0" anchor="ctr">
            <a:normAutofit/>
          </a:bodyPr>
          <a:lstStyle/>
          <a:p>
            <a:r>
              <a:rPr lang="en-GB" noProof="0" dirty="0"/>
              <a:t>Click to edit Master </a:t>
            </a:r>
            <a:br>
              <a:rPr lang="en-GB" noProof="0" dirty="0"/>
            </a:br>
            <a:r>
              <a:rPr lang="en-GB" noProof="0" dirty="0"/>
              <a:t>title style</a:t>
            </a:r>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2535715439"/>
      </p:ext>
    </p:extLst>
  </p:cSld>
  <p:clrMap bg1="lt1" tx1="dk1" bg2="lt2" tx2="dk2" accent1="accent1" accent2="accent2" accent3="accent3" accent4="accent4" accent5="accent5" accent6="accent6" hlink="hlink" folHlink="folHlink"/>
  <p:sldLayoutIdLst>
    <p:sldLayoutId id="2147483664"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7044472"/>
      </p:ext>
    </p:extLst>
  </p:cSld>
  <p:clrMap bg1="lt1" tx1="dk1" bg2="lt2" tx2="dk2" accent1="accent1" accent2="accent2" accent3="accent3" accent4="accent4" accent5="accent5" accent6="accent6" hlink="hlink" folHlink="folHlink"/>
  <p:sldLayoutIdLst>
    <p:sldLayoutId id="214748366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Title Placeholder 1"/>
          <p:cNvSpPr txBox="1">
            <a:spLocks/>
          </p:cNvSpPr>
          <p:nvPr userDrawn="1"/>
        </p:nvSpPr>
        <p:spPr>
          <a:xfrm>
            <a:off x="0" y="5218545"/>
            <a:ext cx="9143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en-US" sz="4400" dirty="0"/>
              <a:t>2019-20 Rwanda Demographic and Health Survey (RDHS)</a:t>
            </a:r>
          </a:p>
        </p:txBody>
      </p:sp>
      <p:cxnSp>
        <p:nvCxnSpPr>
          <p:cNvPr id="10" name="Straight Connector 9"/>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0338410"/>
      </p:ext>
    </p:extLst>
  </p:cSld>
  <p:clrMap bg1="lt1" tx1="dk1" bg2="lt2" tx2="dk2" accent1="accent1" accent2="accent2" accent3="accent3" accent4="accent4" accent5="accent5" accent6="accent6" hlink="hlink" folHlink="folHlink"/>
  <p:sldLayoutIdLst>
    <p:sldLayoutId id="2147483668" r:id="rId1"/>
  </p:sldLayoutIdLst>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608825"/>
            <a:ext cx="2769834" cy="707886"/>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Follow along on Twitter!  </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#RwandaDHS</a:t>
            </a:r>
          </a:p>
        </p:txBody>
      </p:sp>
      <p:sp>
        <p:nvSpPr>
          <p:cNvPr id="4" name="TextBox 3">
            <a:extLst>
              <a:ext uri="{FF2B5EF4-FFF2-40B4-BE49-F238E27FC236}">
                <a16:creationId xmlns:a16="http://schemas.microsoft.com/office/drawing/2014/main" id="{E0567F55-DAD7-430F-AEA5-D0C0F17E669B}"/>
              </a:ext>
            </a:extLst>
          </p:cNvPr>
          <p:cNvSpPr txBox="1"/>
          <p:nvPr/>
        </p:nvSpPr>
        <p:spPr>
          <a:xfrm>
            <a:off x="1" y="286586"/>
            <a:ext cx="9143999"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Calibri" panose="020F0502020204030204"/>
                <a:ea typeface="+mn-ea"/>
                <a:cs typeface="+mn-cs"/>
              </a:rPr>
              <a:t>Malaria</a:t>
            </a:r>
          </a:p>
        </p:txBody>
      </p:sp>
    </p:spTree>
    <p:extLst>
      <p:ext uri="{BB962C8B-B14F-4D97-AF65-F5344CB8AC3E}">
        <p14:creationId xmlns:p14="http://schemas.microsoft.com/office/powerpoint/2010/main" val="33040916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dirty="0"/>
              <a:t>Children’s Use of ITNs by Province</a:t>
            </a:r>
          </a:p>
        </p:txBody>
      </p:sp>
      <p:sp>
        <p:nvSpPr>
          <p:cNvPr id="4" name="TextBox 3"/>
          <p:cNvSpPr txBox="1"/>
          <p:nvPr/>
        </p:nvSpPr>
        <p:spPr>
          <a:xfrm>
            <a:off x="18256" y="1056243"/>
            <a:ext cx="9144000" cy="369332"/>
          </a:xfrm>
          <a:prstGeom prst="rect">
            <a:avLst/>
          </a:prstGeom>
          <a:noFill/>
        </p:spPr>
        <p:txBody>
          <a:bodyPr wrap="square" rtlCol="0">
            <a:spAutoFit/>
          </a:bodyPr>
          <a:lstStyle/>
          <a:p>
            <a:pPr algn="ctr"/>
            <a:r>
              <a:rPr lang="en-US" i="1" dirty="0"/>
              <a:t>Percent of children under 5 who slept under an ITN the night before the survey</a:t>
            </a:r>
          </a:p>
        </p:txBody>
      </p:sp>
      <p:grpSp>
        <p:nvGrpSpPr>
          <p:cNvPr id="7" name="Group 12">
            <a:extLst>
              <a:ext uri="{FF2B5EF4-FFF2-40B4-BE49-F238E27FC236}">
                <a16:creationId xmlns:a16="http://schemas.microsoft.com/office/drawing/2014/main" id="{FE64FDFF-8BBE-4191-A195-333D007AD102}"/>
              </a:ext>
            </a:extLst>
          </p:cNvPr>
          <p:cNvGrpSpPr>
            <a:grpSpLocks noChangeAspect="1"/>
          </p:cNvGrpSpPr>
          <p:nvPr/>
        </p:nvGrpSpPr>
        <p:grpSpPr bwMode="auto">
          <a:xfrm>
            <a:off x="1521226" y="1502088"/>
            <a:ext cx="5907088" cy="5162550"/>
            <a:chOff x="934" y="760"/>
            <a:chExt cx="3721" cy="3252"/>
          </a:xfrm>
        </p:grpSpPr>
        <p:sp>
          <p:nvSpPr>
            <p:cNvPr id="8" name="AutoShape 11">
              <a:extLst>
                <a:ext uri="{FF2B5EF4-FFF2-40B4-BE49-F238E27FC236}">
                  <a16:creationId xmlns:a16="http://schemas.microsoft.com/office/drawing/2014/main" id="{A8158B4D-9115-47FB-9F67-F495DE416302}"/>
                </a:ext>
              </a:extLst>
            </p:cNvPr>
            <p:cNvSpPr>
              <a:spLocks noChangeAspect="1" noChangeArrowheads="1" noTextEdit="1"/>
            </p:cNvSpPr>
            <p:nvPr/>
          </p:nvSpPr>
          <p:spPr bwMode="auto">
            <a:xfrm>
              <a:off x="934" y="760"/>
              <a:ext cx="3716" cy="3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13">
              <a:extLst>
                <a:ext uri="{FF2B5EF4-FFF2-40B4-BE49-F238E27FC236}">
                  <a16:creationId xmlns:a16="http://schemas.microsoft.com/office/drawing/2014/main" id="{298EDA84-AEDC-46D2-8AAE-825E55EAB0CD}"/>
                </a:ext>
              </a:extLst>
            </p:cNvPr>
            <p:cNvSpPr>
              <a:spLocks/>
            </p:cNvSpPr>
            <p:nvPr/>
          </p:nvSpPr>
          <p:spPr bwMode="auto">
            <a:xfrm>
              <a:off x="2976" y="2093"/>
              <a:ext cx="549" cy="550"/>
            </a:xfrm>
            <a:custGeom>
              <a:avLst/>
              <a:gdLst>
                <a:gd name="T0" fmla="*/ 523 w 549"/>
                <a:gd name="T1" fmla="*/ 156 h 550"/>
                <a:gd name="T2" fmla="*/ 513 w 549"/>
                <a:gd name="T3" fmla="*/ 187 h 550"/>
                <a:gd name="T4" fmla="*/ 534 w 549"/>
                <a:gd name="T5" fmla="*/ 218 h 550"/>
                <a:gd name="T6" fmla="*/ 544 w 549"/>
                <a:gd name="T7" fmla="*/ 270 h 550"/>
                <a:gd name="T8" fmla="*/ 529 w 549"/>
                <a:gd name="T9" fmla="*/ 311 h 550"/>
                <a:gd name="T10" fmla="*/ 492 w 549"/>
                <a:gd name="T11" fmla="*/ 321 h 550"/>
                <a:gd name="T12" fmla="*/ 466 w 549"/>
                <a:gd name="T13" fmla="*/ 347 h 550"/>
                <a:gd name="T14" fmla="*/ 466 w 549"/>
                <a:gd name="T15" fmla="*/ 394 h 550"/>
                <a:gd name="T16" fmla="*/ 461 w 549"/>
                <a:gd name="T17" fmla="*/ 441 h 550"/>
                <a:gd name="T18" fmla="*/ 456 w 549"/>
                <a:gd name="T19" fmla="*/ 493 h 550"/>
                <a:gd name="T20" fmla="*/ 430 w 549"/>
                <a:gd name="T21" fmla="*/ 545 h 550"/>
                <a:gd name="T22" fmla="*/ 415 w 549"/>
                <a:gd name="T23" fmla="*/ 524 h 550"/>
                <a:gd name="T24" fmla="*/ 394 w 549"/>
                <a:gd name="T25" fmla="*/ 508 h 550"/>
                <a:gd name="T26" fmla="*/ 383 w 549"/>
                <a:gd name="T27" fmla="*/ 477 h 550"/>
                <a:gd name="T28" fmla="*/ 358 w 549"/>
                <a:gd name="T29" fmla="*/ 456 h 550"/>
                <a:gd name="T30" fmla="*/ 337 w 549"/>
                <a:gd name="T31" fmla="*/ 462 h 550"/>
                <a:gd name="T32" fmla="*/ 306 w 549"/>
                <a:gd name="T33" fmla="*/ 477 h 550"/>
                <a:gd name="T34" fmla="*/ 285 w 549"/>
                <a:gd name="T35" fmla="*/ 493 h 550"/>
                <a:gd name="T36" fmla="*/ 269 w 549"/>
                <a:gd name="T37" fmla="*/ 508 h 550"/>
                <a:gd name="T38" fmla="*/ 238 w 549"/>
                <a:gd name="T39" fmla="*/ 513 h 550"/>
                <a:gd name="T40" fmla="*/ 212 w 549"/>
                <a:gd name="T41" fmla="*/ 519 h 550"/>
                <a:gd name="T42" fmla="*/ 187 w 549"/>
                <a:gd name="T43" fmla="*/ 529 h 550"/>
                <a:gd name="T44" fmla="*/ 176 w 549"/>
                <a:gd name="T45" fmla="*/ 524 h 550"/>
                <a:gd name="T46" fmla="*/ 150 w 549"/>
                <a:gd name="T47" fmla="*/ 524 h 550"/>
                <a:gd name="T48" fmla="*/ 140 w 549"/>
                <a:gd name="T49" fmla="*/ 508 h 550"/>
                <a:gd name="T50" fmla="*/ 114 w 549"/>
                <a:gd name="T51" fmla="*/ 513 h 550"/>
                <a:gd name="T52" fmla="*/ 98 w 549"/>
                <a:gd name="T53" fmla="*/ 524 h 550"/>
                <a:gd name="T54" fmla="*/ 67 w 549"/>
                <a:gd name="T55" fmla="*/ 534 h 550"/>
                <a:gd name="T56" fmla="*/ 47 w 549"/>
                <a:gd name="T57" fmla="*/ 524 h 550"/>
                <a:gd name="T58" fmla="*/ 26 w 549"/>
                <a:gd name="T59" fmla="*/ 519 h 550"/>
                <a:gd name="T60" fmla="*/ 10 w 549"/>
                <a:gd name="T61" fmla="*/ 503 h 550"/>
                <a:gd name="T62" fmla="*/ 16 w 549"/>
                <a:gd name="T63" fmla="*/ 482 h 550"/>
                <a:gd name="T64" fmla="*/ 31 w 549"/>
                <a:gd name="T65" fmla="*/ 462 h 550"/>
                <a:gd name="T66" fmla="*/ 57 w 549"/>
                <a:gd name="T67" fmla="*/ 456 h 550"/>
                <a:gd name="T68" fmla="*/ 62 w 549"/>
                <a:gd name="T69" fmla="*/ 436 h 550"/>
                <a:gd name="T70" fmla="*/ 52 w 549"/>
                <a:gd name="T71" fmla="*/ 420 h 550"/>
                <a:gd name="T72" fmla="*/ 31 w 549"/>
                <a:gd name="T73" fmla="*/ 394 h 550"/>
                <a:gd name="T74" fmla="*/ 36 w 549"/>
                <a:gd name="T75" fmla="*/ 379 h 550"/>
                <a:gd name="T76" fmla="*/ 36 w 549"/>
                <a:gd name="T77" fmla="*/ 353 h 550"/>
                <a:gd name="T78" fmla="*/ 47 w 549"/>
                <a:gd name="T79" fmla="*/ 342 h 550"/>
                <a:gd name="T80" fmla="*/ 41 w 549"/>
                <a:gd name="T81" fmla="*/ 321 h 550"/>
                <a:gd name="T82" fmla="*/ 26 w 549"/>
                <a:gd name="T83" fmla="*/ 296 h 550"/>
                <a:gd name="T84" fmla="*/ 16 w 549"/>
                <a:gd name="T85" fmla="*/ 275 h 550"/>
                <a:gd name="T86" fmla="*/ 16 w 549"/>
                <a:gd name="T87" fmla="*/ 254 h 550"/>
                <a:gd name="T88" fmla="*/ 26 w 549"/>
                <a:gd name="T89" fmla="*/ 233 h 550"/>
                <a:gd name="T90" fmla="*/ 0 w 549"/>
                <a:gd name="T91" fmla="*/ 192 h 550"/>
                <a:gd name="T92" fmla="*/ 21 w 549"/>
                <a:gd name="T93" fmla="*/ 161 h 550"/>
                <a:gd name="T94" fmla="*/ 31 w 549"/>
                <a:gd name="T95" fmla="*/ 124 h 550"/>
                <a:gd name="T96" fmla="*/ 73 w 549"/>
                <a:gd name="T97" fmla="*/ 114 h 550"/>
                <a:gd name="T98" fmla="*/ 93 w 549"/>
                <a:gd name="T99" fmla="*/ 145 h 550"/>
                <a:gd name="T100" fmla="*/ 119 w 549"/>
                <a:gd name="T101" fmla="*/ 140 h 550"/>
                <a:gd name="T102" fmla="*/ 145 w 549"/>
                <a:gd name="T103" fmla="*/ 109 h 550"/>
                <a:gd name="T104" fmla="*/ 176 w 549"/>
                <a:gd name="T105" fmla="*/ 88 h 550"/>
                <a:gd name="T106" fmla="*/ 218 w 549"/>
                <a:gd name="T107" fmla="*/ 73 h 550"/>
                <a:gd name="T108" fmla="*/ 249 w 549"/>
                <a:gd name="T109" fmla="*/ 78 h 550"/>
                <a:gd name="T110" fmla="*/ 275 w 549"/>
                <a:gd name="T111" fmla="*/ 52 h 550"/>
                <a:gd name="T112" fmla="*/ 285 w 549"/>
                <a:gd name="T113" fmla="*/ 0 h 550"/>
                <a:gd name="T114" fmla="*/ 316 w 549"/>
                <a:gd name="T115" fmla="*/ 26 h 550"/>
                <a:gd name="T116" fmla="*/ 358 w 549"/>
                <a:gd name="T117" fmla="*/ 36 h 550"/>
                <a:gd name="T118" fmla="*/ 389 w 549"/>
                <a:gd name="T119" fmla="*/ 67 h 550"/>
                <a:gd name="T120" fmla="*/ 420 w 549"/>
                <a:gd name="T121" fmla="*/ 98 h 550"/>
                <a:gd name="T122" fmla="*/ 461 w 549"/>
                <a:gd name="T123" fmla="*/ 119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9" h="550">
                  <a:moveTo>
                    <a:pt x="492" y="124"/>
                  </a:moveTo>
                  <a:lnTo>
                    <a:pt x="492" y="124"/>
                  </a:lnTo>
                  <a:lnTo>
                    <a:pt x="497" y="124"/>
                  </a:lnTo>
                  <a:lnTo>
                    <a:pt x="497" y="130"/>
                  </a:lnTo>
                  <a:lnTo>
                    <a:pt x="497" y="130"/>
                  </a:lnTo>
                  <a:lnTo>
                    <a:pt x="497" y="130"/>
                  </a:lnTo>
                  <a:lnTo>
                    <a:pt x="497" y="135"/>
                  </a:lnTo>
                  <a:lnTo>
                    <a:pt x="497" y="135"/>
                  </a:lnTo>
                  <a:lnTo>
                    <a:pt x="497" y="135"/>
                  </a:lnTo>
                  <a:lnTo>
                    <a:pt x="497" y="140"/>
                  </a:lnTo>
                  <a:lnTo>
                    <a:pt x="497" y="140"/>
                  </a:lnTo>
                  <a:lnTo>
                    <a:pt x="497" y="140"/>
                  </a:lnTo>
                  <a:lnTo>
                    <a:pt x="492" y="140"/>
                  </a:lnTo>
                  <a:lnTo>
                    <a:pt x="492" y="140"/>
                  </a:lnTo>
                  <a:lnTo>
                    <a:pt x="497" y="140"/>
                  </a:lnTo>
                  <a:lnTo>
                    <a:pt x="497" y="140"/>
                  </a:lnTo>
                  <a:lnTo>
                    <a:pt x="497" y="140"/>
                  </a:lnTo>
                  <a:lnTo>
                    <a:pt x="503" y="140"/>
                  </a:lnTo>
                  <a:lnTo>
                    <a:pt x="503" y="145"/>
                  </a:lnTo>
                  <a:lnTo>
                    <a:pt x="503" y="145"/>
                  </a:lnTo>
                  <a:lnTo>
                    <a:pt x="503" y="145"/>
                  </a:lnTo>
                  <a:lnTo>
                    <a:pt x="508" y="145"/>
                  </a:lnTo>
                  <a:lnTo>
                    <a:pt x="508" y="145"/>
                  </a:lnTo>
                  <a:lnTo>
                    <a:pt x="508" y="150"/>
                  </a:lnTo>
                  <a:lnTo>
                    <a:pt x="513" y="150"/>
                  </a:lnTo>
                  <a:lnTo>
                    <a:pt x="513" y="150"/>
                  </a:lnTo>
                  <a:lnTo>
                    <a:pt x="518" y="150"/>
                  </a:lnTo>
                  <a:lnTo>
                    <a:pt x="518" y="150"/>
                  </a:lnTo>
                  <a:lnTo>
                    <a:pt x="518" y="150"/>
                  </a:lnTo>
                  <a:lnTo>
                    <a:pt x="518" y="150"/>
                  </a:lnTo>
                  <a:lnTo>
                    <a:pt x="523" y="156"/>
                  </a:lnTo>
                  <a:lnTo>
                    <a:pt x="523" y="156"/>
                  </a:lnTo>
                  <a:lnTo>
                    <a:pt x="523" y="156"/>
                  </a:lnTo>
                  <a:lnTo>
                    <a:pt x="523" y="156"/>
                  </a:lnTo>
                  <a:lnTo>
                    <a:pt x="523" y="156"/>
                  </a:lnTo>
                  <a:lnTo>
                    <a:pt x="523" y="156"/>
                  </a:lnTo>
                  <a:lnTo>
                    <a:pt x="523" y="156"/>
                  </a:lnTo>
                  <a:lnTo>
                    <a:pt x="523" y="161"/>
                  </a:lnTo>
                  <a:lnTo>
                    <a:pt x="523" y="161"/>
                  </a:lnTo>
                  <a:lnTo>
                    <a:pt x="523" y="161"/>
                  </a:lnTo>
                  <a:lnTo>
                    <a:pt x="518" y="161"/>
                  </a:lnTo>
                  <a:lnTo>
                    <a:pt x="518" y="161"/>
                  </a:lnTo>
                  <a:lnTo>
                    <a:pt x="518" y="161"/>
                  </a:lnTo>
                  <a:lnTo>
                    <a:pt x="518" y="166"/>
                  </a:lnTo>
                  <a:lnTo>
                    <a:pt x="518" y="166"/>
                  </a:lnTo>
                  <a:lnTo>
                    <a:pt x="518" y="166"/>
                  </a:lnTo>
                  <a:lnTo>
                    <a:pt x="518" y="171"/>
                  </a:lnTo>
                  <a:lnTo>
                    <a:pt x="518" y="171"/>
                  </a:lnTo>
                  <a:lnTo>
                    <a:pt x="518" y="171"/>
                  </a:lnTo>
                  <a:lnTo>
                    <a:pt x="518" y="171"/>
                  </a:lnTo>
                  <a:lnTo>
                    <a:pt x="513" y="171"/>
                  </a:lnTo>
                  <a:lnTo>
                    <a:pt x="513" y="176"/>
                  </a:lnTo>
                  <a:lnTo>
                    <a:pt x="513" y="176"/>
                  </a:lnTo>
                  <a:lnTo>
                    <a:pt x="513" y="176"/>
                  </a:lnTo>
                  <a:lnTo>
                    <a:pt x="513" y="176"/>
                  </a:lnTo>
                  <a:lnTo>
                    <a:pt x="513" y="181"/>
                  </a:lnTo>
                  <a:lnTo>
                    <a:pt x="513" y="181"/>
                  </a:lnTo>
                  <a:lnTo>
                    <a:pt x="513" y="181"/>
                  </a:lnTo>
                  <a:lnTo>
                    <a:pt x="513" y="187"/>
                  </a:lnTo>
                  <a:lnTo>
                    <a:pt x="513" y="187"/>
                  </a:lnTo>
                  <a:lnTo>
                    <a:pt x="513" y="187"/>
                  </a:lnTo>
                  <a:lnTo>
                    <a:pt x="513" y="187"/>
                  </a:lnTo>
                  <a:lnTo>
                    <a:pt x="513" y="187"/>
                  </a:lnTo>
                  <a:lnTo>
                    <a:pt x="513" y="192"/>
                  </a:lnTo>
                  <a:lnTo>
                    <a:pt x="513" y="192"/>
                  </a:lnTo>
                  <a:lnTo>
                    <a:pt x="513" y="192"/>
                  </a:lnTo>
                  <a:lnTo>
                    <a:pt x="513" y="197"/>
                  </a:lnTo>
                  <a:lnTo>
                    <a:pt x="513" y="197"/>
                  </a:lnTo>
                  <a:lnTo>
                    <a:pt x="513" y="197"/>
                  </a:lnTo>
                  <a:lnTo>
                    <a:pt x="513" y="202"/>
                  </a:lnTo>
                  <a:lnTo>
                    <a:pt x="513" y="202"/>
                  </a:lnTo>
                  <a:lnTo>
                    <a:pt x="513" y="202"/>
                  </a:lnTo>
                  <a:lnTo>
                    <a:pt x="513" y="202"/>
                  </a:lnTo>
                  <a:lnTo>
                    <a:pt x="513" y="207"/>
                  </a:lnTo>
                  <a:lnTo>
                    <a:pt x="513" y="207"/>
                  </a:lnTo>
                  <a:lnTo>
                    <a:pt x="513" y="207"/>
                  </a:lnTo>
                  <a:lnTo>
                    <a:pt x="513" y="213"/>
                  </a:lnTo>
                  <a:lnTo>
                    <a:pt x="513" y="213"/>
                  </a:lnTo>
                  <a:lnTo>
                    <a:pt x="513" y="213"/>
                  </a:lnTo>
                  <a:lnTo>
                    <a:pt x="513" y="213"/>
                  </a:lnTo>
                  <a:lnTo>
                    <a:pt x="518" y="213"/>
                  </a:lnTo>
                  <a:lnTo>
                    <a:pt x="518" y="213"/>
                  </a:lnTo>
                  <a:lnTo>
                    <a:pt x="518" y="213"/>
                  </a:lnTo>
                  <a:lnTo>
                    <a:pt x="518" y="213"/>
                  </a:lnTo>
                  <a:lnTo>
                    <a:pt x="523" y="213"/>
                  </a:lnTo>
                  <a:lnTo>
                    <a:pt x="523" y="213"/>
                  </a:lnTo>
                  <a:lnTo>
                    <a:pt x="523" y="213"/>
                  </a:lnTo>
                  <a:lnTo>
                    <a:pt x="529" y="213"/>
                  </a:lnTo>
                  <a:lnTo>
                    <a:pt x="529" y="213"/>
                  </a:lnTo>
                  <a:lnTo>
                    <a:pt x="529" y="218"/>
                  </a:lnTo>
                  <a:lnTo>
                    <a:pt x="534" y="218"/>
                  </a:lnTo>
                  <a:lnTo>
                    <a:pt x="534" y="218"/>
                  </a:lnTo>
                  <a:lnTo>
                    <a:pt x="534" y="218"/>
                  </a:lnTo>
                  <a:lnTo>
                    <a:pt x="534" y="218"/>
                  </a:lnTo>
                  <a:lnTo>
                    <a:pt x="539" y="223"/>
                  </a:lnTo>
                  <a:lnTo>
                    <a:pt x="539" y="223"/>
                  </a:lnTo>
                  <a:lnTo>
                    <a:pt x="539" y="223"/>
                  </a:lnTo>
                  <a:lnTo>
                    <a:pt x="539" y="223"/>
                  </a:lnTo>
                  <a:lnTo>
                    <a:pt x="539" y="223"/>
                  </a:lnTo>
                  <a:lnTo>
                    <a:pt x="534" y="228"/>
                  </a:lnTo>
                  <a:lnTo>
                    <a:pt x="534" y="228"/>
                  </a:lnTo>
                  <a:lnTo>
                    <a:pt x="534" y="228"/>
                  </a:lnTo>
                  <a:lnTo>
                    <a:pt x="534" y="233"/>
                  </a:lnTo>
                  <a:lnTo>
                    <a:pt x="534" y="238"/>
                  </a:lnTo>
                  <a:lnTo>
                    <a:pt x="534" y="238"/>
                  </a:lnTo>
                  <a:lnTo>
                    <a:pt x="534" y="238"/>
                  </a:lnTo>
                  <a:lnTo>
                    <a:pt x="534" y="238"/>
                  </a:lnTo>
                  <a:lnTo>
                    <a:pt x="539" y="244"/>
                  </a:lnTo>
                  <a:lnTo>
                    <a:pt x="539" y="244"/>
                  </a:lnTo>
                  <a:lnTo>
                    <a:pt x="539" y="244"/>
                  </a:lnTo>
                  <a:lnTo>
                    <a:pt x="539" y="244"/>
                  </a:lnTo>
                  <a:lnTo>
                    <a:pt x="539" y="249"/>
                  </a:lnTo>
                  <a:lnTo>
                    <a:pt x="539" y="249"/>
                  </a:lnTo>
                  <a:lnTo>
                    <a:pt x="539" y="254"/>
                  </a:lnTo>
                  <a:lnTo>
                    <a:pt x="539" y="254"/>
                  </a:lnTo>
                  <a:lnTo>
                    <a:pt x="539" y="254"/>
                  </a:lnTo>
                  <a:lnTo>
                    <a:pt x="544" y="254"/>
                  </a:lnTo>
                  <a:lnTo>
                    <a:pt x="544" y="259"/>
                  </a:lnTo>
                  <a:lnTo>
                    <a:pt x="544" y="259"/>
                  </a:lnTo>
                  <a:lnTo>
                    <a:pt x="544" y="259"/>
                  </a:lnTo>
                  <a:lnTo>
                    <a:pt x="544" y="264"/>
                  </a:lnTo>
                  <a:lnTo>
                    <a:pt x="544" y="264"/>
                  </a:lnTo>
                  <a:lnTo>
                    <a:pt x="544" y="264"/>
                  </a:lnTo>
                  <a:lnTo>
                    <a:pt x="544" y="270"/>
                  </a:lnTo>
                  <a:lnTo>
                    <a:pt x="544" y="270"/>
                  </a:lnTo>
                  <a:lnTo>
                    <a:pt x="549" y="270"/>
                  </a:lnTo>
                  <a:lnTo>
                    <a:pt x="549" y="270"/>
                  </a:lnTo>
                  <a:lnTo>
                    <a:pt x="549" y="270"/>
                  </a:lnTo>
                  <a:lnTo>
                    <a:pt x="549" y="275"/>
                  </a:lnTo>
                  <a:lnTo>
                    <a:pt x="549" y="275"/>
                  </a:lnTo>
                  <a:lnTo>
                    <a:pt x="549" y="275"/>
                  </a:lnTo>
                  <a:lnTo>
                    <a:pt x="549" y="280"/>
                  </a:lnTo>
                  <a:lnTo>
                    <a:pt x="549" y="280"/>
                  </a:lnTo>
                  <a:lnTo>
                    <a:pt x="549" y="280"/>
                  </a:lnTo>
                  <a:lnTo>
                    <a:pt x="549" y="285"/>
                  </a:lnTo>
                  <a:lnTo>
                    <a:pt x="549" y="285"/>
                  </a:lnTo>
                  <a:lnTo>
                    <a:pt x="549" y="285"/>
                  </a:lnTo>
                  <a:lnTo>
                    <a:pt x="549" y="285"/>
                  </a:lnTo>
                  <a:lnTo>
                    <a:pt x="544" y="290"/>
                  </a:lnTo>
                  <a:lnTo>
                    <a:pt x="544" y="290"/>
                  </a:lnTo>
                  <a:lnTo>
                    <a:pt x="544" y="290"/>
                  </a:lnTo>
                  <a:lnTo>
                    <a:pt x="544" y="290"/>
                  </a:lnTo>
                  <a:lnTo>
                    <a:pt x="539" y="296"/>
                  </a:lnTo>
                  <a:lnTo>
                    <a:pt x="539" y="296"/>
                  </a:lnTo>
                  <a:lnTo>
                    <a:pt x="539" y="296"/>
                  </a:lnTo>
                  <a:lnTo>
                    <a:pt x="539" y="301"/>
                  </a:lnTo>
                  <a:lnTo>
                    <a:pt x="539" y="301"/>
                  </a:lnTo>
                  <a:lnTo>
                    <a:pt x="534" y="301"/>
                  </a:lnTo>
                  <a:lnTo>
                    <a:pt x="534" y="306"/>
                  </a:lnTo>
                  <a:lnTo>
                    <a:pt x="534" y="306"/>
                  </a:lnTo>
                  <a:lnTo>
                    <a:pt x="534" y="306"/>
                  </a:lnTo>
                  <a:lnTo>
                    <a:pt x="534" y="306"/>
                  </a:lnTo>
                  <a:lnTo>
                    <a:pt x="534" y="306"/>
                  </a:lnTo>
                  <a:lnTo>
                    <a:pt x="529" y="306"/>
                  </a:lnTo>
                  <a:lnTo>
                    <a:pt x="529" y="311"/>
                  </a:lnTo>
                  <a:lnTo>
                    <a:pt x="529" y="311"/>
                  </a:lnTo>
                  <a:lnTo>
                    <a:pt x="529" y="311"/>
                  </a:lnTo>
                  <a:lnTo>
                    <a:pt x="529" y="316"/>
                  </a:lnTo>
                  <a:lnTo>
                    <a:pt x="529" y="316"/>
                  </a:lnTo>
                  <a:lnTo>
                    <a:pt x="529" y="316"/>
                  </a:lnTo>
                  <a:lnTo>
                    <a:pt x="523" y="316"/>
                  </a:lnTo>
                  <a:lnTo>
                    <a:pt x="523" y="321"/>
                  </a:lnTo>
                  <a:lnTo>
                    <a:pt x="523" y="321"/>
                  </a:lnTo>
                  <a:lnTo>
                    <a:pt x="523" y="316"/>
                  </a:lnTo>
                  <a:lnTo>
                    <a:pt x="523" y="316"/>
                  </a:lnTo>
                  <a:lnTo>
                    <a:pt x="518" y="316"/>
                  </a:lnTo>
                  <a:lnTo>
                    <a:pt x="518" y="316"/>
                  </a:lnTo>
                  <a:lnTo>
                    <a:pt x="518" y="316"/>
                  </a:lnTo>
                  <a:lnTo>
                    <a:pt x="518" y="316"/>
                  </a:lnTo>
                  <a:lnTo>
                    <a:pt x="513" y="316"/>
                  </a:lnTo>
                  <a:lnTo>
                    <a:pt x="513" y="316"/>
                  </a:lnTo>
                  <a:lnTo>
                    <a:pt x="513" y="316"/>
                  </a:lnTo>
                  <a:lnTo>
                    <a:pt x="508" y="316"/>
                  </a:lnTo>
                  <a:lnTo>
                    <a:pt x="508" y="316"/>
                  </a:lnTo>
                  <a:lnTo>
                    <a:pt x="508" y="316"/>
                  </a:lnTo>
                  <a:lnTo>
                    <a:pt x="508" y="316"/>
                  </a:lnTo>
                  <a:lnTo>
                    <a:pt x="503" y="316"/>
                  </a:lnTo>
                  <a:lnTo>
                    <a:pt x="503" y="316"/>
                  </a:lnTo>
                  <a:lnTo>
                    <a:pt x="503" y="316"/>
                  </a:lnTo>
                  <a:lnTo>
                    <a:pt x="503" y="316"/>
                  </a:lnTo>
                  <a:lnTo>
                    <a:pt x="503" y="316"/>
                  </a:lnTo>
                  <a:lnTo>
                    <a:pt x="503" y="316"/>
                  </a:lnTo>
                  <a:lnTo>
                    <a:pt x="497" y="316"/>
                  </a:lnTo>
                  <a:lnTo>
                    <a:pt x="497" y="316"/>
                  </a:lnTo>
                  <a:lnTo>
                    <a:pt x="497" y="316"/>
                  </a:lnTo>
                  <a:lnTo>
                    <a:pt x="492" y="321"/>
                  </a:lnTo>
                  <a:lnTo>
                    <a:pt x="492" y="321"/>
                  </a:lnTo>
                  <a:lnTo>
                    <a:pt x="492" y="321"/>
                  </a:lnTo>
                  <a:lnTo>
                    <a:pt x="487" y="321"/>
                  </a:lnTo>
                  <a:lnTo>
                    <a:pt x="487" y="321"/>
                  </a:lnTo>
                  <a:lnTo>
                    <a:pt x="487" y="321"/>
                  </a:lnTo>
                  <a:lnTo>
                    <a:pt x="487" y="321"/>
                  </a:lnTo>
                  <a:lnTo>
                    <a:pt x="482" y="321"/>
                  </a:lnTo>
                  <a:lnTo>
                    <a:pt x="482" y="321"/>
                  </a:lnTo>
                  <a:lnTo>
                    <a:pt x="482" y="327"/>
                  </a:lnTo>
                  <a:lnTo>
                    <a:pt x="482" y="327"/>
                  </a:lnTo>
                  <a:lnTo>
                    <a:pt x="477" y="327"/>
                  </a:lnTo>
                  <a:lnTo>
                    <a:pt x="477" y="327"/>
                  </a:lnTo>
                  <a:lnTo>
                    <a:pt x="477" y="327"/>
                  </a:lnTo>
                  <a:lnTo>
                    <a:pt x="477" y="327"/>
                  </a:lnTo>
                  <a:lnTo>
                    <a:pt x="472" y="327"/>
                  </a:lnTo>
                  <a:lnTo>
                    <a:pt x="472" y="332"/>
                  </a:lnTo>
                  <a:lnTo>
                    <a:pt x="472" y="332"/>
                  </a:lnTo>
                  <a:lnTo>
                    <a:pt x="472" y="332"/>
                  </a:lnTo>
                  <a:lnTo>
                    <a:pt x="472" y="332"/>
                  </a:lnTo>
                  <a:lnTo>
                    <a:pt x="466" y="332"/>
                  </a:lnTo>
                  <a:lnTo>
                    <a:pt x="466" y="337"/>
                  </a:lnTo>
                  <a:lnTo>
                    <a:pt x="466" y="337"/>
                  </a:lnTo>
                  <a:lnTo>
                    <a:pt x="466" y="337"/>
                  </a:lnTo>
                  <a:lnTo>
                    <a:pt x="466" y="337"/>
                  </a:lnTo>
                  <a:lnTo>
                    <a:pt x="466" y="342"/>
                  </a:lnTo>
                  <a:lnTo>
                    <a:pt x="466" y="342"/>
                  </a:lnTo>
                  <a:lnTo>
                    <a:pt x="466" y="342"/>
                  </a:lnTo>
                  <a:lnTo>
                    <a:pt x="466" y="342"/>
                  </a:lnTo>
                  <a:lnTo>
                    <a:pt x="466" y="347"/>
                  </a:lnTo>
                  <a:lnTo>
                    <a:pt x="466" y="347"/>
                  </a:lnTo>
                  <a:lnTo>
                    <a:pt x="466" y="347"/>
                  </a:lnTo>
                  <a:lnTo>
                    <a:pt x="466" y="353"/>
                  </a:lnTo>
                  <a:lnTo>
                    <a:pt x="466" y="353"/>
                  </a:lnTo>
                  <a:lnTo>
                    <a:pt x="466" y="353"/>
                  </a:lnTo>
                  <a:lnTo>
                    <a:pt x="466" y="353"/>
                  </a:lnTo>
                  <a:lnTo>
                    <a:pt x="466" y="358"/>
                  </a:lnTo>
                  <a:lnTo>
                    <a:pt x="466" y="358"/>
                  </a:lnTo>
                  <a:lnTo>
                    <a:pt x="466" y="358"/>
                  </a:lnTo>
                  <a:lnTo>
                    <a:pt x="466" y="363"/>
                  </a:lnTo>
                  <a:lnTo>
                    <a:pt x="466" y="363"/>
                  </a:lnTo>
                  <a:lnTo>
                    <a:pt x="466" y="363"/>
                  </a:lnTo>
                  <a:lnTo>
                    <a:pt x="466" y="363"/>
                  </a:lnTo>
                  <a:lnTo>
                    <a:pt x="466" y="368"/>
                  </a:lnTo>
                  <a:lnTo>
                    <a:pt x="472" y="368"/>
                  </a:lnTo>
                  <a:lnTo>
                    <a:pt x="472" y="368"/>
                  </a:lnTo>
                  <a:lnTo>
                    <a:pt x="472" y="368"/>
                  </a:lnTo>
                  <a:lnTo>
                    <a:pt x="472" y="368"/>
                  </a:lnTo>
                  <a:lnTo>
                    <a:pt x="472" y="368"/>
                  </a:lnTo>
                  <a:lnTo>
                    <a:pt x="472" y="373"/>
                  </a:lnTo>
                  <a:lnTo>
                    <a:pt x="472" y="373"/>
                  </a:lnTo>
                  <a:lnTo>
                    <a:pt x="472" y="373"/>
                  </a:lnTo>
                  <a:lnTo>
                    <a:pt x="472" y="373"/>
                  </a:lnTo>
                  <a:lnTo>
                    <a:pt x="472" y="379"/>
                  </a:lnTo>
                  <a:lnTo>
                    <a:pt x="472" y="379"/>
                  </a:lnTo>
                  <a:lnTo>
                    <a:pt x="472" y="379"/>
                  </a:lnTo>
                  <a:lnTo>
                    <a:pt x="472" y="384"/>
                  </a:lnTo>
                  <a:lnTo>
                    <a:pt x="472" y="384"/>
                  </a:lnTo>
                  <a:lnTo>
                    <a:pt x="472" y="384"/>
                  </a:lnTo>
                  <a:lnTo>
                    <a:pt x="472" y="389"/>
                  </a:lnTo>
                  <a:lnTo>
                    <a:pt x="472" y="389"/>
                  </a:lnTo>
                  <a:lnTo>
                    <a:pt x="466" y="394"/>
                  </a:lnTo>
                  <a:lnTo>
                    <a:pt x="466" y="394"/>
                  </a:lnTo>
                  <a:lnTo>
                    <a:pt x="466" y="394"/>
                  </a:lnTo>
                  <a:lnTo>
                    <a:pt x="466" y="399"/>
                  </a:lnTo>
                  <a:lnTo>
                    <a:pt x="466" y="399"/>
                  </a:lnTo>
                  <a:lnTo>
                    <a:pt x="466" y="399"/>
                  </a:lnTo>
                  <a:lnTo>
                    <a:pt x="466" y="404"/>
                  </a:lnTo>
                  <a:lnTo>
                    <a:pt x="466" y="404"/>
                  </a:lnTo>
                  <a:lnTo>
                    <a:pt x="466" y="404"/>
                  </a:lnTo>
                  <a:lnTo>
                    <a:pt x="466" y="404"/>
                  </a:lnTo>
                  <a:lnTo>
                    <a:pt x="466" y="410"/>
                  </a:lnTo>
                  <a:lnTo>
                    <a:pt x="466" y="410"/>
                  </a:lnTo>
                  <a:lnTo>
                    <a:pt x="466" y="410"/>
                  </a:lnTo>
                  <a:lnTo>
                    <a:pt x="466" y="415"/>
                  </a:lnTo>
                  <a:lnTo>
                    <a:pt x="466" y="415"/>
                  </a:lnTo>
                  <a:lnTo>
                    <a:pt x="461" y="415"/>
                  </a:lnTo>
                  <a:lnTo>
                    <a:pt x="461" y="420"/>
                  </a:lnTo>
                  <a:lnTo>
                    <a:pt x="461" y="420"/>
                  </a:lnTo>
                  <a:lnTo>
                    <a:pt x="461" y="420"/>
                  </a:lnTo>
                  <a:lnTo>
                    <a:pt x="461" y="420"/>
                  </a:lnTo>
                  <a:lnTo>
                    <a:pt x="461" y="425"/>
                  </a:lnTo>
                  <a:lnTo>
                    <a:pt x="461" y="425"/>
                  </a:lnTo>
                  <a:lnTo>
                    <a:pt x="461" y="425"/>
                  </a:lnTo>
                  <a:lnTo>
                    <a:pt x="461" y="430"/>
                  </a:lnTo>
                  <a:lnTo>
                    <a:pt x="461" y="430"/>
                  </a:lnTo>
                  <a:lnTo>
                    <a:pt x="461" y="430"/>
                  </a:lnTo>
                  <a:lnTo>
                    <a:pt x="461" y="436"/>
                  </a:lnTo>
                  <a:lnTo>
                    <a:pt x="461" y="436"/>
                  </a:lnTo>
                  <a:lnTo>
                    <a:pt x="461" y="436"/>
                  </a:lnTo>
                  <a:lnTo>
                    <a:pt x="461" y="441"/>
                  </a:lnTo>
                  <a:lnTo>
                    <a:pt x="461" y="441"/>
                  </a:lnTo>
                  <a:lnTo>
                    <a:pt x="461" y="441"/>
                  </a:lnTo>
                  <a:lnTo>
                    <a:pt x="461" y="441"/>
                  </a:lnTo>
                  <a:lnTo>
                    <a:pt x="461" y="446"/>
                  </a:lnTo>
                  <a:lnTo>
                    <a:pt x="461" y="446"/>
                  </a:lnTo>
                  <a:lnTo>
                    <a:pt x="461" y="446"/>
                  </a:lnTo>
                  <a:lnTo>
                    <a:pt x="461" y="451"/>
                  </a:lnTo>
                  <a:lnTo>
                    <a:pt x="461" y="451"/>
                  </a:lnTo>
                  <a:lnTo>
                    <a:pt x="461" y="451"/>
                  </a:lnTo>
                  <a:lnTo>
                    <a:pt x="461" y="451"/>
                  </a:lnTo>
                  <a:lnTo>
                    <a:pt x="461" y="451"/>
                  </a:lnTo>
                  <a:lnTo>
                    <a:pt x="461" y="456"/>
                  </a:lnTo>
                  <a:lnTo>
                    <a:pt x="461" y="456"/>
                  </a:lnTo>
                  <a:lnTo>
                    <a:pt x="461" y="456"/>
                  </a:lnTo>
                  <a:lnTo>
                    <a:pt x="461" y="462"/>
                  </a:lnTo>
                  <a:lnTo>
                    <a:pt x="461" y="462"/>
                  </a:lnTo>
                  <a:lnTo>
                    <a:pt x="461" y="462"/>
                  </a:lnTo>
                  <a:lnTo>
                    <a:pt x="461" y="467"/>
                  </a:lnTo>
                  <a:lnTo>
                    <a:pt x="461" y="467"/>
                  </a:lnTo>
                  <a:lnTo>
                    <a:pt x="461" y="467"/>
                  </a:lnTo>
                  <a:lnTo>
                    <a:pt x="461" y="472"/>
                  </a:lnTo>
                  <a:lnTo>
                    <a:pt x="461" y="472"/>
                  </a:lnTo>
                  <a:lnTo>
                    <a:pt x="461" y="472"/>
                  </a:lnTo>
                  <a:lnTo>
                    <a:pt x="461" y="477"/>
                  </a:lnTo>
                  <a:lnTo>
                    <a:pt x="461" y="477"/>
                  </a:lnTo>
                  <a:lnTo>
                    <a:pt x="461" y="477"/>
                  </a:lnTo>
                  <a:lnTo>
                    <a:pt x="461" y="482"/>
                  </a:lnTo>
                  <a:lnTo>
                    <a:pt x="461" y="482"/>
                  </a:lnTo>
                  <a:lnTo>
                    <a:pt x="456" y="482"/>
                  </a:lnTo>
                  <a:lnTo>
                    <a:pt x="456" y="487"/>
                  </a:lnTo>
                  <a:lnTo>
                    <a:pt x="456" y="487"/>
                  </a:lnTo>
                  <a:lnTo>
                    <a:pt x="456" y="487"/>
                  </a:lnTo>
                  <a:lnTo>
                    <a:pt x="456" y="493"/>
                  </a:lnTo>
                  <a:lnTo>
                    <a:pt x="456" y="493"/>
                  </a:lnTo>
                  <a:lnTo>
                    <a:pt x="456" y="493"/>
                  </a:lnTo>
                  <a:lnTo>
                    <a:pt x="456" y="498"/>
                  </a:lnTo>
                  <a:lnTo>
                    <a:pt x="456" y="498"/>
                  </a:lnTo>
                  <a:lnTo>
                    <a:pt x="456" y="498"/>
                  </a:lnTo>
                  <a:lnTo>
                    <a:pt x="451" y="503"/>
                  </a:lnTo>
                  <a:lnTo>
                    <a:pt x="451" y="503"/>
                  </a:lnTo>
                  <a:lnTo>
                    <a:pt x="451" y="503"/>
                  </a:lnTo>
                  <a:lnTo>
                    <a:pt x="451" y="503"/>
                  </a:lnTo>
                  <a:lnTo>
                    <a:pt x="451" y="503"/>
                  </a:lnTo>
                  <a:lnTo>
                    <a:pt x="451" y="508"/>
                  </a:lnTo>
                  <a:lnTo>
                    <a:pt x="451" y="508"/>
                  </a:lnTo>
                  <a:lnTo>
                    <a:pt x="451" y="508"/>
                  </a:lnTo>
                  <a:lnTo>
                    <a:pt x="446" y="513"/>
                  </a:lnTo>
                  <a:lnTo>
                    <a:pt x="446" y="513"/>
                  </a:lnTo>
                  <a:lnTo>
                    <a:pt x="446" y="513"/>
                  </a:lnTo>
                  <a:lnTo>
                    <a:pt x="440" y="519"/>
                  </a:lnTo>
                  <a:lnTo>
                    <a:pt x="440" y="519"/>
                  </a:lnTo>
                  <a:lnTo>
                    <a:pt x="440" y="519"/>
                  </a:lnTo>
                  <a:lnTo>
                    <a:pt x="440" y="519"/>
                  </a:lnTo>
                  <a:lnTo>
                    <a:pt x="435" y="524"/>
                  </a:lnTo>
                  <a:lnTo>
                    <a:pt x="435" y="524"/>
                  </a:lnTo>
                  <a:lnTo>
                    <a:pt x="435" y="524"/>
                  </a:lnTo>
                  <a:lnTo>
                    <a:pt x="435" y="529"/>
                  </a:lnTo>
                  <a:lnTo>
                    <a:pt x="435" y="534"/>
                  </a:lnTo>
                  <a:lnTo>
                    <a:pt x="435" y="534"/>
                  </a:lnTo>
                  <a:lnTo>
                    <a:pt x="435" y="534"/>
                  </a:lnTo>
                  <a:lnTo>
                    <a:pt x="435" y="539"/>
                  </a:lnTo>
                  <a:lnTo>
                    <a:pt x="435" y="539"/>
                  </a:lnTo>
                  <a:lnTo>
                    <a:pt x="435" y="539"/>
                  </a:lnTo>
                  <a:lnTo>
                    <a:pt x="430" y="539"/>
                  </a:lnTo>
                  <a:lnTo>
                    <a:pt x="430" y="545"/>
                  </a:lnTo>
                  <a:lnTo>
                    <a:pt x="430" y="545"/>
                  </a:lnTo>
                  <a:lnTo>
                    <a:pt x="430" y="545"/>
                  </a:lnTo>
                  <a:lnTo>
                    <a:pt x="425" y="545"/>
                  </a:lnTo>
                  <a:lnTo>
                    <a:pt x="425" y="545"/>
                  </a:lnTo>
                  <a:lnTo>
                    <a:pt x="425" y="545"/>
                  </a:lnTo>
                  <a:lnTo>
                    <a:pt x="425" y="545"/>
                  </a:lnTo>
                  <a:lnTo>
                    <a:pt x="425" y="550"/>
                  </a:lnTo>
                  <a:lnTo>
                    <a:pt x="425" y="550"/>
                  </a:lnTo>
                  <a:lnTo>
                    <a:pt x="420" y="550"/>
                  </a:lnTo>
                  <a:lnTo>
                    <a:pt x="420" y="550"/>
                  </a:lnTo>
                  <a:lnTo>
                    <a:pt x="420" y="550"/>
                  </a:lnTo>
                  <a:lnTo>
                    <a:pt x="420" y="545"/>
                  </a:lnTo>
                  <a:lnTo>
                    <a:pt x="420" y="545"/>
                  </a:lnTo>
                  <a:lnTo>
                    <a:pt x="420" y="545"/>
                  </a:lnTo>
                  <a:lnTo>
                    <a:pt x="420" y="539"/>
                  </a:lnTo>
                  <a:lnTo>
                    <a:pt x="420" y="539"/>
                  </a:lnTo>
                  <a:lnTo>
                    <a:pt x="415" y="539"/>
                  </a:lnTo>
                  <a:lnTo>
                    <a:pt x="415" y="539"/>
                  </a:lnTo>
                  <a:lnTo>
                    <a:pt x="415" y="539"/>
                  </a:lnTo>
                  <a:lnTo>
                    <a:pt x="415" y="534"/>
                  </a:lnTo>
                  <a:lnTo>
                    <a:pt x="415" y="534"/>
                  </a:lnTo>
                  <a:lnTo>
                    <a:pt x="415" y="534"/>
                  </a:lnTo>
                  <a:lnTo>
                    <a:pt x="415" y="534"/>
                  </a:lnTo>
                  <a:lnTo>
                    <a:pt x="420" y="529"/>
                  </a:lnTo>
                  <a:lnTo>
                    <a:pt x="420" y="529"/>
                  </a:lnTo>
                  <a:lnTo>
                    <a:pt x="420" y="529"/>
                  </a:lnTo>
                  <a:lnTo>
                    <a:pt x="415" y="529"/>
                  </a:lnTo>
                  <a:lnTo>
                    <a:pt x="415" y="529"/>
                  </a:lnTo>
                  <a:lnTo>
                    <a:pt x="415" y="529"/>
                  </a:lnTo>
                  <a:lnTo>
                    <a:pt x="415" y="529"/>
                  </a:lnTo>
                  <a:lnTo>
                    <a:pt x="415" y="524"/>
                  </a:lnTo>
                  <a:lnTo>
                    <a:pt x="415" y="524"/>
                  </a:lnTo>
                  <a:lnTo>
                    <a:pt x="415" y="524"/>
                  </a:lnTo>
                  <a:lnTo>
                    <a:pt x="409" y="524"/>
                  </a:lnTo>
                  <a:lnTo>
                    <a:pt x="409" y="524"/>
                  </a:lnTo>
                  <a:lnTo>
                    <a:pt x="409" y="524"/>
                  </a:lnTo>
                  <a:lnTo>
                    <a:pt x="409" y="524"/>
                  </a:lnTo>
                  <a:lnTo>
                    <a:pt x="404" y="524"/>
                  </a:lnTo>
                  <a:lnTo>
                    <a:pt x="404" y="524"/>
                  </a:lnTo>
                  <a:lnTo>
                    <a:pt x="404" y="519"/>
                  </a:lnTo>
                  <a:lnTo>
                    <a:pt x="409" y="519"/>
                  </a:lnTo>
                  <a:lnTo>
                    <a:pt x="404" y="519"/>
                  </a:lnTo>
                  <a:lnTo>
                    <a:pt x="404" y="519"/>
                  </a:lnTo>
                  <a:lnTo>
                    <a:pt x="404" y="519"/>
                  </a:lnTo>
                  <a:lnTo>
                    <a:pt x="404" y="519"/>
                  </a:lnTo>
                  <a:lnTo>
                    <a:pt x="404" y="513"/>
                  </a:lnTo>
                  <a:lnTo>
                    <a:pt x="404" y="513"/>
                  </a:lnTo>
                  <a:lnTo>
                    <a:pt x="404" y="513"/>
                  </a:lnTo>
                  <a:lnTo>
                    <a:pt x="404" y="513"/>
                  </a:lnTo>
                  <a:lnTo>
                    <a:pt x="404" y="508"/>
                  </a:lnTo>
                  <a:lnTo>
                    <a:pt x="404" y="508"/>
                  </a:lnTo>
                  <a:lnTo>
                    <a:pt x="399" y="513"/>
                  </a:lnTo>
                  <a:lnTo>
                    <a:pt x="399" y="513"/>
                  </a:lnTo>
                  <a:lnTo>
                    <a:pt x="399" y="513"/>
                  </a:lnTo>
                  <a:lnTo>
                    <a:pt x="399" y="519"/>
                  </a:lnTo>
                  <a:lnTo>
                    <a:pt x="399" y="519"/>
                  </a:lnTo>
                  <a:lnTo>
                    <a:pt x="394" y="519"/>
                  </a:lnTo>
                  <a:lnTo>
                    <a:pt x="394" y="519"/>
                  </a:lnTo>
                  <a:lnTo>
                    <a:pt x="394" y="513"/>
                  </a:lnTo>
                  <a:lnTo>
                    <a:pt x="394" y="513"/>
                  </a:lnTo>
                  <a:lnTo>
                    <a:pt x="394" y="513"/>
                  </a:lnTo>
                  <a:lnTo>
                    <a:pt x="394" y="508"/>
                  </a:lnTo>
                  <a:lnTo>
                    <a:pt x="389" y="508"/>
                  </a:lnTo>
                  <a:lnTo>
                    <a:pt x="389" y="508"/>
                  </a:lnTo>
                  <a:lnTo>
                    <a:pt x="389" y="508"/>
                  </a:lnTo>
                  <a:lnTo>
                    <a:pt x="389" y="503"/>
                  </a:lnTo>
                  <a:lnTo>
                    <a:pt x="389" y="503"/>
                  </a:lnTo>
                  <a:lnTo>
                    <a:pt x="394" y="503"/>
                  </a:lnTo>
                  <a:lnTo>
                    <a:pt x="394" y="503"/>
                  </a:lnTo>
                  <a:lnTo>
                    <a:pt x="394" y="503"/>
                  </a:lnTo>
                  <a:lnTo>
                    <a:pt x="394" y="503"/>
                  </a:lnTo>
                  <a:lnTo>
                    <a:pt x="389" y="503"/>
                  </a:lnTo>
                  <a:lnTo>
                    <a:pt x="389" y="498"/>
                  </a:lnTo>
                  <a:lnTo>
                    <a:pt x="389" y="498"/>
                  </a:lnTo>
                  <a:lnTo>
                    <a:pt x="389" y="498"/>
                  </a:lnTo>
                  <a:lnTo>
                    <a:pt x="389" y="493"/>
                  </a:lnTo>
                  <a:lnTo>
                    <a:pt x="389" y="493"/>
                  </a:lnTo>
                  <a:lnTo>
                    <a:pt x="389" y="493"/>
                  </a:lnTo>
                  <a:lnTo>
                    <a:pt x="389" y="487"/>
                  </a:lnTo>
                  <a:lnTo>
                    <a:pt x="389" y="487"/>
                  </a:lnTo>
                  <a:lnTo>
                    <a:pt x="389" y="487"/>
                  </a:lnTo>
                  <a:lnTo>
                    <a:pt x="383" y="487"/>
                  </a:lnTo>
                  <a:lnTo>
                    <a:pt x="383" y="487"/>
                  </a:lnTo>
                  <a:lnTo>
                    <a:pt x="383" y="482"/>
                  </a:lnTo>
                  <a:lnTo>
                    <a:pt x="383" y="482"/>
                  </a:lnTo>
                  <a:lnTo>
                    <a:pt x="383" y="482"/>
                  </a:lnTo>
                  <a:lnTo>
                    <a:pt x="389" y="482"/>
                  </a:lnTo>
                  <a:lnTo>
                    <a:pt x="383" y="482"/>
                  </a:lnTo>
                  <a:lnTo>
                    <a:pt x="383" y="482"/>
                  </a:lnTo>
                  <a:lnTo>
                    <a:pt x="383" y="482"/>
                  </a:lnTo>
                  <a:lnTo>
                    <a:pt x="383" y="477"/>
                  </a:lnTo>
                  <a:lnTo>
                    <a:pt x="383" y="477"/>
                  </a:lnTo>
                  <a:lnTo>
                    <a:pt x="383" y="477"/>
                  </a:lnTo>
                  <a:lnTo>
                    <a:pt x="378" y="477"/>
                  </a:lnTo>
                  <a:lnTo>
                    <a:pt x="378" y="477"/>
                  </a:lnTo>
                  <a:lnTo>
                    <a:pt x="378" y="472"/>
                  </a:lnTo>
                  <a:lnTo>
                    <a:pt x="378" y="477"/>
                  </a:lnTo>
                  <a:lnTo>
                    <a:pt x="373" y="477"/>
                  </a:lnTo>
                  <a:lnTo>
                    <a:pt x="373" y="472"/>
                  </a:lnTo>
                  <a:lnTo>
                    <a:pt x="373" y="472"/>
                  </a:lnTo>
                  <a:lnTo>
                    <a:pt x="373" y="472"/>
                  </a:lnTo>
                  <a:lnTo>
                    <a:pt x="373" y="467"/>
                  </a:lnTo>
                  <a:lnTo>
                    <a:pt x="373" y="467"/>
                  </a:lnTo>
                  <a:lnTo>
                    <a:pt x="368" y="467"/>
                  </a:lnTo>
                  <a:lnTo>
                    <a:pt x="368" y="467"/>
                  </a:lnTo>
                  <a:lnTo>
                    <a:pt x="368" y="467"/>
                  </a:lnTo>
                  <a:lnTo>
                    <a:pt x="368" y="467"/>
                  </a:lnTo>
                  <a:lnTo>
                    <a:pt x="368" y="467"/>
                  </a:lnTo>
                  <a:lnTo>
                    <a:pt x="368" y="472"/>
                  </a:lnTo>
                  <a:lnTo>
                    <a:pt x="368" y="472"/>
                  </a:lnTo>
                  <a:lnTo>
                    <a:pt x="363" y="472"/>
                  </a:lnTo>
                  <a:lnTo>
                    <a:pt x="363" y="467"/>
                  </a:lnTo>
                  <a:lnTo>
                    <a:pt x="363" y="467"/>
                  </a:lnTo>
                  <a:lnTo>
                    <a:pt x="363" y="467"/>
                  </a:lnTo>
                  <a:lnTo>
                    <a:pt x="358" y="467"/>
                  </a:lnTo>
                  <a:lnTo>
                    <a:pt x="358" y="467"/>
                  </a:lnTo>
                  <a:lnTo>
                    <a:pt x="363" y="467"/>
                  </a:lnTo>
                  <a:lnTo>
                    <a:pt x="363" y="467"/>
                  </a:lnTo>
                  <a:lnTo>
                    <a:pt x="363" y="467"/>
                  </a:lnTo>
                  <a:lnTo>
                    <a:pt x="358" y="467"/>
                  </a:lnTo>
                  <a:lnTo>
                    <a:pt x="358" y="462"/>
                  </a:lnTo>
                  <a:lnTo>
                    <a:pt x="358" y="462"/>
                  </a:lnTo>
                  <a:lnTo>
                    <a:pt x="358" y="462"/>
                  </a:lnTo>
                  <a:lnTo>
                    <a:pt x="358" y="456"/>
                  </a:lnTo>
                  <a:lnTo>
                    <a:pt x="358" y="456"/>
                  </a:lnTo>
                  <a:lnTo>
                    <a:pt x="358" y="456"/>
                  </a:lnTo>
                  <a:lnTo>
                    <a:pt x="352" y="456"/>
                  </a:lnTo>
                  <a:lnTo>
                    <a:pt x="352" y="462"/>
                  </a:lnTo>
                  <a:lnTo>
                    <a:pt x="358" y="462"/>
                  </a:lnTo>
                  <a:lnTo>
                    <a:pt x="352" y="462"/>
                  </a:lnTo>
                  <a:lnTo>
                    <a:pt x="352" y="462"/>
                  </a:lnTo>
                  <a:lnTo>
                    <a:pt x="352" y="462"/>
                  </a:lnTo>
                  <a:lnTo>
                    <a:pt x="352" y="462"/>
                  </a:lnTo>
                  <a:lnTo>
                    <a:pt x="352" y="462"/>
                  </a:lnTo>
                  <a:lnTo>
                    <a:pt x="352" y="462"/>
                  </a:lnTo>
                  <a:lnTo>
                    <a:pt x="347" y="462"/>
                  </a:lnTo>
                  <a:lnTo>
                    <a:pt x="347" y="462"/>
                  </a:lnTo>
                  <a:lnTo>
                    <a:pt x="347" y="462"/>
                  </a:lnTo>
                  <a:lnTo>
                    <a:pt x="347" y="462"/>
                  </a:lnTo>
                  <a:lnTo>
                    <a:pt x="347" y="467"/>
                  </a:lnTo>
                  <a:lnTo>
                    <a:pt x="342" y="467"/>
                  </a:lnTo>
                  <a:lnTo>
                    <a:pt x="342" y="467"/>
                  </a:lnTo>
                  <a:lnTo>
                    <a:pt x="342" y="467"/>
                  </a:lnTo>
                  <a:lnTo>
                    <a:pt x="342" y="462"/>
                  </a:lnTo>
                  <a:lnTo>
                    <a:pt x="337" y="462"/>
                  </a:lnTo>
                  <a:lnTo>
                    <a:pt x="337" y="462"/>
                  </a:lnTo>
                  <a:lnTo>
                    <a:pt x="342" y="456"/>
                  </a:lnTo>
                  <a:lnTo>
                    <a:pt x="337" y="456"/>
                  </a:lnTo>
                  <a:lnTo>
                    <a:pt x="337" y="456"/>
                  </a:lnTo>
                  <a:lnTo>
                    <a:pt x="337" y="456"/>
                  </a:lnTo>
                  <a:lnTo>
                    <a:pt x="337" y="456"/>
                  </a:lnTo>
                  <a:lnTo>
                    <a:pt x="337" y="462"/>
                  </a:lnTo>
                  <a:lnTo>
                    <a:pt x="337" y="462"/>
                  </a:lnTo>
                  <a:lnTo>
                    <a:pt x="337" y="462"/>
                  </a:lnTo>
                  <a:lnTo>
                    <a:pt x="337" y="462"/>
                  </a:lnTo>
                  <a:lnTo>
                    <a:pt x="337" y="462"/>
                  </a:lnTo>
                  <a:lnTo>
                    <a:pt x="332" y="462"/>
                  </a:lnTo>
                  <a:lnTo>
                    <a:pt x="332" y="462"/>
                  </a:lnTo>
                  <a:lnTo>
                    <a:pt x="332" y="462"/>
                  </a:lnTo>
                  <a:lnTo>
                    <a:pt x="332" y="462"/>
                  </a:lnTo>
                  <a:lnTo>
                    <a:pt x="332" y="462"/>
                  </a:lnTo>
                  <a:lnTo>
                    <a:pt x="332" y="467"/>
                  </a:lnTo>
                  <a:lnTo>
                    <a:pt x="332" y="467"/>
                  </a:lnTo>
                  <a:lnTo>
                    <a:pt x="332" y="467"/>
                  </a:lnTo>
                  <a:lnTo>
                    <a:pt x="332" y="467"/>
                  </a:lnTo>
                  <a:lnTo>
                    <a:pt x="326" y="467"/>
                  </a:lnTo>
                  <a:lnTo>
                    <a:pt x="326" y="467"/>
                  </a:lnTo>
                  <a:lnTo>
                    <a:pt x="326" y="467"/>
                  </a:lnTo>
                  <a:lnTo>
                    <a:pt x="321" y="467"/>
                  </a:lnTo>
                  <a:lnTo>
                    <a:pt x="321" y="467"/>
                  </a:lnTo>
                  <a:lnTo>
                    <a:pt x="321" y="467"/>
                  </a:lnTo>
                  <a:lnTo>
                    <a:pt x="316" y="467"/>
                  </a:lnTo>
                  <a:lnTo>
                    <a:pt x="316" y="467"/>
                  </a:lnTo>
                  <a:lnTo>
                    <a:pt x="316" y="472"/>
                  </a:lnTo>
                  <a:lnTo>
                    <a:pt x="316" y="472"/>
                  </a:lnTo>
                  <a:lnTo>
                    <a:pt x="316" y="472"/>
                  </a:lnTo>
                  <a:lnTo>
                    <a:pt x="316" y="472"/>
                  </a:lnTo>
                  <a:lnTo>
                    <a:pt x="311" y="477"/>
                  </a:lnTo>
                  <a:lnTo>
                    <a:pt x="311" y="477"/>
                  </a:lnTo>
                  <a:lnTo>
                    <a:pt x="311" y="477"/>
                  </a:lnTo>
                  <a:lnTo>
                    <a:pt x="311" y="477"/>
                  </a:lnTo>
                  <a:lnTo>
                    <a:pt x="311" y="477"/>
                  </a:lnTo>
                  <a:lnTo>
                    <a:pt x="311" y="477"/>
                  </a:lnTo>
                  <a:lnTo>
                    <a:pt x="306" y="477"/>
                  </a:lnTo>
                  <a:lnTo>
                    <a:pt x="306" y="477"/>
                  </a:lnTo>
                  <a:lnTo>
                    <a:pt x="306" y="477"/>
                  </a:lnTo>
                  <a:lnTo>
                    <a:pt x="301" y="477"/>
                  </a:lnTo>
                  <a:lnTo>
                    <a:pt x="301" y="477"/>
                  </a:lnTo>
                  <a:lnTo>
                    <a:pt x="301" y="477"/>
                  </a:lnTo>
                  <a:lnTo>
                    <a:pt x="301" y="477"/>
                  </a:lnTo>
                  <a:lnTo>
                    <a:pt x="301" y="477"/>
                  </a:lnTo>
                  <a:lnTo>
                    <a:pt x="301" y="472"/>
                  </a:lnTo>
                  <a:lnTo>
                    <a:pt x="301" y="477"/>
                  </a:lnTo>
                  <a:lnTo>
                    <a:pt x="301" y="477"/>
                  </a:lnTo>
                  <a:lnTo>
                    <a:pt x="295" y="477"/>
                  </a:lnTo>
                  <a:lnTo>
                    <a:pt x="295" y="477"/>
                  </a:lnTo>
                  <a:lnTo>
                    <a:pt x="295" y="477"/>
                  </a:lnTo>
                  <a:lnTo>
                    <a:pt x="295" y="477"/>
                  </a:lnTo>
                  <a:lnTo>
                    <a:pt x="290" y="477"/>
                  </a:lnTo>
                  <a:lnTo>
                    <a:pt x="290" y="477"/>
                  </a:lnTo>
                  <a:lnTo>
                    <a:pt x="290" y="477"/>
                  </a:lnTo>
                  <a:lnTo>
                    <a:pt x="290" y="482"/>
                  </a:lnTo>
                  <a:lnTo>
                    <a:pt x="295" y="482"/>
                  </a:lnTo>
                  <a:lnTo>
                    <a:pt x="295" y="482"/>
                  </a:lnTo>
                  <a:lnTo>
                    <a:pt x="290" y="482"/>
                  </a:lnTo>
                  <a:lnTo>
                    <a:pt x="290" y="482"/>
                  </a:lnTo>
                  <a:lnTo>
                    <a:pt x="290" y="482"/>
                  </a:lnTo>
                  <a:lnTo>
                    <a:pt x="290" y="482"/>
                  </a:lnTo>
                  <a:lnTo>
                    <a:pt x="285" y="482"/>
                  </a:lnTo>
                  <a:lnTo>
                    <a:pt x="285" y="482"/>
                  </a:lnTo>
                  <a:lnTo>
                    <a:pt x="285" y="482"/>
                  </a:lnTo>
                  <a:lnTo>
                    <a:pt x="290" y="482"/>
                  </a:lnTo>
                  <a:lnTo>
                    <a:pt x="290" y="487"/>
                  </a:lnTo>
                  <a:lnTo>
                    <a:pt x="290" y="487"/>
                  </a:lnTo>
                  <a:lnTo>
                    <a:pt x="290" y="487"/>
                  </a:lnTo>
                  <a:lnTo>
                    <a:pt x="290" y="487"/>
                  </a:lnTo>
                  <a:lnTo>
                    <a:pt x="285" y="493"/>
                  </a:lnTo>
                  <a:lnTo>
                    <a:pt x="285" y="487"/>
                  </a:lnTo>
                  <a:lnTo>
                    <a:pt x="285" y="487"/>
                  </a:lnTo>
                  <a:lnTo>
                    <a:pt x="285" y="487"/>
                  </a:lnTo>
                  <a:lnTo>
                    <a:pt x="285" y="482"/>
                  </a:lnTo>
                  <a:lnTo>
                    <a:pt x="285" y="482"/>
                  </a:lnTo>
                  <a:lnTo>
                    <a:pt x="285" y="482"/>
                  </a:lnTo>
                  <a:lnTo>
                    <a:pt x="280" y="487"/>
                  </a:lnTo>
                  <a:lnTo>
                    <a:pt x="280" y="487"/>
                  </a:lnTo>
                  <a:lnTo>
                    <a:pt x="280" y="487"/>
                  </a:lnTo>
                  <a:lnTo>
                    <a:pt x="280" y="487"/>
                  </a:lnTo>
                  <a:lnTo>
                    <a:pt x="280" y="493"/>
                  </a:lnTo>
                  <a:lnTo>
                    <a:pt x="275" y="493"/>
                  </a:lnTo>
                  <a:lnTo>
                    <a:pt x="275" y="493"/>
                  </a:lnTo>
                  <a:lnTo>
                    <a:pt x="280" y="493"/>
                  </a:lnTo>
                  <a:lnTo>
                    <a:pt x="280" y="498"/>
                  </a:lnTo>
                  <a:lnTo>
                    <a:pt x="275" y="498"/>
                  </a:lnTo>
                  <a:lnTo>
                    <a:pt x="275" y="498"/>
                  </a:lnTo>
                  <a:lnTo>
                    <a:pt x="275" y="503"/>
                  </a:lnTo>
                  <a:lnTo>
                    <a:pt x="275" y="503"/>
                  </a:lnTo>
                  <a:lnTo>
                    <a:pt x="275" y="498"/>
                  </a:lnTo>
                  <a:lnTo>
                    <a:pt x="269" y="498"/>
                  </a:lnTo>
                  <a:lnTo>
                    <a:pt x="269" y="498"/>
                  </a:lnTo>
                  <a:lnTo>
                    <a:pt x="269" y="498"/>
                  </a:lnTo>
                  <a:lnTo>
                    <a:pt x="269" y="498"/>
                  </a:lnTo>
                  <a:lnTo>
                    <a:pt x="264" y="498"/>
                  </a:lnTo>
                  <a:lnTo>
                    <a:pt x="264" y="503"/>
                  </a:lnTo>
                  <a:lnTo>
                    <a:pt x="269" y="503"/>
                  </a:lnTo>
                  <a:lnTo>
                    <a:pt x="269" y="503"/>
                  </a:lnTo>
                  <a:lnTo>
                    <a:pt x="269" y="503"/>
                  </a:lnTo>
                  <a:lnTo>
                    <a:pt x="269" y="503"/>
                  </a:lnTo>
                  <a:lnTo>
                    <a:pt x="269" y="508"/>
                  </a:lnTo>
                  <a:lnTo>
                    <a:pt x="269" y="508"/>
                  </a:lnTo>
                  <a:lnTo>
                    <a:pt x="264" y="508"/>
                  </a:lnTo>
                  <a:lnTo>
                    <a:pt x="264" y="508"/>
                  </a:lnTo>
                  <a:lnTo>
                    <a:pt x="264" y="508"/>
                  </a:lnTo>
                  <a:lnTo>
                    <a:pt x="259" y="508"/>
                  </a:lnTo>
                  <a:lnTo>
                    <a:pt x="259" y="508"/>
                  </a:lnTo>
                  <a:lnTo>
                    <a:pt x="259" y="513"/>
                  </a:lnTo>
                  <a:lnTo>
                    <a:pt x="259" y="513"/>
                  </a:lnTo>
                  <a:lnTo>
                    <a:pt x="259" y="513"/>
                  </a:lnTo>
                  <a:lnTo>
                    <a:pt x="254" y="513"/>
                  </a:lnTo>
                  <a:lnTo>
                    <a:pt x="254" y="508"/>
                  </a:lnTo>
                  <a:lnTo>
                    <a:pt x="259" y="508"/>
                  </a:lnTo>
                  <a:lnTo>
                    <a:pt x="259" y="508"/>
                  </a:lnTo>
                  <a:lnTo>
                    <a:pt x="259" y="503"/>
                  </a:lnTo>
                  <a:lnTo>
                    <a:pt x="254" y="503"/>
                  </a:lnTo>
                  <a:lnTo>
                    <a:pt x="254" y="508"/>
                  </a:lnTo>
                  <a:lnTo>
                    <a:pt x="254" y="508"/>
                  </a:lnTo>
                  <a:lnTo>
                    <a:pt x="254" y="508"/>
                  </a:lnTo>
                  <a:lnTo>
                    <a:pt x="254" y="513"/>
                  </a:lnTo>
                  <a:lnTo>
                    <a:pt x="249" y="513"/>
                  </a:lnTo>
                  <a:lnTo>
                    <a:pt x="249" y="513"/>
                  </a:lnTo>
                  <a:lnTo>
                    <a:pt x="249" y="513"/>
                  </a:lnTo>
                  <a:lnTo>
                    <a:pt x="249" y="513"/>
                  </a:lnTo>
                  <a:lnTo>
                    <a:pt x="244" y="513"/>
                  </a:lnTo>
                  <a:lnTo>
                    <a:pt x="244" y="513"/>
                  </a:lnTo>
                  <a:lnTo>
                    <a:pt x="244" y="513"/>
                  </a:lnTo>
                  <a:lnTo>
                    <a:pt x="244" y="508"/>
                  </a:lnTo>
                  <a:lnTo>
                    <a:pt x="244" y="508"/>
                  </a:lnTo>
                  <a:lnTo>
                    <a:pt x="244" y="508"/>
                  </a:lnTo>
                  <a:lnTo>
                    <a:pt x="238" y="508"/>
                  </a:lnTo>
                  <a:lnTo>
                    <a:pt x="238" y="513"/>
                  </a:lnTo>
                  <a:lnTo>
                    <a:pt x="238" y="513"/>
                  </a:lnTo>
                  <a:lnTo>
                    <a:pt x="238" y="508"/>
                  </a:lnTo>
                  <a:lnTo>
                    <a:pt x="233" y="508"/>
                  </a:lnTo>
                  <a:lnTo>
                    <a:pt x="233" y="508"/>
                  </a:lnTo>
                  <a:lnTo>
                    <a:pt x="233" y="508"/>
                  </a:lnTo>
                  <a:lnTo>
                    <a:pt x="233" y="513"/>
                  </a:lnTo>
                  <a:lnTo>
                    <a:pt x="233" y="513"/>
                  </a:lnTo>
                  <a:lnTo>
                    <a:pt x="233" y="513"/>
                  </a:lnTo>
                  <a:lnTo>
                    <a:pt x="233" y="508"/>
                  </a:lnTo>
                  <a:lnTo>
                    <a:pt x="233" y="508"/>
                  </a:lnTo>
                  <a:lnTo>
                    <a:pt x="233" y="508"/>
                  </a:lnTo>
                  <a:lnTo>
                    <a:pt x="228" y="508"/>
                  </a:lnTo>
                  <a:lnTo>
                    <a:pt x="228" y="508"/>
                  </a:lnTo>
                  <a:lnTo>
                    <a:pt x="228" y="508"/>
                  </a:lnTo>
                  <a:lnTo>
                    <a:pt x="228" y="508"/>
                  </a:lnTo>
                  <a:lnTo>
                    <a:pt x="228" y="508"/>
                  </a:lnTo>
                  <a:lnTo>
                    <a:pt x="223" y="508"/>
                  </a:lnTo>
                  <a:lnTo>
                    <a:pt x="223" y="508"/>
                  </a:lnTo>
                  <a:lnTo>
                    <a:pt x="223" y="508"/>
                  </a:lnTo>
                  <a:lnTo>
                    <a:pt x="223" y="513"/>
                  </a:lnTo>
                  <a:lnTo>
                    <a:pt x="218" y="519"/>
                  </a:lnTo>
                  <a:lnTo>
                    <a:pt x="218" y="519"/>
                  </a:lnTo>
                  <a:lnTo>
                    <a:pt x="218" y="519"/>
                  </a:lnTo>
                  <a:lnTo>
                    <a:pt x="218" y="519"/>
                  </a:lnTo>
                  <a:lnTo>
                    <a:pt x="218" y="524"/>
                  </a:lnTo>
                  <a:lnTo>
                    <a:pt x="218" y="519"/>
                  </a:lnTo>
                  <a:lnTo>
                    <a:pt x="218" y="519"/>
                  </a:lnTo>
                  <a:lnTo>
                    <a:pt x="218" y="519"/>
                  </a:lnTo>
                  <a:lnTo>
                    <a:pt x="218" y="519"/>
                  </a:lnTo>
                  <a:lnTo>
                    <a:pt x="212" y="519"/>
                  </a:lnTo>
                  <a:lnTo>
                    <a:pt x="212" y="519"/>
                  </a:lnTo>
                  <a:lnTo>
                    <a:pt x="212" y="519"/>
                  </a:lnTo>
                  <a:lnTo>
                    <a:pt x="212" y="519"/>
                  </a:lnTo>
                  <a:lnTo>
                    <a:pt x="212" y="519"/>
                  </a:lnTo>
                  <a:lnTo>
                    <a:pt x="212" y="519"/>
                  </a:lnTo>
                  <a:lnTo>
                    <a:pt x="207" y="519"/>
                  </a:lnTo>
                  <a:lnTo>
                    <a:pt x="207" y="519"/>
                  </a:lnTo>
                  <a:lnTo>
                    <a:pt x="207" y="519"/>
                  </a:lnTo>
                  <a:lnTo>
                    <a:pt x="207" y="519"/>
                  </a:lnTo>
                  <a:lnTo>
                    <a:pt x="207" y="513"/>
                  </a:lnTo>
                  <a:lnTo>
                    <a:pt x="207" y="513"/>
                  </a:lnTo>
                  <a:lnTo>
                    <a:pt x="207" y="513"/>
                  </a:lnTo>
                  <a:lnTo>
                    <a:pt x="202" y="513"/>
                  </a:lnTo>
                  <a:lnTo>
                    <a:pt x="202" y="513"/>
                  </a:lnTo>
                  <a:lnTo>
                    <a:pt x="202" y="519"/>
                  </a:lnTo>
                  <a:lnTo>
                    <a:pt x="202" y="519"/>
                  </a:lnTo>
                  <a:lnTo>
                    <a:pt x="202" y="519"/>
                  </a:lnTo>
                  <a:lnTo>
                    <a:pt x="197" y="519"/>
                  </a:lnTo>
                  <a:lnTo>
                    <a:pt x="197" y="519"/>
                  </a:lnTo>
                  <a:lnTo>
                    <a:pt x="197" y="519"/>
                  </a:lnTo>
                  <a:lnTo>
                    <a:pt x="197" y="519"/>
                  </a:lnTo>
                  <a:lnTo>
                    <a:pt x="197" y="519"/>
                  </a:lnTo>
                  <a:lnTo>
                    <a:pt x="197" y="524"/>
                  </a:lnTo>
                  <a:lnTo>
                    <a:pt x="197" y="524"/>
                  </a:lnTo>
                  <a:lnTo>
                    <a:pt x="197" y="524"/>
                  </a:lnTo>
                  <a:lnTo>
                    <a:pt x="197" y="524"/>
                  </a:lnTo>
                  <a:lnTo>
                    <a:pt x="197" y="524"/>
                  </a:lnTo>
                  <a:lnTo>
                    <a:pt x="197" y="524"/>
                  </a:lnTo>
                  <a:lnTo>
                    <a:pt x="192" y="529"/>
                  </a:lnTo>
                  <a:lnTo>
                    <a:pt x="192" y="529"/>
                  </a:lnTo>
                  <a:lnTo>
                    <a:pt x="192" y="529"/>
                  </a:lnTo>
                  <a:lnTo>
                    <a:pt x="187" y="529"/>
                  </a:lnTo>
                  <a:lnTo>
                    <a:pt x="187" y="529"/>
                  </a:lnTo>
                  <a:lnTo>
                    <a:pt x="187" y="524"/>
                  </a:lnTo>
                  <a:lnTo>
                    <a:pt x="187" y="524"/>
                  </a:lnTo>
                  <a:lnTo>
                    <a:pt x="187" y="524"/>
                  </a:lnTo>
                  <a:lnTo>
                    <a:pt x="187" y="524"/>
                  </a:lnTo>
                  <a:lnTo>
                    <a:pt x="187" y="524"/>
                  </a:lnTo>
                  <a:lnTo>
                    <a:pt x="187" y="519"/>
                  </a:lnTo>
                  <a:lnTo>
                    <a:pt x="187" y="519"/>
                  </a:lnTo>
                  <a:lnTo>
                    <a:pt x="187" y="519"/>
                  </a:lnTo>
                  <a:lnTo>
                    <a:pt x="187" y="519"/>
                  </a:lnTo>
                  <a:lnTo>
                    <a:pt x="187" y="519"/>
                  </a:lnTo>
                  <a:lnTo>
                    <a:pt x="187" y="519"/>
                  </a:lnTo>
                  <a:lnTo>
                    <a:pt x="181" y="519"/>
                  </a:lnTo>
                  <a:lnTo>
                    <a:pt x="181" y="519"/>
                  </a:lnTo>
                  <a:lnTo>
                    <a:pt x="181" y="519"/>
                  </a:lnTo>
                  <a:lnTo>
                    <a:pt x="187" y="519"/>
                  </a:lnTo>
                  <a:lnTo>
                    <a:pt x="187" y="524"/>
                  </a:lnTo>
                  <a:lnTo>
                    <a:pt x="181" y="524"/>
                  </a:lnTo>
                  <a:lnTo>
                    <a:pt x="181" y="524"/>
                  </a:lnTo>
                  <a:lnTo>
                    <a:pt x="181" y="524"/>
                  </a:lnTo>
                  <a:lnTo>
                    <a:pt x="181" y="524"/>
                  </a:lnTo>
                  <a:lnTo>
                    <a:pt x="181" y="529"/>
                  </a:lnTo>
                  <a:lnTo>
                    <a:pt x="181" y="529"/>
                  </a:lnTo>
                  <a:lnTo>
                    <a:pt x="181" y="529"/>
                  </a:lnTo>
                  <a:lnTo>
                    <a:pt x="181" y="529"/>
                  </a:lnTo>
                  <a:lnTo>
                    <a:pt x="181" y="529"/>
                  </a:lnTo>
                  <a:lnTo>
                    <a:pt x="176" y="529"/>
                  </a:lnTo>
                  <a:lnTo>
                    <a:pt x="176" y="529"/>
                  </a:lnTo>
                  <a:lnTo>
                    <a:pt x="176" y="529"/>
                  </a:lnTo>
                  <a:lnTo>
                    <a:pt x="176" y="529"/>
                  </a:lnTo>
                  <a:lnTo>
                    <a:pt x="176" y="524"/>
                  </a:lnTo>
                  <a:lnTo>
                    <a:pt x="176" y="524"/>
                  </a:lnTo>
                  <a:lnTo>
                    <a:pt x="176" y="524"/>
                  </a:lnTo>
                  <a:lnTo>
                    <a:pt x="176" y="519"/>
                  </a:lnTo>
                  <a:lnTo>
                    <a:pt x="176" y="519"/>
                  </a:lnTo>
                  <a:lnTo>
                    <a:pt x="171" y="519"/>
                  </a:lnTo>
                  <a:lnTo>
                    <a:pt x="171" y="524"/>
                  </a:lnTo>
                  <a:lnTo>
                    <a:pt x="171" y="524"/>
                  </a:lnTo>
                  <a:lnTo>
                    <a:pt x="171" y="524"/>
                  </a:lnTo>
                  <a:lnTo>
                    <a:pt x="171" y="524"/>
                  </a:lnTo>
                  <a:lnTo>
                    <a:pt x="171" y="529"/>
                  </a:lnTo>
                  <a:lnTo>
                    <a:pt x="171" y="529"/>
                  </a:lnTo>
                  <a:lnTo>
                    <a:pt x="171" y="529"/>
                  </a:lnTo>
                  <a:lnTo>
                    <a:pt x="166" y="529"/>
                  </a:lnTo>
                  <a:lnTo>
                    <a:pt x="166" y="529"/>
                  </a:lnTo>
                  <a:lnTo>
                    <a:pt x="166" y="529"/>
                  </a:lnTo>
                  <a:lnTo>
                    <a:pt x="166" y="529"/>
                  </a:lnTo>
                  <a:lnTo>
                    <a:pt x="166" y="529"/>
                  </a:lnTo>
                  <a:lnTo>
                    <a:pt x="166" y="529"/>
                  </a:lnTo>
                  <a:lnTo>
                    <a:pt x="166" y="534"/>
                  </a:lnTo>
                  <a:lnTo>
                    <a:pt x="161" y="534"/>
                  </a:lnTo>
                  <a:lnTo>
                    <a:pt x="161" y="534"/>
                  </a:lnTo>
                  <a:lnTo>
                    <a:pt x="161" y="534"/>
                  </a:lnTo>
                  <a:lnTo>
                    <a:pt x="155" y="534"/>
                  </a:lnTo>
                  <a:lnTo>
                    <a:pt x="155" y="534"/>
                  </a:lnTo>
                  <a:lnTo>
                    <a:pt x="155" y="534"/>
                  </a:lnTo>
                  <a:lnTo>
                    <a:pt x="155" y="529"/>
                  </a:lnTo>
                  <a:lnTo>
                    <a:pt x="150" y="529"/>
                  </a:lnTo>
                  <a:lnTo>
                    <a:pt x="150" y="529"/>
                  </a:lnTo>
                  <a:lnTo>
                    <a:pt x="150" y="524"/>
                  </a:lnTo>
                  <a:lnTo>
                    <a:pt x="150" y="524"/>
                  </a:lnTo>
                  <a:lnTo>
                    <a:pt x="150" y="524"/>
                  </a:lnTo>
                  <a:lnTo>
                    <a:pt x="150" y="524"/>
                  </a:lnTo>
                  <a:lnTo>
                    <a:pt x="145" y="524"/>
                  </a:lnTo>
                  <a:lnTo>
                    <a:pt x="145" y="524"/>
                  </a:lnTo>
                  <a:lnTo>
                    <a:pt x="145" y="524"/>
                  </a:lnTo>
                  <a:lnTo>
                    <a:pt x="140" y="524"/>
                  </a:lnTo>
                  <a:lnTo>
                    <a:pt x="140" y="524"/>
                  </a:lnTo>
                  <a:lnTo>
                    <a:pt x="140" y="524"/>
                  </a:lnTo>
                  <a:lnTo>
                    <a:pt x="140" y="524"/>
                  </a:lnTo>
                  <a:lnTo>
                    <a:pt x="140" y="519"/>
                  </a:lnTo>
                  <a:lnTo>
                    <a:pt x="135" y="519"/>
                  </a:lnTo>
                  <a:lnTo>
                    <a:pt x="135" y="519"/>
                  </a:lnTo>
                  <a:lnTo>
                    <a:pt x="135" y="519"/>
                  </a:lnTo>
                  <a:lnTo>
                    <a:pt x="140" y="519"/>
                  </a:lnTo>
                  <a:lnTo>
                    <a:pt x="140" y="513"/>
                  </a:lnTo>
                  <a:lnTo>
                    <a:pt x="140" y="513"/>
                  </a:lnTo>
                  <a:lnTo>
                    <a:pt x="140" y="519"/>
                  </a:lnTo>
                  <a:lnTo>
                    <a:pt x="140" y="519"/>
                  </a:lnTo>
                  <a:lnTo>
                    <a:pt x="140" y="513"/>
                  </a:lnTo>
                  <a:lnTo>
                    <a:pt x="145" y="513"/>
                  </a:lnTo>
                  <a:lnTo>
                    <a:pt x="145" y="513"/>
                  </a:lnTo>
                  <a:lnTo>
                    <a:pt x="145" y="513"/>
                  </a:lnTo>
                  <a:lnTo>
                    <a:pt x="145" y="513"/>
                  </a:lnTo>
                  <a:lnTo>
                    <a:pt x="145" y="508"/>
                  </a:lnTo>
                  <a:lnTo>
                    <a:pt x="145" y="508"/>
                  </a:lnTo>
                  <a:lnTo>
                    <a:pt x="145" y="508"/>
                  </a:lnTo>
                  <a:lnTo>
                    <a:pt x="145" y="503"/>
                  </a:lnTo>
                  <a:lnTo>
                    <a:pt x="145" y="503"/>
                  </a:lnTo>
                  <a:lnTo>
                    <a:pt x="145" y="503"/>
                  </a:lnTo>
                  <a:lnTo>
                    <a:pt x="140" y="503"/>
                  </a:lnTo>
                  <a:lnTo>
                    <a:pt x="140" y="503"/>
                  </a:lnTo>
                  <a:lnTo>
                    <a:pt x="140" y="508"/>
                  </a:lnTo>
                  <a:lnTo>
                    <a:pt x="140" y="508"/>
                  </a:lnTo>
                  <a:lnTo>
                    <a:pt x="140" y="508"/>
                  </a:lnTo>
                  <a:lnTo>
                    <a:pt x="140" y="508"/>
                  </a:lnTo>
                  <a:lnTo>
                    <a:pt x="140" y="503"/>
                  </a:lnTo>
                  <a:lnTo>
                    <a:pt x="140" y="503"/>
                  </a:lnTo>
                  <a:lnTo>
                    <a:pt x="135" y="503"/>
                  </a:lnTo>
                  <a:lnTo>
                    <a:pt x="135" y="503"/>
                  </a:lnTo>
                  <a:lnTo>
                    <a:pt x="135" y="503"/>
                  </a:lnTo>
                  <a:lnTo>
                    <a:pt x="135" y="503"/>
                  </a:lnTo>
                  <a:lnTo>
                    <a:pt x="130" y="503"/>
                  </a:lnTo>
                  <a:lnTo>
                    <a:pt x="130" y="503"/>
                  </a:lnTo>
                  <a:lnTo>
                    <a:pt x="130" y="503"/>
                  </a:lnTo>
                  <a:lnTo>
                    <a:pt x="130" y="503"/>
                  </a:lnTo>
                  <a:lnTo>
                    <a:pt x="124" y="503"/>
                  </a:lnTo>
                  <a:lnTo>
                    <a:pt x="124" y="503"/>
                  </a:lnTo>
                  <a:lnTo>
                    <a:pt x="124" y="503"/>
                  </a:lnTo>
                  <a:lnTo>
                    <a:pt x="124" y="503"/>
                  </a:lnTo>
                  <a:lnTo>
                    <a:pt x="124" y="508"/>
                  </a:lnTo>
                  <a:lnTo>
                    <a:pt x="119" y="508"/>
                  </a:lnTo>
                  <a:lnTo>
                    <a:pt x="119" y="508"/>
                  </a:lnTo>
                  <a:lnTo>
                    <a:pt x="124" y="508"/>
                  </a:lnTo>
                  <a:lnTo>
                    <a:pt x="124" y="508"/>
                  </a:lnTo>
                  <a:lnTo>
                    <a:pt x="124" y="513"/>
                  </a:lnTo>
                  <a:lnTo>
                    <a:pt x="124" y="513"/>
                  </a:lnTo>
                  <a:lnTo>
                    <a:pt x="119" y="513"/>
                  </a:lnTo>
                  <a:lnTo>
                    <a:pt x="119" y="513"/>
                  </a:lnTo>
                  <a:lnTo>
                    <a:pt x="119" y="508"/>
                  </a:lnTo>
                  <a:lnTo>
                    <a:pt x="119" y="508"/>
                  </a:lnTo>
                  <a:lnTo>
                    <a:pt x="114" y="508"/>
                  </a:lnTo>
                  <a:lnTo>
                    <a:pt x="114" y="508"/>
                  </a:lnTo>
                  <a:lnTo>
                    <a:pt x="114" y="513"/>
                  </a:lnTo>
                  <a:lnTo>
                    <a:pt x="114" y="513"/>
                  </a:lnTo>
                  <a:lnTo>
                    <a:pt x="109" y="513"/>
                  </a:lnTo>
                  <a:lnTo>
                    <a:pt x="109" y="519"/>
                  </a:lnTo>
                  <a:lnTo>
                    <a:pt x="114" y="519"/>
                  </a:lnTo>
                  <a:lnTo>
                    <a:pt x="114" y="519"/>
                  </a:lnTo>
                  <a:lnTo>
                    <a:pt x="114" y="519"/>
                  </a:lnTo>
                  <a:lnTo>
                    <a:pt x="109" y="519"/>
                  </a:lnTo>
                  <a:lnTo>
                    <a:pt x="109" y="519"/>
                  </a:lnTo>
                  <a:lnTo>
                    <a:pt x="109" y="519"/>
                  </a:lnTo>
                  <a:lnTo>
                    <a:pt x="109" y="524"/>
                  </a:lnTo>
                  <a:lnTo>
                    <a:pt x="109" y="524"/>
                  </a:lnTo>
                  <a:lnTo>
                    <a:pt x="114" y="524"/>
                  </a:lnTo>
                  <a:lnTo>
                    <a:pt x="114" y="524"/>
                  </a:lnTo>
                  <a:lnTo>
                    <a:pt x="114" y="524"/>
                  </a:lnTo>
                  <a:lnTo>
                    <a:pt x="114" y="524"/>
                  </a:lnTo>
                  <a:lnTo>
                    <a:pt x="114" y="524"/>
                  </a:lnTo>
                  <a:lnTo>
                    <a:pt x="114" y="524"/>
                  </a:lnTo>
                  <a:lnTo>
                    <a:pt x="114" y="529"/>
                  </a:lnTo>
                  <a:lnTo>
                    <a:pt x="114" y="529"/>
                  </a:lnTo>
                  <a:lnTo>
                    <a:pt x="114" y="529"/>
                  </a:lnTo>
                  <a:lnTo>
                    <a:pt x="109" y="529"/>
                  </a:lnTo>
                  <a:lnTo>
                    <a:pt x="109" y="529"/>
                  </a:lnTo>
                  <a:lnTo>
                    <a:pt x="109" y="529"/>
                  </a:lnTo>
                  <a:lnTo>
                    <a:pt x="104" y="524"/>
                  </a:lnTo>
                  <a:lnTo>
                    <a:pt x="104" y="524"/>
                  </a:lnTo>
                  <a:lnTo>
                    <a:pt x="104" y="524"/>
                  </a:lnTo>
                  <a:lnTo>
                    <a:pt x="98" y="524"/>
                  </a:lnTo>
                  <a:lnTo>
                    <a:pt x="98" y="524"/>
                  </a:lnTo>
                  <a:lnTo>
                    <a:pt x="98" y="524"/>
                  </a:lnTo>
                  <a:lnTo>
                    <a:pt x="98" y="524"/>
                  </a:lnTo>
                  <a:lnTo>
                    <a:pt x="98" y="524"/>
                  </a:lnTo>
                  <a:lnTo>
                    <a:pt x="93" y="524"/>
                  </a:lnTo>
                  <a:lnTo>
                    <a:pt x="93" y="524"/>
                  </a:lnTo>
                  <a:lnTo>
                    <a:pt x="93" y="524"/>
                  </a:lnTo>
                  <a:lnTo>
                    <a:pt x="88" y="524"/>
                  </a:lnTo>
                  <a:lnTo>
                    <a:pt x="88" y="524"/>
                  </a:lnTo>
                  <a:lnTo>
                    <a:pt x="88" y="524"/>
                  </a:lnTo>
                  <a:lnTo>
                    <a:pt x="88" y="524"/>
                  </a:lnTo>
                  <a:lnTo>
                    <a:pt x="88" y="529"/>
                  </a:lnTo>
                  <a:lnTo>
                    <a:pt x="88" y="529"/>
                  </a:lnTo>
                  <a:lnTo>
                    <a:pt x="88" y="529"/>
                  </a:lnTo>
                  <a:lnTo>
                    <a:pt x="88" y="529"/>
                  </a:lnTo>
                  <a:lnTo>
                    <a:pt x="88" y="529"/>
                  </a:lnTo>
                  <a:lnTo>
                    <a:pt x="88" y="529"/>
                  </a:lnTo>
                  <a:lnTo>
                    <a:pt x="83" y="529"/>
                  </a:lnTo>
                  <a:lnTo>
                    <a:pt x="83" y="529"/>
                  </a:lnTo>
                  <a:lnTo>
                    <a:pt x="83" y="534"/>
                  </a:lnTo>
                  <a:lnTo>
                    <a:pt x="83" y="534"/>
                  </a:lnTo>
                  <a:lnTo>
                    <a:pt x="83" y="534"/>
                  </a:lnTo>
                  <a:lnTo>
                    <a:pt x="83" y="534"/>
                  </a:lnTo>
                  <a:lnTo>
                    <a:pt x="78" y="534"/>
                  </a:lnTo>
                  <a:lnTo>
                    <a:pt x="78" y="539"/>
                  </a:lnTo>
                  <a:lnTo>
                    <a:pt x="78" y="539"/>
                  </a:lnTo>
                  <a:lnTo>
                    <a:pt x="73" y="539"/>
                  </a:lnTo>
                  <a:lnTo>
                    <a:pt x="73" y="539"/>
                  </a:lnTo>
                  <a:lnTo>
                    <a:pt x="73" y="539"/>
                  </a:lnTo>
                  <a:lnTo>
                    <a:pt x="73" y="539"/>
                  </a:lnTo>
                  <a:lnTo>
                    <a:pt x="73" y="539"/>
                  </a:lnTo>
                  <a:lnTo>
                    <a:pt x="67" y="539"/>
                  </a:lnTo>
                  <a:lnTo>
                    <a:pt x="67" y="539"/>
                  </a:lnTo>
                  <a:lnTo>
                    <a:pt x="67" y="534"/>
                  </a:lnTo>
                  <a:lnTo>
                    <a:pt x="67" y="534"/>
                  </a:lnTo>
                  <a:lnTo>
                    <a:pt x="67" y="534"/>
                  </a:lnTo>
                  <a:lnTo>
                    <a:pt x="67" y="534"/>
                  </a:lnTo>
                  <a:lnTo>
                    <a:pt x="67" y="534"/>
                  </a:lnTo>
                  <a:lnTo>
                    <a:pt x="67" y="534"/>
                  </a:lnTo>
                  <a:lnTo>
                    <a:pt x="67" y="534"/>
                  </a:lnTo>
                  <a:lnTo>
                    <a:pt x="62" y="534"/>
                  </a:lnTo>
                  <a:lnTo>
                    <a:pt x="62" y="534"/>
                  </a:lnTo>
                  <a:lnTo>
                    <a:pt x="62" y="534"/>
                  </a:lnTo>
                  <a:lnTo>
                    <a:pt x="62" y="539"/>
                  </a:lnTo>
                  <a:lnTo>
                    <a:pt x="57" y="539"/>
                  </a:lnTo>
                  <a:lnTo>
                    <a:pt x="57" y="534"/>
                  </a:lnTo>
                  <a:lnTo>
                    <a:pt x="57" y="534"/>
                  </a:lnTo>
                  <a:lnTo>
                    <a:pt x="62" y="534"/>
                  </a:lnTo>
                  <a:lnTo>
                    <a:pt x="57" y="534"/>
                  </a:lnTo>
                  <a:lnTo>
                    <a:pt x="57" y="534"/>
                  </a:lnTo>
                  <a:lnTo>
                    <a:pt x="57" y="534"/>
                  </a:lnTo>
                  <a:lnTo>
                    <a:pt x="52" y="534"/>
                  </a:lnTo>
                  <a:lnTo>
                    <a:pt x="52" y="534"/>
                  </a:lnTo>
                  <a:lnTo>
                    <a:pt x="52" y="534"/>
                  </a:lnTo>
                  <a:lnTo>
                    <a:pt x="52" y="534"/>
                  </a:lnTo>
                  <a:lnTo>
                    <a:pt x="52" y="534"/>
                  </a:lnTo>
                  <a:lnTo>
                    <a:pt x="52" y="534"/>
                  </a:lnTo>
                  <a:lnTo>
                    <a:pt x="52" y="534"/>
                  </a:lnTo>
                  <a:lnTo>
                    <a:pt x="47" y="534"/>
                  </a:lnTo>
                  <a:lnTo>
                    <a:pt x="47" y="534"/>
                  </a:lnTo>
                  <a:lnTo>
                    <a:pt x="47" y="529"/>
                  </a:lnTo>
                  <a:lnTo>
                    <a:pt x="52" y="529"/>
                  </a:lnTo>
                  <a:lnTo>
                    <a:pt x="52" y="529"/>
                  </a:lnTo>
                  <a:lnTo>
                    <a:pt x="47" y="529"/>
                  </a:lnTo>
                  <a:lnTo>
                    <a:pt x="47" y="524"/>
                  </a:lnTo>
                  <a:lnTo>
                    <a:pt x="47" y="524"/>
                  </a:lnTo>
                  <a:lnTo>
                    <a:pt x="47" y="524"/>
                  </a:lnTo>
                  <a:lnTo>
                    <a:pt x="47" y="524"/>
                  </a:lnTo>
                  <a:lnTo>
                    <a:pt x="41" y="524"/>
                  </a:lnTo>
                  <a:lnTo>
                    <a:pt x="41" y="529"/>
                  </a:lnTo>
                  <a:lnTo>
                    <a:pt x="41" y="529"/>
                  </a:lnTo>
                  <a:lnTo>
                    <a:pt x="41" y="529"/>
                  </a:lnTo>
                  <a:lnTo>
                    <a:pt x="41" y="529"/>
                  </a:lnTo>
                  <a:lnTo>
                    <a:pt x="41" y="534"/>
                  </a:lnTo>
                  <a:lnTo>
                    <a:pt x="41" y="534"/>
                  </a:lnTo>
                  <a:lnTo>
                    <a:pt x="41" y="529"/>
                  </a:lnTo>
                  <a:lnTo>
                    <a:pt x="36" y="529"/>
                  </a:lnTo>
                  <a:lnTo>
                    <a:pt x="36" y="529"/>
                  </a:lnTo>
                  <a:lnTo>
                    <a:pt x="36" y="529"/>
                  </a:lnTo>
                  <a:lnTo>
                    <a:pt x="36" y="529"/>
                  </a:lnTo>
                  <a:lnTo>
                    <a:pt x="36" y="524"/>
                  </a:lnTo>
                  <a:lnTo>
                    <a:pt x="31" y="524"/>
                  </a:lnTo>
                  <a:lnTo>
                    <a:pt x="31" y="529"/>
                  </a:lnTo>
                  <a:lnTo>
                    <a:pt x="36" y="529"/>
                  </a:lnTo>
                  <a:lnTo>
                    <a:pt x="31" y="529"/>
                  </a:lnTo>
                  <a:lnTo>
                    <a:pt x="31" y="529"/>
                  </a:lnTo>
                  <a:lnTo>
                    <a:pt x="31" y="529"/>
                  </a:lnTo>
                  <a:lnTo>
                    <a:pt x="31" y="529"/>
                  </a:lnTo>
                  <a:lnTo>
                    <a:pt x="31" y="529"/>
                  </a:lnTo>
                  <a:lnTo>
                    <a:pt x="31" y="524"/>
                  </a:lnTo>
                  <a:lnTo>
                    <a:pt x="31" y="524"/>
                  </a:lnTo>
                  <a:lnTo>
                    <a:pt x="31" y="524"/>
                  </a:lnTo>
                  <a:lnTo>
                    <a:pt x="31" y="524"/>
                  </a:lnTo>
                  <a:lnTo>
                    <a:pt x="26" y="524"/>
                  </a:lnTo>
                  <a:lnTo>
                    <a:pt x="26" y="524"/>
                  </a:lnTo>
                  <a:lnTo>
                    <a:pt x="26" y="524"/>
                  </a:lnTo>
                  <a:lnTo>
                    <a:pt x="26" y="519"/>
                  </a:lnTo>
                  <a:lnTo>
                    <a:pt x="26" y="519"/>
                  </a:lnTo>
                  <a:lnTo>
                    <a:pt x="26" y="519"/>
                  </a:lnTo>
                  <a:lnTo>
                    <a:pt x="26" y="519"/>
                  </a:lnTo>
                  <a:lnTo>
                    <a:pt x="26" y="519"/>
                  </a:lnTo>
                  <a:lnTo>
                    <a:pt x="21" y="519"/>
                  </a:lnTo>
                  <a:lnTo>
                    <a:pt x="21" y="519"/>
                  </a:lnTo>
                  <a:lnTo>
                    <a:pt x="21" y="519"/>
                  </a:lnTo>
                  <a:lnTo>
                    <a:pt x="26" y="519"/>
                  </a:lnTo>
                  <a:lnTo>
                    <a:pt x="26" y="513"/>
                  </a:lnTo>
                  <a:lnTo>
                    <a:pt x="21" y="513"/>
                  </a:lnTo>
                  <a:lnTo>
                    <a:pt x="21" y="519"/>
                  </a:lnTo>
                  <a:lnTo>
                    <a:pt x="21" y="519"/>
                  </a:lnTo>
                  <a:lnTo>
                    <a:pt x="21" y="519"/>
                  </a:lnTo>
                  <a:lnTo>
                    <a:pt x="21" y="513"/>
                  </a:lnTo>
                  <a:lnTo>
                    <a:pt x="21" y="513"/>
                  </a:lnTo>
                  <a:lnTo>
                    <a:pt x="21" y="513"/>
                  </a:lnTo>
                  <a:lnTo>
                    <a:pt x="21" y="508"/>
                  </a:lnTo>
                  <a:lnTo>
                    <a:pt x="16" y="508"/>
                  </a:lnTo>
                  <a:lnTo>
                    <a:pt x="16" y="508"/>
                  </a:lnTo>
                  <a:lnTo>
                    <a:pt x="16" y="508"/>
                  </a:lnTo>
                  <a:lnTo>
                    <a:pt x="16" y="513"/>
                  </a:lnTo>
                  <a:lnTo>
                    <a:pt x="16" y="508"/>
                  </a:lnTo>
                  <a:lnTo>
                    <a:pt x="16" y="508"/>
                  </a:lnTo>
                  <a:lnTo>
                    <a:pt x="16" y="508"/>
                  </a:lnTo>
                  <a:lnTo>
                    <a:pt x="10" y="508"/>
                  </a:lnTo>
                  <a:lnTo>
                    <a:pt x="10" y="508"/>
                  </a:lnTo>
                  <a:lnTo>
                    <a:pt x="10" y="508"/>
                  </a:lnTo>
                  <a:lnTo>
                    <a:pt x="10" y="503"/>
                  </a:lnTo>
                  <a:lnTo>
                    <a:pt x="10" y="503"/>
                  </a:lnTo>
                  <a:lnTo>
                    <a:pt x="10" y="503"/>
                  </a:lnTo>
                  <a:lnTo>
                    <a:pt x="10" y="503"/>
                  </a:lnTo>
                  <a:lnTo>
                    <a:pt x="10" y="503"/>
                  </a:lnTo>
                  <a:lnTo>
                    <a:pt x="10" y="503"/>
                  </a:lnTo>
                  <a:lnTo>
                    <a:pt x="10" y="503"/>
                  </a:lnTo>
                  <a:lnTo>
                    <a:pt x="16" y="503"/>
                  </a:lnTo>
                  <a:lnTo>
                    <a:pt x="16" y="503"/>
                  </a:lnTo>
                  <a:lnTo>
                    <a:pt x="16" y="503"/>
                  </a:lnTo>
                  <a:lnTo>
                    <a:pt x="16" y="503"/>
                  </a:lnTo>
                  <a:lnTo>
                    <a:pt x="16" y="503"/>
                  </a:lnTo>
                  <a:lnTo>
                    <a:pt x="16" y="503"/>
                  </a:lnTo>
                  <a:lnTo>
                    <a:pt x="16" y="503"/>
                  </a:lnTo>
                  <a:lnTo>
                    <a:pt x="16" y="498"/>
                  </a:lnTo>
                  <a:lnTo>
                    <a:pt x="16" y="498"/>
                  </a:lnTo>
                  <a:lnTo>
                    <a:pt x="16" y="498"/>
                  </a:lnTo>
                  <a:lnTo>
                    <a:pt x="16" y="498"/>
                  </a:lnTo>
                  <a:lnTo>
                    <a:pt x="16" y="498"/>
                  </a:lnTo>
                  <a:lnTo>
                    <a:pt x="16" y="498"/>
                  </a:lnTo>
                  <a:lnTo>
                    <a:pt x="16" y="493"/>
                  </a:lnTo>
                  <a:lnTo>
                    <a:pt x="16" y="493"/>
                  </a:lnTo>
                  <a:lnTo>
                    <a:pt x="16" y="493"/>
                  </a:lnTo>
                  <a:lnTo>
                    <a:pt x="16" y="493"/>
                  </a:lnTo>
                  <a:lnTo>
                    <a:pt x="10" y="487"/>
                  </a:lnTo>
                  <a:lnTo>
                    <a:pt x="16" y="487"/>
                  </a:lnTo>
                  <a:lnTo>
                    <a:pt x="16" y="487"/>
                  </a:lnTo>
                  <a:lnTo>
                    <a:pt x="16" y="487"/>
                  </a:lnTo>
                  <a:lnTo>
                    <a:pt x="10" y="487"/>
                  </a:lnTo>
                  <a:lnTo>
                    <a:pt x="10" y="482"/>
                  </a:lnTo>
                  <a:lnTo>
                    <a:pt x="10" y="482"/>
                  </a:lnTo>
                  <a:lnTo>
                    <a:pt x="16" y="482"/>
                  </a:lnTo>
                  <a:lnTo>
                    <a:pt x="16" y="482"/>
                  </a:lnTo>
                  <a:lnTo>
                    <a:pt x="16" y="482"/>
                  </a:lnTo>
                  <a:lnTo>
                    <a:pt x="16" y="482"/>
                  </a:lnTo>
                  <a:lnTo>
                    <a:pt x="16" y="482"/>
                  </a:lnTo>
                  <a:lnTo>
                    <a:pt x="21" y="482"/>
                  </a:lnTo>
                  <a:lnTo>
                    <a:pt x="21" y="482"/>
                  </a:lnTo>
                  <a:lnTo>
                    <a:pt x="21" y="482"/>
                  </a:lnTo>
                  <a:lnTo>
                    <a:pt x="21" y="477"/>
                  </a:lnTo>
                  <a:lnTo>
                    <a:pt x="16" y="477"/>
                  </a:lnTo>
                  <a:lnTo>
                    <a:pt x="16" y="477"/>
                  </a:lnTo>
                  <a:lnTo>
                    <a:pt x="16" y="477"/>
                  </a:lnTo>
                  <a:lnTo>
                    <a:pt x="16" y="477"/>
                  </a:lnTo>
                  <a:lnTo>
                    <a:pt x="16" y="472"/>
                  </a:lnTo>
                  <a:lnTo>
                    <a:pt x="16" y="472"/>
                  </a:lnTo>
                  <a:lnTo>
                    <a:pt x="16" y="472"/>
                  </a:lnTo>
                  <a:lnTo>
                    <a:pt x="16" y="472"/>
                  </a:lnTo>
                  <a:lnTo>
                    <a:pt x="21" y="472"/>
                  </a:lnTo>
                  <a:lnTo>
                    <a:pt x="21" y="477"/>
                  </a:lnTo>
                  <a:lnTo>
                    <a:pt x="21" y="477"/>
                  </a:lnTo>
                  <a:lnTo>
                    <a:pt x="21" y="472"/>
                  </a:lnTo>
                  <a:lnTo>
                    <a:pt x="21" y="472"/>
                  </a:lnTo>
                  <a:lnTo>
                    <a:pt x="21" y="472"/>
                  </a:lnTo>
                  <a:lnTo>
                    <a:pt x="21" y="472"/>
                  </a:lnTo>
                  <a:lnTo>
                    <a:pt x="21" y="467"/>
                  </a:lnTo>
                  <a:lnTo>
                    <a:pt x="21" y="467"/>
                  </a:lnTo>
                  <a:lnTo>
                    <a:pt x="21" y="467"/>
                  </a:lnTo>
                  <a:lnTo>
                    <a:pt x="21" y="467"/>
                  </a:lnTo>
                  <a:lnTo>
                    <a:pt x="26" y="472"/>
                  </a:lnTo>
                  <a:lnTo>
                    <a:pt x="26" y="467"/>
                  </a:lnTo>
                  <a:lnTo>
                    <a:pt x="26" y="467"/>
                  </a:lnTo>
                  <a:lnTo>
                    <a:pt x="26" y="467"/>
                  </a:lnTo>
                  <a:lnTo>
                    <a:pt x="26" y="467"/>
                  </a:lnTo>
                  <a:lnTo>
                    <a:pt x="31" y="467"/>
                  </a:lnTo>
                  <a:lnTo>
                    <a:pt x="31" y="462"/>
                  </a:lnTo>
                  <a:lnTo>
                    <a:pt x="31" y="462"/>
                  </a:lnTo>
                  <a:lnTo>
                    <a:pt x="31" y="467"/>
                  </a:lnTo>
                  <a:lnTo>
                    <a:pt x="31" y="467"/>
                  </a:lnTo>
                  <a:lnTo>
                    <a:pt x="36" y="467"/>
                  </a:lnTo>
                  <a:lnTo>
                    <a:pt x="36" y="462"/>
                  </a:lnTo>
                  <a:lnTo>
                    <a:pt x="36" y="462"/>
                  </a:lnTo>
                  <a:lnTo>
                    <a:pt x="36" y="462"/>
                  </a:lnTo>
                  <a:lnTo>
                    <a:pt x="36" y="456"/>
                  </a:lnTo>
                  <a:lnTo>
                    <a:pt x="36" y="456"/>
                  </a:lnTo>
                  <a:lnTo>
                    <a:pt x="41" y="456"/>
                  </a:lnTo>
                  <a:lnTo>
                    <a:pt x="41" y="456"/>
                  </a:lnTo>
                  <a:lnTo>
                    <a:pt x="41" y="456"/>
                  </a:lnTo>
                  <a:lnTo>
                    <a:pt x="47" y="456"/>
                  </a:lnTo>
                  <a:lnTo>
                    <a:pt x="47" y="456"/>
                  </a:lnTo>
                  <a:lnTo>
                    <a:pt x="47" y="456"/>
                  </a:lnTo>
                  <a:lnTo>
                    <a:pt x="47" y="456"/>
                  </a:lnTo>
                  <a:lnTo>
                    <a:pt x="47" y="462"/>
                  </a:lnTo>
                  <a:lnTo>
                    <a:pt x="47" y="462"/>
                  </a:lnTo>
                  <a:lnTo>
                    <a:pt x="47" y="462"/>
                  </a:lnTo>
                  <a:lnTo>
                    <a:pt x="47" y="462"/>
                  </a:lnTo>
                  <a:lnTo>
                    <a:pt x="47" y="462"/>
                  </a:lnTo>
                  <a:lnTo>
                    <a:pt x="47" y="456"/>
                  </a:lnTo>
                  <a:lnTo>
                    <a:pt x="52" y="456"/>
                  </a:lnTo>
                  <a:lnTo>
                    <a:pt x="52" y="456"/>
                  </a:lnTo>
                  <a:lnTo>
                    <a:pt x="52" y="456"/>
                  </a:lnTo>
                  <a:lnTo>
                    <a:pt x="52" y="456"/>
                  </a:lnTo>
                  <a:lnTo>
                    <a:pt x="52" y="456"/>
                  </a:lnTo>
                  <a:lnTo>
                    <a:pt x="52" y="456"/>
                  </a:lnTo>
                  <a:lnTo>
                    <a:pt x="52" y="456"/>
                  </a:lnTo>
                  <a:lnTo>
                    <a:pt x="57" y="456"/>
                  </a:lnTo>
                  <a:lnTo>
                    <a:pt x="57" y="456"/>
                  </a:lnTo>
                  <a:lnTo>
                    <a:pt x="52" y="456"/>
                  </a:lnTo>
                  <a:lnTo>
                    <a:pt x="52" y="456"/>
                  </a:lnTo>
                  <a:lnTo>
                    <a:pt x="57" y="456"/>
                  </a:lnTo>
                  <a:lnTo>
                    <a:pt x="57" y="451"/>
                  </a:lnTo>
                  <a:lnTo>
                    <a:pt x="57" y="451"/>
                  </a:lnTo>
                  <a:lnTo>
                    <a:pt x="57" y="451"/>
                  </a:lnTo>
                  <a:lnTo>
                    <a:pt x="52" y="451"/>
                  </a:lnTo>
                  <a:lnTo>
                    <a:pt x="52" y="451"/>
                  </a:lnTo>
                  <a:lnTo>
                    <a:pt x="52" y="451"/>
                  </a:lnTo>
                  <a:lnTo>
                    <a:pt x="52" y="451"/>
                  </a:lnTo>
                  <a:lnTo>
                    <a:pt x="52" y="446"/>
                  </a:lnTo>
                  <a:lnTo>
                    <a:pt x="52" y="446"/>
                  </a:lnTo>
                  <a:lnTo>
                    <a:pt x="52" y="446"/>
                  </a:lnTo>
                  <a:lnTo>
                    <a:pt x="52" y="441"/>
                  </a:lnTo>
                  <a:lnTo>
                    <a:pt x="52" y="441"/>
                  </a:lnTo>
                  <a:lnTo>
                    <a:pt x="52" y="441"/>
                  </a:lnTo>
                  <a:lnTo>
                    <a:pt x="52" y="441"/>
                  </a:lnTo>
                  <a:lnTo>
                    <a:pt x="52" y="441"/>
                  </a:lnTo>
                  <a:lnTo>
                    <a:pt x="57" y="441"/>
                  </a:lnTo>
                  <a:lnTo>
                    <a:pt x="57" y="441"/>
                  </a:lnTo>
                  <a:lnTo>
                    <a:pt x="57" y="441"/>
                  </a:lnTo>
                  <a:lnTo>
                    <a:pt x="57" y="441"/>
                  </a:lnTo>
                  <a:lnTo>
                    <a:pt x="57" y="441"/>
                  </a:lnTo>
                  <a:lnTo>
                    <a:pt x="57" y="441"/>
                  </a:lnTo>
                  <a:lnTo>
                    <a:pt x="57" y="441"/>
                  </a:lnTo>
                  <a:lnTo>
                    <a:pt x="57" y="441"/>
                  </a:lnTo>
                  <a:lnTo>
                    <a:pt x="57" y="441"/>
                  </a:lnTo>
                  <a:lnTo>
                    <a:pt x="57" y="436"/>
                  </a:lnTo>
                  <a:lnTo>
                    <a:pt x="57" y="436"/>
                  </a:lnTo>
                  <a:lnTo>
                    <a:pt x="57" y="436"/>
                  </a:lnTo>
                  <a:lnTo>
                    <a:pt x="62" y="436"/>
                  </a:lnTo>
                  <a:lnTo>
                    <a:pt x="62" y="436"/>
                  </a:lnTo>
                  <a:lnTo>
                    <a:pt x="62" y="436"/>
                  </a:lnTo>
                  <a:lnTo>
                    <a:pt x="67" y="436"/>
                  </a:lnTo>
                  <a:lnTo>
                    <a:pt x="67" y="436"/>
                  </a:lnTo>
                  <a:lnTo>
                    <a:pt x="67" y="436"/>
                  </a:lnTo>
                  <a:lnTo>
                    <a:pt x="67" y="436"/>
                  </a:lnTo>
                  <a:lnTo>
                    <a:pt x="67" y="436"/>
                  </a:lnTo>
                  <a:lnTo>
                    <a:pt x="67" y="436"/>
                  </a:lnTo>
                  <a:lnTo>
                    <a:pt x="67" y="430"/>
                  </a:lnTo>
                  <a:lnTo>
                    <a:pt x="67" y="430"/>
                  </a:lnTo>
                  <a:lnTo>
                    <a:pt x="67" y="430"/>
                  </a:lnTo>
                  <a:lnTo>
                    <a:pt x="67" y="425"/>
                  </a:lnTo>
                  <a:lnTo>
                    <a:pt x="67" y="425"/>
                  </a:lnTo>
                  <a:lnTo>
                    <a:pt x="67" y="425"/>
                  </a:lnTo>
                  <a:lnTo>
                    <a:pt x="62" y="425"/>
                  </a:lnTo>
                  <a:lnTo>
                    <a:pt x="62" y="425"/>
                  </a:lnTo>
                  <a:lnTo>
                    <a:pt x="62" y="425"/>
                  </a:lnTo>
                  <a:lnTo>
                    <a:pt x="62" y="425"/>
                  </a:lnTo>
                  <a:lnTo>
                    <a:pt x="57" y="425"/>
                  </a:lnTo>
                  <a:lnTo>
                    <a:pt x="57" y="425"/>
                  </a:lnTo>
                  <a:lnTo>
                    <a:pt x="57" y="425"/>
                  </a:lnTo>
                  <a:lnTo>
                    <a:pt x="57" y="425"/>
                  </a:lnTo>
                  <a:lnTo>
                    <a:pt x="57" y="420"/>
                  </a:lnTo>
                  <a:lnTo>
                    <a:pt x="57" y="420"/>
                  </a:lnTo>
                  <a:lnTo>
                    <a:pt x="57" y="420"/>
                  </a:lnTo>
                  <a:lnTo>
                    <a:pt x="52" y="420"/>
                  </a:lnTo>
                  <a:lnTo>
                    <a:pt x="52" y="420"/>
                  </a:lnTo>
                  <a:lnTo>
                    <a:pt x="52" y="420"/>
                  </a:lnTo>
                  <a:lnTo>
                    <a:pt x="52" y="415"/>
                  </a:lnTo>
                  <a:lnTo>
                    <a:pt x="52" y="420"/>
                  </a:lnTo>
                  <a:lnTo>
                    <a:pt x="52" y="420"/>
                  </a:lnTo>
                  <a:lnTo>
                    <a:pt x="52" y="420"/>
                  </a:lnTo>
                  <a:lnTo>
                    <a:pt x="47" y="415"/>
                  </a:lnTo>
                  <a:lnTo>
                    <a:pt x="47" y="415"/>
                  </a:lnTo>
                  <a:lnTo>
                    <a:pt x="47" y="415"/>
                  </a:lnTo>
                  <a:lnTo>
                    <a:pt x="52" y="415"/>
                  </a:lnTo>
                  <a:lnTo>
                    <a:pt x="47" y="415"/>
                  </a:lnTo>
                  <a:lnTo>
                    <a:pt x="47" y="415"/>
                  </a:lnTo>
                  <a:lnTo>
                    <a:pt x="47" y="410"/>
                  </a:lnTo>
                  <a:lnTo>
                    <a:pt x="47" y="410"/>
                  </a:lnTo>
                  <a:lnTo>
                    <a:pt x="47" y="410"/>
                  </a:lnTo>
                  <a:lnTo>
                    <a:pt x="47" y="410"/>
                  </a:lnTo>
                  <a:lnTo>
                    <a:pt x="47" y="410"/>
                  </a:lnTo>
                  <a:lnTo>
                    <a:pt x="47" y="404"/>
                  </a:lnTo>
                  <a:lnTo>
                    <a:pt x="47" y="404"/>
                  </a:lnTo>
                  <a:lnTo>
                    <a:pt x="41" y="410"/>
                  </a:lnTo>
                  <a:lnTo>
                    <a:pt x="41" y="404"/>
                  </a:lnTo>
                  <a:lnTo>
                    <a:pt x="41" y="404"/>
                  </a:lnTo>
                  <a:lnTo>
                    <a:pt x="41" y="404"/>
                  </a:lnTo>
                  <a:lnTo>
                    <a:pt x="36" y="404"/>
                  </a:lnTo>
                  <a:lnTo>
                    <a:pt x="41" y="404"/>
                  </a:lnTo>
                  <a:lnTo>
                    <a:pt x="41" y="404"/>
                  </a:lnTo>
                  <a:lnTo>
                    <a:pt x="41" y="404"/>
                  </a:lnTo>
                  <a:lnTo>
                    <a:pt x="41" y="399"/>
                  </a:lnTo>
                  <a:lnTo>
                    <a:pt x="36" y="399"/>
                  </a:lnTo>
                  <a:lnTo>
                    <a:pt x="36" y="399"/>
                  </a:lnTo>
                  <a:lnTo>
                    <a:pt x="36" y="399"/>
                  </a:lnTo>
                  <a:lnTo>
                    <a:pt x="36" y="399"/>
                  </a:lnTo>
                  <a:lnTo>
                    <a:pt x="36" y="399"/>
                  </a:lnTo>
                  <a:lnTo>
                    <a:pt x="31" y="399"/>
                  </a:lnTo>
                  <a:lnTo>
                    <a:pt x="31" y="399"/>
                  </a:lnTo>
                  <a:lnTo>
                    <a:pt x="31" y="394"/>
                  </a:lnTo>
                  <a:lnTo>
                    <a:pt x="36" y="394"/>
                  </a:lnTo>
                  <a:lnTo>
                    <a:pt x="36" y="394"/>
                  </a:lnTo>
                  <a:lnTo>
                    <a:pt x="36" y="394"/>
                  </a:lnTo>
                  <a:lnTo>
                    <a:pt x="36" y="394"/>
                  </a:lnTo>
                  <a:lnTo>
                    <a:pt x="36" y="389"/>
                  </a:lnTo>
                  <a:lnTo>
                    <a:pt x="31" y="394"/>
                  </a:lnTo>
                  <a:lnTo>
                    <a:pt x="31" y="394"/>
                  </a:lnTo>
                  <a:lnTo>
                    <a:pt x="31" y="394"/>
                  </a:lnTo>
                  <a:lnTo>
                    <a:pt x="26" y="389"/>
                  </a:lnTo>
                  <a:lnTo>
                    <a:pt x="26" y="389"/>
                  </a:lnTo>
                  <a:lnTo>
                    <a:pt x="31" y="389"/>
                  </a:lnTo>
                  <a:lnTo>
                    <a:pt x="31" y="389"/>
                  </a:lnTo>
                  <a:lnTo>
                    <a:pt x="31" y="389"/>
                  </a:lnTo>
                  <a:lnTo>
                    <a:pt x="31" y="389"/>
                  </a:lnTo>
                  <a:lnTo>
                    <a:pt x="31" y="384"/>
                  </a:lnTo>
                  <a:lnTo>
                    <a:pt x="36" y="384"/>
                  </a:lnTo>
                  <a:lnTo>
                    <a:pt x="31" y="384"/>
                  </a:lnTo>
                  <a:lnTo>
                    <a:pt x="31" y="384"/>
                  </a:lnTo>
                  <a:lnTo>
                    <a:pt x="31" y="384"/>
                  </a:lnTo>
                  <a:lnTo>
                    <a:pt x="31" y="384"/>
                  </a:lnTo>
                  <a:lnTo>
                    <a:pt x="31" y="384"/>
                  </a:lnTo>
                  <a:lnTo>
                    <a:pt x="31" y="384"/>
                  </a:lnTo>
                  <a:lnTo>
                    <a:pt x="31" y="379"/>
                  </a:lnTo>
                  <a:lnTo>
                    <a:pt x="31" y="379"/>
                  </a:lnTo>
                  <a:lnTo>
                    <a:pt x="31" y="379"/>
                  </a:lnTo>
                  <a:lnTo>
                    <a:pt x="31" y="373"/>
                  </a:lnTo>
                  <a:lnTo>
                    <a:pt x="31" y="373"/>
                  </a:lnTo>
                  <a:lnTo>
                    <a:pt x="36" y="373"/>
                  </a:lnTo>
                  <a:lnTo>
                    <a:pt x="31" y="379"/>
                  </a:lnTo>
                  <a:lnTo>
                    <a:pt x="31" y="379"/>
                  </a:lnTo>
                  <a:lnTo>
                    <a:pt x="36" y="379"/>
                  </a:lnTo>
                  <a:lnTo>
                    <a:pt x="36" y="379"/>
                  </a:lnTo>
                  <a:lnTo>
                    <a:pt x="36" y="373"/>
                  </a:lnTo>
                  <a:lnTo>
                    <a:pt x="36" y="373"/>
                  </a:lnTo>
                  <a:lnTo>
                    <a:pt x="36" y="373"/>
                  </a:lnTo>
                  <a:lnTo>
                    <a:pt x="36" y="373"/>
                  </a:lnTo>
                  <a:lnTo>
                    <a:pt x="36" y="373"/>
                  </a:lnTo>
                  <a:lnTo>
                    <a:pt x="41" y="373"/>
                  </a:lnTo>
                  <a:lnTo>
                    <a:pt x="41" y="373"/>
                  </a:lnTo>
                  <a:lnTo>
                    <a:pt x="41" y="373"/>
                  </a:lnTo>
                  <a:lnTo>
                    <a:pt x="41" y="373"/>
                  </a:lnTo>
                  <a:lnTo>
                    <a:pt x="47" y="373"/>
                  </a:lnTo>
                  <a:lnTo>
                    <a:pt x="47" y="373"/>
                  </a:lnTo>
                  <a:lnTo>
                    <a:pt x="41" y="373"/>
                  </a:lnTo>
                  <a:lnTo>
                    <a:pt x="41" y="373"/>
                  </a:lnTo>
                  <a:lnTo>
                    <a:pt x="41" y="368"/>
                  </a:lnTo>
                  <a:lnTo>
                    <a:pt x="41" y="368"/>
                  </a:lnTo>
                  <a:lnTo>
                    <a:pt x="41" y="368"/>
                  </a:lnTo>
                  <a:lnTo>
                    <a:pt x="41" y="368"/>
                  </a:lnTo>
                  <a:lnTo>
                    <a:pt x="41" y="363"/>
                  </a:lnTo>
                  <a:lnTo>
                    <a:pt x="41" y="363"/>
                  </a:lnTo>
                  <a:lnTo>
                    <a:pt x="36" y="363"/>
                  </a:lnTo>
                  <a:lnTo>
                    <a:pt x="36" y="358"/>
                  </a:lnTo>
                  <a:lnTo>
                    <a:pt x="36" y="358"/>
                  </a:lnTo>
                  <a:lnTo>
                    <a:pt x="36" y="358"/>
                  </a:lnTo>
                  <a:lnTo>
                    <a:pt x="41" y="358"/>
                  </a:lnTo>
                  <a:lnTo>
                    <a:pt x="41" y="358"/>
                  </a:lnTo>
                  <a:lnTo>
                    <a:pt x="41" y="358"/>
                  </a:lnTo>
                  <a:lnTo>
                    <a:pt x="41" y="358"/>
                  </a:lnTo>
                  <a:lnTo>
                    <a:pt x="41" y="353"/>
                  </a:lnTo>
                  <a:lnTo>
                    <a:pt x="36" y="353"/>
                  </a:lnTo>
                  <a:lnTo>
                    <a:pt x="36" y="353"/>
                  </a:lnTo>
                  <a:lnTo>
                    <a:pt x="36" y="353"/>
                  </a:lnTo>
                  <a:lnTo>
                    <a:pt x="36" y="353"/>
                  </a:lnTo>
                  <a:lnTo>
                    <a:pt x="36" y="353"/>
                  </a:lnTo>
                  <a:lnTo>
                    <a:pt x="41" y="353"/>
                  </a:lnTo>
                  <a:lnTo>
                    <a:pt x="41" y="353"/>
                  </a:lnTo>
                  <a:lnTo>
                    <a:pt x="41" y="353"/>
                  </a:lnTo>
                  <a:lnTo>
                    <a:pt x="47" y="353"/>
                  </a:lnTo>
                  <a:lnTo>
                    <a:pt x="47" y="353"/>
                  </a:lnTo>
                  <a:lnTo>
                    <a:pt x="47" y="347"/>
                  </a:lnTo>
                  <a:lnTo>
                    <a:pt x="47" y="347"/>
                  </a:lnTo>
                  <a:lnTo>
                    <a:pt x="47" y="347"/>
                  </a:lnTo>
                  <a:lnTo>
                    <a:pt x="47" y="347"/>
                  </a:lnTo>
                  <a:lnTo>
                    <a:pt x="47" y="347"/>
                  </a:lnTo>
                  <a:lnTo>
                    <a:pt x="47" y="347"/>
                  </a:lnTo>
                  <a:lnTo>
                    <a:pt x="47" y="342"/>
                  </a:lnTo>
                  <a:lnTo>
                    <a:pt x="41" y="342"/>
                  </a:lnTo>
                  <a:lnTo>
                    <a:pt x="41" y="342"/>
                  </a:lnTo>
                  <a:lnTo>
                    <a:pt x="41" y="342"/>
                  </a:lnTo>
                  <a:lnTo>
                    <a:pt x="41" y="342"/>
                  </a:lnTo>
                  <a:lnTo>
                    <a:pt x="36" y="342"/>
                  </a:lnTo>
                  <a:lnTo>
                    <a:pt x="36" y="337"/>
                  </a:lnTo>
                  <a:lnTo>
                    <a:pt x="36" y="337"/>
                  </a:lnTo>
                  <a:lnTo>
                    <a:pt x="36" y="337"/>
                  </a:lnTo>
                  <a:lnTo>
                    <a:pt x="41" y="337"/>
                  </a:lnTo>
                  <a:lnTo>
                    <a:pt x="41" y="337"/>
                  </a:lnTo>
                  <a:lnTo>
                    <a:pt x="41" y="337"/>
                  </a:lnTo>
                  <a:lnTo>
                    <a:pt x="41" y="337"/>
                  </a:lnTo>
                  <a:lnTo>
                    <a:pt x="41" y="337"/>
                  </a:lnTo>
                  <a:lnTo>
                    <a:pt x="41" y="337"/>
                  </a:lnTo>
                  <a:lnTo>
                    <a:pt x="41" y="342"/>
                  </a:lnTo>
                  <a:lnTo>
                    <a:pt x="47" y="342"/>
                  </a:lnTo>
                  <a:lnTo>
                    <a:pt x="47" y="342"/>
                  </a:lnTo>
                  <a:lnTo>
                    <a:pt x="47" y="342"/>
                  </a:lnTo>
                  <a:lnTo>
                    <a:pt x="47" y="342"/>
                  </a:lnTo>
                  <a:lnTo>
                    <a:pt x="47" y="337"/>
                  </a:lnTo>
                  <a:lnTo>
                    <a:pt x="47" y="337"/>
                  </a:lnTo>
                  <a:lnTo>
                    <a:pt x="47" y="337"/>
                  </a:lnTo>
                  <a:lnTo>
                    <a:pt x="47" y="337"/>
                  </a:lnTo>
                  <a:lnTo>
                    <a:pt x="47" y="337"/>
                  </a:lnTo>
                  <a:lnTo>
                    <a:pt x="47" y="332"/>
                  </a:lnTo>
                  <a:lnTo>
                    <a:pt x="47" y="332"/>
                  </a:lnTo>
                  <a:lnTo>
                    <a:pt x="47" y="332"/>
                  </a:lnTo>
                  <a:lnTo>
                    <a:pt x="47" y="327"/>
                  </a:lnTo>
                  <a:lnTo>
                    <a:pt x="47" y="327"/>
                  </a:lnTo>
                  <a:lnTo>
                    <a:pt x="47" y="327"/>
                  </a:lnTo>
                  <a:lnTo>
                    <a:pt x="47" y="327"/>
                  </a:lnTo>
                  <a:lnTo>
                    <a:pt x="47" y="321"/>
                  </a:lnTo>
                  <a:lnTo>
                    <a:pt x="47" y="321"/>
                  </a:lnTo>
                  <a:lnTo>
                    <a:pt x="47" y="321"/>
                  </a:lnTo>
                  <a:lnTo>
                    <a:pt x="47" y="321"/>
                  </a:lnTo>
                  <a:lnTo>
                    <a:pt x="41" y="327"/>
                  </a:lnTo>
                  <a:lnTo>
                    <a:pt x="41" y="327"/>
                  </a:lnTo>
                  <a:lnTo>
                    <a:pt x="41" y="327"/>
                  </a:lnTo>
                  <a:lnTo>
                    <a:pt x="41" y="327"/>
                  </a:lnTo>
                  <a:lnTo>
                    <a:pt x="41" y="327"/>
                  </a:lnTo>
                  <a:lnTo>
                    <a:pt x="36" y="327"/>
                  </a:lnTo>
                  <a:lnTo>
                    <a:pt x="36" y="321"/>
                  </a:lnTo>
                  <a:lnTo>
                    <a:pt x="36" y="321"/>
                  </a:lnTo>
                  <a:lnTo>
                    <a:pt x="36" y="321"/>
                  </a:lnTo>
                  <a:lnTo>
                    <a:pt x="36" y="321"/>
                  </a:lnTo>
                  <a:lnTo>
                    <a:pt x="41" y="321"/>
                  </a:lnTo>
                  <a:lnTo>
                    <a:pt x="41" y="321"/>
                  </a:lnTo>
                  <a:lnTo>
                    <a:pt x="41" y="316"/>
                  </a:lnTo>
                  <a:lnTo>
                    <a:pt x="36" y="316"/>
                  </a:lnTo>
                  <a:lnTo>
                    <a:pt x="36" y="316"/>
                  </a:lnTo>
                  <a:lnTo>
                    <a:pt x="36" y="311"/>
                  </a:lnTo>
                  <a:lnTo>
                    <a:pt x="36" y="311"/>
                  </a:lnTo>
                  <a:lnTo>
                    <a:pt x="36" y="311"/>
                  </a:lnTo>
                  <a:lnTo>
                    <a:pt x="36" y="311"/>
                  </a:lnTo>
                  <a:lnTo>
                    <a:pt x="36" y="306"/>
                  </a:lnTo>
                  <a:lnTo>
                    <a:pt x="36" y="306"/>
                  </a:lnTo>
                  <a:lnTo>
                    <a:pt x="36" y="306"/>
                  </a:lnTo>
                  <a:lnTo>
                    <a:pt x="36" y="306"/>
                  </a:lnTo>
                  <a:lnTo>
                    <a:pt x="31" y="306"/>
                  </a:lnTo>
                  <a:lnTo>
                    <a:pt x="31" y="306"/>
                  </a:lnTo>
                  <a:lnTo>
                    <a:pt x="36" y="306"/>
                  </a:lnTo>
                  <a:lnTo>
                    <a:pt x="36" y="306"/>
                  </a:lnTo>
                  <a:lnTo>
                    <a:pt x="36" y="301"/>
                  </a:lnTo>
                  <a:lnTo>
                    <a:pt x="36" y="301"/>
                  </a:lnTo>
                  <a:lnTo>
                    <a:pt x="36" y="301"/>
                  </a:lnTo>
                  <a:lnTo>
                    <a:pt x="36" y="296"/>
                  </a:lnTo>
                  <a:lnTo>
                    <a:pt x="36" y="296"/>
                  </a:lnTo>
                  <a:lnTo>
                    <a:pt x="36" y="296"/>
                  </a:lnTo>
                  <a:lnTo>
                    <a:pt x="36" y="296"/>
                  </a:lnTo>
                  <a:lnTo>
                    <a:pt x="31" y="296"/>
                  </a:lnTo>
                  <a:lnTo>
                    <a:pt x="31" y="296"/>
                  </a:lnTo>
                  <a:lnTo>
                    <a:pt x="31" y="296"/>
                  </a:lnTo>
                  <a:lnTo>
                    <a:pt x="31" y="290"/>
                  </a:lnTo>
                  <a:lnTo>
                    <a:pt x="31" y="290"/>
                  </a:lnTo>
                  <a:lnTo>
                    <a:pt x="31" y="296"/>
                  </a:lnTo>
                  <a:lnTo>
                    <a:pt x="31" y="296"/>
                  </a:lnTo>
                  <a:lnTo>
                    <a:pt x="26" y="296"/>
                  </a:lnTo>
                  <a:lnTo>
                    <a:pt x="26" y="296"/>
                  </a:lnTo>
                  <a:lnTo>
                    <a:pt x="26" y="296"/>
                  </a:lnTo>
                  <a:lnTo>
                    <a:pt x="26" y="290"/>
                  </a:lnTo>
                  <a:lnTo>
                    <a:pt x="26" y="290"/>
                  </a:lnTo>
                  <a:lnTo>
                    <a:pt x="26" y="290"/>
                  </a:lnTo>
                  <a:lnTo>
                    <a:pt x="21" y="290"/>
                  </a:lnTo>
                  <a:lnTo>
                    <a:pt x="21" y="285"/>
                  </a:lnTo>
                  <a:lnTo>
                    <a:pt x="21" y="285"/>
                  </a:lnTo>
                  <a:lnTo>
                    <a:pt x="21" y="285"/>
                  </a:lnTo>
                  <a:lnTo>
                    <a:pt x="26" y="285"/>
                  </a:lnTo>
                  <a:lnTo>
                    <a:pt x="26" y="285"/>
                  </a:lnTo>
                  <a:lnTo>
                    <a:pt x="26" y="285"/>
                  </a:lnTo>
                  <a:lnTo>
                    <a:pt x="26" y="285"/>
                  </a:lnTo>
                  <a:lnTo>
                    <a:pt x="26" y="285"/>
                  </a:lnTo>
                  <a:lnTo>
                    <a:pt x="26" y="285"/>
                  </a:lnTo>
                  <a:lnTo>
                    <a:pt x="26" y="280"/>
                  </a:lnTo>
                  <a:lnTo>
                    <a:pt x="26" y="285"/>
                  </a:lnTo>
                  <a:lnTo>
                    <a:pt x="26" y="285"/>
                  </a:lnTo>
                  <a:lnTo>
                    <a:pt x="26" y="285"/>
                  </a:lnTo>
                  <a:lnTo>
                    <a:pt x="21" y="285"/>
                  </a:lnTo>
                  <a:lnTo>
                    <a:pt x="21" y="285"/>
                  </a:lnTo>
                  <a:lnTo>
                    <a:pt x="21" y="285"/>
                  </a:lnTo>
                  <a:lnTo>
                    <a:pt x="16" y="285"/>
                  </a:lnTo>
                  <a:lnTo>
                    <a:pt x="16" y="280"/>
                  </a:lnTo>
                  <a:lnTo>
                    <a:pt x="16" y="280"/>
                  </a:lnTo>
                  <a:lnTo>
                    <a:pt x="16" y="280"/>
                  </a:lnTo>
                  <a:lnTo>
                    <a:pt x="16" y="280"/>
                  </a:lnTo>
                  <a:lnTo>
                    <a:pt x="16" y="280"/>
                  </a:lnTo>
                  <a:lnTo>
                    <a:pt x="21" y="280"/>
                  </a:lnTo>
                  <a:lnTo>
                    <a:pt x="21" y="275"/>
                  </a:lnTo>
                  <a:lnTo>
                    <a:pt x="21" y="275"/>
                  </a:lnTo>
                  <a:lnTo>
                    <a:pt x="16" y="275"/>
                  </a:lnTo>
                  <a:lnTo>
                    <a:pt x="16" y="275"/>
                  </a:lnTo>
                  <a:lnTo>
                    <a:pt x="16" y="275"/>
                  </a:lnTo>
                  <a:lnTo>
                    <a:pt x="16" y="275"/>
                  </a:lnTo>
                  <a:lnTo>
                    <a:pt x="16" y="275"/>
                  </a:lnTo>
                  <a:lnTo>
                    <a:pt x="16" y="275"/>
                  </a:lnTo>
                  <a:lnTo>
                    <a:pt x="16" y="270"/>
                  </a:lnTo>
                  <a:lnTo>
                    <a:pt x="16" y="270"/>
                  </a:lnTo>
                  <a:lnTo>
                    <a:pt x="16" y="270"/>
                  </a:lnTo>
                  <a:lnTo>
                    <a:pt x="16" y="270"/>
                  </a:lnTo>
                  <a:lnTo>
                    <a:pt x="16" y="270"/>
                  </a:lnTo>
                  <a:lnTo>
                    <a:pt x="21" y="270"/>
                  </a:lnTo>
                  <a:lnTo>
                    <a:pt x="21" y="264"/>
                  </a:lnTo>
                  <a:lnTo>
                    <a:pt x="16" y="264"/>
                  </a:lnTo>
                  <a:lnTo>
                    <a:pt x="16" y="264"/>
                  </a:lnTo>
                  <a:lnTo>
                    <a:pt x="21" y="264"/>
                  </a:lnTo>
                  <a:lnTo>
                    <a:pt x="21" y="259"/>
                  </a:lnTo>
                  <a:lnTo>
                    <a:pt x="16" y="259"/>
                  </a:lnTo>
                  <a:lnTo>
                    <a:pt x="16" y="259"/>
                  </a:lnTo>
                  <a:lnTo>
                    <a:pt x="16" y="259"/>
                  </a:lnTo>
                  <a:lnTo>
                    <a:pt x="16" y="259"/>
                  </a:lnTo>
                  <a:lnTo>
                    <a:pt x="16" y="259"/>
                  </a:lnTo>
                  <a:lnTo>
                    <a:pt x="16" y="259"/>
                  </a:lnTo>
                  <a:lnTo>
                    <a:pt x="16" y="259"/>
                  </a:lnTo>
                  <a:lnTo>
                    <a:pt x="16" y="254"/>
                  </a:lnTo>
                  <a:lnTo>
                    <a:pt x="16" y="254"/>
                  </a:lnTo>
                  <a:lnTo>
                    <a:pt x="16" y="254"/>
                  </a:lnTo>
                  <a:lnTo>
                    <a:pt x="16" y="254"/>
                  </a:lnTo>
                  <a:lnTo>
                    <a:pt x="16" y="254"/>
                  </a:lnTo>
                  <a:lnTo>
                    <a:pt x="16" y="254"/>
                  </a:lnTo>
                  <a:lnTo>
                    <a:pt x="16" y="254"/>
                  </a:lnTo>
                  <a:lnTo>
                    <a:pt x="16" y="254"/>
                  </a:lnTo>
                  <a:lnTo>
                    <a:pt x="10" y="254"/>
                  </a:lnTo>
                  <a:lnTo>
                    <a:pt x="10" y="254"/>
                  </a:lnTo>
                  <a:lnTo>
                    <a:pt x="10" y="249"/>
                  </a:lnTo>
                  <a:lnTo>
                    <a:pt x="10" y="249"/>
                  </a:lnTo>
                  <a:lnTo>
                    <a:pt x="10" y="249"/>
                  </a:lnTo>
                  <a:lnTo>
                    <a:pt x="10" y="249"/>
                  </a:lnTo>
                  <a:lnTo>
                    <a:pt x="5" y="249"/>
                  </a:lnTo>
                  <a:lnTo>
                    <a:pt x="5" y="249"/>
                  </a:lnTo>
                  <a:lnTo>
                    <a:pt x="5" y="249"/>
                  </a:lnTo>
                  <a:lnTo>
                    <a:pt x="0" y="249"/>
                  </a:lnTo>
                  <a:lnTo>
                    <a:pt x="0" y="244"/>
                  </a:lnTo>
                  <a:lnTo>
                    <a:pt x="5" y="244"/>
                  </a:lnTo>
                  <a:lnTo>
                    <a:pt x="5" y="244"/>
                  </a:lnTo>
                  <a:lnTo>
                    <a:pt x="5" y="244"/>
                  </a:lnTo>
                  <a:lnTo>
                    <a:pt x="5" y="244"/>
                  </a:lnTo>
                  <a:lnTo>
                    <a:pt x="10" y="244"/>
                  </a:lnTo>
                  <a:lnTo>
                    <a:pt x="10" y="244"/>
                  </a:lnTo>
                  <a:lnTo>
                    <a:pt x="16" y="244"/>
                  </a:lnTo>
                  <a:lnTo>
                    <a:pt x="16" y="244"/>
                  </a:lnTo>
                  <a:lnTo>
                    <a:pt x="16" y="238"/>
                  </a:lnTo>
                  <a:lnTo>
                    <a:pt x="16" y="238"/>
                  </a:lnTo>
                  <a:lnTo>
                    <a:pt x="21" y="238"/>
                  </a:lnTo>
                  <a:lnTo>
                    <a:pt x="21" y="238"/>
                  </a:lnTo>
                  <a:lnTo>
                    <a:pt x="21" y="238"/>
                  </a:lnTo>
                  <a:lnTo>
                    <a:pt x="21" y="238"/>
                  </a:lnTo>
                  <a:lnTo>
                    <a:pt x="26" y="238"/>
                  </a:lnTo>
                  <a:lnTo>
                    <a:pt x="26" y="238"/>
                  </a:lnTo>
                  <a:lnTo>
                    <a:pt x="26" y="238"/>
                  </a:lnTo>
                  <a:lnTo>
                    <a:pt x="26" y="238"/>
                  </a:lnTo>
                  <a:lnTo>
                    <a:pt x="26" y="233"/>
                  </a:lnTo>
                  <a:lnTo>
                    <a:pt x="26" y="233"/>
                  </a:lnTo>
                  <a:lnTo>
                    <a:pt x="26" y="233"/>
                  </a:lnTo>
                  <a:lnTo>
                    <a:pt x="26" y="233"/>
                  </a:lnTo>
                  <a:lnTo>
                    <a:pt x="21" y="228"/>
                  </a:lnTo>
                  <a:lnTo>
                    <a:pt x="21" y="228"/>
                  </a:lnTo>
                  <a:lnTo>
                    <a:pt x="21" y="228"/>
                  </a:lnTo>
                  <a:lnTo>
                    <a:pt x="21" y="223"/>
                  </a:lnTo>
                  <a:lnTo>
                    <a:pt x="16" y="223"/>
                  </a:lnTo>
                  <a:lnTo>
                    <a:pt x="16" y="223"/>
                  </a:lnTo>
                  <a:lnTo>
                    <a:pt x="16" y="223"/>
                  </a:lnTo>
                  <a:lnTo>
                    <a:pt x="16" y="218"/>
                  </a:lnTo>
                  <a:lnTo>
                    <a:pt x="16" y="218"/>
                  </a:lnTo>
                  <a:lnTo>
                    <a:pt x="16" y="218"/>
                  </a:lnTo>
                  <a:lnTo>
                    <a:pt x="10" y="218"/>
                  </a:lnTo>
                  <a:lnTo>
                    <a:pt x="10" y="213"/>
                  </a:lnTo>
                  <a:lnTo>
                    <a:pt x="10" y="213"/>
                  </a:lnTo>
                  <a:lnTo>
                    <a:pt x="10" y="213"/>
                  </a:lnTo>
                  <a:lnTo>
                    <a:pt x="10" y="213"/>
                  </a:lnTo>
                  <a:lnTo>
                    <a:pt x="10" y="213"/>
                  </a:lnTo>
                  <a:lnTo>
                    <a:pt x="10" y="207"/>
                  </a:lnTo>
                  <a:lnTo>
                    <a:pt x="5" y="207"/>
                  </a:lnTo>
                  <a:lnTo>
                    <a:pt x="5" y="207"/>
                  </a:lnTo>
                  <a:lnTo>
                    <a:pt x="5" y="207"/>
                  </a:lnTo>
                  <a:lnTo>
                    <a:pt x="5" y="202"/>
                  </a:lnTo>
                  <a:lnTo>
                    <a:pt x="5" y="202"/>
                  </a:lnTo>
                  <a:lnTo>
                    <a:pt x="5" y="202"/>
                  </a:lnTo>
                  <a:lnTo>
                    <a:pt x="5" y="202"/>
                  </a:lnTo>
                  <a:lnTo>
                    <a:pt x="0" y="202"/>
                  </a:lnTo>
                  <a:lnTo>
                    <a:pt x="0" y="197"/>
                  </a:lnTo>
                  <a:lnTo>
                    <a:pt x="0" y="197"/>
                  </a:lnTo>
                  <a:lnTo>
                    <a:pt x="0" y="197"/>
                  </a:lnTo>
                  <a:lnTo>
                    <a:pt x="0" y="192"/>
                  </a:lnTo>
                  <a:lnTo>
                    <a:pt x="0" y="192"/>
                  </a:lnTo>
                  <a:lnTo>
                    <a:pt x="0" y="192"/>
                  </a:lnTo>
                  <a:lnTo>
                    <a:pt x="0" y="187"/>
                  </a:lnTo>
                  <a:lnTo>
                    <a:pt x="0" y="187"/>
                  </a:lnTo>
                  <a:lnTo>
                    <a:pt x="0" y="187"/>
                  </a:lnTo>
                  <a:lnTo>
                    <a:pt x="0" y="187"/>
                  </a:lnTo>
                  <a:lnTo>
                    <a:pt x="0" y="181"/>
                  </a:lnTo>
                  <a:lnTo>
                    <a:pt x="0" y="181"/>
                  </a:lnTo>
                  <a:lnTo>
                    <a:pt x="0" y="181"/>
                  </a:lnTo>
                  <a:lnTo>
                    <a:pt x="0" y="181"/>
                  </a:lnTo>
                  <a:lnTo>
                    <a:pt x="0" y="176"/>
                  </a:lnTo>
                  <a:lnTo>
                    <a:pt x="0" y="176"/>
                  </a:lnTo>
                  <a:lnTo>
                    <a:pt x="0" y="176"/>
                  </a:lnTo>
                  <a:lnTo>
                    <a:pt x="0" y="176"/>
                  </a:lnTo>
                  <a:lnTo>
                    <a:pt x="0" y="171"/>
                  </a:lnTo>
                  <a:lnTo>
                    <a:pt x="0" y="171"/>
                  </a:lnTo>
                  <a:lnTo>
                    <a:pt x="0" y="171"/>
                  </a:lnTo>
                  <a:lnTo>
                    <a:pt x="5" y="171"/>
                  </a:lnTo>
                  <a:lnTo>
                    <a:pt x="5" y="171"/>
                  </a:lnTo>
                  <a:lnTo>
                    <a:pt x="5" y="166"/>
                  </a:lnTo>
                  <a:lnTo>
                    <a:pt x="10" y="166"/>
                  </a:lnTo>
                  <a:lnTo>
                    <a:pt x="10" y="166"/>
                  </a:lnTo>
                  <a:lnTo>
                    <a:pt x="10" y="166"/>
                  </a:lnTo>
                  <a:lnTo>
                    <a:pt x="16" y="166"/>
                  </a:lnTo>
                  <a:lnTo>
                    <a:pt x="16" y="161"/>
                  </a:lnTo>
                  <a:lnTo>
                    <a:pt x="16" y="161"/>
                  </a:lnTo>
                  <a:lnTo>
                    <a:pt x="16" y="161"/>
                  </a:lnTo>
                  <a:lnTo>
                    <a:pt x="21" y="161"/>
                  </a:lnTo>
                  <a:lnTo>
                    <a:pt x="21" y="161"/>
                  </a:lnTo>
                  <a:lnTo>
                    <a:pt x="21" y="161"/>
                  </a:lnTo>
                  <a:lnTo>
                    <a:pt x="21" y="161"/>
                  </a:lnTo>
                  <a:lnTo>
                    <a:pt x="21" y="156"/>
                  </a:lnTo>
                  <a:lnTo>
                    <a:pt x="21" y="156"/>
                  </a:lnTo>
                  <a:lnTo>
                    <a:pt x="21" y="156"/>
                  </a:lnTo>
                  <a:lnTo>
                    <a:pt x="21" y="156"/>
                  </a:lnTo>
                  <a:lnTo>
                    <a:pt x="21" y="156"/>
                  </a:lnTo>
                  <a:lnTo>
                    <a:pt x="21" y="150"/>
                  </a:lnTo>
                  <a:lnTo>
                    <a:pt x="26" y="150"/>
                  </a:lnTo>
                  <a:lnTo>
                    <a:pt x="26" y="150"/>
                  </a:lnTo>
                  <a:lnTo>
                    <a:pt x="26" y="145"/>
                  </a:lnTo>
                  <a:lnTo>
                    <a:pt x="26" y="145"/>
                  </a:lnTo>
                  <a:lnTo>
                    <a:pt x="26" y="145"/>
                  </a:lnTo>
                  <a:lnTo>
                    <a:pt x="26" y="145"/>
                  </a:lnTo>
                  <a:lnTo>
                    <a:pt x="26" y="140"/>
                  </a:lnTo>
                  <a:lnTo>
                    <a:pt x="26" y="140"/>
                  </a:lnTo>
                  <a:lnTo>
                    <a:pt x="26" y="140"/>
                  </a:lnTo>
                  <a:lnTo>
                    <a:pt x="26" y="140"/>
                  </a:lnTo>
                  <a:lnTo>
                    <a:pt x="26" y="135"/>
                  </a:lnTo>
                  <a:lnTo>
                    <a:pt x="26" y="135"/>
                  </a:lnTo>
                  <a:lnTo>
                    <a:pt x="26" y="135"/>
                  </a:lnTo>
                  <a:lnTo>
                    <a:pt x="26" y="130"/>
                  </a:lnTo>
                  <a:lnTo>
                    <a:pt x="26" y="130"/>
                  </a:lnTo>
                  <a:lnTo>
                    <a:pt x="26" y="130"/>
                  </a:lnTo>
                  <a:lnTo>
                    <a:pt x="26" y="124"/>
                  </a:lnTo>
                  <a:lnTo>
                    <a:pt x="26" y="124"/>
                  </a:lnTo>
                  <a:lnTo>
                    <a:pt x="26" y="124"/>
                  </a:lnTo>
                  <a:lnTo>
                    <a:pt x="26" y="124"/>
                  </a:lnTo>
                  <a:lnTo>
                    <a:pt x="26" y="124"/>
                  </a:lnTo>
                  <a:lnTo>
                    <a:pt x="31" y="124"/>
                  </a:lnTo>
                  <a:lnTo>
                    <a:pt x="31" y="124"/>
                  </a:lnTo>
                  <a:lnTo>
                    <a:pt x="31" y="124"/>
                  </a:lnTo>
                  <a:lnTo>
                    <a:pt x="31" y="124"/>
                  </a:lnTo>
                  <a:lnTo>
                    <a:pt x="36" y="119"/>
                  </a:lnTo>
                  <a:lnTo>
                    <a:pt x="36" y="119"/>
                  </a:lnTo>
                  <a:lnTo>
                    <a:pt x="36" y="114"/>
                  </a:lnTo>
                  <a:lnTo>
                    <a:pt x="36" y="114"/>
                  </a:lnTo>
                  <a:lnTo>
                    <a:pt x="36" y="114"/>
                  </a:lnTo>
                  <a:lnTo>
                    <a:pt x="41" y="114"/>
                  </a:lnTo>
                  <a:lnTo>
                    <a:pt x="41" y="114"/>
                  </a:lnTo>
                  <a:lnTo>
                    <a:pt x="47" y="114"/>
                  </a:lnTo>
                  <a:lnTo>
                    <a:pt x="47" y="109"/>
                  </a:lnTo>
                  <a:lnTo>
                    <a:pt x="47" y="109"/>
                  </a:lnTo>
                  <a:lnTo>
                    <a:pt x="52" y="109"/>
                  </a:lnTo>
                  <a:lnTo>
                    <a:pt x="52" y="109"/>
                  </a:lnTo>
                  <a:lnTo>
                    <a:pt x="52" y="109"/>
                  </a:lnTo>
                  <a:lnTo>
                    <a:pt x="57" y="109"/>
                  </a:lnTo>
                  <a:lnTo>
                    <a:pt x="57" y="109"/>
                  </a:lnTo>
                  <a:lnTo>
                    <a:pt x="57" y="109"/>
                  </a:lnTo>
                  <a:lnTo>
                    <a:pt x="62" y="109"/>
                  </a:lnTo>
                  <a:lnTo>
                    <a:pt x="62" y="109"/>
                  </a:lnTo>
                  <a:lnTo>
                    <a:pt x="67" y="109"/>
                  </a:lnTo>
                  <a:lnTo>
                    <a:pt x="67" y="104"/>
                  </a:lnTo>
                  <a:lnTo>
                    <a:pt x="67" y="104"/>
                  </a:lnTo>
                  <a:lnTo>
                    <a:pt x="67" y="104"/>
                  </a:lnTo>
                  <a:lnTo>
                    <a:pt x="67" y="104"/>
                  </a:lnTo>
                  <a:lnTo>
                    <a:pt x="67" y="104"/>
                  </a:lnTo>
                  <a:lnTo>
                    <a:pt x="67" y="109"/>
                  </a:lnTo>
                  <a:lnTo>
                    <a:pt x="73" y="109"/>
                  </a:lnTo>
                  <a:lnTo>
                    <a:pt x="73" y="109"/>
                  </a:lnTo>
                  <a:lnTo>
                    <a:pt x="73" y="109"/>
                  </a:lnTo>
                  <a:lnTo>
                    <a:pt x="73" y="109"/>
                  </a:lnTo>
                  <a:lnTo>
                    <a:pt x="73" y="114"/>
                  </a:lnTo>
                  <a:lnTo>
                    <a:pt x="73" y="114"/>
                  </a:lnTo>
                  <a:lnTo>
                    <a:pt x="73" y="114"/>
                  </a:lnTo>
                  <a:lnTo>
                    <a:pt x="78" y="114"/>
                  </a:lnTo>
                  <a:lnTo>
                    <a:pt x="78" y="119"/>
                  </a:lnTo>
                  <a:lnTo>
                    <a:pt x="78" y="119"/>
                  </a:lnTo>
                  <a:lnTo>
                    <a:pt x="78" y="119"/>
                  </a:lnTo>
                  <a:lnTo>
                    <a:pt x="78" y="119"/>
                  </a:lnTo>
                  <a:lnTo>
                    <a:pt x="78" y="124"/>
                  </a:lnTo>
                  <a:lnTo>
                    <a:pt x="78" y="124"/>
                  </a:lnTo>
                  <a:lnTo>
                    <a:pt x="78" y="124"/>
                  </a:lnTo>
                  <a:lnTo>
                    <a:pt x="78" y="124"/>
                  </a:lnTo>
                  <a:lnTo>
                    <a:pt x="78" y="124"/>
                  </a:lnTo>
                  <a:lnTo>
                    <a:pt x="78" y="124"/>
                  </a:lnTo>
                  <a:lnTo>
                    <a:pt x="78" y="124"/>
                  </a:lnTo>
                  <a:lnTo>
                    <a:pt x="78" y="130"/>
                  </a:lnTo>
                  <a:lnTo>
                    <a:pt x="78" y="130"/>
                  </a:lnTo>
                  <a:lnTo>
                    <a:pt x="78" y="130"/>
                  </a:lnTo>
                  <a:lnTo>
                    <a:pt x="78" y="130"/>
                  </a:lnTo>
                  <a:lnTo>
                    <a:pt x="78" y="130"/>
                  </a:lnTo>
                  <a:lnTo>
                    <a:pt x="78" y="135"/>
                  </a:lnTo>
                  <a:lnTo>
                    <a:pt x="78" y="135"/>
                  </a:lnTo>
                  <a:lnTo>
                    <a:pt x="83" y="135"/>
                  </a:lnTo>
                  <a:lnTo>
                    <a:pt x="83" y="135"/>
                  </a:lnTo>
                  <a:lnTo>
                    <a:pt x="83" y="135"/>
                  </a:lnTo>
                  <a:lnTo>
                    <a:pt x="83" y="135"/>
                  </a:lnTo>
                  <a:lnTo>
                    <a:pt x="83" y="140"/>
                  </a:lnTo>
                  <a:lnTo>
                    <a:pt x="83" y="140"/>
                  </a:lnTo>
                  <a:lnTo>
                    <a:pt x="88" y="140"/>
                  </a:lnTo>
                  <a:lnTo>
                    <a:pt x="88" y="140"/>
                  </a:lnTo>
                  <a:lnTo>
                    <a:pt x="88" y="140"/>
                  </a:lnTo>
                  <a:lnTo>
                    <a:pt x="88" y="145"/>
                  </a:lnTo>
                  <a:lnTo>
                    <a:pt x="93" y="145"/>
                  </a:lnTo>
                  <a:lnTo>
                    <a:pt x="93" y="145"/>
                  </a:lnTo>
                  <a:lnTo>
                    <a:pt x="93" y="150"/>
                  </a:lnTo>
                  <a:lnTo>
                    <a:pt x="93" y="150"/>
                  </a:lnTo>
                  <a:lnTo>
                    <a:pt x="93" y="150"/>
                  </a:lnTo>
                  <a:lnTo>
                    <a:pt x="93" y="156"/>
                  </a:lnTo>
                  <a:lnTo>
                    <a:pt x="93" y="156"/>
                  </a:lnTo>
                  <a:lnTo>
                    <a:pt x="93" y="156"/>
                  </a:lnTo>
                  <a:lnTo>
                    <a:pt x="93" y="156"/>
                  </a:lnTo>
                  <a:lnTo>
                    <a:pt x="93" y="156"/>
                  </a:lnTo>
                  <a:lnTo>
                    <a:pt x="93" y="156"/>
                  </a:lnTo>
                  <a:lnTo>
                    <a:pt x="93" y="156"/>
                  </a:lnTo>
                  <a:lnTo>
                    <a:pt x="98" y="156"/>
                  </a:lnTo>
                  <a:lnTo>
                    <a:pt x="98" y="156"/>
                  </a:lnTo>
                  <a:lnTo>
                    <a:pt x="98" y="156"/>
                  </a:lnTo>
                  <a:lnTo>
                    <a:pt x="98" y="156"/>
                  </a:lnTo>
                  <a:lnTo>
                    <a:pt x="98" y="150"/>
                  </a:lnTo>
                  <a:lnTo>
                    <a:pt x="104" y="150"/>
                  </a:lnTo>
                  <a:lnTo>
                    <a:pt x="104" y="150"/>
                  </a:lnTo>
                  <a:lnTo>
                    <a:pt x="104" y="150"/>
                  </a:lnTo>
                  <a:lnTo>
                    <a:pt x="109" y="150"/>
                  </a:lnTo>
                  <a:lnTo>
                    <a:pt x="109" y="145"/>
                  </a:lnTo>
                  <a:lnTo>
                    <a:pt x="109" y="145"/>
                  </a:lnTo>
                  <a:lnTo>
                    <a:pt x="114" y="145"/>
                  </a:lnTo>
                  <a:lnTo>
                    <a:pt x="114" y="145"/>
                  </a:lnTo>
                  <a:lnTo>
                    <a:pt x="114" y="145"/>
                  </a:lnTo>
                  <a:lnTo>
                    <a:pt x="114" y="140"/>
                  </a:lnTo>
                  <a:lnTo>
                    <a:pt x="119" y="140"/>
                  </a:lnTo>
                  <a:lnTo>
                    <a:pt x="119" y="140"/>
                  </a:lnTo>
                  <a:lnTo>
                    <a:pt x="119" y="140"/>
                  </a:lnTo>
                  <a:lnTo>
                    <a:pt x="119" y="140"/>
                  </a:lnTo>
                  <a:lnTo>
                    <a:pt x="119" y="140"/>
                  </a:lnTo>
                  <a:lnTo>
                    <a:pt x="124" y="140"/>
                  </a:lnTo>
                  <a:lnTo>
                    <a:pt x="124" y="135"/>
                  </a:lnTo>
                  <a:lnTo>
                    <a:pt x="124" y="135"/>
                  </a:lnTo>
                  <a:lnTo>
                    <a:pt x="124" y="135"/>
                  </a:lnTo>
                  <a:lnTo>
                    <a:pt x="130" y="135"/>
                  </a:lnTo>
                  <a:lnTo>
                    <a:pt x="130" y="135"/>
                  </a:lnTo>
                  <a:lnTo>
                    <a:pt x="130" y="135"/>
                  </a:lnTo>
                  <a:lnTo>
                    <a:pt x="130" y="130"/>
                  </a:lnTo>
                  <a:lnTo>
                    <a:pt x="130" y="130"/>
                  </a:lnTo>
                  <a:lnTo>
                    <a:pt x="130" y="124"/>
                  </a:lnTo>
                  <a:lnTo>
                    <a:pt x="130" y="124"/>
                  </a:lnTo>
                  <a:lnTo>
                    <a:pt x="130" y="124"/>
                  </a:lnTo>
                  <a:lnTo>
                    <a:pt x="135" y="124"/>
                  </a:lnTo>
                  <a:lnTo>
                    <a:pt x="135" y="124"/>
                  </a:lnTo>
                  <a:lnTo>
                    <a:pt x="135" y="124"/>
                  </a:lnTo>
                  <a:lnTo>
                    <a:pt x="135" y="119"/>
                  </a:lnTo>
                  <a:lnTo>
                    <a:pt x="135" y="119"/>
                  </a:lnTo>
                  <a:lnTo>
                    <a:pt x="140" y="119"/>
                  </a:lnTo>
                  <a:lnTo>
                    <a:pt x="140" y="119"/>
                  </a:lnTo>
                  <a:lnTo>
                    <a:pt x="140" y="119"/>
                  </a:lnTo>
                  <a:lnTo>
                    <a:pt x="140" y="119"/>
                  </a:lnTo>
                  <a:lnTo>
                    <a:pt x="145" y="119"/>
                  </a:lnTo>
                  <a:lnTo>
                    <a:pt x="145" y="119"/>
                  </a:lnTo>
                  <a:lnTo>
                    <a:pt x="145" y="119"/>
                  </a:lnTo>
                  <a:lnTo>
                    <a:pt x="145" y="119"/>
                  </a:lnTo>
                  <a:lnTo>
                    <a:pt x="145" y="114"/>
                  </a:lnTo>
                  <a:lnTo>
                    <a:pt x="145" y="114"/>
                  </a:lnTo>
                  <a:lnTo>
                    <a:pt x="145" y="114"/>
                  </a:lnTo>
                  <a:lnTo>
                    <a:pt x="145" y="109"/>
                  </a:lnTo>
                  <a:lnTo>
                    <a:pt x="145" y="109"/>
                  </a:lnTo>
                  <a:lnTo>
                    <a:pt x="145" y="109"/>
                  </a:lnTo>
                  <a:lnTo>
                    <a:pt x="145" y="104"/>
                  </a:lnTo>
                  <a:lnTo>
                    <a:pt x="145" y="104"/>
                  </a:lnTo>
                  <a:lnTo>
                    <a:pt x="145" y="104"/>
                  </a:lnTo>
                  <a:lnTo>
                    <a:pt x="145" y="104"/>
                  </a:lnTo>
                  <a:lnTo>
                    <a:pt x="145" y="104"/>
                  </a:lnTo>
                  <a:lnTo>
                    <a:pt x="150" y="104"/>
                  </a:lnTo>
                  <a:lnTo>
                    <a:pt x="150" y="98"/>
                  </a:lnTo>
                  <a:lnTo>
                    <a:pt x="150" y="98"/>
                  </a:lnTo>
                  <a:lnTo>
                    <a:pt x="150" y="98"/>
                  </a:lnTo>
                  <a:lnTo>
                    <a:pt x="150" y="93"/>
                  </a:lnTo>
                  <a:lnTo>
                    <a:pt x="150" y="93"/>
                  </a:lnTo>
                  <a:lnTo>
                    <a:pt x="150" y="93"/>
                  </a:lnTo>
                  <a:lnTo>
                    <a:pt x="150" y="93"/>
                  </a:lnTo>
                  <a:lnTo>
                    <a:pt x="155" y="93"/>
                  </a:lnTo>
                  <a:lnTo>
                    <a:pt x="155" y="93"/>
                  </a:lnTo>
                  <a:lnTo>
                    <a:pt x="155" y="93"/>
                  </a:lnTo>
                  <a:lnTo>
                    <a:pt x="155" y="88"/>
                  </a:lnTo>
                  <a:lnTo>
                    <a:pt x="161" y="88"/>
                  </a:lnTo>
                  <a:lnTo>
                    <a:pt x="161" y="88"/>
                  </a:lnTo>
                  <a:lnTo>
                    <a:pt x="166" y="88"/>
                  </a:lnTo>
                  <a:lnTo>
                    <a:pt x="166" y="88"/>
                  </a:lnTo>
                  <a:lnTo>
                    <a:pt x="166" y="88"/>
                  </a:lnTo>
                  <a:lnTo>
                    <a:pt x="166" y="88"/>
                  </a:lnTo>
                  <a:lnTo>
                    <a:pt x="166" y="88"/>
                  </a:lnTo>
                  <a:lnTo>
                    <a:pt x="171" y="88"/>
                  </a:lnTo>
                  <a:lnTo>
                    <a:pt x="171" y="88"/>
                  </a:lnTo>
                  <a:lnTo>
                    <a:pt x="171" y="88"/>
                  </a:lnTo>
                  <a:lnTo>
                    <a:pt x="176" y="88"/>
                  </a:lnTo>
                  <a:lnTo>
                    <a:pt x="176" y="88"/>
                  </a:lnTo>
                  <a:lnTo>
                    <a:pt x="176" y="88"/>
                  </a:lnTo>
                  <a:lnTo>
                    <a:pt x="176" y="88"/>
                  </a:lnTo>
                  <a:lnTo>
                    <a:pt x="181" y="88"/>
                  </a:lnTo>
                  <a:lnTo>
                    <a:pt x="181" y="88"/>
                  </a:lnTo>
                  <a:lnTo>
                    <a:pt x="181" y="88"/>
                  </a:lnTo>
                  <a:lnTo>
                    <a:pt x="187" y="88"/>
                  </a:lnTo>
                  <a:lnTo>
                    <a:pt x="187" y="88"/>
                  </a:lnTo>
                  <a:lnTo>
                    <a:pt x="187" y="88"/>
                  </a:lnTo>
                  <a:lnTo>
                    <a:pt x="187" y="88"/>
                  </a:lnTo>
                  <a:lnTo>
                    <a:pt x="192" y="88"/>
                  </a:lnTo>
                  <a:lnTo>
                    <a:pt x="192" y="83"/>
                  </a:lnTo>
                  <a:lnTo>
                    <a:pt x="192" y="83"/>
                  </a:lnTo>
                  <a:lnTo>
                    <a:pt x="197" y="83"/>
                  </a:lnTo>
                  <a:lnTo>
                    <a:pt x="197" y="83"/>
                  </a:lnTo>
                  <a:lnTo>
                    <a:pt x="197" y="83"/>
                  </a:lnTo>
                  <a:lnTo>
                    <a:pt x="197" y="83"/>
                  </a:lnTo>
                  <a:lnTo>
                    <a:pt x="202" y="83"/>
                  </a:lnTo>
                  <a:lnTo>
                    <a:pt x="202" y="83"/>
                  </a:lnTo>
                  <a:lnTo>
                    <a:pt x="202" y="78"/>
                  </a:lnTo>
                  <a:lnTo>
                    <a:pt x="202" y="78"/>
                  </a:lnTo>
                  <a:lnTo>
                    <a:pt x="202" y="78"/>
                  </a:lnTo>
                  <a:lnTo>
                    <a:pt x="202" y="78"/>
                  </a:lnTo>
                  <a:lnTo>
                    <a:pt x="207" y="78"/>
                  </a:lnTo>
                  <a:lnTo>
                    <a:pt x="207" y="78"/>
                  </a:lnTo>
                  <a:lnTo>
                    <a:pt x="207" y="78"/>
                  </a:lnTo>
                  <a:lnTo>
                    <a:pt x="207" y="78"/>
                  </a:lnTo>
                  <a:lnTo>
                    <a:pt x="212" y="78"/>
                  </a:lnTo>
                  <a:lnTo>
                    <a:pt x="212" y="78"/>
                  </a:lnTo>
                  <a:lnTo>
                    <a:pt x="212" y="78"/>
                  </a:lnTo>
                  <a:lnTo>
                    <a:pt x="212" y="73"/>
                  </a:lnTo>
                  <a:lnTo>
                    <a:pt x="218" y="73"/>
                  </a:lnTo>
                  <a:lnTo>
                    <a:pt x="218" y="73"/>
                  </a:lnTo>
                  <a:lnTo>
                    <a:pt x="218" y="73"/>
                  </a:lnTo>
                  <a:lnTo>
                    <a:pt x="218" y="73"/>
                  </a:lnTo>
                  <a:lnTo>
                    <a:pt x="218" y="73"/>
                  </a:lnTo>
                  <a:lnTo>
                    <a:pt x="218" y="73"/>
                  </a:lnTo>
                  <a:lnTo>
                    <a:pt x="218" y="67"/>
                  </a:lnTo>
                  <a:lnTo>
                    <a:pt x="218" y="67"/>
                  </a:lnTo>
                  <a:lnTo>
                    <a:pt x="218" y="67"/>
                  </a:lnTo>
                  <a:lnTo>
                    <a:pt x="223" y="67"/>
                  </a:lnTo>
                  <a:lnTo>
                    <a:pt x="223" y="62"/>
                  </a:lnTo>
                  <a:lnTo>
                    <a:pt x="223" y="62"/>
                  </a:lnTo>
                  <a:lnTo>
                    <a:pt x="223" y="62"/>
                  </a:lnTo>
                  <a:lnTo>
                    <a:pt x="223" y="62"/>
                  </a:lnTo>
                  <a:lnTo>
                    <a:pt x="223" y="62"/>
                  </a:lnTo>
                  <a:lnTo>
                    <a:pt x="223" y="62"/>
                  </a:lnTo>
                  <a:lnTo>
                    <a:pt x="228" y="62"/>
                  </a:lnTo>
                  <a:lnTo>
                    <a:pt x="228" y="62"/>
                  </a:lnTo>
                  <a:lnTo>
                    <a:pt x="228" y="62"/>
                  </a:lnTo>
                  <a:lnTo>
                    <a:pt x="228" y="62"/>
                  </a:lnTo>
                  <a:lnTo>
                    <a:pt x="233" y="62"/>
                  </a:lnTo>
                  <a:lnTo>
                    <a:pt x="233" y="67"/>
                  </a:lnTo>
                  <a:lnTo>
                    <a:pt x="233" y="67"/>
                  </a:lnTo>
                  <a:lnTo>
                    <a:pt x="233" y="67"/>
                  </a:lnTo>
                  <a:lnTo>
                    <a:pt x="238" y="67"/>
                  </a:lnTo>
                  <a:lnTo>
                    <a:pt x="238" y="67"/>
                  </a:lnTo>
                  <a:lnTo>
                    <a:pt x="238" y="73"/>
                  </a:lnTo>
                  <a:lnTo>
                    <a:pt x="244" y="73"/>
                  </a:lnTo>
                  <a:lnTo>
                    <a:pt x="244" y="73"/>
                  </a:lnTo>
                  <a:lnTo>
                    <a:pt x="244" y="73"/>
                  </a:lnTo>
                  <a:lnTo>
                    <a:pt x="249" y="73"/>
                  </a:lnTo>
                  <a:lnTo>
                    <a:pt x="249" y="78"/>
                  </a:lnTo>
                  <a:lnTo>
                    <a:pt x="249" y="78"/>
                  </a:lnTo>
                  <a:lnTo>
                    <a:pt x="249" y="78"/>
                  </a:lnTo>
                  <a:lnTo>
                    <a:pt x="249" y="73"/>
                  </a:lnTo>
                  <a:lnTo>
                    <a:pt x="254" y="73"/>
                  </a:lnTo>
                  <a:lnTo>
                    <a:pt x="254" y="73"/>
                  </a:lnTo>
                  <a:lnTo>
                    <a:pt x="254" y="73"/>
                  </a:lnTo>
                  <a:lnTo>
                    <a:pt x="259" y="73"/>
                  </a:lnTo>
                  <a:lnTo>
                    <a:pt x="259" y="73"/>
                  </a:lnTo>
                  <a:lnTo>
                    <a:pt x="259" y="73"/>
                  </a:lnTo>
                  <a:lnTo>
                    <a:pt x="259" y="73"/>
                  </a:lnTo>
                  <a:lnTo>
                    <a:pt x="259" y="73"/>
                  </a:lnTo>
                  <a:lnTo>
                    <a:pt x="259" y="67"/>
                  </a:lnTo>
                  <a:lnTo>
                    <a:pt x="259" y="67"/>
                  </a:lnTo>
                  <a:lnTo>
                    <a:pt x="264" y="67"/>
                  </a:lnTo>
                  <a:lnTo>
                    <a:pt x="264" y="67"/>
                  </a:lnTo>
                  <a:lnTo>
                    <a:pt x="264" y="67"/>
                  </a:lnTo>
                  <a:lnTo>
                    <a:pt x="264" y="62"/>
                  </a:lnTo>
                  <a:lnTo>
                    <a:pt x="264" y="62"/>
                  </a:lnTo>
                  <a:lnTo>
                    <a:pt x="264" y="62"/>
                  </a:lnTo>
                  <a:lnTo>
                    <a:pt x="264" y="62"/>
                  </a:lnTo>
                  <a:lnTo>
                    <a:pt x="269" y="62"/>
                  </a:lnTo>
                  <a:lnTo>
                    <a:pt x="269" y="57"/>
                  </a:lnTo>
                  <a:lnTo>
                    <a:pt x="269" y="57"/>
                  </a:lnTo>
                  <a:lnTo>
                    <a:pt x="269" y="57"/>
                  </a:lnTo>
                  <a:lnTo>
                    <a:pt x="269" y="57"/>
                  </a:lnTo>
                  <a:lnTo>
                    <a:pt x="269" y="57"/>
                  </a:lnTo>
                  <a:lnTo>
                    <a:pt x="275" y="57"/>
                  </a:lnTo>
                  <a:lnTo>
                    <a:pt x="275" y="57"/>
                  </a:lnTo>
                  <a:lnTo>
                    <a:pt x="275" y="57"/>
                  </a:lnTo>
                  <a:lnTo>
                    <a:pt x="275" y="57"/>
                  </a:lnTo>
                  <a:lnTo>
                    <a:pt x="275" y="52"/>
                  </a:lnTo>
                  <a:lnTo>
                    <a:pt x="275" y="52"/>
                  </a:lnTo>
                  <a:lnTo>
                    <a:pt x="275" y="52"/>
                  </a:lnTo>
                  <a:lnTo>
                    <a:pt x="275" y="47"/>
                  </a:lnTo>
                  <a:lnTo>
                    <a:pt x="275" y="47"/>
                  </a:lnTo>
                  <a:lnTo>
                    <a:pt x="275" y="47"/>
                  </a:lnTo>
                  <a:lnTo>
                    <a:pt x="275" y="41"/>
                  </a:lnTo>
                  <a:lnTo>
                    <a:pt x="280" y="41"/>
                  </a:lnTo>
                  <a:lnTo>
                    <a:pt x="280" y="41"/>
                  </a:lnTo>
                  <a:lnTo>
                    <a:pt x="280" y="41"/>
                  </a:lnTo>
                  <a:lnTo>
                    <a:pt x="280" y="36"/>
                  </a:lnTo>
                  <a:lnTo>
                    <a:pt x="280" y="36"/>
                  </a:lnTo>
                  <a:lnTo>
                    <a:pt x="280" y="36"/>
                  </a:lnTo>
                  <a:lnTo>
                    <a:pt x="280" y="31"/>
                  </a:lnTo>
                  <a:lnTo>
                    <a:pt x="280" y="31"/>
                  </a:lnTo>
                  <a:lnTo>
                    <a:pt x="280" y="31"/>
                  </a:lnTo>
                  <a:lnTo>
                    <a:pt x="280" y="26"/>
                  </a:lnTo>
                  <a:lnTo>
                    <a:pt x="280" y="26"/>
                  </a:lnTo>
                  <a:lnTo>
                    <a:pt x="280" y="26"/>
                  </a:lnTo>
                  <a:lnTo>
                    <a:pt x="280" y="26"/>
                  </a:lnTo>
                  <a:lnTo>
                    <a:pt x="280" y="21"/>
                  </a:lnTo>
                  <a:lnTo>
                    <a:pt x="280" y="21"/>
                  </a:lnTo>
                  <a:lnTo>
                    <a:pt x="280" y="21"/>
                  </a:lnTo>
                  <a:lnTo>
                    <a:pt x="280" y="15"/>
                  </a:lnTo>
                  <a:lnTo>
                    <a:pt x="280" y="15"/>
                  </a:lnTo>
                  <a:lnTo>
                    <a:pt x="285" y="15"/>
                  </a:lnTo>
                  <a:lnTo>
                    <a:pt x="285" y="10"/>
                  </a:lnTo>
                  <a:lnTo>
                    <a:pt x="285" y="10"/>
                  </a:lnTo>
                  <a:lnTo>
                    <a:pt x="285" y="10"/>
                  </a:lnTo>
                  <a:lnTo>
                    <a:pt x="285" y="5"/>
                  </a:lnTo>
                  <a:lnTo>
                    <a:pt x="285" y="5"/>
                  </a:lnTo>
                  <a:lnTo>
                    <a:pt x="285" y="5"/>
                  </a:lnTo>
                  <a:lnTo>
                    <a:pt x="285" y="5"/>
                  </a:lnTo>
                  <a:lnTo>
                    <a:pt x="285" y="0"/>
                  </a:lnTo>
                  <a:lnTo>
                    <a:pt x="285" y="0"/>
                  </a:lnTo>
                  <a:lnTo>
                    <a:pt x="290" y="0"/>
                  </a:lnTo>
                  <a:lnTo>
                    <a:pt x="290" y="0"/>
                  </a:lnTo>
                  <a:lnTo>
                    <a:pt x="290" y="0"/>
                  </a:lnTo>
                  <a:lnTo>
                    <a:pt x="290" y="0"/>
                  </a:lnTo>
                  <a:lnTo>
                    <a:pt x="295" y="0"/>
                  </a:lnTo>
                  <a:lnTo>
                    <a:pt x="295" y="0"/>
                  </a:lnTo>
                  <a:lnTo>
                    <a:pt x="295" y="0"/>
                  </a:lnTo>
                  <a:lnTo>
                    <a:pt x="301" y="0"/>
                  </a:lnTo>
                  <a:lnTo>
                    <a:pt x="301" y="0"/>
                  </a:lnTo>
                  <a:lnTo>
                    <a:pt x="301" y="5"/>
                  </a:lnTo>
                  <a:lnTo>
                    <a:pt x="301" y="5"/>
                  </a:lnTo>
                  <a:lnTo>
                    <a:pt x="301" y="5"/>
                  </a:lnTo>
                  <a:lnTo>
                    <a:pt x="301" y="5"/>
                  </a:lnTo>
                  <a:lnTo>
                    <a:pt x="306" y="10"/>
                  </a:lnTo>
                  <a:lnTo>
                    <a:pt x="306" y="10"/>
                  </a:lnTo>
                  <a:lnTo>
                    <a:pt x="306" y="10"/>
                  </a:lnTo>
                  <a:lnTo>
                    <a:pt x="306" y="15"/>
                  </a:lnTo>
                  <a:lnTo>
                    <a:pt x="306" y="15"/>
                  </a:lnTo>
                  <a:lnTo>
                    <a:pt x="306" y="15"/>
                  </a:lnTo>
                  <a:lnTo>
                    <a:pt x="306" y="15"/>
                  </a:lnTo>
                  <a:lnTo>
                    <a:pt x="306" y="21"/>
                  </a:lnTo>
                  <a:lnTo>
                    <a:pt x="306" y="21"/>
                  </a:lnTo>
                  <a:lnTo>
                    <a:pt x="306" y="21"/>
                  </a:lnTo>
                  <a:lnTo>
                    <a:pt x="306" y="21"/>
                  </a:lnTo>
                  <a:lnTo>
                    <a:pt x="306" y="26"/>
                  </a:lnTo>
                  <a:lnTo>
                    <a:pt x="306" y="26"/>
                  </a:lnTo>
                  <a:lnTo>
                    <a:pt x="311" y="26"/>
                  </a:lnTo>
                  <a:lnTo>
                    <a:pt x="311" y="26"/>
                  </a:lnTo>
                  <a:lnTo>
                    <a:pt x="311" y="26"/>
                  </a:lnTo>
                  <a:lnTo>
                    <a:pt x="316" y="26"/>
                  </a:lnTo>
                  <a:lnTo>
                    <a:pt x="316" y="26"/>
                  </a:lnTo>
                  <a:lnTo>
                    <a:pt x="316" y="26"/>
                  </a:lnTo>
                  <a:lnTo>
                    <a:pt x="316" y="26"/>
                  </a:lnTo>
                  <a:lnTo>
                    <a:pt x="321" y="26"/>
                  </a:lnTo>
                  <a:lnTo>
                    <a:pt x="321" y="26"/>
                  </a:lnTo>
                  <a:lnTo>
                    <a:pt x="321" y="26"/>
                  </a:lnTo>
                  <a:lnTo>
                    <a:pt x="326" y="26"/>
                  </a:lnTo>
                  <a:lnTo>
                    <a:pt x="326" y="26"/>
                  </a:lnTo>
                  <a:lnTo>
                    <a:pt x="326" y="26"/>
                  </a:lnTo>
                  <a:lnTo>
                    <a:pt x="332" y="26"/>
                  </a:lnTo>
                  <a:lnTo>
                    <a:pt x="332" y="21"/>
                  </a:lnTo>
                  <a:lnTo>
                    <a:pt x="332" y="21"/>
                  </a:lnTo>
                  <a:lnTo>
                    <a:pt x="337" y="21"/>
                  </a:lnTo>
                  <a:lnTo>
                    <a:pt x="337" y="21"/>
                  </a:lnTo>
                  <a:lnTo>
                    <a:pt x="337" y="21"/>
                  </a:lnTo>
                  <a:lnTo>
                    <a:pt x="337" y="21"/>
                  </a:lnTo>
                  <a:lnTo>
                    <a:pt x="342" y="21"/>
                  </a:lnTo>
                  <a:lnTo>
                    <a:pt x="342" y="21"/>
                  </a:lnTo>
                  <a:lnTo>
                    <a:pt x="342" y="26"/>
                  </a:lnTo>
                  <a:lnTo>
                    <a:pt x="347" y="26"/>
                  </a:lnTo>
                  <a:lnTo>
                    <a:pt x="347" y="26"/>
                  </a:lnTo>
                  <a:lnTo>
                    <a:pt x="347" y="26"/>
                  </a:lnTo>
                  <a:lnTo>
                    <a:pt x="347" y="31"/>
                  </a:lnTo>
                  <a:lnTo>
                    <a:pt x="352" y="31"/>
                  </a:lnTo>
                  <a:lnTo>
                    <a:pt x="352" y="31"/>
                  </a:lnTo>
                  <a:lnTo>
                    <a:pt x="352" y="31"/>
                  </a:lnTo>
                  <a:lnTo>
                    <a:pt x="352" y="31"/>
                  </a:lnTo>
                  <a:lnTo>
                    <a:pt x="352" y="31"/>
                  </a:lnTo>
                  <a:lnTo>
                    <a:pt x="358" y="31"/>
                  </a:lnTo>
                  <a:lnTo>
                    <a:pt x="358" y="36"/>
                  </a:lnTo>
                  <a:lnTo>
                    <a:pt x="358" y="36"/>
                  </a:lnTo>
                  <a:lnTo>
                    <a:pt x="358" y="36"/>
                  </a:lnTo>
                  <a:lnTo>
                    <a:pt x="358" y="41"/>
                  </a:lnTo>
                  <a:lnTo>
                    <a:pt x="358" y="41"/>
                  </a:lnTo>
                  <a:lnTo>
                    <a:pt x="363" y="41"/>
                  </a:lnTo>
                  <a:lnTo>
                    <a:pt x="363" y="41"/>
                  </a:lnTo>
                  <a:lnTo>
                    <a:pt x="363" y="41"/>
                  </a:lnTo>
                  <a:lnTo>
                    <a:pt x="368" y="41"/>
                  </a:lnTo>
                  <a:lnTo>
                    <a:pt x="368" y="47"/>
                  </a:lnTo>
                  <a:lnTo>
                    <a:pt x="368" y="47"/>
                  </a:lnTo>
                  <a:lnTo>
                    <a:pt x="368" y="47"/>
                  </a:lnTo>
                  <a:lnTo>
                    <a:pt x="373" y="47"/>
                  </a:lnTo>
                  <a:lnTo>
                    <a:pt x="373" y="47"/>
                  </a:lnTo>
                  <a:lnTo>
                    <a:pt x="373" y="52"/>
                  </a:lnTo>
                  <a:lnTo>
                    <a:pt x="378" y="52"/>
                  </a:lnTo>
                  <a:lnTo>
                    <a:pt x="378" y="52"/>
                  </a:lnTo>
                  <a:lnTo>
                    <a:pt x="378" y="52"/>
                  </a:lnTo>
                  <a:lnTo>
                    <a:pt x="378" y="52"/>
                  </a:lnTo>
                  <a:lnTo>
                    <a:pt x="378" y="57"/>
                  </a:lnTo>
                  <a:lnTo>
                    <a:pt x="378" y="57"/>
                  </a:lnTo>
                  <a:lnTo>
                    <a:pt x="378" y="57"/>
                  </a:lnTo>
                  <a:lnTo>
                    <a:pt x="383" y="57"/>
                  </a:lnTo>
                  <a:lnTo>
                    <a:pt x="383" y="57"/>
                  </a:lnTo>
                  <a:lnTo>
                    <a:pt x="383" y="57"/>
                  </a:lnTo>
                  <a:lnTo>
                    <a:pt x="383" y="57"/>
                  </a:lnTo>
                  <a:lnTo>
                    <a:pt x="383" y="62"/>
                  </a:lnTo>
                  <a:lnTo>
                    <a:pt x="383" y="62"/>
                  </a:lnTo>
                  <a:lnTo>
                    <a:pt x="383" y="62"/>
                  </a:lnTo>
                  <a:lnTo>
                    <a:pt x="389" y="62"/>
                  </a:lnTo>
                  <a:lnTo>
                    <a:pt x="389" y="62"/>
                  </a:lnTo>
                  <a:lnTo>
                    <a:pt x="389" y="67"/>
                  </a:lnTo>
                  <a:lnTo>
                    <a:pt x="389" y="67"/>
                  </a:lnTo>
                  <a:lnTo>
                    <a:pt x="389" y="67"/>
                  </a:lnTo>
                  <a:lnTo>
                    <a:pt x="394" y="73"/>
                  </a:lnTo>
                  <a:lnTo>
                    <a:pt x="394" y="73"/>
                  </a:lnTo>
                  <a:lnTo>
                    <a:pt x="394" y="73"/>
                  </a:lnTo>
                  <a:lnTo>
                    <a:pt x="394" y="73"/>
                  </a:lnTo>
                  <a:lnTo>
                    <a:pt x="399" y="73"/>
                  </a:lnTo>
                  <a:lnTo>
                    <a:pt x="399" y="73"/>
                  </a:lnTo>
                  <a:lnTo>
                    <a:pt x="399" y="73"/>
                  </a:lnTo>
                  <a:lnTo>
                    <a:pt x="399" y="78"/>
                  </a:lnTo>
                  <a:lnTo>
                    <a:pt x="399" y="78"/>
                  </a:lnTo>
                  <a:lnTo>
                    <a:pt x="399" y="78"/>
                  </a:lnTo>
                  <a:lnTo>
                    <a:pt x="404" y="78"/>
                  </a:lnTo>
                  <a:lnTo>
                    <a:pt x="404" y="83"/>
                  </a:lnTo>
                  <a:lnTo>
                    <a:pt x="404" y="83"/>
                  </a:lnTo>
                  <a:lnTo>
                    <a:pt x="409" y="83"/>
                  </a:lnTo>
                  <a:lnTo>
                    <a:pt x="409" y="88"/>
                  </a:lnTo>
                  <a:lnTo>
                    <a:pt x="409" y="88"/>
                  </a:lnTo>
                  <a:lnTo>
                    <a:pt x="409" y="88"/>
                  </a:lnTo>
                  <a:lnTo>
                    <a:pt x="409" y="88"/>
                  </a:lnTo>
                  <a:lnTo>
                    <a:pt x="409" y="88"/>
                  </a:lnTo>
                  <a:lnTo>
                    <a:pt x="409" y="88"/>
                  </a:lnTo>
                  <a:lnTo>
                    <a:pt x="409" y="93"/>
                  </a:lnTo>
                  <a:lnTo>
                    <a:pt x="415" y="93"/>
                  </a:lnTo>
                  <a:lnTo>
                    <a:pt x="415" y="93"/>
                  </a:lnTo>
                  <a:lnTo>
                    <a:pt x="415" y="93"/>
                  </a:lnTo>
                  <a:lnTo>
                    <a:pt x="415" y="93"/>
                  </a:lnTo>
                  <a:lnTo>
                    <a:pt x="415" y="93"/>
                  </a:lnTo>
                  <a:lnTo>
                    <a:pt x="415" y="98"/>
                  </a:lnTo>
                  <a:lnTo>
                    <a:pt x="420" y="98"/>
                  </a:lnTo>
                  <a:lnTo>
                    <a:pt x="420" y="98"/>
                  </a:lnTo>
                  <a:lnTo>
                    <a:pt x="420" y="98"/>
                  </a:lnTo>
                  <a:lnTo>
                    <a:pt x="420" y="98"/>
                  </a:lnTo>
                  <a:lnTo>
                    <a:pt x="425" y="98"/>
                  </a:lnTo>
                  <a:lnTo>
                    <a:pt x="425" y="104"/>
                  </a:lnTo>
                  <a:lnTo>
                    <a:pt x="425" y="104"/>
                  </a:lnTo>
                  <a:lnTo>
                    <a:pt x="430" y="104"/>
                  </a:lnTo>
                  <a:lnTo>
                    <a:pt x="430" y="104"/>
                  </a:lnTo>
                  <a:lnTo>
                    <a:pt x="430" y="104"/>
                  </a:lnTo>
                  <a:lnTo>
                    <a:pt x="435" y="104"/>
                  </a:lnTo>
                  <a:lnTo>
                    <a:pt x="435" y="104"/>
                  </a:lnTo>
                  <a:lnTo>
                    <a:pt x="435" y="109"/>
                  </a:lnTo>
                  <a:lnTo>
                    <a:pt x="435" y="109"/>
                  </a:lnTo>
                  <a:lnTo>
                    <a:pt x="435" y="109"/>
                  </a:lnTo>
                  <a:lnTo>
                    <a:pt x="435" y="114"/>
                  </a:lnTo>
                  <a:lnTo>
                    <a:pt x="440" y="114"/>
                  </a:lnTo>
                  <a:lnTo>
                    <a:pt x="440" y="114"/>
                  </a:lnTo>
                  <a:lnTo>
                    <a:pt x="440" y="114"/>
                  </a:lnTo>
                  <a:lnTo>
                    <a:pt x="440" y="114"/>
                  </a:lnTo>
                  <a:lnTo>
                    <a:pt x="440" y="114"/>
                  </a:lnTo>
                  <a:lnTo>
                    <a:pt x="446" y="114"/>
                  </a:lnTo>
                  <a:lnTo>
                    <a:pt x="446" y="114"/>
                  </a:lnTo>
                  <a:lnTo>
                    <a:pt x="446" y="114"/>
                  </a:lnTo>
                  <a:lnTo>
                    <a:pt x="451" y="114"/>
                  </a:lnTo>
                  <a:lnTo>
                    <a:pt x="451" y="114"/>
                  </a:lnTo>
                  <a:lnTo>
                    <a:pt x="451" y="119"/>
                  </a:lnTo>
                  <a:lnTo>
                    <a:pt x="451" y="119"/>
                  </a:lnTo>
                  <a:lnTo>
                    <a:pt x="451" y="119"/>
                  </a:lnTo>
                  <a:lnTo>
                    <a:pt x="456" y="119"/>
                  </a:lnTo>
                  <a:lnTo>
                    <a:pt x="456" y="119"/>
                  </a:lnTo>
                  <a:lnTo>
                    <a:pt x="456" y="119"/>
                  </a:lnTo>
                  <a:lnTo>
                    <a:pt x="456" y="119"/>
                  </a:lnTo>
                  <a:lnTo>
                    <a:pt x="461" y="119"/>
                  </a:lnTo>
                  <a:lnTo>
                    <a:pt x="461" y="119"/>
                  </a:lnTo>
                  <a:lnTo>
                    <a:pt x="461" y="119"/>
                  </a:lnTo>
                  <a:lnTo>
                    <a:pt x="461" y="119"/>
                  </a:lnTo>
                  <a:lnTo>
                    <a:pt x="466" y="119"/>
                  </a:lnTo>
                  <a:lnTo>
                    <a:pt x="466" y="119"/>
                  </a:lnTo>
                  <a:lnTo>
                    <a:pt x="466" y="119"/>
                  </a:lnTo>
                  <a:lnTo>
                    <a:pt x="466" y="119"/>
                  </a:lnTo>
                  <a:lnTo>
                    <a:pt x="472" y="124"/>
                  </a:lnTo>
                  <a:lnTo>
                    <a:pt x="472" y="124"/>
                  </a:lnTo>
                  <a:lnTo>
                    <a:pt x="472" y="124"/>
                  </a:lnTo>
                  <a:lnTo>
                    <a:pt x="477" y="124"/>
                  </a:lnTo>
                  <a:lnTo>
                    <a:pt x="477" y="124"/>
                  </a:lnTo>
                  <a:lnTo>
                    <a:pt x="477" y="124"/>
                  </a:lnTo>
                  <a:lnTo>
                    <a:pt x="477" y="124"/>
                  </a:lnTo>
                  <a:lnTo>
                    <a:pt x="482" y="124"/>
                  </a:lnTo>
                  <a:lnTo>
                    <a:pt x="482" y="124"/>
                  </a:lnTo>
                  <a:lnTo>
                    <a:pt x="482" y="124"/>
                  </a:lnTo>
                  <a:lnTo>
                    <a:pt x="482" y="124"/>
                  </a:lnTo>
                  <a:lnTo>
                    <a:pt x="487" y="124"/>
                  </a:lnTo>
                  <a:lnTo>
                    <a:pt x="492" y="124"/>
                  </a:lnTo>
                  <a:lnTo>
                    <a:pt x="492" y="124"/>
                  </a:lnTo>
                  <a:lnTo>
                    <a:pt x="492" y="124"/>
                  </a:lnTo>
                  <a:lnTo>
                    <a:pt x="492" y="124"/>
                  </a:lnTo>
                  <a:close/>
                </a:path>
              </a:pathLst>
            </a:custGeom>
            <a:solidFill>
              <a:schemeClr val="accent6"/>
            </a:solidFill>
            <a:ln w="952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Freeform 14">
              <a:extLst>
                <a:ext uri="{FF2B5EF4-FFF2-40B4-BE49-F238E27FC236}">
                  <a16:creationId xmlns:a16="http://schemas.microsoft.com/office/drawing/2014/main" id="{505107B5-47B3-4710-B1E9-27B5EB845E00}"/>
                </a:ext>
              </a:extLst>
            </p:cNvPr>
            <p:cNvSpPr>
              <a:spLocks/>
            </p:cNvSpPr>
            <p:nvPr/>
          </p:nvSpPr>
          <p:spPr bwMode="auto">
            <a:xfrm>
              <a:off x="2945" y="765"/>
              <a:ext cx="1710" cy="2521"/>
            </a:xfrm>
            <a:custGeom>
              <a:avLst/>
              <a:gdLst>
                <a:gd name="T0" fmla="*/ 995 w 1710"/>
                <a:gd name="T1" fmla="*/ 192 h 2521"/>
                <a:gd name="T2" fmla="*/ 1145 w 1710"/>
                <a:gd name="T3" fmla="*/ 529 h 2521"/>
                <a:gd name="T4" fmla="*/ 1503 w 1710"/>
                <a:gd name="T5" fmla="*/ 954 h 2521"/>
                <a:gd name="T6" fmla="*/ 1591 w 1710"/>
                <a:gd name="T7" fmla="*/ 1416 h 2521"/>
                <a:gd name="T8" fmla="*/ 1684 w 1710"/>
                <a:gd name="T9" fmla="*/ 1831 h 2521"/>
                <a:gd name="T10" fmla="*/ 1622 w 1710"/>
                <a:gd name="T11" fmla="*/ 2199 h 2521"/>
                <a:gd name="T12" fmla="*/ 1415 w 1710"/>
                <a:gd name="T13" fmla="*/ 2391 h 2521"/>
                <a:gd name="T14" fmla="*/ 1088 w 1710"/>
                <a:gd name="T15" fmla="*/ 2459 h 2521"/>
                <a:gd name="T16" fmla="*/ 808 w 1710"/>
                <a:gd name="T17" fmla="*/ 2287 h 2521"/>
                <a:gd name="T18" fmla="*/ 482 w 1710"/>
                <a:gd name="T19" fmla="*/ 2350 h 2521"/>
                <a:gd name="T20" fmla="*/ 233 w 1710"/>
                <a:gd name="T21" fmla="*/ 2469 h 2521"/>
                <a:gd name="T22" fmla="*/ 0 w 1710"/>
                <a:gd name="T23" fmla="*/ 2272 h 2521"/>
                <a:gd name="T24" fmla="*/ 26 w 1710"/>
                <a:gd name="T25" fmla="*/ 2225 h 2521"/>
                <a:gd name="T26" fmla="*/ 41 w 1710"/>
                <a:gd name="T27" fmla="*/ 2168 h 2521"/>
                <a:gd name="T28" fmla="*/ 52 w 1710"/>
                <a:gd name="T29" fmla="*/ 2116 h 2521"/>
                <a:gd name="T30" fmla="*/ 41 w 1710"/>
                <a:gd name="T31" fmla="*/ 2064 h 2521"/>
                <a:gd name="T32" fmla="*/ 47 w 1710"/>
                <a:gd name="T33" fmla="*/ 2013 h 2521"/>
                <a:gd name="T34" fmla="*/ 88 w 1710"/>
                <a:gd name="T35" fmla="*/ 1976 h 2521"/>
                <a:gd name="T36" fmla="*/ 104 w 1710"/>
                <a:gd name="T37" fmla="*/ 1930 h 2521"/>
                <a:gd name="T38" fmla="*/ 109 w 1710"/>
                <a:gd name="T39" fmla="*/ 1862 h 2521"/>
                <a:gd name="T40" fmla="*/ 140 w 1710"/>
                <a:gd name="T41" fmla="*/ 1852 h 2521"/>
                <a:gd name="T42" fmla="*/ 171 w 1710"/>
                <a:gd name="T43" fmla="*/ 1836 h 2521"/>
                <a:gd name="T44" fmla="*/ 186 w 1710"/>
                <a:gd name="T45" fmla="*/ 1862 h 2521"/>
                <a:gd name="T46" fmla="*/ 212 w 1710"/>
                <a:gd name="T47" fmla="*/ 1847 h 2521"/>
                <a:gd name="T48" fmla="*/ 238 w 1710"/>
                <a:gd name="T49" fmla="*/ 1847 h 2521"/>
                <a:gd name="T50" fmla="*/ 275 w 1710"/>
                <a:gd name="T51" fmla="*/ 1836 h 2521"/>
                <a:gd name="T52" fmla="*/ 306 w 1710"/>
                <a:gd name="T53" fmla="*/ 1831 h 2521"/>
                <a:gd name="T54" fmla="*/ 326 w 1710"/>
                <a:gd name="T55" fmla="*/ 1805 h 2521"/>
                <a:gd name="T56" fmla="*/ 368 w 1710"/>
                <a:gd name="T57" fmla="*/ 1790 h 2521"/>
                <a:gd name="T58" fmla="*/ 389 w 1710"/>
                <a:gd name="T59" fmla="*/ 1795 h 2521"/>
                <a:gd name="T60" fmla="*/ 420 w 1710"/>
                <a:gd name="T61" fmla="*/ 1821 h 2521"/>
                <a:gd name="T62" fmla="*/ 440 w 1710"/>
                <a:gd name="T63" fmla="*/ 1852 h 2521"/>
                <a:gd name="T64" fmla="*/ 466 w 1710"/>
                <a:gd name="T65" fmla="*/ 1867 h 2521"/>
                <a:gd name="T66" fmla="*/ 492 w 1710"/>
                <a:gd name="T67" fmla="*/ 1800 h 2521"/>
                <a:gd name="T68" fmla="*/ 497 w 1710"/>
                <a:gd name="T69" fmla="*/ 1738 h 2521"/>
                <a:gd name="T70" fmla="*/ 497 w 1710"/>
                <a:gd name="T71" fmla="*/ 1675 h 2521"/>
                <a:gd name="T72" fmla="*/ 534 w 1710"/>
                <a:gd name="T73" fmla="*/ 1644 h 2521"/>
                <a:gd name="T74" fmla="*/ 580 w 1710"/>
                <a:gd name="T75" fmla="*/ 1613 h 2521"/>
                <a:gd name="T76" fmla="*/ 570 w 1710"/>
                <a:gd name="T77" fmla="*/ 1551 h 2521"/>
                <a:gd name="T78" fmla="*/ 544 w 1710"/>
                <a:gd name="T79" fmla="*/ 1509 h 2521"/>
                <a:gd name="T80" fmla="*/ 528 w 1710"/>
                <a:gd name="T81" fmla="*/ 1468 h 2521"/>
                <a:gd name="T82" fmla="*/ 544 w 1710"/>
                <a:gd name="T83" fmla="*/ 1426 h 2521"/>
                <a:gd name="T84" fmla="*/ 570 w 1710"/>
                <a:gd name="T85" fmla="*/ 1401 h 2521"/>
                <a:gd name="T86" fmla="*/ 570 w 1710"/>
                <a:gd name="T87" fmla="*/ 1354 h 2521"/>
                <a:gd name="T88" fmla="*/ 539 w 1710"/>
                <a:gd name="T89" fmla="*/ 1297 h 2521"/>
                <a:gd name="T90" fmla="*/ 528 w 1710"/>
                <a:gd name="T91" fmla="*/ 1229 h 2521"/>
                <a:gd name="T92" fmla="*/ 539 w 1710"/>
                <a:gd name="T93" fmla="*/ 1172 h 2521"/>
                <a:gd name="T94" fmla="*/ 487 w 1710"/>
                <a:gd name="T95" fmla="*/ 1126 h 2521"/>
                <a:gd name="T96" fmla="*/ 466 w 1710"/>
                <a:gd name="T97" fmla="*/ 1079 h 2521"/>
                <a:gd name="T98" fmla="*/ 435 w 1710"/>
                <a:gd name="T99" fmla="*/ 1048 h 2521"/>
                <a:gd name="T100" fmla="*/ 409 w 1710"/>
                <a:gd name="T101" fmla="*/ 1012 h 2521"/>
                <a:gd name="T102" fmla="*/ 383 w 1710"/>
                <a:gd name="T103" fmla="*/ 965 h 2521"/>
                <a:gd name="T104" fmla="*/ 373 w 1710"/>
                <a:gd name="T105" fmla="*/ 918 h 2521"/>
                <a:gd name="T106" fmla="*/ 394 w 1710"/>
                <a:gd name="T107" fmla="*/ 877 h 2521"/>
                <a:gd name="T108" fmla="*/ 383 w 1710"/>
                <a:gd name="T109" fmla="*/ 851 h 2521"/>
                <a:gd name="T110" fmla="*/ 337 w 1710"/>
                <a:gd name="T111" fmla="*/ 871 h 2521"/>
                <a:gd name="T112" fmla="*/ 337 w 1710"/>
                <a:gd name="T113" fmla="*/ 840 h 2521"/>
                <a:gd name="T114" fmla="*/ 316 w 1710"/>
                <a:gd name="T115" fmla="*/ 794 h 2521"/>
                <a:gd name="T116" fmla="*/ 285 w 1710"/>
                <a:gd name="T117" fmla="*/ 737 h 2521"/>
                <a:gd name="T118" fmla="*/ 249 w 1710"/>
                <a:gd name="T119" fmla="*/ 680 h 2521"/>
                <a:gd name="T120" fmla="*/ 269 w 1710"/>
                <a:gd name="T121" fmla="*/ 576 h 2521"/>
                <a:gd name="T122" fmla="*/ 523 w 1710"/>
                <a:gd name="T123" fmla="*/ 348 h 2521"/>
                <a:gd name="T124" fmla="*/ 715 w 1710"/>
                <a:gd name="T125" fmla="*/ 62 h 2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10" h="2521">
                  <a:moveTo>
                    <a:pt x="891" y="5"/>
                  </a:moveTo>
                  <a:lnTo>
                    <a:pt x="902" y="5"/>
                  </a:lnTo>
                  <a:lnTo>
                    <a:pt x="917" y="5"/>
                  </a:lnTo>
                  <a:lnTo>
                    <a:pt x="928" y="5"/>
                  </a:lnTo>
                  <a:lnTo>
                    <a:pt x="933" y="10"/>
                  </a:lnTo>
                  <a:lnTo>
                    <a:pt x="943" y="10"/>
                  </a:lnTo>
                  <a:lnTo>
                    <a:pt x="953" y="16"/>
                  </a:lnTo>
                  <a:lnTo>
                    <a:pt x="953" y="21"/>
                  </a:lnTo>
                  <a:lnTo>
                    <a:pt x="948" y="26"/>
                  </a:lnTo>
                  <a:lnTo>
                    <a:pt x="938" y="26"/>
                  </a:lnTo>
                  <a:lnTo>
                    <a:pt x="933" y="31"/>
                  </a:lnTo>
                  <a:lnTo>
                    <a:pt x="922" y="36"/>
                  </a:lnTo>
                  <a:lnTo>
                    <a:pt x="917" y="47"/>
                  </a:lnTo>
                  <a:lnTo>
                    <a:pt x="917" y="52"/>
                  </a:lnTo>
                  <a:lnTo>
                    <a:pt x="912" y="62"/>
                  </a:lnTo>
                  <a:lnTo>
                    <a:pt x="907" y="68"/>
                  </a:lnTo>
                  <a:lnTo>
                    <a:pt x="902" y="78"/>
                  </a:lnTo>
                  <a:lnTo>
                    <a:pt x="902" y="88"/>
                  </a:lnTo>
                  <a:lnTo>
                    <a:pt x="907" y="99"/>
                  </a:lnTo>
                  <a:lnTo>
                    <a:pt x="912" y="109"/>
                  </a:lnTo>
                  <a:lnTo>
                    <a:pt x="917" y="114"/>
                  </a:lnTo>
                  <a:lnTo>
                    <a:pt x="928" y="114"/>
                  </a:lnTo>
                  <a:lnTo>
                    <a:pt x="933" y="119"/>
                  </a:lnTo>
                  <a:lnTo>
                    <a:pt x="938" y="130"/>
                  </a:lnTo>
                  <a:lnTo>
                    <a:pt x="943" y="135"/>
                  </a:lnTo>
                  <a:lnTo>
                    <a:pt x="943" y="150"/>
                  </a:lnTo>
                  <a:lnTo>
                    <a:pt x="938" y="156"/>
                  </a:lnTo>
                  <a:lnTo>
                    <a:pt x="933" y="166"/>
                  </a:lnTo>
                  <a:lnTo>
                    <a:pt x="928" y="171"/>
                  </a:lnTo>
                  <a:lnTo>
                    <a:pt x="928" y="182"/>
                  </a:lnTo>
                  <a:lnTo>
                    <a:pt x="933" y="192"/>
                  </a:lnTo>
                  <a:lnTo>
                    <a:pt x="933" y="202"/>
                  </a:lnTo>
                  <a:lnTo>
                    <a:pt x="943" y="208"/>
                  </a:lnTo>
                  <a:lnTo>
                    <a:pt x="948" y="213"/>
                  </a:lnTo>
                  <a:lnTo>
                    <a:pt x="964" y="208"/>
                  </a:lnTo>
                  <a:lnTo>
                    <a:pt x="969" y="202"/>
                  </a:lnTo>
                  <a:lnTo>
                    <a:pt x="974" y="197"/>
                  </a:lnTo>
                  <a:lnTo>
                    <a:pt x="985" y="192"/>
                  </a:lnTo>
                  <a:lnTo>
                    <a:pt x="985" y="192"/>
                  </a:lnTo>
                  <a:lnTo>
                    <a:pt x="995" y="192"/>
                  </a:lnTo>
                  <a:lnTo>
                    <a:pt x="1005" y="197"/>
                  </a:lnTo>
                  <a:lnTo>
                    <a:pt x="1010" y="202"/>
                  </a:lnTo>
                  <a:lnTo>
                    <a:pt x="1010" y="213"/>
                  </a:lnTo>
                  <a:lnTo>
                    <a:pt x="1010" y="228"/>
                  </a:lnTo>
                  <a:lnTo>
                    <a:pt x="1010" y="233"/>
                  </a:lnTo>
                  <a:lnTo>
                    <a:pt x="1010" y="249"/>
                  </a:lnTo>
                  <a:lnTo>
                    <a:pt x="1016" y="259"/>
                  </a:lnTo>
                  <a:lnTo>
                    <a:pt x="1016" y="270"/>
                  </a:lnTo>
                  <a:lnTo>
                    <a:pt x="1016" y="280"/>
                  </a:lnTo>
                  <a:lnTo>
                    <a:pt x="1016" y="291"/>
                  </a:lnTo>
                  <a:lnTo>
                    <a:pt x="1021" y="301"/>
                  </a:lnTo>
                  <a:lnTo>
                    <a:pt x="1026" y="311"/>
                  </a:lnTo>
                  <a:lnTo>
                    <a:pt x="1031" y="322"/>
                  </a:lnTo>
                  <a:lnTo>
                    <a:pt x="1031" y="327"/>
                  </a:lnTo>
                  <a:lnTo>
                    <a:pt x="1042" y="332"/>
                  </a:lnTo>
                  <a:lnTo>
                    <a:pt x="1047" y="337"/>
                  </a:lnTo>
                  <a:lnTo>
                    <a:pt x="1052" y="348"/>
                  </a:lnTo>
                  <a:lnTo>
                    <a:pt x="1057" y="353"/>
                  </a:lnTo>
                  <a:lnTo>
                    <a:pt x="1057" y="363"/>
                  </a:lnTo>
                  <a:lnTo>
                    <a:pt x="1062" y="374"/>
                  </a:lnTo>
                  <a:lnTo>
                    <a:pt x="1067" y="384"/>
                  </a:lnTo>
                  <a:lnTo>
                    <a:pt x="1073" y="389"/>
                  </a:lnTo>
                  <a:lnTo>
                    <a:pt x="1078" y="394"/>
                  </a:lnTo>
                  <a:lnTo>
                    <a:pt x="1083" y="405"/>
                  </a:lnTo>
                  <a:lnTo>
                    <a:pt x="1083" y="415"/>
                  </a:lnTo>
                  <a:lnTo>
                    <a:pt x="1083" y="425"/>
                  </a:lnTo>
                  <a:lnTo>
                    <a:pt x="1078" y="436"/>
                  </a:lnTo>
                  <a:lnTo>
                    <a:pt x="1078" y="446"/>
                  </a:lnTo>
                  <a:lnTo>
                    <a:pt x="1078" y="462"/>
                  </a:lnTo>
                  <a:lnTo>
                    <a:pt x="1083" y="467"/>
                  </a:lnTo>
                  <a:lnTo>
                    <a:pt x="1088" y="477"/>
                  </a:lnTo>
                  <a:lnTo>
                    <a:pt x="1093" y="482"/>
                  </a:lnTo>
                  <a:lnTo>
                    <a:pt x="1093" y="493"/>
                  </a:lnTo>
                  <a:lnTo>
                    <a:pt x="1099" y="503"/>
                  </a:lnTo>
                  <a:lnTo>
                    <a:pt x="1104" y="508"/>
                  </a:lnTo>
                  <a:lnTo>
                    <a:pt x="1109" y="514"/>
                  </a:lnTo>
                  <a:lnTo>
                    <a:pt x="1119" y="519"/>
                  </a:lnTo>
                  <a:lnTo>
                    <a:pt x="1130" y="524"/>
                  </a:lnTo>
                  <a:lnTo>
                    <a:pt x="1135" y="529"/>
                  </a:lnTo>
                  <a:lnTo>
                    <a:pt x="1145" y="529"/>
                  </a:lnTo>
                  <a:lnTo>
                    <a:pt x="1156" y="529"/>
                  </a:lnTo>
                  <a:lnTo>
                    <a:pt x="1166" y="529"/>
                  </a:lnTo>
                  <a:lnTo>
                    <a:pt x="1176" y="534"/>
                  </a:lnTo>
                  <a:lnTo>
                    <a:pt x="1181" y="540"/>
                  </a:lnTo>
                  <a:lnTo>
                    <a:pt x="1187" y="545"/>
                  </a:lnTo>
                  <a:lnTo>
                    <a:pt x="1197" y="550"/>
                  </a:lnTo>
                  <a:lnTo>
                    <a:pt x="1197" y="560"/>
                  </a:lnTo>
                  <a:lnTo>
                    <a:pt x="1202" y="565"/>
                  </a:lnTo>
                  <a:lnTo>
                    <a:pt x="1207" y="576"/>
                  </a:lnTo>
                  <a:lnTo>
                    <a:pt x="1218" y="581"/>
                  </a:lnTo>
                  <a:lnTo>
                    <a:pt x="1223" y="586"/>
                  </a:lnTo>
                  <a:lnTo>
                    <a:pt x="1223" y="586"/>
                  </a:lnTo>
                  <a:lnTo>
                    <a:pt x="1228" y="586"/>
                  </a:lnTo>
                  <a:lnTo>
                    <a:pt x="1238" y="617"/>
                  </a:lnTo>
                  <a:lnTo>
                    <a:pt x="1327" y="612"/>
                  </a:lnTo>
                  <a:lnTo>
                    <a:pt x="1425" y="700"/>
                  </a:lnTo>
                  <a:lnTo>
                    <a:pt x="1425" y="705"/>
                  </a:lnTo>
                  <a:lnTo>
                    <a:pt x="1425" y="716"/>
                  </a:lnTo>
                  <a:lnTo>
                    <a:pt x="1430" y="731"/>
                  </a:lnTo>
                  <a:lnTo>
                    <a:pt x="1430" y="742"/>
                  </a:lnTo>
                  <a:lnTo>
                    <a:pt x="1430" y="757"/>
                  </a:lnTo>
                  <a:lnTo>
                    <a:pt x="1430" y="768"/>
                  </a:lnTo>
                  <a:lnTo>
                    <a:pt x="1435" y="778"/>
                  </a:lnTo>
                  <a:lnTo>
                    <a:pt x="1435" y="794"/>
                  </a:lnTo>
                  <a:lnTo>
                    <a:pt x="1435" y="804"/>
                  </a:lnTo>
                  <a:lnTo>
                    <a:pt x="1441" y="820"/>
                  </a:lnTo>
                  <a:lnTo>
                    <a:pt x="1441" y="830"/>
                  </a:lnTo>
                  <a:lnTo>
                    <a:pt x="1441" y="835"/>
                  </a:lnTo>
                  <a:lnTo>
                    <a:pt x="1441" y="840"/>
                  </a:lnTo>
                  <a:lnTo>
                    <a:pt x="1441" y="856"/>
                  </a:lnTo>
                  <a:lnTo>
                    <a:pt x="1446" y="856"/>
                  </a:lnTo>
                  <a:lnTo>
                    <a:pt x="1451" y="871"/>
                  </a:lnTo>
                  <a:lnTo>
                    <a:pt x="1456" y="882"/>
                  </a:lnTo>
                  <a:lnTo>
                    <a:pt x="1467" y="892"/>
                  </a:lnTo>
                  <a:lnTo>
                    <a:pt x="1472" y="908"/>
                  </a:lnTo>
                  <a:lnTo>
                    <a:pt x="1482" y="918"/>
                  </a:lnTo>
                  <a:lnTo>
                    <a:pt x="1487" y="929"/>
                  </a:lnTo>
                  <a:lnTo>
                    <a:pt x="1487" y="929"/>
                  </a:lnTo>
                  <a:lnTo>
                    <a:pt x="1498" y="944"/>
                  </a:lnTo>
                  <a:lnTo>
                    <a:pt x="1503" y="954"/>
                  </a:lnTo>
                  <a:lnTo>
                    <a:pt x="1513" y="970"/>
                  </a:lnTo>
                  <a:lnTo>
                    <a:pt x="1518" y="980"/>
                  </a:lnTo>
                  <a:lnTo>
                    <a:pt x="1524" y="991"/>
                  </a:lnTo>
                  <a:lnTo>
                    <a:pt x="1529" y="991"/>
                  </a:lnTo>
                  <a:lnTo>
                    <a:pt x="1534" y="1006"/>
                  </a:lnTo>
                  <a:lnTo>
                    <a:pt x="1539" y="1017"/>
                  </a:lnTo>
                  <a:lnTo>
                    <a:pt x="1549" y="1032"/>
                  </a:lnTo>
                  <a:lnTo>
                    <a:pt x="1555" y="1043"/>
                  </a:lnTo>
                  <a:lnTo>
                    <a:pt x="1565" y="1053"/>
                  </a:lnTo>
                  <a:lnTo>
                    <a:pt x="1570" y="1069"/>
                  </a:lnTo>
                  <a:lnTo>
                    <a:pt x="1581" y="1079"/>
                  </a:lnTo>
                  <a:lnTo>
                    <a:pt x="1581" y="1084"/>
                  </a:lnTo>
                  <a:lnTo>
                    <a:pt x="1586" y="1094"/>
                  </a:lnTo>
                  <a:lnTo>
                    <a:pt x="1591" y="1100"/>
                  </a:lnTo>
                  <a:lnTo>
                    <a:pt x="1596" y="1105"/>
                  </a:lnTo>
                  <a:lnTo>
                    <a:pt x="1601" y="1120"/>
                  </a:lnTo>
                  <a:lnTo>
                    <a:pt x="1612" y="1131"/>
                  </a:lnTo>
                  <a:lnTo>
                    <a:pt x="1586" y="1152"/>
                  </a:lnTo>
                  <a:lnTo>
                    <a:pt x="1555" y="1183"/>
                  </a:lnTo>
                  <a:lnTo>
                    <a:pt x="1560" y="1193"/>
                  </a:lnTo>
                  <a:lnTo>
                    <a:pt x="1560" y="1203"/>
                  </a:lnTo>
                  <a:lnTo>
                    <a:pt x="1565" y="1219"/>
                  </a:lnTo>
                  <a:lnTo>
                    <a:pt x="1565" y="1229"/>
                  </a:lnTo>
                  <a:lnTo>
                    <a:pt x="1570" y="1240"/>
                  </a:lnTo>
                  <a:lnTo>
                    <a:pt x="1575" y="1255"/>
                  </a:lnTo>
                  <a:lnTo>
                    <a:pt x="1575" y="1266"/>
                  </a:lnTo>
                  <a:lnTo>
                    <a:pt x="1581" y="1281"/>
                  </a:lnTo>
                  <a:lnTo>
                    <a:pt x="1581" y="1292"/>
                  </a:lnTo>
                  <a:lnTo>
                    <a:pt x="1586" y="1302"/>
                  </a:lnTo>
                  <a:lnTo>
                    <a:pt x="1586" y="1318"/>
                  </a:lnTo>
                  <a:lnTo>
                    <a:pt x="1591" y="1318"/>
                  </a:lnTo>
                  <a:lnTo>
                    <a:pt x="1591" y="1328"/>
                  </a:lnTo>
                  <a:lnTo>
                    <a:pt x="1596" y="1343"/>
                  </a:lnTo>
                  <a:lnTo>
                    <a:pt x="1596" y="1354"/>
                  </a:lnTo>
                  <a:lnTo>
                    <a:pt x="1601" y="1369"/>
                  </a:lnTo>
                  <a:lnTo>
                    <a:pt x="1596" y="1375"/>
                  </a:lnTo>
                  <a:lnTo>
                    <a:pt x="1596" y="1390"/>
                  </a:lnTo>
                  <a:lnTo>
                    <a:pt x="1591" y="1401"/>
                  </a:lnTo>
                  <a:lnTo>
                    <a:pt x="1591" y="1411"/>
                  </a:lnTo>
                  <a:lnTo>
                    <a:pt x="1591" y="1416"/>
                  </a:lnTo>
                  <a:lnTo>
                    <a:pt x="1586" y="1426"/>
                  </a:lnTo>
                  <a:lnTo>
                    <a:pt x="1586" y="1437"/>
                  </a:lnTo>
                  <a:lnTo>
                    <a:pt x="1581" y="1452"/>
                  </a:lnTo>
                  <a:lnTo>
                    <a:pt x="1581" y="1463"/>
                  </a:lnTo>
                  <a:lnTo>
                    <a:pt x="1575" y="1478"/>
                  </a:lnTo>
                  <a:lnTo>
                    <a:pt x="1575" y="1489"/>
                  </a:lnTo>
                  <a:lnTo>
                    <a:pt x="1570" y="1499"/>
                  </a:lnTo>
                  <a:lnTo>
                    <a:pt x="1565" y="1515"/>
                  </a:lnTo>
                  <a:lnTo>
                    <a:pt x="1565" y="1525"/>
                  </a:lnTo>
                  <a:lnTo>
                    <a:pt x="1565" y="1541"/>
                  </a:lnTo>
                  <a:lnTo>
                    <a:pt x="1560" y="1551"/>
                  </a:lnTo>
                  <a:lnTo>
                    <a:pt x="1560" y="1566"/>
                  </a:lnTo>
                  <a:lnTo>
                    <a:pt x="1555" y="1577"/>
                  </a:lnTo>
                  <a:lnTo>
                    <a:pt x="1555" y="1577"/>
                  </a:lnTo>
                  <a:lnTo>
                    <a:pt x="1555" y="1592"/>
                  </a:lnTo>
                  <a:lnTo>
                    <a:pt x="1549" y="1603"/>
                  </a:lnTo>
                  <a:lnTo>
                    <a:pt x="1549" y="1603"/>
                  </a:lnTo>
                  <a:lnTo>
                    <a:pt x="1555" y="1608"/>
                  </a:lnTo>
                  <a:lnTo>
                    <a:pt x="1560" y="1618"/>
                  </a:lnTo>
                  <a:lnTo>
                    <a:pt x="1565" y="1634"/>
                  </a:lnTo>
                  <a:lnTo>
                    <a:pt x="1575" y="1644"/>
                  </a:lnTo>
                  <a:lnTo>
                    <a:pt x="1581" y="1655"/>
                  </a:lnTo>
                  <a:lnTo>
                    <a:pt x="1591" y="1665"/>
                  </a:lnTo>
                  <a:lnTo>
                    <a:pt x="1591" y="1670"/>
                  </a:lnTo>
                  <a:lnTo>
                    <a:pt x="1596" y="1681"/>
                  </a:lnTo>
                  <a:lnTo>
                    <a:pt x="1601" y="1696"/>
                  </a:lnTo>
                  <a:lnTo>
                    <a:pt x="1612" y="1707"/>
                  </a:lnTo>
                  <a:lnTo>
                    <a:pt x="1617" y="1717"/>
                  </a:lnTo>
                  <a:lnTo>
                    <a:pt x="1627" y="1732"/>
                  </a:lnTo>
                  <a:lnTo>
                    <a:pt x="1627" y="1732"/>
                  </a:lnTo>
                  <a:lnTo>
                    <a:pt x="1632" y="1743"/>
                  </a:lnTo>
                  <a:lnTo>
                    <a:pt x="1638" y="1758"/>
                  </a:lnTo>
                  <a:lnTo>
                    <a:pt x="1648" y="1769"/>
                  </a:lnTo>
                  <a:lnTo>
                    <a:pt x="1653" y="1779"/>
                  </a:lnTo>
                  <a:lnTo>
                    <a:pt x="1663" y="1795"/>
                  </a:lnTo>
                  <a:lnTo>
                    <a:pt x="1669" y="1805"/>
                  </a:lnTo>
                  <a:lnTo>
                    <a:pt x="1674" y="1815"/>
                  </a:lnTo>
                  <a:lnTo>
                    <a:pt x="1679" y="1826"/>
                  </a:lnTo>
                  <a:lnTo>
                    <a:pt x="1679" y="1831"/>
                  </a:lnTo>
                  <a:lnTo>
                    <a:pt x="1684" y="1831"/>
                  </a:lnTo>
                  <a:lnTo>
                    <a:pt x="1689" y="1841"/>
                  </a:lnTo>
                  <a:lnTo>
                    <a:pt x="1695" y="1847"/>
                  </a:lnTo>
                  <a:lnTo>
                    <a:pt x="1700" y="1857"/>
                  </a:lnTo>
                  <a:lnTo>
                    <a:pt x="1705" y="1862"/>
                  </a:lnTo>
                  <a:lnTo>
                    <a:pt x="1710" y="1873"/>
                  </a:lnTo>
                  <a:lnTo>
                    <a:pt x="1710" y="1883"/>
                  </a:lnTo>
                  <a:lnTo>
                    <a:pt x="1705" y="1893"/>
                  </a:lnTo>
                  <a:lnTo>
                    <a:pt x="1700" y="1904"/>
                  </a:lnTo>
                  <a:lnTo>
                    <a:pt x="1695" y="1909"/>
                  </a:lnTo>
                  <a:lnTo>
                    <a:pt x="1689" y="1914"/>
                  </a:lnTo>
                  <a:lnTo>
                    <a:pt x="1684" y="1919"/>
                  </a:lnTo>
                  <a:lnTo>
                    <a:pt x="1679" y="1930"/>
                  </a:lnTo>
                  <a:lnTo>
                    <a:pt x="1674" y="1935"/>
                  </a:lnTo>
                  <a:lnTo>
                    <a:pt x="1674" y="1945"/>
                  </a:lnTo>
                  <a:lnTo>
                    <a:pt x="1669" y="1961"/>
                  </a:lnTo>
                  <a:lnTo>
                    <a:pt x="1669" y="1971"/>
                  </a:lnTo>
                  <a:lnTo>
                    <a:pt x="1669" y="1981"/>
                  </a:lnTo>
                  <a:lnTo>
                    <a:pt x="1663" y="1992"/>
                  </a:lnTo>
                  <a:lnTo>
                    <a:pt x="1658" y="1992"/>
                  </a:lnTo>
                  <a:lnTo>
                    <a:pt x="1653" y="2002"/>
                  </a:lnTo>
                  <a:lnTo>
                    <a:pt x="1648" y="2013"/>
                  </a:lnTo>
                  <a:lnTo>
                    <a:pt x="1648" y="2023"/>
                  </a:lnTo>
                  <a:lnTo>
                    <a:pt x="1643" y="2028"/>
                  </a:lnTo>
                  <a:lnTo>
                    <a:pt x="1643" y="2044"/>
                  </a:lnTo>
                  <a:lnTo>
                    <a:pt x="1638" y="2049"/>
                  </a:lnTo>
                  <a:lnTo>
                    <a:pt x="1632" y="2059"/>
                  </a:lnTo>
                  <a:lnTo>
                    <a:pt x="1632" y="2064"/>
                  </a:lnTo>
                  <a:lnTo>
                    <a:pt x="1627" y="2075"/>
                  </a:lnTo>
                  <a:lnTo>
                    <a:pt x="1622" y="2085"/>
                  </a:lnTo>
                  <a:lnTo>
                    <a:pt x="1622" y="2096"/>
                  </a:lnTo>
                  <a:lnTo>
                    <a:pt x="1622" y="2106"/>
                  </a:lnTo>
                  <a:lnTo>
                    <a:pt x="1617" y="2116"/>
                  </a:lnTo>
                  <a:lnTo>
                    <a:pt x="1617" y="2127"/>
                  </a:lnTo>
                  <a:lnTo>
                    <a:pt x="1617" y="2137"/>
                  </a:lnTo>
                  <a:lnTo>
                    <a:pt x="1617" y="2147"/>
                  </a:lnTo>
                  <a:lnTo>
                    <a:pt x="1617" y="2158"/>
                  </a:lnTo>
                  <a:lnTo>
                    <a:pt x="1617" y="2168"/>
                  </a:lnTo>
                  <a:lnTo>
                    <a:pt x="1617" y="2179"/>
                  </a:lnTo>
                  <a:lnTo>
                    <a:pt x="1622" y="2189"/>
                  </a:lnTo>
                  <a:lnTo>
                    <a:pt x="1622" y="2199"/>
                  </a:lnTo>
                  <a:lnTo>
                    <a:pt x="1627" y="2210"/>
                  </a:lnTo>
                  <a:lnTo>
                    <a:pt x="1627" y="2220"/>
                  </a:lnTo>
                  <a:lnTo>
                    <a:pt x="1627" y="2230"/>
                  </a:lnTo>
                  <a:lnTo>
                    <a:pt x="1627" y="2241"/>
                  </a:lnTo>
                  <a:lnTo>
                    <a:pt x="1627" y="2251"/>
                  </a:lnTo>
                  <a:lnTo>
                    <a:pt x="1632" y="2267"/>
                  </a:lnTo>
                  <a:lnTo>
                    <a:pt x="1632" y="2277"/>
                  </a:lnTo>
                  <a:lnTo>
                    <a:pt x="1632" y="2287"/>
                  </a:lnTo>
                  <a:lnTo>
                    <a:pt x="1627" y="2298"/>
                  </a:lnTo>
                  <a:lnTo>
                    <a:pt x="1627" y="2308"/>
                  </a:lnTo>
                  <a:lnTo>
                    <a:pt x="1622" y="2319"/>
                  </a:lnTo>
                  <a:lnTo>
                    <a:pt x="1617" y="2329"/>
                  </a:lnTo>
                  <a:lnTo>
                    <a:pt x="1617" y="2339"/>
                  </a:lnTo>
                  <a:lnTo>
                    <a:pt x="1612" y="2345"/>
                  </a:lnTo>
                  <a:lnTo>
                    <a:pt x="1606" y="2350"/>
                  </a:lnTo>
                  <a:lnTo>
                    <a:pt x="1601" y="2360"/>
                  </a:lnTo>
                  <a:lnTo>
                    <a:pt x="1601" y="2370"/>
                  </a:lnTo>
                  <a:lnTo>
                    <a:pt x="1596" y="2381"/>
                  </a:lnTo>
                  <a:lnTo>
                    <a:pt x="1591" y="2386"/>
                  </a:lnTo>
                  <a:lnTo>
                    <a:pt x="1581" y="2391"/>
                  </a:lnTo>
                  <a:lnTo>
                    <a:pt x="1570" y="2391"/>
                  </a:lnTo>
                  <a:lnTo>
                    <a:pt x="1560" y="2396"/>
                  </a:lnTo>
                  <a:lnTo>
                    <a:pt x="1549" y="2396"/>
                  </a:lnTo>
                  <a:lnTo>
                    <a:pt x="1539" y="2402"/>
                  </a:lnTo>
                  <a:lnTo>
                    <a:pt x="1534" y="2407"/>
                  </a:lnTo>
                  <a:lnTo>
                    <a:pt x="1524" y="2412"/>
                  </a:lnTo>
                  <a:lnTo>
                    <a:pt x="1518" y="2417"/>
                  </a:lnTo>
                  <a:lnTo>
                    <a:pt x="1518" y="2417"/>
                  </a:lnTo>
                  <a:lnTo>
                    <a:pt x="1508" y="2422"/>
                  </a:lnTo>
                  <a:lnTo>
                    <a:pt x="1503" y="2428"/>
                  </a:lnTo>
                  <a:lnTo>
                    <a:pt x="1498" y="2422"/>
                  </a:lnTo>
                  <a:lnTo>
                    <a:pt x="1487" y="2417"/>
                  </a:lnTo>
                  <a:lnTo>
                    <a:pt x="1477" y="2417"/>
                  </a:lnTo>
                  <a:lnTo>
                    <a:pt x="1472" y="2412"/>
                  </a:lnTo>
                  <a:lnTo>
                    <a:pt x="1461" y="2407"/>
                  </a:lnTo>
                  <a:lnTo>
                    <a:pt x="1451" y="2402"/>
                  </a:lnTo>
                  <a:lnTo>
                    <a:pt x="1441" y="2402"/>
                  </a:lnTo>
                  <a:lnTo>
                    <a:pt x="1430" y="2396"/>
                  </a:lnTo>
                  <a:lnTo>
                    <a:pt x="1425" y="2396"/>
                  </a:lnTo>
                  <a:lnTo>
                    <a:pt x="1415" y="2391"/>
                  </a:lnTo>
                  <a:lnTo>
                    <a:pt x="1410" y="2386"/>
                  </a:lnTo>
                  <a:lnTo>
                    <a:pt x="1399" y="2381"/>
                  </a:lnTo>
                  <a:lnTo>
                    <a:pt x="1394" y="2376"/>
                  </a:lnTo>
                  <a:lnTo>
                    <a:pt x="1384" y="2370"/>
                  </a:lnTo>
                  <a:lnTo>
                    <a:pt x="1378" y="2370"/>
                  </a:lnTo>
                  <a:lnTo>
                    <a:pt x="1363" y="2365"/>
                  </a:lnTo>
                  <a:lnTo>
                    <a:pt x="1353" y="2365"/>
                  </a:lnTo>
                  <a:lnTo>
                    <a:pt x="1342" y="2370"/>
                  </a:lnTo>
                  <a:lnTo>
                    <a:pt x="1332" y="2376"/>
                  </a:lnTo>
                  <a:lnTo>
                    <a:pt x="1327" y="2381"/>
                  </a:lnTo>
                  <a:lnTo>
                    <a:pt x="1321" y="2386"/>
                  </a:lnTo>
                  <a:lnTo>
                    <a:pt x="1316" y="2396"/>
                  </a:lnTo>
                  <a:lnTo>
                    <a:pt x="1311" y="2402"/>
                  </a:lnTo>
                  <a:lnTo>
                    <a:pt x="1306" y="2412"/>
                  </a:lnTo>
                  <a:lnTo>
                    <a:pt x="1301" y="2422"/>
                  </a:lnTo>
                  <a:lnTo>
                    <a:pt x="1301" y="2428"/>
                  </a:lnTo>
                  <a:lnTo>
                    <a:pt x="1296" y="2438"/>
                  </a:lnTo>
                  <a:lnTo>
                    <a:pt x="1285" y="2443"/>
                  </a:lnTo>
                  <a:lnTo>
                    <a:pt x="1280" y="2448"/>
                  </a:lnTo>
                  <a:lnTo>
                    <a:pt x="1275" y="2453"/>
                  </a:lnTo>
                  <a:lnTo>
                    <a:pt x="1264" y="2459"/>
                  </a:lnTo>
                  <a:lnTo>
                    <a:pt x="1254" y="2459"/>
                  </a:lnTo>
                  <a:lnTo>
                    <a:pt x="1244" y="2453"/>
                  </a:lnTo>
                  <a:lnTo>
                    <a:pt x="1233" y="2448"/>
                  </a:lnTo>
                  <a:lnTo>
                    <a:pt x="1228" y="2448"/>
                  </a:lnTo>
                  <a:lnTo>
                    <a:pt x="1218" y="2443"/>
                  </a:lnTo>
                  <a:lnTo>
                    <a:pt x="1207" y="2443"/>
                  </a:lnTo>
                  <a:lnTo>
                    <a:pt x="1197" y="2443"/>
                  </a:lnTo>
                  <a:lnTo>
                    <a:pt x="1181" y="2443"/>
                  </a:lnTo>
                  <a:lnTo>
                    <a:pt x="1171" y="2443"/>
                  </a:lnTo>
                  <a:lnTo>
                    <a:pt x="1161" y="2438"/>
                  </a:lnTo>
                  <a:lnTo>
                    <a:pt x="1150" y="2438"/>
                  </a:lnTo>
                  <a:lnTo>
                    <a:pt x="1140" y="2443"/>
                  </a:lnTo>
                  <a:lnTo>
                    <a:pt x="1135" y="2448"/>
                  </a:lnTo>
                  <a:lnTo>
                    <a:pt x="1130" y="2453"/>
                  </a:lnTo>
                  <a:lnTo>
                    <a:pt x="1119" y="2459"/>
                  </a:lnTo>
                  <a:lnTo>
                    <a:pt x="1114" y="2464"/>
                  </a:lnTo>
                  <a:lnTo>
                    <a:pt x="1109" y="2464"/>
                  </a:lnTo>
                  <a:lnTo>
                    <a:pt x="1099" y="2464"/>
                  </a:lnTo>
                  <a:lnTo>
                    <a:pt x="1088" y="2459"/>
                  </a:lnTo>
                  <a:lnTo>
                    <a:pt x="1078" y="2459"/>
                  </a:lnTo>
                  <a:lnTo>
                    <a:pt x="1073" y="2453"/>
                  </a:lnTo>
                  <a:lnTo>
                    <a:pt x="1062" y="2448"/>
                  </a:lnTo>
                  <a:lnTo>
                    <a:pt x="1052" y="2443"/>
                  </a:lnTo>
                  <a:lnTo>
                    <a:pt x="1042" y="2443"/>
                  </a:lnTo>
                  <a:lnTo>
                    <a:pt x="1031" y="2438"/>
                  </a:lnTo>
                  <a:lnTo>
                    <a:pt x="1021" y="2438"/>
                  </a:lnTo>
                  <a:lnTo>
                    <a:pt x="1010" y="2438"/>
                  </a:lnTo>
                  <a:lnTo>
                    <a:pt x="1005" y="2433"/>
                  </a:lnTo>
                  <a:lnTo>
                    <a:pt x="995" y="2428"/>
                  </a:lnTo>
                  <a:lnTo>
                    <a:pt x="990" y="2422"/>
                  </a:lnTo>
                  <a:lnTo>
                    <a:pt x="985" y="2422"/>
                  </a:lnTo>
                  <a:lnTo>
                    <a:pt x="985" y="2417"/>
                  </a:lnTo>
                  <a:lnTo>
                    <a:pt x="979" y="2407"/>
                  </a:lnTo>
                  <a:lnTo>
                    <a:pt x="974" y="2402"/>
                  </a:lnTo>
                  <a:lnTo>
                    <a:pt x="964" y="2396"/>
                  </a:lnTo>
                  <a:lnTo>
                    <a:pt x="953" y="2391"/>
                  </a:lnTo>
                  <a:lnTo>
                    <a:pt x="948" y="2391"/>
                  </a:lnTo>
                  <a:lnTo>
                    <a:pt x="938" y="2386"/>
                  </a:lnTo>
                  <a:lnTo>
                    <a:pt x="928" y="2381"/>
                  </a:lnTo>
                  <a:lnTo>
                    <a:pt x="922" y="2376"/>
                  </a:lnTo>
                  <a:lnTo>
                    <a:pt x="917" y="2370"/>
                  </a:lnTo>
                  <a:lnTo>
                    <a:pt x="912" y="2360"/>
                  </a:lnTo>
                  <a:lnTo>
                    <a:pt x="907" y="2355"/>
                  </a:lnTo>
                  <a:lnTo>
                    <a:pt x="902" y="2350"/>
                  </a:lnTo>
                  <a:lnTo>
                    <a:pt x="896" y="2345"/>
                  </a:lnTo>
                  <a:lnTo>
                    <a:pt x="886" y="2334"/>
                  </a:lnTo>
                  <a:lnTo>
                    <a:pt x="886" y="2324"/>
                  </a:lnTo>
                  <a:lnTo>
                    <a:pt x="886" y="2313"/>
                  </a:lnTo>
                  <a:lnTo>
                    <a:pt x="886" y="2303"/>
                  </a:lnTo>
                  <a:lnTo>
                    <a:pt x="881" y="2293"/>
                  </a:lnTo>
                  <a:lnTo>
                    <a:pt x="871" y="2298"/>
                  </a:lnTo>
                  <a:lnTo>
                    <a:pt x="865" y="2303"/>
                  </a:lnTo>
                  <a:lnTo>
                    <a:pt x="855" y="2308"/>
                  </a:lnTo>
                  <a:lnTo>
                    <a:pt x="850" y="2308"/>
                  </a:lnTo>
                  <a:lnTo>
                    <a:pt x="839" y="2303"/>
                  </a:lnTo>
                  <a:lnTo>
                    <a:pt x="834" y="2298"/>
                  </a:lnTo>
                  <a:lnTo>
                    <a:pt x="824" y="2293"/>
                  </a:lnTo>
                  <a:lnTo>
                    <a:pt x="814" y="2293"/>
                  </a:lnTo>
                  <a:lnTo>
                    <a:pt x="808" y="2287"/>
                  </a:lnTo>
                  <a:lnTo>
                    <a:pt x="798" y="2282"/>
                  </a:lnTo>
                  <a:lnTo>
                    <a:pt x="793" y="2277"/>
                  </a:lnTo>
                  <a:lnTo>
                    <a:pt x="777" y="2277"/>
                  </a:lnTo>
                  <a:lnTo>
                    <a:pt x="767" y="2277"/>
                  </a:lnTo>
                  <a:lnTo>
                    <a:pt x="762" y="2287"/>
                  </a:lnTo>
                  <a:lnTo>
                    <a:pt x="757" y="2293"/>
                  </a:lnTo>
                  <a:lnTo>
                    <a:pt x="751" y="2303"/>
                  </a:lnTo>
                  <a:lnTo>
                    <a:pt x="751" y="2308"/>
                  </a:lnTo>
                  <a:lnTo>
                    <a:pt x="746" y="2319"/>
                  </a:lnTo>
                  <a:lnTo>
                    <a:pt x="741" y="2324"/>
                  </a:lnTo>
                  <a:lnTo>
                    <a:pt x="736" y="2334"/>
                  </a:lnTo>
                  <a:lnTo>
                    <a:pt x="731" y="2339"/>
                  </a:lnTo>
                  <a:lnTo>
                    <a:pt x="725" y="2345"/>
                  </a:lnTo>
                  <a:lnTo>
                    <a:pt x="720" y="2350"/>
                  </a:lnTo>
                  <a:lnTo>
                    <a:pt x="715" y="2350"/>
                  </a:lnTo>
                  <a:lnTo>
                    <a:pt x="705" y="2355"/>
                  </a:lnTo>
                  <a:lnTo>
                    <a:pt x="694" y="2355"/>
                  </a:lnTo>
                  <a:lnTo>
                    <a:pt x="684" y="2360"/>
                  </a:lnTo>
                  <a:lnTo>
                    <a:pt x="674" y="2360"/>
                  </a:lnTo>
                  <a:lnTo>
                    <a:pt x="663" y="2365"/>
                  </a:lnTo>
                  <a:lnTo>
                    <a:pt x="658" y="2370"/>
                  </a:lnTo>
                  <a:lnTo>
                    <a:pt x="648" y="2370"/>
                  </a:lnTo>
                  <a:lnTo>
                    <a:pt x="637" y="2376"/>
                  </a:lnTo>
                  <a:lnTo>
                    <a:pt x="627" y="2376"/>
                  </a:lnTo>
                  <a:lnTo>
                    <a:pt x="617" y="2381"/>
                  </a:lnTo>
                  <a:lnTo>
                    <a:pt x="606" y="2381"/>
                  </a:lnTo>
                  <a:lnTo>
                    <a:pt x="596" y="2381"/>
                  </a:lnTo>
                  <a:lnTo>
                    <a:pt x="596" y="2381"/>
                  </a:lnTo>
                  <a:lnTo>
                    <a:pt x="580" y="2381"/>
                  </a:lnTo>
                  <a:lnTo>
                    <a:pt x="570" y="2381"/>
                  </a:lnTo>
                  <a:lnTo>
                    <a:pt x="560" y="2381"/>
                  </a:lnTo>
                  <a:lnTo>
                    <a:pt x="549" y="2376"/>
                  </a:lnTo>
                  <a:lnTo>
                    <a:pt x="544" y="2370"/>
                  </a:lnTo>
                  <a:lnTo>
                    <a:pt x="534" y="2370"/>
                  </a:lnTo>
                  <a:lnTo>
                    <a:pt x="528" y="2360"/>
                  </a:lnTo>
                  <a:lnTo>
                    <a:pt x="518" y="2355"/>
                  </a:lnTo>
                  <a:lnTo>
                    <a:pt x="513" y="2350"/>
                  </a:lnTo>
                  <a:lnTo>
                    <a:pt x="503" y="2350"/>
                  </a:lnTo>
                  <a:lnTo>
                    <a:pt x="492" y="2345"/>
                  </a:lnTo>
                  <a:lnTo>
                    <a:pt x="482" y="2350"/>
                  </a:lnTo>
                  <a:lnTo>
                    <a:pt x="477" y="2355"/>
                  </a:lnTo>
                  <a:lnTo>
                    <a:pt x="471" y="2365"/>
                  </a:lnTo>
                  <a:lnTo>
                    <a:pt x="471" y="2381"/>
                  </a:lnTo>
                  <a:lnTo>
                    <a:pt x="477" y="2391"/>
                  </a:lnTo>
                  <a:lnTo>
                    <a:pt x="471" y="2402"/>
                  </a:lnTo>
                  <a:lnTo>
                    <a:pt x="466" y="2407"/>
                  </a:lnTo>
                  <a:lnTo>
                    <a:pt x="456" y="2412"/>
                  </a:lnTo>
                  <a:lnTo>
                    <a:pt x="451" y="2412"/>
                  </a:lnTo>
                  <a:lnTo>
                    <a:pt x="451" y="2412"/>
                  </a:lnTo>
                  <a:lnTo>
                    <a:pt x="440" y="2417"/>
                  </a:lnTo>
                  <a:lnTo>
                    <a:pt x="430" y="2422"/>
                  </a:lnTo>
                  <a:lnTo>
                    <a:pt x="425" y="2428"/>
                  </a:lnTo>
                  <a:lnTo>
                    <a:pt x="420" y="2438"/>
                  </a:lnTo>
                  <a:lnTo>
                    <a:pt x="420" y="2448"/>
                  </a:lnTo>
                  <a:lnTo>
                    <a:pt x="414" y="2453"/>
                  </a:lnTo>
                  <a:lnTo>
                    <a:pt x="414" y="2464"/>
                  </a:lnTo>
                  <a:lnTo>
                    <a:pt x="409" y="2474"/>
                  </a:lnTo>
                  <a:lnTo>
                    <a:pt x="399" y="2479"/>
                  </a:lnTo>
                  <a:lnTo>
                    <a:pt x="394" y="2485"/>
                  </a:lnTo>
                  <a:lnTo>
                    <a:pt x="389" y="2490"/>
                  </a:lnTo>
                  <a:lnTo>
                    <a:pt x="383" y="2500"/>
                  </a:lnTo>
                  <a:lnTo>
                    <a:pt x="378" y="2505"/>
                  </a:lnTo>
                  <a:lnTo>
                    <a:pt x="368" y="2510"/>
                  </a:lnTo>
                  <a:lnTo>
                    <a:pt x="363" y="2516"/>
                  </a:lnTo>
                  <a:lnTo>
                    <a:pt x="352" y="2521"/>
                  </a:lnTo>
                  <a:lnTo>
                    <a:pt x="347" y="2516"/>
                  </a:lnTo>
                  <a:lnTo>
                    <a:pt x="342" y="2516"/>
                  </a:lnTo>
                  <a:lnTo>
                    <a:pt x="332" y="2516"/>
                  </a:lnTo>
                  <a:lnTo>
                    <a:pt x="321" y="2510"/>
                  </a:lnTo>
                  <a:lnTo>
                    <a:pt x="311" y="2510"/>
                  </a:lnTo>
                  <a:lnTo>
                    <a:pt x="300" y="2505"/>
                  </a:lnTo>
                  <a:lnTo>
                    <a:pt x="290" y="2505"/>
                  </a:lnTo>
                  <a:lnTo>
                    <a:pt x="280" y="2505"/>
                  </a:lnTo>
                  <a:lnTo>
                    <a:pt x="275" y="2500"/>
                  </a:lnTo>
                  <a:lnTo>
                    <a:pt x="264" y="2495"/>
                  </a:lnTo>
                  <a:lnTo>
                    <a:pt x="259" y="2490"/>
                  </a:lnTo>
                  <a:lnTo>
                    <a:pt x="249" y="2485"/>
                  </a:lnTo>
                  <a:lnTo>
                    <a:pt x="243" y="2479"/>
                  </a:lnTo>
                  <a:lnTo>
                    <a:pt x="233" y="2474"/>
                  </a:lnTo>
                  <a:lnTo>
                    <a:pt x="233" y="2469"/>
                  </a:lnTo>
                  <a:lnTo>
                    <a:pt x="223" y="2459"/>
                  </a:lnTo>
                  <a:lnTo>
                    <a:pt x="218" y="2453"/>
                  </a:lnTo>
                  <a:lnTo>
                    <a:pt x="212" y="2448"/>
                  </a:lnTo>
                  <a:lnTo>
                    <a:pt x="202" y="2443"/>
                  </a:lnTo>
                  <a:lnTo>
                    <a:pt x="197" y="2438"/>
                  </a:lnTo>
                  <a:lnTo>
                    <a:pt x="192" y="2428"/>
                  </a:lnTo>
                  <a:lnTo>
                    <a:pt x="186" y="2422"/>
                  </a:lnTo>
                  <a:lnTo>
                    <a:pt x="181" y="2417"/>
                  </a:lnTo>
                  <a:lnTo>
                    <a:pt x="176" y="2407"/>
                  </a:lnTo>
                  <a:lnTo>
                    <a:pt x="171" y="2402"/>
                  </a:lnTo>
                  <a:lnTo>
                    <a:pt x="166" y="2396"/>
                  </a:lnTo>
                  <a:lnTo>
                    <a:pt x="161" y="2386"/>
                  </a:lnTo>
                  <a:lnTo>
                    <a:pt x="150" y="2381"/>
                  </a:lnTo>
                  <a:lnTo>
                    <a:pt x="145" y="2376"/>
                  </a:lnTo>
                  <a:lnTo>
                    <a:pt x="140" y="2370"/>
                  </a:lnTo>
                  <a:lnTo>
                    <a:pt x="129" y="2365"/>
                  </a:lnTo>
                  <a:lnTo>
                    <a:pt x="124" y="2360"/>
                  </a:lnTo>
                  <a:lnTo>
                    <a:pt x="114" y="2355"/>
                  </a:lnTo>
                  <a:lnTo>
                    <a:pt x="109" y="2350"/>
                  </a:lnTo>
                  <a:lnTo>
                    <a:pt x="98" y="2345"/>
                  </a:lnTo>
                  <a:lnTo>
                    <a:pt x="88" y="2345"/>
                  </a:lnTo>
                  <a:lnTo>
                    <a:pt x="78" y="2345"/>
                  </a:lnTo>
                  <a:lnTo>
                    <a:pt x="72" y="2350"/>
                  </a:lnTo>
                  <a:lnTo>
                    <a:pt x="62" y="2355"/>
                  </a:lnTo>
                  <a:lnTo>
                    <a:pt x="62" y="2355"/>
                  </a:lnTo>
                  <a:lnTo>
                    <a:pt x="31" y="2339"/>
                  </a:lnTo>
                  <a:lnTo>
                    <a:pt x="15" y="2334"/>
                  </a:lnTo>
                  <a:lnTo>
                    <a:pt x="5" y="2293"/>
                  </a:lnTo>
                  <a:lnTo>
                    <a:pt x="0" y="2287"/>
                  </a:lnTo>
                  <a:lnTo>
                    <a:pt x="0" y="2287"/>
                  </a:lnTo>
                  <a:lnTo>
                    <a:pt x="0" y="2287"/>
                  </a:lnTo>
                  <a:lnTo>
                    <a:pt x="0" y="2282"/>
                  </a:lnTo>
                  <a:lnTo>
                    <a:pt x="0" y="2282"/>
                  </a:lnTo>
                  <a:lnTo>
                    <a:pt x="0" y="2282"/>
                  </a:lnTo>
                  <a:lnTo>
                    <a:pt x="0" y="2277"/>
                  </a:lnTo>
                  <a:lnTo>
                    <a:pt x="0" y="2277"/>
                  </a:lnTo>
                  <a:lnTo>
                    <a:pt x="0" y="2277"/>
                  </a:lnTo>
                  <a:lnTo>
                    <a:pt x="0" y="2272"/>
                  </a:lnTo>
                  <a:lnTo>
                    <a:pt x="0" y="2272"/>
                  </a:lnTo>
                  <a:lnTo>
                    <a:pt x="0" y="2272"/>
                  </a:lnTo>
                  <a:lnTo>
                    <a:pt x="0" y="2272"/>
                  </a:lnTo>
                  <a:lnTo>
                    <a:pt x="0" y="2272"/>
                  </a:lnTo>
                  <a:lnTo>
                    <a:pt x="0" y="2267"/>
                  </a:lnTo>
                  <a:lnTo>
                    <a:pt x="0" y="2267"/>
                  </a:lnTo>
                  <a:lnTo>
                    <a:pt x="0" y="2267"/>
                  </a:lnTo>
                  <a:lnTo>
                    <a:pt x="0" y="2262"/>
                  </a:lnTo>
                  <a:lnTo>
                    <a:pt x="0" y="2262"/>
                  </a:lnTo>
                  <a:lnTo>
                    <a:pt x="0" y="2262"/>
                  </a:lnTo>
                  <a:lnTo>
                    <a:pt x="5" y="2262"/>
                  </a:lnTo>
                  <a:lnTo>
                    <a:pt x="5" y="2256"/>
                  </a:lnTo>
                  <a:lnTo>
                    <a:pt x="5" y="2262"/>
                  </a:lnTo>
                  <a:lnTo>
                    <a:pt x="5" y="2262"/>
                  </a:lnTo>
                  <a:lnTo>
                    <a:pt x="5" y="2256"/>
                  </a:lnTo>
                  <a:lnTo>
                    <a:pt x="10" y="2256"/>
                  </a:lnTo>
                  <a:lnTo>
                    <a:pt x="10" y="2256"/>
                  </a:lnTo>
                  <a:lnTo>
                    <a:pt x="10" y="2256"/>
                  </a:lnTo>
                  <a:lnTo>
                    <a:pt x="15" y="2256"/>
                  </a:lnTo>
                  <a:lnTo>
                    <a:pt x="10" y="2256"/>
                  </a:lnTo>
                  <a:lnTo>
                    <a:pt x="10" y="2256"/>
                  </a:lnTo>
                  <a:lnTo>
                    <a:pt x="15" y="2251"/>
                  </a:lnTo>
                  <a:lnTo>
                    <a:pt x="15" y="2251"/>
                  </a:lnTo>
                  <a:lnTo>
                    <a:pt x="15" y="2251"/>
                  </a:lnTo>
                  <a:lnTo>
                    <a:pt x="15" y="2246"/>
                  </a:lnTo>
                  <a:lnTo>
                    <a:pt x="15" y="2246"/>
                  </a:lnTo>
                  <a:lnTo>
                    <a:pt x="15" y="2246"/>
                  </a:lnTo>
                  <a:lnTo>
                    <a:pt x="15" y="2246"/>
                  </a:lnTo>
                  <a:lnTo>
                    <a:pt x="15" y="2241"/>
                  </a:lnTo>
                  <a:lnTo>
                    <a:pt x="21" y="2241"/>
                  </a:lnTo>
                  <a:lnTo>
                    <a:pt x="21" y="2241"/>
                  </a:lnTo>
                  <a:lnTo>
                    <a:pt x="21" y="2241"/>
                  </a:lnTo>
                  <a:lnTo>
                    <a:pt x="21" y="2236"/>
                  </a:lnTo>
                  <a:lnTo>
                    <a:pt x="21" y="2236"/>
                  </a:lnTo>
                  <a:lnTo>
                    <a:pt x="21" y="2236"/>
                  </a:lnTo>
                  <a:lnTo>
                    <a:pt x="26" y="2236"/>
                  </a:lnTo>
                  <a:lnTo>
                    <a:pt x="21" y="2230"/>
                  </a:lnTo>
                  <a:lnTo>
                    <a:pt x="26" y="2230"/>
                  </a:lnTo>
                  <a:lnTo>
                    <a:pt x="26" y="2230"/>
                  </a:lnTo>
                  <a:lnTo>
                    <a:pt x="26" y="2225"/>
                  </a:lnTo>
                  <a:lnTo>
                    <a:pt x="26" y="2225"/>
                  </a:lnTo>
                  <a:lnTo>
                    <a:pt x="26" y="2225"/>
                  </a:lnTo>
                  <a:lnTo>
                    <a:pt x="26" y="2225"/>
                  </a:lnTo>
                  <a:lnTo>
                    <a:pt x="26" y="2220"/>
                  </a:lnTo>
                  <a:lnTo>
                    <a:pt x="26" y="2220"/>
                  </a:lnTo>
                  <a:lnTo>
                    <a:pt x="26" y="2220"/>
                  </a:lnTo>
                  <a:lnTo>
                    <a:pt x="26" y="2215"/>
                  </a:lnTo>
                  <a:lnTo>
                    <a:pt x="26" y="2215"/>
                  </a:lnTo>
                  <a:lnTo>
                    <a:pt x="26" y="2215"/>
                  </a:lnTo>
                  <a:lnTo>
                    <a:pt x="26" y="2210"/>
                  </a:lnTo>
                  <a:lnTo>
                    <a:pt x="26" y="2210"/>
                  </a:lnTo>
                  <a:lnTo>
                    <a:pt x="26" y="2210"/>
                  </a:lnTo>
                  <a:lnTo>
                    <a:pt x="26" y="2210"/>
                  </a:lnTo>
                  <a:lnTo>
                    <a:pt x="31" y="2204"/>
                  </a:lnTo>
                  <a:lnTo>
                    <a:pt x="31" y="2204"/>
                  </a:lnTo>
                  <a:lnTo>
                    <a:pt x="31" y="2204"/>
                  </a:lnTo>
                  <a:lnTo>
                    <a:pt x="31" y="2199"/>
                  </a:lnTo>
                  <a:lnTo>
                    <a:pt x="31" y="2199"/>
                  </a:lnTo>
                  <a:lnTo>
                    <a:pt x="31" y="2199"/>
                  </a:lnTo>
                  <a:lnTo>
                    <a:pt x="31" y="2199"/>
                  </a:lnTo>
                  <a:lnTo>
                    <a:pt x="31" y="2194"/>
                  </a:lnTo>
                  <a:lnTo>
                    <a:pt x="31" y="2194"/>
                  </a:lnTo>
                  <a:lnTo>
                    <a:pt x="31" y="2194"/>
                  </a:lnTo>
                  <a:lnTo>
                    <a:pt x="31" y="2194"/>
                  </a:lnTo>
                  <a:lnTo>
                    <a:pt x="31" y="2189"/>
                  </a:lnTo>
                  <a:lnTo>
                    <a:pt x="31" y="2189"/>
                  </a:lnTo>
                  <a:lnTo>
                    <a:pt x="31" y="2189"/>
                  </a:lnTo>
                  <a:lnTo>
                    <a:pt x="31" y="2189"/>
                  </a:lnTo>
                  <a:lnTo>
                    <a:pt x="36" y="2184"/>
                  </a:lnTo>
                  <a:lnTo>
                    <a:pt x="36" y="2184"/>
                  </a:lnTo>
                  <a:lnTo>
                    <a:pt x="36" y="2184"/>
                  </a:lnTo>
                  <a:lnTo>
                    <a:pt x="36" y="2184"/>
                  </a:lnTo>
                  <a:lnTo>
                    <a:pt x="36" y="2179"/>
                  </a:lnTo>
                  <a:lnTo>
                    <a:pt x="41" y="2179"/>
                  </a:lnTo>
                  <a:lnTo>
                    <a:pt x="41" y="2179"/>
                  </a:lnTo>
                  <a:lnTo>
                    <a:pt x="41" y="2179"/>
                  </a:lnTo>
                  <a:lnTo>
                    <a:pt x="47" y="2179"/>
                  </a:lnTo>
                  <a:lnTo>
                    <a:pt x="47" y="2173"/>
                  </a:lnTo>
                  <a:lnTo>
                    <a:pt x="41" y="2173"/>
                  </a:lnTo>
                  <a:lnTo>
                    <a:pt x="41" y="2173"/>
                  </a:lnTo>
                  <a:lnTo>
                    <a:pt x="41" y="2173"/>
                  </a:lnTo>
                  <a:lnTo>
                    <a:pt x="41" y="2168"/>
                  </a:lnTo>
                  <a:lnTo>
                    <a:pt x="41" y="2168"/>
                  </a:lnTo>
                  <a:lnTo>
                    <a:pt x="47" y="2168"/>
                  </a:lnTo>
                  <a:lnTo>
                    <a:pt x="47" y="2163"/>
                  </a:lnTo>
                  <a:lnTo>
                    <a:pt x="47" y="2163"/>
                  </a:lnTo>
                  <a:lnTo>
                    <a:pt x="47" y="2163"/>
                  </a:lnTo>
                  <a:lnTo>
                    <a:pt x="41" y="2163"/>
                  </a:lnTo>
                  <a:lnTo>
                    <a:pt x="41" y="2158"/>
                  </a:lnTo>
                  <a:lnTo>
                    <a:pt x="41" y="2158"/>
                  </a:lnTo>
                  <a:lnTo>
                    <a:pt x="41" y="2158"/>
                  </a:lnTo>
                  <a:lnTo>
                    <a:pt x="41" y="2158"/>
                  </a:lnTo>
                  <a:lnTo>
                    <a:pt x="41" y="2158"/>
                  </a:lnTo>
                  <a:lnTo>
                    <a:pt x="41" y="2153"/>
                  </a:lnTo>
                  <a:lnTo>
                    <a:pt x="41" y="2153"/>
                  </a:lnTo>
                  <a:lnTo>
                    <a:pt x="41" y="2153"/>
                  </a:lnTo>
                  <a:lnTo>
                    <a:pt x="47" y="2153"/>
                  </a:lnTo>
                  <a:lnTo>
                    <a:pt x="47" y="2147"/>
                  </a:lnTo>
                  <a:lnTo>
                    <a:pt x="47" y="2147"/>
                  </a:lnTo>
                  <a:lnTo>
                    <a:pt x="47" y="2147"/>
                  </a:lnTo>
                  <a:lnTo>
                    <a:pt x="47" y="2147"/>
                  </a:lnTo>
                  <a:lnTo>
                    <a:pt x="47" y="2142"/>
                  </a:lnTo>
                  <a:lnTo>
                    <a:pt x="47" y="2142"/>
                  </a:lnTo>
                  <a:lnTo>
                    <a:pt x="47" y="2142"/>
                  </a:lnTo>
                  <a:lnTo>
                    <a:pt x="52" y="2137"/>
                  </a:lnTo>
                  <a:lnTo>
                    <a:pt x="52" y="2137"/>
                  </a:lnTo>
                  <a:lnTo>
                    <a:pt x="52" y="2137"/>
                  </a:lnTo>
                  <a:lnTo>
                    <a:pt x="52" y="2137"/>
                  </a:lnTo>
                  <a:lnTo>
                    <a:pt x="52" y="2132"/>
                  </a:lnTo>
                  <a:lnTo>
                    <a:pt x="52" y="2132"/>
                  </a:lnTo>
                  <a:lnTo>
                    <a:pt x="52" y="2132"/>
                  </a:lnTo>
                  <a:lnTo>
                    <a:pt x="52" y="2127"/>
                  </a:lnTo>
                  <a:lnTo>
                    <a:pt x="57" y="2127"/>
                  </a:lnTo>
                  <a:lnTo>
                    <a:pt x="52" y="2127"/>
                  </a:lnTo>
                  <a:lnTo>
                    <a:pt x="52" y="2121"/>
                  </a:lnTo>
                  <a:lnTo>
                    <a:pt x="52" y="2121"/>
                  </a:lnTo>
                  <a:lnTo>
                    <a:pt x="52" y="2121"/>
                  </a:lnTo>
                  <a:lnTo>
                    <a:pt x="52" y="2116"/>
                  </a:lnTo>
                  <a:lnTo>
                    <a:pt x="52" y="2116"/>
                  </a:lnTo>
                  <a:lnTo>
                    <a:pt x="52" y="2116"/>
                  </a:lnTo>
                  <a:lnTo>
                    <a:pt x="52" y="2116"/>
                  </a:lnTo>
                  <a:lnTo>
                    <a:pt x="52" y="2116"/>
                  </a:lnTo>
                  <a:lnTo>
                    <a:pt x="52" y="2111"/>
                  </a:lnTo>
                  <a:lnTo>
                    <a:pt x="52" y="2111"/>
                  </a:lnTo>
                  <a:lnTo>
                    <a:pt x="52" y="2111"/>
                  </a:lnTo>
                  <a:lnTo>
                    <a:pt x="52" y="2111"/>
                  </a:lnTo>
                  <a:lnTo>
                    <a:pt x="52" y="2106"/>
                  </a:lnTo>
                  <a:lnTo>
                    <a:pt x="52" y="2106"/>
                  </a:lnTo>
                  <a:lnTo>
                    <a:pt x="52" y="2106"/>
                  </a:lnTo>
                  <a:lnTo>
                    <a:pt x="52" y="2101"/>
                  </a:lnTo>
                  <a:lnTo>
                    <a:pt x="52" y="2101"/>
                  </a:lnTo>
                  <a:lnTo>
                    <a:pt x="47" y="2101"/>
                  </a:lnTo>
                  <a:lnTo>
                    <a:pt x="47" y="2101"/>
                  </a:lnTo>
                  <a:lnTo>
                    <a:pt x="47" y="2101"/>
                  </a:lnTo>
                  <a:lnTo>
                    <a:pt x="47" y="2101"/>
                  </a:lnTo>
                  <a:lnTo>
                    <a:pt x="47" y="2096"/>
                  </a:lnTo>
                  <a:lnTo>
                    <a:pt x="47" y="2096"/>
                  </a:lnTo>
                  <a:lnTo>
                    <a:pt x="41" y="2096"/>
                  </a:lnTo>
                  <a:lnTo>
                    <a:pt x="41" y="2090"/>
                  </a:lnTo>
                  <a:lnTo>
                    <a:pt x="47" y="2090"/>
                  </a:lnTo>
                  <a:lnTo>
                    <a:pt x="47" y="2090"/>
                  </a:lnTo>
                  <a:lnTo>
                    <a:pt x="47" y="2090"/>
                  </a:lnTo>
                  <a:lnTo>
                    <a:pt x="47" y="2090"/>
                  </a:lnTo>
                  <a:lnTo>
                    <a:pt x="47" y="2090"/>
                  </a:lnTo>
                  <a:lnTo>
                    <a:pt x="47" y="2085"/>
                  </a:lnTo>
                  <a:lnTo>
                    <a:pt x="47" y="2085"/>
                  </a:lnTo>
                  <a:lnTo>
                    <a:pt x="47" y="2085"/>
                  </a:lnTo>
                  <a:lnTo>
                    <a:pt x="47" y="2080"/>
                  </a:lnTo>
                  <a:lnTo>
                    <a:pt x="47" y="2080"/>
                  </a:lnTo>
                  <a:lnTo>
                    <a:pt x="47" y="2080"/>
                  </a:lnTo>
                  <a:lnTo>
                    <a:pt x="47" y="2075"/>
                  </a:lnTo>
                  <a:lnTo>
                    <a:pt x="47" y="2075"/>
                  </a:lnTo>
                  <a:lnTo>
                    <a:pt x="47" y="2075"/>
                  </a:lnTo>
                  <a:lnTo>
                    <a:pt x="47" y="2075"/>
                  </a:lnTo>
                  <a:lnTo>
                    <a:pt x="47" y="2075"/>
                  </a:lnTo>
                  <a:lnTo>
                    <a:pt x="47" y="2070"/>
                  </a:lnTo>
                  <a:lnTo>
                    <a:pt x="47" y="2070"/>
                  </a:lnTo>
                  <a:lnTo>
                    <a:pt x="47" y="2070"/>
                  </a:lnTo>
                  <a:lnTo>
                    <a:pt x="47" y="2064"/>
                  </a:lnTo>
                  <a:lnTo>
                    <a:pt x="47" y="2064"/>
                  </a:lnTo>
                  <a:lnTo>
                    <a:pt x="41" y="2064"/>
                  </a:lnTo>
                  <a:lnTo>
                    <a:pt x="41" y="2064"/>
                  </a:lnTo>
                  <a:lnTo>
                    <a:pt x="41" y="2059"/>
                  </a:lnTo>
                  <a:lnTo>
                    <a:pt x="41" y="2059"/>
                  </a:lnTo>
                  <a:lnTo>
                    <a:pt x="41" y="2059"/>
                  </a:lnTo>
                  <a:lnTo>
                    <a:pt x="41" y="2059"/>
                  </a:lnTo>
                  <a:lnTo>
                    <a:pt x="41" y="2054"/>
                  </a:lnTo>
                  <a:lnTo>
                    <a:pt x="41" y="2054"/>
                  </a:lnTo>
                  <a:lnTo>
                    <a:pt x="41" y="2054"/>
                  </a:lnTo>
                  <a:lnTo>
                    <a:pt x="41" y="2049"/>
                  </a:lnTo>
                  <a:lnTo>
                    <a:pt x="41" y="2049"/>
                  </a:lnTo>
                  <a:lnTo>
                    <a:pt x="41" y="2049"/>
                  </a:lnTo>
                  <a:lnTo>
                    <a:pt x="36" y="2044"/>
                  </a:lnTo>
                  <a:lnTo>
                    <a:pt x="36" y="2044"/>
                  </a:lnTo>
                  <a:lnTo>
                    <a:pt x="41" y="2044"/>
                  </a:lnTo>
                  <a:lnTo>
                    <a:pt x="41" y="2044"/>
                  </a:lnTo>
                  <a:lnTo>
                    <a:pt x="41" y="2044"/>
                  </a:lnTo>
                  <a:lnTo>
                    <a:pt x="41" y="2038"/>
                  </a:lnTo>
                  <a:lnTo>
                    <a:pt x="41" y="2038"/>
                  </a:lnTo>
                  <a:lnTo>
                    <a:pt x="41" y="2038"/>
                  </a:lnTo>
                  <a:lnTo>
                    <a:pt x="41" y="2038"/>
                  </a:lnTo>
                  <a:lnTo>
                    <a:pt x="41" y="2038"/>
                  </a:lnTo>
                  <a:lnTo>
                    <a:pt x="41" y="2033"/>
                  </a:lnTo>
                  <a:lnTo>
                    <a:pt x="41" y="2033"/>
                  </a:lnTo>
                  <a:lnTo>
                    <a:pt x="41" y="2033"/>
                  </a:lnTo>
                  <a:lnTo>
                    <a:pt x="41" y="2033"/>
                  </a:lnTo>
                  <a:lnTo>
                    <a:pt x="41" y="2028"/>
                  </a:lnTo>
                  <a:lnTo>
                    <a:pt x="41" y="2028"/>
                  </a:lnTo>
                  <a:lnTo>
                    <a:pt x="41" y="2028"/>
                  </a:lnTo>
                  <a:lnTo>
                    <a:pt x="41" y="2028"/>
                  </a:lnTo>
                  <a:lnTo>
                    <a:pt x="41" y="2023"/>
                  </a:lnTo>
                  <a:lnTo>
                    <a:pt x="41" y="2023"/>
                  </a:lnTo>
                  <a:lnTo>
                    <a:pt x="41" y="2023"/>
                  </a:lnTo>
                  <a:lnTo>
                    <a:pt x="41" y="2018"/>
                  </a:lnTo>
                  <a:lnTo>
                    <a:pt x="41" y="2018"/>
                  </a:lnTo>
                  <a:lnTo>
                    <a:pt x="41" y="2018"/>
                  </a:lnTo>
                  <a:lnTo>
                    <a:pt x="41" y="2013"/>
                  </a:lnTo>
                  <a:lnTo>
                    <a:pt x="47" y="2013"/>
                  </a:lnTo>
                  <a:lnTo>
                    <a:pt x="47" y="2013"/>
                  </a:lnTo>
                  <a:lnTo>
                    <a:pt x="47" y="2013"/>
                  </a:lnTo>
                  <a:lnTo>
                    <a:pt x="47" y="2013"/>
                  </a:lnTo>
                  <a:lnTo>
                    <a:pt x="47" y="2013"/>
                  </a:lnTo>
                  <a:lnTo>
                    <a:pt x="47" y="2007"/>
                  </a:lnTo>
                  <a:lnTo>
                    <a:pt x="47" y="2007"/>
                  </a:lnTo>
                  <a:lnTo>
                    <a:pt x="47" y="2007"/>
                  </a:lnTo>
                  <a:lnTo>
                    <a:pt x="47" y="2002"/>
                  </a:lnTo>
                  <a:lnTo>
                    <a:pt x="47" y="2002"/>
                  </a:lnTo>
                  <a:lnTo>
                    <a:pt x="47" y="2002"/>
                  </a:lnTo>
                  <a:lnTo>
                    <a:pt x="47" y="1997"/>
                  </a:lnTo>
                  <a:lnTo>
                    <a:pt x="47" y="1997"/>
                  </a:lnTo>
                  <a:lnTo>
                    <a:pt x="47" y="1997"/>
                  </a:lnTo>
                  <a:lnTo>
                    <a:pt x="52" y="1997"/>
                  </a:lnTo>
                  <a:lnTo>
                    <a:pt x="52" y="1997"/>
                  </a:lnTo>
                  <a:lnTo>
                    <a:pt x="52" y="1997"/>
                  </a:lnTo>
                  <a:lnTo>
                    <a:pt x="52" y="1997"/>
                  </a:lnTo>
                  <a:lnTo>
                    <a:pt x="57" y="1997"/>
                  </a:lnTo>
                  <a:lnTo>
                    <a:pt x="57" y="1997"/>
                  </a:lnTo>
                  <a:lnTo>
                    <a:pt x="57" y="1997"/>
                  </a:lnTo>
                  <a:lnTo>
                    <a:pt x="62" y="1997"/>
                  </a:lnTo>
                  <a:lnTo>
                    <a:pt x="62" y="1997"/>
                  </a:lnTo>
                  <a:lnTo>
                    <a:pt x="62" y="1997"/>
                  </a:lnTo>
                  <a:lnTo>
                    <a:pt x="62" y="1997"/>
                  </a:lnTo>
                  <a:lnTo>
                    <a:pt x="62" y="1992"/>
                  </a:lnTo>
                  <a:lnTo>
                    <a:pt x="67" y="1992"/>
                  </a:lnTo>
                  <a:lnTo>
                    <a:pt x="67" y="1992"/>
                  </a:lnTo>
                  <a:lnTo>
                    <a:pt x="67" y="1992"/>
                  </a:lnTo>
                  <a:lnTo>
                    <a:pt x="67" y="1992"/>
                  </a:lnTo>
                  <a:lnTo>
                    <a:pt x="67" y="1992"/>
                  </a:lnTo>
                  <a:lnTo>
                    <a:pt x="72" y="1992"/>
                  </a:lnTo>
                  <a:lnTo>
                    <a:pt x="72" y="1992"/>
                  </a:lnTo>
                  <a:lnTo>
                    <a:pt x="72" y="1992"/>
                  </a:lnTo>
                  <a:lnTo>
                    <a:pt x="72" y="1987"/>
                  </a:lnTo>
                  <a:lnTo>
                    <a:pt x="78" y="1987"/>
                  </a:lnTo>
                  <a:lnTo>
                    <a:pt x="78" y="1987"/>
                  </a:lnTo>
                  <a:lnTo>
                    <a:pt x="78" y="1987"/>
                  </a:lnTo>
                  <a:lnTo>
                    <a:pt x="78" y="1987"/>
                  </a:lnTo>
                  <a:lnTo>
                    <a:pt x="83" y="1981"/>
                  </a:lnTo>
                  <a:lnTo>
                    <a:pt x="83" y="1981"/>
                  </a:lnTo>
                  <a:lnTo>
                    <a:pt x="83" y="1981"/>
                  </a:lnTo>
                  <a:lnTo>
                    <a:pt x="83" y="1976"/>
                  </a:lnTo>
                  <a:lnTo>
                    <a:pt x="83" y="1976"/>
                  </a:lnTo>
                  <a:lnTo>
                    <a:pt x="88" y="1976"/>
                  </a:lnTo>
                  <a:lnTo>
                    <a:pt x="88" y="1976"/>
                  </a:lnTo>
                  <a:lnTo>
                    <a:pt x="88" y="1976"/>
                  </a:lnTo>
                  <a:lnTo>
                    <a:pt x="88" y="1976"/>
                  </a:lnTo>
                  <a:lnTo>
                    <a:pt x="88" y="1971"/>
                  </a:lnTo>
                  <a:lnTo>
                    <a:pt x="88" y="1971"/>
                  </a:lnTo>
                  <a:lnTo>
                    <a:pt x="88" y="1971"/>
                  </a:lnTo>
                  <a:lnTo>
                    <a:pt x="88" y="1966"/>
                  </a:lnTo>
                  <a:lnTo>
                    <a:pt x="88" y="1966"/>
                  </a:lnTo>
                  <a:lnTo>
                    <a:pt x="88" y="1966"/>
                  </a:lnTo>
                  <a:lnTo>
                    <a:pt x="88" y="1961"/>
                  </a:lnTo>
                  <a:lnTo>
                    <a:pt x="88" y="1961"/>
                  </a:lnTo>
                  <a:lnTo>
                    <a:pt x="88" y="1961"/>
                  </a:lnTo>
                  <a:lnTo>
                    <a:pt x="88" y="1961"/>
                  </a:lnTo>
                  <a:lnTo>
                    <a:pt x="93" y="1956"/>
                  </a:lnTo>
                  <a:lnTo>
                    <a:pt x="93" y="1956"/>
                  </a:lnTo>
                  <a:lnTo>
                    <a:pt x="93" y="1956"/>
                  </a:lnTo>
                  <a:lnTo>
                    <a:pt x="93" y="1950"/>
                  </a:lnTo>
                  <a:lnTo>
                    <a:pt x="98" y="1950"/>
                  </a:lnTo>
                  <a:lnTo>
                    <a:pt x="98" y="1950"/>
                  </a:lnTo>
                  <a:lnTo>
                    <a:pt x="98" y="1950"/>
                  </a:lnTo>
                  <a:lnTo>
                    <a:pt x="98" y="1950"/>
                  </a:lnTo>
                  <a:lnTo>
                    <a:pt x="104" y="1950"/>
                  </a:lnTo>
                  <a:lnTo>
                    <a:pt x="104" y="1950"/>
                  </a:lnTo>
                  <a:lnTo>
                    <a:pt x="104" y="1945"/>
                  </a:lnTo>
                  <a:lnTo>
                    <a:pt x="104" y="1945"/>
                  </a:lnTo>
                  <a:lnTo>
                    <a:pt x="104" y="1945"/>
                  </a:lnTo>
                  <a:lnTo>
                    <a:pt x="104" y="1945"/>
                  </a:lnTo>
                  <a:lnTo>
                    <a:pt x="104" y="1940"/>
                  </a:lnTo>
                  <a:lnTo>
                    <a:pt x="109" y="1940"/>
                  </a:lnTo>
                  <a:lnTo>
                    <a:pt x="109" y="1940"/>
                  </a:lnTo>
                  <a:lnTo>
                    <a:pt x="109" y="1935"/>
                  </a:lnTo>
                  <a:lnTo>
                    <a:pt x="109" y="1935"/>
                  </a:lnTo>
                  <a:lnTo>
                    <a:pt x="109" y="1935"/>
                  </a:lnTo>
                  <a:lnTo>
                    <a:pt x="109" y="1930"/>
                  </a:lnTo>
                  <a:lnTo>
                    <a:pt x="109" y="1930"/>
                  </a:lnTo>
                  <a:lnTo>
                    <a:pt x="109" y="1930"/>
                  </a:lnTo>
                  <a:lnTo>
                    <a:pt x="109" y="1930"/>
                  </a:lnTo>
                  <a:lnTo>
                    <a:pt x="104" y="1930"/>
                  </a:lnTo>
                  <a:lnTo>
                    <a:pt x="104" y="1930"/>
                  </a:lnTo>
                  <a:lnTo>
                    <a:pt x="104" y="1930"/>
                  </a:lnTo>
                  <a:lnTo>
                    <a:pt x="104" y="1924"/>
                  </a:lnTo>
                  <a:lnTo>
                    <a:pt x="104" y="1924"/>
                  </a:lnTo>
                  <a:lnTo>
                    <a:pt x="98" y="1924"/>
                  </a:lnTo>
                  <a:lnTo>
                    <a:pt x="98" y="1924"/>
                  </a:lnTo>
                  <a:lnTo>
                    <a:pt x="98" y="1919"/>
                  </a:lnTo>
                  <a:lnTo>
                    <a:pt x="98" y="1919"/>
                  </a:lnTo>
                  <a:lnTo>
                    <a:pt x="98" y="1914"/>
                  </a:lnTo>
                  <a:lnTo>
                    <a:pt x="98" y="1914"/>
                  </a:lnTo>
                  <a:lnTo>
                    <a:pt x="104" y="1914"/>
                  </a:lnTo>
                  <a:lnTo>
                    <a:pt x="104" y="1914"/>
                  </a:lnTo>
                  <a:lnTo>
                    <a:pt x="104" y="1914"/>
                  </a:lnTo>
                  <a:lnTo>
                    <a:pt x="104" y="1909"/>
                  </a:lnTo>
                  <a:lnTo>
                    <a:pt x="104" y="1909"/>
                  </a:lnTo>
                  <a:lnTo>
                    <a:pt x="98" y="1909"/>
                  </a:lnTo>
                  <a:lnTo>
                    <a:pt x="98" y="1904"/>
                  </a:lnTo>
                  <a:lnTo>
                    <a:pt x="98" y="1904"/>
                  </a:lnTo>
                  <a:lnTo>
                    <a:pt x="98" y="1904"/>
                  </a:lnTo>
                  <a:lnTo>
                    <a:pt x="98" y="1898"/>
                  </a:lnTo>
                  <a:lnTo>
                    <a:pt x="98" y="1898"/>
                  </a:lnTo>
                  <a:lnTo>
                    <a:pt x="98" y="1898"/>
                  </a:lnTo>
                  <a:lnTo>
                    <a:pt x="104" y="1893"/>
                  </a:lnTo>
                  <a:lnTo>
                    <a:pt x="104" y="1893"/>
                  </a:lnTo>
                  <a:lnTo>
                    <a:pt x="104" y="1893"/>
                  </a:lnTo>
                  <a:lnTo>
                    <a:pt x="104" y="1893"/>
                  </a:lnTo>
                  <a:lnTo>
                    <a:pt x="104" y="1888"/>
                  </a:lnTo>
                  <a:lnTo>
                    <a:pt x="104" y="1888"/>
                  </a:lnTo>
                  <a:lnTo>
                    <a:pt x="104" y="1883"/>
                  </a:lnTo>
                  <a:lnTo>
                    <a:pt x="104" y="1883"/>
                  </a:lnTo>
                  <a:lnTo>
                    <a:pt x="104" y="1883"/>
                  </a:lnTo>
                  <a:lnTo>
                    <a:pt x="104" y="1878"/>
                  </a:lnTo>
                  <a:lnTo>
                    <a:pt x="104" y="1878"/>
                  </a:lnTo>
                  <a:lnTo>
                    <a:pt x="104" y="1878"/>
                  </a:lnTo>
                  <a:lnTo>
                    <a:pt x="104" y="1878"/>
                  </a:lnTo>
                  <a:lnTo>
                    <a:pt x="104" y="1873"/>
                  </a:lnTo>
                  <a:lnTo>
                    <a:pt x="104" y="1873"/>
                  </a:lnTo>
                  <a:lnTo>
                    <a:pt x="104" y="1873"/>
                  </a:lnTo>
                  <a:lnTo>
                    <a:pt x="104" y="1867"/>
                  </a:lnTo>
                  <a:lnTo>
                    <a:pt x="109" y="1867"/>
                  </a:lnTo>
                  <a:lnTo>
                    <a:pt x="109" y="1867"/>
                  </a:lnTo>
                  <a:lnTo>
                    <a:pt x="109" y="1862"/>
                  </a:lnTo>
                  <a:lnTo>
                    <a:pt x="114" y="1862"/>
                  </a:lnTo>
                  <a:lnTo>
                    <a:pt x="114" y="1862"/>
                  </a:lnTo>
                  <a:lnTo>
                    <a:pt x="114" y="1862"/>
                  </a:lnTo>
                  <a:lnTo>
                    <a:pt x="114" y="1862"/>
                  </a:lnTo>
                  <a:lnTo>
                    <a:pt x="114" y="1857"/>
                  </a:lnTo>
                  <a:lnTo>
                    <a:pt x="114" y="1857"/>
                  </a:lnTo>
                  <a:lnTo>
                    <a:pt x="119" y="1857"/>
                  </a:lnTo>
                  <a:lnTo>
                    <a:pt x="119" y="1857"/>
                  </a:lnTo>
                  <a:lnTo>
                    <a:pt x="119" y="1857"/>
                  </a:lnTo>
                  <a:lnTo>
                    <a:pt x="119" y="1857"/>
                  </a:lnTo>
                  <a:lnTo>
                    <a:pt x="119" y="1857"/>
                  </a:lnTo>
                  <a:lnTo>
                    <a:pt x="119" y="1857"/>
                  </a:lnTo>
                  <a:lnTo>
                    <a:pt x="119" y="1852"/>
                  </a:lnTo>
                  <a:lnTo>
                    <a:pt x="119" y="1852"/>
                  </a:lnTo>
                  <a:lnTo>
                    <a:pt x="119" y="1852"/>
                  </a:lnTo>
                  <a:lnTo>
                    <a:pt x="119" y="1852"/>
                  </a:lnTo>
                  <a:lnTo>
                    <a:pt x="124" y="1852"/>
                  </a:lnTo>
                  <a:lnTo>
                    <a:pt x="124" y="1852"/>
                  </a:lnTo>
                  <a:lnTo>
                    <a:pt x="124" y="1852"/>
                  </a:lnTo>
                  <a:lnTo>
                    <a:pt x="129" y="1852"/>
                  </a:lnTo>
                  <a:lnTo>
                    <a:pt x="129" y="1852"/>
                  </a:lnTo>
                  <a:lnTo>
                    <a:pt x="129" y="1852"/>
                  </a:lnTo>
                  <a:lnTo>
                    <a:pt x="129" y="1852"/>
                  </a:lnTo>
                  <a:lnTo>
                    <a:pt x="129" y="1852"/>
                  </a:lnTo>
                  <a:lnTo>
                    <a:pt x="135" y="1852"/>
                  </a:lnTo>
                  <a:lnTo>
                    <a:pt x="135" y="1852"/>
                  </a:lnTo>
                  <a:lnTo>
                    <a:pt x="135" y="1852"/>
                  </a:lnTo>
                  <a:lnTo>
                    <a:pt x="140" y="1857"/>
                  </a:lnTo>
                  <a:lnTo>
                    <a:pt x="140" y="1857"/>
                  </a:lnTo>
                  <a:lnTo>
                    <a:pt x="140" y="1857"/>
                  </a:lnTo>
                  <a:lnTo>
                    <a:pt x="145" y="1857"/>
                  </a:lnTo>
                  <a:lnTo>
                    <a:pt x="145" y="1857"/>
                  </a:lnTo>
                  <a:lnTo>
                    <a:pt x="145" y="1857"/>
                  </a:lnTo>
                  <a:lnTo>
                    <a:pt x="145" y="1852"/>
                  </a:lnTo>
                  <a:lnTo>
                    <a:pt x="145" y="1852"/>
                  </a:lnTo>
                  <a:lnTo>
                    <a:pt x="145" y="1852"/>
                  </a:lnTo>
                  <a:lnTo>
                    <a:pt x="145" y="1852"/>
                  </a:lnTo>
                  <a:lnTo>
                    <a:pt x="145" y="1852"/>
                  </a:lnTo>
                  <a:lnTo>
                    <a:pt x="145" y="1852"/>
                  </a:lnTo>
                  <a:lnTo>
                    <a:pt x="140" y="1852"/>
                  </a:lnTo>
                  <a:lnTo>
                    <a:pt x="140" y="1852"/>
                  </a:lnTo>
                  <a:lnTo>
                    <a:pt x="140" y="1847"/>
                  </a:lnTo>
                  <a:lnTo>
                    <a:pt x="140" y="1847"/>
                  </a:lnTo>
                  <a:lnTo>
                    <a:pt x="140" y="1847"/>
                  </a:lnTo>
                  <a:lnTo>
                    <a:pt x="145" y="1847"/>
                  </a:lnTo>
                  <a:lnTo>
                    <a:pt x="145" y="1847"/>
                  </a:lnTo>
                  <a:lnTo>
                    <a:pt x="145" y="1847"/>
                  </a:lnTo>
                  <a:lnTo>
                    <a:pt x="140" y="1847"/>
                  </a:lnTo>
                  <a:lnTo>
                    <a:pt x="140" y="1841"/>
                  </a:lnTo>
                  <a:lnTo>
                    <a:pt x="145" y="1841"/>
                  </a:lnTo>
                  <a:lnTo>
                    <a:pt x="145" y="1841"/>
                  </a:lnTo>
                  <a:lnTo>
                    <a:pt x="145" y="1836"/>
                  </a:lnTo>
                  <a:lnTo>
                    <a:pt x="145" y="1836"/>
                  </a:lnTo>
                  <a:lnTo>
                    <a:pt x="150" y="1836"/>
                  </a:lnTo>
                  <a:lnTo>
                    <a:pt x="150" y="1836"/>
                  </a:lnTo>
                  <a:lnTo>
                    <a:pt x="150" y="1841"/>
                  </a:lnTo>
                  <a:lnTo>
                    <a:pt x="150" y="1841"/>
                  </a:lnTo>
                  <a:lnTo>
                    <a:pt x="155" y="1841"/>
                  </a:lnTo>
                  <a:lnTo>
                    <a:pt x="155" y="1841"/>
                  </a:lnTo>
                  <a:lnTo>
                    <a:pt x="155" y="1836"/>
                  </a:lnTo>
                  <a:lnTo>
                    <a:pt x="155" y="1836"/>
                  </a:lnTo>
                  <a:lnTo>
                    <a:pt x="150" y="1836"/>
                  </a:lnTo>
                  <a:lnTo>
                    <a:pt x="150" y="1836"/>
                  </a:lnTo>
                  <a:lnTo>
                    <a:pt x="155" y="1836"/>
                  </a:lnTo>
                  <a:lnTo>
                    <a:pt x="155" y="1831"/>
                  </a:lnTo>
                  <a:lnTo>
                    <a:pt x="155" y="1831"/>
                  </a:lnTo>
                  <a:lnTo>
                    <a:pt x="155" y="1831"/>
                  </a:lnTo>
                  <a:lnTo>
                    <a:pt x="155" y="1831"/>
                  </a:lnTo>
                  <a:lnTo>
                    <a:pt x="161" y="1831"/>
                  </a:lnTo>
                  <a:lnTo>
                    <a:pt x="161" y="1831"/>
                  </a:lnTo>
                  <a:lnTo>
                    <a:pt x="161" y="1831"/>
                  </a:lnTo>
                  <a:lnTo>
                    <a:pt x="161" y="1831"/>
                  </a:lnTo>
                  <a:lnTo>
                    <a:pt x="166" y="1831"/>
                  </a:lnTo>
                  <a:lnTo>
                    <a:pt x="166" y="1831"/>
                  </a:lnTo>
                  <a:lnTo>
                    <a:pt x="166" y="1831"/>
                  </a:lnTo>
                  <a:lnTo>
                    <a:pt x="166" y="1831"/>
                  </a:lnTo>
                  <a:lnTo>
                    <a:pt x="171" y="1831"/>
                  </a:lnTo>
                  <a:lnTo>
                    <a:pt x="171" y="1831"/>
                  </a:lnTo>
                  <a:lnTo>
                    <a:pt x="171" y="1836"/>
                  </a:lnTo>
                  <a:lnTo>
                    <a:pt x="171" y="1836"/>
                  </a:lnTo>
                  <a:lnTo>
                    <a:pt x="171" y="1836"/>
                  </a:lnTo>
                  <a:lnTo>
                    <a:pt x="171" y="1836"/>
                  </a:lnTo>
                  <a:lnTo>
                    <a:pt x="171" y="1831"/>
                  </a:lnTo>
                  <a:lnTo>
                    <a:pt x="171" y="1831"/>
                  </a:lnTo>
                  <a:lnTo>
                    <a:pt x="176" y="1831"/>
                  </a:lnTo>
                  <a:lnTo>
                    <a:pt x="176" y="1831"/>
                  </a:lnTo>
                  <a:lnTo>
                    <a:pt x="176" y="1831"/>
                  </a:lnTo>
                  <a:lnTo>
                    <a:pt x="176" y="1836"/>
                  </a:lnTo>
                  <a:lnTo>
                    <a:pt x="176" y="1836"/>
                  </a:lnTo>
                  <a:lnTo>
                    <a:pt x="176" y="1836"/>
                  </a:lnTo>
                  <a:lnTo>
                    <a:pt x="176" y="1841"/>
                  </a:lnTo>
                  <a:lnTo>
                    <a:pt x="176" y="1841"/>
                  </a:lnTo>
                  <a:lnTo>
                    <a:pt x="176" y="1841"/>
                  </a:lnTo>
                  <a:lnTo>
                    <a:pt x="176" y="1841"/>
                  </a:lnTo>
                  <a:lnTo>
                    <a:pt x="171" y="1841"/>
                  </a:lnTo>
                  <a:lnTo>
                    <a:pt x="171" y="1847"/>
                  </a:lnTo>
                  <a:lnTo>
                    <a:pt x="171" y="1847"/>
                  </a:lnTo>
                  <a:lnTo>
                    <a:pt x="171" y="1841"/>
                  </a:lnTo>
                  <a:lnTo>
                    <a:pt x="171" y="1841"/>
                  </a:lnTo>
                  <a:lnTo>
                    <a:pt x="171" y="1847"/>
                  </a:lnTo>
                  <a:lnTo>
                    <a:pt x="166" y="1847"/>
                  </a:lnTo>
                  <a:lnTo>
                    <a:pt x="166" y="1847"/>
                  </a:lnTo>
                  <a:lnTo>
                    <a:pt x="166" y="1847"/>
                  </a:lnTo>
                  <a:lnTo>
                    <a:pt x="171" y="1847"/>
                  </a:lnTo>
                  <a:lnTo>
                    <a:pt x="171" y="1852"/>
                  </a:lnTo>
                  <a:lnTo>
                    <a:pt x="171" y="1852"/>
                  </a:lnTo>
                  <a:lnTo>
                    <a:pt x="171" y="1852"/>
                  </a:lnTo>
                  <a:lnTo>
                    <a:pt x="171" y="1852"/>
                  </a:lnTo>
                  <a:lnTo>
                    <a:pt x="176" y="1852"/>
                  </a:lnTo>
                  <a:lnTo>
                    <a:pt x="176" y="1852"/>
                  </a:lnTo>
                  <a:lnTo>
                    <a:pt x="176" y="1852"/>
                  </a:lnTo>
                  <a:lnTo>
                    <a:pt x="181" y="1852"/>
                  </a:lnTo>
                  <a:lnTo>
                    <a:pt x="181" y="1852"/>
                  </a:lnTo>
                  <a:lnTo>
                    <a:pt x="181" y="1852"/>
                  </a:lnTo>
                  <a:lnTo>
                    <a:pt x="181" y="1852"/>
                  </a:lnTo>
                  <a:lnTo>
                    <a:pt x="181" y="1857"/>
                  </a:lnTo>
                  <a:lnTo>
                    <a:pt x="181" y="1857"/>
                  </a:lnTo>
                  <a:lnTo>
                    <a:pt x="186" y="1857"/>
                  </a:lnTo>
                  <a:lnTo>
                    <a:pt x="186" y="1862"/>
                  </a:lnTo>
                  <a:lnTo>
                    <a:pt x="186" y="1862"/>
                  </a:lnTo>
                  <a:lnTo>
                    <a:pt x="186" y="1862"/>
                  </a:lnTo>
                  <a:lnTo>
                    <a:pt x="192" y="1862"/>
                  </a:lnTo>
                  <a:lnTo>
                    <a:pt x="192" y="1862"/>
                  </a:lnTo>
                  <a:lnTo>
                    <a:pt x="192" y="1862"/>
                  </a:lnTo>
                  <a:lnTo>
                    <a:pt x="197" y="1862"/>
                  </a:lnTo>
                  <a:lnTo>
                    <a:pt x="197" y="1857"/>
                  </a:lnTo>
                  <a:lnTo>
                    <a:pt x="197" y="1857"/>
                  </a:lnTo>
                  <a:lnTo>
                    <a:pt x="197" y="1857"/>
                  </a:lnTo>
                  <a:lnTo>
                    <a:pt x="197" y="1857"/>
                  </a:lnTo>
                  <a:lnTo>
                    <a:pt x="197" y="1857"/>
                  </a:lnTo>
                  <a:lnTo>
                    <a:pt x="197" y="1857"/>
                  </a:lnTo>
                  <a:lnTo>
                    <a:pt x="202" y="1857"/>
                  </a:lnTo>
                  <a:lnTo>
                    <a:pt x="202" y="1857"/>
                  </a:lnTo>
                  <a:lnTo>
                    <a:pt x="202" y="1857"/>
                  </a:lnTo>
                  <a:lnTo>
                    <a:pt x="202" y="1852"/>
                  </a:lnTo>
                  <a:lnTo>
                    <a:pt x="202" y="1852"/>
                  </a:lnTo>
                  <a:lnTo>
                    <a:pt x="202" y="1852"/>
                  </a:lnTo>
                  <a:lnTo>
                    <a:pt x="202" y="1852"/>
                  </a:lnTo>
                  <a:lnTo>
                    <a:pt x="202" y="1847"/>
                  </a:lnTo>
                  <a:lnTo>
                    <a:pt x="207" y="1847"/>
                  </a:lnTo>
                  <a:lnTo>
                    <a:pt x="207" y="1847"/>
                  </a:lnTo>
                  <a:lnTo>
                    <a:pt x="207" y="1852"/>
                  </a:lnTo>
                  <a:lnTo>
                    <a:pt x="207" y="1852"/>
                  </a:lnTo>
                  <a:lnTo>
                    <a:pt x="207" y="1852"/>
                  </a:lnTo>
                  <a:lnTo>
                    <a:pt x="207" y="1857"/>
                  </a:lnTo>
                  <a:lnTo>
                    <a:pt x="207" y="1857"/>
                  </a:lnTo>
                  <a:lnTo>
                    <a:pt x="207" y="1857"/>
                  </a:lnTo>
                  <a:lnTo>
                    <a:pt x="207" y="1857"/>
                  </a:lnTo>
                  <a:lnTo>
                    <a:pt x="212" y="1857"/>
                  </a:lnTo>
                  <a:lnTo>
                    <a:pt x="212" y="1857"/>
                  </a:lnTo>
                  <a:lnTo>
                    <a:pt x="212" y="1857"/>
                  </a:lnTo>
                  <a:lnTo>
                    <a:pt x="212" y="1857"/>
                  </a:lnTo>
                  <a:lnTo>
                    <a:pt x="212" y="1857"/>
                  </a:lnTo>
                  <a:lnTo>
                    <a:pt x="212" y="1852"/>
                  </a:lnTo>
                  <a:lnTo>
                    <a:pt x="212" y="1852"/>
                  </a:lnTo>
                  <a:lnTo>
                    <a:pt x="212" y="1852"/>
                  </a:lnTo>
                  <a:lnTo>
                    <a:pt x="212" y="1852"/>
                  </a:lnTo>
                  <a:lnTo>
                    <a:pt x="218" y="1852"/>
                  </a:lnTo>
                  <a:lnTo>
                    <a:pt x="218" y="1847"/>
                  </a:lnTo>
                  <a:lnTo>
                    <a:pt x="212" y="1847"/>
                  </a:lnTo>
                  <a:lnTo>
                    <a:pt x="212" y="1847"/>
                  </a:lnTo>
                  <a:lnTo>
                    <a:pt x="212" y="1847"/>
                  </a:lnTo>
                  <a:lnTo>
                    <a:pt x="218" y="1847"/>
                  </a:lnTo>
                  <a:lnTo>
                    <a:pt x="218" y="1847"/>
                  </a:lnTo>
                  <a:lnTo>
                    <a:pt x="218" y="1847"/>
                  </a:lnTo>
                  <a:lnTo>
                    <a:pt x="218" y="1847"/>
                  </a:lnTo>
                  <a:lnTo>
                    <a:pt x="218" y="1847"/>
                  </a:lnTo>
                  <a:lnTo>
                    <a:pt x="218" y="1847"/>
                  </a:lnTo>
                  <a:lnTo>
                    <a:pt x="218" y="1852"/>
                  </a:lnTo>
                  <a:lnTo>
                    <a:pt x="218" y="1852"/>
                  </a:lnTo>
                  <a:lnTo>
                    <a:pt x="218" y="1852"/>
                  </a:lnTo>
                  <a:lnTo>
                    <a:pt x="218" y="1852"/>
                  </a:lnTo>
                  <a:lnTo>
                    <a:pt x="218" y="1852"/>
                  </a:lnTo>
                  <a:lnTo>
                    <a:pt x="218" y="1857"/>
                  </a:lnTo>
                  <a:lnTo>
                    <a:pt x="218" y="1857"/>
                  </a:lnTo>
                  <a:lnTo>
                    <a:pt x="223" y="1857"/>
                  </a:lnTo>
                  <a:lnTo>
                    <a:pt x="223" y="1857"/>
                  </a:lnTo>
                  <a:lnTo>
                    <a:pt x="223" y="1857"/>
                  </a:lnTo>
                  <a:lnTo>
                    <a:pt x="228" y="1852"/>
                  </a:lnTo>
                  <a:lnTo>
                    <a:pt x="228" y="1852"/>
                  </a:lnTo>
                  <a:lnTo>
                    <a:pt x="228" y="1852"/>
                  </a:lnTo>
                  <a:lnTo>
                    <a:pt x="228" y="1852"/>
                  </a:lnTo>
                  <a:lnTo>
                    <a:pt x="228" y="1852"/>
                  </a:lnTo>
                  <a:lnTo>
                    <a:pt x="228" y="1852"/>
                  </a:lnTo>
                  <a:lnTo>
                    <a:pt x="228" y="1847"/>
                  </a:lnTo>
                  <a:lnTo>
                    <a:pt x="228" y="1847"/>
                  </a:lnTo>
                  <a:lnTo>
                    <a:pt x="228" y="1847"/>
                  </a:lnTo>
                  <a:lnTo>
                    <a:pt x="228" y="1847"/>
                  </a:lnTo>
                  <a:lnTo>
                    <a:pt x="228" y="1847"/>
                  </a:lnTo>
                  <a:lnTo>
                    <a:pt x="233" y="1847"/>
                  </a:lnTo>
                  <a:lnTo>
                    <a:pt x="233" y="1847"/>
                  </a:lnTo>
                  <a:lnTo>
                    <a:pt x="233" y="1847"/>
                  </a:lnTo>
                  <a:lnTo>
                    <a:pt x="233" y="1841"/>
                  </a:lnTo>
                  <a:lnTo>
                    <a:pt x="233" y="1841"/>
                  </a:lnTo>
                  <a:lnTo>
                    <a:pt x="238" y="1841"/>
                  </a:lnTo>
                  <a:lnTo>
                    <a:pt x="238" y="1841"/>
                  </a:lnTo>
                  <a:lnTo>
                    <a:pt x="238" y="1841"/>
                  </a:lnTo>
                  <a:lnTo>
                    <a:pt x="238" y="1847"/>
                  </a:lnTo>
                  <a:lnTo>
                    <a:pt x="238" y="1847"/>
                  </a:lnTo>
                  <a:lnTo>
                    <a:pt x="238" y="1847"/>
                  </a:lnTo>
                  <a:lnTo>
                    <a:pt x="238" y="1847"/>
                  </a:lnTo>
                  <a:lnTo>
                    <a:pt x="243" y="1847"/>
                  </a:lnTo>
                  <a:lnTo>
                    <a:pt x="243" y="1847"/>
                  </a:lnTo>
                  <a:lnTo>
                    <a:pt x="243" y="1847"/>
                  </a:lnTo>
                  <a:lnTo>
                    <a:pt x="243" y="1847"/>
                  </a:lnTo>
                  <a:lnTo>
                    <a:pt x="243" y="1847"/>
                  </a:lnTo>
                  <a:lnTo>
                    <a:pt x="243" y="1847"/>
                  </a:lnTo>
                  <a:lnTo>
                    <a:pt x="249" y="1847"/>
                  </a:lnTo>
                  <a:lnTo>
                    <a:pt x="249" y="1847"/>
                  </a:lnTo>
                  <a:lnTo>
                    <a:pt x="249" y="1847"/>
                  </a:lnTo>
                  <a:lnTo>
                    <a:pt x="249" y="1847"/>
                  </a:lnTo>
                  <a:lnTo>
                    <a:pt x="249" y="1852"/>
                  </a:lnTo>
                  <a:lnTo>
                    <a:pt x="249" y="1847"/>
                  </a:lnTo>
                  <a:lnTo>
                    <a:pt x="249" y="1847"/>
                  </a:lnTo>
                  <a:lnTo>
                    <a:pt x="249" y="1847"/>
                  </a:lnTo>
                  <a:lnTo>
                    <a:pt x="249" y="1847"/>
                  </a:lnTo>
                  <a:lnTo>
                    <a:pt x="254" y="1841"/>
                  </a:lnTo>
                  <a:lnTo>
                    <a:pt x="254" y="1836"/>
                  </a:lnTo>
                  <a:lnTo>
                    <a:pt x="254" y="1836"/>
                  </a:lnTo>
                  <a:lnTo>
                    <a:pt x="254" y="1836"/>
                  </a:lnTo>
                  <a:lnTo>
                    <a:pt x="259" y="1836"/>
                  </a:lnTo>
                  <a:lnTo>
                    <a:pt x="259" y="1836"/>
                  </a:lnTo>
                  <a:lnTo>
                    <a:pt x="259" y="1836"/>
                  </a:lnTo>
                  <a:lnTo>
                    <a:pt x="259" y="1836"/>
                  </a:lnTo>
                  <a:lnTo>
                    <a:pt x="259" y="1836"/>
                  </a:lnTo>
                  <a:lnTo>
                    <a:pt x="264" y="1836"/>
                  </a:lnTo>
                  <a:lnTo>
                    <a:pt x="264" y="1836"/>
                  </a:lnTo>
                  <a:lnTo>
                    <a:pt x="264" y="1836"/>
                  </a:lnTo>
                  <a:lnTo>
                    <a:pt x="264" y="1841"/>
                  </a:lnTo>
                  <a:lnTo>
                    <a:pt x="264" y="1841"/>
                  </a:lnTo>
                  <a:lnTo>
                    <a:pt x="264" y="1841"/>
                  </a:lnTo>
                  <a:lnTo>
                    <a:pt x="264" y="1836"/>
                  </a:lnTo>
                  <a:lnTo>
                    <a:pt x="264" y="1836"/>
                  </a:lnTo>
                  <a:lnTo>
                    <a:pt x="264" y="1836"/>
                  </a:lnTo>
                  <a:lnTo>
                    <a:pt x="269" y="1836"/>
                  </a:lnTo>
                  <a:lnTo>
                    <a:pt x="269" y="1841"/>
                  </a:lnTo>
                  <a:lnTo>
                    <a:pt x="269" y="1841"/>
                  </a:lnTo>
                  <a:lnTo>
                    <a:pt x="269" y="1836"/>
                  </a:lnTo>
                  <a:lnTo>
                    <a:pt x="275" y="1836"/>
                  </a:lnTo>
                  <a:lnTo>
                    <a:pt x="275" y="1836"/>
                  </a:lnTo>
                  <a:lnTo>
                    <a:pt x="275" y="1836"/>
                  </a:lnTo>
                  <a:lnTo>
                    <a:pt x="275" y="1841"/>
                  </a:lnTo>
                  <a:lnTo>
                    <a:pt x="275" y="1841"/>
                  </a:lnTo>
                  <a:lnTo>
                    <a:pt x="275" y="1841"/>
                  </a:lnTo>
                  <a:lnTo>
                    <a:pt x="280" y="1841"/>
                  </a:lnTo>
                  <a:lnTo>
                    <a:pt x="280" y="1841"/>
                  </a:lnTo>
                  <a:lnTo>
                    <a:pt x="280" y="1841"/>
                  </a:lnTo>
                  <a:lnTo>
                    <a:pt x="280" y="1841"/>
                  </a:lnTo>
                  <a:lnTo>
                    <a:pt x="285" y="1841"/>
                  </a:lnTo>
                  <a:lnTo>
                    <a:pt x="285" y="1836"/>
                  </a:lnTo>
                  <a:lnTo>
                    <a:pt x="285" y="1836"/>
                  </a:lnTo>
                  <a:lnTo>
                    <a:pt x="285" y="1836"/>
                  </a:lnTo>
                  <a:lnTo>
                    <a:pt x="285" y="1831"/>
                  </a:lnTo>
                  <a:lnTo>
                    <a:pt x="290" y="1831"/>
                  </a:lnTo>
                  <a:lnTo>
                    <a:pt x="290" y="1836"/>
                  </a:lnTo>
                  <a:lnTo>
                    <a:pt x="290" y="1836"/>
                  </a:lnTo>
                  <a:lnTo>
                    <a:pt x="285" y="1836"/>
                  </a:lnTo>
                  <a:lnTo>
                    <a:pt x="285" y="1841"/>
                  </a:lnTo>
                  <a:lnTo>
                    <a:pt x="290" y="1841"/>
                  </a:lnTo>
                  <a:lnTo>
                    <a:pt x="290" y="1841"/>
                  </a:lnTo>
                  <a:lnTo>
                    <a:pt x="290" y="1841"/>
                  </a:lnTo>
                  <a:lnTo>
                    <a:pt x="290" y="1836"/>
                  </a:lnTo>
                  <a:lnTo>
                    <a:pt x="290" y="1836"/>
                  </a:lnTo>
                  <a:lnTo>
                    <a:pt x="295" y="1836"/>
                  </a:lnTo>
                  <a:lnTo>
                    <a:pt x="295" y="1836"/>
                  </a:lnTo>
                  <a:lnTo>
                    <a:pt x="295" y="1836"/>
                  </a:lnTo>
                  <a:lnTo>
                    <a:pt x="300" y="1836"/>
                  </a:lnTo>
                  <a:lnTo>
                    <a:pt x="300" y="1836"/>
                  </a:lnTo>
                  <a:lnTo>
                    <a:pt x="300" y="1831"/>
                  </a:lnTo>
                  <a:lnTo>
                    <a:pt x="300" y="1831"/>
                  </a:lnTo>
                  <a:lnTo>
                    <a:pt x="300" y="1831"/>
                  </a:lnTo>
                  <a:lnTo>
                    <a:pt x="300" y="1831"/>
                  </a:lnTo>
                  <a:lnTo>
                    <a:pt x="295" y="1831"/>
                  </a:lnTo>
                  <a:lnTo>
                    <a:pt x="295" y="1826"/>
                  </a:lnTo>
                  <a:lnTo>
                    <a:pt x="300" y="1826"/>
                  </a:lnTo>
                  <a:lnTo>
                    <a:pt x="300" y="1826"/>
                  </a:lnTo>
                  <a:lnTo>
                    <a:pt x="300" y="1826"/>
                  </a:lnTo>
                  <a:lnTo>
                    <a:pt x="300" y="1826"/>
                  </a:lnTo>
                  <a:lnTo>
                    <a:pt x="306" y="1826"/>
                  </a:lnTo>
                  <a:lnTo>
                    <a:pt x="306" y="1831"/>
                  </a:lnTo>
                  <a:lnTo>
                    <a:pt x="306" y="1831"/>
                  </a:lnTo>
                  <a:lnTo>
                    <a:pt x="306" y="1826"/>
                  </a:lnTo>
                  <a:lnTo>
                    <a:pt x="306" y="1826"/>
                  </a:lnTo>
                  <a:lnTo>
                    <a:pt x="311" y="1826"/>
                  </a:lnTo>
                  <a:lnTo>
                    <a:pt x="311" y="1821"/>
                  </a:lnTo>
                  <a:lnTo>
                    <a:pt x="306" y="1821"/>
                  </a:lnTo>
                  <a:lnTo>
                    <a:pt x="306" y="1821"/>
                  </a:lnTo>
                  <a:lnTo>
                    <a:pt x="311" y="1821"/>
                  </a:lnTo>
                  <a:lnTo>
                    <a:pt x="311" y="1815"/>
                  </a:lnTo>
                  <a:lnTo>
                    <a:pt x="311" y="1815"/>
                  </a:lnTo>
                  <a:lnTo>
                    <a:pt x="311" y="1815"/>
                  </a:lnTo>
                  <a:lnTo>
                    <a:pt x="311" y="1815"/>
                  </a:lnTo>
                  <a:lnTo>
                    <a:pt x="316" y="1810"/>
                  </a:lnTo>
                  <a:lnTo>
                    <a:pt x="316" y="1810"/>
                  </a:lnTo>
                  <a:lnTo>
                    <a:pt x="316" y="1810"/>
                  </a:lnTo>
                  <a:lnTo>
                    <a:pt x="316" y="1815"/>
                  </a:lnTo>
                  <a:lnTo>
                    <a:pt x="316" y="1815"/>
                  </a:lnTo>
                  <a:lnTo>
                    <a:pt x="316" y="1815"/>
                  </a:lnTo>
                  <a:lnTo>
                    <a:pt x="316" y="1821"/>
                  </a:lnTo>
                  <a:lnTo>
                    <a:pt x="321" y="1815"/>
                  </a:lnTo>
                  <a:lnTo>
                    <a:pt x="321" y="1815"/>
                  </a:lnTo>
                  <a:lnTo>
                    <a:pt x="321" y="1815"/>
                  </a:lnTo>
                  <a:lnTo>
                    <a:pt x="321" y="1815"/>
                  </a:lnTo>
                  <a:lnTo>
                    <a:pt x="321" y="1810"/>
                  </a:lnTo>
                  <a:lnTo>
                    <a:pt x="316" y="1810"/>
                  </a:lnTo>
                  <a:lnTo>
                    <a:pt x="316" y="1810"/>
                  </a:lnTo>
                  <a:lnTo>
                    <a:pt x="316" y="1810"/>
                  </a:lnTo>
                  <a:lnTo>
                    <a:pt x="321" y="1810"/>
                  </a:lnTo>
                  <a:lnTo>
                    <a:pt x="321" y="1810"/>
                  </a:lnTo>
                  <a:lnTo>
                    <a:pt x="321" y="1810"/>
                  </a:lnTo>
                  <a:lnTo>
                    <a:pt x="321" y="1810"/>
                  </a:lnTo>
                  <a:lnTo>
                    <a:pt x="326" y="1810"/>
                  </a:lnTo>
                  <a:lnTo>
                    <a:pt x="326" y="1810"/>
                  </a:lnTo>
                  <a:lnTo>
                    <a:pt x="321" y="1810"/>
                  </a:lnTo>
                  <a:lnTo>
                    <a:pt x="321" y="1805"/>
                  </a:lnTo>
                  <a:lnTo>
                    <a:pt x="321" y="1805"/>
                  </a:lnTo>
                  <a:lnTo>
                    <a:pt x="321" y="1805"/>
                  </a:lnTo>
                  <a:lnTo>
                    <a:pt x="326" y="1805"/>
                  </a:lnTo>
                  <a:lnTo>
                    <a:pt x="326" y="1805"/>
                  </a:lnTo>
                  <a:lnTo>
                    <a:pt x="326" y="1805"/>
                  </a:lnTo>
                  <a:lnTo>
                    <a:pt x="326" y="1805"/>
                  </a:lnTo>
                  <a:lnTo>
                    <a:pt x="332" y="1805"/>
                  </a:lnTo>
                  <a:lnTo>
                    <a:pt x="332" y="1805"/>
                  </a:lnTo>
                  <a:lnTo>
                    <a:pt x="332" y="1800"/>
                  </a:lnTo>
                  <a:lnTo>
                    <a:pt x="332" y="1805"/>
                  </a:lnTo>
                  <a:lnTo>
                    <a:pt x="332" y="1805"/>
                  </a:lnTo>
                  <a:lnTo>
                    <a:pt x="332" y="1805"/>
                  </a:lnTo>
                  <a:lnTo>
                    <a:pt x="332" y="1805"/>
                  </a:lnTo>
                  <a:lnTo>
                    <a:pt x="332" y="1805"/>
                  </a:lnTo>
                  <a:lnTo>
                    <a:pt x="337" y="1805"/>
                  </a:lnTo>
                  <a:lnTo>
                    <a:pt x="337" y="1805"/>
                  </a:lnTo>
                  <a:lnTo>
                    <a:pt x="337" y="1805"/>
                  </a:lnTo>
                  <a:lnTo>
                    <a:pt x="342" y="1805"/>
                  </a:lnTo>
                  <a:lnTo>
                    <a:pt x="342" y="1805"/>
                  </a:lnTo>
                  <a:lnTo>
                    <a:pt x="342" y="1805"/>
                  </a:lnTo>
                  <a:lnTo>
                    <a:pt x="342" y="1805"/>
                  </a:lnTo>
                  <a:lnTo>
                    <a:pt x="342" y="1805"/>
                  </a:lnTo>
                  <a:lnTo>
                    <a:pt x="342" y="1805"/>
                  </a:lnTo>
                  <a:lnTo>
                    <a:pt x="347" y="1800"/>
                  </a:lnTo>
                  <a:lnTo>
                    <a:pt x="347" y="1800"/>
                  </a:lnTo>
                  <a:lnTo>
                    <a:pt x="347" y="1800"/>
                  </a:lnTo>
                  <a:lnTo>
                    <a:pt x="347" y="1800"/>
                  </a:lnTo>
                  <a:lnTo>
                    <a:pt x="347" y="1795"/>
                  </a:lnTo>
                  <a:lnTo>
                    <a:pt x="347" y="1795"/>
                  </a:lnTo>
                  <a:lnTo>
                    <a:pt x="352" y="1795"/>
                  </a:lnTo>
                  <a:lnTo>
                    <a:pt x="352" y="1795"/>
                  </a:lnTo>
                  <a:lnTo>
                    <a:pt x="352" y="1795"/>
                  </a:lnTo>
                  <a:lnTo>
                    <a:pt x="357" y="1795"/>
                  </a:lnTo>
                  <a:lnTo>
                    <a:pt x="357" y="1795"/>
                  </a:lnTo>
                  <a:lnTo>
                    <a:pt x="357" y="1795"/>
                  </a:lnTo>
                  <a:lnTo>
                    <a:pt x="363" y="1795"/>
                  </a:lnTo>
                  <a:lnTo>
                    <a:pt x="363" y="1795"/>
                  </a:lnTo>
                  <a:lnTo>
                    <a:pt x="363" y="1795"/>
                  </a:lnTo>
                  <a:lnTo>
                    <a:pt x="363" y="1795"/>
                  </a:lnTo>
                  <a:lnTo>
                    <a:pt x="363" y="1790"/>
                  </a:lnTo>
                  <a:lnTo>
                    <a:pt x="363" y="1790"/>
                  </a:lnTo>
                  <a:lnTo>
                    <a:pt x="363" y="1790"/>
                  </a:lnTo>
                  <a:lnTo>
                    <a:pt x="363" y="1790"/>
                  </a:lnTo>
                  <a:lnTo>
                    <a:pt x="363" y="1790"/>
                  </a:lnTo>
                  <a:lnTo>
                    <a:pt x="368" y="1790"/>
                  </a:lnTo>
                  <a:lnTo>
                    <a:pt x="368" y="1790"/>
                  </a:lnTo>
                  <a:lnTo>
                    <a:pt x="368" y="1790"/>
                  </a:lnTo>
                  <a:lnTo>
                    <a:pt x="368" y="1790"/>
                  </a:lnTo>
                  <a:lnTo>
                    <a:pt x="368" y="1790"/>
                  </a:lnTo>
                  <a:lnTo>
                    <a:pt x="368" y="1784"/>
                  </a:lnTo>
                  <a:lnTo>
                    <a:pt x="368" y="1784"/>
                  </a:lnTo>
                  <a:lnTo>
                    <a:pt x="368" y="1784"/>
                  </a:lnTo>
                  <a:lnTo>
                    <a:pt x="368" y="1784"/>
                  </a:lnTo>
                  <a:lnTo>
                    <a:pt x="373" y="1784"/>
                  </a:lnTo>
                  <a:lnTo>
                    <a:pt x="368" y="1790"/>
                  </a:lnTo>
                  <a:lnTo>
                    <a:pt x="368" y="1790"/>
                  </a:lnTo>
                  <a:lnTo>
                    <a:pt x="373" y="1790"/>
                  </a:lnTo>
                  <a:lnTo>
                    <a:pt x="373" y="1795"/>
                  </a:lnTo>
                  <a:lnTo>
                    <a:pt x="373" y="1795"/>
                  </a:lnTo>
                  <a:lnTo>
                    <a:pt x="373" y="1795"/>
                  </a:lnTo>
                  <a:lnTo>
                    <a:pt x="378" y="1795"/>
                  </a:lnTo>
                  <a:lnTo>
                    <a:pt x="378" y="1790"/>
                  </a:lnTo>
                  <a:lnTo>
                    <a:pt x="378" y="1790"/>
                  </a:lnTo>
                  <a:lnTo>
                    <a:pt x="378" y="1790"/>
                  </a:lnTo>
                  <a:lnTo>
                    <a:pt x="378" y="1790"/>
                  </a:lnTo>
                  <a:lnTo>
                    <a:pt x="383" y="1790"/>
                  </a:lnTo>
                  <a:lnTo>
                    <a:pt x="383" y="1790"/>
                  </a:lnTo>
                  <a:lnTo>
                    <a:pt x="383" y="1790"/>
                  </a:lnTo>
                  <a:lnTo>
                    <a:pt x="383" y="1790"/>
                  </a:lnTo>
                  <a:lnTo>
                    <a:pt x="383" y="1790"/>
                  </a:lnTo>
                  <a:lnTo>
                    <a:pt x="383" y="1790"/>
                  </a:lnTo>
                  <a:lnTo>
                    <a:pt x="389" y="1790"/>
                  </a:lnTo>
                  <a:lnTo>
                    <a:pt x="383" y="1790"/>
                  </a:lnTo>
                  <a:lnTo>
                    <a:pt x="383" y="1784"/>
                  </a:lnTo>
                  <a:lnTo>
                    <a:pt x="389" y="1784"/>
                  </a:lnTo>
                  <a:lnTo>
                    <a:pt x="389" y="1784"/>
                  </a:lnTo>
                  <a:lnTo>
                    <a:pt x="389" y="1784"/>
                  </a:lnTo>
                  <a:lnTo>
                    <a:pt x="389" y="1790"/>
                  </a:lnTo>
                  <a:lnTo>
                    <a:pt x="389" y="1790"/>
                  </a:lnTo>
                  <a:lnTo>
                    <a:pt x="389" y="1790"/>
                  </a:lnTo>
                  <a:lnTo>
                    <a:pt x="389" y="1795"/>
                  </a:lnTo>
                  <a:lnTo>
                    <a:pt x="394" y="1795"/>
                  </a:lnTo>
                  <a:lnTo>
                    <a:pt x="394" y="1795"/>
                  </a:lnTo>
                  <a:lnTo>
                    <a:pt x="394" y="1795"/>
                  </a:lnTo>
                  <a:lnTo>
                    <a:pt x="389" y="1795"/>
                  </a:lnTo>
                  <a:lnTo>
                    <a:pt x="389" y="1795"/>
                  </a:lnTo>
                  <a:lnTo>
                    <a:pt x="394" y="1795"/>
                  </a:lnTo>
                  <a:lnTo>
                    <a:pt x="394" y="1795"/>
                  </a:lnTo>
                  <a:lnTo>
                    <a:pt x="394" y="1795"/>
                  </a:lnTo>
                  <a:lnTo>
                    <a:pt x="394" y="1800"/>
                  </a:lnTo>
                  <a:lnTo>
                    <a:pt x="399" y="1800"/>
                  </a:lnTo>
                  <a:lnTo>
                    <a:pt x="399" y="1800"/>
                  </a:lnTo>
                  <a:lnTo>
                    <a:pt x="399" y="1795"/>
                  </a:lnTo>
                  <a:lnTo>
                    <a:pt x="399" y="1795"/>
                  </a:lnTo>
                  <a:lnTo>
                    <a:pt x="399" y="1795"/>
                  </a:lnTo>
                  <a:lnTo>
                    <a:pt x="399" y="1795"/>
                  </a:lnTo>
                  <a:lnTo>
                    <a:pt x="399" y="1795"/>
                  </a:lnTo>
                  <a:lnTo>
                    <a:pt x="404" y="1795"/>
                  </a:lnTo>
                  <a:lnTo>
                    <a:pt x="404" y="1795"/>
                  </a:lnTo>
                  <a:lnTo>
                    <a:pt x="404" y="1800"/>
                  </a:lnTo>
                  <a:lnTo>
                    <a:pt x="404" y="1800"/>
                  </a:lnTo>
                  <a:lnTo>
                    <a:pt x="404" y="1800"/>
                  </a:lnTo>
                  <a:lnTo>
                    <a:pt x="404" y="1805"/>
                  </a:lnTo>
                  <a:lnTo>
                    <a:pt x="409" y="1805"/>
                  </a:lnTo>
                  <a:lnTo>
                    <a:pt x="409" y="1800"/>
                  </a:lnTo>
                  <a:lnTo>
                    <a:pt x="409" y="1805"/>
                  </a:lnTo>
                  <a:lnTo>
                    <a:pt x="409" y="1805"/>
                  </a:lnTo>
                  <a:lnTo>
                    <a:pt x="414" y="1805"/>
                  </a:lnTo>
                  <a:lnTo>
                    <a:pt x="414" y="1805"/>
                  </a:lnTo>
                  <a:lnTo>
                    <a:pt x="414" y="1805"/>
                  </a:lnTo>
                  <a:lnTo>
                    <a:pt x="414" y="1810"/>
                  </a:lnTo>
                  <a:lnTo>
                    <a:pt x="414" y="1810"/>
                  </a:lnTo>
                  <a:lnTo>
                    <a:pt x="414" y="1810"/>
                  </a:lnTo>
                  <a:lnTo>
                    <a:pt x="420" y="1810"/>
                  </a:lnTo>
                  <a:lnTo>
                    <a:pt x="414" y="1810"/>
                  </a:lnTo>
                  <a:lnTo>
                    <a:pt x="414" y="1810"/>
                  </a:lnTo>
                  <a:lnTo>
                    <a:pt x="414" y="1810"/>
                  </a:lnTo>
                  <a:lnTo>
                    <a:pt x="414" y="1815"/>
                  </a:lnTo>
                  <a:lnTo>
                    <a:pt x="414" y="1815"/>
                  </a:lnTo>
                  <a:lnTo>
                    <a:pt x="420" y="1815"/>
                  </a:lnTo>
                  <a:lnTo>
                    <a:pt x="420" y="1815"/>
                  </a:lnTo>
                  <a:lnTo>
                    <a:pt x="420" y="1815"/>
                  </a:lnTo>
                  <a:lnTo>
                    <a:pt x="420" y="1821"/>
                  </a:lnTo>
                  <a:lnTo>
                    <a:pt x="420" y="1821"/>
                  </a:lnTo>
                  <a:lnTo>
                    <a:pt x="420" y="1821"/>
                  </a:lnTo>
                  <a:lnTo>
                    <a:pt x="420" y="1826"/>
                  </a:lnTo>
                  <a:lnTo>
                    <a:pt x="420" y="1826"/>
                  </a:lnTo>
                  <a:lnTo>
                    <a:pt x="420" y="1826"/>
                  </a:lnTo>
                  <a:lnTo>
                    <a:pt x="420" y="1831"/>
                  </a:lnTo>
                  <a:lnTo>
                    <a:pt x="425" y="1831"/>
                  </a:lnTo>
                  <a:lnTo>
                    <a:pt x="425" y="1831"/>
                  </a:lnTo>
                  <a:lnTo>
                    <a:pt x="425" y="1831"/>
                  </a:lnTo>
                  <a:lnTo>
                    <a:pt x="425" y="1831"/>
                  </a:lnTo>
                  <a:lnTo>
                    <a:pt x="420" y="1831"/>
                  </a:lnTo>
                  <a:lnTo>
                    <a:pt x="420" y="1831"/>
                  </a:lnTo>
                  <a:lnTo>
                    <a:pt x="420" y="1836"/>
                  </a:lnTo>
                  <a:lnTo>
                    <a:pt x="420" y="1836"/>
                  </a:lnTo>
                  <a:lnTo>
                    <a:pt x="420" y="1836"/>
                  </a:lnTo>
                  <a:lnTo>
                    <a:pt x="425" y="1836"/>
                  </a:lnTo>
                  <a:lnTo>
                    <a:pt x="425" y="1841"/>
                  </a:lnTo>
                  <a:lnTo>
                    <a:pt x="425" y="1841"/>
                  </a:lnTo>
                  <a:lnTo>
                    <a:pt x="425" y="1841"/>
                  </a:lnTo>
                  <a:lnTo>
                    <a:pt x="425" y="1847"/>
                  </a:lnTo>
                  <a:lnTo>
                    <a:pt x="425" y="1847"/>
                  </a:lnTo>
                  <a:lnTo>
                    <a:pt x="430" y="1847"/>
                  </a:lnTo>
                  <a:lnTo>
                    <a:pt x="430" y="1847"/>
                  </a:lnTo>
                  <a:lnTo>
                    <a:pt x="430" y="1841"/>
                  </a:lnTo>
                  <a:lnTo>
                    <a:pt x="430" y="1841"/>
                  </a:lnTo>
                  <a:lnTo>
                    <a:pt x="430" y="1841"/>
                  </a:lnTo>
                  <a:lnTo>
                    <a:pt x="435" y="1836"/>
                  </a:lnTo>
                  <a:lnTo>
                    <a:pt x="435" y="1836"/>
                  </a:lnTo>
                  <a:lnTo>
                    <a:pt x="435" y="1841"/>
                  </a:lnTo>
                  <a:lnTo>
                    <a:pt x="435" y="1841"/>
                  </a:lnTo>
                  <a:lnTo>
                    <a:pt x="435" y="1841"/>
                  </a:lnTo>
                  <a:lnTo>
                    <a:pt x="435" y="1841"/>
                  </a:lnTo>
                  <a:lnTo>
                    <a:pt x="435" y="1847"/>
                  </a:lnTo>
                  <a:lnTo>
                    <a:pt x="435" y="1847"/>
                  </a:lnTo>
                  <a:lnTo>
                    <a:pt x="435" y="1847"/>
                  </a:lnTo>
                  <a:lnTo>
                    <a:pt x="435" y="1847"/>
                  </a:lnTo>
                  <a:lnTo>
                    <a:pt x="440" y="1847"/>
                  </a:lnTo>
                  <a:lnTo>
                    <a:pt x="435" y="1847"/>
                  </a:lnTo>
                  <a:lnTo>
                    <a:pt x="435" y="1852"/>
                  </a:lnTo>
                  <a:lnTo>
                    <a:pt x="435" y="1852"/>
                  </a:lnTo>
                  <a:lnTo>
                    <a:pt x="440" y="1852"/>
                  </a:lnTo>
                  <a:lnTo>
                    <a:pt x="440" y="1852"/>
                  </a:lnTo>
                  <a:lnTo>
                    <a:pt x="440" y="1852"/>
                  </a:lnTo>
                  <a:lnTo>
                    <a:pt x="440" y="1852"/>
                  </a:lnTo>
                  <a:lnTo>
                    <a:pt x="446" y="1852"/>
                  </a:lnTo>
                  <a:lnTo>
                    <a:pt x="446" y="1852"/>
                  </a:lnTo>
                  <a:lnTo>
                    <a:pt x="446" y="1852"/>
                  </a:lnTo>
                  <a:lnTo>
                    <a:pt x="446" y="1857"/>
                  </a:lnTo>
                  <a:lnTo>
                    <a:pt x="446" y="1857"/>
                  </a:lnTo>
                  <a:lnTo>
                    <a:pt x="446" y="1857"/>
                  </a:lnTo>
                  <a:lnTo>
                    <a:pt x="446" y="1857"/>
                  </a:lnTo>
                  <a:lnTo>
                    <a:pt x="451" y="1857"/>
                  </a:lnTo>
                  <a:lnTo>
                    <a:pt x="451" y="1857"/>
                  </a:lnTo>
                  <a:lnTo>
                    <a:pt x="451" y="1857"/>
                  </a:lnTo>
                  <a:lnTo>
                    <a:pt x="446" y="1862"/>
                  </a:lnTo>
                  <a:lnTo>
                    <a:pt x="446" y="1862"/>
                  </a:lnTo>
                  <a:lnTo>
                    <a:pt x="446" y="1862"/>
                  </a:lnTo>
                  <a:lnTo>
                    <a:pt x="446" y="1862"/>
                  </a:lnTo>
                  <a:lnTo>
                    <a:pt x="446" y="1867"/>
                  </a:lnTo>
                  <a:lnTo>
                    <a:pt x="446" y="1867"/>
                  </a:lnTo>
                  <a:lnTo>
                    <a:pt x="446" y="1867"/>
                  </a:lnTo>
                  <a:lnTo>
                    <a:pt x="451" y="1867"/>
                  </a:lnTo>
                  <a:lnTo>
                    <a:pt x="451" y="1867"/>
                  </a:lnTo>
                  <a:lnTo>
                    <a:pt x="451" y="1873"/>
                  </a:lnTo>
                  <a:lnTo>
                    <a:pt x="451" y="1873"/>
                  </a:lnTo>
                  <a:lnTo>
                    <a:pt x="451" y="1873"/>
                  </a:lnTo>
                  <a:lnTo>
                    <a:pt x="451" y="1878"/>
                  </a:lnTo>
                  <a:lnTo>
                    <a:pt x="451" y="1878"/>
                  </a:lnTo>
                  <a:lnTo>
                    <a:pt x="451" y="1878"/>
                  </a:lnTo>
                  <a:lnTo>
                    <a:pt x="456" y="1878"/>
                  </a:lnTo>
                  <a:lnTo>
                    <a:pt x="456" y="1878"/>
                  </a:lnTo>
                  <a:lnTo>
                    <a:pt x="456" y="1873"/>
                  </a:lnTo>
                  <a:lnTo>
                    <a:pt x="456" y="1873"/>
                  </a:lnTo>
                  <a:lnTo>
                    <a:pt x="456" y="1873"/>
                  </a:lnTo>
                  <a:lnTo>
                    <a:pt x="456" y="1873"/>
                  </a:lnTo>
                  <a:lnTo>
                    <a:pt x="461" y="1873"/>
                  </a:lnTo>
                  <a:lnTo>
                    <a:pt x="461" y="1873"/>
                  </a:lnTo>
                  <a:lnTo>
                    <a:pt x="461" y="1873"/>
                  </a:lnTo>
                  <a:lnTo>
                    <a:pt x="461" y="1867"/>
                  </a:lnTo>
                  <a:lnTo>
                    <a:pt x="466" y="1867"/>
                  </a:lnTo>
                  <a:lnTo>
                    <a:pt x="466" y="1867"/>
                  </a:lnTo>
                  <a:lnTo>
                    <a:pt x="466" y="1867"/>
                  </a:lnTo>
                  <a:lnTo>
                    <a:pt x="466" y="1862"/>
                  </a:lnTo>
                  <a:lnTo>
                    <a:pt x="466" y="1862"/>
                  </a:lnTo>
                  <a:lnTo>
                    <a:pt x="466" y="1862"/>
                  </a:lnTo>
                  <a:lnTo>
                    <a:pt x="466" y="1857"/>
                  </a:lnTo>
                  <a:lnTo>
                    <a:pt x="466" y="1852"/>
                  </a:lnTo>
                  <a:lnTo>
                    <a:pt x="466" y="1852"/>
                  </a:lnTo>
                  <a:lnTo>
                    <a:pt x="466" y="1852"/>
                  </a:lnTo>
                  <a:lnTo>
                    <a:pt x="471" y="1847"/>
                  </a:lnTo>
                  <a:lnTo>
                    <a:pt x="471" y="1847"/>
                  </a:lnTo>
                  <a:lnTo>
                    <a:pt x="471" y="1847"/>
                  </a:lnTo>
                  <a:lnTo>
                    <a:pt x="471" y="1847"/>
                  </a:lnTo>
                  <a:lnTo>
                    <a:pt x="477" y="1841"/>
                  </a:lnTo>
                  <a:lnTo>
                    <a:pt x="477" y="1841"/>
                  </a:lnTo>
                  <a:lnTo>
                    <a:pt x="477" y="1841"/>
                  </a:lnTo>
                  <a:lnTo>
                    <a:pt x="482" y="1836"/>
                  </a:lnTo>
                  <a:lnTo>
                    <a:pt x="482" y="1836"/>
                  </a:lnTo>
                  <a:lnTo>
                    <a:pt x="482" y="1836"/>
                  </a:lnTo>
                  <a:lnTo>
                    <a:pt x="482" y="1831"/>
                  </a:lnTo>
                  <a:lnTo>
                    <a:pt x="482" y="1831"/>
                  </a:lnTo>
                  <a:lnTo>
                    <a:pt x="482" y="1831"/>
                  </a:lnTo>
                  <a:lnTo>
                    <a:pt x="482" y="1831"/>
                  </a:lnTo>
                  <a:lnTo>
                    <a:pt x="482" y="1831"/>
                  </a:lnTo>
                  <a:lnTo>
                    <a:pt x="487" y="1826"/>
                  </a:lnTo>
                  <a:lnTo>
                    <a:pt x="487" y="1826"/>
                  </a:lnTo>
                  <a:lnTo>
                    <a:pt x="487" y="1826"/>
                  </a:lnTo>
                  <a:lnTo>
                    <a:pt x="487" y="1821"/>
                  </a:lnTo>
                  <a:lnTo>
                    <a:pt x="487" y="1821"/>
                  </a:lnTo>
                  <a:lnTo>
                    <a:pt x="487" y="1821"/>
                  </a:lnTo>
                  <a:lnTo>
                    <a:pt x="487" y="1815"/>
                  </a:lnTo>
                  <a:lnTo>
                    <a:pt x="487" y="1815"/>
                  </a:lnTo>
                  <a:lnTo>
                    <a:pt x="487" y="1815"/>
                  </a:lnTo>
                  <a:lnTo>
                    <a:pt x="487" y="1810"/>
                  </a:lnTo>
                  <a:lnTo>
                    <a:pt x="492" y="1810"/>
                  </a:lnTo>
                  <a:lnTo>
                    <a:pt x="492" y="1810"/>
                  </a:lnTo>
                  <a:lnTo>
                    <a:pt x="492" y="1805"/>
                  </a:lnTo>
                  <a:lnTo>
                    <a:pt x="492" y="1805"/>
                  </a:lnTo>
                  <a:lnTo>
                    <a:pt x="492" y="1805"/>
                  </a:lnTo>
                  <a:lnTo>
                    <a:pt x="492" y="1800"/>
                  </a:lnTo>
                  <a:lnTo>
                    <a:pt x="492" y="1800"/>
                  </a:lnTo>
                  <a:lnTo>
                    <a:pt x="492" y="1800"/>
                  </a:lnTo>
                  <a:lnTo>
                    <a:pt x="492" y="1795"/>
                  </a:lnTo>
                  <a:lnTo>
                    <a:pt x="492" y="1795"/>
                  </a:lnTo>
                  <a:lnTo>
                    <a:pt x="492" y="1795"/>
                  </a:lnTo>
                  <a:lnTo>
                    <a:pt x="492" y="1790"/>
                  </a:lnTo>
                  <a:lnTo>
                    <a:pt x="492" y="1790"/>
                  </a:lnTo>
                  <a:lnTo>
                    <a:pt x="492" y="1790"/>
                  </a:lnTo>
                  <a:lnTo>
                    <a:pt x="492" y="1784"/>
                  </a:lnTo>
                  <a:lnTo>
                    <a:pt x="492" y="1784"/>
                  </a:lnTo>
                  <a:lnTo>
                    <a:pt x="492" y="1784"/>
                  </a:lnTo>
                  <a:lnTo>
                    <a:pt x="492" y="1779"/>
                  </a:lnTo>
                  <a:lnTo>
                    <a:pt x="492" y="1779"/>
                  </a:lnTo>
                  <a:lnTo>
                    <a:pt x="492" y="1779"/>
                  </a:lnTo>
                  <a:lnTo>
                    <a:pt x="492" y="1779"/>
                  </a:lnTo>
                  <a:lnTo>
                    <a:pt x="492" y="1779"/>
                  </a:lnTo>
                  <a:lnTo>
                    <a:pt x="492" y="1774"/>
                  </a:lnTo>
                  <a:lnTo>
                    <a:pt x="492" y="1774"/>
                  </a:lnTo>
                  <a:lnTo>
                    <a:pt x="492" y="1774"/>
                  </a:lnTo>
                  <a:lnTo>
                    <a:pt x="492" y="1769"/>
                  </a:lnTo>
                  <a:lnTo>
                    <a:pt x="492" y="1769"/>
                  </a:lnTo>
                  <a:lnTo>
                    <a:pt x="492" y="1769"/>
                  </a:lnTo>
                  <a:lnTo>
                    <a:pt x="492" y="1769"/>
                  </a:lnTo>
                  <a:lnTo>
                    <a:pt x="492" y="1764"/>
                  </a:lnTo>
                  <a:lnTo>
                    <a:pt x="492" y="1764"/>
                  </a:lnTo>
                  <a:lnTo>
                    <a:pt x="492" y="1764"/>
                  </a:lnTo>
                  <a:lnTo>
                    <a:pt x="492" y="1758"/>
                  </a:lnTo>
                  <a:lnTo>
                    <a:pt x="492" y="1758"/>
                  </a:lnTo>
                  <a:lnTo>
                    <a:pt x="492" y="1758"/>
                  </a:lnTo>
                  <a:lnTo>
                    <a:pt x="492" y="1753"/>
                  </a:lnTo>
                  <a:lnTo>
                    <a:pt x="492" y="1753"/>
                  </a:lnTo>
                  <a:lnTo>
                    <a:pt x="492" y="1753"/>
                  </a:lnTo>
                  <a:lnTo>
                    <a:pt x="492" y="1748"/>
                  </a:lnTo>
                  <a:lnTo>
                    <a:pt x="492" y="1748"/>
                  </a:lnTo>
                  <a:lnTo>
                    <a:pt x="492" y="1748"/>
                  </a:lnTo>
                  <a:lnTo>
                    <a:pt x="492" y="1748"/>
                  </a:lnTo>
                  <a:lnTo>
                    <a:pt x="492" y="1743"/>
                  </a:lnTo>
                  <a:lnTo>
                    <a:pt x="497" y="1743"/>
                  </a:lnTo>
                  <a:lnTo>
                    <a:pt x="497" y="1743"/>
                  </a:lnTo>
                  <a:lnTo>
                    <a:pt x="497" y="1738"/>
                  </a:lnTo>
                  <a:lnTo>
                    <a:pt x="497" y="1738"/>
                  </a:lnTo>
                  <a:lnTo>
                    <a:pt x="497" y="1738"/>
                  </a:lnTo>
                  <a:lnTo>
                    <a:pt x="497" y="1732"/>
                  </a:lnTo>
                  <a:lnTo>
                    <a:pt x="497" y="1732"/>
                  </a:lnTo>
                  <a:lnTo>
                    <a:pt x="497" y="1732"/>
                  </a:lnTo>
                  <a:lnTo>
                    <a:pt x="497" y="1732"/>
                  </a:lnTo>
                  <a:lnTo>
                    <a:pt x="497" y="1727"/>
                  </a:lnTo>
                  <a:lnTo>
                    <a:pt x="497" y="1727"/>
                  </a:lnTo>
                  <a:lnTo>
                    <a:pt x="497" y="1727"/>
                  </a:lnTo>
                  <a:lnTo>
                    <a:pt x="497" y="1722"/>
                  </a:lnTo>
                  <a:lnTo>
                    <a:pt x="497" y="1722"/>
                  </a:lnTo>
                  <a:lnTo>
                    <a:pt x="497" y="1722"/>
                  </a:lnTo>
                  <a:lnTo>
                    <a:pt x="503" y="1717"/>
                  </a:lnTo>
                  <a:lnTo>
                    <a:pt x="503" y="1717"/>
                  </a:lnTo>
                  <a:lnTo>
                    <a:pt x="503" y="1712"/>
                  </a:lnTo>
                  <a:lnTo>
                    <a:pt x="503" y="1712"/>
                  </a:lnTo>
                  <a:lnTo>
                    <a:pt x="503" y="1712"/>
                  </a:lnTo>
                  <a:lnTo>
                    <a:pt x="503" y="1707"/>
                  </a:lnTo>
                  <a:lnTo>
                    <a:pt x="503" y="1707"/>
                  </a:lnTo>
                  <a:lnTo>
                    <a:pt x="503" y="1707"/>
                  </a:lnTo>
                  <a:lnTo>
                    <a:pt x="503" y="1701"/>
                  </a:lnTo>
                  <a:lnTo>
                    <a:pt x="503" y="1701"/>
                  </a:lnTo>
                  <a:lnTo>
                    <a:pt x="503" y="1701"/>
                  </a:lnTo>
                  <a:lnTo>
                    <a:pt x="503" y="1701"/>
                  </a:lnTo>
                  <a:lnTo>
                    <a:pt x="503" y="1696"/>
                  </a:lnTo>
                  <a:lnTo>
                    <a:pt x="503" y="1696"/>
                  </a:lnTo>
                  <a:lnTo>
                    <a:pt x="503" y="1696"/>
                  </a:lnTo>
                  <a:lnTo>
                    <a:pt x="503" y="1696"/>
                  </a:lnTo>
                  <a:lnTo>
                    <a:pt x="503" y="1696"/>
                  </a:lnTo>
                  <a:lnTo>
                    <a:pt x="497" y="1696"/>
                  </a:lnTo>
                  <a:lnTo>
                    <a:pt x="497" y="1691"/>
                  </a:lnTo>
                  <a:lnTo>
                    <a:pt x="497" y="1691"/>
                  </a:lnTo>
                  <a:lnTo>
                    <a:pt x="497" y="1691"/>
                  </a:lnTo>
                  <a:lnTo>
                    <a:pt x="497" y="1691"/>
                  </a:lnTo>
                  <a:lnTo>
                    <a:pt x="497" y="1686"/>
                  </a:lnTo>
                  <a:lnTo>
                    <a:pt x="497" y="1686"/>
                  </a:lnTo>
                  <a:lnTo>
                    <a:pt x="497" y="1686"/>
                  </a:lnTo>
                  <a:lnTo>
                    <a:pt x="497" y="1681"/>
                  </a:lnTo>
                  <a:lnTo>
                    <a:pt x="497" y="1681"/>
                  </a:lnTo>
                  <a:lnTo>
                    <a:pt x="497" y="1681"/>
                  </a:lnTo>
                  <a:lnTo>
                    <a:pt x="497" y="1681"/>
                  </a:lnTo>
                  <a:lnTo>
                    <a:pt x="497" y="1675"/>
                  </a:lnTo>
                  <a:lnTo>
                    <a:pt x="497" y="1675"/>
                  </a:lnTo>
                  <a:lnTo>
                    <a:pt x="497" y="1675"/>
                  </a:lnTo>
                  <a:lnTo>
                    <a:pt x="497" y="1670"/>
                  </a:lnTo>
                  <a:lnTo>
                    <a:pt x="497" y="1670"/>
                  </a:lnTo>
                  <a:lnTo>
                    <a:pt x="497" y="1670"/>
                  </a:lnTo>
                  <a:lnTo>
                    <a:pt x="497" y="1670"/>
                  </a:lnTo>
                  <a:lnTo>
                    <a:pt x="497" y="1665"/>
                  </a:lnTo>
                  <a:lnTo>
                    <a:pt x="497" y="1665"/>
                  </a:lnTo>
                  <a:lnTo>
                    <a:pt x="497" y="1665"/>
                  </a:lnTo>
                  <a:lnTo>
                    <a:pt x="497" y="1665"/>
                  </a:lnTo>
                  <a:lnTo>
                    <a:pt x="497" y="1660"/>
                  </a:lnTo>
                  <a:lnTo>
                    <a:pt x="503" y="1660"/>
                  </a:lnTo>
                  <a:lnTo>
                    <a:pt x="503" y="1660"/>
                  </a:lnTo>
                  <a:lnTo>
                    <a:pt x="503" y="1660"/>
                  </a:lnTo>
                  <a:lnTo>
                    <a:pt x="503" y="1660"/>
                  </a:lnTo>
                  <a:lnTo>
                    <a:pt x="503" y="1655"/>
                  </a:lnTo>
                  <a:lnTo>
                    <a:pt x="508" y="1655"/>
                  </a:lnTo>
                  <a:lnTo>
                    <a:pt x="508" y="1655"/>
                  </a:lnTo>
                  <a:lnTo>
                    <a:pt x="508" y="1655"/>
                  </a:lnTo>
                  <a:lnTo>
                    <a:pt x="508" y="1655"/>
                  </a:lnTo>
                  <a:lnTo>
                    <a:pt x="513" y="1655"/>
                  </a:lnTo>
                  <a:lnTo>
                    <a:pt x="513" y="1655"/>
                  </a:lnTo>
                  <a:lnTo>
                    <a:pt x="513" y="1649"/>
                  </a:lnTo>
                  <a:lnTo>
                    <a:pt x="513" y="1649"/>
                  </a:lnTo>
                  <a:lnTo>
                    <a:pt x="518" y="1649"/>
                  </a:lnTo>
                  <a:lnTo>
                    <a:pt x="518" y="1649"/>
                  </a:lnTo>
                  <a:lnTo>
                    <a:pt x="518" y="1649"/>
                  </a:lnTo>
                  <a:lnTo>
                    <a:pt x="518" y="1649"/>
                  </a:lnTo>
                  <a:lnTo>
                    <a:pt x="523" y="1649"/>
                  </a:lnTo>
                  <a:lnTo>
                    <a:pt x="523" y="1649"/>
                  </a:lnTo>
                  <a:lnTo>
                    <a:pt x="523" y="1649"/>
                  </a:lnTo>
                  <a:lnTo>
                    <a:pt x="528" y="1644"/>
                  </a:lnTo>
                  <a:lnTo>
                    <a:pt x="528" y="1644"/>
                  </a:lnTo>
                  <a:lnTo>
                    <a:pt x="528" y="1644"/>
                  </a:lnTo>
                  <a:lnTo>
                    <a:pt x="534" y="1644"/>
                  </a:lnTo>
                  <a:lnTo>
                    <a:pt x="534" y="1644"/>
                  </a:lnTo>
                  <a:lnTo>
                    <a:pt x="534" y="1644"/>
                  </a:lnTo>
                  <a:lnTo>
                    <a:pt x="534" y="1644"/>
                  </a:lnTo>
                  <a:lnTo>
                    <a:pt x="534" y="1644"/>
                  </a:lnTo>
                  <a:lnTo>
                    <a:pt x="534" y="1644"/>
                  </a:lnTo>
                  <a:lnTo>
                    <a:pt x="539" y="1644"/>
                  </a:lnTo>
                  <a:lnTo>
                    <a:pt x="539" y="1644"/>
                  </a:lnTo>
                  <a:lnTo>
                    <a:pt x="539" y="1644"/>
                  </a:lnTo>
                  <a:lnTo>
                    <a:pt x="539" y="1644"/>
                  </a:lnTo>
                  <a:lnTo>
                    <a:pt x="544" y="1644"/>
                  </a:lnTo>
                  <a:lnTo>
                    <a:pt x="544" y="1644"/>
                  </a:lnTo>
                  <a:lnTo>
                    <a:pt x="544" y="1644"/>
                  </a:lnTo>
                  <a:lnTo>
                    <a:pt x="549" y="1644"/>
                  </a:lnTo>
                  <a:lnTo>
                    <a:pt x="549" y="1644"/>
                  </a:lnTo>
                  <a:lnTo>
                    <a:pt x="549" y="1644"/>
                  </a:lnTo>
                  <a:lnTo>
                    <a:pt x="549" y="1644"/>
                  </a:lnTo>
                  <a:lnTo>
                    <a:pt x="554" y="1644"/>
                  </a:lnTo>
                  <a:lnTo>
                    <a:pt x="554" y="1644"/>
                  </a:lnTo>
                  <a:lnTo>
                    <a:pt x="554" y="1649"/>
                  </a:lnTo>
                  <a:lnTo>
                    <a:pt x="554" y="1649"/>
                  </a:lnTo>
                  <a:lnTo>
                    <a:pt x="554" y="1644"/>
                  </a:lnTo>
                  <a:lnTo>
                    <a:pt x="560" y="1644"/>
                  </a:lnTo>
                  <a:lnTo>
                    <a:pt x="560" y="1644"/>
                  </a:lnTo>
                  <a:lnTo>
                    <a:pt x="560" y="1644"/>
                  </a:lnTo>
                  <a:lnTo>
                    <a:pt x="560" y="1639"/>
                  </a:lnTo>
                  <a:lnTo>
                    <a:pt x="560" y="1639"/>
                  </a:lnTo>
                  <a:lnTo>
                    <a:pt x="560" y="1639"/>
                  </a:lnTo>
                  <a:lnTo>
                    <a:pt x="560" y="1634"/>
                  </a:lnTo>
                  <a:lnTo>
                    <a:pt x="565" y="1634"/>
                  </a:lnTo>
                  <a:lnTo>
                    <a:pt x="565" y="1634"/>
                  </a:lnTo>
                  <a:lnTo>
                    <a:pt x="565" y="1634"/>
                  </a:lnTo>
                  <a:lnTo>
                    <a:pt x="565" y="1634"/>
                  </a:lnTo>
                  <a:lnTo>
                    <a:pt x="565" y="1634"/>
                  </a:lnTo>
                  <a:lnTo>
                    <a:pt x="565" y="1629"/>
                  </a:lnTo>
                  <a:lnTo>
                    <a:pt x="570" y="1629"/>
                  </a:lnTo>
                  <a:lnTo>
                    <a:pt x="570" y="1629"/>
                  </a:lnTo>
                  <a:lnTo>
                    <a:pt x="570" y="1624"/>
                  </a:lnTo>
                  <a:lnTo>
                    <a:pt x="570" y="1624"/>
                  </a:lnTo>
                  <a:lnTo>
                    <a:pt x="570" y="1624"/>
                  </a:lnTo>
                  <a:lnTo>
                    <a:pt x="575" y="1618"/>
                  </a:lnTo>
                  <a:lnTo>
                    <a:pt x="575" y="1618"/>
                  </a:lnTo>
                  <a:lnTo>
                    <a:pt x="575" y="1618"/>
                  </a:lnTo>
                  <a:lnTo>
                    <a:pt x="575" y="1618"/>
                  </a:lnTo>
                  <a:lnTo>
                    <a:pt x="580" y="1613"/>
                  </a:lnTo>
                  <a:lnTo>
                    <a:pt x="580" y="1613"/>
                  </a:lnTo>
                  <a:lnTo>
                    <a:pt x="580" y="1613"/>
                  </a:lnTo>
                  <a:lnTo>
                    <a:pt x="580" y="1613"/>
                  </a:lnTo>
                  <a:lnTo>
                    <a:pt x="580" y="1608"/>
                  </a:lnTo>
                  <a:lnTo>
                    <a:pt x="580" y="1608"/>
                  </a:lnTo>
                  <a:lnTo>
                    <a:pt x="580" y="1608"/>
                  </a:lnTo>
                  <a:lnTo>
                    <a:pt x="580" y="1603"/>
                  </a:lnTo>
                  <a:lnTo>
                    <a:pt x="580" y="1603"/>
                  </a:lnTo>
                  <a:lnTo>
                    <a:pt x="580" y="1603"/>
                  </a:lnTo>
                  <a:lnTo>
                    <a:pt x="580" y="1598"/>
                  </a:lnTo>
                  <a:lnTo>
                    <a:pt x="580" y="1598"/>
                  </a:lnTo>
                  <a:lnTo>
                    <a:pt x="580" y="1598"/>
                  </a:lnTo>
                  <a:lnTo>
                    <a:pt x="575" y="1598"/>
                  </a:lnTo>
                  <a:lnTo>
                    <a:pt x="575" y="1598"/>
                  </a:lnTo>
                  <a:lnTo>
                    <a:pt x="575" y="1592"/>
                  </a:lnTo>
                  <a:lnTo>
                    <a:pt x="575" y="1592"/>
                  </a:lnTo>
                  <a:lnTo>
                    <a:pt x="575" y="1592"/>
                  </a:lnTo>
                  <a:lnTo>
                    <a:pt x="575" y="1587"/>
                  </a:lnTo>
                  <a:lnTo>
                    <a:pt x="575" y="1587"/>
                  </a:lnTo>
                  <a:lnTo>
                    <a:pt x="575" y="1587"/>
                  </a:lnTo>
                  <a:lnTo>
                    <a:pt x="575" y="1582"/>
                  </a:lnTo>
                  <a:lnTo>
                    <a:pt x="570" y="1582"/>
                  </a:lnTo>
                  <a:lnTo>
                    <a:pt x="570" y="1582"/>
                  </a:lnTo>
                  <a:lnTo>
                    <a:pt x="570" y="1582"/>
                  </a:lnTo>
                  <a:lnTo>
                    <a:pt x="570" y="1577"/>
                  </a:lnTo>
                  <a:lnTo>
                    <a:pt x="570" y="1577"/>
                  </a:lnTo>
                  <a:lnTo>
                    <a:pt x="570" y="1572"/>
                  </a:lnTo>
                  <a:lnTo>
                    <a:pt x="570" y="1572"/>
                  </a:lnTo>
                  <a:lnTo>
                    <a:pt x="570" y="1572"/>
                  </a:lnTo>
                  <a:lnTo>
                    <a:pt x="570" y="1572"/>
                  </a:lnTo>
                  <a:lnTo>
                    <a:pt x="565" y="1566"/>
                  </a:lnTo>
                  <a:lnTo>
                    <a:pt x="565" y="1566"/>
                  </a:lnTo>
                  <a:lnTo>
                    <a:pt x="565" y="1566"/>
                  </a:lnTo>
                  <a:lnTo>
                    <a:pt x="565" y="1566"/>
                  </a:lnTo>
                  <a:lnTo>
                    <a:pt x="565" y="1561"/>
                  </a:lnTo>
                  <a:lnTo>
                    <a:pt x="565" y="1556"/>
                  </a:lnTo>
                  <a:lnTo>
                    <a:pt x="565" y="1556"/>
                  </a:lnTo>
                  <a:lnTo>
                    <a:pt x="565" y="1556"/>
                  </a:lnTo>
                  <a:lnTo>
                    <a:pt x="570" y="1551"/>
                  </a:lnTo>
                  <a:lnTo>
                    <a:pt x="570" y="1551"/>
                  </a:lnTo>
                  <a:lnTo>
                    <a:pt x="570" y="1551"/>
                  </a:lnTo>
                  <a:lnTo>
                    <a:pt x="570" y="1551"/>
                  </a:lnTo>
                  <a:lnTo>
                    <a:pt x="570" y="1551"/>
                  </a:lnTo>
                  <a:lnTo>
                    <a:pt x="565" y="1546"/>
                  </a:lnTo>
                  <a:lnTo>
                    <a:pt x="565" y="1546"/>
                  </a:lnTo>
                  <a:lnTo>
                    <a:pt x="565" y="1546"/>
                  </a:lnTo>
                  <a:lnTo>
                    <a:pt x="565" y="1546"/>
                  </a:lnTo>
                  <a:lnTo>
                    <a:pt x="560" y="1546"/>
                  </a:lnTo>
                  <a:lnTo>
                    <a:pt x="560" y="1541"/>
                  </a:lnTo>
                  <a:lnTo>
                    <a:pt x="560" y="1541"/>
                  </a:lnTo>
                  <a:lnTo>
                    <a:pt x="554" y="1541"/>
                  </a:lnTo>
                  <a:lnTo>
                    <a:pt x="554" y="1541"/>
                  </a:lnTo>
                  <a:lnTo>
                    <a:pt x="554" y="1541"/>
                  </a:lnTo>
                  <a:lnTo>
                    <a:pt x="549" y="1541"/>
                  </a:lnTo>
                  <a:lnTo>
                    <a:pt x="549" y="1541"/>
                  </a:lnTo>
                  <a:lnTo>
                    <a:pt x="549" y="1541"/>
                  </a:lnTo>
                  <a:lnTo>
                    <a:pt x="549" y="1541"/>
                  </a:lnTo>
                  <a:lnTo>
                    <a:pt x="544" y="1541"/>
                  </a:lnTo>
                  <a:lnTo>
                    <a:pt x="544" y="1541"/>
                  </a:lnTo>
                  <a:lnTo>
                    <a:pt x="544" y="1541"/>
                  </a:lnTo>
                  <a:lnTo>
                    <a:pt x="544" y="1541"/>
                  </a:lnTo>
                  <a:lnTo>
                    <a:pt x="544" y="1535"/>
                  </a:lnTo>
                  <a:lnTo>
                    <a:pt x="544" y="1535"/>
                  </a:lnTo>
                  <a:lnTo>
                    <a:pt x="544" y="1535"/>
                  </a:lnTo>
                  <a:lnTo>
                    <a:pt x="544" y="1530"/>
                  </a:lnTo>
                  <a:lnTo>
                    <a:pt x="544" y="1530"/>
                  </a:lnTo>
                  <a:lnTo>
                    <a:pt x="544" y="1530"/>
                  </a:lnTo>
                  <a:lnTo>
                    <a:pt x="544" y="1530"/>
                  </a:lnTo>
                  <a:lnTo>
                    <a:pt x="544" y="1525"/>
                  </a:lnTo>
                  <a:lnTo>
                    <a:pt x="544" y="1525"/>
                  </a:lnTo>
                  <a:lnTo>
                    <a:pt x="544" y="1525"/>
                  </a:lnTo>
                  <a:lnTo>
                    <a:pt x="544" y="1520"/>
                  </a:lnTo>
                  <a:lnTo>
                    <a:pt x="544" y="1520"/>
                  </a:lnTo>
                  <a:lnTo>
                    <a:pt x="544" y="1520"/>
                  </a:lnTo>
                  <a:lnTo>
                    <a:pt x="544" y="1515"/>
                  </a:lnTo>
                  <a:lnTo>
                    <a:pt x="544" y="1515"/>
                  </a:lnTo>
                  <a:lnTo>
                    <a:pt x="544" y="1515"/>
                  </a:lnTo>
                  <a:lnTo>
                    <a:pt x="544" y="1515"/>
                  </a:lnTo>
                  <a:lnTo>
                    <a:pt x="544" y="1515"/>
                  </a:lnTo>
                  <a:lnTo>
                    <a:pt x="544" y="1509"/>
                  </a:lnTo>
                  <a:lnTo>
                    <a:pt x="544" y="1509"/>
                  </a:lnTo>
                  <a:lnTo>
                    <a:pt x="544" y="1509"/>
                  </a:lnTo>
                  <a:lnTo>
                    <a:pt x="544" y="1504"/>
                  </a:lnTo>
                  <a:lnTo>
                    <a:pt x="544" y="1504"/>
                  </a:lnTo>
                  <a:lnTo>
                    <a:pt x="544" y="1504"/>
                  </a:lnTo>
                  <a:lnTo>
                    <a:pt x="544" y="1504"/>
                  </a:lnTo>
                  <a:lnTo>
                    <a:pt x="544" y="1499"/>
                  </a:lnTo>
                  <a:lnTo>
                    <a:pt x="549" y="1499"/>
                  </a:lnTo>
                  <a:lnTo>
                    <a:pt x="549" y="1499"/>
                  </a:lnTo>
                  <a:lnTo>
                    <a:pt x="549" y="1499"/>
                  </a:lnTo>
                  <a:lnTo>
                    <a:pt x="549" y="1499"/>
                  </a:lnTo>
                  <a:lnTo>
                    <a:pt x="549" y="1494"/>
                  </a:lnTo>
                  <a:lnTo>
                    <a:pt x="549" y="1494"/>
                  </a:lnTo>
                  <a:lnTo>
                    <a:pt x="549" y="1494"/>
                  </a:lnTo>
                  <a:lnTo>
                    <a:pt x="549" y="1489"/>
                  </a:lnTo>
                  <a:lnTo>
                    <a:pt x="549" y="1489"/>
                  </a:lnTo>
                  <a:lnTo>
                    <a:pt x="549" y="1489"/>
                  </a:lnTo>
                  <a:lnTo>
                    <a:pt x="554" y="1489"/>
                  </a:lnTo>
                  <a:lnTo>
                    <a:pt x="554" y="1489"/>
                  </a:lnTo>
                  <a:lnTo>
                    <a:pt x="554" y="1489"/>
                  </a:lnTo>
                  <a:lnTo>
                    <a:pt x="554" y="1484"/>
                  </a:lnTo>
                  <a:lnTo>
                    <a:pt x="554" y="1484"/>
                  </a:lnTo>
                  <a:lnTo>
                    <a:pt x="554" y="1484"/>
                  </a:lnTo>
                  <a:lnTo>
                    <a:pt x="554" y="1484"/>
                  </a:lnTo>
                  <a:lnTo>
                    <a:pt x="554" y="1484"/>
                  </a:lnTo>
                  <a:lnTo>
                    <a:pt x="554" y="1484"/>
                  </a:lnTo>
                  <a:lnTo>
                    <a:pt x="554" y="1484"/>
                  </a:lnTo>
                  <a:lnTo>
                    <a:pt x="549" y="1478"/>
                  </a:lnTo>
                  <a:lnTo>
                    <a:pt x="549" y="1478"/>
                  </a:lnTo>
                  <a:lnTo>
                    <a:pt x="549" y="1478"/>
                  </a:lnTo>
                  <a:lnTo>
                    <a:pt x="549" y="1478"/>
                  </a:lnTo>
                  <a:lnTo>
                    <a:pt x="544" y="1478"/>
                  </a:lnTo>
                  <a:lnTo>
                    <a:pt x="544" y="1478"/>
                  </a:lnTo>
                  <a:lnTo>
                    <a:pt x="539" y="1478"/>
                  </a:lnTo>
                  <a:lnTo>
                    <a:pt x="539" y="1473"/>
                  </a:lnTo>
                  <a:lnTo>
                    <a:pt x="539" y="1473"/>
                  </a:lnTo>
                  <a:lnTo>
                    <a:pt x="534" y="1473"/>
                  </a:lnTo>
                  <a:lnTo>
                    <a:pt x="534" y="1473"/>
                  </a:lnTo>
                  <a:lnTo>
                    <a:pt x="534" y="1473"/>
                  </a:lnTo>
                  <a:lnTo>
                    <a:pt x="534" y="1468"/>
                  </a:lnTo>
                  <a:lnTo>
                    <a:pt x="528" y="1468"/>
                  </a:lnTo>
                  <a:lnTo>
                    <a:pt x="528" y="1468"/>
                  </a:lnTo>
                  <a:lnTo>
                    <a:pt x="528" y="1468"/>
                  </a:lnTo>
                  <a:lnTo>
                    <a:pt x="523" y="1468"/>
                  </a:lnTo>
                  <a:lnTo>
                    <a:pt x="523" y="1468"/>
                  </a:lnTo>
                  <a:lnTo>
                    <a:pt x="528" y="1468"/>
                  </a:lnTo>
                  <a:lnTo>
                    <a:pt x="528" y="1468"/>
                  </a:lnTo>
                  <a:lnTo>
                    <a:pt x="528" y="1468"/>
                  </a:lnTo>
                  <a:lnTo>
                    <a:pt x="528" y="1463"/>
                  </a:lnTo>
                  <a:lnTo>
                    <a:pt x="528" y="1463"/>
                  </a:lnTo>
                  <a:lnTo>
                    <a:pt x="528" y="1463"/>
                  </a:lnTo>
                  <a:lnTo>
                    <a:pt x="528" y="1458"/>
                  </a:lnTo>
                  <a:lnTo>
                    <a:pt x="528" y="1458"/>
                  </a:lnTo>
                  <a:lnTo>
                    <a:pt x="528" y="1458"/>
                  </a:lnTo>
                  <a:lnTo>
                    <a:pt x="528" y="1452"/>
                  </a:lnTo>
                  <a:lnTo>
                    <a:pt x="523" y="1452"/>
                  </a:lnTo>
                  <a:lnTo>
                    <a:pt x="523" y="1452"/>
                  </a:lnTo>
                  <a:lnTo>
                    <a:pt x="528" y="1452"/>
                  </a:lnTo>
                  <a:lnTo>
                    <a:pt x="528" y="1447"/>
                  </a:lnTo>
                  <a:lnTo>
                    <a:pt x="528" y="1447"/>
                  </a:lnTo>
                  <a:lnTo>
                    <a:pt x="534" y="1447"/>
                  </a:lnTo>
                  <a:lnTo>
                    <a:pt x="534" y="1447"/>
                  </a:lnTo>
                  <a:lnTo>
                    <a:pt x="534" y="1447"/>
                  </a:lnTo>
                  <a:lnTo>
                    <a:pt x="534" y="1447"/>
                  </a:lnTo>
                  <a:lnTo>
                    <a:pt x="534" y="1447"/>
                  </a:lnTo>
                  <a:lnTo>
                    <a:pt x="534" y="1447"/>
                  </a:lnTo>
                  <a:lnTo>
                    <a:pt x="539" y="1442"/>
                  </a:lnTo>
                  <a:lnTo>
                    <a:pt x="539" y="1442"/>
                  </a:lnTo>
                  <a:lnTo>
                    <a:pt x="539" y="1442"/>
                  </a:lnTo>
                  <a:lnTo>
                    <a:pt x="539" y="1442"/>
                  </a:lnTo>
                  <a:lnTo>
                    <a:pt x="539" y="1442"/>
                  </a:lnTo>
                  <a:lnTo>
                    <a:pt x="544" y="1437"/>
                  </a:lnTo>
                  <a:lnTo>
                    <a:pt x="544" y="1437"/>
                  </a:lnTo>
                  <a:lnTo>
                    <a:pt x="544" y="1437"/>
                  </a:lnTo>
                  <a:lnTo>
                    <a:pt x="544" y="1432"/>
                  </a:lnTo>
                  <a:lnTo>
                    <a:pt x="544" y="1432"/>
                  </a:lnTo>
                  <a:lnTo>
                    <a:pt x="544" y="1432"/>
                  </a:lnTo>
                  <a:lnTo>
                    <a:pt x="544" y="1432"/>
                  </a:lnTo>
                  <a:lnTo>
                    <a:pt x="544" y="1426"/>
                  </a:lnTo>
                  <a:lnTo>
                    <a:pt x="544" y="1426"/>
                  </a:lnTo>
                  <a:lnTo>
                    <a:pt x="544" y="1426"/>
                  </a:lnTo>
                  <a:lnTo>
                    <a:pt x="544" y="1421"/>
                  </a:lnTo>
                  <a:lnTo>
                    <a:pt x="544" y="1421"/>
                  </a:lnTo>
                  <a:lnTo>
                    <a:pt x="544" y="1421"/>
                  </a:lnTo>
                  <a:lnTo>
                    <a:pt x="549" y="1421"/>
                  </a:lnTo>
                  <a:lnTo>
                    <a:pt x="549" y="1416"/>
                  </a:lnTo>
                  <a:lnTo>
                    <a:pt x="549" y="1416"/>
                  </a:lnTo>
                  <a:lnTo>
                    <a:pt x="549" y="1416"/>
                  </a:lnTo>
                  <a:lnTo>
                    <a:pt x="554" y="1416"/>
                  </a:lnTo>
                  <a:lnTo>
                    <a:pt x="554" y="1416"/>
                  </a:lnTo>
                  <a:lnTo>
                    <a:pt x="554" y="1416"/>
                  </a:lnTo>
                  <a:lnTo>
                    <a:pt x="560" y="1416"/>
                  </a:lnTo>
                  <a:lnTo>
                    <a:pt x="560" y="1421"/>
                  </a:lnTo>
                  <a:lnTo>
                    <a:pt x="560" y="1421"/>
                  </a:lnTo>
                  <a:lnTo>
                    <a:pt x="565" y="1421"/>
                  </a:lnTo>
                  <a:lnTo>
                    <a:pt x="565" y="1421"/>
                  </a:lnTo>
                  <a:lnTo>
                    <a:pt x="565" y="1421"/>
                  </a:lnTo>
                  <a:lnTo>
                    <a:pt x="565" y="1421"/>
                  </a:lnTo>
                  <a:lnTo>
                    <a:pt x="570" y="1421"/>
                  </a:lnTo>
                  <a:lnTo>
                    <a:pt x="570" y="1426"/>
                  </a:lnTo>
                  <a:lnTo>
                    <a:pt x="570" y="1421"/>
                  </a:lnTo>
                  <a:lnTo>
                    <a:pt x="575" y="1421"/>
                  </a:lnTo>
                  <a:lnTo>
                    <a:pt x="575" y="1421"/>
                  </a:lnTo>
                  <a:lnTo>
                    <a:pt x="575" y="1421"/>
                  </a:lnTo>
                  <a:lnTo>
                    <a:pt x="575" y="1421"/>
                  </a:lnTo>
                  <a:lnTo>
                    <a:pt x="575" y="1421"/>
                  </a:lnTo>
                  <a:lnTo>
                    <a:pt x="575" y="1421"/>
                  </a:lnTo>
                  <a:lnTo>
                    <a:pt x="575" y="1416"/>
                  </a:lnTo>
                  <a:lnTo>
                    <a:pt x="575" y="1416"/>
                  </a:lnTo>
                  <a:lnTo>
                    <a:pt x="575" y="1416"/>
                  </a:lnTo>
                  <a:lnTo>
                    <a:pt x="570" y="1416"/>
                  </a:lnTo>
                  <a:lnTo>
                    <a:pt x="570" y="1411"/>
                  </a:lnTo>
                  <a:lnTo>
                    <a:pt x="570" y="1411"/>
                  </a:lnTo>
                  <a:lnTo>
                    <a:pt x="570" y="1411"/>
                  </a:lnTo>
                  <a:lnTo>
                    <a:pt x="570" y="1406"/>
                  </a:lnTo>
                  <a:lnTo>
                    <a:pt x="570" y="1406"/>
                  </a:lnTo>
                  <a:lnTo>
                    <a:pt x="570" y="1406"/>
                  </a:lnTo>
                  <a:lnTo>
                    <a:pt x="570" y="1401"/>
                  </a:lnTo>
                  <a:lnTo>
                    <a:pt x="570" y="1401"/>
                  </a:lnTo>
                  <a:lnTo>
                    <a:pt x="570" y="1401"/>
                  </a:lnTo>
                  <a:lnTo>
                    <a:pt x="570" y="1401"/>
                  </a:lnTo>
                  <a:lnTo>
                    <a:pt x="570" y="1401"/>
                  </a:lnTo>
                  <a:lnTo>
                    <a:pt x="570" y="1395"/>
                  </a:lnTo>
                  <a:lnTo>
                    <a:pt x="570" y="1395"/>
                  </a:lnTo>
                  <a:lnTo>
                    <a:pt x="570" y="1395"/>
                  </a:lnTo>
                  <a:lnTo>
                    <a:pt x="570" y="1390"/>
                  </a:lnTo>
                  <a:lnTo>
                    <a:pt x="570" y="1390"/>
                  </a:lnTo>
                  <a:lnTo>
                    <a:pt x="570" y="1390"/>
                  </a:lnTo>
                  <a:lnTo>
                    <a:pt x="570" y="1390"/>
                  </a:lnTo>
                  <a:lnTo>
                    <a:pt x="570" y="1385"/>
                  </a:lnTo>
                  <a:lnTo>
                    <a:pt x="570" y="1385"/>
                  </a:lnTo>
                  <a:lnTo>
                    <a:pt x="575" y="1385"/>
                  </a:lnTo>
                  <a:lnTo>
                    <a:pt x="575" y="1385"/>
                  </a:lnTo>
                  <a:lnTo>
                    <a:pt x="575" y="1385"/>
                  </a:lnTo>
                  <a:lnTo>
                    <a:pt x="575" y="1380"/>
                  </a:lnTo>
                  <a:lnTo>
                    <a:pt x="575" y="1380"/>
                  </a:lnTo>
                  <a:lnTo>
                    <a:pt x="575" y="1380"/>
                  </a:lnTo>
                  <a:lnTo>
                    <a:pt x="575" y="1380"/>
                  </a:lnTo>
                  <a:lnTo>
                    <a:pt x="575" y="1375"/>
                  </a:lnTo>
                  <a:lnTo>
                    <a:pt x="575" y="1375"/>
                  </a:lnTo>
                  <a:lnTo>
                    <a:pt x="575" y="1375"/>
                  </a:lnTo>
                  <a:lnTo>
                    <a:pt x="575" y="1375"/>
                  </a:lnTo>
                  <a:lnTo>
                    <a:pt x="575" y="1369"/>
                  </a:lnTo>
                  <a:lnTo>
                    <a:pt x="575" y="1369"/>
                  </a:lnTo>
                  <a:lnTo>
                    <a:pt x="575" y="1369"/>
                  </a:lnTo>
                  <a:lnTo>
                    <a:pt x="575" y="1369"/>
                  </a:lnTo>
                  <a:lnTo>
                    <a:pt x="575" y="1369"/>
                  </a:lnTo>
                  <a:lnTo>
                    <a:pt x="575" y="1364"/>
                  </a:lnTo>
                  <a:lnTo>
                    <a:pt x="575" y="1364"/>
                  </a:lnTo>
                  <a:lnTo>
                    <a:pt x="575" y="1364"/>
                  </a:lnTo>
                  <a:lnTo>
                    <a:pt x="575" y="1364"/>
                  </a:lnTo>
                  <a:lnTo>
                    <a:pt x="575" y="1359"/>
                  </a:lnTo>
                  <a:lnTo>
                    <a:pt x="575" y="1359"/>
                  </a:lnTo>
                  <a:lnTo>
                    <a:pt x="570" y="1359"/>
                  </a:lnTo>
                  <a:lnTo>
                    <a:pt x="570" y="1359"/>
                  </a:lnTo>
                  <a:lnTo>
                    <a:pt x="570" y="1359"/>
                  </a:lnTo>
                  <a:lnTo>
                    <a:pt x="570" y="1359"/>
                  </a:lnTo>
                  <a:lnTo>
                    <a:pt x="570" y="1354"/>
                  </a:lnTo>
                  <a:lnTo>
                    <a:pt x="570" y="1354"/>
                  </a:lnTo>
                  <a:lnTo>
                    <a:pt x="570" y="1354"/>
                  </a:lnTo>
                  <a:lnTo>
                    <a:pt x="570" y="1354"/>
                  </a:lnTo>
                  <a:lnTo>
                    <a:pt x="565" y="1354"/>
                  </a:lnTo>
                  <a:lnTo>
                    <a:pt x="565" y="1349"/>
                  </a:lnTo>
                  <a:lnTo>
                    <a:pt x="565" y="1349"/>
                  </a:lnTo>
                  <a:lnTo>
                    <a:pt x="565" y="1349"/>
                  </a:lnTo>
                  <a:lnTo>
                    <a:pt x="565" y="1349"/>
                  </a:lnTo>
                  <a:lnTo>
                    <a:pt x="565" y="1343"/>
                  </a:lnTo>
                  <a:lnTo>
                    <a:pt x="560" y="1343"/>
                  </a:lnTo>
                  <a:lnTo>
                    <a:pt x="560" y="1343"/>
                  </a:lnTo>
                  <a:lnTo>
                    <a:pt x="560" y="1343"/>
                  </a:lnTo>
                  <a:lnTo>
                    <a:pt x="560" y="1338"/>
                  </a:lnTo>
                  <a:lnTo>
                    <a:pt x="560" y="1338"/>
                  </a:lnTo>
                  <a:lnTo>
                    <a:pt x="554" y="1338"/>
                  </a:lnTo>
                  <a:lnTo>
                    <a:pt x="554" y="1333"/>
                  </a:lnTo>
                  <a:lnTo>
                    <a:pt x="554" y="1333"/>
                  </a:lnTo>
                  <a:lnTo>
                    <a:pt x="554" y="1333"/>
                  </a:lnTo>
                  <a:lnTo>
                    <a:pt x="554" y="1333"/>
                  </a:lnTo>
                  <a:lnTo>
                    <a:pt x="554" y="1333"/>
                  </a:lnTo>
                  <a:lnTo>
                    <a:pt x="554" y="1328"/>
                  </a:lnTo>
                  <a:lnTo>
                    <a:pt x="554" y="1328"/>
                  </a:lnTo>
                  <a:lnTo>
                    <a:pt x="549" y="1328"/>
                  </a:lnTo>
                  <a:lnTo>
                    <a:pt x="554" y="1328"/>
                  </a:lnTo>
                  <a:lnTo>
                    <a:pt x="549" y="1323"/>
                  </a:lnTo>
                  <a:lnTo>
                    <a:pt x="549" y="1323"/>
                  </a:lnTo>
                  <a:lnTo>
                    <a:pt x="549" y="1318"/>
                  </a:lnTo>
                  <a:lnTo>
                    <a:pt x="549" y="1318"/>
                  </a:lnTo>
                  <a:lnTo>
                    <a:pt x="549" y="1318"/>
                  </a:lnTo>
                  <a:lnTo>
                    <a:pt x="549" y="1318"/>
                  </a:lnTo>
                  <a:lnTo>
                    <a:pt x="544" y="1312"/>
                  </a:lnTo>
                  <a:lnTo>
                    <a:pt x="544" y="1312"/>
                  </a:lnTo>
                  <a:lnTo>
                    <a:pt x="544" y="1312"/>
                  </a:lnTo>
                  <a:lnTo>
                    <a:pt x="544" y="1307"/>
                  </a:lnTo>
                  <a:lnTo>
                    <a:pt x="544" y="1307"/>
                  </a:lnTo>
                  <a:lnTo>
                    <a:pt x="544" y="1307"/>
                  </a:lnTo>
                  <a:lnTo>
                    <a:pt x="544" y="1302"/>
                  </a:lnTo>
                  <a:lnTo>
                    <a:pt x="544" y="1302"/>
                  </a:lnTo>
                  <a:lnTo>
                    <a:pt x="539" y="1302"/>
                  </a:lnTo>
                  <a:lnTo>
                    <a:pt x="539" y="1302"/>
                  </a:lnTo>
                  <a:lnTo>
                    <a:pt x="539" y="1297"/>
                  </a:lnTo>
                  <a:lnTo>
                    <a:pt x="539" y="1297"/>
                  </a:lnTo>
                  <a:lnTo>
                    <a:pt x="539" y="1297"/>
                  </a:lnTo>
                  <a:lnTo>
                    <a:pt x="539" y="1292"/>
                  </a:lnTo>
                  <a:lnTo>
                    <a:pt x="539" y="1292"/>
                  </a:lnTo>
                  <a:lnTo>
                    <a:pt x="539" y="1292"/>
                  </a:lnTo>
                  <a:lnTo>
                    <a:pt x="539" y="1286"/>
                  </a:lnTo>
                  <a:lnTo>
                    <a:pt x="539" y="1286"/>
                  </a:lnTo>
                  <a:lnTo>
                    <a:pt x="539" y="1286"/>
                  </a:lnTo>
                  <a:lnTo>
                    <a:pt x="539" y="1286"/>
                  </a:lnTo>
                  <a:lnTo>
                    <a:pt x="534" y="1281"/>
                  </a:lnTo>
                  <a:lnTo>
                    <a:pt x="534" y="1281"/>
                  </a:lnTo>
                  <a:lnTo>
                    <a:pt x="539" y="1276"/>
                  </a:lnTo>
                  <a:lnTo>
                    <a:pt x="534" y="1271"/>
                  </a:lnTo>
                  <a:lnTo>
                    <a:pt x="534" y="1271"/>
                  </a:lnTo>
                  <a:lnTo>
                    <a:pt x="534" y="1271"/>
                  </a:lnTo>
                  <a:lnTo>
                    <a:pt x="534" y="1271"/>
                  </a:lnTo>
                  <a:lnTo>
                    <a:pt x="534" y="1266"/>
                  </a:lnTo>
                  <a:lnTo>
                    <a:pt x="534" y="1266"/>
                  </a:lnTo>
                  <a:lnTo>
                    <a:pt x="539" y="1266"/>
                  </a:lnTo>
                  <a:lnTo>
                    <a:pt x="539" y="1266"/>
                  </a:lnTo>
                  <a:lnTo>
                    <a:pt x="539" y="1260"/>
                  </a:lnTo>
                  <a:lnTo>
                    <a:pt x="539" y="1260"/>
                  </a:lnTo>
                  <a:lnTo>
                    <a:pt x="539" y="1260"/>
                  </a:lnTo>
                  <a:lnTo>
                    <a:pt x="539" y="1255"/>
                  </a:lnTo>
                  <a:lnTo>
                    <a:pt x="539" y="1255"/>
                  </a:lnTo>
                  <a:lnTo>
                    <a:pt x="539" y="1255"/>
                  </a:lnTo>
                  <a:lnTo>
                    <a:pt x="539" y="1250"/>
                  </a:lnTo>
                  <a:lnTo>
                    <a:pt x="539" y="1250"/>
                  </a:lnTo>
                  <a:lnTo>
                    <a:pt x="539" y="1250"/>
                  </a:lnTo>
                  <a:lnTo>
                    <a:pt x="534" y="1250"/>
                  </a:lnTo>
                  <a:lnTo>
                    <a:pt x="534" y="1245"/>
                  </a:lnTo>
                  <a:lnTo>
                    <a:pt x="534" y="1245"/>
                  </a:lnTo>
                  <a:lnTo>
                    <a:pt x="534" y="1245"/>
                  </a:lnTo>
                  <a:lnTo>
                    <a:pt x="534" y="1240"/>
                  </a:lnTo>
                  <a:lnTo>
                    <a:pt x="534" y="1240"/>
                  </a:lnTo>
                  <a:lnTo>
                    <a:pt x="534" y="1235"/>
                  </a:lnTo>
                  <a:lnTo>
                    <a:pt x="534" y="1235"/>
                  </a:lnTo>
                  <a:lnTo>
                    <a:pt x="534" y="1235"/>
                  </a:lnTo>
                  <a:lnTo>
                    <a:pt x="534" y="1235"/>
                  </a:lnTo>
                  <a:lnTo>
                    <a:pt x="534" y="1229"/>
                  </a:lnTo>
                  <a:lnTo>
                    <a:pt x="534" y="1229"/>
                  </a:lnTo>
                  <a:lnTo>
                    <a:pt x="528" y="1229"/>
                  </a:lnTo>
                  <a:lnTo>
                    <a:pt x="528" y="1229"/>
                  </a:lnTo>
                  <a:lnTo>
                    <a:pt x="528" y="1224"/>
                  </a:lnTo>
                  <a:lnTo>
                    <a:pt x="523" y="1224"/>
                  </a:lnTo>
                  <a:lnTo>
                    <a:pt x="523" y="1219"/>
                  </a:lnTo>
                  <a:lnTo>
                    <a:pt x="523" y="1219"/>
                  </a:lnTo>
                  <a:lnTo>
                    <a:pt x="523" y="1219"/>
                  </a:lnTo>
                  <a:lnTo>
                    <a:pt x="528" y="1219"/>
                  </a:lnTo>
                  <a:lnTo>
                    <a:pt x="528" y="1214"/>
                  </a:lnTo>
                  <a:lnTo>
                    <a:pt x="528" y="1214"/>
                  </a:lnTo>
                  <a:lnTo>
                    <a:pt x="534" y="1214"/>
                  </a:lnTo>
                  <a:lnTo>
                    <a:pt x="534" y="1214"/>
                  </a:lnTo>
                  <a:lnTo>
                    <a:pt x="534" y="1214"/>
                  </a:lnTo>
                  <a:lnTo>
                    <a:pt x="534" y="1209"/>
                  </a:lnTo>
                  <a:lnTo>
                    <a:pt x="539" y="1209"/>
                  </a:lnTo>
                  <a:lnTo>
                    <a:pt x="539" y="1209"/>
                  </a:lnTo>
                  <a:lnTo>
                    <a:pt x="544" y="1209"/>
                  </a:lnTo>
                  <a:lnTo>
                    <a:pt x="544" y="1203"/>
                  </a:lnTo>
                  <a:lnTo>
                    <a:pt x="544" y="1203"/>
                  </a:lnTo>
                  <a:lnTo>
                    <a:pt x="544" y="1203"/>
                  </a:lnTo>
                  <a:lnTo>
                    <a:pt x="549" y="1203"/>
                  </a:lnTo>
                  <a:lnTo>
                    <a:pt x="549" y="1203"/>
                  </a:lnTo>
                  <a:lnTo>
                    <a:pt x="549" y="1203"/>
                  </a:lnTo>
                  <a:lnTo>
                    <a:pt x="549" y="1198"/>
                  </a:lnTo>
                  <a:lnTo>
                    <a:pt x="554" y="1198"/>
                  </a:lnTo>
                  <a:lnTo>
                    <a:pt x="549" y="1198"/>
                  </a:lnTo>
                  <a:lnTo>
                    <a:pt x="549" y="1198"/>
                  </a:lnTo>
                  <a:lnTo>
                    <a:pt x="549" y="1193"/>
                  </a:lnTo>
                  <a:lnTo>
                    <a:pt x="549" y="1193"/>
                  </a:lnTo>
                  <a:lnTo>
                    <a:pt x="549" y="1193"/>
                  </a:lnTo>
                  <a:lnTo>
                    <a:pt x="549" y="1188"/>
                  </a:lnTo>
                  <a:lnTo>
                    <a:pt x="549" y="1188"/>
                  </a:lnTo>
                  <a:lnTo>
                    <a:pt x="544" y="1188"/>
                  </a:lnTo>
                  <a:lnTo>
                    <a:pt x="544" y="1188"/>
                  </a:lnTo>
                  <a:lnTo>
                    <a:pt x="544" y="1183"/>
                  </a:lnTo>
                  <a:lnTo>
                    <a:pt x="544" y="1183"/>
                  </a:lnTo>
                  <a:lnTo>
                    <a:pt x="544" y="1183"/>
                  </a:lnTo>
                  <a:lnTo>
                    <a:pt x="544" y="1177"/>
                  </a:lnTo>
                  <a:lnTo>
                    <a:pt x="539" y="1177"/>
                  </a:lnTo>
                  <a:lnTo>
                    <a:pt x="539" y="1172"/>
                  </a:lnTo>
                  <a:lnTo>
                    <a:pt x="539" y="1172"/>
                  </a:lnTo>
                  <a:lnTo>
                    <a:pt x="534" y="1172"/>
                  </a:lnTo>
                  <a:lnTo>
                    <a:pt x="534" y="1167"/>
                  </a:lnTo>
                  <a:lnTo>
                    <a:pt x="534" y="1167"/>
                  </a:lnTo>
                  <a:lnTo>
                    <a:pt x="534" y="1167"/>
                  </a:lnTo>
                  <a:lnTo>
                    <a:pt x="534" y="1162"/>
                  </a:lnTo>
                  <a:lnTo>
                    <a:pt x="534" y="1162"/>
                  </a:lnTo>
                  <a:lnTo>
                    <a:pt x="534" y="1162"/>
                  </a:lnTo>
                  <a:lnTo>
                    <a:pt x="534" y="1157"/>
                  </a:lnTo>
                  <a:lnTo>
                    <a:pt x="534" y="1157"/>
                  </a:lnTo>
                  <a:lnTo>
                    <a:pt x="534" y="1157"/>
                  </a:lnTo>
                  <a:lnTo>
                    <a:pt x="534" y="1157"/>
                  </a:lnTo>
                  <a:lnTo>
                    <a:pt x="528" y="1157"/>
                  </a:lnTo>
                  <a:lnTo>
                    <a:pt x="528" y="1152"/>
                  </a:lnTo>
                  <a:lnTo>
                    <a:pt x="528" y="1152"/>
                  </a:lnTo>
                  <a:lnTo>
                    <a:pt x="528" y="1152"/>
                  </a:lnTo>
                  <a:lnTo>
                    <a:pt x="523" y="1152"/>
                  </a:lnTo>
                  <a:lnTo>
                    <a:pt x="523" y="1152"/>
                  </a:lnTo>
                  <a:lnTo>
                    <a:pt x="523" y="1146"/>
                  </a:lnTo>
                  <a:lnTo>
                    <a:pt x="523" y="1146"/>
                  </a:lnTo>
                  <a:lnTo>
                    <a:pt x="518" y="1146"/>
                  </a:lnTo>
                  <a:lnTo>
                    <a:pt x="518" y="1146"/>
                  </a:lnTo>
                  <a:lnTo>
                    <a:pt x="518" y="1141"/>
                  </a:lnTo>
                  <a:lnTo>
                    <a:pt x="518" y="1141"/>
                  </a:lnTo>
                  <a:lnTo>
                    <a:pt x="518" y="1136"/>
                  </a:lnTo>
                  <a:lnTo>
                    <a:pt x="513" y="1136"/>
                  </a:lnTo>
                  <a:lnTo>
                    <a:pt x="513" y="1136"/>
                  </a:lnTo>
                  <a:lnTo>
                    <a:pt x="513" y="1136"/>
                  </a:lnTo>
                  <a:lnTo>
                    <a:pt x="508" y="1136"/>
                  </a:lnTo>
                  <a:lnTo>
                    <a:pt x="508" y="1131"/>
                  </a:lnTo>
                  <a:lnTo>
                    <a:pt x="503" y="1131"/>
                  </a:lnTo>
                  <a:lnTo>
                    <a:pt x="503" y="1131"/>
                  </a:lnTo>
                  <a:lnTo>
                    <a:pt x="503" y="1131"/>
                  </a:lnTo>
                  <a:lnTo>
                    <a:pt x="497" y="1131"/>
                  </a:lnTo>
                  <a:lnTo>
                    <a:pt x="497" y="1131"/>
                  </a:lnTo>
                  <a:lnTo>
                    <a:pt x="497" y="1131"/>
                  </a:lnTo>
                  <a:lnTo>
                    <a:pt x="492" y="1131"/>
                  </a:lnTo>
                  <a:lnTo>
                    <a:pt x="492" y="1126"/>
                  </a:lnTo>
                  <a:lnTo>
                    <a:pt x="492" y="1126"/>
                  </a:lnTo>
                  <a:lnTo>
                    <a:pt x="487" y="1126"/>
                  </a:lnTo>
                  <a:lnTo>
                    <a:pt x="487" y="1126"/>
                  </a:lnTo>
                  <a:lnTo>
                    <a:pt x="487" y="1126"/>
                  </a:lnTo>
                  <a:lnTo>
                    <a:pt x="487" y="1120"/>
                  </a:lnTo>
                  <a:lnTo>
                    <a:pt x="487" y="1120"/>
                  </a:lnTo>
                  <a:lnTo>
                    <a:pt x="487" y="1120"/>
                  </a:lnTo>
                  <a:lnTo>
                    <a:pt x="487" y="1115"/>
                  </a:lnTo>
                  <a:lnTo>
                    <a:pt x="487" y="1115"/>
                  </a:lnTo>
                  <a:lnTo>
                    <a:pt x="487" y="1115"/>
                  </a:lnTo>
                  <a:lnTo>
                    <a:pt x="487" y="1110"/>
                  </a:lnTo>
                  <a:lnTo>
                    <a:pt x="482" y="1110"/>
                  </a:lnTo>
                  <a:lnTo>
                    <a:pt x="482" y="1110"/>
                  </a:lnTo>
                  <a:lnTo>
                    <a:pt x="482" y="1105"/>
                  </a:lnTo>
                  <a:lnTo>
                    <a:pt x="482" y="1105"/>
                  </a:lnTo>
                  <a:lnTo>
                    <a:pt x="482" y="1105"/>
                  </a:lnTo>
                  <a:lnTo>
                    <a:pt x="482" y="1105"/>
                  </a:lnTo>
                  <a:lnTo>
                    <a:pt x="482" y="1100"/>
                  </a:lnTo>
                  <a:lnTo>
                    <a:pt x="482" y="1100"/>
                  </a:lnTo>
                  <a:lnTo>
                    <a:pt x="482" y="1100"/>
                  </a:lnTo>
                  <a:lnTo>
                    <a:pt x="482" y="1094"/>
                  </a:lnTo>
                  <a:lnTo>
                    <a:pt x="482" y="1094"/>
                  </a:lnTo>
                  <a:lnTo>
                    <a:pt x="482" y="1094"/>
                  </a:lnTo>
                  <a:lnTo>
                    <a:pt x="477" y="1094"/>
                  </a:lnTo>
                  <a:lnTo>
                    <a:pt x="477" y="1094"/>
                  </a:lnTo>
                  <a:lnTo>
                    <a:pt x="477" y="1094"/>
                  </a:lnTo>
                  <a:lnTo>
                    <a:pt x="471" y="1094"/>
                  </a:lnTo>
                  <a:lnTo>
                    <a:pt x="471" y="1094"/>
                  </a:lnTo>
                  <a:lnTo>
                    <a:pt x="471" y="1094"/>
                  </a:lnTo>
                  <a:lnTo>
                    <a:pt x="466" y="1094"/>
                  </a:lnTo>
                  <a:lnTo>
                    <a:pt x="466" y="1094"/>
                  </a:lnTo>
                  <a:lnTo>
                    <a:pt x="466" y="1089"/>
                  </a:lnTo>
                  <a:lnTo>
                    <a:pt x="466" y="1089"/>
                  </a:lnTo>
                  <a:lnTo>
                    <a:pt x="466" y="1089"/>
                  </a:lnTo>
                  <a:lnTo>
                    <a:pt x="466" y="1089"/>
                  </a:lnTo>
                  <a:lnTo>
                    <a:pt x="466" y="1089"/>
                  </a:lnTo>
                  <a:lnTo>
                    <a:pt x="466" y="1084"/>
                  </a:lnTo>
                  <a:lnTo>
                    <a:pt x="466" y="1084"/>
                  </a:lnTo>
                  <a:lnTo>
                    <a:pt x="466" y="1084"/>
                  </a:lnTo>
                  <a:lnTo>
                    <a:pt x="466" y="1084"/>
                  </a:lnTo>
                  <a:lnTo>
                    <a:pt x="466" y="1079"/>
                  </a:lnTo>
                  <a:lnTo>
                    <a:pt x="466" y="1079"/>
                  </a:lnTo>
                  <a:lnTo>
                    <a:pt x="466" y="1079"/>
                  </a:lnTo>
                  <a:lnTo>
                    <a:pt x="461" y="1079"/>
                  </a:lnTo>
                  <a:lnTo>
                    <a:pt x="461" y="1079"/>
                  </a:lnTo>
                  <a:lnTo>
                    <a:pt x="461" y="1079"/>
                  </a:lnTo>
                  <a:lnTo>
                    <a:pt x="461" y="1074"/>
                  </a:lnTo>
                  <a:lnTo>
                    <a:pt x="461" y="1074"/>
                  </a:lnTo>
                  <a:lnTo>
                    <a:pt x="461" y="1074"/>
                  </a:lnTo>
                  <a:lnTo>
                    <a:pt x="456" y="1074"/>
                  </a:lnTo>
                  <a:lnTo>
                    <a:pt x="456" y="1074"/>
                  </a:lnTo>
                  <a:lnTo>
                    <a:pt x="456" y="1069"/>
                  </a:lnTo>
                  <a:lnTo>
                    <a:pt x="456" y="1069"/>
                  </a:lnTo>
                  <a:lnTo>
                    <a:pt x="456" y="1069"/>
                  </a:lnTo>
                  <a:lnTo>
                    <a:pt x="461" y="1069"/>
                  </a:lnTo>
                  <a:lnTo>
                    <a:pt x="461" y="1063"/>
                  </a:lnTo>
                  <a:lnTo>
                    <a:pt x="456" y="1063"/>
                  </a:lnTo>
                  <a:lnTo>
                    <a:pt x="456" y="1063"/>
                  </a:lnTo>
                  <a:lnTo>
                    <a:pt x="456" y="1063"/>
                  </a:lnTo>
                  <a:lnTo>
                    <a:pt x="456" y="1058"/>
                  </a:lnTo>
                  <a:lnTo>
                    <a:pt x="456" y="1058"/>
                  </a:lnTo>
                  <a:lnTo>
                    <a:pt x="456" y="1058"/>
                  </a:lnTo>
                  <a:lnTo>
                    <a:pt x="456" y="1053"/>
                  </a:lnTo>
                  <a:lnTo>
                    <a:pt x="456" y="1053"/>
                  </a:lnTo>
                  <a:lnTo>
                    <a:pt x="456" y="1053"/>
                  </a:lnTo>
                  <a:lnTo>
                    <a:pt x="456" y="1053"/>
                  </a:lnTo>
                  <a:lnTo>
                    <a:pt x="451" y="1053"/>
                  </a:lnTo>
                  <a:lnTo>
                    <a:pt x="451" y="1053"/>
                  </a:lnTo>
                  <a:lnTo>
                    <a:pt x="451" y="1053"/>
                  </a:lnTo>
                  <a:lnTo>
                    <a:pt x="451" y="1048"/>
                  </a:lnTo>
                  <a:lnTo>
                    <a:pt x="451" y="1048"/>
                  </a:lnTo>
                  <a:lnTo>
                    <a:pt x="451" y="1048"/>
                  </a:lnTo>
                  <a:lnTo>
                    <a:pt x="446" y="1048"/>
                  </a:lnTo>
                  <a:lnTo>
                    <a:pt x="446" y="1053"/>
                  </a:lnTo>
                  <a:lnTo>
                    <a:pt x="446" y="1053"/>
                  </a:lnTo>
                  <a:lnTo>
                    <a:pt x="446" y="1053"/>
                  </a:lnTo>
                  <a:lnTo>
                    <a:pt x="440" y="1053"/>
                  </a:lnTo>
                  <a:lnTo>
                    <a:pt x="440" y="1053"/>
                  </a:lnTo>
                  <a:lnTo>
                    <a:pt x="440" y="1048"/>
                  </a:lnTo>
                  <a:lnTo>
                    <a:pt x="440" y="1048"/>
                  </a:lnTo>
                  <a:lnTo>
                    <a:pt x="440" y="1048"/>
                  </a:lnTo>
                  <a:lnTo>
                    <a:pt x="435" y="1048"/>
                  </a:lnTo>
                  <a:lnTo>
                    <a:pt x="435" y="1048"/>
                  </a:lnTo>
                  <a:lnTo>
                    <a:pt x="435" y="1048"/>
                  </a:lnTo>
                  <a:lnTo>
                    <a:pt x="435" y="1048"/>
                  </a:lnTo>
                  <a:lnTo>
                    <a:pt x="435" y="1043"/>
                  </a:lnTo>
                  <a:lnTo>
                    <a:pt x="430" y="1043"/>
                  </a:lnTo>
                  <a:lnTo>
                    <a:pt x="430" y="1043"/>
                  </a:lnTo>
                  <a:lnTo>
                    <a:pt x="430" y="1043"/>
                  </a:lnTo>
                  <a:lnTo>
                    <a:pt x="430" y="1048"/>
                  </a:lnTo>
                  <a:lnTo>
                    <a:pt x="430" y="1048"/>
                  </a:lnTo>
                  <a:lnTo>
                    <a:pt x="425" y="1048"/>
                  </a:lnTo>
                  <a:lnTo>
                    <a:pt x="425" y="1043"/>
                  </a:lnTo>
                  <a:lnTo>
                    <a:pt x="425" y="1043"/>
                  </a:lnTo>
                  <a:lnTo>
                    <a:pt x="425" y="1043"/>
                  </a:lnTo>
                  <a:lnTo>
                    <a:pt x="425" y="1043"/>
                  </a:lnTo>
                  <a:lnTo>
                    <a:pt x="425" y="1037"/>
                  </a:lnTo>
                  <a:lnTo>
                    <a:pt x="425" y="1037"/>
                  </a:lnTo>
                  <a:lnTo>
                    <a:pt x="425" y="1037"/>
                  </a:lnTo>
                  <a:lnTo>
                    <a:pt x="425" y="1037"/>
                  </a:lnTo>
                  <a:lnTo>
                    <a:pt x="425" y="1037"/>
                  </a:lnTo>
                  <a:lnTo>
                    <a:pt x="420" y="1037"/>
                  </a:lnTo>
                  <a:lnTo>
                    <a:pt x="420" y="1032"/>
                  </a:lnTo>
                  <a:lnTo>
                    <a:pt x="420" y="1032"/>
                  </a:lnTo>
                  <a:lnTo>
                    <a:pt x="420" y="1032"/>
                  </a:lnTo>
                  <a:lnTo>
                    <a:pt x="420" y="1032"/>
                  </a:lnTo>
                  <a:lnTo>
                    <a:pt x="420" y="1027"/>
                  </a:lnTo>
                  <a:lnTo>
                    <a:pt x="420" y="1027"/>
                  </a:lnTo>
                  <a:lnTo>
                    <a:pt x="420" y="1027"/>
                  </a:lnTo>
                  <a:lnTo>
                    <a:pt x="420" y="1027"/>
                  </a:lnTo>
                  <a:lnTo>
                    <a:pt x="420" y="1022"/>
                  </a:lnTo>
                  <a:lnTo>
                    <a:pt x="414" y="1022"/>
                  </a:lnTo>
                  <a:lnTo>
                    <a:pt x="414" y="1022"/>
                  </a:lnTo>
                  <a:lnTo>
                    <a:pt x="414" y="1022"/>
                  </a:lnTo>
                  <a:lnTo>
                    <a:pt x="414" y="1022"/>
                  </a:lnTo>
                  <a:lnTo>
                    <a:pt x="414" y="1022"/>
                  </a:lnTo>
                  <a:lnTo>
                    <a:pt x="414" y="1022"/>
                  </a:lnTo>
                  <a:lnTo>
                    <a:pt x="414" y="1017"/>
                  </a:lnTo>
                  <a:lnTo>
                    <a:pt x="414" y="1017"/>
                  </a:lnTo>
                  <a:lnTo>
                    <a:pt x="409" y="1017"/>
                  </a:lnTo>
                  <a:lnTo>
                    <a:pt x="409" y="1017"/>
                  </a:lnTo>
                  <a:lnTo>
                    <a:pt x="409" y="1012"/>
                  </a:lnTo>
                  <a:lnTo>
                    <a:pt x="409" y="1012"/>
                  </a:lnTo>
                  <a:lnTo>
                    <a:pt x="404" y="1012"/>
                  </a:lnTo>
                  <a:lnTo>
                    <a:pt x="404" y="1006"/>
                  </a:lnTo>
                  <a:lnTo>
                    <a:pt x="404" y="1006"/>
                  </a:lnTo>
                  <a:lnTo>
                    <a:pt x="404" y="1006"/>
                  </a:lnTo>
                  <a:lnTo>
                    <a:pt x="404" y="1006"/>
                  </a:lnTo>
                  <a:lnTo>
                    <a:pt x="404" y="1006"/>
                  </a:lnTo>
                  <a:lnTo>
                    <a:pt x="404" y="1006"/>
                  </a:lnTo>
                  <a:lnTo>
                    <a:pt x="404" y="1001"/>
                  </a:lnTo>
                  <a:lnTo>
                    <a:pt x="404" y="1001"/>
                  </a:lnTo>
                  <a:lnTo>
                    <a:pt x="399" y="1001"/>
                  </a:lnTo>
                  <a:lnTo>
                    <a:pt x="399" y="1001"/>
                  </a:lnTo>
                  <a:lnTo>
                    <a:pt x="399" y="996"/>
                  </a:lnTo>
                  <a:lnTo>
                    <a:pt x="399" y="996"/>
                  </a:lnTo>
                  <a:lnTo>
                    <a:pt x="399" y="996"/>
                  </a:lnTo>
                  <a:lnTo>
                    <a:pt x="399" y="996"/>
                  </a:lnTo>
                  <a:lnTo>
                    <a:pt x="399" y="991"/>
                  </a:lnTo>
                  <a:lnTo>
                    <a:pt x="399" y="991"/>
                  </a:lnTo>
                  <a:lnTo>
                    <a:pt x="394" y="991"/>
                  </a:lnTo>
                  <a:lnTo>
                    <a:pt x="394" y="991"/>
                  </a:lnTo>
                  <a:lnTo>
                    <a:pt x="394" y="991"/>
                  </a:lnTo>
                  <a:lnTo>
                    <a:pt x="394" y="986"/>
                  </a:lnTo>
                  <a:lnTo>
                    <a:pt x="394" y="986"/>
                  </a:lnTo>
                  <a:lnTo>
                    <a:pt x="394" y="986"/>
                  </a:lnTo>
                  <a:lnTo>
                    <a:pt x="394" y="986"/>
                  </a:lnTo>
                  <a:lnTo>
                    <a:pt x="394" y="986"/>
                  </a:lnTo>
                  <a:lnTo>
                    <a:pt x="394" y="980"/>
                  </a:lnTo>
                  <a:lnTo>
                    <a:pt x="389" y="980"/>
                  </a:lnTo>
                  <a:lnTo>
                    <a:pt x="389" y="980"/>
                  </a:lnTo>
                  <a:lnTo>
                    <a:pt x="389" y="980"/>
                  </a:lnTo>
                  <a:lnTo>
                    <a:pt x="389" y="980"/>
                  </a:lnTo>
                  <a:lnTo>
                    <a:pt x="389" y="975"/>
                  </a:lnTo>
                  <a:lnTo>
                    <a:pt x="389" y="975"/>
                  </a:lnTo>
                  <a:lnTo>
                    <a:pt x="389" y="975"/>
                  </a:lnTo>
                  <a:lnTo>
                    <a:pt x="383" y="975"/>
                  </a:lnTo>
                  <a:lnTo>
                    <a:pt x="383" y="970"/>
                  </a:lnTo>
                  <a:lnTo>
                    <a:pt x="383" y="970"/>
                  </a:lnTo>
                  <a:lnTo>
                    <a:pt x="383" y="970"/>
                  </a:lnTo>
                  <a:lnTo>
                    <a:pt x="383" y="970"/>
                  </a:lnTo>
                  <a:lnTo>
                    <a:pt x="383" y="970"/>
                  </a:lnTo>
                  <a:lnTo>
                    <a:pt x="383" y="965"/>
                  </a:lnTo>
                  <a:lnTo>
                    <a:pt x="383" y="965"/>
                  </a:lnTo>
                  <a:lnTo>
                    <a:pt x="383" y="965"/>
                  </a:lnTo>
                  <a:lnTo>
                    <a:pt x="383" y="965"/>
                  </a:lnTo>
                  <a:lnTo>
                    <a:pt x="383" y="965"/>
                  </a:lnTo>
                  <a:lnTo>
                    <a:pt x="383" y="960"/>
                  </a:lnTo>
                  <a:lnTo>
                    <a:pt x="383" y="960"/>
                  </a:lnTo>
                  <a:lnTo>
                    <a:pt x="383" y="960"/>
                  </a:lnTo>
                  <a:lnTo>
                    <a:pt x="383" y="954"/>
                  </a:lnTo>
                  <a:lnTo>
                    <a:pt x="383" y="954"/>
                  </a:lnTo>
                  <a:lnTo>
                    <a:pt x="383" y="954"/>
                  </a:lnTo>
                  <a:lnTo>
                    <a:pt x="383" y="954"/>
                  </a:lnTo>
                  <a:lnTo>
                    <a:pt x="383" y="949"/>
                  </a:lnTo>
                  <a:lnTo>
                    <a:pt x="383" y="949"/>
                  </a:lnTo>
                  <a:lnTo>
                    <a:pt x="383" y="949"/>
                  </a:lnTo>
                  <a:lnTo>
                    <a:pt x="383" y="944"/>
                  </a:lnTo>
                  <a:lnTo>
                    <a:pt x="383" y="944"/>
                  </a:lnTo>
                  <a:lnTo>
                    <a:pt x="383" y="944"/>
                  </a:lnTo>
                  <a:lnTo>
                    <a:pt x="383" y="939"/>
                  </a:lnTo>
                  <a:lnTo>
                    <a:pt x="383" y="939"/>
                  </a:lnTo>
                  <a:lnTo>
                    <a:pt x="383" y="939"/>
                  </a:lnTo>
                  <a:lnTo>
                    <a:pt x="383" y="939"/>
                  </a:lnTo>
                  <a:lnTo>
                    <a:pt x="378" y="939"/>
                  </a:lnTo>
                  <a:lnTo>
                    <a:pt x="378" y="939"/>
                  </a:lnTo>
                  <a:lnTo>
                    <a:pt x="378" y="934"/>
                  </a:lnTo>
                  <a:lnTo>
                    <a:pt x="378" y="934"/>
                  </a:lnTo>
                  <a:lnTo>
                    <a:pt x="378" y="934"/>
                  </a:lnTo>
                  <a:lnTo>
                    <a:pt x="378" y="934"/>
                  </a:lnTo>
                  <a:lnTo>
                    <a:pt x="378" y="929"/>
                  </a:lnTo>
                  <a:lnTo>
                    <a:pt x="378" y="929"/>
                  </a:lnTo>
                  <a:lnTo>
                    <a:pt x="378" y="929"/>
                  </a:lnTo>
                  <a:lnTo>
                    <a:pt x="373" y="929"/>
                  </a:lnTo>
                  <a:lnTo>
                    <a:pt x="373" y="929"/>
                  </a:lnTo>
                  <a:lnTo>
                    <a:pt x="373" y="923"/>
                  </a:lnTo>
                  <a:lnTo>
                    <a:pt x="373" y="923"/>
                  </a:lnTo>
                  <a:lnTo>
                    <a:pt x="373" y="923"/>
                  </a:lnTo>
                  <a:lnTo>
                    <a:pt x="373" y="923"/>
                  </a:lnTo>
                  <a:lnTo>
                    <a:pt x="373" y="923"/>
                  </a:lnTo>
                  <a:lnTo>
                    <a:pt x="373" y="918"/>
                  </a:lnTo>
                  <a:lnTo>
                    <a:pt x="373" y="918"/>
                  </a:lnTo>
                  <a:lnTo>
                    <a:pt x="373" y="918"/>
                  </a:lnTo>
                  <a:lnTo>
                    <a:pt x="373" y="913"/>
                  </a:lnTo>
                  <a:lnTo>
                    <a:pt x="373" y="913"/>
                  </a:lnTo>
                  <a:lnTo>
                    <a:pt x="373" y="913"/>
                  </a:lnTo>
                  <a:lnTo>
                    <a:pt x="373" y="908"/>
                  </a:lnTo>
                  <a:lnTo>
                    <a:pt x="373" y="908"/>
                  </a:lnTo>
                  <a:lnTo>
                    <a:pt x="373" y="908"/>
                  </a:lnTo>
                  <a:lnTo>
                    <a:pt x="373" y="908"/>
                  </a:lnTo>
                  <a:lnTo>
                    <a:pt x="373" y="903"/>
                  </a:lnTo>
                  <a:lnTo>
                    <a:pt x="373" y="903"/>
                  </a:lnTo>
                  <a:lnTo>
                    <a:pt x="373" y="903"/>
                  </a:lnTo>
                  <a:lnTo>
                    <a:pt x="373" y="903"/>
                  </a:lnTo>
                  <a:lnTo>
                    <a:pt x="373" y="897"/>
                  </a:lnTo>
                  <a:lnTo>
                    <a:pt x="368" y="897"/>
                  </a:lnTo>
                  <a:lnTo>
                    <a:pt x="368" y="897"/>
                  </a:lnTo>
                  <a:lnTo>
                    <a:pt x="368" y="897"/>
                  </a:lnTo>
                  <a:lnTo>
                    <a:pt x="373" y="892"/>
                  </a:lnTo>
                  <a:lnTo>
                    <a:pt x="368" y="892"/>
                  </a:lnTo>
                  <a:lnTo>
                    <a:pt x="368" y="892"/>
                  </a:lnTo>
                  <a:lnTo>
                    <a:pt x="373" y="892"/>
                  </a:lnTo>
                  <a:lnTo>
                    <a:pt x="373" y="892"/>
                  </a:lnTo>
                  <a:lnTo>
                    <a:pt x="373" y="892"/>
                  </a:lnTo>
                  <a:lnTo>
                    <a:pt x="373" y="887"/>
                  </a:lnTo>
                  <a:lnTo>
                    <a:pt x="373" y="887"/>
                  </a:lnTo>
                  <a:lnTo>
                    <a:pt x="373" y="887"/>
                  </a:lnTo>
                  <a:lnTo>
                    <a:pt x="373" y="887"/>
                  </a:lnTo>
                  <a:lnTo>
                    <a:pt x="373" y="887"/>
                  </a:lnTo>
                  <a:lnTo>
                    <a:pt x="378" y="882"/>
                  </a:lnTo>
                  <a:lnTo>
                    <a:pt x="378" y="882"/>
                  </a:lnTo>
                  <a:lnTo>
                    <a:pt x="378" y="882"/>
                  </a:lnTo>
                  <a:lnTo>
                    <a:pt x="378" y="882"/>
                  </a:lnTo>
                  <a:lnTo>
                    <a:pt x="383" y="882"/>
                  </a:lnTo>
                  <a:lnTo>
                    <a:pt x="383" y="882"/>
                  </a:lnTo>
                  <a:lnTo>
                    <a:pt x="383" y="882"/>
                  </a:lnTo>
                  <a:lnTo>
                    <a:pt x="383" y="877"/>
                  </a:lnTo>
                  <a:lnTo>
                    <a:pt x="383" y="877"/>
                  </a:lnTo>
                  <a:lnTo>
                    <a:pt x="383" y="877"/>
                  </a:lnTo>
                  <a:lnTo>
                    <a:pt x="389" y="877"/>
                  </a:lnTo>
                  <a:lnTo>
                    <a:pt x="389" y="877"/>
                  </a:lnTo>
                  <a:lnTo>
                    <a:pt x="389" y="877"/>
                  </a:lnTo>
                  <a:lnTo>
                    <a:pt x="394" y="877"/>
                  </a:lnTo>
                  <a:lnTo>
                    <a:pt x="394" y="877"/>
                  </a:lnTo>
                  <a:lnTo>
                    <a:pt x="394" y="877"/>
                  </a:lnTo>
                  <a:lnTo>
                    <a:pt x="394" y="877"/>
                  </a:lnTo>
                  <a:lnTo>
                    <a:pt x="394" y="877"/>
                  </a:lnTo>
                  <a:lnTo>
                    <a:pt x="399" y="877"/>
                  </a:lnTo>
                  <a:lnTo>
                    <a:pt x="399" y="877"/>
                  </a:lnTo>
                  <a:lnTo>
                    <a:pt x="399" y="871"/>
                  </a:lnTo>
                  <a:lnTo>
                    <a:pt x="399" y="871"/>
                  </a:lnTo>
                  <a:lnTo>
                    <a:pt x="399" y="871"/>
                  </a:lnTo>
                  <a:lnTo>
                    <a:pt x="399" y="871"/>
                  </a:lnTo>
                  <a:lnTo>
                    <a:pt x="399" y="871"/>
                  </a:lnTo>
                  <a:lnTo>
                    <a:pt x="399" y="871"/>
                  </a:lnTo>
                  <a:lnTo>
                    <a:pt x="399" y="866"/>
                  </a:lnTo>
                  <a:lnTo>
                    <a:pt x="399" y="866"/>
                  </a:lnTo>
                  <a:lnTo>
                    <a:pt x="404" y="866"/>
                  </a:lnTo>
                  <a:lnTo>
                    <a:pt x="404" y="866"/>
                  </a:lnTo>
                  <a:lnTo>
                    <a:pt x="399" y="866"/>
                  </a:lnTo>
                  <a:lnTo>
                    <a:pt x="399" y="861"/>
                  </a:lnTo>
                  <a:lnTo>
                    <a:pt x="399" y="861"/>
                  </a:lnTo>
                  <a:lnTo>
                    <a:pt x="399" y="861"/>
                  </a:lnTo>
                  <a:lnTo>
                    <a:pt x="399" y="856"/>
                  </a:lnTo>
                  <a:lnTo>
                    <a:pt x="399" y="856"/>
                  </a:lnTo>
                  <a:lnTo>
                    <a:pt x="404" y="856"/>
                  </a:lnTo>
                  <a:lnTo>
                    <a:pt x="404" y="856"/>
                  </a:lnTo>
                  <a:lnTo>
                    <a:pt x="404" y="856"/>
                  </a:lnTo>
                  <a:lnTo>
                    <a:pt x="404" y="851"/>
                  </a:lnTo>
                  <a:lnTo>
                    <a:pt x="404" y="851"/>
                  </a:lnTo>
                  <a:lnTo>
                    <a:pt x="404" y="851"/>
                  </a:lnTo>
                  <a:lnTo>
                    <a:pt x="404" y="851"/>
                  </a:lnTo>
                  <a:lnTo>
                    <a:pt x="399" y="851"/>
                  </a:lnTo>
                  <a:lnTo>
                    <a:pt x="399" y="851"/>
                  </a:lnTo>
                  <a:lnTo>
                    <a:pt x="399" y="851"/>
                  </a:lnTo>
                  <a:lnTo>
                    <a:pt x="399" y="851"/>
                  </a:lnTo>
                  <a:lnTo>
                    <a:pt x="394" y="851"/>
                  </a:lnTo>
                  <a:lnTo>
                    <a:pt x="394" y="851"/>
                  </a:lnTo>
                  <a:lnTo>
                    <a:pt x="394" y="851"/>
                  </a:lnTo>
                  <a:lnTo>
                    <a:pt x="389" y="851"/>
                  </a:lnTo>
                  <a:lnTo>
                    <a:pt x="389" y="851"/>
                  </a:lnTo>
                  <a:lnTo>
                    <a:pt x="389" y="851"/>
                  </a:lnTo>
                  <a:lnTo>
                    <a:pt x="383" y="851"/>
                  </a:lnTo>
                  <a:lnTo>
                    <a:pt x="383" y="851"/>
                  </a:lnTo>
                  <a:lnTo>
                    <a:pt x="383" y="851"/>
                  </a:lnTo>
                  <a:lnTo>
                    <a:pt x="383" y="851"/>
                  </a:lnTo>
                  <a:lnTo>
                    <a:pt x="378" y="851"/>
                  </a:lnTo>
                  <a:lnTo>
                    <a:pt x="378" y="851"/>
                  </a:lnTo>
                  <a:lnTo>
                    <a:pt x="378" y="851"/>
                  </a:lnTo>
                  <a:lnTo>
                    <a:pt x="378" y="851"/>
                  </a:lnTo>
                  <a:lnTo>
                    <a:pt x="373" y="851"/>
                  </a:lnTo>
                  <a:lnTo>
                    <a:pt x="373" y="851"/>
                  </a:lnTo>
                  <a:lnTo>
                    <a:pt x="373" y="856"/>
                  </a:lnTo>
                  <a:lnTo>
                    <a:pt x="368" y="851"/>
                  </a:lnTo>
                  <a:lnTo>
                    <a:pt x="368" y="856"/>
                  </a:lnTo>
                  <a:lnTo>
                    <a:pt x="368" y="856"/>
                  </a:lnTo>
                  <a:lnTo>
                    <a:pt x="368" y="856"/>
                  </a:lnTo>
                  <a:lnTo>
                    <a:pt x="368" y="856"/>
                  </a:lnTo>
                  <a:lnTo>
                    <a:pt x="363" y="856"/>
                  </a:lnTo>
                  <a:lnTo>
                    <a:pt x="363" y="856"/>
                  </a:lnTo>
                  <a:lnTo>
                    <a:pt x="363" y="851"/>
                  </a:lnTo>
                  <a:lnTo>
                    <a:pt x="363" y="856"/>
                  </a:lnTo>
                  <a:lnTo>
                    <a:pt x="357" y="856"/>
                  </a:lnTo>
                  <a:lnTo>
                    <a:pt x="357" y="856"/>
                  </a:lnTo>
                  <a:lnTo>
                    <a:pt x="357" y="856"/>
                  </a:lnTo>
                  <a:lnTo>
                    <a:pt x="352" y="856"/>
                  </a:lnTo>
                  <a:lnTo>
                    <a:pt x="352" y="856"/>
                  </a:lnTo>
                  <a:lnTo>
                    <a:pt x="352" y="856"/>
                  </a:lnTo>
                  <a:lnTo>
                    <a:pt x="352" y="856"/>
                  </a:lnTo>
                  <a:lnTo>
                    <a:pt x="347" y="856"/>
                  </a:lnTo>
                  <a:lnTo>
                    <a:pt x="347" y="856"/>
                  </a:lnTo>
                  <a:lnTo>
                    <a:pt x="347" y="856"/>
                  </a:lnTo>
                  <a:lnTo>
                    <a:pt x="347" y="856"/>
                  </a:lnTo>
                  <a:lnTo>
                    <a:pt x="347" y="861"/>
                  </a:lnTo>
                  <a:lnTo>
                    <a:pt x="347" y="861"/>
                  </a:lnTo>
                  <a:lnTo>
                    <a:pt x="347" y="861"/>
                  </a:lnTo>
                  <a:lnTo>
                    <a:pt x="347" y="866"/>
                  </a:lnTo>
                  <a:lnTo>
                    <a:pt x="342" y="866"/>
                  </a:lnTo>
                  <a:lnTo>
                    <a:pt x="342" y="866"/>
                  </a:lnTo>
                  <a:lnTo>
                    <a:pt x="342" y="866"/>
                  </a:lnTo>
                  <a:lnTo>
                    <a:pt x="342" y="866"/>
                  </a:lnTo>
                  <a:lnTo>
                    <a:pt x="342" y="866"/>
                  </a:lnTo>
                  <a:lnTo>
                    <a:pt x="337" y="871"/>
                  </a:lnTo>
                  <a:lnTo>
                    <a:pt x="337" y="871"/>
                  </a:lnTo>
                  <a:lnTo>
                    <a:pt x="337" y="871"/>
                  </a:lnTo>
                  <a:lnTo>
                    <a:pt x="337" y="871"/>
                  </a:lnTo>
                  <a:lnTo>
                    <a:pt x="332" y="871"/>
                  </a:lnTo>
                  <a:lnTo>
                    <a:pt x="332" y="871"/>
                  </a:lnTo>
                  <a:lnTo>
                    <a:pt x="332" y="871"/>
                  </a:lnTo>
                  <a:lnTo>
                    <a:pt x="332" y="871"/>
                  </a:lnTo>
                  <a:lnTo>
                    <a:pt x="332" y="871"/>
                  </a:lnTo>
                  <a:lnTo>
                    <a:pt x="332" y="871"/>
                  </a:lnTo>
                  <a:lnTo>
                    <a:pt x="332" y="866"/>
                  </a:lnTo>
                  <a:lnTo>
                    <a:pt x="332" y="866"/>
                  </a:lnTo>
                  <a:lnTo>
                    <a:pt x="326" y="866"/>
                  </a:lnTo>
                  <a:lnTo>
                    <a:pt x="326" y="866"/>
                  </a:lnTo>
                  <a:lnTo>
                    <a:pt x="326" y="861"/>
                  </a:lnTo>
                  <a:lnTo>
                    <a:pt x="326" y="861"/>
                  </a:lnTo>
                  <a:lnTo>
                    <a:pt x="326" y="861"/>
                  </a:lnTo>
                  <a:lnTo>
                    <a:pt x="326" y="861"/>
                  </a:lnTo>
                  <a:lnTo>
                    <a:pt x="326" y="856"/>
                  </a:lnTo>
                  <a:lnTo>
                    <a:pt x="326" y="856"/>
                  </a:lnTo>
                  <a:lnTo>
                    <a:pt x="326" y="856"/>
                  </a:lnTo>
                  <a:lnTo>
                    <a:pt x="326" y="856"/>
                  </a:lnTo>
                  <a:lnTo>
                    <a:pt x="326" y="856"/>
                  </a:lnTo>
                  <a:lnTo>
                    <a:pt x="326" y="856"/>
                  </a:lnTo>
                  <a:lnTo>
                    <a:pt x="326" y="851"/>
                  </a:lnTo>
                  <a:lnTo>
                    <a:pt x="332" y="851"/>
                  </a:lnTo>
                  <a:lnTo>
                    <a:pt x="332" y="851"/>
                  </a:lnTo>
                  <a:lnTo>
                    <a:pt x="332" y="851"/>
                  </a:lnTo>
                  <a:lnTo>
                    <a:pt x="332" y="851"/>
                  </a:lnTo>
                  <a:lnTo>
                    <a:pt x="332" y="851"/>
                  </a:lnTo>
                  <a:lnTo>
                    <a:pt x="337" y="851"/>
                  </a:lnTo>
                  <a:lnTo>
                    <a:pt x="337" y="851"/>
                  </a:lnTo>
                  <a:lnTo>
                    <a:pt x="337" y="851"/>
                  </a:lnTo>
                  <a:lnTo>
                    <a:pt x="337" y="846"/>
                  </a:lnTo>
                  <a:lnTo>
                    <a:pt x="337" y="846"/>
                  </a:lnTo>
                  <a:lnTo>
                    <a:pt x="337" y="846"/>
                  </a:lnTo>
                  <a:lnTo>
                    <a:pt x="337" y="846"/>
                  </a:lnTo>
                  <a:lnTo>
                    <a:pt x="337" y="846"/>
                  </a:lnTo>
                  <a:lnTo>
                    <a:pt x="337" y="840"/>
                  </a:lnTo>
                  <a:lnTo>
                    <a:pt x="337" y="840"/>
                  </a:lnTo>
                  <a:lnTo>
                    <a:pt x="337" y="840"/>
                  </a:lnTo>
                  <a:lnTo>
                    <a:pt x="337" y="840"/>
                  </a:lnTo>
                  <a:lnTo>
                    <a:pt x="337" y="840"/>
                  </a:lnTo>
                  <a:lnTo>
                    <a:pt x="337" y="840"/>
                  </a:lnTo>
                  <a:lnTo>
                    <a:pt x="337" y="840"/>
                  </a:lnTo>
                  <a:lnTo>
                    <a:pt x="337" y="835"/>
                  </a:lnTo>
                  <a:lnTo>
                    <a:pt x="337" y="835"/>
                  </a:lnTo>
                  <a:lnTo>
                    <a:pt x="337" y="835"/>
                  </a:lnTo>
                  <a:lnTo>
                    <a:pt x="337" y="835"/>
                  </a:lnTo>
                  <a:lnTo>
                    <a:pt x="332" y="830"/>
                  </a:lnTo>
                  <a:lnTo>
                    <a:pt x="332" y="830"/>
                  </a:lnTo>
                  <a:lnTo>
                    <a:pt x="332" y="830"/>
                  </a:lnTo>
                  <a:lnTo>
                    <a:pt x="332" y="825"/>
                  </a:lnTo>
                  <a:lnTo>
                    <a:pt x="332" y="825"/>
                  </a:lnTo>
                  <a:lnTo>
                    <a:pt x="332" y="825"/>
                  </a:lnTo>
                  <a:lnTo>
                    <a:pt x="332" y="825"/>
                  </a:lnTo>
                  <a:lnTo>
                    <a:pt x="332" y="825"/>
                  </a:lnTo>
                  <a:lnTo>
                    <a:pt x="332" y="820"/>
                  </a:lnTo>
                  <a:lnTo>
                    <a:pt x="332" y="820"/>
                  </a:lnTo>
                  <a:lnTo>
                    <a:pt x="332" y="820"/>
                  </a:lnTo>
                  <a:lnTo>
                    <a:pt x="326" y="820"/>
                  </a:lnTo>
                  <a:lnTo>
                    <a:pt x="326" y="814"/>
                  </a:lnTo>
                  <a:lnTo>
                    <a:pt x="326" y="814"/>
                  </a:lnTo>
                  <a:lnTo>
                    <a:pt x="321" y="814"/>
                  </a:lnTo>
                  <a:lnTo>
                    <a:pt x="321" y="814"/>
                  </a:lnTo>
                  <a:lnTo>
                    <a:pt x="321" y="809"/>
                  </a:lnTo>
                  <a:lnTo>
                    <a:pt x="316" y="809"/>
                  </a:lnTo>
                  <a:lnTo>
                    <a:pt x="316" y="809"/>
                  </a:lnTo>
                  <a:lnTo>
                    <a:pt x="316" y="809"/>
                  </a:lnTo>
                  <a:lnTo>
                    <a:pt x="316" y="809"/>
                  </a:lnTo>
                  <a:lnTo>
                    <a:pt x="316" y="809"/>
                  </a:lnTo>
                  <a:lnTo>
                    <a:pt x="321" y="809"/>
                  </a:lnTo>
                  <a:lnTo>
                    <a:pt x="321" y="804"/>
                  </a:lnTo>
                  <a:lnTo>
                    <a:pt x="321" y="804"/>
                  </a:lnTo>
                  <a:lnTo>
                    <a:pt x="321" y="804"/>
                  </a:lnTo>
                  <a:lnTo>
                    <a:pt x="326" y="804"/>
                  </a:lnTo>
                  <a:lnTo>
                    <a:pt x="316" y="804"/>
                  </a:lnTo>
                  <a:lnTo>
                    <a:pt x="316" y="799"/>
                  </a:lnTo>
                  <a:lnTo>
                    <a:pt x="316" y="799"/>
                  </a:lnTo>
                  <a:lnTo>
                    <a:pt x="316" y="794"/>
                  </a:lnTo>
                  <a:lnTo>
                    <a:pt x="316" y="794"/>
                  </a:lnTo>
                  <a:lnTo>
                    <a:pt x="316" y="794"/>
                  </a:lnTo>
                  <a:lnTo>
                    <a:pt x="316" y="788"/>
                  </a:lnTo>
                  <a:lnTo>
                    <a:pt x="316" y="788"/>
                  </a:lnTo>
                  <a:lnTo>
                    <a:pt x="316" y="788"/>
                  </a:lnTo>
                  <a:lnTo>
                    <a:pt x="311" y="783"/>
                  </a:lnTo>
                  <a:lnTo>
                    <a:pt x="311" y="783"/>
                  </a:lnTo>
                  <a:lnTo>
                    <a:pt x="311" y="783"/>
                  </a:lnTo>
                  <a:lnTo>
                    <a:pt x="311" y="783"/>
                  </a:lnTo>
                  <a:lnTo>
                    <a:pt x="306" y="783"/>
                  </a:lnTo>
                  <a:lnTo>
                    <a:pt x="306" y="778"/>
                  </a:lnTo>
                  <a:lnTo>
                    <a:pt x="306" y="778"/>
                  </a:lnTo>
                  <a:lnTo>
                    <a:pt x="306" y="778"/>
                  </a:lnTo>
                  <a:lnTo>
                    <a:pt x="300" y="773"/>
                  </a:lnTo>
                  <a:lnTo>
                    <a:pt x="300" y="773"/>
                  </a:lnTo>
                  <a:lnTo>
                    <a:pt x="300" y="773"/>
                  </a:lnTo>
                  <a:lnTo>
                    <a:pt x="300" y="773"/>
                  </a:lnTo>
                  <a:lnTo>
                    <a:pt x="300" y="768"/>
                  </a:lnTo>
                  <a:lnTo>
                    <a:pt x="300" y="768"/>
                  </a:lnTo>
                  <a:lnTo>
                    <a:pt x="300" y="768"/>
                  </a:lnTo>
                  <a:lnTo>
                    <a:pt x="300" y="763"/>
                  </a:lnTo>
                  <a:lnTo>
                    <a:pt x="300" y="763"/>
                  </a:lnTo>
                  <a:lnTo>
                    <a:pt x="295" y="763"/>
                  </a:lnTo>
                  <a:lnTo>
                    <a:pt x="295" y="757"/>
                  </a:lnTo>
                  <a:lnTo>
                    <a:pt x="295" y="757"/>
                  </a:lnTo>
                  <a:lnTo>
                    <a:pt x="300" y="757"/>
                  </a:lnTo>
                  <a:lnTo>
                    <a:pt x="300" y="757"/>
                  </a:lnTo>
                  <a:lnTo>
                    <a:pt x="295" y="752"/>
                  </a:lnTo>
                  <a:lnTo>
                    <a:pt x="295" y="752"/>
                  </a:lnTo>
                  <a:lnTo>
                    <a:pt x="295" y="752"/>
                  </a:lnTo>
                  <a:lnTo>
                    <a:pt x="295" y="747"/>
                  </a:lnTo>
                  <a:lnTo>
                    <a:pt x="290" y="747"/>
                  </a:lnTo>
                  <a:lnTo>
                    <a:pt x="290" y="747"/>
                  </a:lnTo>
                  <a:lnTo>
                    <a:pt x="290" y="747"/>
                  </a:lnTo>
                  <a:lnTo>
                    <a:pt x="290" y="742"/>
                  </a:lnTo>
                  <a:lnTo>
                    <a:pt x="290" y="742"/>
                  </a:lnTo>
                  <a:lnTo>
                    <a:pt x="290" y="742"/>
                  </a:lnTo>
                  <a:lnTo>
                    <a:pt x="290" y="742"/>
                  </a:lnTo>
                  <a:lnTo>
                    <a:pt x="290" y="737"/>
                  </a:lnTo>
                  <a:lnTo>
                    <a:pt x="290" y="737"/>
                  </a:lnTo>
                  <a:lnTo>
                    <a:pt x="285" y="737"/>
                  </a:lnTo>
                  <a:lnTo>
                    <a:pt x="285" y="731"/>
                  </a:lnTo>
                  <a:lnTo>
                    <a:pt x="285" y="731"/>
                  </a:lnTo>
                  <a:lnTo>
                    <a:pt x="285" y="731"/>
                  </a:lnTo>
                  <a:lnTo>
                    <a:pt x="280" y="726"/>
                  </a:lnTo>
                  <a:lnTo>
                    <a:pt x="280" y="726"/>
                  </a:lnTo>
                  <a:lnTo>
                    <a:pt x="280" y="726"/>
                  </a:lnTo>
                  <a:lnTo>
                    <a:pt x="280" y="726"/>
                  </a:lnTo>
                  <a:lnTo>
                    <a:pt x="280" y="721"/>
                  </a:lnTo>
                  <a:lnTo>
                    <a:pt x="280" y="721"/>
                  </a:lnTo>
                  <a:lnTo>
                    <a:pt x="275" y="721"/>
                  </a:lnTo>
                  <a:lnTo>
                    <a:pt x="275" y="721"/>
                  </a:lnTo>
                  <a:lnTo>
                    <a:pt x="275" y="721"/>
                  </a:lnTo>
                  <a:lnTo>
                    <a:pt x="269" y="721"/>
                  </a:lnTo>
                  <a:lnTo>
                    <a:pt x="269" y="716"/>
                  </a:lnTo>
                  <a:lnTo>
                    <a:pt x="269" y="716"/>
                  </a:lnTo>
                  <a:lnTo>
                    <a:pt x="269" y="716"/>
                  </a:lnTo>
                  <a:lnTo>
                    <a:pt x="269" y="711"/>
                  </a:lnTo>
                  <a:lnTo>
                    <a:pt x="269" y="711"/>
                  </a:lnTo>
                  <a:lnTo>
                    <a:pt x="264" y="711"/>
                  </a:lnTo>
                  <a:lnTo>
                    <a:pt x="264" y="711"/>
                  </a:lnTo>
                  <a:lnTo>
                    <a:pt x="269" y="705"/>
                  </a:lnTo>
                  <a:lnTo>
                    <a:pt x="269" y="705"/>
                  </a:lnTo>
                  <a:lnTo>
                    <a:pt x="264" y="705"/>
                  </a:lnTo>
                  <a:lnTo>
                    <a:pt x="264" y="705"/>
                  </a:lnTo>
                  <a:lnTo>
                    <a:pt x="264" y="700"/>
                  </a:lnTo>
                  <a:lnTo>
                    <a:pt x="264" y="700"/>
                  </a:lnTo>
                  <a:lnTo>
                    <a:pt x="264" y="700"/>
                  </a:lnTo>
                  <a:lnTo>
                    <a:pt x="264" y="695"/>
                  </a:lnTo>
                  <a:lnTo>
                    <a:pt x="259" y="695"/>
                  </a:lnTo>
                  <a:lnTo>
                    <a:pt x="259" y="690"/>
                  </a:lnTo>
                  <a:lnTo>
                    <a:pt x="259" y="690"/>
                  </a:lnTo>
                  <a:lnTo>
                    <a:pt x="259" y="690"/>
                  </a:lnTo>
                  <a:lnTo>
                    <a:pt x="259" y="690"/>
                  </a:lnTo>
                  <a:lnTo>
                    <a:pt x="259" y="685"/>
                  </a:lnTo>
                  <a:lnTo>
                    <a:pt x="254" y="685"/>
                  </a:lnTo>
                  <a:lnTo>
                    <a:pt x="254" y="685"/>
                  </a:lnTo>
                  <a:lnTo>
                    <a:pt x="254" y="680"/>
                  </a:lnTo>
                  <a:lnTo>
                    <a:pt x="254" y="680"/>
                  </a:lnTo>
                  <a:lnTo>
                    <a:pt x="249" y="685"/>
                  </a:lnTo>
                  <a:lnTo>
                    <a:pt x="249" y="680"/>
                  </a:lnTo>
                  <a:lnTo>
                    <a:pt x="249" y="680"/>
                  </a:lnTo>
                  <a:lnTo>
                    <a:pt x="243" y="680"/>
                  </a:lnTo>
                  <a:lnTo>
                    <a:pt x="243" y="674"/>
                  </a:lnTo>
                  <a:lnTo>
                    <a:pt x="243" y="674"/>
                  </a:lnTo>
                  <a:lnTo>
                    <a:pt x="243" y="674"/>
                  </a:lnTo>
                  <a:lnTo>
                    <a:pt x="243" y="674"/>
                  </a:lnTo>
                  <a:lnTo>
                    <a:pt x="243" y="669"/>
                  </a:lnTo>
                  <a:lnTo>
                    <a:pt x="243" y="669"/>
                  </a:lnTo>
                  <a:lnTo>
                    <a:pt x="243" y="664"/>
                  </a:lnTo>
                  <a:lnTo>
                    <a:pt x="243" y="664"/>
                  </a:lnTo>
                  <a:lnTo>
                    <a:pt x="243" y="664"/>
                  </a:lnTo>
                  <a:lnTo>
                    <a:pt x="243" y="659"/>
                  </a:lnTo>
                  <a:lnTo>
                    <a:pt x="243" y="659"/>
                  </a:lnTo>
                  <a:lnTo>
                    <a:pt x="238" y="659"/>
                  </a:lnTo>
                  <a:lnTo>
                    <a:pt x="238" y="659"/>
                  </a:lnTo>
                  <a:lnTo>
                    <a:pt x="238" y="659"/>
                  </a:lnTo>
                  <a:lnTo>
                    <a:pt x="233" y="659"/>
                  </a:lnTo>
                  <a:lnTo>
                    <a:pt x="233" y="659"/>
                  </a:lnTo>
                  <a:lnTo>
                    <a:pt x="233" y="659"/>
                  </a:lnTo>
                  <a:lnTo>
                    <a:pt x="233" y="659"/>
                  </a:lnTo>
                  <a:lnTo>
                    <a:pt x="228" y="659"/>
                  </a:lnTo>
                  <a:lnTo>
                    <a:pt x="228" y="659"/>
                  </a:lnTo>
                  <a:lnTo>
                    <a:pt x="228" y="659"/>
                  </a:lnTo>
                  <a:lnTo>
                    <a:pt x="223" y="659"/>
                  </a:lnTo>
                  <a:lnTo>
                    <a:pt x="223" y="659"/>
                  </a:lnTo>
                  <a:lnTo>
                    <a:pt x="223" y="659"/>
                  </a:lnTo>
                  <a:lnTo>
                    <a:pt x="223" y="654"/>
                  </a:lnTo>
                  <a:lnTo>
                    <a:pt x="228" y="643"/>
                  </a:lnTo>
                  <a:lnTo>
                    <a:pt x="223" y="638"/>
                  </a:lnTo>
                  <a:lnTo>
                    <a:pt x="218" y="628"/>
                  </a:lnTo>
                  <a:lnTo>
                    <a:pt x="212" y="622"/>
                  </a:lnTo>
                  <a:lnTo>
                    <a:pt x="218" y="617"/>
                  </a:lnTo>
                  <a:lnTo>
                    <a:pt x="223" y="612"/>
                  </a:lnTo>
                  <a:lnTo>
                    <a:pt x="228" y="607"/>
                  </a:lnTo>
                  <a:lnTo>
                    <a:pt x="233" y="597"/>
                  </a:lnTo>
                  <a:lnTo>
                    <a:pt x="233" y="591"/>
                  </a:lnTo>
                  <a:lnTo>
                    <a:pt x="238" y="581"/>
                  </a:lnTo>
                  <a:lnTo>
                    <a:pt x="249" y="576"/>
                  </a:lnTo>
                  <a:lnTo>
                    <a:pt x="259" y="576"/>
                  </a:lnTo>
                  <a:lnTo>
                    <a:pt x="269" y="576"/>
                  </a:lnTo>
                  <a:lnTo>
                    <a:pt x="280" y="576"/>
                  </a:lnTo>
                  <a:lnTo>
                    <a:pt x="290" y="581"/>
                  </a:lnTo>
                  <a:lnTo>
                    <a:pt x="300" y="581"/>
                  </a:lnTo>
                  <a:lnTo>
                    <a:pt x="316" y="581"/>
                  </a:lnTo>
                  <a:lnTo>
                    <a:pt x="321" y="576"/>
                  </a:lnTo>
                  <a:lnTo>
                    <a:pt x="326" y="571"/>
                  </a:lnTo>
                  <a:lnTo>
                    <a:pt x="332" y="560"/>
                  </a:lnTo>
                  <a:lnTo>
                    <a:pt x="332" y="550"/>
                  </a:lnTo>
                  <a:lnTo>
                    <a:pt x="337" y="545"/>
                  </a:lnTo>
                  <a:lnTo>
                    <a:pt x="347" y="540"/>
                  </a:lnTo>
                  <a:lnTo>
                    <a:pt x="357" y="534"/>
                  </a:lnTo>
                  <a:lnTo>
                    <a:pt x="368" y="534"/>
                  </a:lnTo>
                  <a:lnTo>
                    <a:pt x="378" y="529"/>
                  </a:lnTo>
                  <a:lnTo>
                    <a:pt x="383" y="524"/>
                  </a:lnTo>
                  <a:lnTo>
                    <a:pt x="389" y="514"/>
                  </a:lnTo>
                  <a:lnTo>
                    <a:pt x="383" y="503"/>
                  </a:lnTo>
                  <a:lnTo>
                    <a:pt x="383" y="493"/>
                  </a:lnTo>
                  <a:lnTo>
                    <a:pt x="383" y="477"/>
                  </a:lnTo>
                  <a:lnTo>
                    <a:pt x="389" y="472"/>
                  </a:lnTo>
                  <a:lnTo>
                    <a:pt x="399" y="467"/>
                  </a:lnTo>
                  <a:lnTo>
                    <a:pt x="399" y="457"/>
                  </a:lnTo>
                  <a:lnTo>
                    <a:pt x="404" y="446"/>
                  </a:lnTo>
                  <a:lnTo>
                    <a:pt x="404" y="436"/>
                  </a:lnTo>
                  <a:lnTo>
                    <a:pt x="404" y="425"/>
                  </a:lnTo>
                  <a:lnTo>
                    <a:pt x="404" y="415"/>
                  </a:lnTo>
                  <a:lnTo>
                    <a:pt x="409" y="405"/>
                  </a:lnTo>
                  <a:lnTo>
                    <a:pt x="414" y="399"/>
                  </a:lnTo>
                  <a:lnTo>
                    <a:pt x="425" y="394"/>
                  </a:lnTo>
                  <a:lnTo>
                    <a:pt x="435" y="394"/>
                  </a:lnTo>
                  <a:lnTo>
                    <a:pt x="446" y="389"/>
                  </a:lnTo>
                  <a:lnTo>
                    <a:pt x="456" y="389"/>
                  </a:lnTo>
                  <a:lnTo>
                    <a:pt x="466" y="389"/>
                  </a:lnTo>
                  <a:lnTo>
                    <a:pt x="477" y="389"/>
                  </a:lnTo>
                  <a:lnTo>
                    <a:pt x="492" y="389"/>
                  </a:lnTo>
                  <a:lnTo>
                    <a:pt x="497" y="384"/>
                  </a:lnTo>
                  <a:lnTo>
                    <a:pt x="503" y="379"/>
                  </a:lnTo>
                  <a:lnTo>
                    <a:pt x="503" y="368"/>
                  </a:lnTo>
                  <a:lnTo>
                    <a:pt x="513" y="363"/>
                  </a:lnTo>
                  <a:lnTo>
                    <a:pt x="518" y="358"/>
                  </a:lnTo>
                  <a:lnTo>
                    <a:pt x="523" y="348"/>
                  </a:lnTo>
                  <a:lnTo>
                    <a:pt x="528" y="342"/>
                  </a:lnTo>
                  <a:lnTo>
                    <a:pt x="534" y="332"/>
                  </a:lnTo>
                  <a:lnTo>
                    <a:pt x="534" y="322"/>
                  </a:lnTo>
                  <a:lnTo>
                    <a:pt x="539" y="316"/>
                  </a:lnTo>
                  <a:lnTo>
                    <a:pt x="549" y="311"/>
                  </a:lnTo>
                  <a:lnTo>
                    <a:pt x="560" y="311"/>
                  </a:lnTo>
                  <a:lnTo>
                    <a:pt x="565" y="306"/>
                  </a:lnTo>
                  <a:lnTo>
                    <a:pt x="575" y="301"/>
                  </a:lnTo>
                  <a:lnTo>
                    <a:pt x="580" y="296"/>
                  </a:lnTo>
                  <a:lnTo>
                    <a:pt x="591" y="291"/>
                  </a:lnTo>
                  <a:lnTo>
                    <a:pt x="596" y="280"/>
                  </a:lnTo>
                  <a:lnTo>
                    <a:pt x="596" y="270"/>
                  </a:lnTo>
                  <a:lnTo>
                    <a:pt x="601" y="265"/>
                  </a:lnTo>
                  <a:lnTo>
                    <a:pt x="606" y="254"/>
                  </a:lnTo>
                  <a:lnTo>
                    <a:pt x="611" y="249"/>
                  </a:lnTo>
                  <a:lnTo>
                    <a:pt x="617" y="244"/>
                  </a:lnTo>
                  <a:lnTo>
                    <a:pt x="622" y="233"/>
                  </a:lnTo>
                  <a:lnTo>
                    <a:pt x="622" y="223"/>
                  </a:lnTo>
                  <a:lnTo>
                    <a:pt x="627" y="213"/>
                  </a:lnTo>
                  <a:lnTo>
                    <a:pt x="627" y="202"/>
                  </a:lnTo>
                  <a:lnTo>
                    <a:pt x="632" y="192"/>
                  </a:lnTo>
                  <a:lnTo>
                    <a:pt x="632" y="182"/>
                  </a:lnTo>
                  <a:lnTo>
                    <a:pt x="637" y="176"/>
                  </a:lnTo>
                  <a:lnTo>
                    <a:pt x="643" y="166"/>
                  </a:lnTo>
                  <a:lnTo>
                    <a:pt x="648" y="166"/>
                  </a:lnTo>
                  <a:lnTo>
                    <a:pt x="653" y="166"/>
                  </a:lnTo>
                  <a:lnTo>
                    <a:pt x="663" y="161"/>
                  </a:lnTo>
                  <a:lnTo>
                    <a:pt x="668" y="156"/>
                  </a:lnTo>
                  <a:lnTo>
                    <a:pt x="679" y="150"/>
                  </a:lnTo>
                  <a:lnTo>
                    <a:pt x="689" y="150"/>
                  </a:lnTo>
                  <a:lnTo>
                    <a:pt x="700" y="145"/>
                  </a:lnTo>
                  <a:lnTo>
                    <a:pt x="705" y="140"/>
                  </a:lnTo>
                  <a:lnTo>
                    <a:pt x="705" y="130"/>
                  </a:lnTo>
                  <a:lnTo>
                    <a:pt x="705" y="119"/>
                  </a:lnTo>
                  <a:lnTo>
                    <a:pt x="700" y="109"/>
                  </a:lnTo>
                  <a:lnTo>
                    <a:pt x="700" y="99"/>
                  </a:lnTo>
                  <a:lnTo>
                    <a:pt x="705" y="83"/>
                  </a:lnTo>
                  <a:lnTo>
                    <a:pt x="705" y="78"/>
                  </a:lnTo>
                  <a:lnTo>
                    <a:pt x="710" y="68"/>
                  </a:lnTo>
                  <a:lnTo>
                    <a:pt x="715" y="62"/>
                  </a:lnTo>
                  <a:lnTo>
                    <a:pt x="715" y="52"/>
                  </a:lnTo>
                  <a:lnTo>
                    <a:pt x="715" y="36"/>
                  </a:lnTo>
                  <a:lnTo>
                    <a:pt x="720" y="26"/>
                  </a:lnTo>
                  <a:lnTo>
                    <a:pt x="725" y="21"/>
                  </a:lnTo>
                  <a:lnTo>
                    <a:pt x="731" y="16"/>
                  </a:lnTo>
                  <a:lnTo>
                    <a:pt x="741" y="10"/>
                  </a:lnTo>
                  <a:lnTo>
                    <a:pt x="751" y="10"/>
                  </a:lnTo>
                  <a:lnTo>
                    <a:pt x="762" y="10"/>
                  </a:lnTo>
                  <a:lnTo>
                    <a:pt x="772" y="16"/>
                  </a:lnTo>
                  <a:lnTo>
                    <a:pt x="782" y="16"/>
                  </a:lnTo>
                  <a:lnTo>
                    <a:pt x="793" y="16"/>
                  </a:lnTo>
                  <a:lnTo>
                    <a:pt x="798" y="21"/>
                  </a:lnTo>
                  <a:lnTo>
                    <a:pt x="814" y="21"/>
                  </a:lnTo>
                  <a:lnTo>
                    <a:pt x="824" y="26"/>
                  </a:lnTo>
                  <a:lnTo>
                    <a:pt x="834" y="26"/>
                  </a:lnTo>
                  <a:lnTo>
                    <a:pt x="845" y="26"/>
                  </a:lnTo>
                  <a:lnTo>
                    <a:pt x="855" y="26"/>
                  </a:lnTo>
                  <a:lnTo>
                    <a:pt x="865" y="21"/>
                  </a:lnTo>
                  <a:lnTo>
                    <a:pt x="871" y="16"/>
                  </a:lnTo>
                  <a:lnTo>
                    <a:pt x="876" y="10"/>
                  </a:lnTo>
                  <a:lnTo>
                    <a:pt x="881" y="0"/>
                  </a:lnTo>
                  <a:lnTo>
                    <a:pt x="891" y="5"/>
                  </a:lnTo>
                  <a:lnTo>
                    <a:pt x="891" y="5"/>
                  </a:lnTo>
                  <a:close/>
                </a:path>
              </a:pathLst>
            </a:custGeom>
            <a:solidFill>
              <a:schemeClr val="accent2"/>
            </a:solidFill>
            <a:ln w="952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Freeform 15">
              <a:extLst>
                <a:ext uri="{FF2B5EF4-FFF2-40B4-BE49-F238E27FC236}">
                  <a16:creationId xmlns:a16="http://schemas.microsoft.com/office/drawing/2014/main" id="{EC48A75F-7E26-4236-B5C7-BAED11C83D85}"/>
                </a:ext>
              </a:extLst>
            </p:cNvPr>
            <p:cNvSpPr>
              <a:spLocks/>
            </p:cNvSpPr>
            <p:nvPr/>
          </p:nvSpPr>
          <p:spPr bwMode="auto">
            <a:xfrm>
              <a:off x="2007" y="1253"/>
              <a:ext cx="1513" cy="1084"/>
            </a:xfrm>
            <a:custGeom>
              <a:avLst/>
              <a:gdLst>
                <a:gd name="T0" fmla="*/ 1197 w 1513"/>
                <a:gd name="T1" fmla="*/ 202 h 1084"/>
                <a:gd name="T2" fmla="*/ 1233 w 1513"/>
                <a:gd name="T3" fmla="*/ 264 h 1084"/>
                <a:gd name="T4" fmla="*/ 1254 w 1513"/>
                <a:gd name="T5" fmla="*/ 321 h 1084"/>
                <a:gd name="T6" fmla="*/ 1264 w 1513"/>
                <a:gd name="T7" fmla="*/ 363 h 1084"/>
                <a:gd name="T8" fmla="*/ 1295 w 1513"/>
                <a:gd name="T9" fmla="*/ 368 h 1084"/>
                <a:gd name="T10" fmla="*/ 1337 w 1513"/>
                <a:gd name="T11" fmla="*/ 373 h 1084"/>
                <a:gd name="T12" fmla="*/ 1306 w 1513"/>
                <a:gd name="T13" fmla="*/ 404 h 1084"/>
                <a:gd name="T14" fmla="*/ 1321 w 1513"/>
                <a:gd name="T15" fmla="*/ 456 h 1084"/>
                <a:gd name="T16" fmla="*/ 1337 w 1513"/>
                <a:gd name="T17" fmla="*/ 508 h 1084"/>
                <a:gd name="T18" fmla="*/ 1363 w 1513"/>
                <a:gd name="T19" fmla="*/ 555 h 1084"/>
                <a:gd name="T20" fmla="*/ 1394 w 1513"/>
                <a:gd name="T21" fmla="*/ 581 h 1084"/>
                <a:gd name="T22" fmla="*/ 1425 w 1513"/>
                <a:gd name="T23" fmla="*/ 622 h 1084"/>
                <a:gd name="T24" fmla="*/ 1472 w 1513"/>
                <a:gd name="T25" fmla="*/ 674 h 1084"/>
                <a:gd name="T26" fmla="*/ 1461 w 1513"/>
                <a:gd name="T27" fmla="*/ 731 h 1084"/>
                <a:gd name="T28" fmla="*/ 1477 w 1513"/>
                <a:gd name="T29" fmla="*/ 804 h 1084"/>
                <a:gd name="T30" fmla="*/ 1508 w 1513"/>
                <a:gd name="T31" fmla="*/ 866 h 1084"/>
                <a:gd name="T32" fmla="*/ 1508 w 1513"/>
                <a:gd name="T33" fmla="*/ 913 h 1084"/>
                <a:gd name="T34" fmla="*/ 1482 w 1513"/>
                <a:gd name="T35" fmla="*/ 944 h 1084"/>
                <a:gd name="T36" fmla="*/ 1430 w 1513"/>
                <a:gd name="T37" fmla="*/ 959 h 1084"/>
                <a:gd name="T38" fmla="*/ 1378 w 1513"/>
                <a:gd name="T39" fmla="*/ 928 h 1084"/>
                <a:gd name="T40" fmla="*/ 1337 w 1513"/>
                <a:gd name="T41" fmla="*/ 887 h 1084"/>
                <a:gd name="T42" fmla="*/ 1280 w 1513"/>
                <a:gd name="T43" fmla="*/ 866 h 1084"/>
                <a:gd name="T44" fmla="*/ 1249 w 1513"/>
                <a:gd name="T45" fmla="*/ 861 h 1084"/>
                <a:gd name="T46" fmla="*/ 1228 w 1513"/>
                <a:gd name="T47" fmla="*/ 913 h 1084"/>
                <a:gd name="T48" fmla="*/ 1181 w 1513"/>
                <a:gd name="T49" fmla="*/ 918 h 1084"/>
                <a:gd name="T50" fmla="*/ 1124 w 1513"/>
                <a:gd name="T51" fmla="*/ 933 h 1084"/>
                <a:gd name="T52" fmla="*/ 1099 w 1513"/>
                <a:gd name="T53" fmla="*/ 975 h 1084"/>
                <a:gd name="T54" fmla="*/ 1052 w 1513"/>
                <a:gd name="T55" fmla="*/ 980 h 1084"/>
                <a:gd name="T56" fmla="*/ 1026 w 1513"/>
                <a:gd name="T57" fmla="*/ 949 h 1084"/>
                <a:gd name="T58" fmla="*/ 990 w 1513"/>
                <a:gd name="T59" fmla="*/ 996 h 1084"/>
                <a:gd name="T60" fmla="*/ 974 w 1513"/>
                <a:gd name="T61" fmla="*/ 1042 h 1084"/>
                <a:gd name="T62" fmla="*/ 974 w 1513"/>
                <a:gd name="T63" fmla="*/ 1084 h 1084"/>
                <a:gd name="T64" fmla="*/ 948 w 1513"/>
                <a:gd name="T65" fmla="*/ 1073 h 1084"/>
                <a:gd name="T66" fmla="*/ 933 w 1513"/>
                <a:gd name="T67" fmla="*/ 1047 h 1084"/>
                <a:gd name="T68" fmla="*/ 902 w 1513"/>
                <a:gd name="T69" fmla="*/ 1021 h 1084"/>
                <a:gd name="T70" fmla="*/ 871 w 1513"/>
                <a:gd name="T71" fmla="*/ 1001 h 1084"/>
                <a:gd name="T72" fmla="*/ 855 w 1513"/>
                <a:gd name="T73" fmla="*/ 990 h 1084"/>
                <a:gd name="T74" fmla="*/ 808 w 1513"/>
                <a:gd name="T75" fmla="*/ 990 h 1084"/>
                <a:gd name="T76" fmla="*/ 767 w 1513"/>
                <a:gd name="T77" fmla="*/ 996 h 1084"/>
                <a:gd name="T78" fmla="*/ 725 w 1513"/>
                <a:gd name="T79" fmla="*/ 990 h 1084"/>
                <a:gd name="T80" fmla="*/ 679 w 1513"/>
                <a:gd name="T81" fmla="*/ 975 h 1084"/>
                <a:gd name="T82" fmla="*/ 642 w 1513"/>
                <a:gd name="T83" fmla="*/ 959 h 1084"/>
                <a:gd name="T84" fmla="*/ 627 w 1513"/>
                <a:gd name="T85" fmla="*/ 918 h 1084"/>
                <a:gd name="T86" fmla="*/ 585 w 1513"/>
                <a:gd name="T87" fmla="*/ 881 h 1084"/>
                <a:gd name="T88" fmla="*/ 565 w 1513"/>
                <a:gd name="T89" fmla="*/ 835 h 1084"/>
                <a:gd name="T90" fmla="*/ 549 w 1513"/>
                <a:gd name="T91" fmla="*/ 788 h 1084"/>
                <a:gd name="T92" fmla="*/ 492 w 1513"/>
                <a:gd name="T93" fmla="*/ 798 h 1084"/>
                <a:gd name="T94" fmla="*/ 435 w 1513"/>
                <a:gd name="T95" fmla="*/ 752 h 1084"/>
                <a:gd name="T96" fmla="*/ 373 w 1513"/>
                <a:gd name="T97" fmla="*/ 757 h 1084"/>
                <a:gd name="T98" fmla="*/ 342 w 1513"/>
                <a:gd name="T99" fmla="*/ 726 h 1084"/>
                <a:gd name="T100" fmla="*/ 347 w 1513"/>
                <a:gd name="T101" fmla="*/ 674 h 1084"/>
                <a:gd name="T102" fmla="*/ 347 w 1513"/>
                <a:gd name="T103" fmla="*/ 612 h 1084"/>
                <a:gd name="T104" fmla="*/ 342 w 1513"/>
                <a:gd name="T105" fmla="*/ 565 h 1084"/>
                <a:gd name="T106" fmla="*/ 347 w 1513"/>
                <a:gd name="T107" fmla="*/ 503 h 1084"/>
                <a:gd name="T108" fmla="*/ 295 w 1513"/>
                <a:gd name="T109" fmla="*/ 492 h 1084"/>
                <a:gd name="T110" fmla="*/ 243 w 1513"/>
                <a:gd name="T111" fmla="*/ 487 h 1084"/>
                <a:gd name="T112" fmla="*/ 197 w 1513"/>
                <a:gd name="T113" fmla="*/ 466 h 1084"/>
                <a:gd name="T114" fmla="*/ 155 w 1513"/>
                <a:gd name="T115" fmla="*/ 461 h 1084"/>
                <a:gd name="T116" fmla="*/ 72 w 1513"/>
                <a:gd name="T117" fmla="*/ 441 h 1084"/>
                <a:gd name="T118" fmla="*/ 31 w 1513"/>
                <a:gd name="T119" fmla="*/ 383 h 1084"/>
                <a:gd name="T120" fmla="*/ 409 w 1513"/>
                <a:gd name="T121" fmla="*/ 114 h 1084"/>
                <a:gd name="T122" fmla="*/ 710 w 1513"/>
                <a:gd name="T123" fmla="*/ 0 h 1084"/>
                <a:gd name="T124" fmla="*/ 917 w 1513"/>
                <a:gd name="T125" fmla="*/ 269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3" h="1084">
                  <a:moveTo>
                    <a:pt x="1150" y="134"/>
                  </a:moveTo>
                  <a:lnTo>
                    <a:pt x="1156" y="140"/>
                  </a:lnTo>
                  <a:lnTo>
                    <a:pt x="1161" y="150"/>
                  </a:lnTo>
                  <a:lnTo>
                    <a:pt x="1166" y="155"/>
                  </a:lnTo>
                  <a:lnTo>
                    <a:pt x="1161" y="166"/>
                  </a:lnTo>
                  <a:lnTo>
                    <a:pt x="1161" y="171"/>
                  </a:lnTo>
                  <a:lnTo>
                    <a:pt x="1161" y="171"/>
                  </a:lnTo>
                  <a:lnTo>
                    <a:pt x="1161" y="171"/>
                  </a:lnTo>
                  <a:lnTo>
                    <a:pt x="1166" y="171"/>
                  </a:lnTo>
                  <a:lnTo>
                    <a:pt x="1166" y="171"/>
                  </a:lnTo>
                  <a:lnTo>
                    <a:pt x="1166" y="171"/>
                  </a:lnTo>
                  <a:lnTo>
                    <a:pt x="1171" y="171"/>
                  </a:lnTo>
                  <a:lnTo>
                    <a:pt x="1171" y="171"/>
                  </a:lnTo>
                  <a:lnTo>
                    <a:pt x="1171" y="171"/>
                  </a:lnTo>
                  <a:lnTo>
                    <a:pt x="1171" y="171"/>
                  </a:lnTo>
                  <a:lnTo>
                    <a:pt x="1176" y="171"/>
                  </a:lnTo>
                  <a:lnTo>
                    <a:pt x="1176" y="171"/>
                  </a:lnTo>
                  <a:lnTo>
                    <a:pt x="1176" y="171"/>
                  </a:lnTo>
                  <a:lnTo>
                    <a:pt x="1181" y="171"/>
                  </a:lnTo>
                  <a:lnTo>
                    <a:pt x="1181" y="171"/>
                  </a:lnTo>
                  <a:lnTo>
                    <a:pt x="1181" y="176"/>
                  </a:lnTo>
                  <a:lnTo>
                    <a:pt x="1181" y="176"/>
                  </a:lnTo>
                  <a:lnTo>
                    <a:pt x="1181" y="176"/>
                  </a:lnTo>
                  <a:lnTo>
                    <a:pt x="1181" y="181"/>
                  </a:lnTo>
                  <a:lnTo>
                    <a:pt x="1181" y="181"/>
                  </a:lnTo>
                  <a:lnTo>
                    <a:pt x="1181" y="186"/>
                  </a:lnTo>
                  <a:lnTo>
                    <a:pt x="1181" y="186"/>
                  </a:lnTo>
                  <a:lnTo>
                    <a:pt x="1181" y="186"/>
                  </a:lnTo>
                  <a:lnTo>
                    <a:pt x="1181" y="186"/>
                  </a:lnTo>
                  <a:lnTo>
                    <a:pt x="1181" y="192"/>
                  </a:lnTo>
                  <a:lnTo>
                    <a:pt x="1187" y="192"/>
                  </a:lnTo>
                  <a:lnTo>
                    <a:pt x="1187" y="192"/>
                  </a:lnTo>
                  <a:lnTo>
                    <a:pt x="1187" y="197"/>
                  </a:lnTo>
                  <a:lnTo>
                    <a:pt x="1192" y="192"/>
                  </a:lnTo>
                  <a:lnTo>
                    <a:pt x="1192" y="192"/>
                  </a:lnTo>
                  <a:lnTo>
                    <a:pt x="1192" y="197"/>
                  </a:lnTo>
                  <a:lnTo>
                    <a:pt x="1192" y="197"/>
                  </a:lnTo>
                  <a:lnTo>
                    <a:pt x="1197" y="197"/>
                  </a:lnTo>
                  <a:lnTo>
                    <a:pt x="1197" y="202"/>
                  </a:lnTo>
                  <a:lnTo>
                    <a:pt x="1197" y="202"/>
                  </a:lnTo>
                  <a:lnTo>
                    <a:pt x="1197" y="202"/>
                  </a:lnTo>
                  <a:lnTo>
                    <a:pt x="1197" y="202"/>
                  </a:lnTo>
                  <a:lnTo>
                    <a:pt x="1197" y="207"/>
                  </a:lnTo>
                  <a:lnTo>
                    <a:pt x="1202" y="207"/>
                  </a:lnTo>
                  <a:lnTo>
                    <a:pt x="1202" y="212"/>
                  </a:lnTo>
                  <a:lnTo>
                    <a:pt x="1202" y="212"/>
                  </a:lnTo>
                  <a:lnTo>
                    <a:pt x="1202" y="212"/>
                  </a:lnTo>
                  <a:lnTo>
                    <a:pt x="1202" y="217"/>
                  </a:lnTo>
                  <a:lnTo>
                    <a:pt x="1202" y="217"/>
                  </a:lnTo>
                  <a:lnTo>
                    <a:pt x="1207" y="217"/>
                  </a:lnTo>
                  <a:lnTo>
                    <a:pt x="1207" y="217"/>
                  </a:lnTo>
                  <a:lnTo>
                    <a:pt x="1202" y="223"/>
                  </a:lnTo>
                  <a:lnTo>
                    <a:pt x="1202" y="223"/>
                  </a:lnTo>
                  <a:lnTo>
                    <a:pt x="1207" y="223"/>
                  </a:lnTo>
                  <a:lnTo>
                    <a:pt x="1207" y="223"/>
                  </a:lnTo>
                  <a:lnTo>
                    <a:pt x="1207" y="228"/>
                  </a:lnTo>
                  <a:lnTo>
                    <a:pt x="1207" y="228"/>
                  </a:lnTo>
                  <a:lnTo>
                    <a:pt x="1207" y="228"/>
                  </a:lnTo>
                  <a:lnTo>
                    <a:pt x="1207" y="233"/>
                  </a:lnTo>
                  <a:lnTo>
                    <a:pt x="1213" y="233"/>
                  </a:lnTo>
                  <a:lnTo>
                    <a:pt x="1213" y="233"/>
                  </a:lnTo>
                  <a:lnTo>
                    <a:pt x="1213" y="233"/>
                  </a:lnTo>
                  <a:lnTo>
                    <a:pt x="1218" y="233"/>
                  </a:lnTo>
                  <a:lnTo>
                    <a:pt x="1218" y="233"/>
                  </a:lnTo>
                  <a:lnTo>
                    <a:pt x="1218" y="238"/>
                  </a:lnTo>
                  <a:lnTo>
                    <a:pt x="1218" y="238"/>
                  </a:lnTo>
                  <a:lnTo>
                    <a:pt x="1218" y="238"/>
                  </a:lnTo>
                  <a:lnTo>
                    <a:pt x="1218" y="238"/>
                  </a:lnTo>
                  <a:lnTo>
                    <a:pt x="1223" y="243"/>
                  </a:lnTo>
                  <a:lnTo>
                    <a:pt x="1223" y="243"/>
                  </a:lnTo>
                  <a:lnTo>
                    <a:pt x="1223" y="243"/>
                  </a:lnTo>
                  <a:lnTo>
                    <a:pt x="1223" y="249"/>
                  </a:lnTo>
                  <a:lnTo>
                    <a:pt x="1228" y="249"/>
                  </a:lnTo>
                  <a:lnTo>
                    <a:pt x="1228" y="249"/>
                  </a:lnTo>
                  <a:lnTo>
                    <a:pt x="1228" y="254"/>
                  </a:lnTo>
                  <a:lnTo>
                    <a:pt x="1228" y="254"/>
                  </a:lnTo>
                  <a:lnTo>
                    <a:pt x="1228" y="254"/>
                  </a:lnTo>
                  <a:lnTo>
                    <a:pt x="1228" y="254"/>
                  </a:lnTo>
                  <a:lnTo>
                    <a:pt x="1228" y="259"/>
                  </a:lnTo>
                  <a:lnTo>
                    <a:pt x="1228" y="259"/>
                  </a:lnTo>
                  <a:lnTo>
                    <a:pt x="1228" y="259"/>
                  </a:lnTo>
                  <a:lnTo>
                    <a:pt x="1233" y="259"/>
                  </a:lnTo>
                  <a:lnTo>
                    <a:pt x="1233" y="264"/>
                  </a:lnTo>
                  <a:lnTo>
                    <a:pt x="1233" y="264"/>
                  </a:lnTo>
                  <a:lnTo>
                    <a:pt x="1233" y="264"/>
                  </a:lnTo>
                  <a:lnTo>
                    <a:pt x="1238" y="269"/>
                  </a:lnTo>
                  <a:lnTo>
                    <a:pt x="1238" y="269"/>
                  </a:lnTo>
                  <a:lnTo>
                    <a:pt x="1233" y="269"/>
                  </a:lnTo>
                  <a:lnTo>
                    <a:pt x="1233" y="269"/>
                  </a:lnTo>
                  <a:lnTo>
                    <a:pt x="1233" y="275"/>
                  </a:lnTo>
                  <a:lnTo>
                    <a:pt x="1238" y="275"/>
                  </a:lnTo>
                  <a:lnTo>
                    <a:pt x="1238" y="275"/>
                  </a:lnTo>
                  <a:lnTo>
                    <a:pt x="1238" y="280"/>
                  </a:lnTo>
                  <a:lnTo>
                    <a:pt x="1238" y="280"/>
                  </a:lnTo>
                  <a:lnTo>
                    <a:pt x="1238" y="280"/>
                  </a:lnTo>
                  <a:lnTo>
                    <a:pt x="1238" y="285"/>
                  </a:lnTo>
                  <a:lnTo>
                    <a:pt x="1238" y="285"/>
                  </a:lnTo>
                  <a:lnTo>
                    <a:pt x="1238" y="285"/>
                  </a:lnTo>
                  <a:lnTo>
                    <a:pt x="1238" y="285"/>
                  </a:lnTo>
                  <a:lnTo>
                    <a:pt x="1244" y="290"/>
                  </a:lnTo>
                  <a:lnTo>
                    <a:pt x="1244" y="290"/>
                  </a:lnTo>
                  <a:lnTo>
                    <a:pt x="1244" y="290"/>
                  </a:lnTo>
                  <a:lnTo>
                    <a:pt x="1244" y="295"/>
                  </a:lnTo>
                  <a:lnTo>
                    <a:pt x="1249" y="295"/>
                  </a:lnTo>
                  <a:lnTo>
                    <a:pt x="1249" y="295"/>
                  </a:lnTo>
                  <a:lnTo>
                    <a:pt x="1249" y="295"/>
                  </a:lnTo>
                  <a:lnTo>
                    <a:pt x="1249" y="295"/>
                  </a:lnTo>
                  <a:lnTo>
                    <a:pt x="1254" y="300"/>
                  </a:lnTo>
                  <a:lnTo>
                    <a:pt x="1254" y="300"/>
                  </a:lnTo>
                  <a:lnTo>
                    <a:pt x="1254" y="300"/>
                  </a:lnTo>
                  <a:lnTo>
                    <a:pt x="1254" y="306"/>
                  </a:lnTo>
                  <a:lnTo>
                    <a:pt x="1254" y="306"/>
                  </a:lnTo>
                  <a:lnTo>
                    <a:pt x="1254" y="306"/>
                  </a:lnTo>
                  <a:lnTo>
                    <a:pt x="1254" y="311"/>
                  </a:lnTo>
                  <a:lnTo>
                    <a:pt x="1254" y="311"/>
                  </a:lnTo>
                  <a:lnTo>
                    <a:pt x="1254" y="316"/>
                  </a:lnTo>
                  <a:lnTo>
                    <a:pt x="1264" y="316"/>
                  </a:lnTo>
                  <a:lnTo>
                    <a:pt x="1259" y="316"/>
                  </a:lnTo>
                  <a:lnTo>
                    <a:pt x="1259" y="316"/>
                  </a:lnTo>
                  <a:lnTo>
                    <a:pt x="1259" y="316"/>
                  </a:lnTo>
                  <a:lnTo>
                    <a:pt x="1259" y="321"/>
                  </a:lnTo>
                  <a:lnTo>
                    <a:pt x="1254" y="321"/>
                  </a:lnTo>
                  <a:lnTo>
                    <a:pt x="1254" y="321"/>
                  </a:lnTo>
                  <a:lnTo>
                    <a:pt x="1254" y="321"/>
                  </a:lnTo>
                  <a:lnTo>
                    <a:pt x="1254" y="321"/>
                  </a:lnTo>
                  <a:lnTo>
                    <a:pt x="1254" y="321"/>
                  </a:lnTo>
                  <a:lnTo>
                    <a:pt x="1259" y="321"/>
                  </a:lnTo>
                  <a:lnTo>
                    <a:pt x="1259" y="326"/>
                  </a:lnTo>
                  <a:lnTo>
                    <a:pt x="1259" y="326"/>
                  </a:lnTo>
                  <a:lnTo>
                    <a:pt x="1264" y="326"/>
                  </a:lnTo>
                  <a:lnTo>
                    <a:pt x="1264" y="326"/>
                  </a:lnTo>
                  <a:lnTo>
                    <a:pt x="1264" y="332"/>
                  </a:lnTo>
                  <a:lnTo>
                    <a:pt x="1270" y="332"/>
                  </a:lnTo>
                  <a:lnTo>
                    <a:pt x="1270" y="332"/>
                  </a:lnTo>
                  <a:lnTo>
                    <a:pt x="1270" y="332"/>
                  </a:lnTo>
                  <a:lnTo>
                    <a:pt x="1270" y="337"/>
                  </a:lnTo>
                  <a:lnTo>
                    <a:pt x="1270" y="337"/>
                  </a:lnTo>
                  <a:lnTo>
                    <a:pt x="1270" y="337"/>
                  </a:lnTo>
                  <a:lnTo>
                    <a:pt x="1270" y="337"/>
                  </a:lnTo>
                  <a:lnTo>
                    <a:pt x="1270" y="337"/>
                  </a:lnTo>
                  <a:lnTo>
                    <a:pt x="1270" y="342"/>
                  </a:lnTo>
                  <a:lnTo>
                    <a:pt x="1270" y="342"/>
                  </a:lnTo>
                  <a:lnTo>
                    <a:pt x="1270" y="342"/>
                  </a:lnTo>
                  <a:lnTo>
                    <a:pt x="1275" y="347"/>
                  </a:lnTo>
                  <a:lnTo>
                    <a:pt x="1275" y="347"/>
                  </a:lnTo>
                  <a:lnTo>
                    <a:pt x="1275" y="347"/>
                  </a:lnTo>
                  <a:lnTo>
                    <a:pt x="1275" y="347"/>
                  </a:lnTo>
                  <a:lnTo>
                    <a:pt x="1275" y="352"/>
                  </a:lnTo>
                  <a:lnTo>
                    <a:pt x="1275" y="352"/>
                  </a:lnTo>
                  <a:lnTo>
                    <a:pt x="1275" y="352"/>
                  </a:lnTo>
                  <a:lnTo>
                    <a:pt x="1275" y="352"/>
                  </a:lnTo>
                  <a:lnTo>
                    <a:pt x="1275" y="352"/>
                  </a:lnTo>
                  <a:lnTo>
                    <a:pt x="1275" y="352"/>
                  </a:lnTo>
                  <a:lnTo>
                    <a:pt x="1275" y="352"/>
                  </a:lnTo>
                  <a:lnTo>
                    <a:pt x="1275" y="358"/>
                  </a:lnTo>
                  <a:lnTo>
                    <a:pt x="1275" y="358"/>
                  </a:lnTo>
                  <a:lnTo>
                    <a:pt x="1275" y="358"/>
                  </a:lnTo>
                  <a:lnTo>
                    <a:pt x="1275" y="358"/>
                  </a:lnTo>
                  <a:lnTo>
                    <a:pt x="1275" y="358"/>
                  </a:lnTo>
                  <a:lnTo>
                    <a:pt x="1275" y="363"/>
                  </a:lnTo>
                  <a:lnTo>
                    <a:pt x="1275" y="363"/>
                  </a:lnTo>
                  <a:lnTo>
                    <a:pt x="1275" y="363"/>
                  </a:lnTo>
                  <a:lnTo>
                    <a:pt x="1270" y="363"/>
                  </a:lnTo>
                  <a:lnTo>
                    <a:pt x="1270" y="363"/>
                  </a:lnTo>
                  <a:lnTo>
                    <a:pt x="1270" y="363"/>
                  </a:lnTo>
                  <a:lnTo>
                    <a:pt x="1270" y="363"/>
                  </a:lnTo>
                  <a:lnTo>
                    <a:pt x="1270" y="363"/>
                  </a:lnTo>
                  <a:lnTo>
                    <a:pt x="1264" y="363"/>
                  </a:lnTo>
                  <a:lnTo>
                    <a:pt x="1264" y="368"/>
                  </a:lnTo>
                  <a:lnTo>
                    <a:pt x="1264" y="368"/>
                  </a:lnTo>
                  <a:lnTo>
                    <a:pt x="1264" y="368"/>
                  </a:lnTo>
                  <a:lnTo>
                    <a:pt x="1264" y="368"/>
                  </a:lnTo>
                  <a:lnTo>
                    <a:pt x="1264" y="368"/>
                  </a:lnTo>
                  <a:lnTo>
                    <a:pt x="1264" y="368"/>
                  </a:lnTo>
                  <a:lnTo>
                    <a:pt x="1264" y="373"/>
                  </a:lnTo>
                  <a:lnTo>
                    <a:pt x="1264" y="373"/>
                  </a:lnTo>
                  <a:lnTo>
                    <a:pt x="1264" y="373"/>
                  </a:lnTo>
                  <a:lnTo>
                    <a:pt x="1264" y="373"/>
                  </a:lnTo>
                  <a:lnTo>
                    <a:pt x="1264" y="378"/>
                  </a:lnTo>
                  <a:lnTo>
                    <a:pt x="1264" y="378"/>
                  </a:lnTo>
                  <a:lnTo>
                    <a:pt x="1270" y="378"/>
                  </a:lnTo>
                  <a:lnTo>
                    <a:pt x="1270" y="378"/>
                  </a:lnTo>
                  <a:lnTo>
                    <a:pt x="1270" y="383"/>
                  </a:lnTo>
                  <a:lnTo>
                    <a:pt x="1270" y="383"/>
                  </a:lnTo>
                  <a:lnTo>
                    <a:pt x="1270" y="383"/>
                  </a:lnTo>
                  <a:lnTo>
                    <a:pt x="1270" y="383"/>
                  </a:lnTo>
                  <a:lnTo>
                    <a:pt x="1270" y="383"/>
                  </a:lnTo>
                  <a:lnTo>
                    <a:pt x="1270" y="383"/>
                  </a:lnTo>
                  <a:lnTo>
                    <a:pt x="1275" y="383"/>
                  </a:lnTo>
                  <a:lnTo>
                    <a:pt x="1275" y="383"/>
                  </a:lnTo>
                  <a:lnTo>
                    <a:pt x="1275" y="383"/>
                  </a:lnTo>
                  <a:lnTo>
                    <a:pt x="1275" y="383"/>
                  </a:lnTo>
                  <a:lnTo>
                    <a:pt x="1280" y="378"/>
                  </a:lnTo>
                  <a:lnTo>
                    <a:pt x="1280" y="378"/>
                  </a:lnTo>
                  <a:lnTo>
                    <a:pt x="1280" y="378"/>
                  </a:lnTo>
                  <a:lnTo>
                    <a:pt x="1280" y="378"/>
                  </a:lnTo>
                  <a:lnTo>
                    <a:pt x="1280" y="378"/>
                  </a:lnTo>
                  <a:lnTo>
                    <a:pt x="1285" y="378"/>
                  </a:lnTo>
                  <a:lnTo>
                    <a:pt x="1285" y="373"/>
                  </a:lnTo>
                  <a:lnTo>
                    <a:pt x="1285" y="373"/>
                  </a:lnTo>
                  <a:lnTo>
                    <a:pt x="1285" y="373"/>
                  </a:lnTo>
                  <a:lnTo>
                    <a:pt x="1285" y="368"/>
                  </a:lnTo>
                  <a:lnTo>
                    <a:pt x="1285" y="368"/>
                  </a:lnTo>
                  <a:lnTo>
                    <a:pt x="1285" y="368"/>
                  </a:lnTo>
                  <a:lnTo>
                    <a:pt x="1285" y="368"/>
                  </a:lnTo>
                  <a:lnTo>
                    <a:pt x="1290" y="368"/>
                  </a:lnTo>
                  <a:lnTo>
                    <a:pt x="1290" y="368"/>
                  </a:lnTo>
                  <a:lnTo>
                    <a:pt x="1290" y="368"/>
                  </a:lnTo>
                  <a:lnTo>
                    <a:pt x="1290" y="368"/>
                  </a:lnTo>
                  <a:lnTo>
                    <a:pt x="1295" y="368"/>
                  </a:lnTo>
                  <a:lnTo>
                    <a:pt x="1295" y="368"/>
                  </a:lnTo>
                  <a:lnTo>
                    <a:pt x="1295" y="368"/>
                  </a:lnTo>
                  <a:lnTo>
                    <a:pt x="1301" y="368"/>
                  </a:lnTo>
                  <a:lnTo>
                    <a:pt x="1301" y="363"/>
                  </a:lnTo>
                  <a:lnTo>
                    <a:pt x="1301" y="368"/>
                  </a:lnTo>
                  <a:lnTo>
                    <a:pt x="1301" y="368"/>
                  </a:lnTo>
                  <a:lnTo>
                    <a:pt x="1306" y="368"/>
                  </a:lnTo>
                  <a:lnTo>
                    <a:pt x="1306" y="368"/>
                  </a:lnTo>
                  <a:lnTo>
                    <a:pt x="1306" y="368"/>
                  </a:lnTo>
                  <a:lnTo>
                    <a:pt x="1306" y="368"/>
                  </a:lnTo>
                  <a:lnTo>
                    <a:pt x="1306" y="363"/>
                  </a:lnTo>
                  <a:lnTo>
                    <a:pt x="1311" y="368"/>
                  </a:lnTo>
                  <a:lnTo>
                    <a:pt x="1311" y="363"/>
                  </a:lnTo>
                  <a:lnTo>
                    <a:pt x="1311" y="363"/>
                  </a:lnTo>
                  <a:lnTo>
                    <a:pt x="1316" y="363"/>
                  </a:lnTo>
                  <a:lnTo>
                    <a:pt x="1316" y="363"/>
                  </a:lnTo>
                  <a:lnTo>
                    <a:pt x="1316" y="363"/>
                  </a:lnTo>
                  <a:lnTo>
                    <a:pt x="1316" y="363"/>
                  </a:lnTo>
                  <a:lnTo>
                    <a:pt x="1321" y="363"/>
                  </a:lnTo>
                  <a:lnTo>
                    <a:pt x="1321" y="363"/>
                  </a:lnTo>
                  <a:lnTo>
                    <a:pt x="1321" y="363"/>
                  </a:lnTo>
                  <a:lnTo>
                    <a:pt x="1321" y="363"/>
                  </a:lnTo>
                  <a:lnTo>
                    <a:pt x="1327" y="363"/>
                  </a:lnTo>
                  <a:lnTo>
                    <a:pt x="1327" y="363"/>
                  </a:lnTo>
                  <a:lnTo>
                    <a:pt x="1327" y="363"/>
                  </a:lnTo>
                  <a:lnTo>
                    <a:pt x="1332" y="363"/>
                  </a:lnTo>
                  <a:lnTo>
                    <a:pt x="1332" y="363"/>
                  </a:lnTo>
                  <a:lnTo>
                    <a:pt x="1332" y="363"/>
                  </a:lnTo>
                  <a:lnTo>
                    <a:pt x="1337" y="363"/>
                  </a:lnTo>
                  <a:lnTo>
                    <a:pt x="1337" y="363"/>
                  </a:lnTo>
                  <a:lnTo>
                    <a:pt x="1337" y="363"/>
                  </a:lnTo>
                  <a:lnTo>
                    <a:pt x="1337" y="363"/>
                  </a:lnTo>
                  <a:lnTo>
                    <a:pt x="1342" y="363"/>
                  </a:lnTo>
                  <a:lnTo>
                    <a:pt x="1342" y="363"/>
                  </a:lnTo>
                  <a:lnTo>
                    <a:pt x="1342" y="363"/>
                  </a:lnTo>
                  <a:lnTo>
                    <a:pt x="1342" y="363"/>
                  </a:lnTo>
                  <a:lnTo>
                    <a:pt x="1342" y="368"/>
                  </a:lnTo>
                  <a:lnTo>
                    <a:pt x="1342" y="368"/>
                  </a:lnTo>
                  <a:lnTo>
                    <a:pt x="1342" y="368"/>
                  </a:lnTo>
                  <a:lnTo>
                    <a:pt x="1337" y="368"/>
                  </a:lnTo>
                  <a:lnTo>
                    <a:pt x="1337" y="368"/>
                  </a:lnTo>
                  <a:lnTo>
                    <a:pt x="1337" y="373"/>
                  </a:lnTo>
                  <a:lnTo>
                    <a:pt x="1337" y="373"/>
                  </a:lnTo>
                  <a:lnTo>
                    <a:pt x="1337" y="373"/>
                  </a:lnTo>
                  <a:lnTo>
                    <a:pt x="1337" y="378"/>
                  </a:lnTo>
                  <a:lnTo>
                    <a:pt x="1342" y="378"/>
                  </a:lnTo>
                  <a:lnTo>
                    <a:pt x="1342" y="378"/>
                  </a:lnTo>
                  <a:lnTo>
                    <a:pt x="1337" y="378"/>
                  </a:lnTo>
                  <a:lnTo>
                    <a:pt x="1337" y="378"/>
                  </a:lnTo>
                  <a:lnTo>
                    <a:pt x="1337" y="383"/>
                  </a:lnTo>
                  <a:lnTo>
                    <a:pt x="1337" y="383"/>
                  </a:lnTo>
                  <a:lnTo>
                    <a:pt x="1337" y="383"/>
                  </a:lnTo>
                  <a:lnTo>
                    <a:pt x="1337" y="383"/>
                  </a:lnTo>
                  <a:lnTo>
                    <a:pt x="1337" y="383"/>
                  </a:lnTo>
                  <a:lnTo>
                    <a:pt x="1337" y="383"/>
                  </a:lnTo>
                  <a:lnTo>
                    <a:pt x="1337" y="389"/>
                  </a:lnTo>
                  <a:lnTo>
                    <a:pt x="1337" y="389"/>
                  </a:lnTo>
                  <a:lnTo>
                    <a:pt x="1332" y="389"/>
                  </a:lnTo>
                  <a:lnTo>
                    <a:pt x="1332" y="389"/>
                  </a:lnTo>
                  <a:lnTo>
                    <a:pt x="1332" y="389"/>
                  </a:lnTo>
                  <a:lnTo>
                    <a:pt x="1332" y="389"/>
                  </a:lnTo>
                  <a:lnTo>
                    <a:pt x="1332" y="389"/>
                  </a:lnTo>
                  <a:lnTo>
                    <a:pt x="1327" y="389"/>
                  </a:lnTo>
                  <a:lnTo>
                    <a:pt x="1327" y="389"/>
                  </a:lnTo>
                  <a:lnTo>
                    <a:pt x="1327" y="389"/>
                  </a:lnTo>
                  <a:lnTo>
                    <a:pt x="1321" y="389"/>
                  </a:lnTo>
                  <a:lnTo>
                    <a:pt x="1321" y="389"/>
                  </a:lnTo>
                  <a:lnTo>
                    <a:pt x="1321" y="389"/>
                  </a:lnTo>
                  <a:lnTo>
                    <a:pt x="1321" y="394"/>
                  </a:lnTo>
                  <a:lnTo>
                    <a:pt x="1321" y="394"/>
                  </a:lnTo>
                  <a:lnTo>
                    <a:pt x="1321" y="394"/>
                  </a:lnTo>
                  <a:lnTo>
                    <a:pt x="1316" y="394"/>
                  </a:lnTo>
                  <a:lnTo>
                    <a:pt x="1316" y="394"/>
                  </a:lnTo>
                  <a:lnTo>
                    <a:pt x="1316" y="394"/>
                  </a:lnTo>
                  <a:lnTo>
                    <a:pt x="1316" y="394"/>
                  </a:lnTo>
                  <a:lnTo>
                    <a:pt x="1311" y="399"/>
                  </a:lnTo>
                  <a:lnTo>
                    <a:pt x="1311" y="399"/>
                  </a:lnTo>
                  <a:lnTo>
                    <a:pt x="1311" y="399"/>
                  </a:lnTo>
                  <a:lnTo>
                    <a:pt x="1311" y="399"/>
                  </a:lnTo>
                  <a:lnTo>
                    <a:pt x="1311" y="399"/>
                  </a:lnTo>
                  <a:lnTo>
                    <a:pt x="1311" y="404"/>
                  </a:lnTo>
                  <a:lnTo>
                    <a:pt x="1311" y="404"/>
                  </a:lnTo>
                  <a:lnTo>
                    <a:pt x="1311" y="404"/>
                  </a:lnTo>
                  <a:lnTo>
                    <a:pt x="1306" y="404"/>
                  </a:lnTo>
                  <a:lnTo>
                    <a:pt x="1306" y="404"/>
                  </a:lnTo>
                  <a:lnTo>
                    <a:pt x="1311" y="404"/>
                  </a:lnTo>
                  <a:lnTo>
                    <a:pt x="1306" y="409"/>
                  </a:lnTo>
                  <a:lnTo>
                    <a:pt x="1306" y="409"/>
                  </a:lnTo>
                  <a:lnTo>
                    <a:pt x="1306" y="409"/>
                  </a:lnTo>
                  <a:lnTo>
                    <a:pt x="1311" y="409"/>
                  </a:lnTo>
                  <a:lnTo>
                    <a:pt x="1311" y="415"/>
                  </a:lnTo>
                  <a:lnTo>
                    <a:pt x="1311" y="415"/>
                  </a:lnTo>
                  <a:lnTo>
                    <a:pt x="1311" y="415"/>
                  </a:lnTo>
                  <a:lnTo>
                    <a:pt x="1311" y="415"/>
                  </a:lnTo>
                  <a:lnTo>
                    <a:pt x="1311" y="420"/>
                  </a:lnTo>
                  <a:lnTo>
                    <a:pt x="1311" y="420"/>
                  </a:lnTo>
                  <a:lnTo>
                    <a:pt x="1311" y="420"/>
                  </a:lnTo>
                  <a:lnTo>
                    <a:pt x="1311" y="420"/>
                  </a:lnTo>
                  <a:lnTo>
                    <a:pt x="1311" y="425"/>
                  </a:lnTo>
                  <a:lnTo>
                    <a:pt x="1311" y="425"/>
                  </a:lnTo>
                  <a:lnTo>
                    <a:pt x="1311" y="425"/>
                  </a:lnTo>
                  <a:lnTo>
                    <a:pt x="1311" y="430"/>
                  </a:lnTo>
                  <a:lnTo>
                    <a:pt x="1311" y="430"/>
                  </a:lnTo>
                  <a:lnTo>
                    <a:pt x="1311" y="430"/>
                  </a:lnTo>
                  <a:lnTo>
                    <a:pt x="1311" y="435"/>
                  </a:lnTo>
                  <a:lnTo>
                    <a:pt x="1311" y="435"/>
                  </a:lnTo>
                  <a:lnTo>
                    <a:pt x="1311" y="435"/>
                  </a:lnTo>
                  <a:lnTo>
                    <a:pt x="1311" y="435"/>
                  </a:lnTo>
                  <a:lnTo>
                    <a:pt x="1311" y="435"/>
                  </a:lnTo>
                  <a:lnTo>
                    <a:pt x="1311" y="441"/>
                  </a:lnTo>
                  <a:lnTo>
                    <a:pt x="1311" y="441"/>
                  </a:lnTo>
                  <a:lnTo>
                    <a:pt x="1316" y="441"/>
                  </a:lnTo>
                  <a:lnTo>
                    <a:pt x="1316" y="441"/>
                  </a:lnTo>
                  <a:lnTo>
                    <a:pt x="1316" y="441"/>
                  </a:lnTo>
                  <a:lnTo>
                    <a:pt x="1316" y="446"/>
                  </a:lnTo>
                  <a:lnTo>
                    <a:pt x="1316" y="446"/>
                  </a:lnTo>
                  <a:lnTo>
                    <a:pt x="1316" y="446"/>
                  </a:lnTo>
                  <a:lnTo>
                    <a:pt x="1316" y="446"/>
                  </a:lnTo>
                  <a:lnTo>
                    <a:pt x="1316" y="451"/>
                  </a:lnTo>
                  <a:lnTo>
                    <a:pt x="1316" y="451"/>
                  </a:lnTo>
                  <a:lnTo>
                    <a:pt x="1321" y="451"/>
                  </a:lnTo>
                  <a:lnTo>
                    <a:pt x="1321" y="451"/>
                  </a:lnTo>
                  <a:lnTo>
                    <a:pt x="1321" y="451"/>
                  </a:lnTo>
                  <a:lnTo>
                    <a:pt x="1321" y="451"/>
                  </a:lnTo>
                  <a:lnTo>
                    <a:pt x="1321" y="456"/>
                  </a:lnTo>
                  <a:lnTo>
                    <a:pt x="1321" y="456"/>
                  </a:lnTo>
                  <a:lnTo>
                    <a:pt x="1321" y="456"/>
                  </a:lnTo>
                  <a:lnTo>
                    <a:pt x="1321" y="461"/>
                  </a:lnTo>
                  <a:lnTo>
                    <a:pt x="1321" y="461"/>
                  </a:lnTo>
                  <a:lnTo>
                    <a:pt x="1321" y="461"/>
                  </a:lnTo>
                  <a:lnTo>
                    <a:pt x="1321" y="466"/>
                  </a:lnTo>
                  <a:lnTo>
                    <a:pt x="1321" y="466"/>
                  </a:lnTo>
                  <a:lnTo>
                    <a:pt x="1321" y="466"/>
                  </a:lnTo>
                  <a:lnTo>
                    <a:pt x="1321" y="466"/>
                  </a:lnTo>
                  <a:lnTo>
                    <a:pt x="1321" y="472"/>
                  </a:lnTo>
                  <a:lnTo>
                    <a:pt x="1321" y="472"/>
                  </a:lnTo>
                  <a:lnTo>
                    <a:pt x="1321" y="472"/>
                  </a:lnTo>
                  <a:lnTo>
                    <a:pt x="1321" y="477"/>
                  </a:lnTo>
                  <a:lnTo>
                    <a:pt x="1321" y="477"/>
                  </a:lnTo>
                  <a:lnTo>
                    <a:pt x="1321" y="477"/>
                  </a:lnTo>
                  <a:lnTo>
                    <a:pt x="1321" y="477"/>
                  </a:lnTo>
                  <a:lnTo>
                    <a:pt x="1321" y="477"/>
                  </a:lnTo>
                  <a:lnTo>
                    <a:pt x="1321" y="482"/>
                  </a:lnTo>
                  <a:lnTo>
                    <a:pt x="1321" y="482"/>
                  </a:lnTo>
                  <a:lnTo>
                    <a:pt x="1321" y="482"/>
                  </a:lnTo>
                  <a:lnTo>
                    <a:pt x="1321" y="482"/>
                  </a:lnTo>
                  <a:lnTo>
                    <a:pt x="1321" y="482"/>
                  </a:lnTo>
                  <a:lnTo>
                    <a:pt x="1321" y="487"/>
                  </a:lnTo>
                  <a:lnTo>
                    <a:pt x="1327" y="487"/>
                  </a:lnTo>
                  <a:lnTo>
                    <a:pt x="1327" y="487"/>
                  </a:lnTo>
                  <a:lnTo>
                    <a:pt x="1327" y="487"/>
                  </a:lnTo>
                  <a:lnTo>
                    <a:pt x="1327" y="492"/>
                  </a:lnTo>
                  <a:lnTo>
                    <a:pt x="1327" y="492"/>
                  </a:lnTo>
                  <a:lnTo>
                    <a:pt x="1327" y="492"/>
                  </a:lnTo>
                  <a:lnTo>
                    <a:pt x="1327" y="492"/>
                  </a:lnTo>
                  <a:lnTo>
                    <a:pt x="1332" y="492"/>
                  </a:lnTo>
                  <a:lnTo>
                    <a:pt x="1332" y="498"/>
                  </a:lnTo>
                  <a:lnTo>
                    <a:pt x="1332" y="498"/>
                  </a:lnTo>
                  <a:lnTo>
                    <a:pt x="1332" y="498"/>
                  </a:lnTo>
                  <a:lnTo>
                    <a:pt x="1332" y="498"/>
                  </a:lnTo>
                  <a:lnTo>
                    <a:pt x="1332" y="498"/>
                  </a:lnTo>
                  <a:lnTo>
                    <a:pt x="1332" y="503"/>
                  </a:lnTo>
                  <a:lnTo>
                    <a:pt x="1332" y="503"/>
                  </a:lnTo>
                  <a:lnTo>
                    <a:pt x="1332" y="503"/>
                  </a:lnTo>
                  <a:lnTo>
                    <a:pt x="1337" y="503"/>
                  </a:lnTo>
                  <a:lnTo>
                    <a:pt x="1337" y="503"/>
                  </a:lnTo>
                  <a:lnTo>
                    <a:pt x="1337" y="508"/>
                  </a:lnTo>
                  <a:lnTo>
                    <a:pt x="1337" y="508"/>
                  </a:lnTo>
                  <a:lnTo>
                    <a:pt x="1337" y="508"/>
                  </a:lnTo>
                  <a:lnTo>
                    <a:pt x="1337" y="508"/>
                  </a:lnTo>
                  <a:lnTo>
                    <a:pt x="1337" y="513"/>
                  </a:lnTo>
                  <a:lnTo>
                    <a:pt x="1337" y="513"/>
                  </a:lnTo>
                  <a:lnTo>
                    <a:pt x="1342" y="513"/>
                  </a:lnTo>
                  <a:lnTo>
                    <a:pt x="1342" y="513"/>
                  </a:lnTo>
                  <a:lnTo>
                    <a:pt x="1342" y="518"/>
                  </a:lnTo>
                  <a:lnTo>
                    <a:pt x="1342" y="518"/>
                  </a:lnTo>
                  <a:lnTo>
                    <a:pt x="1342" y="518"/>
                  </a:lnTo>
                  <a:lnTo>
                    <a:pt x="1342" y="518"/>
                  </a:lnTo>
                  <a:lnTo>
                    <a:pt x="1342" y="518"/>
                  </a:lnTo>
                  <a:lnTo>
                    <a:pt x="1342" y="518"/>
                  </a:lnTo>
                  <a:lnTo>
                    <a:pt x="1342" y="524"/>
                  </a:lnTo>
                  <a:lnTo>
                    <a:pt x="1347" y="524"/>
                  </a:lnTo>
                  <a:lnTo>
                    <a:pt x="1347" y="524"/>
                  </a:lnTo>
                  <a:lnTo>
                    <a:pt x="1347" y="529"/>
                  </a:lnTo>
                  <a:lnTo>
                    <a:pt x="1347" y="529"/>
                  </a:lnTo>
                  <a:lnTo>
                    <a:pt x="1352" y="529"/>
                  </a:lnTo>
                  <a:lnTo>
                    <a:pt x="1352" y="529"/>
                  </a:lnTo>
                  <a:lnTo>
                    <a:pt x="1352" y="534"/>
                  </a:lnTo>
                  <a:lnTo>
                    <a:pt x="1352" y="534"/>
                  </a:lnTo>
                  <a:lnTo>
                    <a:pt x="1352" y="534"/>
                  </a:lnTo>
                  <a:lnTo>
                    <a:pt x="1352" y="534"/>
                  </a:lnTo>
                  <a:lnTo>
                    <a:pt x="1352" y="534"/>
                  </a:lnTo>
                  <a:lnTo>
                    <a:pt x="1352" y="534"/>
                  </a:lnTo>
                  <a:lnTo>
                    <a:pt x="1358" y="534"/>
                  </a:lnTo>
                  <a:lnTo>
                    <a:pt x="1358" y="539"/>
                  </a:lnTo>
                  <a:lnTo>
                    <a:pt x="1358" y="539"/>
                  </a:lnTo>
                  <a:lnTo>
                    <a:pt x="1358" y="539"/>
                  </a:lnTo>
                  <a:lnTo>
                    <a:pt x="1358" y="539"/>
                  </a:lnTo>
                  <a:lnTo>
                    <a:pt x="1358" y="544"/>
                  </a:lnTo>
                  <a:lnTo>
                    <a:pt x="1358" y="544"/>
                  </a:lnTo>
                  <a:lnTo>
                    <a:pt x="1358" y="544"/>
                  </a:lnTo>
                  <a:lnTo>
                    <a:pt x="1358" y="544"/>
                  </a:lnTo>
                  <a:lnTo>
                    <a:pt x="1358" y="549"/>
                  </a:lnTo>
                  <a:lnTo>
                    <a:pt x="1363" y="549"/>
                  </a:lnTo>
                  <a:lnTo>
                    <a:pt x="1363" y="549"/>
                  </a:lnTo>
                  <a:lnTo>
                    <a:pt x="1363" y="549"/>
                  </a:lnTo>
                  <a:lnTo>
                    <a:pt x="1363" y="549"/>
                  </a:lnTo>
                  <a:lnTo>
                    <a:pt x="1363" y="549"/>
                  </a:lnTo>
                  <a:lnTo>
                    <a:pt x="1363" y="555"/>
                  </a:lnTo>
                  <a:lnTo>
                    <a:pt x="1363" y="555"/>
                  </a:lnTo>
                  <a:lnTo>
                    <a:pt x="1363" y="555"/>
                  </a:lnTo>
                  <a:lnTo>
                    <a:pt x="1363" y="555"/>
                  </a:lnTo>
                  <a:lnTo>
                    <a:pt x="1363" y="560"/>
                  </a:lnTo>
                  <a:lnTo>
                    <a:pt x="1368" y="560"/>
                  </a:lnTo>
                  <a:lnTo>
                    <a:pt x="1368" y="560"/>
                  </a:lnTo>
                  <a:lnTo>
                    <a:pt x="1368" y="555"/>
                  </a:lnTo>
                  <a:lnTo>
                    <a:pt x="1368" y="555"/>
                  </a:lnTo>
                  <a:lnTo>
                    <a:pt x="1368" y="555"/>
                  </a:lnTo>
                  <a:lnTo>
                    <a:pt x="1373" y="555"/>
                  </a:lnTo>
                  <a:lnTo>
                    <a:pt x="1373" y="560"/>
                  </a:lnTo>
                  <a:lnTo>
                    <a:pt x="1373" y="560"/>
                  </a:lnTo>
                  <a:lnTo>
                    <a:pt x="1373" y="560"/>
                  </a:lnTo>
                  <a:lnTo>
                    <a:pt x="1373" y="560"/>
                  </a:lnTo>
                  <a:lnTo>
                    <a:pt x="1378" y="560"/>
                  </a:lnTo>
                  <a:lnTo>
                    <a:pt x="1378" y="560"/>
                  </a:lnTo>
                  <a:lnTo>
                    <a:pt x="1378" y="560"/>
                  </a:lnTo>
                  <a:lnTo>
                    <a:pt x="1378" y="565"/>
                  </a:lnTo>
                  <a:lnTo>
                    <a:pt x="1378" y="565"/>
                  </a:lnTo>
                  <a:lnTo>
                    <a:pt x="1384" y="565"/>
                  </a:lnTo>
                  <a:lnTo>
                    <a:pt x="1384" y="565"/>
                  </a:lnTo>
                  <a:lnTo>
                    <a:pt x="1384" y="565"/>
                  </a:lnTo>
                  <a:lnTo>
                    <a:pt x="1384" y="560"/>
                  </a:lnTo>
                  <a:lnTo>
                    <a:pt x="1389" y="560"/>
                  </a:lnTo>
                  <a:lnTo>
                    <a:pt x="1389" y="560"/>
                  </a:lnTo>
                  <a:lnTo>
                    <a:pt x="1389" y="560"/>
                  </a:lnTo>
                  <a:lnTo>
                    <a:pt x="1389" y="565"/>
                  </a:lnTo>
                  <a:lnTo>
                    <a:pt x="1389" y="565"/>
                  </a:lnTo>
                  <a:lnTo>
                    <a:pt x="1389" y="565"/>
                  </a:lnTo>
                  <a:lnTo>
                    <a:pt x="1394" y="565"/>
                  </a:lnTo>
                  <a:lnTo>
                    <a:pt x="1394" y="565"/>
                  </a:lnTo>
                  <a:lnTo>
                    <a:pt x="1394" y="565"/>
                  </a:lnTo>
                  <a:lnTo>
                    <a:pt x="1394" y="565"/>
                  </a:lnTo>
                  <a:lnTo>
                    <a:pt x="1394" y="570"/>
                  </a:lnTo>
                  <a:lnTo>
                    <a:pt x="1394" y="570"/>
                  </a:lnTo>
                  <a:lnTo>
                    <a:pt x="1394" y="570"/>
                  </a:lnTo>
                  <a:lnTo>
                    <a:pt x="1394" y="575"/>
                  </a:lnTo>
                  <a:lnTo>
                    <a:pt x="1394" y="575"/>
                  </a:lnTo>
                  <a:lnTo>
                    <a:pt x="1394" y="575"/>
                  </a:lnTo>
                  <a:lnTo>
                    <a:pt x="1399" y="575"/>
                  </a:lnTo>
                  <a:lnTo>
                    <a:pt x="1399" y="581"/>
                  </a:lnTo>
                  <a:lnTo>
                    <a:pt x="1394" y="581"/>
                  </a:lnTo>
                  <a:lnTo>
                    <a:pt x="1394" y="581"/>
                  </a:lnTo>
                  <a:lnTo>
                    <a:pt x="1394" y="581"/>
                  </a:lnTo>
                  <a:lnTo>
                    <a:pt x="1394" y="586"/>
                  </a:lnTo>
                  <a:lnTo>
                    <a:pt x="1394" y="586"/>
                  </a:lnTo>
                  <a:lnTo>
                    <a:pt x="1399" y="586"/>
                  </a:lnTo>
                  <a:lnTo>
                    <a:pt x="1399" y="586"/>
                  </a:lnTo>
                  <a:lnTo>
                    <a:pt x="1399" y="586"/>
                  </a:lnTo>
                  <a:lnTo>
                    <a:pt x="1399" y="591"/>
                  </a:lnTo>
                  <a:lnTo>
                    <a:pt x="1399" y="591"/>
                  </a:lnTo>
                  <a:lnTo>
                    <a:pt x="1399" y="591"/>
                  </a:lnTo>
                  <a:lnTo>
                    <a:pt x="1404" y="591"/>
                  </a:lnTo>
                  <a:lnTo>
                    <a:pt x="1404" y="591"/>
                  </a:lnTo>
                  <a:lnTo>
                    <a:pt x="1404" y="591"/>
                  </a:lnTo>
                  <a:lnTo>
                    <a:pt x="1404" y="596"/>
                  </a:lnTo>
                  <a:lnTo>
                    <a:pt x="1404" y="596"/>
                  </a:lnTo>
                  <a:lnTo>
                    <a:pt x="1404" y="596"/>
                  </a:lnTo>
                  <a:lnTo>
                    <a:pt x="1404" y="596"/>
                  </a:lnTo>
                  <a:lnTo>
                    <a:pt x="1404" y="601"/>
                  </a:lnTo>
                  <a:lnTo>
                    <a:pt x="1404" y="601"/>
                  </a:lnTo>
                  <a:lnTo>
                    <a:pt x="1404" y="601"/>
                  </a:lnTo>
                  <a:lnTo>
                    <a:pt x="1404" y="601"/>
                  </a:lnTo>
                  <a:lnTo>
                    <a:pt x="1404" y="601"/>
                  </a:lnTo>
                  <a:lnTo>
                    <a:pt x="1404" y="606"/>
                  </a:lnTo>
                  <a:lnTo>
                    <a:pt x="1404" y="606"/>
                  </a:lnTo>
                  <a:lnTo>
                    <a:pt x="1409" y="606"/>
                  </a:lnTo>
                  <a:lnTo>
                    <a:pt x="1409" y="606"/>
                  </a:lnTo>
                  <a:lnTo>
                    <a:pt x="1409" y="606"/>
                  </a:lnTo>
                  <a:lnTo>
                    <a:pt x="1415" y="606"/>
                  </a:lnTo>
                  <a:lnTo>
                    <a:pt x="1415" y="606"/>
                  </a:lnTo>
                  <a:lnTo>
                    <a:pt x="1415" y="606"/>
                  </a:lnTo>
                  <a:lnTo>
                    <a:pt x="1420" y="606"/>
                  </a:lnTo>
                  <a:lnTo>
                    <a:pt x="1420" y="606"/>
                  </a:lnTo>
                  <a:lnTo>
                    <a:pt x="1420" y="606"/>
                  </a:lnTo>
                  <a:lnTo>
                    <a:pt x="1420" y="612"/>
                  </a:lnTo>
                  <a:lnTo>
                    <a:pt x="1420" y="612"/>
                  </a:lnTo>
                  <a:lnTo>
                    <a:pt x="1420" y="612"/>
                  </a:lnTo>
                  <a:lnTo>
                    <a:pt x="1420" y="617"/>
                  </a:lnTo>
                  <a:lnTo>
                    <a:pt x="1420" y="617"/>
                  </a:lnTo>
                  <a:lnTo>
                    <a:pt x="1420" y="617"/>
                  </a:lnTo>
                  <a:lnTo>
                    <a:pt x="1420" y="617"/>
                  </a:lnTo>
                  <a:lnTo>
                    <a:pt x="1420" y="622"/>
                  </a:lnTo>
                  <a:lnTo>
                    <a:pt x="1420" y="622"/>
                  </a:lnTo>
                  <a:lnTo>
                    <a:pt x="1425" y="622"/>
                  </a:lnTo>
                  <a:lnTo>
                    <a:pt x="1425" y="627"/>
                  </a:lnTo>
                  <a:lnTo>
                    <a:pt x="1425" y="627"/>
                  </a:lnTo>
                  <a:lnTo>
                    <a:pt x="1425" y="627"/>
                  </a:lnTo>
                  <a:lnTo>
                    <a:pt x="1425" y="632"/>
                  </a:lnTo>
                  <a:lnTo>
                    <a:pt x="1425" y="632"/>
                  </a:lnTo>
                  <a:lnTo>
                    <a:pt x="1425" y="632"/>
                  </a:lnTo>
                  <a:lnTo>
                    <a:pt x="1425" y="638"/>
                  </a:lnTo>
                  <a:lnTo>
                    <a:pt x="1425" y="638"/>
                  </a:lnTo>
                  <a:lnTo>
                    <a:pt x="1425" y="638"/>
                  </a:lnTo>
                  <a:lnTo>
                    <a:pt x="1430" y="638"/>
                  </a:lnTo>
                  <a:lnTo>
                    <a:pt x="1430" y="638"/>
                  </a:lnTo>
                  <a:lnTo>
                    <a:pt x="1430" y="643"/>
                  </a:lnTo>
                  <a:lnTo>
                    <a:pt x="1435" y="643"/>
                  </a:lnTo>
                  <a:lnTo>
                    <a:pt x="1435" y="643"/>
                  </a:lnTo>
                  <a:lnTo>
                    <a:pt x="1435" y="643"/>
                  </a:lnTo>
                  <a:lnTo>
                    <a:pt x="1441" y="643"/>
                  </a:lnTo>
                  <a:lnTo>
                    <a:pt x="1441" y="643"/>
                  </a:lnTo>
                  <a:lnTo>
                    <a:pt x="1441" y="643"/>
                  </a:lnTo>
                  <a:lnTo>
                    <a:pt x="1446" y="643"/>
                  </a:lnTo>
                  <a:lnTo>
                    <a:pt x="1446" y="648"/>
                  </a:lnTo>
                  <a:lnTo>
                    <a:pt x="1451" y="648"/>
                  </a:lnTo>
                  <a:lnTo>
                    <a:pt x="1451" y="648"/>
                  </a:lnTo>
                  <a:lnTo>
                    <a:pt x="1451" y="648"/>
                  </a:lnTo>
                  <a:lnTo>
                    <a:pt x="1456" y="648"/>
                  </a:lnTo>
                  <a:lnTo>
                    <a:pt x="1456" y="653"/>
                  </a:lnTo>
                  <a:lnTo>
                    <a:pt x="1456" y="653"/>
                  </a:lnTo>
                  <a:lnTo>
                    <a:pt x="1456" y="658"/>
                  </a:lnTo>
                  <a:lnTo>
                    <a:pt x="1456" y="658"/>
                  </a:lnTo>
                  <a:lnTo>
                    <a:pt x="1461" y="658"/>
                  </a:lnTo>
                  <a:lnTo>
                    <a:pt x="1461" y="658"/>
                  </a:lnTo>
                  <a:lnTo>
                    <a:pt x="1461" y="664"/>
                  </a:lnTo>
                  <a:lnTo>
                    <a:pt x="1461" y="664"/>
                  </a:lnTo>
                  <a:lnTo>
                    <a:pt x="1466" y="664"/>
                  </a:lnTo>
                  <a:lnTo>
                    <a:pt x="1466" y="664"/>
                  </a:lnTo>
                  <a:lnTo>
                    <a:pt x="1466" y="664"/>
                  </a:lnTo>
                  <a:lnTo>
                    <a:pt x="1466" y="669"/>
                  </a:lnTo>
                  <a:lnTo>
                    <a:pt x="1472" y="669"/>
                  </a:lnTo>
                  <a:lnTo>
                    <a:pt x="1472" y="669"/>
                  </a:lnTo>
                  <a:lnTo>
                    <a:pt x="1472" y="669"/>
                  </a:lnTo>
                  <a:lnTo>
                    <a:pt x="1472" y="669"/>
                  </a:lnTo>
                  <a:lnTo>
                    <a:pt x="1472" y="674"/>
                  </a:lnTo>
                  <a:lnTo>
                    <a:pt x="1472" y="674"/>
                  </a:lnTo>
                  <a:lnTo>
                    <a:pt x="1472" y="674"/>
                  </a:lnTo>
                  <a:lnTo>
                    <a:pt x="1472" y="679"/>
                  </a:lnTo>
                  <a:lnTo>
                    <a:pt x="1472" y="679"/>
                  </a:lnTo>
                  <a:lnTo>
                    <a:pt x="1472" y="679"/>
                  </a:lnTo>
                  <a:lnTo>
                    <a:pt x="1472" y="684"/>
                  </a:lnTo>
                  <a:lnTo>
                    <a:pt x="1477" y="684"/>
                  </a:lnTo>
                  <a:lnTo>
                    <a:pt x="1477" y="684"/>
                  </a:lnTo>
                  <a:lnTo>
                    <a:pt x="1477" y="689"/>
                  </a:lnTo>
                  <a:lnTo>
                    <a:pt x="1482" y="689"/>
                  </a:lnTo>
                  <a:lnTo>
                    <a:pt x="1482" y="695"/>
                  </a:lnTo>
                  <a:lnTo>
                    <a:pt x="1482" y="695"/>
                  </a:lnTo>
                  <a:lnTo>
                    <a:pt x="1482" y="695"/>
                  </a:lnTo>
                  <a:lnTo>
                    <a:pt x="1482" y="700"/>
                  </a:lnTo>
                  <a:lnTo>
                    <a:pt x="1482" y="700"/>
                  </a:lnTo>
                  <a:lnTo>
                    <a:pt x="1487" y="700"/>
                  </a:lnTo>
                  <a:lnTo>
                    <a:pt x="1487" y="700"/>
                  </a:lnTo>
                  <a:lnTo>
                    <a:pt x="1487" y="705"/>
                  </a:lnTo>
                  <a:lnTo>
                    <a:pt x="1487" y="705"/>
                  </a:lnTo>
                  <a:lnTo>
                    <a:pt x="1487" y="705"/>
                  </a:lnTo>
                  <a:lnTo>
                    <a:pt x="1487" y="710"/>
                  </a:lnTo>
                  <a:lnTo>
                    <a:pt x="1487" y="710"/>
                  </a:lnTo>
                  <a:lnTo>
                    <a:pt x="1492" y="710"/>
                  </a:lnTo>
                  <a:lnTo>
                    <a:pt x="1487" y="710"/>
                  </a:lnTo>
                  <a:lnTo>
                    <a:pt x="1487" y="715"/>
                  </a:lnTo>
                  <a:lnTo>
                    <a:pt x="1487" y="715"/>
                  </a:lnTo>
                  <a:lnTo>
                    <a:pt x="1487" y="715"/>
                  </a:lnTo>
                  <a:lnTo>
                    <a:pt x="1482" y="715"/>
                  </a:lnTo>
                  <a:lnTo>
                    <a:pt x="1482" y="715"/>
                  </a:lnTo>
                  <a:lnTo>
                    <a:pt x="1482" y="715"/>
                  </a:lnTo>
                  <a:lnTo>
                    <a:pt x="1482" y="721"/>
                  </a:lnTo>
                  <a:lnTo>
                    <a:pt x="1477" y="721"/>
                  </a:lnTo>
                  <a:lnTo>
                    <a:pt x="1477" y="721"/>
                  </a:lnTo>
                  <a:lnTo>
                    <a:pt x="1472" y="721"/>
                  </a:lnTo>
                  <a:lnTo>
                    <a:pt x="1472" y="726"/>
                  </a:lnTo>
                  <a:lnTo>
                    <a:pt x="1472" y="726"/>
                  </a:lnTo>
                  <a:lnTo>
                    <a:pt x="1472" y="726"/>
                  </a:lnTo>
                  <a:lnTo>
                    <a:pt x="1466" y="726"/>
                  </a:lnTo>
                  <a:lnTo>
                    <a:pt x="1466" y="726"/>
                  </a:lnTo>
                  <a:lnTo>
                    <a:pt x="1466" y="731"/>
                  </a:lnTo>
                  <a:lnTo>
                    <a:pt x="1461" y="731"/>
                  </a:lnTo>
                  <a:lnTo>
                    <a:pt x="1461" y="731"/>
                  </a:lnTo>
                  <a:lnTo>
                    <a:pt x="1461" y="731"/>
                  </a:lnTo>
                  <a:lnTo>
                    <a:pt x="1461" y="736"/>
                  </a:lnTo>
                  <a:lnTo>
                    <a:pt x="1466" y="736"/>
                  </a:lnTo>
                  <a:lnTo>
                    <a:pt x="1466" y="741"/>
                  </a:lnTo>
                  <a:lnTo>
                    <a:pt x="1466" y="741"/>
                  </a:lnTo>
                  <a:lnTo>
                    <a:pt x="1472" y="741"/>
                  </a:lnTo>
                  <a:lnTo>
                    <a:pt x="1472" y="741"/>
                  </a:lnTo>
                  <a:lnTo>
                    <a:pt x="1472" y="747"/>
                  </a:lnTo>
                  <a:lnTo>
                    <a:pt x="1472" y="747"/>
                  </a:lnTo>
                  <a:lnTo>
                    <a:pt x="1472" y="747"/>
                  </a:lnTo>
                  <a:lnTo>
                    <a:pt x="1472" y="747"/>
                  </a:lnTo>
                  <a:lnTo>
                    <a:pt x="1472" y="752"/>
                  </a:lnTo>
                  <a:lnTo>
                    <a:pt x="1472" y="752"/>
                  </a:lnTo>
                  <a:lnTo>
                    <a:pt x="1472" y="757"/>
                  </a:lnTo>
                  <a:lnTo>
                    <a:pt x="1472" y="757"/>
                  </a:lnTo>
                  <a:lnTo>
                    <a:pt x="1472" y="757"/>
                  </a:lnTo>
                  <a:lnTo>
                    <a:pt x="1472" y="762"/>
                  </a:lnTo>
                  <a:lnTo>
                    <a:pt x="1477" y="762"/>
                  </a:lnTo>
                  <a:lnTo>
                    <a:pt x="1477" y="762"/>
                  </a:lnTo>
                  <a:lnTo>
                    <a:pt x="1477" y="762"/>
                  </a:lnTo>
                  <a:lnTo>
                    <a:pt x="1477" y="767"/>
                  </a:lnTo>
                  <a:lnTo>
                    <a:pt x="1477" y="767"/>
                  </a:lnTo>
                  <a:lnTo>
                    <a:pt x="1477" y="767"/>
                  </a:lnTo>
                  <a:lnTo>
                    <a:pt x="1477" y="772"/>
                  </a:lnTo>
                  <a:lnTo>
                    <a:pt x="1477" y="772"/>
                  </a:lnTo>
                  <a:lnTo>
                    <a:pt x="1477" y="772"/>
                  </a:lnTo>
                  <a:lnTo>
                    <a:pt x="1477" y="778"/>
                  </a:lnTo>
                  <a:lnTo>
                    <a:pt x="1477" y="778"/>
                  </a:lnTo>
                  <a:lnTo>
                    <a:pt x="1472" y="778"/>
                  </a:lnTo>
                  <a:lnTo>
                    <a:pt x="1472" y="778"/>
                  </a:lnTo>
                  <a:lnTo>
                    <a:pt x="1472" y="783"/>
                  </a:lnTo>
                  <a:lnTo>
                    <a:pt x="1472" y="783"/>
                  </a:lnTo>
                  <a:lnTo>
                    <a:pt x="1472" y="783"/>
                  </a:lnTo>
                  <a:lnTo>
                    <a:pt x="1472" y="783"/>
                  </a:lnTo>
                  <a:lnTo>
                    <a:pt x="1477" y="788"/>
                  </a:lnTo>
                  <a:lnTo>
                    <a:pt x="1472" y="793"/>
                  </a:lnTo>
                  <a:lnTo>
                    <a:pt x="1472" y="793"/>
                  </a:lnTo>
                  <a:lnTo>
                    <a:pt x="1477" y="798"/>
                  </a:lnTo>
                  <a:lnTo>
                    <a:pt x="1477" y="798"/>
                  </a:lnTo>
                  <a:lnTo>
                    <a:pt x="1477" y="798"/>
                  </a:lnTo>
                  <a:lnTo>
                    <a:pt x="1477" y="798"/>
                  </a:lnTo>
                  <a:lnTo>
                    <a:pt x="1477" y="804"/>
                  </a:lnTo>
                  <a:lnTo>
                    <a:pt x="1477" y="804"/>
                  </a:lnTo>
                  <a:lnTo>
                    <a:pt x="1477" y="804"/>
                  </a:lnTo>
                  <a:lnTo>
                    <a:pt x="1477" y="809"/>
                  </a:lnTo>
                  <a:lnTo>
                    <a:pt x="1477" y="809"/>
                  </a:lnTo>
                  <a:lnTo>
                    <a:pt x="1477" y="809"/>
                  </a:lnTo>
                  <a:lnTo>
                    <a:pt x="1477" y="814"/>
                  </a:lnTo>
                  <a:lnTo>
                    <a:pt x="1477" y="814"/>
                  </a:lnTo>
                  <a:lnTo>
                    <a:pt x="1482" y="814"/>
                  </a:lnTo>
                  <a:lnTo>
                    <a:pt x="1482" y="814"/>
                  </a:lnTo>
                  <a:lnTo>
                    <a:pt x="1482" y="819"/>
                  </a:lnTo>
                  <a:lnTo>
                    <a:pt x="1482" y="819"/>
                  </a:lnTo>
                  <a:lnTo>
                    <a:pt x="1482" y="819"/>
                  </a:lnTo>
                  <a:lnTo>
                    <a:pt x="1482" y="824"/>
                  </a:lnTo>
                  <a:lnTo>
                    <a:pt x="1482" y="824"/>
                  </a:lnTo>
                  <a:lnTo>
                    <a:pt x="1482" y="824"/>
                  </a:lnTo>
                  <a:lnTo>
                    <a:pt x="1487" y="830"/>
                  </a:lnTo>
                  <a:lnTo>
                    <a:pt x="1487" y="830"/>
                  </a:lnTo>
                  <a:lnTo>
                    <a:pt x="1487" y="830"/>
                  </a:lnTo>
                  <a:lnTo>
                    <a:pt x="1487" y="830"/>
                  </a:lnTo>
                  <a:lnTo>
                    <a:pt x="1487" y="835"/>
                  </a:lnTo>
                  <a:lnTo>
                    <a:pt x="1487" y="835"/>
                  </a:lnTo>
                  <a:lnTo>
                    <a:pt x="1492" y="840"/>
                  </a:lnTo>
                  <a:lnTo>
                    <a:pt x="1487" y="840"/>
                  </a:lnTo>
                  <a:lnTo>
                    <a:pt x="1492" y="840"/>
                  </a:lnTo>
                  <a:lnTo>
                    <a:pt x="1492" y="840"/>
                  </a:lnTo>
                  <a:lnTo>
                    <a:pt x="1492" y="845"/>
                  </a:lnTo>
                  <a:lnTo>
                    <a:pt x="1492" y="845"/>
                  </a:lnTo>
                  <a:lnTo>
                    <a:pt x="1492" y="845"/>
                  </a:lnTo>
                  <a:lnTo>
                    <a:pt x="1492" y="845"/>
                  </a:lnTo>
                  <a:lnTo>
                    <a:pt x="1492" y="845"/>
                  </a:lnTo>
                  <a:lnTo>
                    <a:pt x="1492" y="850"/>
                  </a:lnTo>
                  <a:lnTo>
                    <a:pt x="1498" y="850"/>
                  </a:lnTo>
                  <a:lnTo>
                    <a:pt x="1498" y="850"/>
                  </a:lnTo>
                  <a:lnTo>
                    <a:pt x="1498" y="855"/>
                  </a:lnTo>
                  <a:lnTo>
                    <a:pt x="1498" y="855"/>
                  </a:lnTo>
                  <a:lnTo>
                    <a:pt x="1498" y="855"/>
                  </a:lnTo>
                  <a:lnTo>
                    <a:pt x="1503" y="855"/>
                  </a:lnTo>
                  <a:lnTo>
                    <a:pt x="1503" y="861"/>
                  </a:lnTo>
                  <a:lnTo>
                    <a:pt x="1503" y="861"/>
                  </a:lnTo>
                  <a:lnTo>
                    <a:pt x="1503" y="861"/>
                  </a:lnTo>
                  <a:lnTo>
                    <a:pt x="1503" y="861"/>
                  </a:lnTo>
                  <a:lnTo>
                    <a:pt x="1503" y="866"/>
                  </a:lnTo>
                  <a:lnTo>
                    <a:pt x="1508" y="866"/>
                  </a:lnTo>
                  <a:lnTo>
                    <a:pt x="1508" y="866"/>
                  </a:lnTo>
                  <a:lnTo>
                    <a:pt x="1508" y="866"/>
                  </a:lnTo>
                  <a:lnTo>
                    <a:pt x="1508" y="866"/>
                  </a:lnTo>
                  <a:lnTo>
                    <a:pt x="1508" y="871"/>
                  </a:lnTo>
                  <a:lnTo>
                    <a:pt x="1508" y="871"/>
                  </a:lnTo>
                  <a:lnTo>
                    <a:pt x="1508" y="871"/>
                  </a:lnTo>
                  <a:lnTo>
                    <a:pt x="1508" y="871"/>
                  </a:lnTo>
                  <a:lnTo>
                    <a:pt x="1513" y="871"/>
                  </a:lnTo>
                  <a:lnTo>
                    <a:pt x="1513" y="871"/>
                  </a:lnTo>
                  <a:lnTo>
                    <a:pt x="1513" y="876"/>
                  </a:lnTo>
                  <a:lnTo>
                    <a:pt x="1513" y="876"/>
                  </a:lnTo>
                  <a:lnTo>
                    <a:pt x="1513" y="876"/>
                  </a:lnTo>
                  <a:lnTo>
                    <a:pt x="1513" y="876"/>
                  </a:lnTo>
                  <a:lnTo>
                    <a:pt x="1513" y="881"/>
                  </a:lnTo>
                  <a:lnTo>
                    <a:pt x="1513" y="881"/>
                  </a:lnTo>
                  <a:lnTo>
                    <a:pt x="1513" y="881"/>
                  </a:lnTo>
                  <a:lnTo>
                    <a:pt x="1513" y="881"/>
                  </a:lnTo>
                  <a:lnTo>
                    <a:pt x="1513" y="881"/>
                  </a:lnTo>
                  <a:lnTo>
                    <a:pt x="1513" y="887"/>
                  </a:lnTo>
                  <a:lnTo>
                    <a:pt x="1513" y="887"/>
                  </a:lnTo>
                  <a:lnTo>
                    <a:pt x="1513" y="887"/>
                  </a:lnTo>
                  <a:lnTo>
                    <a:pt x="1513" y="887"/>
                  </a:lnTo>
                  <a:lnTo>
                    <a:pt x="1513" y="892"/>
                  </a:lnTo>
                  <a:lnTo>
                    <a:pt x="1513" y="892"/>
                  </a:lnTo>
                  <a:lnTo>
                    <a:pt x="1513" y="892"/>
                  </a:lnTo>
                  <a:lnTo>
                    <a:pt x="1513" y="892"/>
                  </a:lnTo>
                  <a:lnTo>
                    <a:pt x="1513" y="897"/>
                  </a:lnTo>
                  <a:lnTo>
                    <a:pt x="1513" y="897"/>
                  </a:lnTo>
                  <a:lnTo>
                    <a:pt x="1513" y="897"/>
                  </a:lnTo>
                  <a:lnTo>
                    <a:pt x="1508" y="897"/>
                  </a:lnTo>
                  <a:lnTo>
                    <a:pt x="1508" y="897"/>
                  </a:lnTo>
                  <a:lnTo>
                    <a:pt x="1508" y="902"/>
                  </a:lnTo>
                  <a:lnTo>
                    <a:pt x="1508" y="902"/>
                  </a:lnTo>
                  <a:lnTo>
                    <a:pt x="1508" y="902"/>
                  </a:lnTo>
                  <a:lnTo>
                    <a:pt x="1508" y="902"/>
                  </a:lnTo>
                  <a:lnTo>
                    <a:pt x="1508" y="907"/>
                  </a:lnTo>
                  <a:lnTo>
                    <a:pt x="1508" y="907"/>
                  </a:lnTo>
                  <a:lnTo>
                    <a:pt x="1508" y="907"/>
                  </a:lnTo>
                  <a:lnTo>
                    <a:pt x="1508" y="913"/>
                  </a:lnTo>
                  <a:lnTo>
                    <a:pt x="1508" y="913"/>
                  </a:lnTo>
                  <a:lnTo>
                    <a:pt x="1508" y="913"/>
                  </a:lnTo>
                  <a:lnTo>
                    <a:pt x="1508" y="913"/>
                  </a:lnTo>
                  <a:lnTo>
                    <a:pt x="1508" y="913"/>
                  </a:lnTo>
                  <a:lnTo>
                    <a:pt x="1508" y="918"/>
                  </a:lnTo>
                  <a:lnTo>
                    <a:pt x="1508" y="918"/>
                  </a:lnTo>
                  <a:lnTo>
                    <a:pt x="1508" y="918"/>
                  </a:lnTo>
                  <a:lnTo>
                    <a:pt x="1508" y="923"/>
                  </a:lnTo>
                  <a:lnTo>
                    <a:pt x="1508" y="923"/>
                  </a:lnTo>
                  <a:lnTo>
                    <a:pt x="1508" y="923"/>
                  </a:lnTo>
                  <a:lnTo>
                    <a:pt x="1508" y="928"/>
                  </a:lnTo>
                  <a:lnTo>
                    <a:pt x="1513" y="928"/>
                  </a:lnTo>
                  <a:lnTo>
                    <a:pt x="1513" y="928"/>
                  </a:lnTo>
                  <a:lnTo>
                    <a:pt x="1513" y="928"/>
                  </a:lnTo>
                  <a:lnTo>
                    <a:pt x="1513" y="933"/>
                  </a:lnTo>
                  <a:lnTo>
                    <a:pt x="1513" y="933"/>
                  </a:lnTo>
                  <a:lnTo>
                    <a:pt x="1513" y="933"/>
                  </a:lnTo>
                  <a:lnTo>
                    <a:pt x="1513" y="933"/>
                  </a:lnTo>
                  <a:lnTo>
                    <a:pt x="1513" y="933"/>
                  </a:lnTo>
                  <a:lnTo>
                    <a:pt x="1513" y="933"/>
                  </a:lnTo>
                  <a:lnTo>
                    <a:pt x="1508" y="933"/>
                  </a:lnTo>
                  <a:lnTo>
                    <a:pt x="1508" y="938"/>
                  </a:lnTo>
                  <a:lnTo>
                    <a:pt x="1508" y="933"/>
                  </a:lnTo>
                  <a:lnTo>
                    <a:pt x="1503" y="933"/>
                  </a:lnTo>
                  <a:lnTo>
                    <a:pt x="1503" y="933"/>
                  </a:lnTo>
                  <a:lnTo>
                    <a:pt x="1503" y="933"/>
                  </a:lnTo>
                  <a:lnTo>
                    <a:pt x="1503" y="933"/>
                  </a:lnTo>
                  <a:lnTo>
                    <a:pt x="1498" y="933"/>
                  </a:lnTo>
                  <a:lnTo>
                    <a:pt x="1498" y="933"/>
                  </a:lnTo>
                  <a:lnTo>
                    <a:pt x="1498" y="928"/>
                  </a:lnTo>
                  <a:lnTo>
                    <a:pt x="1492" y="928"/>
                  </a:lnTo>
                  <a:lnTo>
                    <a:pt x="1492" y="928"/>
                  </a:lnTo>
                  <a:lnTo>
                    <a:pt x="1492" y="928"/>
                  </a:lnTo>
                  <a:lnTo>
                    <a:pt x="1487" y="928"/>
                  </a:lnTo>
                  <a:lnTo>
                    <a:pt x="1487" y="928"/>
                  </a:lnTo>
                  <a:lnTo>
                    <a:pt x="1487" y="928"/>
                  </a:lnTo>
                  <a:lnTo>
                    <a:pt x="1487" y="933"/>
                  </a:lnTo>
                  <a:lnTo>
                    <a:pt x="1482" y="933"/>
                  </a:lnTo>
                  <a:lnTo>
                    <a:pt x="1482" y="933"/>
                  </a:lnTo>
                  <a:lnTo>
                    <a:pt x="1482" y="933"/>
                  </a:lnTo>
                  <a:lnTo>
                    <a:pt x="1482" y="938"/>
                  </a:lnTo>
                  <a:lnTo>
                    <a:pt x="1482" y="938"/>
                  </a:lnTo>
                  <a:lnTo>
                    <a:pt x="1482" y="938"/>
                  </a:lnTo>
                  <a:lnTo>
                    <a:pt x="1482" y="944"/>
                  </a:lnTo>
                  <a:lnTo>
                    <a:pt x="1482" y="944"/>
                  </a:lnTo>
                  <a:lnTo>
                    <a:pt x="1482" y="944"/>
                  </a:lnTo>
                  <a:lnTo>
                    <a:pt x="1482" y="944"/>
                  </a:lnTo>
                  <a:lnTo>
                    <a:pt x="1482" y="949"/>
                  </a:lnTo>
                  <a:lnTo>
                    <a:pt x="1482" y="949"/>
                  </a:lnTo>
                  <a:lnTo>
                    <a:pt x="1482" y="949"/>
                  </a:lnTo>
                  <a:lnTo>
                    <a:pt x="1477" y="954"/>
                  </a:lnTo>
                  <a:lnTo>
                    <a:pt x="1477" y="954"/>
                  </a:lnTo>
                  <a:lnTo>
                    <a:pt x="1477" y="954"/>
                  </a:lnTo>
                  <a:lnTo>
                    <a:pt x="1477" y="954"/>
                  </a:lnTo>
                  <a:lnTo>
                    <a:pt x="1477" y="954"/>
                  </a:lnTo>
                  <a:lnTo>
                    <a:pt x="1472" y="959"/>
                  </a:lnTo>
                  <a:lnTo>
                    <a:pt x="1472" y="959"/>
                  </a:lnTo>
                  <a:lnTo>
                    <a:pt x="1472" y="959"/>
                  </a:lnTo>
                  <a:lnTo>
                    <a:pt x="1472" y="959"/>
                  </a:lnTo>
                  <a:lnTo>
                    <a:pt x="1472" y="959"/>
                  </a:lnTo>
                  <a:lnTo>
                    <a:pt x="1472" y="959"/>
                  </a:lnTo>
                  <a:lnTo>
                    <a:pt x="1466" y="959"/>
                  </a:lnTo>
                  <a:lnTo>
                    <a:pt x="1466" y="959"/>
                  </a:lnTo>
                  <a:lnTo>
                    <a:pt x="1466" y="964"/>
                  </a:lnTo>
                  <a:lnTo>
                    <a:pt x="1461" y="964"/>
                  </a:lnTo>
                  <a:lnTo>
                    <a:pt x="1461" y="964"/>
                  </a:lnTo>
                  <a:lnTo>
                    <a:pt x="1461" y="964"/>
                  </a:lnTo>
                  <a:lnTo>
                    <a:pt x="1456" y="964"/>
                  </a:lnTo>
                  <a:lnTo>
                    <a:pt x="1451" y="964"/>
                  </a:lnTo>
                  <a:lnTo>
                    <a:pt x="1451" y="964"/>
                  </a:lnTo>
                  <a:lnTo>
                    <a:pt x="1451" y="964"/>
                  </a:lnTo>
                  <a:lnTo>
                    <a:pt x="1451" y="964"/>
                  </a:lnTo>
                  <a:lnTo>
                    <a:pt x="1446" y="964"/>
                  </a:lnTo>
                  <a:lnTo>
                    <a:pt x="1446" y="964"/>
                  </a:lnTo>
                  <a:lnTo>
                    <a:pt x="1446" y="964"/>
                  </a:lnTo>
                  <a:lnTo>
                    <a:pt x="1446" y="964"/>
                  </a:lnTo>
                  <a:lnTo>
                    <a:pt x="1441" y="964"/>
                  </a:lnTo>
                  <a:lnTo>
                    <a:pt x="1441" y="964"/>
                  </a:lnTo>
                  <a:lnTo>
                    <a:pt x="1441" y="964"/>
                  </a:lnTo>
                  <a:lnTo>
                    <a:pt x="1435" y="959"/>
                  </a:lnTo>
                  <a:lnTo>
                    <a:pt x="1435" y="959"/>
                  </a:lnTo>
                  <a:lnTo>
                    <a:pt x="1435" y="959"/>
                  </a:lnTo>
                  <a:lnTo>
                    <a:pt x="1435" y="959"/>
                  </a:lnTo>
                  <a:lnTo>
                    <a:pt x="1430" y="959"/>
                  </a:lnTo>
                  <a:lnTo>
                    <a:pt x="1430" y="959"/>
                  </a:lnTo>
                  <a:lnTo>
                    <a:pt x="1430" y="959"/>
                  </a:lnTo>
                  <a:lnTo>
                    <a:pt x="1430" y="959"/>
                  </a:lnTo>
                  <a:lnTo>
                    <a:pt x="1425" y="959"/>
                  </a:lnTo>
                  <a:lnTo>
                    <a:pt x="1425" y="959"/>
                  </a:lnTo>
                  <a:lnTo>
                    <a:pt x="1425" y="959"/>
                  </a:lnTo>
                  <a:lnTo>
                    <a:pt x="1425" y="959"/>
                  </a:lnTo>
                  <a:lnTo>
                    <a:pt x="1420" y="959"/>
                  </a:lnTo>
                  <a:lnTo>
                    <a:pt x="1420" y="959"/>
                  </a:lnTo>
                  <a:lnTo>
                    <a:pt x="1420" y="959"/>
                  </a:lnTo>
                  <a:lnTo>
                    <a:pt x="1420" y="954"/>
                  </a:lnTo>
                  <a:lnTo>
                    <a:pt x="1420" y="954"/>
                  </a:lnTo>
                  <a:lnTo>
                    <a:pt x="1415" y="954"/>
                  </a:lnTo>
                  <a:lnTo>
                    <a:pt x="1415" y="954"/>
                  </a:lnTo>
                  <a:lnTo>
                    <a:pt x="1415" y="954"/>
                  </a:lnTo>
                  <a:lnTo>
                    <a:pt x="1409" y="954"/>
                  </a:lnTo>
                  <a:lnTo>
                    <a:pt x="1409" y="954"/>
                  </a:lnTo>
                  <a:lnTo>
                    <a:pt x="1409" y="954"/>
                  </a:lnTo>
                  <a:lnTo>
                    <a:pt x="1409" y="954"/>
                  </a:lnTo>
                  <a:lnTo>
                    <a:pt x="1409" y="954"/>
                  </a:lnTo>
                  <a:lnTo>
                    <a:pt x="1404" y="954"/>
                  </a:lnTo>
                  <a:lnTo>
                    <a:pt x="1404" y="949"/>
                  </a:lnTo>
                  <a:lnTo>
                    <a:pt x="1404" y="949"/>
                  </a:lnTo>
                  <a:lnTo>
                    <a:pt x="1404" y="949"/>
                  </a:lnTo>
                  <a:lnTo>
                    <a:pt x="1404" y="944"/>
                  </a:lnTo>
                  <a:lnTo>
                    <a:pt x="1404" y="944"/>
                  </a:lnTo>
                  <a:lnTo>
                    <a:pt x="1399" y="944"/>
                  </a:lnTo>
                  <a:lnTo>
                    <a:pt x="1399" y="944"/>
                  </a:lnTo>
                  <a:lnTo>
                    <a:pt x="1399" y="944"/>
                  </a:lnTo>
                  <a:lnTo>
                    <a:pt x="1394" y="944"/>
                  </a:lnTo>
                  <a:lnTo>
                    <a:pt x="1394" y="944"/>
                  </a:lnTo>
                  <a:lnTo>
                    <a:pt x="1394" y="938"/>
                  </a:lnTo>
                  <a:lnTo>
                    <a:pt x="1389" y="938"/>
                  </a:lnTo>
                  <a:lnTo>
                    <a:pt x="1389" y="938"/>
                  </a:lnTo>
                  <a:lnTo>
                    <a:pt x="1389" y="938"/>
                  </a:lnTo>
                  <a:lnTo>
                    <a:pt x="1389" y="938"/>
                  </a:lnTo>
                  <a:lnTo>
                    <a:pt x="1384" y="938"/>
                  </a:lnTo>
                  <a:lnTo>
                    <a:pt x="1384" y="933"/>
                  </a:lnTo>
                  <a:lnTo>
                    <a:pt x="1384" y="933"/>
                  </a:lnTo>
                  <a:lnTo>
                    <a:pt x="1384" y="933"/>
                  </a:lnTo>
                  <a:lnTo>
                    <a:pt x="1384" y="933"/>
                  </a:lnTo>
                  <a:lnTo>
                    <a:pt x="1384" y="933"/>
                  </a:lnTo>
                  <a:lnTo>
                    <a:pt x="1378" y="933"/>
                  </a:lnTo>
                  <a:lnTo>
                    <a:pt x="1378" y="928"/>
                  </a:lnTo>
                  <a:lnTo>
                    <a:pt x="1378" y="928"/>
                  </a:lnTo>
                  <a:lnTo>
                    <a:pt x="1378" y="928"/>
                  </a:lnTo>
                  <a:lnTo>
                    <a:pt x="1378" y="928"/>
                  </a:lnTo>
                  <a:lnTo>
                    <a:pt x="1378" y="928"/>
                  </a:lnTo>
                  <a:lnTo>
                    <a:pt x="1378" y="928"/>
                  </a:lnTo>
                  <a:lnTo>
                    <a:pt x="1378" y="923"/>
                  </a:lnTo>
                  <a:lnTo>
                    <a:pt x="1373" y="923"/>
                  </a:lnTo>
                  <a:lnTo>
                    <a:pt x="1373" y="923"/>
                  </a:lnTo>
                  <a:lnTo>
                    <a:pt x="1373" y="918"/>
                  </a:lnTo>
                  <a:lnTo>
                    <a:pt x="1368" y="918"/>
                  </a:lnTo>
                  <a:lnTo>
                    <a:pt x="1368" y="918"/>
                  </a:lnTo>
                  <a:lnTo>
                    <a:pt x="1368" y="918"/>
                  </a:lnTo>
                  <a:lnTo>
                    <a:pt x="1368" y="913"/>
                  </a:lnTo>
                  <a:lnTo>
                    <a:pt x="1368" y="913"/>
                  </a:lnTo>
                  <a:lnTo>
                    <a:pt x="1368" y="913"/>
                  </a:lnTo>
                  <a:lnTo>
                    <a:pt x="1363" y="913"/>
                  </a:lnTo>
                  <a:lnTo>
                    <a:pt x="1363" y="913"/>
                  </a:lnTo>
                  <a:lnTo>
                    <a:pt x="1363" y="913"/>
                  </a:lnTo>
                  <a:lnTo>
                    <a:pt x="1363" y="913"/>
                  </a:lnTo>
                  <a:lnTo>
                    <a:pt x="1358" y="907"/>
                  </a:lnTo>
                  <a:lnTo>
                    <a:pt x="1358" y="907"/>
                  </a:lnTo>
                  <a:lnTo>
                    <a:pt x="1358" y="907"/>
                  </a:lnTo>
                  <a:lnTo>
                    <a:pt x="1358" y="902"/>
                  </a:lnTo>
                  <a:lnTo>
                    <a:pt x="1358" y="902"/>
                  </a:lnTo>
                  <a:lnTo>
                    <a:pt x="1352" y="902"/>
                  </a:lnTo>
                  <a:lnTo>
                    <a:pt x="1352" y="902"/>
                  </a:lnTo>
                  <a:lnTo>
                    <a:pt x="1352" y="902"/>
                  </a:lnTo>
                  <a:lnTo>
                    <a:pt x="1352" y="897"/>
                  </a:lnTo>
                  <a:lnTo>
                    <a:pt x="1352" y="897"/>
                  </a:lnTo>
                  <a:lnTo>
                    <a:pt x="1352" y="897"/>
                  </a:lnTo>
                  <a:lnTo>
                    <a:pt x="1352" y="897"/>
                  </a:lnTo>
                  <a:lnTo>
                    <a:pt x="1347" y="897"/>
                  </a:lnTo>
                  <a:lnTo>
                    <a:pt x="1347" y="897"/>
                  </a:lnTo>
                  <a:lnTo>
                    <a:pt x="1347" y="897"/>
                  </a:lnTo>
                  <a:lnTo>
                    <a:pt x="1347" y="892"/>
                  </a:lnTo>
                  <a:lnTo>
                    <a:pt x="1347" y="892"/>
                  </a:lnTo>
                  <a:lnTo>
                    <a:pt x="1347" y="892"/>
                  </a:lnTo>
                  <a:lnTo>
                    <a:pt x="1347" y="892"/>
                  </a:lnTo>
                  <a:lnTo>
                    <a:pt x="1342" y="892"/>
                  </a:lnTo>
                  <a:lnTo>
                    <a:pt x="1342" y="887"/>
                  </a:lnTo>
                  <a:lnTo>
                    <a:pt x="1342" y="887"/>
                  </a:lnTo>
                  <a:lnTo>
                    <a:pt x="1337" y="887"/>
                  </a:lnTo>
                  <a:lnTo>
                    <a:pt x="1337" y="887"/>
                  </a:lnTo>
                  <a:lnTo>
                    <a:pt x="1337" y="887"/>
                  </a:lnTo>
                  <a:lnTo>
                    <a:pt x="1337" y="881"/>
                  </a:lnTo>
                  <a:lnTo>
                    <a:pt x="1332" y="881"/>
                  </a:lnTo>
                  <a:lnTo>
                    <a:pt x="1332" y="881"/>
                  </a:lnTo>
                  <a:lnTo>
                    <a:pt x="1332" y="881"/>
                  </a:lnTo>
                  <a:lnTo>
                    <a:pt x="1327" y="881"/>
                  </a:lnTo>
                  <a:lnTo>
                    <a:pt x="1327" y="881"/>
                  </a:lnTo>
                  <a:lnTo>
                    <a:pt x="1327" y="876"/>
                  </a:lnTo>
                  <a:lnTo>
                    <a:pt x="1327" y="876"/>
                  </a:lnTo>
                  <a:lnTo>
                    <a:pt x="1327" y="876"/>
                  </a:lnTo>
                  <a:lnTo>
                    <a:pt x="1327" y="871"/>
                  </a:lnTo>
                  <a:lnTo>
                    <a:pt x="1321" y="871"/>
                  </a:lnTo>
                  <a:lnTo>
                    <a:pt x="1321" y="871"/>
                  </a:lnTo>
                  <a:lnTo>
                    <a:pt x="1321" y="871"/>
                  </a:lnTo>
                  <a:lnTo>
                    <a:pt x="1321" y="871"/>
                  </a:lnTo>
                  <a:lnTo>
                    <a:pt x="1321" y="871"/>
                  </a:lnTo>
                  <a:lnTo>
                    <a:pt x="1316" y="871"/>
                  </a:lnTo>
                  <a:lnTo>
                    <a:pt x="1316" y="866"/>
                  </a:lnTo>
                  <a:lnTo>
                    <a:pt x="1316" y="866"/>
                  </a:lnTo>
                  <a:lnTo>
                    <a:pt x="1316" y="866"/>
                  </a:lnTo>
                  <a:lnTo>
                    <a:pt x="1311" y="866"/>
                  </a:lnTo>
                  <a:lnTo>
                    <a:pt x="1311" y="861"/>
                  </a:lnTo>
                  <a:lnTo>
                    <a:pt x="1311" y="861"/>
                  </a:lnTo>
                  <a:lnTo>
                    <a:pt x="1306" y="861"/>
                  </a:lnTo>
                  <a:lnTo>
                    <a:pt x="1306" y="861"/>
                  </a:lnTo>
                  <a:lnTo>
                    <a:pt x="1306" y="861"/>
                  </a:lnTo>
                  <a:lnTo>
                    <a:pt x="1306" y="861"/>
                  </a:lnTo>
                  <a:lnTo>
                    <a:pt x="1301" y="861"/>
                  </a:lnTo>
                  <a:lnTo>
                    <a:pt x="1301" y="861"/>
                  </a:lnTo>
                  <a:lnTo>
                    <a:pt x="1301" y="866"/>
                  </a:lnTo>
                  <a:lnTo>
                    <a:pt x="1295" y="866"/>
                  </a:lnTo>
                  <a:lnTo>
                    <a:pt x="1295" y="866"/>
                  </a:lnTo>
                  <a:lnTo>
                    <a:pt x="1295" y="866"/>
                  </a:lnTo>
                  <a:lnTo>
                    <a:pt x="1290" y="866"/>
                  </a:lnTo>
                  <a:lnTo>
                    <a:pt x="1290" y="866"/>
                  </a:lnTo>
                  <a:lnTo>
                    <a:pt x="1290" y="866"/>
                  </a:lnTo>
                  <a:lnTo>
                    <a:pt x="1285" y="866"/>
                  </a:lnTo>
                  <a:lnTo>
                    <a:pt x="1285" y="866"/>
                  </a:lnTo>
                  <a:lnTo>
                    <a:pt x="1285" y="866"/>
                  </a:lnTo>
                  <a:lnTo>
                    <a:pt x="1285" y="866"/>
                  </a:lnTo>
                  <a:lnTo>
                    <a:pt x="1280" y="866"/>
                  </a:lnTo>
                  <a:lnTo>
                    <a:pt x="1280" y="866"/>
                  </a:lnTo>
                  <a:lnTo>
                    <a:pt x="1280" y="866"/>
                  </a:lnTo>
                  <a:lnTo>
                    <a:pt x="1275" y="866"/>
                  </a:lnTo>
                  <a:lnTo>
                    <a:pt x="1275" y="866"/>
                  </a:lnTo>
                  <a:lnTo>
                    <a:pt x="1275" y="861"/>
                  </a:lnTo>
                  <a:lnTo>
                    <a:pt x="1275" y="861"/>
                  </a:lnTo>
                  <a:lnTo>
                    <a:pt x="1275" y="861"/>
                  </a:lnTo>
                  <a:lnTo>
                    <a:pt x="1275" y="861"/>
                  </a:lnTo>
                  <a:lnTo>
                    <a:pt x="1275" y="855"/>
                  </a:lnTo>
                  <a:lnTo>
                    <a:pt x="1275" y="855"/>
                  </a:lnTo>
                  <a:lnTo>
                    <a:pt x="1275" y="855"/>
                  </a:lnTo>
                  <a:lnTo>
                    <a:pt x="1275" y="855"/>
                  </a:lnTo>
                  <a:lnTo>
                    <a:pt x="1275" y="850"/>
                  </a:lnTo>
                  <a:lnTo>
                    <a:pt x="1275" y="850"/>
                  </a:lnTo>
                  <a:lnTo>
                    <a:pt x="1275" y="850"/>
                  </a:lnTo>
                  <a:lnTo>
                    <a:pt x="1270" y="845"/>
                  </a:lnTo>
                  <a:lnTo>
                    <a:pt x="1270" y="845"/>
                  </a:lnTo>
                  <a:lnTo>
                    <a:pt x="1270" y="845"/>
                  </a:lnTo>
                  <a:lnTo>
                    <a:pt x="1270" y="845"/>
                  </a:lnTo>
                  <a:lnTo>
                    <a:pt x="1270" y="840"/>
                  </a:lnTo>
                  <a:lnTo>
                    <a:pt x="1270" y="840"/>
                  </a:lnTo>
                  <a:lnTo>
                    <a:pt x="1264" y="840"/>
                  </a:lnTo>
                  <a:lnTo>
                    <a:pt x="1264" y="840"/>
                  </a:lnTo>
                  <a:lnTo>
                    <a:pt x="1264" y="840"/>
                  </a:lnTo>
                  <a:lnTo>
                    <a:pt x="1259" y="840"/>
                  </a:lnTo>
                  <a:lnTo>
                    <a:pt x="1259" y="840"/>
                  </a:lnTo>
                  <a:lnTo>
                    <a:pt x="1259" y="840"/>
                  </a:lnTo>
                  <a:lnTo>
                    <a:pt x="1259" y="840"/>
                  </a:lnTo>
                  <a:lnTo>
                    <a:pt x="1254" y="840"/>
                  </a:lnTo>
                  <a:lnTo>
                    <a:pt x="1254" y="840"/>
                  </a:lnTo>
                  <a:lnTo>
                    <a:pt x="1254" y="845"/>
                  </a:lnTo>
                  <a:lnTo>
                    <a:pt x="1254" y="845"/>
                  </a:lnTo>
                  <a:lnTo>
                    <a:pt x="1254" y="845"/>
                  </a:lnTo>
                  <a:lnTo>
                    <a:pt x="1254" y="845"/>
                  </a:lnTo>
                  <a:lnTo>
                    <a:pt x="1254" y="850"/>
                  </a:lnTo>
                  <a:lnTo>
                    <a:pt x="1254" y="850"/>
                  </a:lnTo>
                  <a:lnTo>
                    <a:pt x="1254" y="850"/>
                  </a:lnTo>
                  <a:lnTo>
                    <a:pt x="1254" y="855"/>
                  </a:lnTo>
                  <a:lnTo>
                    <a:pt x="1249" y="855"/>
                  </a:lnTo>
                  <a:lnTo>
                    <a:pt x="1249" y="855"/>
                  </a:lnTo>
                  <a:lnTo>
                    <a:pt x="1249" y="861"/>
                  </a:lnTo>
                  <a:lnTo>
                    <a:pt x="1249" y="861"/>
                  </a:lnTo>
                  <a:lnTo>
                    <a:pt x="1249" y="861"/>
                  </a:lnTo>
                  <a:lnTo>
                    <a:pt x="1249" y="866"/>
                  </a:lnTo>
                  <a:lnTo>
                    <a:pt x="1249" y="866"/>
                  </a:lnTo>
                  <a:lnTo>
                    <a:pt x="1249" y="866"/>
                  </a:lnTo>
                  <a:lnTo>
                    <a:pt x="1249" y="866"/>
                  </a:lnTo>
                  <a:lnTo>
                    <a:pt x="1249" y="871"/>
                  </a:lnTo>
                  <a:lnTo>
                    <a:pt x="1249" y="871"/>
                  </a:lnTo>
                  <a:lnTo>
                    <a:pt x="1249" y="871"/>
                  </a:lnTo>
                  <a:lnTo>
                    <a:pt x="1249" y="876"/>
                  </a:lnTo>
                  <a:lnTo>
                    <a:pt x="1249" y="876"/>
                  </a:lnTo>
                  <a:lnTo>
                    <a:pt x="1249" y="876"/>
                  </a:lnTo>
                  <a:lnTo>
                    <a:pt x="1249" y="881"/>
                  </a:lnTo>
                  <a:lnTo>
                    <a:pt x="1249" y="881"/>
                  </a:lnTo>
                  <a:lnTo>
                    <a:pt x="1249" y="881"/>
                  </a:lnTo>
                  <a:lnTo>
                    <a:pt x="1244" y="881"/>
                  </a:lnTo>
                  <a:lnTo>
                    <a:pt x="1244" y="887"/>
                  </a:lnTo>
                  <a:lnTo>
                    <a:pt x="1244" y="887"/>
                  </a:lnTo>
                  <a:lnTo>
                    <a:pt x="1244" y="887"/>
                  </a:lnTo>
                  <a:lnTo>
                    <a:pt x="1244" y="892"/>
                  </a:lnTo>
                  <a:lnTo>
                    <a:pt x="1244" y="892"/>
                  </a:lnTo>
                  <a:lnTo>
                    <a:pt x="1244" y="892"/>
                  </a:lnTo>
                  <a:lnTo>
                    <a:pt x="1244" y="897"/>
                  </a:lnTo>
                  <a:lnTo>
                    <a:pt x="1244" y="897"/>
                  </a:lnTo>
                  <a:lnTo>
                    <a:pt x="1244" y="897"/>
                  </a:lnTo>
                  <a:lnTo>
                    <a:pt x="1244" y="897"/>
                  </a:lnTo>
                  <a:lnTo>
                    <a:pt x="1238" y="897"/>
                  </a:lnTo>
                  <a:lnTo>
                    <a:pt x="1238" y="897"/>
                  </a:lnTo>
                  <a:lnTo>
                    <a:pt x="1238" y="897"/>
                  </a:lnTo>
                  <a:lnTo>
                    <a:pt x="1238" y="897"/>
                  </a:lnTo>
                  <a:lnTo>
                    <a:pt x="1238" y="897"/>
                  </a:lnTo>
                  <a:lnTo>
                    <a:pt x="1238" y="902"/>
                  </a:lnTo>
                  <a:lnTo>
                    <a:pt x="1233" y="902"/>
                  </a:lnTo>
                  <a:lnTo>
                    <a:pt x="1233" y="902"/>
                  </a:lnTo>
                  <a:lnTo>
                    <a:pt x="1233" y="902"/>
                  </a:lnTo>
                  <a:lnTo>
                    <a:pt x="1233" y="902"/>
                  </a:lnTo>
                  <a:lnTo>
                    <a:pt x="1233" y="907"/>
                  </a:lnTo>
                  <a:lnTo>
                    <a:pt x="1233" y="907"/>
                  </a:lnTo>
                  <a:lnTo>
                    <a:pt x="1233" y="907"/>
                  </a:lnTo>
                  <a:lnTo>
                    <a:pt x="1228" y="907"/>
                  </a:lnTo>
                  <a:lnTo>
                    <a:pt x="1228" y="907"/>
                  </a:lnTo>
                  <a:lnTo>
                    <a:pt x="1228" y="913"/>
                  </a:lnTo>
                  <a:lnTo>
                    <a:pt x="1228" y="913"/>
                  </a:lnTo>
                  <a:lnTo>
                    <a:pt x="1228" y="913"/>
                  </a:lnTo>
                  <a:lnTo>
                    <a:pt x="1228" y="913"/>
                  </a:lnTo>
                  <a:lnTo>
                    <a:pt x="1228" y="913"/>
                  </a:lnTo>
                  <a:lnTo>
                    <a:pt x="1223" y="913"/>
                  </a:lnTo>
                  <a:lnTo>
                    <a:pt x="1223" y="913"/>
                  </a:lnTo>
                  <a:lnTo>
                    <a:pt x="1223" y="913"/>
                  </a:lnTo>
                  <a:lnTo>
                    <a:pt x="1218" y="913"/>
                  </a:lnTo>
                  <a:lnTo>
                    <a:pt x="1218" y="918"/>
                  </a:lnTo>
                  <a:lnTo>
                    <a:pt x="1218" y="918"/>
                  </a:lnTo>
                  <a:lnTo>
                    <a:pt x="1218" y="918"/>
                  </a:lnTo>
                  <a:lnTo>
                    <a:pt x="1218" y="913"/>
                  </a:lnTo>
                  <a:lnTo>
                    <a:pt x="1213" y="913"/>
                  </a:lnTo>
                  <a:lnTo>
                    <a:pt x="1213" y="913"/>
                  </a:lnTo>
                  <a:lnTo>
                    <a:pt x="1213" y="913"/>
                  </a:lnTo>
                  <a:lnTo>
                    <a:pt x="1207" y="913"/>
                  </a:lnTo>
                  <a:lnTo>
                    <a:pt x="1207" y="907"/>
                  </a:lnTo>
                  <a:lnTo>
                    <a:pt x="1207" y="907"/>
                  </a:lnTo>
                  <a:lnTo>
                    <a:pt x="1202" y="907"/>
                  </a:lnTo>
                  <a:lnTo>
                    <a:pt x="1202" y="907"/>
                  </a:lnTo>
                  <a:lnTo>
                    <a:pt x="1202" y="907"/>
                  </a:lnTo>
                  <a:lnTo>
                    <a:pt x="1202" y="902"/>
                  </a:lnTo>
                  <a:lnTo>
                    <a:pt x="1197" y="902"/>
                  </a:lnTo>
                  <a:lnTo>
                    <a:pt x="1197" y="902"/>
                  </a:lnTo>
                  <a:lnTo>
                    <a:pt x="1197" y="902"/>
                  </a:lnTo>
                  <a:lnTo>
                    <a:pt x="1197" y="902"/>
                  </a:lnTo>
                  <a:lnTo>
                    <a:pt x="1192" y="902"/>
                  </a:lnTo>
                  <a:lnTo>
                    <a:pt x="1192" y="902"/>
                  </a:lnTo>
                  <a:lnTo>
                    <a:pt x="1192" y="902"/>
                  </a:lnTo>
                  <a:lnTo>
                    <a:pt x="1192" y="902"/>
                  </a:lnTo>
                  <a:lnTo>
                    <a:pt x="1192" y="902"/>
                  </a:lnTo>
                  <a:lnTo>
                    <a:pt x="1192" y="902"/>
                  </a:lnTo>
                  <a:lnTo>
                    <a:pt x="1192" y="907"/>
                  </a:lnTo>
                  <a:lnTo>
                    <a:pt x="1187" y="907"/>
                  </a:lnTo>
                  <a:lnTo>
                    <a:pt x="1187" y="907"/>
                  </a:lnTo>
                  <a:lnTo>
                    <a:pt x="1187" y="907"/>
                  </a:lnTo>
                  <a:lnTo>
                    <a:pt x="1187" y="913"/>
                  </a:lnTo>
                  <a:lnTo>
                    <a:pt x="1187" y="913"/>
                  </a:lnTo>
                  <a:lnTo>
                    <a:pt x="1187" y="913"/>
                  </a:lnTo>
                  <a:lnTo>
                    <a:pt x="1187" y="913"/>
                  </a:lnTo>
                  <a:lnTo>
                    <a:pt x="1187" y="913"/>
                  </a:lnTo>
                  <a:lnTo>
                    <a:pt x="1187" y="913"/>
                  </a:lnTo>
                  <a:lnTo>
                    <a:pt x="1181" y="913"/>
                  </a:lnTo>
                  <a:lnTo>
                    <a:pt x="1181" y="918"/>
                  </a:lnTo>
                  <a:lnTo>
                    <a:pt x="1181" y="918"/>
                  </a:lnTo>
                  <a:lnTo>
                    <a:pt x="1181" y="918"/>
                  </a:lnTo>
                  <a:lnTo>
                    <a:pt x="1176" y="918"/>
                  </a:lnTo>
                  <a:lnTo>
                    <a:pt x="1176" y="918"/>
                  </a:lnTo>
                  <a:lnTo>
                    <a:pt x="1176" y="918"/>
                  </a:lnTo>
                  <a:lnTo>
                    <a:pt x="1176" y="918"/>
                  </a:lnTo>
                  <a:lnTo>
                    <a:pt x="1171" y="918"/>
                  </a:lnTo>
                  <a:lnTo>
                    <a:pt x="1171" y="918"/>
                  </a:lnTo>
                  <a:lnTo>
                    <a:pt x="1171" y="918"/>
                  </a:lnTo>
                  <a:lnTo>
                    <a:pt x="1171" y="918"/>
                  </a:lnTo>
                  <a:lnTo>
                    <a:pt x="1171" y="923"/>
                  </a:lnTo>
                  <a:lnTo>
                    <a:pt x="1171" y="923"/>
                  </a:lnTo>
                  <a:lnTo>
                    <a:pt x="1166" y="923"/>
                  </a:lnTo>
                  <a:lnTo>
                    <a:pt x="1166" y="923"/>
                  </a:lnTo>
                  <a:lnTo>
                    <a:pt x="1166" y="923"/>
                  </a:lnTo>
                  <a:lnTo>
                    <a:pt x="1166" y="923"/>
                  </a:lnTo>
                  <a:lnTo>
                    <a:pt x="1161" y="923"/>
                  </a:lnTo>
                  <a:lnTo>
                    <a:pt x="1161" y="923"/>
                  </a:lnTo>
                  <a:lnTo>
                    <a:pt x="1161" y="928"/>
                  </a:lnTo>
                  <a:lnTo>
                    <a:pt x="1156" y="928"/>
                  </a:lnTo>
                  <a:lnTo>
                    <a:pt x="1156" y="928"/>
                  </a:lnTo>
                  <a:lnTo>
                    <a:pt x="1156" y="928"/>
                  </a:lnTo>
                  <a:lnTo>
                    <a:pt x="1156" y="928"/>
                  </a:lnTo>
                  <a:lnTo>
                    <a:pt x="1150" y="928"/>
                  </a:lnTo>
                  <a:lnTo>
                    <a:pt x="1150" y="928"/>
                  </a:lnTo>
                  <a:lnTo>
                    <a:pt x="1150" y="928"/>
                  </a:lnTo>
                  <a:lnTo>
                    <a:pt x="1145" y="928"/>
                  </a:lnTo>
                  <a:lnTo>
                    <a:pt x="1145" y="928"/>
                  </a:lnTo>
                  <a:lnTo>
                    <a:pt x="1145" y="928"/>
                  </a:lnTo>
                  <a:lnTo>
                    <a:pt x="1145" y="928"/>
                  </a:lnTo>
                  <a:lnTo>
                    <a:pt x="1140" y="928"/>
                  </a:lnTo>
                  <a:lnTo>
                    <a:pt x="1140" y="928"/>
                  </a:lnTo>
                  <a:lnTo>
                    <a:pt x="1140" y="928"/>
                  </a:lnTo>
                  <a:lnTo>
                    <a:pt x="1135" y="928"/>
                  </a:lnTo>
                  <a:lnTo>
                    <a:pt x="1135" y="928"/>
                  </a:lnTo>
                  <a:lnTo>
                    <a:pt x="1135" y="928"/>
                  </a:lnTo>
                  <a:lnTo>
                    <a:pt x="1135" y="928"/>
                  </a:lnTo>
                  <a:lnTo>
                    <a:pt x="1135" y="928"/>
                  </a:lnTo>
                  <a:lnTo>
                    <a:pt x="1130" y="928"/>
                  </a:lnTo>
                  <a:lnTo>
                    <a:pt x="1130" y="928"/>
                  </a:lnTo>
                  <a:lnTo>
                    <a:pt x="1124" y="928"/>
                  </a:lnTo>
                  <a:lnTo>
                    <a:pt x="1124" y="933"/>
                  </a:lnTo>
                  <a:lnTo>
                    <a:pt x="1124" y="933"/>
                  </a:lnTo>
                  <a:lnTo>
                    <a:pt x="1124" y="933"/>
                  </a:lnTo>
                  <a:lnTo>
                    <a:pt x="1119" y="933"/>
                  </a:lnTo>
                  <a:lnTo>
                    <a:pt x="1119" y="933"/>
                  </a:lnTo>
                  <a:lnTo>
                    <a:pt x="1119" y="933"/>
                  </a:lnTo>
                  <a:lnTo>
                    <a:pt x="1119" y="933"/>
                  </a:lnTo>
                  <a:lnTo>
                    <a:pt x="1119" y="938"/>
                  </a:lnTo>
                  <a:lnTo>
                    <a:pt x="1119" y="938"/>
                  </a:lnTo>
                  <a:lnTo>
                    <a:pt x="1119" y="938"/>
                  </a:lnTo>
                  <a:lnTo>
                    <a:pt x="1119" y="944"/>
                  </a:lnTo>
                  <a:lnTo>
                    <a:pt x="1114" y="944"/>
                  </a:lnTo>
                  <a:lnTo>
                    <a:pt x="1114" y="944"/>
                  </a:lnTo>
                  <a:lnTo>
                    <a:pt x="1114" y="944"/>
                  </a:lnTo>
                  <a:lnTo>
                    <a:pt x="1114" y="944"/>
                  </a:lnTo>
                  <a:lnTo>
                    <a:pt x="1114" y="944"/>
                  </a:lnTo>
                  <a:lnTo>
                    <a:pt x="1114" y="949"/>
                  </a:lnTo>
                  <a:lnTo>
                    <a:pt x="1114" y="949"/>
                  </a:lnTo>
                  <a:lnTo>
                    <a:pt x="1114" y="949"/>
                  </a:lnTo>
                  <a:lnTo>
                    <a:pt x="1114" y="954"/>
                  </a:lnTo>
                  <a:lnTo>
                    <a:pt x="1114" y="954"/>
                  </a:lnTo>
                  <a:lnTo>
                    <a:pt x="1114" y="954"/>
                  </a:lnTo>
                  <a:lnTo>
                    <a:pt x="1114" y="959"/>
                  </a:lnTo>
                  <a:lnTo>
                    <a:pt x="1114" y="959"/>
                  </a:lnTo>
                  <a:lnTo>
                    <a:pt x="1114" y="959"/>
                  </a:lnTo>
                  <a:lnTo>
                    <a:pt x="1114" y="959"/>
                  </a:lnTo>
                  <a:lnTo>
                    <a:pt x="1109" y="959"/>
                  </a:lnTo>
                  <a:lnTo>
                    <a:pt x="1109" y="959"/>
                  </a:lnTo>
                  <a:lnTo>
                    <a:pt x="1109" y="959"/>
                  </a:lnTo>
                  <a:lnTo>
                    <a:pt x="1109" y="959"/>
                  </a:lnTo>
                  <a:lnTo>
                    <a:pt x="1104" y="959"/>
                  </a:lnTo>
                  <a:lnTo>
                    <a:pt x="1104" y="959"/>
                  </a:lnTo>
                  <a:lnTo>
                    <a:pt x="1104" y="964"/>
                  </a:lnTo>
                  <a:lnTo>
                    <a:pt x="1104" y="964"/>
                  </a:lnTo>
                  <a:lnTo>
                    <a:pt x="1104" y="964"/>
                  </a:lnTo>
                  <a:lnTo>
                    <a:pt x="1099" y="964"/>
                  </a:lnTo>
                  <a:lnTo>
                    <a:pt x="1099" y="964"/>
                  </a:lnTo>
                  <a:lnTo>
                    <a:pt x="1099" y="964"/>
                  </a:lnTo>
                  <a:lnTo>
                    <a:pt x="1099" y="970"/>
                  </a:lnTo>
                  <a:lnTo>
                    <a:pt x="1099" y="970"/>
                  </a:lnTo>
                  <a:lnTo>
                    <a:pt x="1099" y="975"/>
                  </a:lnTo>
                  <a:lnTo>
                    <a:pt x="1099" y="975"/>
                  </a:lnTo>
                  <a:lnTo>
                    <a:pt x="1099" y="975"/>
                  </a:lnTo>
                  <a:lnTo>
                    <a:pt x="1093" y="975"/>
                  </a:lnTo>
                  <a:lnTo>
                    <a:pt x="1093" y="975"/>
                  </a:lnTo>
                  <a:lnTo>
                    <a:pt x="1093" y="975"/>
                  </a:lnTo>
                  <a:lnTo>
                    <a:pt x="1093" y="980"/>
                  </a:lnTo>
                  <a:lnTo>
                    <a:pt x="1088" y="980"/>
                  </a:lnTo>
                  <a:lnTo>
                    <a:pt x="1088" y="980"/>
                  </a:lnTo>
                  <a:lnTo>
                    <a:pt x="1088" y="980"/>
                  </a:lnTo>
                  <a:lnTo>
                    <a:pt x="1088" y="980"/>
                  </a:lnTo>
                  <a:lnTo>
                    <a:pt x="1088" y="980"/>
                  </a:lnTo>
                  <a:lnTo>
                    <a:pt x="1083" y="980"/>
                  </a:lnTo>
                  <a:lnTo>
                    <a:pt x="1083" y="985"/>
                  </a:lnTo>
                  <a:lnTo>
                    <a:pt x="1083" y="985"/>
                  </a:lnTo>
                  <a:lnTo>
                    <a:pt x="1083" y="985"/>
                  </a:lnTo>
                  <a:lnTo>
                    <a:pt x="1078" y="985"/>
                  </a:lnTo>
                  <a:lnTo>
                    <a:pt x="1078" y="985"/>
                  </a:lnTo>
                  <a:lnTo>
                    <a:pt x="1078" y="990"/>
                  </a:lnTo>
                  <a:lnTo>
                    <a:pt x="1073" y="990"/>
                  </a:lnTo>
                  <a:lnTo>
                    <a:pt x="1073" y="990"/>
                  </a:lnTo>
                  <a:lnTo>
                    <a:pt x="1073" y="990"/>
                  </a:lnTo>
                  <a:lnTo>
                    <a:pt x="1067" y="990"/>
                  </a:lnTo>
                  <a:lnTo>
                    <a:pt x="1067" y="996"/>
                  </a:lnTo>
                  <a:lnTo>
                    <a:pt x="1067" y="996"/>
                  </a:lnTo>
                  <a:lnTo>
                    <a:pt x="1067" y="996"/>
                  </a:lnTo>
                  <a:lnTo>
                    <a:pt x="1067" y="996"/>
                  </a:lnTo>
                  <a:lnTo>
                    <a:pt x="1062" y="996"/>
                  </a:lnTo>
                  <a:lnTo>
                    <a:pt x="1062" y="996"/>
                  </a:lnTo>
                  <a:lnTo>
                    <a:pt x="1062" y="996"/>
                  </a:lnTo>
                  <a:lnTo>
                    <a:pt x="1062" y="996"/>
                  </a:lnTo>
                  <a:lnTo>
                    <a:pt x="1062" y="996"/>
                  </a:lnTo>
                  <a:lnTo>
                    <a:pt x="1062" y="996"/>
                  </a:lnTo>
                  <a:lnTo>
                    <a:pt x="1062" y="996"/>
                  </a:lnTo>
                  <a:lnTo>
                    <a:pt x="1062" y="990"/>
                  </a:lnTo>
                  <a:lnTo>
                    <a:pt x="1062" y="990"/>
                  </a:lnTo>
                  <a:lnTo>
                    <a:pt x="1062" y="990"/>
                  </a:lnTo>
                  <a:lnTo>
                    <a:pt x="1062" y="985"/>
                  </a:lnTo>
                  <a:lnTo>
                    <a:pt x="1062" y="985"/>
                  </a:lnTo>
                  <a:lnTo>
                    <a:pt x="1057" y="985"/>
                  </a:lnTo>
                  <a:lnTo>
                    <a:pt x="1057" y="980"/>
                  </a:lnTo>
                  <a:lnTo>
                    <a:pt x="1057" y="980"/>
                  </a:lnTo>
                  <a:lnTo>
                    <a:pt x="1057" y="980"/>
                  </a:lnTo>
                  <a:lnTo>
                    <a:pt x="1052" y="980"/>
                  </a:lnTo>
                  <a:lnTo>
                    <a:pt x="1052" y="980"/>
                  </a:lnTo>
                  <a:lnTo>
                    <a:pt x="1052" y="975"/>
                  </a:lnTo>
                  <a:lnTo>
                    <a:pt x="1052" y="975"/>
                  </a:lnTo>
                  <a:lnTo>
                    <a:pt x="1052" y="975"/>
                  </a:lnTo>
                  <a:lnTo>
                    <a:pt x="1052" y="975"/>
                  </a:lnTo>
                  <a:lnTo>
                    <a:pt x="1047" y="975"/>
                  </a:lnTo>
                  <a:lnTo>
                    <a:pt x="1047" y="975"/>
                  </a:lnTo>
                  <a:lnTo>
                    <a:pt x="1047" y="970"/>
                  </a:lnTo>
                  <a:lnTo>
                    <a:pt x="1047" y="970"/>
                  </a:lnTo>
                  <a:lnTo>
                    <a:pt x="1047" y="970"/>
                  </a:lnTo>
                  <a:lnTo>
                    <a:pt x="1047" y="970"/>
                  </a:lnTo>
                  <a:lnTo>
                    <a:pt x="1047" y="970"/>
                  </a:lnTo>
                  <a:lnTo>
                    <a:pt x="1047" y="964"/>
                  </a:lnTo>
                  <a:lnTo>
                    <a:pt x="1047" y="964"/>
                  </a:lnTo>
                  <a:lnTo>
                    <a:pt x="1047" y="964"/>
                  </a:lnTo>
                  <a:lnTo>
                    <a:pt x="1047" y="964"/>
                  </a:lnTo>
                  <a:lnTo>
                    <a:pt x="1047" y="964"/>
                  </a:lnTo>
                  <a:lnTo>
                    <a:pt x="1047" y="964"/>
                  </a:lnTo>
                  <a:lnTo>
                    <a:pt x="1047" y="964"/>
                  </a:lnTo>
                  <a:lnTo>
                    <a:pt x="1047" y="959"/>
                  </a:lnTo>
                  <a:lnTo>
                    <a:pt x="1047" y="959"/>
                  </a:lnTo>
                  <a:lnTo>
                    <a:pt x="1047" y="959"/>
                  </a:lnTo>
                  <a:lnTo>
                    <a:pt x="1047" y="959"/>
                  </a:lnTo>
                  <a:lnTo>
                    <a:pt x="1047" y="954"/>
                  </a:lnTo>
                  <a:lnTo>
                    <a:pt x="1042" y="954"/>
                  </a:lnTo>
                  <a:lnTo>
                    <a:pt x="1042" y="954"/>
                  </a:lnTo>
                  <a:lnTo>
                    <a:pt x="1042" y="954"/>
                  </a:lnTo>
                  <a:lnTo>
                    <a:pt x="1042" y="949"/>
                  </a:lnTo>
                  <a:lnTo>
                    <a:pt x="1042" y="949"/>
                  </a:lnTo>
                  <a:lnTo>
                    <a:pt x="1042" y="949"/>
                  </a:lnTo>
                  <a:lnTo>
                    <a:pt x="1042" y="949"/>
                  </a:lnTo>
                  <a:lnTo>
                    <a:pt x="1036" y="949"/>
                  </a:lnTo>
                  <a:lnTo>
                    <a:pt x="1036" y="944"/>
                  </a:lnTo>
                  <a:lnTo>
                    <a:pt x="1036" y="944"/>
                  </a:lnTo>
                  <a:lnTo>
                    <a:pt x="1036" y="944"/>
                  </a:lnTo>
                  <a:lnTo>
                    <a:pt x="1036" y="944"/>
                  </a:lnTo>
                  <a:lnTo>
                    <a:pt x="1036" y="944"/>
                  </a:lnTo>
                  <a:lnTo>
                    <a:pt x="1036" y="949"/>
                  </a:lnTo>
                  <a:lnTo>
                    <a:pt x="1031" y="949"/>
                  </a:lnTo>
                  <a:lnTo>
                    <a:pt x="1031" y="949"/>
                  </a:lnTo>
                  <a:lnTo>
                    <a:pt x="1026" y="949"/>
                  </a:lnTo>
                  <a:lnTo>
                    <a:pt x="1026" y="949"/>
                  </a:lnTo>
                  <a:lnTo>
                    <a:pt x="1026" y="949"/>
                  </a:lnTo>
                  <a:lnTo>
                    <a:pt x="1021" y="949"/>
                  </a:lnTo>
                  <a:lnTo>
                    <a:pt x="1021" y="949"/>
                  </a:lnTo>
                  <a:lnTo>
                    <a:pt x="1021" y="949"/>
                  </a:lnTo>
                  <a:lnTo>
                    <a:pt x="1016" y="949"/>
                  </a:lnTo>
                  <a:lnTo>
                    <a:pt x="1016" y="949"/>
                  </a:lnTo>
                  <a:lnTo>
                    <a:pt x="1016" y="954"/>
                  </a:lnTo>
                  <a:lnTo>
                    <a:pt x="1010" y="954"/>
                  </a:lnTo>
                  <a:lnTo>
                    <a:pt x="1010" y="954"/>
                  </a:lnTo>
                  <a:lnTo>
                    <a:pt x="1005" y="954"/>
                  </a:lnTo>
                  <a:lnTo>
                    <a:pt x="1005" y="954"/>
                  </a:lnTo>
                  <a:lnTo>
                    <a:pt x="1005" y="954"/>
                  </a:lnTo>
                  <a:lnTo>
                    <a:pt x="1005" y="959"/>
                  </a:lnTo>
                  <a:lnTo>
                    <a:pt x="1005" y="959"/>
                  </a:lnTo>
                  <a:lnTo>
                    <a:pt x="1000" y="964"/>
                  </a:lnTo>
                  <a:lnTo>
                    <a:pt x="1000" y="964"/>
                  </a:lnTo>
                  <a:lnTo>
                    <a:pt x="1000" y="964"/>
                  </a:lnTo>
                  <a:lnTo>
                    <a:pt x="1000" y="964"/>
                  </a:lnTo>
                  <a:lnTo>
                    <a:pt x="995" y="964"/>
                  </a:lnTo>
                  <a:lnTo>
                    <a:pt x="995" y="964"/>
                  </a:lnTo>
                  <a:lnTo>
                    <a:pt x="995" y="964"/>
                  </a:lnTo>
                  <a:lnTo>
                    <a:pt x="995" y="964"/>
                  </a:lnTo>
                  <a:lnTo>
                    <a:pt x="995" y="964"/>
                  </a:lnTo>
                  <a:lnTo>
                    <a:pt x="995" y="970"/>
                  </a:lnTo>
                  <a:lnTo>
                    <a:pt x="995" y="970"/>
                  </a:lnTo>
                  <a:lnTo>
                    <a:pt x="995" y="970"/>
                  </a:lnTo>
                  <a:lnTo>
                    <a:pt x="995" y="975"/>
                  </a:lnTo>
                  <a:lnTo>
                    <a:pt x="995" y="975"/>
                  </a:lnTo>
                  <a:lnTo>
                    <a:pt x="995" y="975"/>
                  </a:lnTo>
                  <a:lnTo>
                    <a:pt x="995" y="980"/>
                  </a:lnTo>
                  <a:lnTo>
                    <a:pt x="995" y="980"/>
                  </a:lnTo>
                  <a:lnTo>
                    <a:pt x="995" y="980"/>
                  </a:lnTo>
                  <a:lnTo>
                    <a:pt x="995" y="980"/>
                  </a:lnTo>
                  <a:lnTo>
                    <a:pt x="995" y="985"/>
                  </a:lnTo>
                  <a:lnTo>
                    <a:pt x="995" y="985"/>
                  </a:lnTo>
                  <a:lnTo>
                    <a:pt x="995" y="985"/>
                  </a:lnTo>
                  <a:lnTo>
                    <a:pt x="995" y="985"/>
                  </a:lnTo>
                  <a:lnTo>
                    <a:pt x="995" y="990"/>
                  </a:lnTo>
                  <a:lnTo>
                    <a:pt x="995" y="990"/>
                  </a:lnTo>
                  <a:lnTo>
                    <a:pt x="990" y="990"/>
                  </a:lnTo>
                  <a:lnTo>
                    <a:pt x="990" y="996"/>
                  </a:lnTo>
                  <a:lnTo>
                    <a:pt x="990" y="996"/>
                  </a:lnTo>
                  <a:lnTo>
                    <a:pt x="990" y="996"/>
                  </a:lnTo>
                  <a:lnTo>
                    <a:pt x="990" y="996"/>
                  </a:lnTo>
                  <a:lnTo>
                    <a:pt x="990" y="996"/>
                  </a:lnTo>
                  <a:lnTo>
                    <a:pt x="990" y="1001"/>
                  </a:lnTo>
                  <a:lnTo>
                    <a:pt x="990" y="1001"/>
                  </a:lnTo>
                  <a:lnTo>
                    <a:pt x="990" y="1001"/>
                  </a:lnTo>
                  <a:lnTo>
                    <a:pt x="990" y="1001"/>
                  </a:lnTo>
                  <a:lnTo>
                    <a:pt x="985" y="1001"/>
                  </a:lnTo>
                  <a:lnTo>
                    <a:pt x="985" y="1001"/>
                  </a:lnTo>
                  <a:lnTo>
                    <a:pt x="985" y="1001"/>
                  </a:lnTo>
                  <a:lnTo>
                    <a:pt x="985" y="1006"/>
                  </a:lnTo>
                  <a:lnTo>
                    <a:pt x="979" y="1006"/>
                  </a:lnTo>
                  <a:lnTo>
                    <a:pt x="979" y="1006"/>
                  </a:lnTo>
                  <a:lnTo>
                    <a:pt x="979" y="1006"/>
                  </a:lnTo>
                  <a:lnTo>
                    <a:pt x="974" y="1006"/>
                  </a:lnTo>
                  <a:lnTo>
                    <a:pt x="974" y="1011"/>
                  </a:lnTo>
                  <a:lnTo>
                    <a:pt x="974" y="1011"/>
                  </a:lnTo>
                  <a:lnTo>
                    <a:pt x="969" y="1011"/>
                  </a:lnTo>
                  <a:lnTo>
                    <a:pt x="969" y="1011"/>
                  </a:lnTo>
                  <a:lnTo>
                    <a:pt x="969" y="1011"/>
                  </a:lnTo>
                  <a:lnTo>
                    <a:pt x="969" y="1016"/>
                  </a:lnTo>
                  <a:lnTo>
                    <a:pt x="969" y="1016"/>
                  </a:lnTo>
                  <a:lnTo>
                    <a:pt x="969" y="1016"/>
                  </a:lnTo>
                  <a:lnTo>
                    <a:pt x="969" y="1016"/>
                  </a:lnTo>
                  <a:lnTo>
                    <a:pt x="969" y="1021"/>
                  </a:lnTo>
                  <a:lnTo>
                    <a:pt x="969" y="1021"/>
                  </a:lnTo>
                  <a:lnTo>
                    <a:pt x="969" y="1021"/>
                  </a:lnTo>
                  <a:lnTo>
                    <a:pt x="969" y="1021"/>
                  </a:lnTo>
                  <a:lnTo>
                    <a:pt x="969" y="1027"/>
                  </a:lnTo>
                  <a:lnTo>
                    <a:pt x="969" y="1027"/>
                  </a:lnTo>
                  <a:lnTo>
                    <a:pt x="969" y="1027"/>
                  </a:lnTo>
                  <a:lnTo>
                    <a:pt x="969" y="1027"/>
                  </a:lnTo>
                  <a:lnTo>
                    <a:pt x="969" y="1032"/>
                  </a:lnTo>
                  <a:lnTo>
                    <a:pt x="969" y="1032"/>
                  </a:lnTo>
                  <a:lnTo>
                    <a:pt x="969" y="1032"/>
                  </a:lnTo>
                  <a:lnTo>
                    <a:pt x="969" y="1037"/>
                  </a:lnTo>
                  <a:lnTo>
                    <a:pt x="969" y="1037"/>
                  </a:lnTo>
                  <a:lnTo>
                    <a:pt x="969" y="1037"/>
                  </a:lnTo>
                  <a:lnTo>
                    <a:pt x="969" y="1042"/>
                  </a:lnTo>
                  <a:lnTo>
                    <a:pt x="974" y="1042"/>
                  </a:lnTo>
                  <a:lnTo>
                    <a:pt x="974" y="1042"/>
                  </a:lnTo>
                  <a:lnTo>
                    <a:pt x="974" y="1042"/>
                  </a:lnTo>
                  <a:lnTo>
                    <a:pt x="974" y="1042"/>
                  </a:lnTo>
                  <a:lnTo>
                    <a:pt x="974" y="1047"/>
                  </a:lnTo>
                  <a:lnTo>
                    <a:pt x="974" y="1047"/>
                  </a:lnTo>
                  <a:lnTo>
                    <a:pt x="974" y="1047"/>
                  </a:lnTo>
                  <a:lnTo>
                    <a:pt x="979" y="1047"/>
                  </a:lnTo>
                  <a:lnTo>
                    <a:pt x="979" y="1053"/>
                  </a:lnTo>
                  <a:lnTo>
                    <a:pt x="979" y="1053"/>
                  </a:lnTo>
                  <a:lnTo>
                    <a:pt x="979" y="1053"/>
                  </a:lnTo>
                  <a:lnTo>
                    <a:pt x="979" y="1053"/>
                  </a:lnTo>
                  <a:lnTo>
                    <a:pt x="979" y="1053"/>
                  </a:lnTo>
                  <a:lnTo>
                    <a:pt x="979" y="1058"/>
                  </a:lnTo>
                  <a:lnTo>
                    <a:pt x="985" y="1058"/>
                  </a:lnTo>
                  <a:lnTo>
                    <a:pt x="985" y="1058"/>
                  </a:lnTo>
                  <a:lnTo>
                    <a:pt x="985" y="1058"/>
                  </a:lnTo>
                  <a:lnTo>
                    <a:pt x="985" y="1063"/>
                  </a:lnTo>
                  <a:lnTo>
                    <a:pt x="985" y="1063"/>
                  </a:lnTo>
                  <a:lnTo>
                    <a:pt x="985" y="1063"/>
                  </a:lnTo>
                  <a:lnTo>
                    <a:pt x="990" y="1063"/>
                  </a:lnTo>
                  <a:lnTo>
                    <a:pt x="990" y="1068"/>
                  </a:lnTo>
                  <a:lnTo>
                    <a:pt x="990" y="1068"/>
                  </a:lnTo>
                  <a:lnTo>
                    <a:pt x="990" y="1068"/>
                  </a:lnTo>
                  <a:lnTo>
                    <a:pt x="995" y="1073"/>
                  </a:lnTo>
                  <a:lnTo>
                    <a:pt x="995" y="1073"/>
                  </a:lnTo>
                  <a:lnTo>
                    <a:pt x="995" y="1073"/>
                  </a:lnTo>
                  <a:lnTo>
                    <a:pt x="995" y="1073"/>
                  </a:lnTo>
                  <a:lnTo>
                    <a:pt x="995" y="1078"/>
                  </a:lnTo>
                  <a:lnTo>
                    <a:pt x="995" y="1078"/>
                  </a:lnTo>
                  <a:lnTo>
                    <a:pt x="995" y="1078"/>
                  </a:lnTo>
                  <a:lnTo>
                    <a:pt x="995" y="1078"/>
                  </a:lnTo>
                  <a:lnTo>
                    <a:pt x="990" y="1078"/>
                  </a:lnTo>
                  <a:lnTo>
                    <a:pt x="990" y="1078"/>
                  </a:lnTo>
                  <a:lnTo>
                    <a:pt x="990" y="1078"/>
                  </a:lnTo>
                  <a:lnTo>
                    <a:pt x="990" y="1078"/>
                  </a:lnTo>
                  <a:lnTo>
                    <a:pt x="985" y="1078"/>
                  </a:lnTo>
                  <a:lnTo>
                    <a:pt x="985" y="1078"/>
                  </a:lnTo>
                  <a:lnTo>
                    <a:pt x="985" y="1084"/>
                  </a:lnTo>
                  <a:lnTo>
                    <a:pt x="985" y="1084"/>
                  </a:lnTo>
                  <a:lnTo>
                    <a:pt x="979" y="1084"/>
                  </a:lnTo>
                  <a:lnTo>
                    <a:pt x="979" y="1084"/>
                  </a:lnTo>
                  <a:lnTo>
                    <a:pt x="974" y="1084"/>
                  </a:lnTo>
                  <a:lnTo>
                    <a:pt x="974" y="1078"/>
                  </a:lnTo>
                  <a:lnTo>
                    <a:pt x="974" y="1078"/>
                  </a:lnTo>
                  <a:lnTo>
                    <a:pt x="974" y="1084"/>
                  </a:lnTo>
                  <a:lnTo>
                    <a:pt x="974" y="1084"/>
                  </a:lnTo>
                  <a:lnTo>
                    <a:pt x="974" y="1078"/>
                  </a:lnTo>
                  <a:lnTo>
                    <a:pt x="974" y="1078"/>
                  </a:lnTo>
                  <a:lnTo>
                    <a:pt x="974" y="1078"/>
                  </a:lnTo>
                  <a:lnTo>
                    <a:pt x="969" y="1078"/>
                  </a:lnTo>
                  <a:lnTo>
                    <a:pt x="969" y="1078"/>
                  </a:lnTo>
                  <a:lnTo>
                    <a:pt x="969" y="1078"/>
                  </a:lnTo>
                  <a:lnTo>
                    <a:pt x="969" y="1073"/>
                  </a:lnTo>
                  <a:lnTo>
                    <a:pt x="969" y="1073"/>
                  </a:lnTo>
                  <a:lnTo>
                    <a:pt x="969" y="1073"/>
                  </a:lnTo>
                  <a:lnTo>
                    <a:pt x="964" y="1073"/>
                  </a:lnTo>
                  <a:lnTo>
                    <a:pt x="964" y="1073"/>
                  </a:lnTo>
                  <a:lnTo>
                    <a:pt x="964" y="1078"/>
                  </a:lnTo>
                  <a:lnTo>
                    <a:pt x="964" y="1078"/>
                  </a:lnTo>
                  <a:lnTo>
                    <a:pt x="964" y="1078"/>
                  </a:lnTo>
                  <a:lnTo>
                    <a:pt x="964" y="1078"/>
                  </a:lnTo>
                  <a:lnTo>
                    <a:pt x="964" y="1078"/>
                  </a:lnTo>
                  <a:lnTo>
                    <a:pt x="964" y="1078"/>
                  </a:lnTo>
                  <a:lnTo>
                    <a:pt x="959" y="1078"/>
                  </a:lnTo>
                  <a:lnTo>
                    <a:pt x="959" y="1078"/>
                  </a:lnTo>
                  <a:lnTo>
                    <a:pt x="959" y="1078"/>
                  </a:lnTo>
                  <a:lnTo>
                    <a:pt x="959" y="1078"/>
                  </a:lnTo>
                  <a:lnTo>
                    <a:pt x="953" y="1078"/>
                  </a:lnTo>
                  <a:lnTo>
                    <a:pt x="953" y="1078"/>
                  </a:lnTo>
                  <a:lnTo>
                    <a:pt x="953" y="1078"/>
                  </a:lnTo>
                  <a:lnTo>
                    <a:pt x="953" y="1078"/>
                  </a:lnTo>
                  <a:lnTo>
                    <a:pt x="953" y="1078"/>
                  </a:lnTo>
                  <a:lnTo>
                    <a:pt x="948" y="1078"/>
                  </a:lnTo>
                  <a:lnTo>
                    <a:pt x="948" y="1078"/>
                  </a:lnTo>
                  <a:lnTo>
                    <a:pt x="948" y="1078"/>
                  </a:lnTo>
                  <a:lnTo>
                    <a:pt x="948" y="1078"/>
                  </a:lnTo>
                  <a:lnTo>
                    <a:pt x="948" y="1084"/>
                  </a:lnTo>
                  <a:lnTo>
                    <a:pt x="948" y="1084"/>
                  </a:lnTo>
                  <a:lnTo>
                    <a:pt x="948" y="1078"/>
                  </a:lnTo>
                  <a:lnTo>
                    <a:pt x="948" y="1078"/>
                  </a:lnTo>
                  <a:lnTo>
                    <a:pt x="948" y="1078"/>
                  </a:lnTo>
                  <a:lnTo>
                    <a:pt x="943" y="1078"/>
                  </a:lnTo>
                  <a:lnTo>
                    <a:pt x="943" y="1078"/>
                  </a:lnTo>
                  <a:lnTo>
                    <a:pt x="948" y="1078"/>
                  </a:lnTo>
                  <a:lnTo>
                    <a:pt x="948" y="1073"/>
                  </a:lnTo>
                  <a:lnTo>
                    <a:pt x="948" y="1073"/>
                  </a:lnTo>
                  <a:lnTo>
                    <a:pt x="948" y="1073"/>
                  </a:lnTo>
                  <a:lnTo>
                    <a:pt x="948" y="1073"/>
                  </a:lnTo>
                  <a:lnTo>
                    <a:pt x="943" y="1073"/>
                  </a:lnTo>
                  <a:lnTo>
                    <a:pt x="943" y="1073"/>
                  </a:lnTo>
                  <a:lnTo>
                    <a:pt x="943" y="1073"/>
                  </a:lnTo>
                  <a:lnTo>
                    <a:pt x="943" y="1073"/>
                  </a:lnTo>
                  <a:lnTo>
                    <a:pt x="938" y="1073"/>
                  </a:lnTo>
                  <a:lnTo>
                    <a:pt x="938" y="1073"/>
                  </a:lnTo>
                  <a:lnTo>
                    <a:pt x="938" y="1073"/>
                  </a:lnTo>
                  <a:lnTo>
                    <a:pt x="938" y="1073"/>
                  </a:lnTo>
                  <a:lnTo>
                    <a:pt x="938" y="1068"/>
                  </a:lnTo>
                  <a:lnTo>
                    <a:pt x="943" y="1068"/>
                  </a:lnTo>
                  <a:lnTo>
                    <a:pt x="943" y="1068"/>
                  </a:lnTo>
                  <a:lnTo>
                    <a:pt x="943" y="1068"/>
                  </a:lnTo>
                  <a:lnTo>
                    <a:pt x="938" y="1063"/>
                  </a:lnTo>
                  <a:lnTo>
                    <a:pt x="938" y="1068"/>
                  </a:lnTo>
                  <a:lnTo>
                    <a:pt x="938" y="1068"/>
                  </a:lnTo>
                  <a:lnTo>
                    <a:pt x="938" y="1063"/>
                  </a:lnTo>
                  <a:lnTo>
                    <a:pt x="938" y="1063"/>
                  </a:lnTo>
                  <a:lnTo>
                    <a:pt x="938" y="1063"/>
                  </a:lnTo>
                  <a:lnTo>
                    <a:pt x="938" y="1063"/>
                  </a:lnTo>
                  <a:lnTo>
                    <a:pt x="933" y="1063"/>
                  </a:lnTo>
                  <a:lnTo>
                    <a:pt x="933" y="1063"/>
                  </a:lnTo>
                  <a:lnTo>
                    <a:pt x="933" y="1063"/>
                  </a:lnTo>
                  <a:lnTo>
                    <a:pt x="933" y="1063"/>
                  </a:lnTo>
                  <a:lnTo>
                    <a:pt x="933" y="1063"/>
                  </a:lnTo>
                  <a:lnTo>
                    <a:pt x="928" y="1058"/>
                  </a:lnTo>
                  <a:lnTo>
                    <a:pt x="928" y="1058"/>
                  </a:lnTo>
                  <a:lnTo>
                    <a:pt x="933" y="1058"/>
                  </a:lnTo>
                  <a:lnTo>
                    <a:pt x="933" y="1058"/>
                  </a:lnTo>
                  <a:lnTo>
                    <a:pt x="933" y="1058"/>
                  </a:lnTo>
                  <a:lnTo>
                    <a:pt x="933" y="1058"/>
                  </a:lnTo>
                  <a:lnTo>
                    <a:pt x="938" y="1058"/>
                  </a:lnTo>
                  <a:lnTo>
                    <a:pt x="938" y="1053"/>
                  </a:lnTo>
                  <a:lnTo>
                    <a:pt x="938" y="1053"/>
                  </a:lnTo>
                  <a:lnTo>
                    <a:pt x="933" y="1053"/>
                  </a:lnTo>
                  <a:lnTo>
                    <a:pt x="933" y="1053"/>
                  </a:lnTo>
                  <a:lnTo>
                    <a:pt x="933" y="1053"/>
                  </a:lnTo>
                  <a:lnTo>
                    <a:pt x="933" y="1053"/>
                  </a:lnTo>
                  <a:lnTo>
                    <a:pt x="933" y="1053"/>
                  </a:lnTo>
                  <a:lnTo>
                    <a:pt x="933" y="1053"/>
                  </a:lnTo>
                  <a:lnTo>
                    <a:pt x="933" y="1047"/>
                  </a:lnTo>
                  <a:lnTo>
                    <a:pt x="933" y="1047"/>
                  </a:lnTo>
                  <a:lnTo>
                    <a:pt x="928" y="1047"/>
                  </a:lnTo>
                  <a:lnTo>
                    <a:pt x="928" y="1047"/>
                  </a:lnTo>
                  <a:lnTo>
                    <a:pt x="928" y="1047"/>
                  </a:lnTo>
                  <a:lnTo>
                    <a:pt x="922" y="1047"/>
                  </a:lnTo>
                  <a:lnTo>
                    <a:pt x="922" y="1047"/>
                  </a:lnTo>
                  <a:lnTo>
                    <a:pt x="922" y="1047"/>
                  </a:lnTo>
                  <a:lnTo>
                    <a:pt x="917" y="1047"/>
                  </a:lnTo>
                  <a:lnTo>
                    <a:pt x="917" y="1042"/>
                  </a:lnTo>
                  <a:lnTo>
                    <a:pt x="917" y="1042"/>
                  </a:lnTo>
                  <a:lnTo>
                    <a:pt x="917" y="1042"/>
                  </a:lnTo>
                  <a:lnTo>
                    <a:pt x="917" y="1042"/>
                  </a:lnTo>
                  <a:lnTo>
                    <a:pt x="917" y="1042"/>
                  </a:lnTo>
                  <a:lnTo>
                    <a:pt x="912" y="1042"/>
                  </a:lnTo>
                  <a:lnTo>
                    <a:pt x="912" y="1042"/>
                  </a:lnTo>
                  <a:lnTo>
                    <a:pt x="912" y="1042"/>
                  </a:lnTo>
                  <a:lnTo>
                    <a:pt x="907" y="1042"/>
                  </a:lnTo>
                  <a:lnTo>
                    <a:pt x="907" y="1042"/>
                  </a:lnTo>
                  <a:lnTo>
                    <a:pt x="907" y="1037"/>
                  </a:lnTo>
                  <a:lnTo>
                    <a:pt x="907" y="1037"/>
                  </a:lnTo>
                  <a:lnTo>
                    <a:pt x="912" y="1037"/>
                  </a:lnTo>
                  <a:lnTo>
                    <a:pt x="912" y="1037"/>
                  </a:lnTo>
                  <a:lnTo>
                    <a:pt x="907" y="1037"/>
                  </a:lnTo>
                  <a:lnTo>
                    <a:pt x="907" y="1037"/>
                  </a:lnTo>
                  <a:lnTo>
                    <a:pt x="907" y="1032"/>
                  </a:lnTo>
                  <a:lnTo>
                    <a:pt x="902" y="1032"/>
                  </a:lnTo>
                  <a:lnTo>
                    <a:pt x="902" y="1032"/>
                  </a:lnTo>
                  <a:lnTo>
                    <a:pt x="902" y="1032"/>
                  </a:lnTo>
                  <a:lnTo>
                    <a:pt x="902" y="1032"/>
                  </a:lnTo>
                  <a:lnTo>
                    <a:pt x="907" y="1032"/>
                  </a:lnTo>
                  <a:lnTo>
                    <a:pt x="907" y="1027"/>
                  </a:lnTo>
                  <a:lnTo>
                    <a:pt x="907" y="1027"/>
                  </a:lnTo>
                  <a:lnTo>
                    <a:pt x="907" y="1027"/>
                  </a:lnTo>
                  <a:lnTo>
                    <a:pt x="907" y="1027"/>
                  </a:lnTo>
                  <a:lnTo>
                    <a:pt x="902" y="1027"/>
                  </a:lnTo>
                  <a:lnTo>
                    <a:pt x="902" y="1032"/>
                  </a:lnTo>
                  <a:lnTo>
                    <a:pt x="902" y="1027"/>
                  </a:lnTo>
                  <a:lnTo>
                    <a:pt x="902" y="1027"/>
                  </a:lnTo>
                  <a:lnTo>
                    <a:pt x="902" y="1027"/>
                  </a:lnTo>
                  <a:lnTo>
                    <a:pt x="902" y="1027"/>
                  </a:lnTo>
                  <a:lnTo>
                    <a:pt x="902" y="1021"/>
                  </a:lnTo>
                  <a:lnTo>
                    <a:pt x="902" y="1021"/>
                  </a:lnTo>
                  <a:lnTo>
                    <a:pt x="902" y="1021"/>
                  </a:lnTo>
                  <a:lnTo>
                    <a:pt x="902" y="1021"/>
                  </a:lnTo>
                  <a:lnTo>
                    <a:pt x="902" y="1021"/>
                  </a:lnTo>
                  <a:lnTo>
                    <a:pt x="896" y="1021"/>
                  </a:lnTo>
                  <a:lnTo>
                    <a:pt x="896" y="1016"/>
                  </a:lnTo>
                  <a:lnTo>
                    <a:pt x="896" y="1016"/>
                  </a:lnTo>
                  <a:lnTo>
                    <a:pt x="891" y="1016"/>
                  </a:lnTo>
                  <a:lnTo>
                    <a:pt x="891" y="1021"/>
                  </a:lnTo>
                  <a:lnTo>
                    <a:pt x="891" y="1021"/>
                  </a:lnTo>
                  <a:lnTo>
                    <a:pt x="891" y="1021"/>
                  </a:lnTo>
                  <a:lnTo>
                    <a:pt x="891" y="1021"/>
                  </a:lnTo>
                  <a:lnTo>
                    <a:pt x="891" y="1021"/>
                  </a:lnTo>
                  <a:lnTo>
                    <a:pt x="891" y="1016"/>
                  </a:lnTo>
                  <a:lnTo>
                    <a:pt x="891" y="1016"/>
                  </a:lnTo>
                  <a:lnTo>
                    <a:pt x="886" y="1016"/>
                  </a:lnTo>
                  <a:lnTo>
                    <a:pt x="886" y="1016"/>
                  </a:lnTo>
                  <a:lnTo>
                    <a:pt x="886" y="1016"/>
                  </a:lnTo>
                  <a:lnTo>
                    <a:pt x="886" y="1016"/>
                  </a:lnTo>
                  <a:lnTo>
                    <a:pt x="886" y="1016"/>
                  </a:lnTo>
                  <a:lnTo>
                    <a:pt x="886" y="1011"/>
                  </a:lnTo>
                  <a:lnTo>
                    <a:pt x="886" y="1011"/>
                  </a:lnTo>
                  <a:lnTo>
                    <a:pt x="886" y="1011"/>
                  </a:lnTo>
                  <a:lnTo>
                    <a:pt x="886" y="1011"/>
                  </a:lnTo>
                  <a:lnTo>
                    <a:pt x="886" y="1006"/>
                  </a:lnTo>
                  <a:lnTo>
                    <a:pt x="886" y="1006"/>
                  </a:lnTo>
                  <a:lnTo>
                    <a:pt x="881" y="1006"/>
                  </a:lnTo>
                  <a:lnTo>
                    <a:pt x="881" y="1006"/>
                  </a:lnTo>
                  <a:lnTo>
                    <a:pt x="881" y="1006"/>
                  </a:lnTo>
                  <a:lnTo>
                    <a:pt x="881" y="1011"/>
                  </a:lnTo>
                  <a:lnTo>
                    <a:pt x="881" y="1011"/>
                  </a:lnTo>
                  <a:lnTo>
                    <a:pt x="876" y="1011"/>
                  </a:lnTo>
                  <a:lnTo>
                    <a:pt x="876" y="1006"/>
                  </a:lnTo>
                  <a:lnTo>
                    <a:pt x="876" y="1006"/>
                  </a:lnTo>
                  <a:lnTo>
                    <a:pt x="876" y="1006"/>
                  </a:lnTo>
                  <a:lnTo>
                    <a:pt x="876" y="1006"/>
                  </a:lnTo>
                  <a:lnTo>
                    <a:pt x="876" y="1006"/>
                  </a:lnTo>
                  <a:lnTo>
                    <a:pt x="876" y="1001"/>
                  </a:lnTo>
                  <a:lnTo>
                    <a:pt x="876" y="1001"/>
                  </a:lnTo>
                  <a:lnTo>
                    <a:pt x="876" y="1001"/>
                  </a:lnTo>
                  <a:lnTo>
                    <a:pt x="876" y="1001"/>
                  </a:lnTo>
                  <a:lnTo>
                    <a:pt x="876" y="1001"/>
                  </a:lnTo>
                  <a:lnTo>
                    <a:pt x="871" y="1001"/>
                  </a:lnTo>
                  <a:lnTo>
                    <a:pt x="871" y="1001"/>
                  </a:lnTo>
                  <a:lnTo>
                    <a:pt x="871" y="1001"/>
                  </a:lnTo>
                  <a:lnTo>
                    <a:pt x="871" y="1001"/>
                  </a:lnTo>
                  <a:lnTo>
                    <a:pt x="871" y="1006"/>
                  </a:lnTo>
                  <a:lnTo>
                    <a:pt x="871" y="1006"/>
                  </a:lnTo>
                  <a:lnTo>
                    <a:pt x="871" y="1006"/>
                  </a:lnTo>
                  <a:lnTo>
                    <a:pt x="871" y="1006"/>
                  </a:lnTo>
                  <a:lnTo>
                    <a:pt x="871" y="1006"/>
                  </a:lnTo>
                  <a:lnTo>
                    <a:pt x="865" y="1006"/>
                  </a:lnTo>
                  <a:lnTo>
                    <a:pt x="865" y="1006"/>
                  </a:lnTo>
                  <a:lnTo>
                    <a:pt x="865" y="1006"/>
                  </a:lnTo>
                  <a:lnTo>
                    <a:pt x="865" y="1006"/>
                  </a:lnTo>
                  <a:lnTo>
                    <a:pt x="865" y="1006"/>
                  </a:lnTo>
                  <a:lnTo>
                    <a:pt x="860" y="1006"/>
                  </a:lnTo>
                  <a:lnTo>
                    <a:pt x="860" y="1006"/>
                  </a:lnTo>
                  <a:lnTo>
                    <a:pt x="860" y="1006"/>
                  </a:lnTo>
                  <a:lnTo>
                    <a:pt x="860" y="1006"/>
                  </a:lnTo>
                  <a:lnTo>
                    <a:pt x="860" y="1006"/>
                  </a:lnTo>
                  <a:lnTo>
                    <a:pt x="860" y="1006"/>
                  </a:lnTo>
                  <a:lnTo>
                    <a:pt x="860" y="1006"/>
                  </a:lnTo>
                  <a:lnTo>
                    <a:pt x="860" y="1006"/>
                  </a:lnTo>
                  <a:lnTo>
                    <a:pt x="860" y="1006"/>
                  </a:lnTo>
                  <a:lnTo>
                    <a:pt x="860" y="1006"/>
                  </a:lnTo>
                  <a:lnTo>
                    <a:pt x="860" y="1001"/>
                  </a:lnTo>
                  <a:lnTo>
                    <a:pt x="860" y="1001"/>
                  </a:lnTo>
                  <a:lnTo>
                    <a:pt x="860" y="1001"/>
                  </a:lnTo>
                  <a:lnTo>
                    <a:pt x="860" y="1001"/>
                  </a:lnTo>
                  <a:lnTo>
                    <a:pt x="860" y="1001"/>
                  </a:lnTo>
                  <a:lnTo>
                    <a:pt x="855" y="1001"/>
                  </a:lnTo>
                  <a:lnTo>
                    <a:pt x="855" y="1001"/>
                  </a:lnTo>
                  <a:lnTo>
                    <a:pt x="855" y="1001"/>
                  </a:lnTo>
                  <a:lnTo>
                    <a:pt x="855" y="1001"/>
                  </a:lnTo>
                  <a:lnTo>
                    <a:pt x="855" y="1001"/>
                  </a:lnTo>
                  <a:lnTo>
                    <a:pt x="855" y="1001"/>
                  </a:lnTo>
                  <a:lnTo>
                    <a:pt x="860" y="996"/>
                  </a:lnTo>
                  <a:lnTo>
                    <a:pt x="860" y="996"/>
                  </a:lnTo>
                  <a:lnTo>
                    <a:pt x="855" y="996"/>
                  </a:lnTo>
                  <a:lnTo>
                    <a:pt x="855" y="996"/>
                  </a:lnTo>
                  <a:lnTo>
                    <a:pt x="855" y="996"/>
                  </a:lnTo>
                  <a:lnTo>
                    <a:pt x="855" y="996"/>
                  </a:lnTo>
                  <a:lnTo>
                    <a:pt x="855" y="990"/>
                  </a:lnTo>
                  <a:lnTo>
                    <a:pt x="855" y="990"/>
                  </a:lnTo>
                  <a:lnTo>
                    <a:pt x="855" y="990"/>
                  </a:lnTo>
                  <a:lnTo>
                    <a:pt x="855" y="990"/>
                  </a:lnTo>
                  <a:lnTo>
                    <a:pt x="855" y="990"/>
                  </a:lnTo>
                  <a:lnTo>
                    <a:pt x="855" y="990"/>
                  </a:lnTo>
                  <a:lnTo>
                    <a:pt x="850" y="990"/>
                  </a:lnTo>
                  <a:lnTo>
                    <a:pt x="850" y="990"/>
                  </a:lnTo>
                  <a:lnTo>
                    <a:pt x="850" y="985"/>
                  </a:lnTo>
                  <a:lnTo>
                    <a:pt x="845" y="985"/>
                  </a:lnTo>
                  <a:lnTo>
                    <a:pt x="845" y="985"/>
                  </a:lnTo>
                  <a:lnTo>
                    <a:pt x="845" y="985"/>
                  </a:lnTo>
                  <a:lnTo>
                    <a:pt x="839" y="980"/>
                  </a:lnTo>
                  <a:lnTo>
                    <a:pt x="839" y="985"/>
                  </a:lnTo>
                  <a:lnTo>
                    <a:pt x="839" y="985"/>
                  </a:lnTo>
                  <a:lnTo>
                    <a:pt x="839" y="985"/>
                  </a:lnTo>
                  <a:lnTo>
                    <a:pt x="839" y="985"/>
                  </a:lnTo>
                  <a:lnTo>
                    <a:pt x="839" y="990"/>
                  </a:lnTo>
                  <a:lnTo>
                    <a:pt x="839" y="990"/>
                  </a:lnTo>
                  <a:lnTo>
                    <a:pt x="834" y="990"/>
                  </a:lnTo>
                  <a:lnTo>
                    <a:pt x="834" y="990"/>
                  </a:lnTo>
                  <a:lnTo>
                    <a:pt x="834" y="990"/>
                  </a:lnTo>
                  <a:lnTo>
                    <a:pt x="834" y="990"/>
                  </a:lnTo>
                  <a:lnTo>
                    <a:pt x="834" y="990"/>
                  </a:lnTo>
                  <a:lnTo>
                    <a:pt x="834" y="990"/>
                  </a:lnTo>
                  <a:lnTo>
                    <a:pt x="829" y="990"/>
                  </a:lnTo>
                  <a:lnTo>
                    <a:pt x="829" y="996"/>
                  </a:lnTo>
                  <a:lnTo>
                    <a:pt x="829" y="996"/>
                  </a:lnTo>
                  <a:lnTo>
                    <a:pt x="829" y="996"/>
                  </a:lnTo>
                  <a:lnTo>
                    <a:pt x="824" y="996"/>
                  </a:lnTo>
                  <a:lnTo>
                    <a:pt x="824" y="996"/>
                  </a:lnTo>
                  <a:lnTo>
                    <a:pt x="824" y="990"/>
                  </a:lnTo>
                  <a:lnTo>
                    <a:pt x="824" y="990"/>
                  </a:lnTo>
                  <a:lnTo>
                    <a:pt x="819" y="990"/>
                  </a:lnTo>
                  <a:lnTo>
                    <a:pt x="819" y="996"/>
                  </a:lnTo>
                  <a:lnTo>
                    <a:pt x="819" y="996"/>
                  </a:lnTo>
                  <a:lnTo>
                    <a:pt x="819" y="996"/>
                  </a:lnTo>
                  <a:lnTo>
                    <a:pt x="819" y="996"/>
                  </a:lnTo>
                  <a:lnTo>
                    <a:pt x="813" y="996"/>
                  </a:lnTo>
                  <a:lnTo>
                    <a:pt x="813" y="996"/>
                  </a:lnTo>
                  <a:lnTo>
                    <a:pt x="813" y="990"/>
                  </a:lnTo>
                  <a:lnTo>
                    <a:pt x="813" y="990"/>
                  </a:lnTo>
                  <a:lnTo>
                    <a:pt x="813" y="990"/>
                  </a:lnTo>
                  <a:lnTo>
                    <a:pt x="808" y="990"/>
                  </a:lnTo>
                  <a:lnTo>
                    <a:pt x="808" y="990"/>
                  </a:lnTo>
                  <a:lnTo>
                    <a:pt x="808" y="990"/>
                  </a:lnTo>
                  <a:lnTo>
                    <a:pt x="808" y="985"/>
                  </a:lnTo>
                  <a:lnTo>
                    <a:pt x="808" y="985"/>
                  </a:lnTo>
                  <a:lnTo>
                    <a:pt x="808" y="985"/>
                  </a:lnTo>
                  <a:lnTo>
                    <a:pt x="803" y="985"/>
                  </a:lnTo>
                  <a:lnTo>
                    <a:pt x="803" y="985"/>
                  </a:lnTo>
                  <a:lnTo>
                    <a:pt x="803" y="985"/>
                  </a:lnTo>
                  <a:lnTo>
                    <a:pt x="803" y="985"/>
                  </a:lnTo>
                  <a:lnTo>
                    <a:pt x="803" y="985"/>
                  </a:lnTo>
                  <a:lnTo>
                    <a:pt x="798" y="985"/>
                  </a:lnTo>
                  <a:lnTo>
                    <a:pt x="798" y="985"/>
                  </a:lnTo>
                  <a:lnTo>
                    <a:pt x="798" y="980"/>
                  </a:lnTo>
                  <a:lnTo>
                    <a:pt x="798" y="980"/>
                  </a:lnTo>
                  <a:lnTo>
                    <a:pt x="798" y="980"/>
                  </a:lnTo>
                  <a:lnTo>
                    <a:pt x="798" y="980"/>
                  </a:lnTo>
                  <a:lnTo>
                    <a:pt x="793" y="980"/>
                  </a:lnTo>
                  <a:lnTo>
                    <a:pt x="793" y="980"/>
                  </a:lnTo>
                  <a:lnTo>
                    <a:pt x="793" y="980"/>
                  </a:lnTo>
                  <a:lnTo>
                    <a:pt x="793" y="980"/>
                  </a:lnTo>
                  <a:lnTo>
                    <a:pt x="788" y="980"/>
                  </a:lnTo>
                  <a:lnTo>
                    <a:pt x="788" y="980"/>
                  </a:lnTo>
                  <a:lnTo>
                    <a:pt x="788" y="980"/>
                  </a:lnTo>
                  <a:lnTo>
                    <a:pt x="788" y="980"/>
                  </a:lnTo>
                  <a:lnTo>
                    <a:pt x="788" y="980"/>
                  </a:lnTo>
                  <a:lnTo>
                    <a:pt x="788" y="980"/>
                  </a:lnTo>
                  <a:lnTo>
                    <a:pt x="782" y="985"/>
                  </a:lnTo>
                  <a:lnTo>
                    <a:pt x="782" y="985"/>
                  </a:lnTo>
                  <a:lnTo>
                    <a:pt x="782" y="985"/>
                  </a:lnTo>
                  <a:lnTo>
                    <a:pt x="777" y="985"/>
                  </a:lnTo>
                  <a:lnTo>
                    <a:pt x="777" y="985"/>
                  </a:lnTo>
                  <a:lnTo>
                    <a:pt x="777" y="985"/>
                  </a:lnTo>
                  <a:lnTo>
                    <a:pt x="777" y="985"/>
                  </a:lnTo>
                  <a:lnTo>
                    <a:pt x="777" y="990"/>
                  </a:lnTo>
                  <a:lnTo>
                    <a:pt x="777" y="990"/>
                  </a:lnTo>
                  <a:lnTo>
                    <a:pt x="777" y="990"/>
                  </a:lnTo>
                  <a:lnTo>
                    <a:pt x="772" y="990"/>
                  </a:lnTo>
                  <a:lnTo>
                    <a:pt x="772" y="996"/>
                  </a:lnTo>
                  <a:lnTo>
                    <a:pt x="772" y="996"/>
                  </a:lnTo>
                  <a:lnTo>
                    <a:pt x="772" y="996"/>
                  </a:lnTo>
                  <a:lnTo>
                    <a:pt x="767" y="996"/>
                  </a:lnTo>
                  <a:lnTo>
                    <a:pt x="767" y="996"/>
                  </a:lnTo>
                  <a:lnTo>
                    <a:pt x="767" y="996"/>
                  </a:lnTo>
                  <a:lnTo>
                    <a:pt x="762" y="996"/>
                  </a:lnTo>
                  <a:lnTo>
                    <a:pt x="762" y="996"/>
                  </a:lnTo>
                  <a:lnTo>
                    <a:pt x="762" y="996"/>
                  </a:lnTo>
                  <a:lnTo>
                    <a:pt x="762" y="1001"/>
                  </a:lnTo>
                  <a:lnTo>
                    <a:pt x="762" y="1001"/>
                  </a:lnTo>
                  <a:lnTo>
                    <a:pt x="762" y="1001"/>
                  </a:lnTo>
                  <a:lnTo>
                    <a:pt x="756" y="1006"/>
                  </a:lnTo>
                  <a:lnTo>
                    <a:pt x="756" y="1006"/>
                  </a:lnTo>
                  <a:lnTo>
                    <a:pt x="756" y="1006"/>
                  </a:lnTo>
                  <a:lnTo>
                    <a:pt x="751" y="1006"/>
                  </a:lnTo>
                  <a:lnTo>
                    <a:pt x="751" y="1006"/>
                  </a:lnTo>
                  <a:lnTo>
                    <a:pt x="751" y="1006"/>
                  </a:lnTo>
                  <a:lnTo>
                    <a:pt x="751" y="1006"/>
                  </a:lnTo>
                  <a:lnTo>
                    <a:pt x="751" y="1006"/>
                  </a:lnTo>
                  <a:lnTo>
                    <a:pt x="746" y="1011"/>
                  </a:lnTo>
                  <a:lnTo>
                    <a:pt x="746" y="1011"/>
                  </a:lnTo>
                  <a:lnTo>
                    <a:pt x="746" y="1011"/>
                  </a:lnTo>
                  <a:lnTo>
                    <a:pt x="746" y="1011"/>
                  </a:lnTo>
                  <a:lnTo>
                    <a:pt x="741" y="1011"/>
                  </a:lnTo>
                  <a:lnTo>
                    <a:pt x="741" y="1011"/>
                  </a:lnTo>
                  <a:lnTo>
                    <a:pt x="741" y="1011"/>
                  </a:lnTo>
                  <a:lnTo>
                    <a:pt x="736" y="1011"/>
                  </a:lnTo>
                  <a:lnTo>
                    <a:pt x="736" y="1011"/>
                  </a:lnTo>
                  <a:lnTo>
                    <a:pt x="736" y="1011"/>
                  </a:lnTo>
                  <a:lnTo>
                    <a:pt x="736" y="1011"/>
                  </a:lnTo>
                  <a:lnTo>
                    <a:pt x="736" y="1011"/>
                  </a:lnTo>
                  <a:lnTo>
                    <a:pt x="731" y="1011"/>
                  </a:lnTo>
                  <a:lnTo>
                    <a:pt x="731" y="1006"/>
                  </a:lnTo>
                  <a:lnTo>
                    <a:pt x="731" y="1006"/>
                  </a:lnTo>
                  <a:lnTo>
                    <a:pt x="731" y="1006"/>
                  </a:lnTo>
                  <a:lnTo>
                    <a:pt x="731" y="1001"/>
                  </a:lnTo>
                  <a:lnTo>
                    <a:pt x="731" y="1001"/>
                  </a:lnTo>
                  <a:lnTo>
                    <a:pt x="736" y="1001"/>
                  </a:lnTo>
                  <a:lnTo>
                    <a:pt x="736" y="1001"/>
                  </a:lnTo>
                  <a:lnTo>
                    <a:pt x="736" y="996"/>
                  </a:lnTo>
                  <a:lnTo>
                    <a:pt x="731" y="996"/>
                  </a:lnTo>
                  <a:lnTo>
                    <a:pt x="731" y="996"/>
                  </a:lnTo>
                  <a:lnTo>
                    <a:pt x="731" y="996"/>
                  </a:lnTo>
                  <a:lnTo>
                    <a:pt x="731" y="996"/>
                  </a:lnTo>
                  <a:lnTo>
                    <a:pt x="725" y="996"/>
                  </a:lnTo>
                  <a:lnTo>
                    <a:pt x="725" y="990"/>
                  </a:lnTo>
                  <a:lnTo>
                    <a:pt x="725" y="990"/>
                  </a:lnTo>
                  <a:lnTo>
                    <a:pt x="725" y="990"/>
                  </a:lnTo>
                  <a:lnTo>
                    <a:pt x="725" y="990"/>
                  </a:lnTo>
                  <a:lnTo>
                    <a:pt x="725" y="985"/>
                  </a:lnTo>
                  <a:lnTo>
                    <a:pt x="720" y="985"/>
                  </a:lnTo>
                  <a:lnTo>
                    <a:pt x="720" y="985"/>
                  </a:lnTo>
                  <a:lnTo>
                    <a:pt x="720" y="985"/>
                  </a:lnTo>
                  <a:lnTo>
                    <a:pt x="720" y="985"/>
                  </a:lnTo>
                  <a:lnTo>
                    <a:pt x="720" y="980"/>
                  </a:lnTo>
                  <a:lnTo>
                    <a:pt x="720" y="980"/>
                  </a:lnTo>
                  <a:lnTo>
                    <a:pt x="715" y="980"/>
                  </a:lnTo>
                  <a:lnTo>
                    <a:pt x="715" y="980"/>
                  </a:lnTo>
                  <a:lnTo>
                    <a:pt x="715" y="980"/>
                  </a:lnTo>
                  <a:lnTo>
                    <a:pt x="710" y="980"/>
                  </a:lnTo>
                  <a:lnTo>
                    <a:pt x="710" y="980"/>
                  </a:lnTo>
                  <a:lnTo>
                    <a:pt x="710" y="980"/>
                  </a:lnTo>
                  <a:lnTo>
                    <a:pt x="710" y="980"/>
                  </a:lnTo>
                  <a:lnTo>
                    <a:pt x="710" y="980"/>
                  </a:lnTo>
                  <a:lnTo>
                    <a:pt x="705" y="980"/>
                  </a:lnTo>
                  <a:lnTo>
                    <a:pt x="705" y="980"/>
                  </a:lnTo>
                  <a:lnTo>
                    <a:pt x="705" y="980"/>
                  </a:lnTo>
                  <a:lnTo>
                    <a:pt x="705" y="980"/>
                  </a:lnTo>
                  <a:lnTo>
                    <a:pt x="699" y="980"/>
                  </a:lnTo>
                  <a:lnTo>
                    <a:pt x="699" y="980"/>
                  </a:lnTo>
                  <a:lnTo>
                    <a:pt x="699" y="980"/>
                  </a:lnTo>
                  <a:lnTo>
                    <a:pt x="694" y="980"/>
                  </a:lnTo>
                  <a:lnTo>
                    <a:pt x="694" y="980"/>
                  </a:lnTo>
                  <a:lnTo>
                    <a:pt x="694" y="980"/>
                  </a:lnTo>
                  <a:lnTo>
                    <a:pt x="689" y="980"/>
                  </a:lnTo>
                  <a:lnTo>
                    <a:pt x="689" y="980"/>
                  </a:lnTo>
                  <a:lnTo>
                    <a:pt x="689" y="980"/>
                  </a:lnTo>
                  <a:lnTo>
                    <a:pt x="689" y="980"/>
                  </a:lnTo>
                  <a:lnTo>
                    <a:pt x="684" y="980"/>
                  </a:lnTo>
                  <a:lnTo>
                    <a:pt x="684" y="980"/>
                  </a:lnTo>
                  <a:lnTo>
                    <a:pt x="684" y="980"/>
                  </a:lnTo>
                  <a:lnTo>
                    <a:pt x="684" y="980"/>
                  </a:lnTo>
                  <a:lnTo>
                    <a:pt x="684" y="980"/>
                  </a:lnTo>
                  <a:lnTo>
                    <a:pt x="684" y="980"/>
                  </a:lnTo>
                  <a:lnTo>
                    <a:pt x="684" y="980"/>
                  </a:lnTo>
                  <a:lnTo>
                    <a:pt x="684" y="975"/>
                  </a:lnTo>
                  <a:lnTo>
                    <a:pt x="679" y="975"/>
                  </a:lnTo>
                  <a:lnTo>
                    <a:pt x="679" y="975"/>
                  </a:lnTo>
                  <a:lnTo>
                    <a:pt x="679" y="975"/>
                  </a:lnTo>
                  <a:lnTo>
                    <a:pt x="674" y="975"/>
                  </a:lnTo>
                  <a:lnTo>
                    <a:pt x="674" y="975"/>
                  </a:lnTo>
                  <a:lnTo>
                    <a:pt x="674" y="975"/>
                  </a:lnTo>
                  <a:lnTo>
                    <a:pt x="668" y="975"/>
                  </a:lnTo>
                  <a:lnTo>
                    <a:pt x="668" y="975"/>
                  </a:lnTo>
                  <a:lnTo>
                    <a:pt x="668" y="975"/>
                  </a:lnTo>
                  <a:lnTo>
                    <a:pt x="668" y="970"/>
                  </a:lnTo>
                  <a:lnTo>
                    <a:pt x="668" y="975"/>
                  </a:lnTo>
                  <a:lnTo>
                    <a:pt x="663" y="975"/>
                  </a:lnTo>
                  <a:lnTo>
                    <a:pt x="663" y="975"/>
                  </a:lnTo>
                  <a:lnTo>
                    <a:pt x="663" y="975"/>
                  </a:lnTo>
                  <a:lnTo>
                    <a:pt x="663" y="980"/>
                  </a:lnTo>
                  <a:lnTo>
                    <a:pt x="663" y="975"/>
                  </a:lnTo>
                  <a:lnTo>
                    <a:pt x="663" y="975"/>
                  </a:lnTo>
                  <a:lnTo>
                    <a:pt x="658" y="975"/>
                  </a:lnTo>
                  <a:lnTo>
                    <a:pt x="658" y="975"/>
                  </a:lnTo>
                  <a:lnTo>
                    <a:pt x="658" y="975"/>
                  </a:lnTo>
                  <a:lnTo>
                    <a:pt x="653" y="975"/>
                  </a:lnTo>
                  <a:lnTo>
                    <a:pt x="653" y="975"/>
                  </a:lnTo>
                  <a:lnTo>
                    <a:pt x="653" y="975"/>
                  </a:lnTo>
                  <a:lnTo>
                    <a:pt x="653" y="975"/>
                  </a:lnTo>
                  <a:lnTo>
                    <a:pt x="653" y="975"/>
                  </a:lnTo>
                  <a:lnTo>
                    <a:pt x="653" y="975"/>
                  </a:lnTo>
                  <a:lnTo>
                    <a:pt x="648" y="975"/>
                  </a:lnTo>
                  <a:lnTo>
                    <a:pt x="648" y="975"/>
                  </a:lnTo>
                  <a:lnTo>
                    <a:pt x="648" y="975"/>
                  </a:lnTo>
                  <a:lnTo>
                    <a:pt x="648" y="975"/>
                  </a:lnTo>
                  <a:lnTo>
                    <a:pt x="648" y="970"/>
                  </a:lnTo>
                  <a:lnTo>
                    <a:pt x="642" y="970"/>
                  </a:lnTo>
                  <a:lnTo>
                    <a:pt x="642" y="970"/>
                  </a:lnTo>
                  <a:lnTo>
                    <a:pt x="642" y="970"/>
                  </a:lnTo>
                  <a:lnTo>
                    <a:pt x="642" y="964"/>
                  </a:lnTo>
                  <a:lnTo>
                    <a:pt x="642" y="964"/>
                  </a:lnTo>
                  <a:lnTo>
                    <a:pt x="642" y="964"/>
                  </a:lnTo>
                  <a:lnTo>
                    <a:pt x="637" y="964"/>
                  </a:lnTo>
                  <a:lnTo>
                    <a:pt x="637" y="964"/>
                  </a:lnTo>
                  <a:lnTo>
                    <a:pt x="637" y="964"/>
                  </a:lnTo>
                  <a:lnTo>
                    <a:pt x="637" y="964"/>
                  </a:lnTo>
                  <a:lnTo>
                    <a:pt x="637" y="964"/>
                  </a:lnTo>
                  <a:lnTo>
                    <a:pt x="642" y="964"/>
                  </a:lnTo>
                  <a:lnTo>
                    <a:pt x="642" y="959"/>
                  </a:lnTo>
                  <a:lnTo>
                    <a:pt x="642" y="959"/>
                  </a:lnTo>
                  <a:lnTo>
                    <a:pt x="642" y="959"/>
                  </a:lnTo>
                  <a:lnTo>
                    <a:pt x="642" y="959"/>
                  </a:lnTo>
                  <a:lnTo>
                    <a:pt x="642" y="954"/>
                  </a:lnTo>
                  <a:lnTo>
                    <a:pt x="642" y="954"/>
                  </a:lnTo>
                  <a:lnTo>
                    <a:pt x="642" y="954"/>
                  </a:lnTo>
                  <a:lnTo>
                    <a:pt x="648" y="954"/>
                  </a:lnTo>
                  <a:lnTo>
                    <a:pt x="648" y="954"/>
                  </a:lnTo>
                  <a:lnTo>
                    <a:pt x="648" y="954"/>
                  </a:lnTo>
                  <a:lnTo>
                    <a:pt x="648" y="949"/>
                  </a:lnTo>
                  <a:lnTo>
                    <a:pt x="648" y="949"/>
                  </a:lnTo>
                  <a:lnTo>
                    <a:pt x="648" y="949"/>
                  </a:lnTo>
                  <a:lnTo>
                    <a:pt x="648" y="949"/>
                  </a:lnTo>
                  <a:lnTo>
                    <a:pt x="648" y="944"/>
                  </a:lnTo>
                  <a:lnTo>
                    <a:pt x="648" y="944"/>
                  </a:lnTo>
                  <a:lnTo>
                    <a:pt x="648" y="944"/>
                  </a:lnTo>
                  <a:lnTo>
                    <a:pt x="648" y="944"/>
                  </a:lnTo>
                  <a:lnTo>
                    <a:pt x="642" y="944"/>
                  </a:lnTo>
                  <a:lnTo>
                    <a:pt x="642" y="944"/>
                  </a:lnTo>
                  <a:lnTo>
                    <a:pt x="642" y="944"/>
                  </a:lnTo>
                  <a:lnTo>
                    <a:pt x="642" y="944"/>
                  </a:lnTo>
                  <a:lnTo>
                    <a:pt x="642" y="938"/>
                  </a:lnTo>
                  <a:lnTo>
                    <a:pt x="642" y="938"/>
                  </a:lnTo>
                  <a:lnTo>
                    <a:pt x="642" y="938"/>
                  </a:lnTo>
                  <a:lnTo>
                    <a:pt x="642" y="933"/>
                  </a:lnTo>
                  <a:lnTo>
                    <a:pt x="642" y="933"/>
                  </a:lnTo>
                  <a:lnTo>
                    <a:pt x="642" y="933"/>
                  </a:lnTo>
                  <a:lnTo>
                    <a:pt x="642" y="933"/>
                  </a:lnTo>
                  <a:lnTo>
                    <a:pt x="637" y="933"/>
                  </a:lnTo>
                  <a:lnTo>
                    <a:pt x="637" y="928"/>
                  </a:lnTo>
                  <a:lnTo>
                    <a:pt x="637" y="928"/>
                  </a:lnTo>
                  <a:lnTo>
                    <a:pt x="637" y="928"/>
                  </a:lnTo>
                  <a:lnTo>
                    <a:pt x="637" y="928"/>
                  </a:lnTo>
                  <a:lnTo>
                    <a:pt x="632" y="923"/>
                  </a:lnTo>
                  <a:lnTo>
                    <a:pt x="632" y="923"/>
                  </a:lnTo>
                  <a:lnTo>
                    <a:pt x="632" y="923"/>
                  </a:lnTo>
                  <a:lnTo>
                    <a:pt x="627" y="923"/>
                  </a:lnTo>
                  <a:lnTo>
                    <a:pt x="627" y="923"/>
                  </a:lnTo>
                  <a:lnTo>
                    <a:pt x="627" y="923"/>
                  </a:lnTo>
                  <a:lnTo>
                    <a:pt x="627" y="923"/>
                  </a:lnTo>
                  <a:lnTo>
                    <a:pt x="627" y="923"/>
                  </a:lnTo>
                  <a:lnTo>
                    <a:pt x="627" y="918"/>
                  </a:lnTo>
                  <a:lnTo>
                    <a:pt x="627" y="918"/>
                  </a:lnTo>
                  <a:lnTo>
                    <a:pt x="627" y="918"/>
                  </a:lnTo>
                  <a:lnTo>
                    <a:pt x="627" y="913"/>
                  </a:lnTo>
                  <a:lnTo>
                    <a:pt x="622" y="913"/>
                  </a:lnTo>
                  <a:lnTo>
                    <a:pt x="622" y="913"/>
                  </a:lnTo>
                  <a:lnTo>
                    <a:pt x="622" y="913"/>
                  </a:lnTo>
                  <a:lnTo>
                    <a:pt x="622" y="913"/>
                  </a:lnTo>
                  <a:lnTo>
                    <a:pt x="622" y="918"/>
                  </a:lnTo>
                  <a:lnTo>
                    <a:pt x="622" y="918"/>
                  </a:lnTo>
                  <a:lnTo>
                    <a:pt x="622" y="913"/>
                  </a:lnTo>
                  <a:lnTo>
                    <a:pt x="617" y="913"/>
                  </a:lnTo>
                  <a:lnTo>
                    <a:pt x="617" y="913"/>
                  </a:lnTo>
                  <a:lnTo>
                    <a:pt x="617" y="913"/>
                  </a:lnTo>
                  <a:lnTo>
                    <a:pt x="617" y="913"/>
                  </a:lnTo>
                  <a:lnTo>
                    <a:pt x="617" y="907"/>
                  </a:lnTo>
                  <a:lnTo>
                    <a:pt x="611" y="907"/>
                  </a:lnTo>
                  <a:lnTo>
                    <a:pt x="611" y="907"/>
                  </a:lnTo>
                  <a:lnTo>
                    <a:pt x="611" y="902"/>
                  </a:lnTo>
                  <a:lnTo>
                    <a:pt x="611" y="902"/>
                  </a:lnTo>
                  <a:lnTo>
                    <a:pt x="606" y="902"/>
                  </a:lnTo>
                  <a:lnTo>
                    <a:pt x="606" y="897"/>
                  </a:lnTo>
                  <a:lnTo>
                    <a:pt x="606" y="897"/>
                  </a:lnTo>
                  <a:lnTo>
                    <a:pt x="606" y="897"/>
                  </a:lnTo>
                  <a:lnTo>
                    <a:pt x="601" y="897"/>
                  </a:lnTo>
                  <a:lnTo>
                    <a:pt x="601" y="897"/>
                  </a:lnTo>
                  <a:lnTo>
                    <a:pt x="601" y="897"/>
                  </a:lnTo>
                  <a:lnTo>
                    <a:pt x="601" y="897"/>
                  </a:lnTo>
                  <a:lnTo>
                    <a:pt x="601" y="897"/>
                  </a:lnTo>
                  <a:lnTo>
                    <a:pt x="596" y="897"/>
                  </a:lnTo>
                  <a:lnTo>
                    <a:pt x="596" y="897"/>
                  </a:lnTo>
                  <a:lnTo>
                    <a:pt x="596" y="897"/>
                  </a:lnTo>
                  <a:lnTo>
                    <a:pt x="591" y="897"/>
                  </a:lnTo>
                  <a:lnTo>
                    <a:pt x="591" y="897"/>
                  </a:lnTo>
                  <a:lnTo>
                    <a:pt x="591" y="897"/>
                  </a:lnTo>
                  <a:lnTo>
                    <a:pt x="591" y="897"/>
                  </a:lnTo>
                  <a:lnTo>
                    <a:pt x="591" y="892"/>
                  </a:lnTo>
                  <a:lnTo>
                    <a:pt x="591" y="892"/>
                  </a:lnTo>
                  <a:lnTo>
                    <a:pt x="585" y="892"/>
                  </a:lnTo>
                  <a:lnTo>
                    <a:pt x="585" y="887"/>
                  </a:lnTo>
                  <a:lnTo>
                    <a:pt x="585" y="887"/>
                  </a:lnTo>
                  <a:lnTo>
                    <a:pt x="585" y="887"/>
                  </a:lnTo>
                  <a:lnTo>
                    <a:pt x="585" y="881"/>
                  </a:lnTo>
                  <a:lnTo>
                    <a:pt x="585" y="881"/>
                  </a:lnTo>
                  <a:lnTo>
                    <a:pt x="585" y="881"/>
                  </a:lnTo>
                  <a:lnTo>
                    <a:pt x="585" y="876"/>
                  </a:lnTo>
                  <a:lnTo>
                    <a:pt x="585" y="876"/>
                  </a:lnTo>
                  <a:lnTo>
                    <a:pt x="591" y="876"/>
                  </a:lnTo>
                  <a:lnTo>
                    <a:pt x="591" y="876"/>
                  </a:lnTo>
                  <a:lnTo>
                    <a:pt x="591" y="876"/>
                  </a:lnTo>
                  <a:lnTo>
                    <a:pt x="591" y="871"/>
                  </a:lnTo>
                  <a:lnTo>
                    <a:pt x="585" y="871"/>
                  </a:lnTo>
                  <a:lnTo>
                    <a:pt x="585" y="871"/>
                  </a:lnTo>
                  <a:lnTo>
                    <a:pt x="585" y="871"/>
                  </a:lnTo>
                  <a:lnTo>
                    <a:pt x="585" y="871"/>
                  </a:lnTo>
                  <a:lnTo>
                    <a:pt x="585" y="866"/>
                  </a:lnTo>
                  <a:lnTo>
                    <a:pt x="585" y="866"/>
                  </a:lnTo>
                  <a:lnTo>
                    <a:pt x="585" y="866"/>
                  </a:lnTo>
                  <a:lnTo>
                    <a:pt x="585" y="866"/>
                  </a:lnTo>
                  <a:lnTo>
                    <a:pt x="585" y="861"/>
                  </a:lnTo>
                  <a:lnTo>
                    <a:pt x="585" y="861"/>
                  </a:lnTo>
                  <a:lnTo>
                    <a:pt x="585" y="861"/>
                  </a:lnTo>
                  <a:lnTo>
                    <a:pt x="585" y="861"/>
                  </a:lnTo>
                  <a:lnTo>
                    <a:pt x="585" y="855"/>
                  </a:lnTo>
                  <a:lnTo>
                    <a:pt x="585" y="855"/>
                  </a:lnTo>
                  <a:lnTo>
                    <a:pt x="585" y="855"/>
                  </a:lnTo>
                  <a:lnTo>
                    <a:pt x="585" y="855"/>
                  </a:lnTo>
                  <a:lnTo>
                    <a:pt x="585" y="855"/>
                  </a:lnTo>
                  <a:lnTo>
                    <a:pt x="585" y="850"/>
                  </a:lnTo>
                  <a:lnTo>
                    <a:pt x="580" y="850"/>
                  </a:lnTo>
                  <a:lnTo>
                    <a:pt x="580" y="850"/>
                  </a:lnTo>
                  <a:lnTo>
                    <a:pt x="580" y="845"/>
                  </a:lnTo>
                  <a:lnTo>
                    <a:pt x="580" y="845"/>
                  </a:lnTo>
                  <a:lnTo>
                    <a:pt x="580" y="845"/>
                  </a:lnTo>
                  <a:lnTo>
                    <a:pt x="575" y="845"/>
                  </a:lnTo>
                  <a:lnTo>
                    <a:pt x="575" y="840"/>
                  </a:lnTo>
                  <a:lnTo>
                    <a:pt x="575" y="840"/>
                  </a:lnTo>
                  <a:lnTo>
                    <a:pt x="575" y="840"/>
                  </a:lnTo>
                  <a:lnTo>
                    <a:pt x="575" y="835"/>
                  </a:lnTo>
                  <a:lnTo>
                    <a:pt x="575" y="835"/>
                  </a:lnTo>
                  <a:lnTo>
                    <a:pt x="570" y="835"/>
                  </a:lnTo>
                  <a:lnTo>
                    <a:pt x="570" y="840"/>
                  </a:lnTo>
                  <a:lnTo>
                    <a:pt x="570" y="840"/>
                  </a:lnTo>
                  <a:lnTo>
                    <a:pt x="570" y="840"/>
                  </a:lnTo>
                  <a:lnTo>
                    <a:pt x="565" y="835"/>
                  </a:lnTo>
                  <a:lnTo>
                    <a:pt x="565" y="835"/>
                  </a:lnTo>
                  <a:lnTo>
                    <a:pt x="565" y="835"/>
                  </a:lnTo>
                  <a:lnTo>
                    <a:pt x="565" y="835"/>
                  </a:lnTo>
                  <a:lnTo>
                    <a:pt x="565" y="830"/>
                  </a:lnTo>
                  <a:lnTo>
                    <a:pt x="565" y="830"/>
                  </a:lnTo>
                  <a:lnTo>
                    <a:pt x="565" y="830"/>
                  </a:lnTo>
                  <a:lnTo>
                    <a:pt x="560" y="830"/>
                  </a:lnTo>
                  <a:lnTo>
                    <a:pt x="560" y="830"/>
                  </a:lnTo>
                  <a:lnTo>
                    <a:pt x="560" y="830"/>
                  </a:lnTo>
                  <a:lnTo>
                    <a:pt x="560" y="830"/>
                  </a:lnTo>
                  <a:lnTo>
                    <a:pt x="560" y="835"/>
                  </a:lnTo>
                  <a:lnTo>
                    <a:pt x="554" y="830"/>
                  </a:lnTo>
                  <a:lnTo>
                    <a:pt x="554" y="830"/>
                  </a:lnTo>
                  <a:lnTo>
                    <a:pt x="554" y="830"/>
                  </a:lnTo>
                  <a:lnTo>
                    <a:pt x="554" y="830"/>
                  </a:lnTo>
                  <a:lnTo>
                    <a:pt x="549" y="830"/>
                  </a:lnTo>
                  <a:lnTo>
                    <a:pt x="549" y="830"/>
                  </a:lnTo>
                  <a:lnTo>
                    <a:pt x="549" y="830"/>
                  </a:lnTo>
                  <a:lnTo>
                    <a:pt x="549" y="824"/>
                  </a:lnTo>
                  <a:lnTo>
                    <a:pt x="549" y="824"/>
                  </a:lnTo>
                  <a:lnTo>
                    <a:pt x="549" y="824"/>
                  </a:lnTo>
                  <a:lnTo>
                    <a:pt x="549" y="819"/>
                  </a:lnTo>
                  <a:lnTo>
                    <a:pt x="544" y="819"/>
                  </a:lnTo>
                  <a:lnTo>
                    <a:pt x="544" y="819"/>
                  </a:lnTo>
                  <a:lnTo>
                    <a:pt x="544" y="819"/>
                  </a:lnTo>
                  <a:lnTo>
                    <a:pt x="544" y="814"/>
                  </a:lnTo>
                  <a:lnTo>
                    <a:pt x="544" y="814"/>
                  </a:lnTo>
                  <a:lnTo>
                    <a:pt x="544" y="814"/>
                  </a:lnTo>
                  <a:lnTo>
                    <a:pt x="544" y="814"/>
                  </a:lnTo>
                  <a:lnTo>
                    <a:pt x="544" y="814"/>
                  </a:lnTo>
                  <a:lnTo>
                    <a:pt x="544" y="809"/>
                  </a:lnTo>
                  <a:lnTo>
                    <a:pt x="544" y="809"/>
                  </a:lnTo>
                  <a:lnTo>
                    <a:pt x="544" y="804"/>
                  </a:lnTo>
                  <a:lnTo>
                    <a:pt x="544" y="804"/>
                  </a:lnTo>
                  <a:lnTo>
                    <a:pt x="544" y="804"/>
                  </a:lnTo>
                  <a:lnTo>
                    <a:pt x="549" y="798"/>
                  </a:lnTo>
                  <a:lnTo>
                    <a:pt x="549" y="798"/>
                  </a:lnTo>
                  <a:lnTo>
                    <a:pt x="549" y="798"/>
                  </a:lnTo>
                  <a:lnTo>
                    <a:pt x="549" y="798"/>
                  </a:lnTo>
                  <a:lnTo>
                    <a:pt x="544" y="793"/>
                  </a:lnTo>
                  <a:lnTo>
                    <a:pt x="544" y="793"/>
                  </a:lnTo>
                  <a:lnTo>
                    <a:pt x="549" y="793"/>
                  </a:lnTo>
                  <a:lnTo>
                    <a:pt x="549" y="788"/>
                  </a:lnTo>
                  <a:lnTo>
                    <a:pt x="549" y="788"/>
                  </a:lnTo>
                  <a:lnTo>
                    <a:pt x="554" y="788"/>
                  </a:lnTo>
                  <a:lnTo>
                    <a:pt x="549" y="788"/>
                  </a:lnTo>
                  <a:lnTo>
                    <a:pt x="549" y="788"/>
                  </a:lnTo>
                  <a:lnTo>
                    <a:pt x="549" y="788"/>
                  </a:lnTo>
                  <a:lnTo>
                    <a:pt x="544" y="788"/>
                  </a:lnTo>
                  <a:lnTo>
                    <a:pt x="544" y="788"/>
                  </a:lnTo>
                  <a:lnTo>
                    <a:pt x="544" y="788"/>
                  </a:lnTo>
                  <a:lnTo>
                    <a:pt x="539" y="793"/>
                  </a:lnTo>
                  <a:lnTo>
                    <a:pt x="539" y="788"/>
                  </a:lnTo>
                  <a:lnTo>
                    <a:pt x="539" y="788"/>
                  </a:lnTo>
                  <a:lnTo>
                    <a:pt x="539" y="788"/>
                  </a:lnTo>
                  <a:lnTo>
                    <a:pt x="534" y="783"/>
                  </a:lnTo>
                  <a:lnTo>
                    <a:pt x="534" y="788"/>
                  </a:lnTo>
                  <a:lnTo>
                    <a:pt x="534" y="788"/>
                  </a:lnTo>
                  <a:lnTo>
                    <a:pt x="534" y="788"/>
                  </a:lnTo>
                  <a:lnTo>
                    <a:pt x="534" y="788"/>
                  </a:lnTo>
                  <a:lnTo>
                    <a:pt x="534" y="788"/>
                  </a:lnTo>
                  <a:lnTo>
                    <a:pt x="528" y="788"/>
                  </a:lnTo>
                  <a:lnTo>
                    <a:pt x="528" y="788"/>
                  </a:lnTo>
                  <a:lnTo>
                    <a:pt x="523" y="788"/>
                  </a:lnTo>
                  <a:lnTo>
                    <a:pt x="523" y="788"/>
                  </a:lnTo>
                  <a:lnTo>
                    <a:pt x="523" y="783"/>
                  </a:lnTo>
                  <a:lnTo>
                    <a:pt x="518" y="783"/>
                  </a:lnTo>
                  <a:lnTo>
                    <a:pt x="518" y="783"/>
                  </a:lnTo>
                  <a:lnTo>
                    <a:pt x="513" y="783"/>
                  </a:lnTo>
                  <a:lnTo>
                    <a:pt x="513" y="783"/>
                  </a:lnTo>
                  <a:lnTo>
                    <a:pt x="513" y="783"/>
                  </a:lnTo>
                  <a:lnTo>
                    <a:pt x="508" y="788"/>
                  </a:lnTo>
                  <a:lnTo>
                    <a:pt x="508" y="788"/>
                  </a:lnTo>
                  <a:lnTo>
                    <a:pt x="508" y="788"/>
                  </a:lnTo>
                  <a:lnTo>
                    <a:pt x="503" y="788"/>
                  </a:lnTo>
                  <a:lnTo>
                    <a:pt x="503" y="788"/>
                  </a:lnTo>
                  <a:lnTo>
                    <a:pt x="503" y="793"/>
                  </a:lnTo>
                  <a:lnTo>
                    <a:pt x="503" y="793"/>
                  </a:lnTo>
                  <a:lnTo>
                    <a:pt x="503" y="793"/>
                  </a:lnTo>
                  <a:lnTo>
                    <a:pt x="503" y="798"/>
                  </a:lnTo>
                  <a:lnTo>
                    <a:pt x="497" y="798"/>
                  </a:lnTo>
                  <a:lnTo>
                    <a:pt x="497" y="798"/>
                  </a:lnTo>
                  <a:lnTo>
                    <a:pt x="492" y="798"/>
                  </a:lnTo>
                  <a:lnTo>
                    <a:pt x="492" y="798"/>
                  </a:lnTo>
                  <a:lnTo>
                    <a:pt x="492" y="798"/>
                  </a:lnTo>
                  <a:lnTo>
                    <a:pt x="487" y="793"/>
                  </a:lnTo>
                  <a:lnTo>
                    <a:pt x="487" y="793"/>
                  </a:lnTo>
                  <a:lnTo>
                    <a:pt x="487" y="793"/>
                  </a:lnTo>
                  <a:lnTo>
                    <a:pt x="487" y="793"/>
                  </a:lnTo>
                  <a:lnTo>
                    <a:pt x="482" y="793"/>
                  </a:lnTo>
                  <a:lnTo>
                    <a:pt x="482" y="793"/>
                  </a:lnTo>
                  <a:lnTo>
                    <a:pt x="477" y="793"/>
                  </a:lnTo>
                  <a:lnTo>
                    <a:pt x="477" y="793"/>
                  </a:lnTo>
                  <a:lnTo>
                    <a:pt x="477" y="793"/>
                  </a:lnTo>
                  <a:lnTo>
                    <a:pt x="477" y="788"/>
                  </a:lnTo>
                  <a:lnTo>
                    <a:pt x="471" y="788"/>
                  </a:lnTo>
                  <a:lnTo>
                    <a:pt x="471" y="788"/>
                  </a:lnTo>
                  <a:lnTo>
                    <a:pt x="471" y="783"/>
                  </a:lnTo>
                  <a:lnTo>
                    <a:pt x="471" y="783"/>
                  </a:lnTo>
                  <a:lnTo>
                    <a:pt x="471" y="783"/>
                  </a:lnTo>
                  <a:lnTo>
                    <a:pt x="466" y="783"/>
                  </a:lnTo>
                  <a:lnTo>
                    <a:pt x="466" y="783"/>
                  </a:lnTo>
                  <a:lnTo>
                    <a:pt x="466" y="783"/>
                  </a:lnTo>
                  <a:lnTo>
                    <a:pt x="466" y="783"/>
                  </a:lnTo>
                  <a:lnTo>
                    <a:pt x="466" y="778"/>
                  </a:lnTo>
                  <a:lnTo>
                    <a:pt x="461" y="778"/>
                  </a:lnTo>
                  <a:lnTo>
                    <a:pt x="461" y="778"/>
                  </a:lnTo>
                  <a:lnTo>
                    <a:pt x="461" y="772"/>
                  </a:lnTo>
                  <a:lnTo>
                    <a:pt x="461" y="772"/>
                  </a:lnTo>
                  <a:lnTo>
                    <a:pt x="461" y="767"/>
                  </a:lnTo>
                  <a:lnTo>
                    <a:pt x="461" y="767"/>
                  </a:lnTo>
                  <a:lnTo>
                    <a:pt x="461" y="767"/>
                  </a:lnTo>
                  <a:lnTo>
                    <a:pt x="461" y="762"/>
                  </a:lnTo>
                  <a:lnTo>
                    <a:pt x="461" y="762"/>
                  </a:lnTo>
                  <a:lnTo>
                    <a:pt x="456" y="762"/>
                  </a:lnTo>
                  <a:lnTo>
                    <a:pt x="456" y="762"/>
                  </a:lnTo>
                  <a:lnTo>
                    <a:pt x="451" y="762"/>
                  </a:lnTo>
                  <a:lnTo>
                    <a:pt x="451" y="762"/>
                  </a:lnTo>
                  <a:lnTo>
                    <a:pt x="451" y="757"/>
                  </a:lnTo>
                  <a:lnTo>
                    <a:pt x="451" y="757"/>
                  </a:lnTo>
                  <a:lnTo>
                    <a:pt x="446" y="757"/>
                  </a:lnTo>
                  <a:lnTo>
                    <a:pt x="446" y="757"/>
                  </a:lnTo>
                  <a:lnTo>
                    <a:pt x="446" y="757"/>
                  </a:lnTo>
                  <a:lnTo>
                    <a:pt x="440" y="757"/>
                  </a:lnTo>
                  <a:lnTo>
                    <a:pt x="440" y="752"/>
                  </a:lnTo>
                  <a:lnTo>
                    <a:pt x="440" y="752"/>
                  </a:lnTo>
                  <a:lnTo>
                    <a:pt x="435" y="752"/>
                  </a:lnTo>
                  <a:lnTo>
                    <a:pt x="435" y="752"/>
                  </a:lnTo>
                  <a:lnTo>
                    <a:pt x="435" y="757"/>
                  </a:lnTo>
                  <a:lnTo>
                    <a:pt x="435" y="757"/>
                  </a:lnTo>
                  <a:lnTo>
                    <a:pt x="435" y="757"/>
                  </a:lnTo>
                  <a:lnTo>
                    <a:pt x="430" y="757"/>
                  </a:lnTo>
                  <a:lnTo>
                    <a:pt x="430" y="757"/>
                  </a:lnTo>
                  <a:lnTo>
                    <a:pt x="430" y="757"/>
                  </a:lnTo>
                  <a:lnTo>
                    <a:pt x="430" y="757"/>
                  </a:lnTo>
                  <a:lnTo>
                    <a:pt x="425" y="757"/>
                  </a:lnTo>
                  <a:lnTo>
                    <a:pt x="420" y="757"/>
                  </a:lnTo>
                  <a:lnTo>
                    <a:pt x="420" y="757"/>
                  </a:lnTo>
                  <a:lnTo>
                    <a:pt x="420" y="757"/>
                  </a:lnTo>
                  <a:lnTo>
                    <a:pt x="420" y="757"/>
                  </a:lnTo>
                  <a:lnTo>
                    <a:pt x="414" y="757"/>
                  </a:lnTo>
                  <a:lnTo>
                    <a:pt x="414" y="757"/>
                  </a:lnTo>
                  <a:lnTo>
                    <a:pt x="414" y="757"/>
                  </a:lnTo>
                  <a:lnTo>
                    <a:pt x="414" y="752"/>
                  </a:lnTo>
                  <a:lnTo>
                    <a:pt x="409" y="757"/>
                  </a:lnTo>
                  <a:lnTo>
                    <a:pt x="409" y="757"/>
                  </a:lnTo>
                  <a:lnTo>
                    <a:pt x="409" y="757"/>
                  </a:lnTo>
                  <a:lnTo>
                    <a:pt x="404" y="757"/>
                  </a:lnTo>
                  <a:lnTo>
                    <a:pt x="404" y="752"/>
                  </a:lnTo>
                  <a:lnTo>
                    <a:pt x="404" y="752"/>
                  </a:lnTo>
                  <a:lnTo>
                    <a:pt x="399" y="752"/>
                  </a:lnTo>
                  <a:lnTo>
                    <a:pt x="399" y="752"/>
                  </a:lnTo>
                  <a:lnTo>
                    <a:pt x="394" y="757"/>
                  </a:lnTo>
                  <a:lnTo>
                    <a:pt x="394" y="757"/>
                  </a:lnTo>
                  <a:lnTo>
                    <a:pt x="389" y="757"/>
                  </a:lnTo>
                  <a:lnTo>
                    <a:pt x="389" y="757"/>
                  </a:lnTo>
                  <a:lnTo>
                    <a:pt x="383" y="757"/>
                  </a:lnTo>
                  <a:lnTo>
                    <a:pt x="383" y="757"/>
                  </a:lnTo>
                  <a:lnTo>
                    <a:pt x="383" y="762"/>
                  </a:lnTo>
                  <a:lnTo>
                    <a:pt x="383" y="762"/>
                  </a:lnTo>
                  <a:lnTo>
                    <a:pt x="383" y="762"/>
                  </a:lnTo>
                  <a:lnTo>
                    <a:pt x="383" y="762"/>
                  </a:lnTo>
                  <a:lnTo>
                    <a:pt x="383" y="757"/>
                  </a:lnTo>
                  <a:lnTo>
                    <a:pt x="378" y="757"/>
                  </a:lnTo>
                  <a:lnTo>
                    <a:pt x="378" y="757"/>
                  </a:lnTo>
                  <a:lnTo>
                    <a:pt x="378" y="757"/>
                  </a:lnTo>
                  <a:lnTo>
                    <a:pt x="373" y="757"/>
                  </a:lnTo>
                  <a:lnTo>
                    <a:pt x="373" y="757"/>
                  </a:lnTo>
                  <a:lnTo>
                    <a:pt x="373" y="757"/>
                  </a:lnTo>
                  <a:lnTo>
                    <a:pt x="373" y="752"/>
                  </a:lnTo>
                  <a:lnTo>
                    <a:pt x="373" y="752"/>
                  </a:lnTo>
                  <a:lnTo>
                    <a:pt x="373" y="752"/>
                  </a:lnTo>
                  <a:lnTo>
                    <a:pt x="373" y="752"/>
                  </a:lnTo>
                  <a:lnTo>
                    <a:pt x="373" y="752"/>
                  </a:lnTo>
                  <a:lnTo>
                    <a:pt x="373" y="747"/>
                  </a:lnTo>
                  <a:lnTo>
                    <a:pt x="373" y="747"/>
                  </a:lnTo>
                  <a:lnTo>
                    <a:pt x="373" y="747"/>
                  </a:lnTo>
                  <a:lnTo>
                    <a:pt x="368" y="747"/>
                  </a:lnTo>
                  <a:lnTo>
                    <a:pt x="368" y="747"/>
                  </a:lnTo>
                  <a:lnTo>
                    <a:pt x="368" y="747"/>
                  </a:lnTo>
                  <a:lnTo>
                    <a:pt x="368" y="747"/>
                  </a:lnTo>
                  <a:lnTo>
                    <a:pt x="368" y="747"/>
                  </a:lnTo>
                  <a:lnTo>
                    <a:pt x="368" y="747"/>
                  </a:lnTo>
                  <a:lnTo>
                    <a:pt x="368" y="747"/>
                  </a:lnTo>
                  <a:lnTo>
                    <a:pt x="363" y="741"/>
                  </a:lnTo>
                  <a:lnTo>
                    <a:pt x="363" y="741"/>
                  </a:lnTo>
                  <a:lnTo>
                    <a:pt x="363" y="741"/>
                  </a:lnTo>
                  <a:lnTo>
                    <a:pt x="357" y="741"/>
                  </a:lnTo>
                  <a:lnTo>
                    <a:pt x="357" y="741"/>
                  </a:lnTo>
                  <a:lnTo>
                    <a:pt x="357" y="741"/>
                  </a:lnTo>
                  <a:lnTo>
                    <a:pt x="357" y="741"/>
                  </a:lnTo>
                  <a:lnTo>
                    <a:pt x="352" y="741"/>
                  </a:lnTo>
                  <a:lnTo>
                    <a:pt x="352" y="741"/>
                  </a:lnTo>
                  <a:lnTo>
                    <a:pt x="352" y="736"/>
                  </a:lnTo>
                  <a:lnTo>
                    <a:pt x="352" y="741"/>
                  </a:lnTo>
                  <a:lnTo>
                    <a:pt x="352" y="741"/>
                  </a:lnTo>
                  <a:lnTo>
                    <a:pt x="352" y="736"/>
                  </a:lnTo>
                  <a:lnTo>
                    <a:pt x="347" y="736"/>
                  </a:lnTo>
                  <a:lnTo>
                    <a:pt x="347" y="736"/>
                  </a:lnTo>
                  <a:lnTo>
                    <a:pt x="347" y="736"/>
                  </a:lnTo>
                  <a:lnTo>
                    <a:pt x="347" y="736"/>
                  </a:lnTo>
                  <a:lnTo>
                    <a:pt x="347" y="736"/>
                  </a:lnTo>
                  <a:lnTo>
                    <a:pt x="347" y="731"/>
                  </a:lnTo>
                  <a:lnTo>
                    <a:pt x="347" y="731"/>
                  </a:lnTo>
                  <a:lnTo>
                    <a:pt x="347" y="731"/>
                  </a:lnTo>
                  <a:lnTo>
                    <a:pt x="347" y="731"/>
                  </a:lnTo>
                  <a:lnTo>
                    <a:pt x="342" y="731"/>
                  </a:lnTo>
                  <a:lnTo>
                    <a:pt x="342" y="731"/>
                  </a:lnTo>
                  <a:lnTo>
                    <a:pt x="342" y="726"/>
                  </a:lnTo>
                  <a:lnTo>
                    <a:pt x="342" y="726"/>
                  </a:lnTo>
                  <a:lnTo>
                    <a:pt x="342" y="726"/>
                  </a:lnTo>
                  <a:lnTo>
                    <a:pt x="342" y="721"/>
                  </a:lnTo>
                  <a:lnTo>
                    <a:pt x="342" y="721"/>
                  </a:lnTo>
                  <a:lnTo>
                    <a:pt x="342" y="721"/>
                  </a:lnTo>
                  <a:lnTo>
                    <a:pt x="342" y="721"/>
                  </a:lnTo>
                  <a:lnTo>
                    <a:pt x="342" y="715"/>
                  </a:lnTo>
                  <a:lnTo>
                    <a:pt x="342" y="715"/>
                  </a:lnTo>
                  <a:lnTo>
                    <a:pt x="342" y="715"/>
                  </a:lnTo>
                  <a:lnTo>
                    <a:pt x="342" y="715"/>
                  </a:lnTo>
                  <a:lnTo>
                    <a:pt x="342" y="710"/>
                  </a:lnTo>
                  <a:lnTo>
                    <a:pt x="342" y="710"/>
                  </a:lnTo>
                  <a:lnTo>
                    <a:pt x="342" y="710"/>
                  </a:lnTo>
                  <a:lnTo>
                    <a:pt x="342" y="705"/>
                  </a:lnTo>
                  <a:lnTo>
                    <a:pt x="342" y="705"/>
                  </a:lnTo>
                  <a:lnTo>
                    <a:pt x="342" y="705"/>
                  </a:lnTo>
                  <a:lnTo>
                    <a:pt x="342" y="700"/>
                  </a:lnTo>
                  <a:lnTo>
                    <a:pt x="342" y="700"/>
                  </a:lnTo>
                  <a:lnTo>
                    <a:pt x="342" y="700"/>
                  </a:lnTo>
                  <a:lnTo>
                    <a:pt x="342" y="700"/>
                  </a:lnTo>
                  <a:lnTo>
                    <a:pt x="342" y="700"/>
                  </a:lnTo>
                  <a:lnTo>
                    <a:pt x="342" y="695"/>
                  </a:lnTo>
                  <a:lnTo>
                    <a:pt x="342" y="695"/>
                  </a:lnTo>
                  <a:lnTo>
                    <a:pt x="337" y="695"/>
                  </a:lnTo>
                  <a:lnTo>
                    <a:pt x="337" y="695"/>
                  </a:lnTo>
                  <a:lnTo>
                    <a:pt x="337" y="695"/>
                  </a:lnTo>
                  <a:lnTo>
                    <a:pt x="337" y="689"/>
                  </a:lnTo>
                  <a:lnTo>
                    <a:pt x="337" y="689"/>
                  </a:lnTo>
                  <a:lnTo>
                    <a:pt x="337" y="689"/>
                  </a:lnTo>
                  <a:lnTo>
                    <a:pt x="337" y="684"/>
                  </a:lnTo>
                  <a:lnTo>
                    <a:pt x="342" y="684"/>
                  </a:lnTo>
                  <a:lnTo>
                    <a:pt x="342" y="684"/>
                  </a:lnTo>
                  <a:lnTo>
                    <a:pt x="342" y="684"/>
                  </a:lnTo>
                  <a:lnTo>
                    <a:pt x="347" y="684"/>
                  </a:lnTo>
                  <a:lnTo>
                    <a:pt x="347" y="684"/>
                  </a:lnTo>
                  <a:lnTo>
                    <a:pt x="347" y="684"/>
                  </a:lnTo>
                  <a:lnTo>
                    <a:pt x="347" y="684"/>
                  </a:lnTo>
                  <a:lnTo>
                    <a:pt x="347" y="684"/>
                  </a:lnTo>
                  <a:lnTo>
                    <a:pt x="347" y="679"/>
                  </a:lnTo>
                  <a:lnTo>
                    <a:pt x="347" y="679"/>
                  </a:lnTo>
                  <a:lnTo>
                    <a:pt x="347" y="679"/>
                  </a:lnTo>
                  <a:lnTo>
                    <a:pt x="347" y="679"/>
                  </a:lnTo>
                  <a:lnTo>
                    <a:pt x="347" y="674"/>
                  </a:lnTo>
                  <a:lnTo>
                    <a:pt x="347" y="674"/>
                  </a:lnTo>
                  <a:lnTo>
                    <a:pt x="347" y="674"/>
                  </a:lnTo>
                  <a:lnTo>
                    <a:pt x="347" y="674"/>
                  </a:lnTo>
                  <a:lnTo>
                    <a:pt x="347" y="669"/>
                  </a:lnTo>
                  <a:lnTo>
                    <a:pt x="347" y="669"/>
                  </a:lnTo>
                  <a:lnTo>
                    <a:pt x="347" y="669"/>
                  </a:lnTo>
                  <a:lnTo>
                    <a:pt x="347" y="664"/>
                  </a:lnTo>
                  <a:lnTo>
                    <a:pt x="352" y="664"/>
                  </a:lnTo>
                  <a:lnTo>
                    <a:pt x="352" y="664"/>
                  </a:lnTo>
                  <a:lnTo>
                    <a:pt x="352" y="664"/>
                  </a:lnTo>
                  <a:lnTo>
                    <a:pt x="352" y="664"/>
                  </a:lnTo>
                  <a:lnTo>
                    <a:pt x="352" y="658"/>
                  </a:lnTo>
                  <a:lnTo>
                    <a:pt x="352" y="658"/>
                  </a:lnTo>
                  <a:lnTo>
                    <a:pt x="352" y="658"/>
                  </a:lnTo>
                  <a:lnTo>
                    <a:pt x="352" y="653"/>
                  </a:lnTo>
                  <a:lnTo>
                    <a:pt x="352" y="653"/>
                  </a:lnTo>
                  <a:lnTo>
                    <a:pt x="352" y="653"/>
                  </a:lnTo>
                  <a:lnTo>
                    <a:pt x="352" y="648"/>
                  </a:lnTo>
                  <a:lnTo>
                    <a:pt x="352" y="648"/>
                  </a:lnTo>
                  <a:lnTo>
                    <a:pt x="352" y="648"/>
                  </a:lnTo>
                  <a:lnTo>
                    <a:pt x="352" y="648"/>
                  </a:lnTo>
                  <a:lnTo>
                    <a:pt x="352" y="643"/>
                  </a:lnTo>
                  <a:lnTo>
                    <a:pt x="352" y="643"/>
                  </a:lnTo>
                  <a:lnTo>
                    <a:pt x="352" y="643"/>
                  </a:lnTo>
                  <a:lnTo>
                    <a:pt x="352" y="638"/>
                  </a:lnTo>
                  <a:lnTo>
                    <a:pt x="352" y="638"/>
                  </a:lnTo>
                  <a:lnTo>
                    <a:pt x="352" y="638"/>
                  </a:lnTo>
                  <a:lnTo>
                    <a:pt x="352" y="632"/>
                  </a:lnTo>
                  <a:lnTo>
                    <a:pt x="352" y="632"/>
                  </a:lnTo>
                  <a:lnTo>
                    <a:pt x="352" y="632"/>
                  </a:lnTo>
                  <a:lnTo>
                    <a:pt x="347" y="632"/>
                  </a:lnTo>
                  <a:lnTo>
                    <a:pt x="347" y="627"/>
                  </a:lnTo>
                  <a:lnTo>
                    <a:pt x="347" y="627"/>
                  </a:lnTo>
                  <a:lnTo>
                    <a:pt x="347" y="627"/>
                  </a:lnTo>
                  <a:lnTo>
                    <a:pt x="347" y="622"/>
                  </a:lnTo>
                  <a:lnTo>
                    <a:pt x="347" y="622"/>
                  </a:lnTo>
                  <a:lnTo>
                    <a:pt x="347" y="622"/>
                  </a:lnTo>
                  <a:lnTo>
                    <a:pt x="347" y="617"/>
                  </a:lnTo>
                  <a:lnTo>
                    <a:pt x="347" y="617"/>
                  </a:lnTo>
                  <a:lnTo>
                    <a:pt x="347" y="617"/>
                  </a:lnTo>
                  <a:lnTo>
                    <a:pt x="347" y="617"/>
                  </a:lnTo>
                  <a:lnTo>
                    <a:pt x="347" y="612"/>
                  </a:lnTo>
                  <a:lnTo>
                    <a:pt x="347" y="612"/>
                  </a:lnTo>
                  <a:lnTo>
                    <a:pt x="347" y="612"/>
                  </a:lnTo>
                  <a:lnTo>
                    <a:pt x="342" y="612"/>
                  </a:lnTo>
                  <a:lnTo>
                    <a:pt x="342" y="612"/>
                  </a:lnTo>
                  <a:lnTo>
                    <a:pt x="342" y="612"/>
                  </a:lnTo>
                  <a:lnTo>
                    <a:pt x="342" y="612"/>
                  </a:lnTo>
                  <a:lnTo>
                    <a:pt x="342" y="606"/>
                  </a:lnTo>
                  <a:lnTo>
                    <a:pt x="342" y="606"/>
                  </a:lnTo>
                  <a:lnTo>
                    <a:pt x="342" y="606"/>
                  </a:lnTo>
                  <a:lnTo>
                    <a:pt x="342" y="601"/>
                  </a:lnTo>
                  <a:lnTo>
                    <a:pt x="337" y="601"/>
                  </a:lnTo>
                  <a:lnTo>
                    <a:pt x="337" y="601"/>
                  </a:lnTo>
                  <a:lnTo>
                    <a:pt x="342" y="601"/>
                  </a:lnTo>
                  <a:lnTo>
                    <a:pt x="342" y="596"/>
                  </a:lnTo>
                  <a:lnTo>
                    <a:pt x="337" y="596"/>
                  </a:lnTo>
                  <a:lnTo>
                    <a:pt x="337" y="596"/>
                  </a:lnTo>
                  <a:lnTo>
                    <a:pt x="342" y="591"/>
                  </a:lnTo>
                  <a:lnTo>
                    <a:pt x="337" y="591"/>
                  </a:lnTo>
                  <a:lnTo>
                    <a:pt x="342" y="591"/>
                  </a:lnTo>
                  <a:lnTo>
                    <a:pt x="342" y="591"/>
                  </a:lnTo>
                  <a:lnTo>
                    <a:pt x="342" y="591"/>
                  </a:lnTo>
                  <a:lnTo>
                    <a:pt x="337" y="586"/>
                  </a:lnTo>
                  <a:lnTo>
                    <a:pt x="337" y="586"/>
                  </a:lnTo>
                  <a:lnTo>
                    <a:pt x="342" y="586"/>
                  </a:lnTo>
                  <a:lnTo>
                    <a:pt x="342" y="586"/>
                  </a:lnTo>
                  <a:lnTo>
                    <a:pt x="337" y="586"/>
                  </a:lnTo>
                  <a:lnTo>
                    <a:pt x="342" y="581"/>
                  </a:lnTo>
                  <a:lnTo>
                    <a:pt x="342" y="581"/>
                  </a:lnTo>
                  <a:lnTo>
                    <a:pt x="342" y="581"/>
                  </a:lnTo>
                  <a:lnTo>
                    <a:pt x="342" y="581"/>
                  </a:lnTo>
                  <a:lnTo>
                    <a:pt x="342" y="575"/>
                  </a:lnTo>
                  <a:lnTo>
                    <a:pt x="342" y="575"/>
                  </a:lnTo>
                  <a:lnTo>
                    <a:pt x="342" y="575"/>
                  </a:lnTo>
                  <a:lnTo>
                    <a:pt x="342" y="575"/>
                  </a:lnTo>
                  <a:lnTo>
                    <a:pt x="342" y="570"/>
                  </a:lnTo>
                  <a:lnTo>
                    <a:pt x="342" y="570"/>
                  </a:lnTo>
                  <a:lnTo>
                    <a:pt x="342" y="570"/>
                  </a:lnTo>
                  <a:lnTo>
                    <a:pt x="342" y="570"/>
                  </a:lnTo>
                  <a:lnTo>
                    <a:pt x="342" y="565"/>
                  </a:lnTo>
                  <a:lnTo>
                    <a:pt x="342" y="565"/>
                  </a:lnTo>
                  <a:lnTo>
                    <a:pt x="342" y="565"/>
                  </a:lnTo>
                  <a:lnTo>
                    <a:pt x="342" y="565"/>
                  </a:lnTo>
                  <a:lnTo>
                    <a:pt x="342" y="565"/>
                  </a:lnTo>
                  <a:lnTo>
                    <a:pt x="342" y="560"/>
                  </a:lnTo>
                  <a:lnTo>
                    <a:pt x="342" y="560"/>
                  </a:lnTo>
                  <a:lnTo>
                    <a:pt x="342" y="560"/>
                  </a:lnTo>
                  <a:lnTo>
                    <a:pt x="342" y="555"/>
                  </a:lnTo>
                  <a:lnTo>
                    <a:pt x="342" y="555"/>
                  </a:lnTo>
                  <a:lnTo>
                    <a:pt x="342" y="549"/>
                  </a:lnTo>
                  <a:lnTo>
                    <a:pt x="337" y="549"/>
                  </a:lnTo>
                  <a:lnTo>
                    <a:pt x="337" y="549"/>
                  </a:lnTo>
                  <a:lnTo>
                    <a:pt x="337" y="549"/>
                  </a:lnTo>
                  <a:lnTo>
                    <a:pt x="342" y="544"/>
                  </a:lnTo>
                  <a:lnTo>
                    <a:pt x="337" y="544"/>
                  </a:lnTo>
                  <a:lnTo>
                    <a:pt x="337" y="544"/>
                  </a:lnTo>
                  <a:lnTo>
                    <a:pt x="342" y="544"/>
                  </a:lnTo>
                  <a:lnTo>
                    <a:pt x="342" y="539"/>
                  </a:lnTo>
                  <a:lnTo>
                    <a:pt x="337" y="539"/>
                  </a:lnTo>
                  <a:lnTo>
                    <a:pt x="342" y="539"/>
                  </a:lnTo>
                  <a:lnTo>
                    <a:pt x="342" y="539"/>
                  </a:lnTo>
                  <a:lnTo>
                    <a:pt x="342" y="534"/>
                  </a:lnTo>
                  <a:lnTo>
                    <a:pt x="342" y="534"/>
                  </a:lnTo>
                  <a:lnTo>
                    <a:pt x="342" y="534"/>
                  </a:lnTo>
                  <a:lnTo>
                    <a:pt x="342" y="529"/>
                  </a:lnTo>
                  <a:lnTo>
                    <a:pt x="337" y="529"/>
                  </a:lnTo>
                  <a:lnTo>
                    <a:pt x="337" y="529"/>
                  </a:lnTo>
                  <a:lnTo>
                    <a:pt x="342" y="529"/>
                  </a:lnTo>
                  <a:lnTo>
                    <a:pt x="342" y="524"/>
                  </a:lnTo>
                  <a:lnTo>
                    <a:pt x="342" y="524"/>
                  </a:lnTo>
                  <a:lnTo>
                    <a:pt x="342" y="524"/>
                  </a:lnTo>
                  <a:lnTo>
                    <a:pt x="342" y="518"/>
                  </a:lnTo>
                  <a:lnTo>
                    <a:pt x="342" y="518"/>
                  </a:lnTo>
                  <a:lnTo>
                    <a:pt x="347" y="518"/>
                  </a:lnTo>
                  <a:lnTo>
                    <a:pt x="342" y="518"/>
                  </a:lnTo>
                  <a:lnTo>
                    <a:pt x="342" y="513"/>
                  </a:lnTo>
                  <a:lnTo>
                    <a:pt x="342" y="513"/>
                  </a:lnTo>
                  <a:lnTo>
                    <a:pt x="342" y="513"/>
                  </a:lnTo>
                  <a:lnTo>
                    <a:pt x="342" y="508"/>
                  </a:lnTo>
                  <a:lnTo>
                    <a:pt x="342" y="508"/>
                  </a:lnTo>
                  <a:lnTo>
                    <a:pt x="347" y="508"/>
                  </a:lnTo>
                  <a:lnTo>
                    <a:pt x="347" y="508"/>
                  </a:lnTo>
                  <a:lnTo>
                    <a:pt x="347" y="503"/>
                  </a:lnTo>
                  <a:lnTo>
                    <a:pt x="347" y="503"/>
                  </a:lnTo>
                  <a:lnTo>
                    <a:pt x="347" y="503"/>
                  </a:lnTo>
                  <a:lnTo>
                    <a:pt x="347" y="503"/>
                  </a:lnTo>
                  <a:lnTo>
                    <a:pt x="347" y="498"/>
                  </a:lnTo>
                  <a:lnTo>
                    <a:pt x="347" y="498"/>
                  </a:lnTo>
                  <a:lnTo>
                    <a:pt x="347" y="498"/>
                  </a:lnTo>
                  <a:lnTo>
                    <a:pt x="352" y="498"/>
                  </a:lnTo>
                  <a:lnTo>
                    <a:pt x="347" y="498"/>
                  </a:lnTo>
                  <a:lnTo>
                    <a:pt x="347" y="498"/>
                  </a:lnTo>
                  <a:lnTo>
                    <a:pt x="347" y="498"/>
                  </a:lnTo>
                  <a:lnTo>
                    <a:pt x="342" y="498"/>
                  </a:lnTo>
                  <a:lnTo>
                    <a:pt x="342" y="498"/>
                  </a:lnTo>
                  <a:lnTo>
                    <a:pt x="342" y="498"/>
                  </a:lnTo>
                  <a:lnTo>
                    <a:pt x="337" y="498"/>
                  </a:lnTo>
                  <a:lnTo>
                    <a:pt x="337" y="492"/>
                  </a:lnTo>
                  <a:lnTo>
                    <a:pt x="337" y="492"/>
                  </a:lnTo>
                  <a:lnTo>
                    <a:pt x="332" y="492"/>
                  </a:lnTo>
                  <a:lnTo>
                    <a:pt x="332" y="492"/>
                  </a:lnTo>
                  <a:lnTo>
                    <a:pt x="326" y="492"/>
                  </a:lnTo>
                  <a:lnTo>
                    <a:pt x="326" y="492"/>
                  </a:lnTo>
                  <a:lnTo>
                    <a:pt x="326" y="487"/>
                  </a:lnTo>
                  <a:lnTo>
                    <a:pt x="326" y="487"/>
                  </a:lnTo>
                  <a:lnTo>
                    <a:pt x="326" y="487"/>
                  </a:lnTo>
                  <a:lnTo>
                    <a:pt x="321" y="487"/>
                  </a:lnTo>
                  <a:lnTo>
                    <a:pt x="321" y="482"/>
                  </a:lnTo>
                  <a:lnTo>
                    <a:pt x="321" y="487"/>
                  </a:lnTo>
                  <a:lnTo>
                    <a:pt x="321" y="487"/>
                  </a:lnTo>
                  <a:lnTo>
                    <a:pt x="321" y="487"/>
                  </a:lnTo>
                  <a:lnTo>
                    <a:pt x="321" y="487"/>
                  </a:lnTo>
                  <a:lnTo>
                    <a:pt x="316" y="487"/>
                  </a:lnTo>
                  <a:lnTo>
                    <a:pt x="316" y="487"/>
                  </a:lnTo>
                  <a:lnTo>
                    <a:pt x="316" y="487"/>
                  </a:lnTo>
                  <a:lnTo>
                    <a:pt x="311" y="492"/>
                  </a:lnTo>
                  <a:lnTo>
                    <a:pt x="311" y="492"/>
                  </a:lnTo>
                  <a:lnTo>
                    <a:pt x="311" y="492"/>
                  </a:lnTo>
                  <a:lnTo>
                    <a:pt x="306" y="492"/>
                  </a:lnTo>
                  <a:lnTo>
                    <a:pt x="306" y="492"/>
                  </a:lnTo>
                  <a:lnTo>
                    <a:pt x="306" y="492"/>
                  </a:lnTo>
                  <a:lnTo>
                    <a:pt x="300" y="492"/>
                  </a:lnTo>
                  <a:lnTo>
                    <a:pt x="300" y="492"/>
                  </a:lnTo>
                  <a:lnTo>
                    <a:pt x="300" y="492"/>
                  </a:lnTo>
                  <a:lnTo>
                    <a:pt x="300" y="492"/>
                  </a:lnTo>
                  <a:lnTo>
                    <a:pt x="300" y="492"/>
                  </a:lnTo>
                  <a:lnTo>
                    <a:pt x="295" y="492"/>
                  </a:lnTo>
                  <a:lnTo>
                    <a:pt x="295" y="492"/>
                  </a:lnTo>
                  <a:lnTo>
                    <a:pt x="295" y="487"/>
                  </a:lnTo>
                  <a:lnTo>
                    <a:pt x="290" y="487"/>
                  </a:lnTo>
                  <a:lnTo>
                    <a:pt x="290" y="492"/>
                  </a:lnTo>
                  <a:lnTo>
                    <a:pt x="290" y="492"/>
                  </a:lnTo>
                  <a:lnTo>
                    <a:pt x="290" y="492"/>
                  </a:lnTo>
                  <a:lnTo>
                    <a:pt x="285" y="492"/>
                  </a:lnTo>
                  <a:lnTo>
                    <a:pt x="285" y="492"/>
                  </a:lnTo>
                  <a:lnTo>
                    <a:pt x="285" y="492"/>
                  </a:lnTo>
                  <a:lnTo>
                    <a:pt x="285" y="492"/>
                  </a:lnTo>
                  <a:lnTo>
                    <a:pt x="280" y="498"/>
                  </a:lnTo>
                  <a:lnTo>
                    <a:pt x="280" y="498"/>
                  </a:lnTo>
                  <a:lnTo>
                    <a:pt x="280" y="498"/>
                  </a:lnTo>
                  <a:lnTo>
                    <a:pt x="280" y="498"/>
                  </a:lnTo>
                  <a:lnTo>
                    <a:pt x="280" y="498"/>
                  </a:lnTo>
                  <a:lnTo>
                    <a:pt x="280" y="498"/>
                  </a:lnTo>
                  <a:lnTo>
                    <a:pt x="275" y="498"/>
                  </a:lnTo>
                  <a:lnTo>
                    <a:pt x="275" y="498"/>
                  </a:lnTo>
                  <a:lnTo>
                    <a:pt x="275" y="498"/>
                  </a:lnTo>
                  <a:lnTo>
                    <a:pt x="275" y="503"/>
                  </a:lnTo>
                  <a:lnTo>
                    <a:pt x="269" y="503"/>
                  </a:lnTo>
                  <a:lnTo>
                    <a:pt x="269" y="498"/>
                  </a:lnTo>
                  <a:lnTo>
                    <a:pt x="269" y="498"/>
                  </a:lnTo>
                  <a:lnTo>
                    <a:pt x="264" y="498"/>
                  </a:lnTo>
                  <a:lnTo>
                    <a:pt x="264" y="498"/>
                  </a:lnTo>
                  <a:lnTo>
                    <a:pt x="264" y="498"/>
                  </a:lnTo>
                  <a:lnTo>
                    <a:pt x="259" y="498"/>
                  </a:lnTo>
                  <a:lnTo>
                    <a:pt x="259" y="498"/>
                  </a:lnTo>
                  <a:lnTo>
                    <a:pt x="259" y="498"/>
                  </a:lnTo>
                  <a:lnTo>
                    <a:pt x="259" y="498"/>
                  </a:lnTo>
                  <a:lnTo>
                    <a:pt x="259" y="498"/>
                  </a:lnTo>
                  <a:lnTo>
                    <a:pt x="254" y="498"/>
                  </a:lnTo>
                  <a:lnTo>
                    <a:pt x="254" y="498"/>
                  </a:lnTo>
                  <a:lnTo>
                    <a:pt x="254" y="492"/>
                  </a:lnTo>
                  <a:lnTo>
                    <a:pt x="254" y="492"/>
                  </a:lnTo>
                  <a:lnTo>
                    <a:pt x="254" y="492"/>
                  </a:lnTo>
                  <a:lnTo>
                    <a:pt x="254" y="492"/>
                  </a:lnTo>
                  <a:lnTo>
                    <a:pt x="249" y="492"/>
                  </a:lnTo>
                  <a:lnTo>
                    <a:pt x="249" y="492"/>
                  </a:lnTo>
                  <a:lnTo>
                    <a:pt x="249" y="492"/>
                  </a:lnTo>
                  <a:lnTo>
                    <a:pt x="249" y="492"/>
                  </a:lnTo>
                  <a:lnTo>
                    <a:pt x="243" y="492"/>
                  </a:lnTo>
                  <a:lnTo>
                    <a:pt x="243" y="487"/>
                  </a:lnTo>
                  <a:lnTo>
                    <a:pt x="243" y="487"/>
                  </a:lnTo>
                  <a:lnTo>
                    <a:pt x="238" y="487"/>
                  </a:lnTo>
                  <a:lnTo>
                    <a:pt x="238" y="487"/>
                  </a:lnTo>
                  <a:lnTo>
                    <a:pt x="238" y="487"/>
                  </a:lnTo>
                  <a:lnTo>
                    <a:pt x="233" y="487"/>
                  </a:lnTo>
                  <a:lnTo>
                    <a:pt x="233" y="487"/>
                  </a:lnTo>
                  <a:lnTo>
                    <a:pt x="233" y="482"/>
                  </a:lnTo>
                  <a:lnTo>
                    <a:pt x="233" y="482"/>
                  </a:lnTo>
                  <a:lnTo>
                    <a:pt x="233" y="482"/>
                  </a:lnTo>
                  <a:lnTo>
                    <a:pt x="228" y="482"/>
                  </a:lnTo>
                  <a:lnTo>
                    <a:pt x="228" y="477"/>
                  </a:lnTo>
                  <a:lnTo>
                    <a:pt x="228" y="477"/>
                  </a:lnTo>
                  <a:lnTo>
                    <a:pt x="228" y="477"/>
                  </a:lnTo>
                  <a:lnTo>
                    <a:pt x="228" y="472"/>
                  </a:lnTo>
                  <a:lnTo>
                    <a:pt x="228" y="472"/>
                  </a:lnTo>
                  <a:lnTo>
                    <a:pt x="223" y="472"/>
                  </a:lnTo>
                  <a:lnTo>
                    <a:pt x="223" y="472"/>
                  </a:lnTo>
                  <a:lnTo>
                    <a:pt x="223" y="472"/>
                  </a:lnTo>
                  <a:lnTo>
                    <a:pt x="218" y="472"/>
                  </a:lnTo>
                  <a:lnTo>
                    <a:pt x="218" y="472"/>
                  </a:lnTo>
                  <a:lnTo>
                    <a:pt x="218" y="466"/>
                  </a:lnTo>
                  <a:lnTo>
                    <a:pt x="212" y="466"/>
                  </a:lnTo>
                  <a:lnTo>
                    <a:pt x="212" y="466"/>
                  </a:lnTo>
                  <a:lnTo>
                    <a:pt x="212" y="466"/>
                  </a:lnTo>
                  <a:lnTo>
                    <a:pt x="212" y="466"/>
                  </a:lnTo>
                  <a:lnTo>
                    <a:pt x="212" y="466"/>
                  </a:lnTo>
                  <a:lnTo>
                    <a:pt x="207" y="461"/>
                  </a:lnTo>
                  <a:lnTo>
                    <a:pt x="207" y="461"/>
                  </a:lnTo>
                  <a:lnTo>
                    <a:pt x="207" y="461"/>
                  </a:lnTo>
                  <a:lnTo>
                    <a:pt x="207" y="461"/>
                  </a:lnTo>
                  <a:lnTo>
                    <a:pt x="202" y="461"/>
                  </a:lnTo>
                  <a:lnTo>
                    <a:pt x="202" y="461"/>
                  </a:lnTo>
                  <a:lnTo>
                    <a:pt x="202" y="456"/>
                  </a:lnTo>
                  <a:lnTo>
                    <a:pt x="202" y="456"/>
                  </a:lnTo>
                  <a:lnTo>
                    <a:pt x="202" y="461"/>
                  </a:lnTo>
                  <a:lnTo>
                    <a:pt x="202" y="461"/>
                  </a:lnTo>
                  <a:lnTo>
                    <a:pt x="202" y="461"/>
                  </a:lnTo>
                  <a:lnTo>
                    <a:pt x="197" y="461"/>
                  </a:lnTo>
                  <a:lnTo>
                    <a:pt x="197" y="466"/>
                  </a:lnTo>
                  <a:lnTo>
                    <a:pt x="202" y="466"/>
                  </a:lnTo>
                  <a:lnTo>
                    <a:pt x="202" y="466"/>
                  </a:lnTo>
                  <a:lnTo>
                    <a:pt x="197" y="466"/>
                  </a:lnTo>
                  <a:lnTo>
                    <a:pt x="197" y="466"/>
                  </a:lnTo>
                  <a:lnTo>
                    <a:pt x="197" y="472"/>
                  </a:lnTo>
                  <a:lnTo>
                    <a:pt x="192" y="466"/>
                  </a:lnTo>
                  <a:lnTo>
                    <a:pt x="192" y="466"/>
                  </a:lnTo>
                  <a:lnTo>
                    <a:pt x="192" y="466"/>
                  </a:lnTo>
                  <a:lnTo>
                    <a:pt x="186" y="466"/>
                  </a:lnTo>
                  <a:lnTo>
                    <a:pt x="186" y="466"/>
                  </a:lnTo>
                  <a:lnTo>
                    <a:pt x="186" y="466"/>
                  </a:lnTo>
                  <a:lnTo>
                    <a:pt x="186" y="466"/>
                  </a:lnTo>
                  <a:lnTo>
                    <a:pt x="186" y="461"/>
                  </a:lnTo>
                  <a:lnTo>
                    <a:pt x="186" y="461"/>
                  </a:lnTo>
                  <a:lnTo>
                    <a:pt x="186" y="461"/>
                  </a:lnTo>
                  <a:lnTo>
                    <a:pt x="186" y="456"/>
                  </a:lnTo>
                  <a:lnTo>
                    <a:pt x="192" y="456"/>
                  </a:lnTo>
                  <a:lnTo>
                    <a:pt x="192" y="456"/>
                  </a:lnTo>
                  <a:lnTo>
                    <a:pt x="186" y="456"/>
                  </a:lnTo>
                  <a:lnTo>
                    <a:pt x="186" y="451"/>
                  </a:lnTo>
                  <a:lnTo>
                    <a:pt x="186" y="451"/>
                  </a:lnTo>
                  <a:lnTo>
                    <a:pt x="186" y="456"/>
                  </a:lnTo>
                  <a:lnTo>
                    <a:pt x="186" y="456"/>
                  </a:lnTo>
                  <a:lnTo>
                    <a:pt x="181" y="456"/>
                  </a:lnTo>
                  <a:lnTo>
                    <a:pt x="181" y="456"/>
                  </a:lnTo>
                  <a:lnTo>
                    <a:pt x="181" y="461"/>
                  </a:lnTo>
                  <a:lnTo>
                    <a:pt x="176" y="461"/>
                  </a:lnTo>
                  <a:lnTo>
                    <a:pt x="176" y="461"/>
                  </a:lnTo>
                  <a:lnTo>
                    <a:pt x="176" y="461"/>
                  </a:lnTo>
                  <a:lnTo>
                    <a:pt x="171" y="461"/>
                  </a:lnTo>
                  <a:lnTo>
                    <a:pt x="171" y="461"/>
                  </a:lnTo>
                  <a:lnTo>
                    <a:pt x="171" y="461"/>
                  </a:lnTo>
                  <a:lnTo>
                    <a:pt x="166" y="461"/>
                  </a:lnTo>
                  <a:lnTo>
                    <a:pt x="166" y="461"/>
                  </a:lnTo>
                  <a:lnTo>
                    <a:pt x="166" y="466"/>
                  </a:lnTo>
                  <a:lnTo>
                    <a:pt x="166" y="466"/>
                  </a:lnTo>
                  <a:lnTo>
                    <a:pt x="166" y="466"/>
                  </a:lnTo>
                  <a:lnTo>
                    <a:pt x="166" y="466"/>
                  </a:lnTo>
                  <a:lnTo>
                    <a:pt x="160" y="472"/>
                  </a:lnTo>
                  <a:lnTo>
                    <a:pt x="160" y="466"/>
                  </a:lnTo>
                  <a:lnTo>
                    <a:pt x="160" y="466"/>
                  </a:lnTo>
                  <a:lnTo>
                    <a:pt x="160" y="466"/>
                  </a:lnTo>
                  <a:lnTo>
                    <a:pt x="160" y="461"/>
                  </a:lnTo>
                  <a:lnTo>
                    <a:pt x="155" y="461"/>
                  </a:lnTo>
                  <a:lnTo>
                    <a:pt x="155" y="461"/>
                  </a:lnTo>
                  <a:lnTo>
                    <a:pt x="155" y="461"/>
                  </a:lnTo>
                  <a:lnTo>
                    <a:pt x="155" y="456"/>
                  </a:lnTo>
                  <a:lnTo>
                    <a:pt x="150" y="456"/>
                  </a:lnTo>
                  <a:lnTo>
                    <a:pt x="150" y="456"/>
                  </a:lnTo>
                  <a:lnTo>
                    <a:pt x="145" y="451"/>
                  </a:lnTo>
                  <a:lnTo>
                    <a:pt x="145" y="451"/>
                  </a:lnTo>
                  <a:lnTo>
                    <a:pt x="140" y="456"/>
                  </a:lnTo>
                  <a:lnTo>
                    <a:pt x="140" y="456"/>
                  </a:lnTo>
                  <a:lnTo>
                    <a:pt x="140" y="456"/>
                  </a:lnTo>
                  <a:lnTo>
                    <a:pt x="135" y="456"/>
                  </a:lnTo>
                  <a:lnTo>
                    <a:pt x="135" y="456"/>
                  </a:lnTo>
                  <a:lnTo>
                    <a:pt x="135" y="456"/>
                  </a:lnTo>
                  <a:lnTo>
                    <a:pt x="135" y="456"/>
                  </a:lnTo>
                  <a:lnTo>
                    <a:pt x="129" y="451"/>
                  </a:lnTo>
                  <a:lnTo>
                    <a:pt x="129" y="451"/>
                  </a:lnTo>
                  <a:lnTo>
                    <a:pt x="129" y="451"/>
                  </a:lnTo>
                  <a:lnTo>
                    <a:pt x="124" y="451"/>
                  </a:lnTo>
                  <a:lnTo>
                    <a:pt x="124" y="451"/>
                  </a:lnTo>
                  <a:lnTo>
                    <a:pt x="119" y="446"/>
                  </a:lnTo>
                  <a:lnTo>
                    <a:pt x="114" y="446"/>
                  </a:lnTo>
                  <a:lnTo>
                    <a:pt x="109" y="446"/>
                  </a:lnTo>
                  <a:lnTo>
                    <a:pt x="109" y="446"/>
                  </a:lnTo>
                  <a:lnTo>
                    <a:pt x="109" y="446"/>
                  </a:lnTo>
                  <a:lnTo>
                    <a:pt x="103" y="446"/>
                  </a:lnTo>
                  <a:lnTo>
                    <a:pt x="103" y="441"/>
                  </a:lnTo>
                  <a:lnTo>
                    <a:pt x="103" y="441"/>
                  </a:lnTo>
                  <a:lnTo>
                    <a:pt x="103" y="441"/>
                  </a:lnTo>
                  <a:lnTo>
                    <a:pt x="98" y="446"/>
                  </a:lnTo>
                  <a:lnTo>
                    <a:pt x="98" y="446"/>
                  </a:lnTo>
                  <a:lnTo>
                    <a:pt x="98" y="446"/>
                  </a:lnTo>
                  <a:lnTo>
                    <a:pt x="93" y="446"/>
                  </a:lnTo>
                  <a:lnTo>
                    <a:pt x="93" y="446"/>
                  </a:lnTo>
                  <a:lnTo>
                    <a:pt x="93" y="446"/>
                  </a:lnTo>
                  <a:lnTo>
                    <a:pt x="88" y="446"/>
                  </a:lnTo>
                  <a:lnTo>
                    <a:pt x="88" y="446"/>
                  </a:lnTo>
                  <a:lnTo>
                    <a:pt x="88" y="446"/>
                  </a:lnTo>
                  <a:lnTo>
                    <a:pt x="83" y="446"/>
                  </a:lnTo>
                  <a:lnTo>
                    <a:pt x="83" y="446"/>
                  </a:lnTo>
                  <a:lnTo>
                    <a:pt x="78" y="446"/>
                  </a:lnTo>
                  <a:lnTo>
                    <a:pt x="72" y="446"/>
                  </a:lnTo>
                  <a:lnTo>
                    <a:pt x="72" y="446"/>
                  </a:lnTo>
                  <a:lnTo>
                    <a:pt x="72" y="441"/>
                  </a:lnTo>
                  <a:lnTo>
                    <a:pt x="67" y="441"/>
                  </a:lnTo>
                  <a:lnTo>
                    <a:pt x="67" y="441"/>
                  </a:lnTo>
                  <a:lnTo>
                    <a:pt x="67" y="435"/>
                  </a:lnTo>
                  <a:lnTo>
                    <a:pt x="67" y="435"/>
                  </a:lnTo>
                  <a:lnTo>
                    <a:pt x="67" y="435"/>
                  </a:lnTo>
                  <a:lnTo>
                    <a:pt x="67" y="435"/>
                  </a:lnTo>
                  <a:lnTo>
                    <a:pt x="62" y="430"/>
                  </a:lnTo>
                  <a:lnTo>
                    <a:pt x="62" y="430"/>
                  </a:lnTo>
                  <a:lnTo>
                    <a:pt x="62" y="430"/>
                  </a:lnTo>
                  <a:lnTo>
                    <a:pt x="62" y="425"/>
                  </a:lnTo>
                  <a:lnTo>
                    <a:pt x="57" y="425"/>
                  </a:lnTo>
                  <a:lnTo>
                    <a:pt x="57" y="425"/>
                  </a:lnTo>
                  <a:lnTo>
                    <a:pt x="57" y="420"/>
                  </a:lnTo>
                  <a:lnTo>
                    <a:pt x="57" y="420"/>
                  </a:lnTo>
                  <a:lnTo>
                    <a:pt x="57" y="420"/>
                  </a:lnTo>
                  <a:lnTo>
                    <a:pt x="52" y="420"/>
                  </a:lnTo>
                  <a:lnTo>
                    <a:pt x="52" y="420"/>
                  </a:lnTo>
                  <a:lnTo>
                    <a:pt x="52" y="415"/>
                  </a:lnTo>
                  <a:lnTo>
                    <a:pt x="52" y="415"/>
                  </a:lnTo>
                  <a:lnTo>
                    <a:pt x="52" y="415"/>
                  </a:lnTo>
                  <a:lnTo>
                    <a:pt x="52" y="409"/>
                  </a:lnTo>
                  <a:lnTo>
                    <a:pt x="46" y="409"/>
                  </a:lnTo>
                  <a:lnTo>
                    <a:pt x="46" y="409"/>
                  </a:lnTo>
                  <a:lnTo>
                    <a:pt x="46" y="404"/>
                  </a:lnTo>
                  <a:lnTo>
                    <a:pt x="46" y="404"/>
                  </a:lnTo>
                  <a:lnTo>
                    <a:pt x="46" y="404"/>
                  </a:lnTo>
                  <a:lnTo>
                    <a:pt x="41" y="404"/>
                  </a:lnTo>
                  <a:lnTo>
                    <a:pt x="41" y="399"/>
                  </a:lnTo>
                  <a:lnTo>
                    <a:pt x="41" y="399"/>
                  </a:lnTo>
                  <a:lnTo>
                    <a:pt x="41" y="399"/>
                  </a:lnTo>
                  <a:lnTo>
                    <a:pt x="36" y="399"/>
                  </a:lnTo>
                  <a:lnTo>
                    <a:pt x="36" y="394"/>
                  </a:lnTo>
                  <a:lnTo>
                    <a:pt x="36" y="394"/>
                  </a:lnTo>
                  <a:lnTo>
                    <a:pt x="36" y="394"/>
                  </a:lnTo>
                  <a:lnTo>
                    <a:pt x="36" y="394"/>
                  </a:lnTo>
                  <a:lnTo>
                    <a:pt x="36" y="389"/>
                  </a:lnTo>
                  <a:lnTo>
                    <a:pt x="36" y="389"/>
                  </a:lnTo>
                  <a:lnTo>
                    <a:pt x="31" y="389"/>
                  </a:lnTo>
                  <a:lnTo>
                    <a:pt x="31" y="383"/>
                  </a:lnTo>
                  <a:lnTo>
                    <a:pt x="31" y="383"/>
                  </a:lnTo>
                  <a:lnTo>
                    <a:pt x="31" y="383"/>
                  </a:lnTo>
                  <a:lnTo>
                    <a:pt x="31" y="383"/>
                  </a:lnTo>
                  <a:lnTo>
                    <a:pt x="26" y="383"/>
                  </a:lnTo>
                  <a:lnTo>
                    <a:pt x="26" y="378"/>
                  </a:lnTo>
                  <a:lnTo>
                    <a:pt x="26" y="378"/>
                  </a:lnTo>
                  <a:lnTo>
                    <a:pt x="26" y="378"/>
                  </a:lnTo>
                  <a:lnTo>
                    <a:pt x="26" y="373"/>
                  </a:lnTo>
                  <a:lnTo>
                    <a:pt x="21" y="373"/>
                  </a:lnTo>
                  <a:lnTo>
                    <a:pt x="0" y="337"/>
                  </a:lnTo>
                  <a:lnTo>
                    <a:pt x="5" y="337"/>
                  </a:lnTo>
                  <a:lnTo>
                    <a:pt x="10" y="337"/>
                  </a:lnTo>
                  <a:lnTo>
                    <a:pt x="26" y="311"/>
                  </a:lnTo>
                  <a:lnTo>
                    <a:pt x="52" y="280"/>
                  </a:lnTo>
                  <a:lnTo>
                    <a:pt x="72" y="243"/>
                  </a:lnTo>
                  <a:lnTo>
                    <a:pt x="88" y="223"/>
                  </a:lnTo>
                  <a:lnTo>
                    <a:pt x="103" y="217"/>
                  </a:lnTo>
                  <a:lnTo>
                    <a:pt x="109" y="202"/>
                  </a:lnTo>
                  <a:lnTo>
                    <a:pt x="124" y="202"/>
                  </a:lnTo>
                  <a:lnTo>
                    <a:pt x="135" y="186"/>
                  </a:lnTo>
                  <a:lnTo>
                    <a:pt x="135" y="181"/>
                  </a:lnTo>
                  <a:lnTo>
                    <a:pt x="145" y="166"/>
                  </a:lnTo>
                  <a:lnTo>
                    <a:pt x="166" y="155"/>
                  </a:lnTo>
                  <a:lnTo>
                    <a:pt x="186" y="140"/>
                  </a:lnTo>
                  <a:lnTo>
                    <a:pt x="202" y="124"/>
                  </a:lnTo>
                  <a:lnTo>
                    <a:pt x="212" y="124"/>
                  </a:lnTo>
                  <a:lnTo>
                    <a:pt x="218" y="124"/>
                  </a:lnTo>
                  <a:lnTo>
                    <a:pt x="228" y="124"/>
                  </a:lnTo>
                  <a:lnTo>
                    <a:pt x="238" y="124"/>
                  </a:lnTo>
                  <a:lnTo>
                    <a:pt x="243" y="129"/>
                  </a:lnTo>
                  <a:lnTo>
                    <a:pt x="254" y="129"/>
                  </a:lnTo>
                  <a:lnTo>
                    <a:pt x="264" y="124"/>
                  </a:lnTo>
                  <a:lnTo>
                    <a:pt x="269" y="124"/>
                  </a:lnTo>
                  <a:lnTo>
                    <a:pt x="290" y="124"/>
                  </a:lnTo>
                  <a:lnTo>
                    <a:pt x="295" y="124"/>
                  </a:lnTo>
                  <a:lnTo>
                    <a:pt x="306" y="124"/>
                  </a:lnTo>
                  <a:lnTo>
                    <a:pt x="316" y="124"/>
                  </a:lnTo>
                  <a:lnTo>
                    <a:pt x="326" y="124"/>
                  </a:lnTo>
                  <a:lnTo>
                    <a:pt x="342" y="124"/>
                  </a:lnTo>
                  <a:lnTo>
                    <a:pt x="352" y="124"/>
                  </a:lnTo>
                  <a:lnTo>
                    <a:pt x="363" y="124"/>
                  </a:lnTo>
                  <a:lnTo>
                    <a:pt x="373" y="119"/>
                  </a:lnTo>
                  <a:lnTo>
                    <a:pt x="389" y="119"/>
                  </a:lnTo>
                  <a:lnTo>
                    <a:pt x="399" y="119"/>
                  </a:lnTo>
                  <a:lnTo>
                    <a:pt x="409" y="114"/>
                  </a:lnTo>
                  <a:lnTo>
                    <a:pt x="420" y="114"/>
                  </a:lnTo>
                  <a:lnTo>
                    <a:pt x="430" y="109"/>
                  </a:lnTo>
                  <a:lnTo>
                    <a:pt x="440" y="109"/>
                  </a:lnTo>
                  <a:lnTo>
                    <a:pt x="451" y="103"/>
                  </a:lnTo>
                  <a:lnTo>
                    <a:pt x="451" y="93"/>
                  </a:lnTo>
                  <a:lnTo>
                    <a:pt x="456" y="88"/>
                  </a:lnTo>
                  <a:lnTo>
                    <a:pt x="461" y="77"/>
                  </a:lnTo>
                  <a:lnTo>
                    <a:pt x="466" y="72"/>
                  </a:lnTo>
                  <a:lnTo>
                    <a:pt x="471" y="67"/>
                  </a:lnTo>
                  <a:lnTo>
                    <a:pt x="482" y="62"/>
                  </a:lnTo>
                  <a:lnTo>
                    <a:pt x="487" y="57"/>
                  </a:lnTo>
                  <a:lnTo>
                    <a:pt x="492" y="46"/>
                  </a:lnTo>
                  <a:lnTo>
                    <a:pt x="503" y="46"/>
                  </a:lnTo>
                  <a:lnTo>
                    <a:pt x="513" y="41"/>
                  </a:lnTo>
                  <a:lnTo>
                    <a:pt x="523" y="41"/>
                  </a:lnTo>
                  <a:lnTo>
                    <a:pt x="534" y="41"/>
                  </a:lnTo>
                  <a:lnTo>
                    <a:pt x="539" y="41"/>
                  </a:lnTo>
                  <a:lnTo>
                    <a:pt x="544" y="46"/>
                  </a:lnTo>
                  <a:lnTo>
                    <a:pt x="554" y="46"/>
                  </a:lnTo>
                  <a:lnTo>
                    <a:pt x="565" y="46"/>
                  </a:lnTo>
                  <a:lnTo>
                    <a:pt x="580" y="46"/>
                  </a:lnTo>
                  <a:lnTo>
                    <a:pt x="591" y="46"/>
                  </a:lnTo>
                  <a:lnTo>
                    <a:pt x="601" y="52"/>
                  </a:lnTo>
                  <a:lnTo>
                    <a:pt x="606" y="57"/>
                  </a:lnTo>
                  <a:lnTo>
                    <a:pt x="611" y="62"/>
                  </a:lnTo>
                  <a:lnTo>
                    <a:pt x="617" y="72"/>
                  </a:lnTo>
                  <a:lnTo>
                    <a:pt x="627" y="77"/>
                  </a:lnTo>
                  <a:lnTo>
                    <a:pt x="632" y="83"/>
                  </a:lnTo>
                  <a:lnTo>
                    <a:pt x="642" y="83"/>
                  </a:lnTo>
                  <a:lnTo>
                    <a:pt x="648" y="83"/>
                  </a:lnTo>
                  <a:lnTo>
                    <a:pt x="653" y="72"/>
                  </a:lnTo>
                  <a:lnTo>
                    <a:pt x="653" y="62"/>
                  </a:lnTo>
                  <a:lnTo>
                    <a:pt x="653" y="57"/>
                  </a:lnTo>
                  <a:lnTo>
                    <a:pt x="653" y="41"/>
                  </a:lnTo>
                  <a:lnTo>
                    <a:pt x="658" y="36"/>
                  </a:lnTo>
                  <a:lnTo>
                    <a:pt x="663" y="26"/>
                  </a:lnTo>
                  <a:lnTo>
                    <a:pt x="668" y="20"/>
                  </a:lnTo>
                  <a:lnTo>
                    <a:pt x="674" y="15"/>
                  </a:lnTo>
                  <a:lnTo>
                    <a:pt x="684" y="10"/>
                  </a:lnTo>
                  <a:lnTo>
                    <a:pt x="684" y="0"/>
                  </a:lnTo>
                  <a:lnTo>
                    <a:pt x="699" y="0"/>
                  </a:lnTo>
                  <a:lnTo>
                    <a:pt x="710" y="0"/>
                  </a:lnTo>
                  <a:lnTo>
                    <a:pt x="720" y="0"/>
                  </a:lnTo>
                  <a:lnTo>
                    <a:pt x="731" y="5"/>
                  </a:lnTo>
                  <a:lnTo>
                    <a:pt x="736" y="10"/>
                  </a:lnTo>
                  <a:lnTo>
                    <a:pt x="746" y="15"/>
                  </a:lnTo>
                  <a:lnTo>
                    <a:pt x="746" y="26"/>
                  </a:lnTo>
                  <a:lnTo>
                    <a:pt x="746" y="36"/>
                  </a:lnTo>
                  <a:lnTo>
                    <a:pt x="751" y="46"/>
                  </a:lnTo>
                  <a:lnTo>
                    <a:pt x="756" y="57"/>
                  </a:lnTo>
                  <a:lnTo>
                    <a:pt x="762" y="62"/>
                  </a:lnTo>
                  <a:lnTo>
                    <a:pt x="767" y="67"/>
                  </a:lnTo>
                  <a:lnTo>
                    <a:pt x="777" y="72"/>
                  </a:lnTo>
                  <a:lnTo>
                    <a:pt x="782" y="72"/>
                  </a:lnTo>
                  <a:lnTo>
                    <a:pt x="788" y="83"/>
                  </a:lnTo>
                  <a:lnTo>
                    <a:pt x="798" y="88"/>
                  </a:lnTo>
                  <a:lnTo>
                    <a:pt x="798" y="98"/>
                  </a:lnTo>
                  <a:lnTo>
                    <a:pt x="803" y="109"/>
                  </a:lnTo>
                  <a:lnTo>
                    <a:pt x="803" y="124"/>
                  </a:lnTo>
                  <a:lnTo>
                    <a:pt x="798" y="129"/>
                  </a:lnTo>
                  <a:lnTo>
                    <a:pt x="798" y="145"/>
                  </a:lnTo>
                  <a:lnTo>
                    <a:pt x="798" y="155"/>
                  </a:lnTo>
                  <a:lnTo>
                    <a:pt x="798" y="171"/>
                  </a:lnTo>
                  <a:lnTo>
                    <a:pt x="803" y="176"/>
                  </a:lnTo>
                  <a:lnTo>
                    <a:pt x="803" y="186"/>
                  </a:lnTo>
                  <a:lnTo>
                    <a:pt x="803" y="197"/>
                  </a:lnTo>
                  <a:lnTo>
                    <a:pt x="808" y="207"/>
                  </a:lnTo>
                  <a:lnTo>
                    <a:pt x="813" y="217"/>
                  </a:lnTo>
                  <a:lnTo>
                    <a:pt x="819" y="223"/>
                  </a:lnTo>
                  <a:lnTo>
                    <a:pt x="824" y="233"/>
                  </a:lnTo>
                  <a:lnTo>
                    <a:pt x="829" y="238"/>
                  </a:lnTo>
                  <a:lnTo>
                    <a:pt x="829" y="249"/>
                  </a:lnTo>
                  <a:lnTo>
                    <a:pt x="834" y="254"/>
                  </a:lnTo>
                  <a:lnTo>
                    <a:pt x="839" y="264"/>
                  </a:lnTo>
                  <a:lnTo>
                    <a:pt x="850" y="269"/>
                  </a:lnTo>
                  <a:lnTo>
                    <a:pt x="850" y="269"/>
                  </a:lnTo>
                  <a:lnTo>
                    <a:pt x="855" y="275"/>
                  </a:lnTo>
                  <a:lnTo>
                    <a:pt x="860" y="280"/>
                  </a:lnTo>
                  <a:lnTo>
                    <a:pt x="871" y="285"/>
                  </a:lnTo>
                  <a:lnTo>
                    <a:pt x="881" y="285"/>
                  </a:lnTo>
                  <a:lnTo>
                    <a:pt x="896" y="285"/>
                  </a:lnTo>
                  <a:lnTo>
                    <a:pt x="902" y="280"/>
                  </a:lnTo>
                  <a:lnTo>
                    <a:pt x="907" y="275"/>
                  </a:lnTo>
                  <a:lnTo>
                    <a:pt x="917" y="269"/>
                  </a:lnTo>
                  <a:lnTo>
                    <a:pt x="922" y="264"/>
                  </a:lnTo>
                  <a:lnTo>
                    <a:pt x="933" y="259"/>
                  </a:lnTo>
                  <a:lnTo>
                    <a:pt x="943" y="259"/>
                  </a:lnTo>
                  <a:lnTo>
                    <a:pt x="953" y="264"/>
                  </a:lnTo>
                  <a:lnTo>
                    <a:pt x="964" y="264"/>
                  </a:lnTo>
                  <a:lnTo>
                    <a:pt x="974" y="259"/>
                  </a:lnTo>
                  <a:lnTo>
                    <a:pt x="979" y="254"/>
                  </a:lnTo>
                  <a:lnTo>
                    <a:pt x="985" y="249"/>
                  </a:lnTo>
                  <a:lnTo>
                    <a:pt x="995" y="243"/>
                  </a:lnTo>
                  <a:lnTo>
                    <a:pt x="1000" y="238"/>
                  </a:lnTo>
                  <a:lnTo>
                    <a:pt x="1005" y="233"/>
                  </a:lnTo>
                  <a:lnTo>
                    <a:pt x="1010" y="228"/>
                  </a:lnTo>
                  <a:lnTo>
                    <a:pt x="1016" y="228"/>
                  </a:lnTo>
                  <a:lnTo>
                    <a:pt x="1021" y="223"/>
                  </a:lnTo>
                  <a:lnTo>
                    <a:pt x="1031" y="217"/>
                  </a:lnTo>
                  <a:lnTo>
                    <a:pt x="1036" y="212"/>
                  </a:lnTo>
                  <a:lnTo>
                    <a:pt x="1042" y="202"/>
                  </a:lnTo>
                  <a:lnTo>
                    <a:pt x="1052" y="202"/>
                  </a:lnTo>
                  <a:lnTo>
                    <a:pt x="1057" y="192"/>
                  </a:lnTo>
                  <a:lnTo>
                    <a:pt x="1067" y="192"/>
                  </a:lnTo>
                  <a:lnTo>
                    <a:pt x="1078" y="192"/>
                  </a:lnTo>
                  <a:lnTo>
                    <a:pt x="1088" y="197"/>
                  </a:lnTo>
                  <a:lnTo>
                    <a:pt x="1099" y="202"/>
                  </a:lnTo>
                  <a:lnTo>
                    <a:pt x="1109" y="202"/>
                  </a:lnTo>
                  <a:lnTo>
                    <a:pt x="1114" y="192"/>
                  </a:lnTo>
                  <a:lnTo>
                    <a:pt x="1119" y="181"/>
                  </a:lnTo>
                  <a:lnTo>
                    <a:pt x="1119" y="171"/>
                  </a:lnTo>
                  <a:lnTo>
                    <a:pt x="1119" y="160"/>
                  </a:lnTo>
                  <a:lnTo>
                    <a:pt x="1119" y="150"/>
                  </a:lnTo>
                  <a:lnTo>
                    <a:pt x="1124" y="145"/>
                  </a:lnTo>
                  <a:lnTo>
                    <a:pt x="1135" y="140"/>
                  </a:lnTo>
                  <a:lnTo>
                    <a:pt x="1145" y="134"/>
                  </a:lnTo>
                  <a:lnTo>
                    <a:pt x="1150" y="134"/>
                  </a:lnTo>
                  <a:lnTo>
                    <a:pt x="1150" y="134"/>
                  </a:lnTo>
                  <a:close/>
                </a:path>
              </a:pathLst>
            </a:custGeom>
            <a:solidFill>
              <a:schemeClr val="accent5"/>
            </a:solidFill>
            <a:ln w="952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16">
              <a:extLst>
                <a:ext uri="{FF2B5EF4-FFF2-40B4-BE49-F238E27FC236}">
                  <a16:creationId xmlns:a16="http://schemas.microsoft.com/office/drawing/2014/main" id="{13EC333B-5F87-475A-A578-89705DF25789}"/>
                </a:ext>
              </a:extLst>
            </p:cNvPr>
            <p:cNvSpPr>
              <a:spLocks/>
            </p:cNvSpPr>
            <p:nvPr/>
          </p:nvSpPr>
          <p:spPr bwMode="auto">
            <a:xfrm>
              <a:off x="1670" y="2005"/>
              <a:ext cx="1384" cy="2002"/>
            </a:xfrm>
            <a:custGeom>
              <a:avLst/>
              <a:gdLst>
                <a:gd name="T0" fmla="*/ 819 w 1384"/>
                <a:gd name="T1" fmla="*/ 41 h 2002"/>
                <a:gd name="T2" fmla="*/ 881 w 1384"/>
                <a:gd name="T3" fmla="*/ 57 h 2002"/>
                <a:gd name="T4" fmla="*/ 922 w 1384"/>
                <a:gd name="T5" fmla="*/ 114 h 2002"/>
                <a:gd name="T6" fmla="*/ 964 w 1384"/>
                <a:gd name="T7" fmla="*/ 171 h 2002"/>
                <a:gd name="T8" fmla="*/ 990 w 1384"/>
                <a:gd name="T9" fmla="*/ 223 h 2002"/>
                <a:gd name="T10" fmla="*/ 1057 w 1384"/>
                <a:gd name="T11" fmla="*/ 233 h 2002"/>
                <a:gd name="T12" fmla="*/ 1114 w 1384"/>
                <a:gd name="T13" fmla="*/ 233 h 2002"/>
                <a:gd name="T14" fmla="*/ 1176 w 1384"/>
                <a:gd name="T15" fmla="*/ 233 h 2002"/>
                <a:gd name="T16" fmla="*/ 1213 w 1384"/>
                <a:gd name="T17" fmla="*/ 249 h 2002"/>
                <a:gd name="T18" fmla="*/ 1249 w 1384"/>
                <a:gd name="T19" fmla="*/ 285 h 2002"/>
                <a:gd name="T20" fmla="*/ 1280 w 1384"/>
                <a:gd name="T21" fmla="*/ 321 h 2002"/>
                <a:gd name="T22" fmla="*/ 1316 w 1384"/>
                <a:gd name="T23" fmla="*/ 337 h 2002"/>
                <a:gd name="T24" fmla="*/ 1327 w 1384"/>
                <a:gd name="T25" fmla="*/ 373 h 2002"/>
                <a:gd name="T26" fmla="*/ 1353 w 1384"/>
                <a:gd name="T27" fmla="*/ 420 h 2002"/>
                <a:gd name="T28" fmla="*/ 1347 w 1384"/>
                <a:gd name="T29" fmla="*/ 461 h 2002"/>
                <a:gd name="T30" fmla="*/ 1347 w 1384"/>
                <a:gd name="T31" fmla="*/ 492 h 2002"/>
                <a:gd name="T32" fmla="*/ 1363 w 1384"/>
                <a:gd name="T33" fmla="*/ 529 h 2002"/>
                <a:gd name="T34" fmla="*/ 1327 w 1384"/>
                <a:gd name="T35" fmla="*/ 555 h 2002"/>
                <a:gd name="T36" fmla="*/ 1316 w 1384"/>
                <a:gd name="T37" fmla="*/ 596 h 2002"/>
                <a:gd name="T38" fmla="*/ 1353 w 1384"/>
                <a:gd name="T39" fmla="*/ 617 h 2002"/>
                <a:gd name="T40" fmla="*/ 1373 w 1384"/>
                <a:gd name="T41" fmla="*/ 664 h 2002"/>
                <a:gd name="T42" fmla="*/ 1358 w 1384"/>
                <a:gd name="T43" fmla="*/ 741 h 2002"/>
                <a:gd name="T44" fmla="*/ 1316 w 1384"/>
                <a:gd name="T45" fmla="*/ 798 h 2002"/>
                <a:gd name="T46" fmla="*/ 1327 w 1384"/>
                <a:gd name="T47" fmla="*/ 876 h 2002"/>
                <a:gd name="T48" fmla="*/ 1306 w 1384"/>
                <a:gd name="T49" fmla="*/ 954 h 2002"/>
                <a:gd name="T50" fmla="*/ 1275 w 1384"/>
                <a:gd name="T51" fmla="*/ 1032 h 2002"/>
                <a:gd name="T52" fmla="*/ 1166 w 1384"/>
                <a:gd name="T53" fmla="*/ 1815 h 2002"/>
                <a:gd name="T54" fmla="*/ 643 w 1384"/>
                <a:gd name="T55" fmla="*/ 1945 h 2002"/>
                <a:gd name="T56" fmla="*/ 155 w 1384"/>
                <a:gd name="T57" fmla="*/ 1971 h 2002"/>
                <a:gd name="T58" fmla="*/ 171 w 1384"/>
                <a:gd name="T59" fmla="*/ 1685 h 2002"/>
                <a:gd name="T60" fmla="*/ 171 w 1384"/>
                <a:gd name="T61" fmla="*/ 1602 h 2002"/>
                <a:gd name="T62" fmla="*/ 145 w 1384"/>
                <a:gd name="T63" fmla="*/ 1545 h 2002"/>
                <a:gd name="T64" fmla="*/ 130 w 1384"/>
                <a:gd name="T65" fmla="*/ 1478 h 2002"/>
                <a:gd name="T66" fmla="*/ 109 w 1384"/>
                <a:gd name="T67" fmla="*/ 1431 h 2002"/>
                <a:gd name="T68" fmla="*/ 47 w 1384"/>
                <a:gd name="T69" fmla="*/ 1390 h 2002"/>
                <a:gd name="T70" fmla="*/ 5 w 1384"/>
                <a:gd name="T71" fmla="*/ 1343 h 2002"/>
                <a:gd name="T72" fmla="*/ 67 w 1384"/>
                <a:gd name="T73" fmla="*/ 1296 h 2002"/>
                <a:gd name="T74" fmla="*/ 119 w 1384"/>
                <a:gd name="T75" fmla="*/ 1245 h 2002"/>
                <a:gd name="T76" fmla="*/ 130 w 1384"/>
                <a:gd name="T77" fmla="*/ 1182 h 2002"/>
                <a:gd name="T78" fmla="*/ 114 w 1384"/>
                <a:gd name="T79" fmla="*/ 1110 h 2002"/>
                <a:gd name="T80" fmla="*/ 140 w 1384"/>
                <a:gd name="T81" fmla="*/ 1037 h 2002"/>
                <a:gd name="T82" fmla="*/ 233 w 1384"/>
                <a:gd name="T83" fmla="*/ 1027 h 2002"/>
                <a:gd name="T84" fmla="*/ 290 w 1384"/>
                <a:gd name="T85" fmla="*/ 985 h 2002"/>
                <a:gd name="T86" fmla="*/ 358 w 1384"/>
                <a:gd name="T87" fmla="*/ 985 h 2002"/>
                <a:gd name="T88" fmla="*/ 420 w 1384"/>
                <a:gd name="T89" fmla="*/ 939 h 2002"/>
                <a:gd name="T90" fmla="*/ 466 w 1384"/>
                <a:gd name="T91" fmla="*/ 913 h 2002"/>
                <a:gd name="T92" fmla="*/ 513 w 1384"/>
                <a:gd name="T93" fmla="*/ 876 h 2002"/>
                <a:gd name="T94" fmla="*/ 555 w 1384"/>
                <a:gd name="T95" fmla="*/ 866 h 2002"/>
                <a:gd name="T96" fmla="*/ 612 w 1384"/>
                <a:gd name="T97" fmla="*/ 840 h 2002"/>
                <a:gd name="T98" fmla="*/ 622 w 1384"/>
                <a:gd name="T99" fmla="*/ 783 h 2002"/>
                <a:gd name="T100" fmla="*/ 627 w 1384"/>
                <a:gd name="T101" fmla="*/ 731 h 2002"/>
                <a:gd name="T102" fmla="*/ 643 w 1384"/>
                <a:gd name="T103" fmla="*/ 684 h 2002"/>
                <a:gd name="T104" fmla="*/ 663 w 1384"/>
                <a:gd name="T105" fmla="*/ 648 h 2002"/>
                <a:gd name="T106" fmla="*/ 679 w 1384"/>
                <a:gd name="T107" fmla="*/ 596 h 2002"/>
                <a:gd name="T108" fmla="*/ 669 w 1384"/>
                <a:gd name="T109" fmla="*/ 529 h 2002"/>
                <a:gd name="T110" fmla="*/ 674 w 1384"/>
                <a:gd name="T111" fmla="*/ 472 h 2002"/>
                <a:gd name="T112" fmla="*/ 705 w 1384"/>
                <a:gd name="T113" fmla="*/ 451 h 2002"/>
                <a:gd name="T114" fmla="*/ 741 w 1384"/>
                <a:gd name="T115" fmla="*/ 399 h 2002"/>
                <a:gd name="T116" fmla="*/ 741 w 1384"/>
                <a:gd name="T117" fmla="*/ 337 h 2002"/>
                <a:gd name="T118" fmla="*/ 741 w 1384"/>
                <a:gd name="T119" fmla="*/ 259 h 2002"/>
                <a:gd name="T120" fmla="*/ 736 w 1384"/>
                <a:gd name="T121" fmla="*/ 197 h 2002"/>
                <a:gd name="T122" fmla="*/ 741 w 1384"/>
                <a:gd name="T123" fmla="*/ 129 h 2002"/>
                <a:gd name="T124" fmla="*/ 736 w 1384"/>
                <a:gd name="T125" fmla="*/ 62 h 2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84" h="2002">
                  <a:moveTo>
                    <a:pt x="741" y="0"/>
                  </a:moveTo>
                  <a:lnTo>
                    <a:pt x="741" y="5"/>
                  </a:lnTo>
                  <a:lnTo>
                    <a:pt x="746" y="5"/>
                  </a:lnTo>
                  <a:lnTo>
                    <a:pt x="746" y="5"/>
                  </a:lnTo>
                  <a:lnTo>
                    <a:pt x="746" y="5"/>
                  </a:lnTo>
                  <a:lnTo>
                    <a:pt x="751" y="0"/>
                  </a:lnTo>
                  <a:lnTo>
                    <a:pt x="751" y="5"/>
                  </a:lnTo>
                  <a:lnTo>
                    <a:pt x="751" y="5"/>
                  </a:lnTo>
                  <a:lnTo>
                    <a:pt x="751" y="5"/>
                  </a:lnTo>
                  <a:lnTo>
                    <a:pt x="757" y="5"/>
                  </a:lnTo>
                  <a:lnTo>
                    <a:pt x="757" y="5"/>
                  </a:lnTo>
                  <a:lnTo>
                    <a:pt x="757" y="5"/>
                  </a:lnTo>
                  <a:lnTo>
                    <a:pt x="757" y="5"/>
                  </a:lnTo>
                  <a:lnTo>
                    <a:pt x="762" y="5"/>
                  </a:lnTo>
                  <a:lnTo>
                    <a:pt x="767" y="5"/>
                  </a:lnTo>
                  <a:lnTo>
                    <a:pt x="767" y="5"/>
                  </a:lnTo>
                  <a:lnTo>
                    <a:pt x="767" y="5"/>
                  </a:lnTo>
                  <a:lnTo>
                    <a:pt x="767" y="5"/>
                  </a:lnTo>
                  <a:lnTo>
                    <a:pt x="772" y="5"/>
                  </a:lnTo>
                  <a:lnTo>
                    <a:pt x="772" y="5"/>
                  </a:lnTo>
                  <a:lnTo>
                    <a:pt x="772" y="5"/>
                  </a:lnTo>
                  <a:lnTo>
                    <a:pt x="772" y="0"/>
                  </a:lnTo>
                  <a:lnTo>
                    <a:pt x="772" y="0"/>
                  </a:lnTo>
                  <a:lnTo>
                    <a:pt x="777" y="0"/>
                  </a:lnTo>
                  <a:lnTo>
                    <a:pt x="777" y="0"/>
                  </a:lnTo>
                  <a:lnTo>
                    <a:pt x="777" y="5"/>
                  </a:lnTo>
                  <a:lnTo>
                    <a:pt x="783" y="5"/>
                  </a:lnTo>
                  <a:lnTo>
                    <a:pt x="783" y="5"/>
                  </a:lnTo>
                  <a:lnTo>
                    <a:pt x="783" y="5"/>
                  </a:lnTo>
                  <a:lnTo>
                    <a:pt x="788" y="5"/>
                  </a:lnTo>
                  <a:lnTo>
                    <a:pt x="788" y="5"/>
                  </a:lnTo>
                  <a:lnTo>
                    <a:pt x="788" y="10"/>
                  </a:lnTo>
                  <a:lnTo>
                    <a:pt x="788" y="10"/>
                  </a:lnTo>
                  <a:lnTo>
                    <a:pt x="793" y="10"/>
                  </a:lnTo>
                  <a:lnTo>
                    <a:pt x="793" y="10"/>
                  </a:lnTo>
                  <a:lnTo>
                    <a:pt x="798" y="10"/>
                  </a:lnTo>
                  <a:lnTo>
                    <a:pt x="798" y="10"/>
                  </a:lnTo>
                  <a:lnTo>
                    <a:pt x="798" y="15"/>
                  </a:lnTo>
                  <a:lnTo>
                    <a:pt x="798" y="15"/>
                  </a:lnTo>
                  <a:lnTo>
                    <a:pt x="798" y="15"/>
                  </a:lnTo>
                  <a:lnTo>
                    <a:pt x="798" y="20"/>
                  </a:lnTo>
                  <a:lnTo>
                    <a:pt x="798" y="20"/>
                  </a:lnTo>
                  <a:lnTo>
                    <a:pt x="798" y="26"/>
                  </a:lnTo>
                  <a:lnTo>
                    <a:pt x="798" y="26"/>
                  </a:lnTo>
                  <a:lnTo>
                    <a:pt x="803" y="26"/>
                  </a:lnTo>
                  <a:lnTo>
                    <a:pt x="803" y="31"/>
                  </a:lnTo>
                  <a:lnTo>
                    <a:pt x="803" y="31"/>
                  </a:lnTo>
                  <a:lnTo>
                    <a:pt x="803" y="31"/>
                  </a:lnTo>
                  <a:lnTo>
                    <a:pt x="803" y="31"/>
                  </a:lnTo>
                  <a:lnTo>
                    <a:pt x="808" y="31"/>
                  </a:lnTo>
                  <a:lnTo>
                    <a:pt x="808" y="31"/>
                  </a:lnTo>
                  <a:lnTo>
                    <a:pt x="808" y="31"/>
                  </a:lnTo>
                  <a:lnTo>
                    <a:pt x="808" y="36"/>
                  </a:lnTo>
                  <a:lnTo>
                    <a:pt x="808" y="36"/>
                  </a:lnTo>
                  <a:lnTo>
                    <a:pt x="814" y="36"/>
                  </a:lnTo>
                  <a:lnTo>
                    <a:pt x="814" y="41"/>
                  </a:lnTo>
                  <a:lnTo>
                    <a:pt x="814" y="41"/>
                  </a:lnTo>
                  <a:lnTo>
                    <a:pt x="814" y="41"/>
                  </a:lnTo>
                  <a:lnTo>
                    <a:pt x="819" y="41"/>
                  </a:lnTo>
                  <a:lnTo>
                    <a:pt x="819" y="41"/>
                  </a:lnTo>
                  <a:lnTo>
                    <a:pt x="824" y="41"/>
                  </a:lnTo>
                  <a:lnTo>
                    <a:pt x="824" y="41"/>
                  </a:lnTo>
                  <a:lnTo>
                    <a:pt x="824" y="41"/>
                  </a:lnTo>
                  <a:lnTo>
                    <a:pt x="824" y="41"/>
                  </a:lnTo>
                  <a:lnTo>
                    <a:pt x="829" y="46"/>
                  </a:lnTo>
                  <a:lnTo>
                    <a:pt x="829" y="46"/>
                  </a:lnTo>
                  <a:lnTo>
                    <a:pt x="829" y="46"/>
                  </a:lnTo>
                  <a:lnTo>
                    <a:pt x="834" y="46"/>
                  </a:lnTo>
                  <a:lnTo>
                    <a:pt x="834" y="46"/>
                  </a:lnTo>
                  <a:lnTo>
                    <a:pt x="840" y="46"/>
                  </a:lnTo>
                  <a:lnTo>
                    <a:pt x="840" y="41"/>
                  </a:lnTo>
                  <a:lnTo>
                    <a:pt x="840" y="41"/>
                  </a:lnTo>
                  <a:lnTo>
                    <a:pt x="840" y="41"/>
                  </a:lnTo>
                  <a:lnTo>
                    <a:pt x="840" y="36"/>
                  </a:lnTo>
                  <a:lnTo>
                    <a:pt x="840" y="36"/>
                  </a:lnTo>
                  <a:lnTo>
                    <a:pt x="845" y="36"/>
                  </a:lnTo>
                  <a:lnTo>
                    <a:pt x="845" y="36"/>
                  </a:lnTo>
                  <a:lnTo>
                    <a:pt x="845" y="36"/>
                  </a:lnTo>
                  <a:lnTo>
                    <a:pt x="850" y="31"/>
                  </a:lnTo>
                  <a:lnTo>
                    <a:pt x="850" y="31"/>
                  </a:lnTo>
                  <a:lnTo>
                    <a:pt x="850" y="31"/>
                  </a:lnTo>
                  <a:lnTo>
                    <a:pt x="855" y="31"/>
                  </a:lnTo>
                  <a:lnTo>
                    <a:pt x="855" y="31"/>
                  </a:lnTo>
                  <a:lnTo>
                    <a:pt x="860" y="31"/>
                  </a:lnTo>
                  <a:lnTo>
                    <a:pt x="860" y="36"/>
                  </a:lnTo>
                  <a:lnTo>
                    <a:pt x="860" y="36"/>
                  </a:lnTo>
                  <a:lnTo>
                    <a:pt x="865" y="36"/>
                  </a:lnTo>
                  <a:lnTo>
                    <a:pt x="865" y="36"/>
                  </a:lnTo>
                  <a:lnTo>
                    <a:pt x="871" y="36"/>
                  </a:lnTo>
                  <a:lnTo>
                    <a:pt x="871" y="36"/>
                  </a:lnTo>
                  <a:lnTo>
                    <a:pt x="871" y="36"/>
                  </a:lnTo>
                  <a:lnTo>
                    <a:pt x="871" y="36"/>
                  </a:lnTo>
                  <a:lnTo>
                    <a:pt x="871" y="36"/>
                  </a:lnTo>
                  <a:lnTo>
                    <a:pt x="871" y="31"/>
                  </a:lnTo>
                  <a:lnTo>
                    <a:pt x="876" y="36"/>
                  </a:lnTo>
                  <a:lnTo>
                    <a:pt x="876" y="36"/>
                  </a:lnTo>
                  <a:lnTo>
                    <a:pt x="876" y="36"/>
                  </a:lnTo>
                  <a:lnTo>
                    <a:pt x="876" y="41"/>
                  </a:lnTo>
                  <a:lnTo>
                    <a:pt x="881" y="36"/>
                  </a:lnTo>
                  <a:lnTo>
                    <a:pt x="881" y="36"/>
                  </a:lnTo>
                  <a:lnTo>
                    <a:pt x="881" y="36"/>
                  </a:lnTo>
                  <a:lnTo>
                    <a:pt x="886" y="36"/>
                  </a:lnTo>
                  <a:lnTo>
                    <a:pt x="886" y="36"/>
                  </a:lnTo>
                  <a:lnTo>
                    <a:pt x="886" y="36"/>
                  </a:lnTo>
                  <a:lnTo>
                    <a:pt x="891" y="36"/>
                  </a:lnTo>
                  <a:lnTo>
                    <a:pt x="886" y="36"/>
                  </a:lnTo>
                  <a:lnTo>
                    <a:pt x="886" y="36"/>
                  </a:lnTo>
                  <a:lnTo>
                    <a:pt x="886" y="41"/>
                  </a:lnTo>
                  <a:lnTo>
                    <a:pt x="881" y="41"/>
                  </a:lnTo>
                  <a:lnTo>
                    <a:pt x="881" y="41"/>
                  </a:lnTo>
                  <a:lnTo>
                    <a:pt x="886" y="46"/>
                  </a:lnTo>
                  <a:lnTo>
                    <a:pt x="886" y="46"/>
                  </a:lnTo>
                  <a:lnTo>
                    <a:pt x="886" y="46"/>
                  </a:lnTo>
                  <a:lnTo>
                    <a:pt x="886" y="46"/>
                  </a:lnTo>
                  <a:lnTo>
                    <a:pt x="881" y="52"/>
                  </a:lnTo>
                  <a:lnTo>
                    <a:pt x="881" y="52"/>
                  </a:lnTo>
                  <a:lnTo>
                    <a:pt x="881" y="52"/>
                  </a:lnTo>
                  <a:lnTo>
                    <a:pt x="881" y="57"/>
                  </a:lnTo>
                  <a:lnTo>
                    <a:pt x="881" y="57"/>
                  </a:lnTo>
                  <a:lnTo>
                    <a:pt x="881" y="62"/>
                  </a:lnTo>
                  <a:lnTo>
                    <a:pt x="881" y="62"/>
                  </a:lnTo>
                  <a:lnTo>
                    <a:pt x="881" y="62"/>
                  </a:lnTo>
                  <a:lnTo>
                    <a:pt x="881" y="62"/>
                  </a:lnTo>
                  <a:lnTo>
                    <a:pt x="881" y="62"/>
                  </a:lnTo>
                  <a:lnTo>
                    <a:pt x="881" y="67"/>
                  </a:lnTo>
                  <a:lnTo>
                    <a:pt x="881" y="67"/>
                  </a:lnTo>
                  <a:lnTo>
                    <a:pt x="881" y="67"/>
                  </a:lnTo>
                  <a:lnTo>
                    <a:pt x="886" y="67"/>
                  </a:lnTo>
                  <a:lnTo>
                    <a:pt x="886" y="72"/>
                  </a:lnTo>
                  <a:lnTo>
                    <a:pt x="886" y="72"/>
                  </a:lnTo>
                  <a:lnTo>
                    <a:pt x="886" y="72"/>
                  </a:lnTo>
                  <a:lnTo>
                    <a:pt x="886" y="78"/>
                  </a:lnTo>
                  <a:lnTo>
                    <a:pt x="886" y="78"/>
                  </a:lnTo>
                  <a:lnTo>
                    <a:pt x="886" y="78"/>
                  </a:lnTo>
                  <a:lnTo>
                    <a:pt x="891" y="78"/>
                  </a:lnTo>
                  <a:lnTo>
                    <a:pt x="891" y="78"/>
                  </a:lnTo>
                  <a:lnTo>
                    <a:pt x="891" y="78"/>
                  </a:lnTo>
                  <a:lnTo>
                    <a:pt x="891" y="78"/>
                  </a:lnTo>
                  <a:lnTo>
                    <a:pt x="897" y="83"/>
                  </a:lnTo>
                  <a:lnTo>
                    <a:pt x="897" y="78"/>
                  </a:lnTo>
                  <a:lnTo>
                    <a:pt x="897" y="78"/>
                  </a:lnTo>
                  <a:lnTo>
                    <a:pt x="897" y="78"/>
                  </a:lnTo>
                  <a:lnTo>
                    <a:pt x="897" y="78"/>
                  </a:lnTo>
                  <a:lnTo>
                    <a:pt x="902" y="78"/>
                  </a:lnTo>
                  <a:lnTo>
                    <a:pt x="902" y="78"/>
                  </a:lnTo>
                  <a:lnTo>
                    <a:pt x="902" y="78"/>
                  </a:lnTo>
                  <a:lnTo>
                    <a:pt x="902" y="83"/>
                  </a:lnTo>
                  <a:lnTo>
                    <a:pt x="902" y="83"/>
                  </a:lnTo>
                  <a:lnTo>
                    <a:pt x="902" y="83"/>
                  </a:lnTo>
                  <a:lnTo>
                    <a:pt x="902" y="83"/>
                  </a:lnTo>
                  <a:lnTo>
                    <a:pt x="907" y="88"/>
                  </a:lnTo>
                  <a:lnTo>
                    <a:pt x="907" y="88"/>
                  </a:lnTo>
                  <a:lnTo>
                    <a:pt x="907" y="88"/>
                  </a:lnTo>
                  <a:lnTo>
                    <a:pt x="907" y="83"/>
                  </a:lnTo>
                  <a:lnTo>
                    <a:pt x="912" y="83"/>
                  </a:lnTo>
                  <a:lnTo>
                    <a:pt x="912" y="83"/>
                  </a:lnTo>
                  <a:lnTo>
                    <a:pt x="912" y="88"/>
                  </a:lnTo>
                  <a:lnTo>
                    <a:pt x="912" y="88"/>
                  </a:lnTo>
                  <a:lnTo>
                    <a:pt x="912" y="88"/>
                  </a:lnTo>
                  <a:lnTo>
                    <a:pt x="912" y="93"/>
                  </a:lnTo>
                  <a:lnTo>
                    <a:pt x="917" y="93"/>
                  </a:lnTo>
                  <a:lnTo>
                    <a:pt x="917" y="93"/>
                  </a:lnTo>
                  <a:lnTo>
                    <a:pt x="917" y="93"/>
                  </a:lnTo>
                  <a:lnTo>
                    <a:pt x="917" y="98"/>
                  </a:lnTo>
                  <a:lnTo>
                    <a:pt x="917" y="98"/>
                  </a:lnTo>
                  <a:lnTo>
                    <a:pt x="922" y="98"/>
                  </a:lnTo>
                  <a:lnTo>
                    <a:pt x="922" y="103"/>
                  </a:lnTo>
                  <a:lnTo>
                    <a:pt x="922" y="103"/>
                  </a:lnTo>
                  <a:lnTo>
                    <a:pt x="922" y="103"/>
                  </a:lnTo>
                  <a:lnTo>
                    <a:pt x="922" y="103"/>
                  </a:lnTo>
                  <a:lnTo>
                    <a:pt x="922" y="103"/>
                  </a:lnTo>
                  <a:lnTo>
                    <a:pt x="922" y="109"/>
                  </a:lnTo>
                  <a:lnTo>
                    <a:pt x="922" y="109"/>
                  </a:lnTo>
                  <a:lnTo>
                    <a:pt x="922" y="109"/>
                  </a:lnTo>
                  <a:lnTo>
                    <a:pt x="922" y="109"/>
                  </a:lnTo>
                  <a:lnTo>
                    <a:pt x="922" y="114"/>
                  </a:lnTo>
                  <a:lnTo>
                    <a:pt x="922" y="114"/>
                  </a:lnTo>
                  <a:lnTo>
                    <a:pt x="922" y="114"/>
                  </a:lnTo>
                  <a:lnTo>
                    <a:pt x="922" y="114"/>
                  </a:lnTo>
                  <a:lnTo>
                    <a:pt x="922" y="119"/>
                  </a:lnTo>
                  <a:lnTo>
                    <a:pt x="922" y="119"/>
                  </a:lnTo>
                  <a:lnTo>
                    <a:pt x="922" y="119"/>
                  </a:lnTo>
                  <a:lnTo>
                    <a:pt x="922" y="119"/>
                  </a:lnTo>
                  <a:lnTo>
                    <a:pt x="928" y="119"/>
                  </a:lnTo>
                  <a:lnTo>
                    <a:pt x="928" y="124"/>
                  </a:lnTo>
                  <a:lnTo>
                    <a:pt x="928" y="124"/>
                  </a:lnTo>
                  <a:lnTo>
                    <a:pt x="928" y="124"/>
                  </a:lnTo>
                  <a:lnTo>
                    <a:pt x="922" y="124"/>
                  </a:lnTo>
                  <a:lnTo>
                    <a:pt x="922" y="124"/>
                  </a:lnTo>
                  <a:lnTo>
                    <a:pt x="922" y="129"/>
                  </a:lnTo>
                  <a:lnTo>
                    <a:pt x="922" y="129"/>
                  </a:lnTo>
                  <a:lnTo>
                    <a:pt x="922" y="129"/>
                  </a:lnTo>
                  <a:lnTo>
                    <a:pt x="922" y="135"/>
                  </a:lnTo>
                  <a:lnTo>
                    <a:pt x="922" y="135"/>
                  </a:lnTo>
                  <a:lnTo>
                    <a:pt x="922" y="135"/>
                  </a:lnTo>
                  <a:lnTo>
                    <a:pt x="922" y="140"/>
                  </a:lnTo>
                  <a:lnTo>
                    <a:pt x="928" y="140"/>
                  </a:lnTo>
                  <a:lnTo>
                    <a:pt x="928" y="140"/>
                  </a:lnTo>
                  <a:lnTo>
                    <a:pt x="928" y="145"/>
                  </a:lnTo>
                  <a:lnTo>
                    <a:pt x="928" y="145"/>
                  </a:lnTo>
                  <a:lnTo>
                    <a:pt x="928" y="145"/>
                  </a:lnTo>
                  <a:lnTo>
                    <a:pt x="928" y="145"/>
                  </a:lnTo>
                  <a:lnTo>
                    <a:pt x="933" y="145"/>
                  </a:lnTo>
                  <a:lnTo>
                    <a:pt x="933" y="145"/>
                  </a:lnTo>
                  <a:lnTo>
                    <a:pt x="933" y="145"/>
                  </a:lnTo>
                  <a:lnTo>
                    <a:pt x="938" y="145"/>
                  </a:lnTo>
                  <a:lnTo>
                    <a:pt x="938" y="145"/>
                  </a:lnTo>
                  <a:lnTo>
                    <a:pt x="938" y="145"/>
                  </a:lnTo>
                  <a:lnTo>
                    <a:pt x="938" y="145"/>
                  </a:lnTo>
                  <a:lnTo>
                    <a:pt x="938" y="145"/>
                  </a:lnTo>
                  <a:lnTo>
                    <a:pt x="943" y="145"/>
                  </a:lnTo>
                  <a:lnTo>
                    <a:pt x="943" y="145"/>
                  </a:lnTo>
                  <a:lnTo>
                    <a:pt x="943" y="145"/>
                  </a:lnTo>
                  <a:lnTo>
                    <a:pt x="943" y="150"/>
                  </a:lnTo>
                  <a:lnTo>
                    <a:pt x="948" y="150"/>
                  </a:lnTo>
                  <a:lnTo>
                    <a:pt x="948" y="150"/>
                  </a:lnTo>
                  <a:lnTo>
                    <a:pt x="948" y="155"/>
                  </a:lnTo>
                  <a:lnTo>
                    <a:pt x="948" y="155"/>
                  </a:lnTo>
                  <a:lnTo>
                    <a:pt x="954" y="155"/>
                  </a:lnTo>
                  <a:lnTo>
                    <a:pt x="954" y="161"/>
                  </a:lnTo>
                  <a:lnTo>
                    <a:pt x="954" y="161"/>
                  </a:lnTo>
                  <a:lnTo>
                    <a:pt x="954" y="161"/>
                  </a:lnTo>
                  <a:lnTo>
                    <a:pt x="954" y="161"/>
                  </a:lnTo>
                  <a:lnTo>
                    <a:pt x="959" y="161"/>
                  </a:lnTo>
                  <a:lnTo>
                    <a:pt x="959" y="166"/>
                  </a:lnTo>
                  <a:lnTo>
                    <a:pt x="959" y="166"/>
                  </a:lnTo>
                  <a:lnTo>
                    <a:pt x="959" y="161"/>
                  </a:lnTo>
                  <a:lnTo>
                    <a:pt x="959" y="161"/>
                  </a:lnTo>
                  <a:lnTo>
                    <a:pt x="959" y="161"/>
                  </a:lnTo>
                  <a:lnTo>
                    <a:pt x="959" y="161"/>
                  </a:lnTo>
                  <a:lnTo>
                    <a:pt x="964" y="161"/>
                  </a:lnTo>
                  <a:lnTo>
                    <a:pt x="964" y="166"/>
                  </a:lnTo>
                  <a:lnTo>
                    <a:pt x="964" y="166"/>
                  </a:lnTo>
                  <a:lnTo>
                    <a:pt x="964" y="166"/>
                  </a:lnTo>
                  <a:lnTo>
                    <a:pt x="964" y="171"/>
                  </a:lnTo>
                  <a:lnTo>
                    <a:pt x="964" y="171"/>
                  </a:lnTo>
                  <a:lnTo>
                    <a:pt x="964" y="171"/>
                  </a:lnTo>
                  <a:lnTo>
                    <a:pt x="964" y="171"/>
                  </a:lnTo>
                  <a:lnTo>
                    <a:pt x="964" y="171"/>
                  </a:lnTo>
                  <a:lnTo>
                    <a:pt x="969" y="171"/>
                  </a:lnTo>
                  <a:lnTo>
                    <a:pt x="969" y="171"/>
                  </a:lnTo>
                  <a:lnTo>
                    <a:pt x="969" y="171"/>
                  </a:lnTo>
                  <a:lnTo>
                    <a:pt x="974" y="176"/>
                  </a:lnTo>
                  <a:lnTo>
                    <a:pt x="974" y="176"/>
                  </a:lnTo>
                  <a:lnTo>
                    <a:pt x="974" y="176"/>
                  </a:lnTo>
                  <a:lnTo>
                    <a:pt x="974" y="176"/>
                  </a:lnTo>
                  <a:lnTo>
                    <a:pt x="974" y="181"/>
                  </a:lnTo>
                  <a:lnTo>
                    <a:pt x="979" y="181"/>
                  </a:lnTo>
                  <a:lnTo>
                    <a:pt x="979" y="181"/>
                  </a:lnTo>
                  <a:lnTo>
                    <a:pt x="979" y="181"/>
                  </a:lnTo>
                  <a:lnTo>
                    <a:pt x="979" y="181"/>
                  </a:lnTo>
                  <a:lnTo>
                    <a:pt x="979" y="186"/>
                  </a:lnTo>
                  <a:lnTo>
                    <a:pt x="979" y="186"/>
                  </a:lnTo>
                  <a:lnTo>
                    <a:pt x="979" y="186"/>
                  </a:lnTo>
                  <a:lnTo>
                    <a:pt x="979" y="192"/>
                  </a:lnTo>
                  <a:lnTo>
                    <a:pt x="979" y="192"/>
                  </a:lnTo>
                  <a:lnTo>
                    <a:pt x="979" y="192"/>
                  </a:lnTo>
                  <a:lnTo>
                    <a:pt x="979" y="192"/>
                  </a:lnTo>
                  <a:lnTo>
                    <a:pt x="985" y="192"/>
                  </a:lnTo>
                  <a:lnTo>
                    <a:pt x="985" y="192"/>
                  </a:lnTo>
                  <a:lnTo>
                    <a:pt x="985" y="192"/>
                  </a:lnTo>
                  <a:lnTo>
                    <a:pt x="985" y="192"/>
                  </a:lnTo>
                  <a:lnTo>
                    <a:pt x="985" y="197"/>
                  </a:lnTo>
                  <a:lnTo>
                    <a:pt x="985" y="197"/>
                  </a:lnTo>
                  <a:lnTo>
                    <a:pt x="985" y="197"/>
                  </a:lnTo>
                  <a:lnTo>
                    <a:pt x="985" y="197"/>
                  </a:lnTo>
                  <a:lnTo>
                    <a:pt x="985" y="202"/>
                  </a:lnTo>
                  <a:lnTo>
                    <a:pt x="985" y="202"/>
                  </a:lnTo>
                  <a:lnTo>
                    <a:pt x="985" y="202"/>
                  </a:lnTo>
                  <a:lnTo>
                    <a:pt x="979" y="202"/>
                  </a:lnTo>
                  <a:lnTo>
                    <a:pt x="979" y="202"/>
                  </a:lnTo>
                  <a:lnTo>
                    <a:pt x="979" y="202"/>
                  </a:lnTo>
                  <a:lnTo>
                    <a:pt x="979" y="207"/>
                  </a:lnTo>
                  <a:lnTo>
                    <a:pt x="979" y="207"/>
                  </a:lnTo>
                  <a:lnTo>
                    <a:pt x="979" y="207"/>
                  </a:lnTo>
                  <a:lnTo>
                    <a:pt x="979" y="207"/>
                  </a:lnTo>
                  <a:lnTo>
                    <a:pt x="979" y="212"/>
                  </a:lnTo>
                  <a:lnTo>
                    <a:pt x="974" y="212"/>
                  </a:lnTo>
                  <a:lnTo>
                    <a:pt x="974" y="212"/>
                  </a:lnTo>
                  <a:lnTo>
                    <a:pt x="974" y="212"/>
                  </a:lnTo>
                  <a:lnTo>
                    <a:pt x="974" y="212"/>
                  </a:lnTo>
                  <a:lnTo>
                    <a:pt x="974" y="212"/>
                  </a:lnTo>
                  <a:lnTo>
                    <a:pt x="979" y="212"/>
                  </a:lnTo>
                  <a:lnTo>
                    <a:pt x="979" y="212"/>
                  </a:lnTo>
                  <a:lnTo>
                    <a:pt x="979" y="212"/>
                  </a:lnTo>
                  <a:lnTo>
                    <a:pt x="979" y="218"/>
                  </a:lnTo>
                  <a:lnTo>
                    <a:pt x="979" y="218"/>
                  </a:lnTo>
                  <a:lnTo>
                    <a:pt x="979" y="218"/>
                  </a:lnTo>
                  <a:lnTo>
                    <a:pt x="985" y="218"/>
                  </a:lnTo>
                  <a:lnTo>
                    <a:pt x="985" y="223"/>
                  </a:lnTo>
                  <a:lnTo>
                    <a:pt x="985" y="223"/>
                  </a:lnTo>
                  <a:lnTo>
                    <a:pt x="985" y="223"/>
                  </a:lnTo>
                  <a:lnTo>
                    <a:pt x="985" y="223"/>
                  </a:lnTo>
                  <a:lnTo>
                    <a:pt x="990" y="223"/>
                  </a:lnTo>
                  <a:lnTo>
                    <a:pt x="990" y="223"/>
                  </a:lnTo>
                  <a:lnTo>
                    <a:pt x="990" y="223"/>
                  </a:lnTo>
                  <a:lnTo>
                    <a:pt x="990" y="223"/>
                  </a:lnTo>
                  <a:lnTo>
                    <a:pt x="990" y="223"/>
                  </a:lnTo>
                  <a:lnTo>
                    <a:pt x="990" y="223"/>
                  </a:lnTo>
                  <a:lnTo>
                    <a:pt x="995" y="223"/>
                  </a:lnTo>
                  <a:lnTo>
                    <a:pt x="995" y="223"/>
                  </a:lnTo>
                  <a:lnTo>
                    <a:pt x="995" y="223"/>
                  </a:lnTo>
                  <a:lnTo>
                    <a:pt x="1000" y="223"/>
                  </a:lnTo>
                  <a:lnTo>
                    <a:pt x="1000" y="223"/>
                  </a:lnTo>
                  <a:lnTo>
                    <a:pt x="1000" y="228"/>
                  </a:lnTo>
                  <a:lnTo>
                    <a:pt x="1000" y="223"/>
                  </a:lnTo>
                  <a:lnTo>
                    <a:pt x="1000" y="223"/>
                  </a:lnTo>
                  <a:lnTo>
                    <a:pt x="1000" y="223"/>
                  </a:lnTo>
                  <a:lnTo>
                    <a:pt x="1005" y="223"/>
                  </a:lnTo>
                  <a:lnTo>
                    <a:pt x="1005" y="218"/>
                  </a:lnTo>
                  <a:lnTo>
                    <a:pt x="1005" y="223"/>
                  </a:lnTo>
                  <a:lnTo>
                    <a:pt x="1005" y="223"/>
                  </a:lnTo>
                  <a:lnTo>
                    <a:pt x="1005" y="223"/>
                  </a:lnTo>
                  <a:lnTo>
                    <a:pt x="1011" y="223"/>
                  </a:lnTo>
                  <a:lnTo>
                    <a:pt x="1011" y="223"/>
                  </a:lnTo>
                  <a:lnTo>
                    <a:pt x="1011" y="223"/>
                  </a:lnTo>
                  <a:lnTo>
                    <a:pt x="1016" y="223"/>
                  </a:lnTo>
                  <a:lnTo>
                    <a:pt x="1016" y="223"/>
                  </a:lnTo>
                  <a:lnTo>
                    <a:pt x="1016" y="223"/>
                  </a:lnTo>
                  <a:lnTo>
                    <a:pt x="1021" y="223"/>
                  </a:lnTo>
                  <a:lnTo>
                    <a:pt x="1021" y="228"/>
                  </a:lnTo>
                  <a:lnTo>
                    <a:pt x="1021" y="228"/>
                  </a:lnTo>
                  <a:lnTo>
                    <a:pt x="1021" y="228"/>
                  </a:lnTo>
                  <a:lnTo>
                    <a:pt x="1021" y="228"/>
                  </a:lnTo>
                  <a:lnTo>
                    <a:pt x="1021" y="228"/>
                  </a:lnTo>
                  <a:lnTo>
                    <a:pt x="1021" y="228"/>
                  </a:lnTo>
                  <a:lnTo>
                    <a:pt x="1021" y="228"/>
                  </a:lnTo>
                  <a:lnTo>
                    <a:pt x="1026" y="228"/>
                  </a:lnTo>
                  <a:lnTo>
                    <a:pt x="1026" y="228"/>
                  </a:lnTo>
                  <a:lnTo>
                    <a:pt x="1026" y="228"/>
                  </a:lnTo>
                  <a:lnTo>
                    <a:pt x="1026" y="228"/>
                  </a:lnTo>
                  <a:lnTo>
                    <a:pt x="1031" y="228"/>
                  </a:lnTo>
                  <a:lnTo>
                    <a:pt x="1031" y="228"/>
                  </a:lnTo>
                  <a:lnTo>
                    <a:pt x="1031" y="228"/>
                  </a:lnTo>
                  <a:lnTo>
                    <a:pt x="1036" y="228"/>
                  </a:lnTo>
                  <a:lnTo>
                    <a:pt x="1036" y="228"/>
                  </a:lnTo>
                  <a:lnTo>
                    <a:pt x="1036" y="228"/>
                  </a:lnTo>
                  <a:lnTo>
                    <a:pt x="1042" y="228"/>
                  </a:lnTo>
                  <a:lnTo>
                    <a:pt x="1042" y="228"/>
                  </a:lnTo>
                  <a:lnTo>
                    <a:pt x="1042" y="228"/>
                  </a:lnTo>
                  <a:lnTo>
                    <a:pt x="1042" y="228"/>
                  </a:lnTo>
                  <a:lnTo>
                    <a:pt x="1047" y="228"/>
                  </a:lnTo>
                  <a:lnTo>
                    <a:pt x="1047" y="228"/>
                  </a:lnTo>
                  <a:lnTo>
                    <a:pt x="1047" y="228"/>
                  </a:lnTo>
                  <a:lnTo>
                    <a:pt x="1047" y="228"/>
                  </a:lnTo>
                  <a:lnTo>
                    <a:pt x="1047" y="228"/>
                  </a:lnTo>
                  <a:lnTo>
                    <a:pt x="1052" y="228"/>
                  </a:lnTo>
                  <a:lnTo>
                    <a:pt x="1052" y="228"/>
                  </a:lnTo>
                  <a:lnTo>
                    <a:pt x="1052" y="228"/>
                  </a:lnTo>
                  <a:lnTo>
                    <a:pt x="1057" y="228"/>
                  </a:lnTo>
                  <a:lnTo>
                    <a:pt x="1057" y="228"/>
                  </a:lnTo>
                  <a:lnTo>
                    <a:pt x="1057" y="233"/>
                  </a:lnTo>
                  <a:lnTo>
                    <a:pt x="1057" y="233"/>
                  </a:lnTo>
                  <a:lnTo>
                    <a:pt x="1057" y="233"/>
                  </a:lnTo>
                  <a:lnTo>
                    <a:pt x="1057" y="233"/>
                  </a:lnTo>
                  <a:lnTo>
                    <a:pt x="1062" y="233"/>
                  </a:lnTo>
                  <a:lnTo>
                    <a:pt x="1062" y="238"/>
                  </a:lnTo>
                  <a:lnTo>
                    <a:pt x="1062" y="238"/>
                  </a:lnTo>
                  <a:lnTo>
                    <a:pt x="1062" y="238"/>
                  </a:lnTo>
                  <a:lnTo>
                    <a:pt x="1062" y="238"/>
                  </a:lnTo>
                  <a:lnTo>
                    <a:pt x="1062" y="244"/>
                  </a:lnTo>
                  <a:lnTo>
                    <a:pt x="1068" y="244"/>
                  </a:lnTo>
                  <a:lnTo>
                    <a:pt x="1068" y="244"/>
                  </a:lnTo>
                  <a:lnTo>
                    <a:pt x="1068" y="244"/>
                  </a:lnTo>
                  <a:lnTo>
                    <a:pt x="1068" y="244"/>
                  </a:lnTo>
                  <a:lnTo>
                    <a:pt x="1073" y="244"/>
                  </a:lnTo>
                  <a:lnTo>
                    <a:pt x="1073" y="249"/>
                  </a:lnTo>
                  <a:lnTo>
                    <a:pt x="1073" y="249"/>
                  </a:lnTo>
                  <a:lnTo>
                    <a:pt x="1068" y="249"/>
                  </a:lnTo>
                  <a:lnTo>
                    <a:pt x="1068" y="249"/>
                  </a:lnTo>
                  <a:lnTo>
                    <a:pt x="1068" y="254"/>
                  </a:lnTo>
                  <a:lnTo>
                    <a:pt x="1068" y="254"/>
                  </a:lnTo>
                  <a:lnTo>
                    <a:pt x="1068" y="254"/>
                  </a:lnTo>
                  <a:lnTo>
                    <a:pt x="1068" y="259"/>
                  </a:lnTo>
                  <a:lnTo>
                    <a:pt x="1073" y="259"/>
                  </a:lnTo>
                  <a:lnTo>
                    <a:pt x="1073" y="259"/>
                  </a:lnTo>
                  <a:lnTo>
                    <a:pt x="1073" y="259"/>
                  </a:lnTo>
                  <a:lnTo>
                    <a:pt x="1073" y="259"/>
                  </a:lnTo>
                  <a:lnTo>
                    <a:pt x="1073" y="259"/>
                  </a:lnTo>
                  <a:lnTo>
                    <a:pt x="1078" y="259"/>
                  </a:lnTo>
                  <a:lnTo>
                    <a:pt x="1078" y="259"/>
                  </a:lnTo>
                  <a:lnTo>
                    <a:pt x="1078" y="259"/>
                  </a:lnTo>
                  <a:lnTo>
                    <a:pt x="1083" y="259"/>
                  </a:lnTo>
                  <a:lnTo>
                    <a:pt x="1083" y="259"/>
                  </a:lnTo>
                  <a:lnTo>
                    <a:pt x="1083" y="259"/>
                  </a:lnTo>
                  <a:lnTo>
                    <a:pt x="1083" y="259"/>
                  </a:lnTo>
                  <a:lnTo>
                    <a:pt x="1088" y="254"/>
                  </a:lnTo>
                  <a:lnTo>
                    <a:pt x="1088" y="254"/>
                  </a:lnTo>
                  <a:lnTo>
                    <a:pt x="1088" y="254"/>
                  </a:lnTo>
                  <a:lnTo>
                    <a:pt x="1088" y="254"/>
                  </a:lnTo>
                  <a:lnTo>
                    <a:pt x="1088" y="254"/>
                  </a:lnTo>
                  <a:lnTo>
                    <a:pt x="1093" y="254"/>
                  </a:lnTo>
                  <a:lnTo>
                    <a:pt x="1093" y="254"/>
                  </a:lnTo>
                  <a:lnTo>
                    <a:pt x="1093" y="254"/>
                  </a:lnTo>
                  <a:lnTo>
                    <a:pt x="1099" y="249"/>
                  </a:lnTo>
                  <a:lnTo>
                    <a:pt x="1099" y="249"/>
                  </a:lnTo>
                  <a:lnTo>
                    <a:pt x="1099" y="249"/>
                  </a:lnTo>
                  <a:lnTo>
                    <a:pt x="1099" y="244"/>
                  </a:lnTo>
                  <a:lnTo>
                    <a:pt x="1099" y="244"/>
                  </a:lnTo>
                  <a:lnTo>
                    <a:pt x="1099" y="244"/>
                  </a:lnTo>
                  <a:lnTo>
                    <a:pt x="1104" y="244"/>
                  </a:lnTo>
                  <a:lnTo>
                    <a:pt x="1104" y="244"/>
                  </a:lnTo>
                  <a:lnTo>
                    <a:pt x="1104" y="244"/>
                  </a:lnTo>
                  <a:lnTo>
                    <a:pt x="1109" y="244"/>
                  </a:lnTo>
                  <a:lnTo>
                    <a:pt x="1109" y="244"/>
                  </a:lnTo>
                  <a:lnTo>
                    <a:pt x="1109" y="244"/>
                  </a:lnTo>
                  <a:lnTo>
                    <a:pt x="1109" y="238"/>
                  </a:lnTo>
                  <a:lnTo>
                    <a:pt x="1114" y="238"/>
                  </a:lnTo>
                  <a:lnTo>
                    <a:pt x="1114" y="238"/>
                  </a:lnTo>
                  <a:lnTo>
                    <a:pt x="1114" y="238"/>
                  </a:lnTo>
                  <a:lnTo>
                    <a:pt x="1114" y="233"/>
                  </a:lnTo>
                  <a:lnTo>
                    <a:pt x="1114" y="233"/>
                  </a:lnTo>
                  <a:lnTo>
                    <a:pt x="1114" y="233"/>
                  </a:lnTo>
                  <a:lnTo>
                    <a:pt x="1114" y="233"/>
                  </a:lnTo>
                  <a:lnTo>
                    <a:pt x="1119" y="233"/>
                  </a:lnTo>
                  <a:lnTo>
                    <a:pt x="1119" y="233"/>
                  </a:lnTo>
                  <a:lnTo>
                    <a:pt x="1119" y="233"/>
                  </a:lnTo>
                  <a:lnTo>
                    <a:pt x="1125" y="228"/>
                  </a:lnTo>
                  <a:lnTo>
                    <a:pt x="1125" y="228"/>
                  </a:lnTo>
                  <a:lnTo>
                    <a:pt x="1125" y="228"/>
                  </a:lnTo>
                  <a:lnTo>
                    <a:pt x="1125" y="228"/>
                  </a:lnTo>
                  <a:lnTo>
                    <a:pt x="1125" y="228"/>
                  </a:lnTo>
                  <a:lnTo>
                    <a:pt x="1125" y="228"/>
                  </a:lnTo>
                  <a:lnTo>
                    <a:pt x="1130" y="228"/>
                  </a:lnTo>
                  <a:lnTo>
                    <a:pt x="1130" y="228"/>
                  </a:lnTo>
                  <a:lnTo>
                    <a:pt x="1130" y="228"/>
                  </a:lnTo>
                  <a:lnTo>
                    <a:pt x="1130" y="228"/>
                  </a:lnTo>
                  <a:lnTo>
                    <a:pt x="1135" y="228"/>
                  </a:lnTo>
                  <a:lnTo>
                    <a:pt x="1135" y="228"/>
                  </a:lnTo>
                  <a:lnTo>
                    <a:pt x="1135" y="228"/>
                  </a:lnTo>
                  <a:lnTo>
                    <a:pt x="1135" y="228"/>
                  </a:lnTo>
                  <a:lnTo>
                    <a:pt x="1135" y="233"/>
                  </a:lnTo>
                  <a:lnTo>
                    <a:pt x="1135" y="233"/>
                  </a:lnTo>
                  <a:lnTo>
                    <a:pt x="1140" y="233"/>
                  </a:lnTo>
                  <a:lnTo>
                    <a:pt x="1140" y="233"/>
                  </a:lnTo>
                  <a:lnTo>
                    <a:pt x="1140" y="233"/>
                  </a:lnTo>
                  <a:lnTo>
                    <a:pt x="1140" y="233"/>
                  </a:lnTo>
                  <a:lnTo>
                    <a:pt x="1140" y="233"/>
                  </a:lnTo>
                  <a:lnTo>
                    <a:pt x="1145" y="233"/>
                  </a:lnTo>
                  <a:lnTo>
                    <a:pt x="1145" y="233"/>
                  </a:lnTo>
                  <a:lnTo>
                    <a:pt x="1145" y="233"/>
                  </a:lnTo>
                  <a:lnTo>
                    <a:pt x="1145" y="238"/>
                  </a:lnTo>
                  <a:lnTo>
                    <a:pt x="1145" y="238"/>
                  </a:lnTo>
                  <a:lnTo>
                    <a:pt x="1145" y="238"/>
                  </a:lnTo>
                  <a:lnTo>
                    <a:pt x="1150" y="238"/>
                  </a:lnTo>
                  <a:lnTo>
                    <a:pt x="1150" y="238"/>
                  </a:lnTo>
                  <a:lnTo>
                    <a:pt x="1150" y="238"/>
                  </a:lnTo>
                  <a:lnTo>
                    <a:pt x="1150" y="244"/>
                  </a:lnTo>
                  <a:lnTo>
                    <a:pt x="1150" y="244"/>
                  </a:lnTo>
                  <a:lnTo>
                    <a:pt x="1156" y="244"/>
                  </a:lnTo>
                  <a:lnTo>
                    <a:pt x="1156" y="244"/>
                  </a:lnTo>
                  <a:lnTo>
                    <a:pt x="1156" y="244"/>
                  </a:lnTo>
                  <a:lnTo>
                    <a:pt x="1156" y="244"/>
                  </a:lnTo>
                  <a:lnTo>
                    <a:pt x="1156" y="238"/>
                  </a:lnTo>
                  <a:lnTo>
                    <a:pt x="1161" y="238"/>
                  </a:lnTo>
                  <a:lnTo>
                    <a:pt x="1161" y="238"/>
                  </a:lnTo>
                  <a:lnTo>
                    <a:pt x="1161" y="244"/>
                  </a:lnTo>
                  <a:lnTo>
                    <a:pt x="1161" y="244"/>
                  </a:lnTo>
                  <a:lnTo>
                    <a:pt x="1166" y="244"/>
                  </a:lnTo>
                  <a:lnTo>
                    <a:pt x="1166" y="244"/>
                  </a:lnTo>
                  <a:lnTo>
                    <a:pt x="1166" y="244"/>
                  </a:lnTo>
                  <a:lnTo>
                    <a:pt x="1166" y="238"/>
                  </a:lnTo>
                  <a:lnTo>
                    <a:pt x="1171" y="238"/>
                  </a:lnTo>
                  <a:lnTo>
                    <a:pt x="1171" y="238"/>
                  </a:lnTo>
                  <a:lnTo>
                    <a:pt x="1171" y="238"/>
                  </a:lnTo>
                  <a:lnTo>
                    <a:pt x="1171" y="238"/>
                  </a:lnTo>
                  <a:lnTo>
                    <a:pt x="1171" y="238"/>
                  </a:lnTo>
                  <a:lnTo>
                    <a:pt x="1171" y="238"/>
                  </a:lnTo>
                  <a:lnTo>
                    <a:pt x="1176" y="238"/>
                  </a:lnTo>
                  <a:lnTo>
                    <a:pt x="1176" y="238"/>
                  </a:lnTo>
                  <a:lnTo>
                    <a:pt x="1176" y="233"/>
                  </a:lnTo>
                  <a:lnTo>
                    <a:pt x="1176" y="233"/>
                  </a:lnTo>
                  <a:lnTo>
                    <a:pt x="1176" y="233"/>
                  </a:lnTo>
                  <a:lnTo>
                    <a:pt x="1176" y="233"/>
                  </a:lnTo>
                  <a:lnTo>
                    <a:pt x="1176" y="228"/>
                  </a:lnTo>
                  <a:lnTo>
                    <a:pt x="1182" y="233"/>
                  </a:lnTo>
                  <a:lnTo>
                    <a:pt x="1182" y="233"/>
                  </a:lnTo>
                  <a:lnTo>
                    <a:pt x="1182" y="233"/>
                  </a:lnTo>
                  <a:lnTo>
                    <a:pt x="1187" y="233"/>
                  </a:lnTo>
                  <a:lnTo>
                    <a:pt x="1187" y="238"/>
                  </a:lnTo>
                  <a:lnTo>
                    <a:pt x="1187" y="238"/>
                  </a:lnTo>
                  <a:lnTo>
                    <a:pt x="1192" y="238"/>
                  </a:lnTo>
                  <a:lnTo>
                    <a:pt x="1192" y="238"/>
                  </a:lnTo>
                  <a:lnTo>
                    <a:pt x="1192" y="238"/>
                  </a:lnTo>
                  <a:lnTo>
                    <a:pt x="1192" y="238"/>
                  </a:lnTo>
                  <a:lnTo>
                    <a:pt x="1192" y="238"/>
                  </a:lnTo>
                  <a:lnTo>
                    <a:pt x="1192" y="238"/>
                  </a:lnTo>
                  <a:lnTo>
                    <a:pt x="1192" y="244"/>
                  </a:lnTo>
                  <a:lnTo>
                    <a:pt x="1192" y="244"/>
                  </a:lnTo>
                  <a:lnTo>
                    <a:pt x="1192" y="244"/>
                  </a:lnTo>
                  <a:lnTo>
                    <a:pt x="1192" y="244"/>
                  </a:lnTo>
                  <a:lnTo>
                    <a:pt x="1197" y="244"/>
                  </a:lnTo>
                  <a:lnTo>
                    <a:pt x="1197" y="244"/>
                  </a:lnTo>
                  <a:lnTo>
                    <a:pt x="1192" y="249"/>
                  </a:lnTo>
                  <a:lnTo>
                    <a:pt x="1192" y="249"/>
                  </a:lnTo>
                  <a:lnTo>
                    <a:pt x="1192" y="249"/>
                  </a:lnTo>
                  <a:lnTo>
                    <a:pt x="1192" y="249"/>
                  </a:lnTo>
                  <a:lnTo>
                    <a:pt x="1192" y="249"/>
                  </a:lnTo>
                  <a:lnTo>
                    <a:pt x="1192" y="249"/>
                  </a:lnTo>
                  <a:lnTo>
                    <a:pt x="1197" y="249"/>
                  </a:lnTo>
                  <a:lnTo>
                    <a:pt x="1197" y="249"/>
                  </a:lnTo>
                  <a:lnTo>
                    <a:pt x="1197" y="249"/>
                  </a:lnTo>
                  <a:lnTo>
                    <a:pt x="1197" y="249"/>
                  </a:lnTo>
                  <a:lnTo>
                    <a:pt x="1197" y="249"/>
                  </a:lnTo>
                  <a:lnTo>
                    <a:pt x="1197" y="254"/>
                  </a:lnTo>
                  <a:lnTo>
                    <a:pt x="1197" y="254"/>
                  </a:lnTo>
                  <a:lnTo>
                    <a:pt x="1197" y="254"/>
                  </a:lnTo>
                  <a:lnTo>
                    <a:pt x="1197" y="254"/>
                  </a:lnTo>
                  <a:lnTo>
                    <a:pt x="1197" y="254"/>
                  </a:lnTo>
                  <a:lnTo>
                    <a:pt x="1197" y="254"/>
                  </a:lnTo>
                  <a:lnTo>
                    <a:pt x="1197" y="254"/>
                  </a:lnTo>
                  <a:lnTo>
                    <a:pt x="1197" y="254"/>
                  </a:lnTo>
                  <a:lnTo>
                    <a:pt x="1197" y="254"/>
                  </a:lnTo>
                  <a:lnTo>
                    <a:pt x="1197" y="254"/>
                  </a:lnTo>
                  <a:lnTo>
                    <a:pt x="1202" y="254"/>
                  </a:lnTo>
                  <a:lnTo>
                    <a:pt x="1202" y="254"/>
                  </a:lnTo>
                  <a:lnTo>
                    <a:pt x="1202" y="254"/>
                  </a:lnTo>
                  <a:lnTo>
                    <a:pt x="1202" y="254"/>
                  </a:lnTo>
                  <a:lnTo>
                    <a:pt x="1202" y="254"/>
                  </a:lnTo>
                  <a:lnTo>
                    <a:pt x="1208" y="254"/>
                  </a:lnTo>
                  <a:lnTo>
                    <a:pt x="1208" y="254"/>
                  </a:lnTo>
                  <a:lnTo>
                    <a:pt x="1208" y="254"/>
                  </a:lnTo>
                  <a:lnTo>
                    <a:pt x="1208" y="254"/>
                  </a:lnTo>
                  <a:lnTo>
                    <a:pt x="1208" y="254"/>
                  </a:lnTo>
                  <a:lnTo>
                    <a:pt x="1208" y="249"/>
                  </a:lnTo>
                  <a:lnTo>
                    <a:pt x="1208" y="249"/>
                  </a:lnTo>
                  <a:lnTo>
                    <a:pt x="1208" y="249"/>
                  </a:lnTo>
                  <a:lnTo>
                    <a:pt x="1208" y="249"/>
                  </a:lnTo>
                  <a:lnTo>
                    <a:pt x="1213" y="249"/>
                  </a:lnTo>
                  <a:lnTo>
                    <a:pt x="1213" y="249"/>
                  </a:lnTo>
                  <a:lnTo>
                    <a:pt x="1213" y="249"/>
                  </a:lnTo>
                  <a:lnTo>
                    <a:pt x="1213" y="249"/>
                  </a:lnTo>
                  <a:lnTo>
                    <a:pt x="1213" y="249"/>
                  </a:lnTo>
                  <a:lnTo>
                    <a:pt x="1213" y="254"/>
                  </a:lnTo>
                  <a:lnTo>
                    <a:pt x="1213" y="254"/>
                  </a:lnTo>
                  <a:lnTo>
                    <a:pt x="1213" y="254"/>
                  </a:lnTo>
                  <a:lnTo>
                    <a:pt x="1213" y="254"/>
                  </a:lnTo>
                  <a:lnTo>
                    <a:pt x="1213" y="254"/>
                  </a:lnTo>
                  <a:lnTo>
                    <a:pt x="1213" y="259"/>
                  </a:lnTo>
                  <a:lnTo>
                    <a:pt x="1218" y="259"/>
                  </a:lnTo>
                  <a:lnTo>
                    <a:pt x="1218" y="259"/>
                  </a:lnTo>
                  <a:lnTo>
                    <a:pt x="1218" y="254"/>
                  </a:lnTo>
                  <a:lnTo>
                    <a:pt x="1218" y="254"/>
                  </a:lnTo>
                  <a:lnTo>
                    <a:pt x="1218" y="254"/>
                  </a:lnTo>
                  <a:lnTo>
                    <a:pt x="1223" y="254"/>
                  </a:lnTo>
                  <a:lnTo>
                    <a:pt x="1223" y="254"/>
                  </a:lnTo>
                  <a:lnTo>
                    <a:pt x="1223" y="259"/>
                  </a:lnTo>
                  <a:lnTo>
                    <a:pt x="1223" y="259"/>
                  </a:lnTo>
                  <a:lnTo>
                    <a:pt x="1223" y="259"/>
                  </a:lnTo>
                  <a:lnTo>
                    <a:pt x="1223" y="259"/>
                  </a:lnTo>
                  <a:lnTo>
                    <a:pt x="1223" y="264"/>
                  </a:lnTo>
                  <a:lnTo>
                    <a:pt x="1223" y="264"/>
                  </a:lnTo>
                  <a:lnTo>
                    <a:pt x="1223" y="264"/>
                  </a:lnTo>
                  <a:lnTo>
                    <a:pt x="1223" y="264"/>
                  </a:lnTo>
                  <a:lnTo>
                    <a:pt x="1223" y="264"/>
                  </a:lnTo>
                  <a:lnTo>
                    <a:pt x="1228" y="264"/>
                  </a:lnTo>
                  <a:lnTo>
                    <a:pt x="1228" y="264"/>
                  </a:lnTo>
                  <a:lnTo>
                    <a:pt x="1228" y="269"/>
                  </a:lnTo>
                  <a:lnTo>
                    <a:pt x="1228" y="269"/>
                  </a:lnTo>
                  <a:lnTo>
                    <a:pt x="1228" y="269"/>
                  </a:lnTo>
                  <a:lnTo>
                    <a:pt x="1228" y="269"/>
                  </a:lnTo>
                  <a:lnTo>
                    <a:pt x="1228" y="269"/>
                  </a:lnTo>
                  <a:lnTo>
                    <a:pt x="1228" y="264"/>
                  </a:lnTo>
                  <a:lnTo>
                    <a:pt x="1233" y="264"/>
                  </a:lnTo>
                  <a:lnTo>
                    <a:pt x="1233" y="264"/>
                  </a:lnTo>
                  <a:lnTo>
                    <a:pt x="1233" y="269"/>
                  </a:lnTo>
                  <a:lnTo>
                    <a:pt x="1239" y="269"/>
                  </a:lnTo>
                  <a:lnTo>
                    <a:pt x="1239" y="269"/>
                  </a:lnTo>
                  <a:lnTo>
                    <a:pt x="1239" y="269"/>
                  </a:lnTo>
                  <a:lnTo>
                    <a:pt x="1239" y="269"/>
                  </a:lnTo>
                  <a:lnTo>
                    <a:pt x="1239" y="269"/>
                  </a:lnTo>
                  <a:lnTo>
                    <a:pt x="1239" y="275"/>
                  </a:lnTo>
                  <a:lnTo>
                    <a:pt x="1239" y="275"/>
                  </a:lnTo>
                  <a:lnTo>
                    <a:pt x="1239" y="275"/>
                  </a:lnTo>
                  <a:lnTo>
                    <a:pt x="1239" y="275"/>
                  </a:lnTo>
                  <a:lnTo>
                    <a:pt x="1239" y="280"/>
                  </a:lnTo>
                  <a:lnTo>
                    <a:pt x="1239" y="275"/>
                  </a:lnTo>
                  <a:lnTo>
                    <a:pt x="1244" y="275"/>
                  </a:lnTo>
                  <a:lnTo>
                    <a:pt x="1244" y="275"/>
                  </a:lnTo>
                  <a:lnTo>
                    <a:pt x="1244" y="275"/>
                  </a:lnTo>
                  <a:lnTo>
                    <a:pt x="1244" y="275"/>
                  </a:lnTo>
                  <a:lnTo>
                    <a:pt x="1244" y="280"/>
                  </a:lnTo>
                  <a:lnTo>
                    <a:pt x="1239" y="280"/>
                  </a:lnTo>
                  <a:lnTo>
                    <a:pt x="1239" y="280"/>
                  </a:lnTo>
                  <a:lnTo>
                    <a:pt x="1239" y="280"/>
                  </a:lnTo>
                  <a:lnTo>
                    <a:pt x="1239" y="280"/>
                  </a:lnTo>
                  <a:lnTo>
                    <a:pt x="1244" y="280"/>
                  </a:lnTo>
                  <a:lnTo>
                    <a:pt x="1244" y="285"/>
                  </a:lnTo>
                  <a:lnTo>
                    <a:pt x="1244" y="285"/>
                  </a:lnTo>
                  <a:lnTo>
                    <a:pt x="1249" y="285"/>
                  </a:lnTo>
                  <a:lnTo>
                    <a:pt x="1249" y="285"/>
                  </a:lnTo>
                  <a:lnTo>
                    <a:pt x="1244" y="285"/>
                  </a:lnTo>
                  <a:lnTo>
                    <a:pt x="1244" y="285"/>
                  </a:lnTo>
                  <a:lnTo>
                    <a:pt x="1244" y="290"/>
                  </a:lnTo>
                  <a:lnTo>
                    <a:pt x="1244" y="290"/>
                  </a:lnTo>
                  <a:lnTo>
                    <a:pt x="1249" y="290"/>
                  </a:lnTo>
                  <a:lnTo>
                    <a:pt x="1249" y="290"/>
                  </a:lnTo>
                  <a:lnTo>
                    <a:pt x="1249" y="290"/>
                  </a:lnTo>
                  <a:lnTo>
                    <a:pt x="1254" y="290"/>
                  </a:lnTo>
                  <a:lnTo>
                    <a:pt x="1254" y="290"/>
                  </a:lnTo>
                  <a:lnTo>
                    <a:pt x="1254" y="290"/>
                  </a:lnTo>
                  <a:lnTo>
                    <a:pt x="1254" y="290"/>
                  </a:lnTo>
                  <a:lnTo>
                    <a:pt x="1254" y="290"/>
                  </a:lnTo>
                  <a:lnTo>
                    <a:pt x="1254" y="295"/>
                  </a:lnTo>
                  <a:lnTo>
                    <a:pt x="1259" y="295"/>
                  </a:lnTo>
                  <a:lnTo>
                    <a:pt x="1259" y="295"/>
                  </a:lnTo>
                  <a:lnTo>
                    <a:pt x="1259" y="295"/>
                  </a:lnTo>
                  <a:lnTo>
                    <a:pt x="1265" y="295"/>
                  </a:lnTo>
                  <a:lnTo>
                    <a:pt x="1265" y="295"/>
                  </a:lnTo>
                  <a:lnTo>
                    <a:pt x="1265" y="295"/>
                  </a:lnTo>
                  <a:lnTo>
                    <a:pt x="1270" y="295"/>
                  </a:lnTo>
                  <a:lnTo>
                    <a:pt x="1270" y="295"/>
                  </a:lnTo>
                  <a:lnTo>
                    <a:pt x="1270" y="301"/>
                  </a:lnTo>
                  <a:lnTo>
                    <a:pt x="1270" y="301"/>
                  </a:lnTo>
                  <a:lnTo>
                    <a:pt x="1270" y="301"/>
                  </a:lnTo>
                  <a:lnTo>
                    <a:pt x="1270" y="301"/>
                  </a:lnTo>
                  <a:lnTo>
                    <a:pt x="1270" y="301"/>
                  </a:lnTo>
                  <a:lnTo>
                    <a:pt x="1270" y="301"/>
                  </a:lnTo>
                  <a:lnTo>
                    <a:pt x="1275" y="301"/>
                  </a:lnTo>
                  <a:lnTo>
                    <a:pt x="1275" y="301"/>
                  </a:lnTo>
                  <a:lnTo>
                    <a:pt x="1275" y="306"/>
                  </a:lnTo>
                  <a:lnTo>
                    <a:pt x="1270" y="306"/>
                  </a:lnTo>
                  <a:lnTo>
                    <a:pt x="1270" y="306"/>
                  </a:lnTo>
                  <a:lnTo>
                    <a:pt x="1270" y="306"/>
                  </a:lnTo>
                  <a:lnTo>
                    <a:pt x="1270" y="306"/>
                  </a:lnTo>
                  <a:lnTo>
                    <a:pt x="1265" y="306"/>
                  </a:lnTo>
                  <a:lnTo>
                    <a:pt x="1265" y="306"/>
                  </a:lnTo>
                  <a:lnTo>
                    <a:pt x="1270" y="311"/>
                  </a:lnTo>
                  <a:lnTo>
                    <a:pt x="1270" y="311"/>
                  </a:lnTo>
                  <a:lnTo>
                    <a:pt x="1270" y="311"/>
                  </a:lnTo>
                  <a:lnTo>
                    <a:pt x="1270" y="311"/>
                  </a:lnTo>
                  <a:lnTo>
                    <a:pt x="1270" y="311"/>
                  </a:lnTo>
                  <a:lnTo>
                    <a:pt x="1275" y="311"/>
                  </a:lnTo>
                  <a:lnTo>
                    <a:pt x="1275" y="311"/>
                  </a:lnTo>
                  <a:lnTo>
                    <a:pt x="1275" y="311"/>
                  </a:lnTo>
                  <a:lnTo>
                    <a:pt x="1275" y="311"/>
                  </a:lnTo>
                  <a:lnTo>
                    <a:pt x="1275" y="316"/>
                  </a:lnTo>
                  <a:lnTo>
                    <a:pt x="1275" y="316"/>
                  </a:lnTo>
                  <a:lnTo>
                    <a:pt x="1275" y="311"/>
                  </a:lnTo>
                  <a:lnTo>
                    <a:pt x="1280" y="316"/>
                  </a:lnTo>
                  <a:lnTo>
                    <a:pt x="1280" y="316"/>
                  </a:lnTo>
                  <a:lnTo>
                    <a:pt x="1280" y="316"/>
                  </a:lnTo>
                  <a:lnTo>
                    <a:pt x="1275" y="316"/>
                  </a:lnTo>
                  <a:lnTo>
                    <a:pt x="1275" y="321"/>
                  </a:lnTo>
                  <a:lnTo>
                    <a:pt x="1275" y="321"/>
                  </a:lnTo>
                  <a:lnTo>
                    <a:pt x="1275" y="321"/>
                  </a:lnTo>
                  <a:lnTo>
                    <a:pt x="1275" y="321"/>
                  </a:lnTo>
                  <a:lnTo>
                    <a:pt x="1280" y="321"/>
                  </a:lnTo>
                  <a:lnTo>
                    <a:pt x="1280" y="321"/>
                  </a:lnTo>
                  <a:lnTo>
                    <a:pt x="1280" y="321"/>
                  </a:lnTo>
                  <a:lnTo>
                    <a:pt x="1280" y="321"/>
                  </a:lnTo>
                  <a:lnTo>
                    <a:pt x="1285" y="321"/>
                  </a:lnTo>
                  <a:lnTo>
                    <a:pt x="1285" y="321"/>
                  </a:lnTo>
                  <a:lnTo>
                    <a:pt x="1285" y="321"/>
                  </a:lnTo>
                  <a:lnTo>
                    <a:pt x="1285" y="321"/>
                  </a:lnTo>
                  <a:lnTo>
                    <a:pt x="1285" y="326"/>
                  </a:lnTo>
                  <a:lnTo>
                    <a:pt x="1280" y="326"/>
                  </a:lnTo>
                  <a:lnTo>
                    <a:pt x="1280" y="326"/>
                  </a:lnTo>
                  <a:lnTo>
                    <a:pt x="1285" y="326"/>
                  </a:lnTo>
                  <a:lnTo>
                    <a:pt x="1285" y="326"/>
                  </a:lnTo>
                  <a:lnTo>
                    <a:pt x="1285" y="326"/>
                  </a:lnTo>
                  <a:lnTo>
                    <a:pt x="1285" y="332"/>
                  </a:lnTo>
                  <a:lnTo>
                    <a:pt x="1285" y="332"/>
                  </a:lnTo>
                  <a:lnTo>
                    <a:pt x="1285" y="326"/>
                  </a:lnTo>
                  <a:lnTo>
                    <a:pt x="1285" y="326"/>
                  </a:lnTo>
                  <a:lnTo>
                    <a:pt x="1285" y="326"/>
                  </a:lnTo>
                  <a:lnTo>
                    <a:pt x="1285" y="326"/>
                  </a:lnTo>
                  <a:lnTo>
                    <a:pt x="1290" y="326"/>
                  </a:lnTo>
                  <a:lnTo>
                    <a:pt x="1290" y="326"/>
                  </a:lnTo>
                  <a:lnTo>
                    <a:pt x="1290" y="326"/>
                  </a:lnTo>
                  <a:lnTo>
                    <a:pt x="1290" y="326"/>
                  </a:lnTo>
                  <a:lnTo>
                    <a:pt x="1290" y="326"/>
                  </a:lnTo>
                  <a:lnTo>
                    <a:pt x="1296" y="326"/>
                  </a:lnTo>
                  <a:lnTo>
                    <a:pt x="1296" y="326"/>
                  </a:lnTo>
                  <a:lnTo>
                    <a:pt x="1296" y="326"/>
                  </a:lnTo>
                  <a:lnTo>
                    <a:pt x="1296" y="326"/>
                  </a:lnTo>
                  <a:lnTo>
                    <a:pt x="1301" y="326"/>
                  </a:lnTo>
                  <a:lnTo>
                    <a:pt x="1301" y="326"/>
                  </a:lnTo>
                  <a:lnTo>
                    <a:pt x="1301" y="326"/>
                  </a:lnTo>
                  <a:lnTo>
                    <a:pt x="1301" y="326"/>
                  </a:lnTo>
                  <a:lnTo>
                    <a:pt x="1301" y="326"/>
                  </a:lnTo>
                  <a:lnTo>
                    <a:pt x="1301" y="326"/>
                  </a:lnTo>
                  <a:lnTo>
                    <a:pt x="1301" y="321"/>
                  </a:lnTo>
                  <a:lnTo>
                    <a:pt x="1301" y="321"/>
                  </a:lnTo>
                  <a:lnTo>
                    <a:pt x="1306" y="321"/>
                  </a:lnTo>
                  <a:lnTo>
                    <a:pt x="1306" y="321"/>
                  </a:lnTo>
                  <a:lnTo>
                    <a:pt x="1306" y="321"/>
                  </a:lnTo>
                  <a:lnTo>
                    <a:pt x="1306" y="326"/>
                  </a:lnTo>
                  <a:lnTo>
                    <a:pt x="1306" y="326"/>
                  </a:lnTo>
                  <a:lnTo>
                    <a:pt x="1306" y="326"/>
                  </a:lnTo>
                  <a:lnTo>
                    <a:pt x="1311" y="326"/>
                  </a:lnTo>
                  <a:lnTo>
                    <a:pt x="1311" y="326"/>
                  </a:lnTo>
                  <a:lnTo>
                    <a:pt x="1311" y="326"/>
                  </a:lnTo>
                  <a:lnTo>
                    <a:pt x="1311" y="332"/>
                  </a:lnTo>
                  <a:lnTo>
                    <a:pt x="1311" y="332"/>
                  </a:lnTo>
                  <a:lnTo>
                    <a:pt x="1311" y="326"/>
                  </a:lnTo>
                  <a:lnTo>
                    <a:pt x="1311" y="326"/>
                  </a:lnTo>
                  <a:lnTo>
                    <a:pt x="1311" y="332"/>
                  </a:lnTo>
                  <a:lnTo>
                    <a:pt x="1311" y="332"/>
                  </a:lnTo>
                  <a:lnTo>
                    <a:pt x="1311" y="332"/>
                  </a:lnTo>
                  <a:lnTo>
                    <a:pt x="1311" y="332"/>
                  </a:lnTo>
                  <a:lnTo>
                    <a:pt x="1306" y="332"/>
                  </a:lnTo>
                  <a:lnTo>
                    <a:pt x="1306" y="337"/>
                  </a:lnTo>
                  <a:lnTo>
                    <a:pt x="1311" y="337"/>
                  </a:lnTo>
                  <a:lnTo>
                    <a:pt x="1311" y="337"/>
                  </a:lnTo>
                  <a:lnTo>
                    <a:pt x="1311" y="337"/>
                  </a:lnTo>
                  <a:lnTo>
                    <a:pt x="1316" y="337"/>
                  </a:lnTo>
                  <a:lnTo>
                    <a:pt x="1316" y="337"/>
                  </a:lnTo>
                  <a:lnTo>
                    <a:pt x="1316" y="337"/>
                  </a:lnTo>
                  <a:lnTo>
                    <a:pt x="1316" y="337"/>
                  </a:lnTo>
                  <a:lnTo>
                    <a:pt x="1316" y="342"/>
                  </a:lnTo>
                  <a:lnTo>
                    <a:pt x="1316" y="342"/>
                  </a:lnTo>
                  <a:lnTo>
                    <a:pt x="1322" y="342"/>
                  </a:lnTo>
                  <a:lnTo>
                    <a:pt x="1322" y="342"/>
                  </a:lnTo>
                  <a:lnTo>
                    <a:pt x="1322" y="342"/>
                  </a:lnTo>
                  <a:lnTo>
                    <a:pt x="1322" y="342"/>
                  </a:lnTo>
                  <a:lnTo>
                    <a:pt x="1322" y="342"/>
                  </a:lnTo>
                  <a:lnTo>
                    <a:pt x="1322" y="342"/>
                  </a:lnTo>
                  <a:lnTo>
                    <a:pt x="1322" y="342"/>
                  </a:lnTo>
                  <a:lnTo>
                    <a:pt x="1322" y="342"/>
                  </a:lnTo>
                  <a:lnTo>
                    <a:pt x="1322" y="347"/>
                  </a:lnTo>
                  <a:lnTo>
                    <a:pt x="1322" y="347"/>
                  </a:lnTo>
                  <a:lnTo>
                    <a:pt x="1322" y="347"/>
                  </a:lnTo>
                  <a:lnTo>
                    <a:pt x="1322" y="347"/>
                  </a:lnTo>
                  <a:lnTo>
                    <a:pt x="1322" y="347"/>
                  </a:lnTo>
                  <a:lnTo>
                    <a:pt x="1322" y="347"/>
                  </a:lnTo>
                  <a:lnTo>
                    <a:pt x="1322" y="347"/>
                  </a:lnTo>
                  <a:lnTo>
                    <a:pt x="1327" y="347"/>
                  </a:lnTo>
                  <a:lnTo>
                    <a:pt x="1327" y="352"/>
                  </a:lnTo>
                  <a:lnTo>
                    <a:pt x="1322" y="352"/>
                  </a:lnTo>
                  <a:lnTo>
                    <a:pt x="1322" y="352"/>
                  </a:lnTo>
                  <a:lnTo>
                    <a:pt x="1327" y="352"/>
                  </a:lnTo>
                  <a:lnTo>
                    <a:pt x="1327" y="358"/>
                  </a:lnTo>
                  <a:lnTo>
                    <a:pt x="1322" y="358"/>
                  </a:lnTo>
                  <a:lnTo>
                    <a:pt x="1322" y="358"/>
                  </a:lnTo>
                  <a:lnTo>
                    <a:pt x="1322" y="358"/>
                  </a:lnTo>
                  <a:lnTo>
                    <a:pt x="1322" y="358"/>
                  </a:lnTo>
                  <a:lnTo>
                    <a:pt x="1322" y="358"/>
                  </a:lnTo>
                  <a:lnTo>
                    <a:pt x="1322" y="363"/>
                  </a:lnTo>
                  <a:lnTo>
                    <a:pt x="1322" y="363"/>
                  </a:lnTo>
                  <a:lnTo>
                    <a:pt x="1322" y="363"/>
                  </a:lnTo>
                  <a:lnTo>
                    <a:pt x="1322" y="363"/>
                  </a:lnTo>
                  <a:lnTo>
                    <a:pt x="1322" y="363"/>
                  </a:lnTo>
                  <a:lnTo>
                    <a:pt x="1322" y="363"/>
                  </a:lnTo>
                  <a:lnTo>
                    <a:pt x="1327" y="363"/>
                  </a:lnTo>
                  <a:lnTo>
                    <a:pt x="1327" y="363"/>
                  </a:lnTo>
                  <a:lnTo>
                    <a:pt x="1327" y="368"/>
                  </a:lnTo>
                  <a:lnTo>
                    <a:pt x="1322" y="368"/>
                  </a:lnTo>
                  <a:lnTo>
                    <a:pt x="1322" y="368"/>
                  </a:lnTo>
                  <a:lnTo>
                    <a:pt x="1322" y="368"/>
                  </a:lnTo>
                  <a:lnTo>
                    <a:pt x="1322" y="368"/>
                  </a:lnTo>
                  <a:lnTo>
                    <a:pt x="1322" y="368"/>
                  </a:lnTo>
                  <a:lnTo>
                    <a:pt x="1322" y="373"/>
                  </a:lnTo>
                  <a:lnTo>
                    <a:pt x="1327" y="373"/>
                  </a:lnTo>
                  <a:lnTo>
                    <a:pt x="1327" y="373"/>
                  </a:lnTo>
                  <a:lnTo>
                    <a:pt x="1327" y="373"/>
                  </a:lnTo>
                  <a:lnTo>
                    <a:pt x="1332" y="373"/>
                  </a:lnTo>
                  <a:lnTo>
                    <a:pt x="1332" y="373"/>
                  </a:lnTo>
                  <a:lnTo>
                    <a:pt x="1332" y="373"/>
                  </a:lnTo>
                  <a:lnTo>
                    <a:pt x="1332" y="368"/>
                  </a:lnTo>
                  <a:lnTo>
                    <a:pt x="1332" y="373"/>
                  </a:lnTo>
                  <a:lnTo>
                    <a:pt x="1332" y="373"/>
                  </a:lnTo>
                  <a:lnTo>
                    <a:pt x="1332" y="373"/>
                  </a:lnTo>
                  <a:lnTo>
                    <a:pt x="1332" y="373"/>
                  </a:lnTo>
                  <a:lnTo>
                    <a:pt x="1332" y="373"/>
                  </a:lnTo>
                  <a:lnTo>
                    <a:pt x="1332" y="373"/>
                  </a:lnTo>
                  <a:lnTo>
                    <a:pt x="1327" y="373"/>
                  </a:lnTo>
                  <a:lnTo>
                    <a:pt x="1327" y="373"/>
                  </a:lnTo>
                  <a:lnTo>
                    <a:pt x="1327" y="373"/>
                  </a:lnTo>
                  <a:lnTo>
                    <a:pt x="1327" y="378"/>
                  </a:lnTo>
                  <a:lnTo>
                    <a:pt x="1332" y="378"/>
                  </a:lnTo>
                  <a:lnTo>
                    <a:pt x="1332" y="378"/>
                  </a:lnTo>
                  <a:lnTo>
                    <a:pt x="1332" y="378"/>
                  </a:lnTo>
                  <a:lnTo>
                    <a:pt x="1332" y="384"/>
                  </a:lnTo>
                  <a:lnTo>
                    <a:pt x="1332" y="384"/>
                  </a:lnTo>
                  <a:lnTo>
                    <a:pt x="1332" y="384"/>
                  </a:lnTo>
                  <a:lnTo>
                    <a:pt x="1337" y="384"/>
                  </a:lnTo>
                  <a:lnTo>
                    <a:pt x="1337" y="384"/>
                  </a:lnTo>
                  <a:lnTo>
                    <a:pt x="1337" y="378"/>
                  </a:lnTo>
                  <a:lnTo>
                    <a:pt x="1337" y="378"/>
                  </a:lnTo>
                  <a:lnTo>
                    <a:pt x="1337" y="384"/>
                  </a:lnTo>
                  <a:lnTo>
                    <a:pt x="1337" y="384"/>
                  </a:lnTo>
                  <a:lnTo>
                    <a:pt x="1337" y="384"/>
                  </a:lnTo>
                  <a:lnTo>
                    <a:pt x="1342" y="384"/>
                  </a:lnTo>
                  <a:lnTo>
                    <a:pt x="1342" y="384"/>
                  </a:lnTo>
                  <a:lnTo>
                    <a:pt x="1342" y="384"/>
                  </a:lnTo>
                  <a:lnTo>
                    <a:pt x="1342" y="384"/>
                  </a:lnTo>
                  <a:lnTo>
                    <a:pt x="1342" y="389"/>
                  </a:lnTo>
                  <a:lnTo>
                    <a:pt x="1342" y="389"/>
                  </a:lnTo>
                  <a:lnTo>
                    <a:pt x="1342" y="389"/>
                  </a:lnTo>
                  <a:lnTo>
                    <a:pt x="1342" y="394"/>
                  </a:lnTo>
                  <a:lnTo>
                    <a:pt x="1342" y="394"/>
                  </a:lnTo>
                  <a:lnTo>
                    <a:pt x="1337" y="394"/>
                  </a:lnTo>
                  <a:lnTo>
                    <a:pt x="1337" y="394"/>
                  </a:lnTo>
                  <a:lnTo>
                    <a:pt x="1342" y="394"/>
                  </a:lnTo>
                  <a:lnTo>
                    <a:pt x="1342" y="394"/>
                  </a:lnTo>
                  <a:lnTo>
                    <a:pt x="1342" y="394"/>
                  </a:lnTo>
                  <a:lnTo>
                    <a:pt x="1342" y="394"/>
                  </a:lnTo>
                  <a:lnTo>
                    <a:pt x="1342" y="399"/>
                  </a:lnTo>
                  <a:lnTo>
                    <a:pt x="1342" y="399"/>
                  </a:lnTo>
                  <a:lnTo>
                    <a:pt x="1342" y="399"/>
                  </a:lnTo>
                  <a:lnTo>
                    <a:pt x="1342" y="399"/>
                  </a:lnTo>
                  <a:lnTo>
                    <a:pt x="1342" y="404"/>
                  </a:lnTo>
                  <a:lnTo>
                    <a:pt x="1342" y="404"/>
                  </a:lnTo>
                  <a:lnTo>
                    <a:pt x="1347" y="404"/>
                  </a:lnTo>
                  <a:lnTo>
                    <a:pt x="1347" y="409"/>
                  </a:lnTo>
                  <a:lnTo>
                    <a:pt x="1347" y="409"/>
                  </a:lnTo>
                  <a:lnTo>
                    <a:pt x="1342" y="409"/>
                  </a:lnTo>
                  <a:lnTo>
                    <a:pt x="1342" y="409"/>
                  </a:lnTo>
                  <a:lnTo>
                    <a:pt x="1342" y="409"/>
                  </a:lnTo>
                  <a:lnTo>
                    <a:pt x="1342" y="409"/>
                  </a:lnTo>
                  <a:lnTo>
                    <a:pt x="1342" y="415"/>
                  </a:lnTo>
                  <a:lnTo>
                    <a:pt x="1347" y="415"/>
                  </a:lnTo>
                  <a:lnTo>
                    <a:pt x="1347" y="415"/>
                  </a:lnTo>
                  <a:lnTo>
                    <a:pt x="1347" y="415"/>
                  </a:lnTo>
                  <a:lnTo>
                    <a:pt x="1347" y="415"/>
                  </a:lnTo>
                  <a:lnTo>
                    <a:pt x="1347" y="415"/>
                  </a:lnTo>
                  <a:lnTo>
                    <a:pt x="1353" y="409"/>
                  </a:lnTo>
                  <a:lnTo>
                    <a:pt x="1353" y="409"/>
                  </a:lnTo>
                  <a:lnTo>
                    <a:pt x="1353" y="409"/>
                  </a:lnTo>
                  <a:lnTo>
                    <a:pt x="1353" y="409"/>
                  </a:lnTo>
                  <a:lnTo>
                    <a:pt x="1353" y="415"/>
                  </a:lnTo>
                  <a:lnTo>
                    <a:pt x="1353" y="415"/>
                  </a:lnTo>
                  <a:lnTo>
                    <a:pt x="1353" y="415"/>
                  </a:lnTo>
                  <a:lnTo>
                    <a:pt x="1353" y="415"/>
                  </a:lnTo>
                  <a:lnTo>
                    <a:pt x="1353" y="420"/>
                  </a:lnTo>
                  <a:lnTo>
                    <a:pt x="1353" y="420"/>
                  </a:lnTo>
                  <a:lnTo>
                    <a:pt x="1353" y="420"/>
                  </a:lnTo>
                  <a:lnTo>
                    <a:pt x="1353" y="425"/>
                  </a:lnTo>
                  <a:lnTo>
                    <a:pt x="1353" y="425"/>
                  </a:lnTo>
                  <a:lnTo>
                    <a:pt x="1353" y="425"/>
                  </a:lnTo>
                  <a:lnTo>
                    <a:pt x="1353" y="425"/>
                  </a:lnTo>
                  <a:lnTo>
                    <a:pt x="1353" y="425"/>
                  </a:lnTo>
                  <a:lnTo>
                    <a:pt x="1353" y="430"/>
                  </a:lnTo>
                  <a:lnTo>
                    <a:pt x="1353" y="430"/>
                  </a:lnTo>
                  <a:lnTo>
                    <a:pt x="1353" y="430"/>
                  </a:lnTo>
                  <a:lnTo>
                    <a:pt x="1353" y="430"/>
                  </a:lnTo>
                  <a:lnTo>
                    <a:pt x="1347" y="430"/>
                  </a:lnTo>
                  <a:lnTo>
                    <a:pt x="1347" y="425"/>
                  </a:lnTo>
                  <a:lnTo>
                    <a:pt x="1347" y="425"/>
                  </a:lnTo>
                  <a:lnTo>
                    <a:pt x="1347" y="425"/>
                  </a:lnTo>
                  <a:lnTo>
                    <a:pt x="1347" y="425"/>
                  </a:lnTo>
                  <a:lnTo>
                    <a:pt x="1347" y="425"/>
                  </a:lnTo>
                  <a:lnTo>
                    <a:pt x="1347" y="425"/>
                  </a:lnTo>
                  <a:lnTo>
                    <a:pt x="1342" y="425"/>
                  </a:lnTo>
                  <a:lnTo>
                    <a:pt x="1342" y="425"/>
                  </a:lnTo>
                  <a:lnTo>
                    <a:pt x="1342" y="425"/>
                  </a:lnTo>
                  <a:lnTo>
                    <a:pt x="1342" y="430"/>
                  </a:lnTo>
                  <a:lnTo>
                    <a:pt x="1347" y="430"/>
                  </a:lnTo>
                  <a:lnTo>
                    <a:pt x="1347" y="430"/>
                  </a:lnTo>
                  <a:lnTo>
                    <a:pt x="1347" y="430"/>
                  </a:lnTo>
                  <a:lnTo>
                    <a:pt x="1347" y="430"/>
                  </a:lnTo>
                  <a:lnTo>
                    <a:pt x="1353" y="430"/>
                  </a:lnTo>
                  <a:lnTo>
                    <a:pt x="1353" y="435"/>
                  </a:lnTo>
                  <a:lnTo>
                    <a:pt x="1353" y="435"/>
                  </a:lnTo>
                  <a:lnTo>
                    <a:pt x="1353" y="435"/>
                  </a:lnTo>
                  <a:lnTo>
                    <a:pt x="1353" y="435"/>
                  </a:lnTo>
                  <a:lnTo>
                    <a:pt x="1353" y="435"/>
                  </a:lnTo>
                  <a:lnTo>
                    <a:pt x="1353" y="435"/>
                  </a:lnTo>
                  <a:lnTo>
                    <a:pt x="1353" y="441"/>
                  </a:lnTo>
                  <a:lnTo>
                    <a:pt x="1353" y="441"/>
                  </a:lnTo>
                  <a:lnTo>
                    <a:pt x="1347" y="441"/>
                  </a:lnTo>
                  <a:lnTo>
                    <a:pt x="1347" y="441"/>
                  </a:lnTo>
                  <a:lnTo>
                    <a:pt x="1347" y="441"/>
                  </a:lnTo>
                  <a:lnTo>
                    <a:pt x="1342" y="441"/>
                  </a:lnTo>
                  <a:lnTo>
                    <a:pt x="1342" y="441"/>
                  </a:lnTo>
                  <a:lnTo>
                    <a:pt x="1342" y="441"/>
                  </a:lnTo>
                  <a:lnTo>
                    <a:pt x="1342" y="441"/>
                  </a:lnTo>
                  <a:lnTo>
                    <a:pt x="1342" y="441"/>
                  </a:lnTo>
                  <a:lnTo>
                    <a:pt x="1347" y="441"/>
                  </a:lnTo>
                  <a:lnTo>
                    <a:pt x="1347" y="446"/>
                  </a:lnTo>
                  <a:lnTo>
                    <a:pt x="1347" y="446"/>
                  </a:lnTo>
                  <a:lnTo>
                    <a:pt x="1347" y="446"/>
                  </a:lnTo>
                  <a:lnTo>
                    <a:pt x="1347" y="446"/>
                  </a:lnTo>
                  <a:lnTo>
                    <a:pt x="1342" y="446"/>
                  </a:lnTo>
                  <a:lnTo>
                    <a:pt x="1342" y="446"/>
                  </a:lnTo>
                  <a:lnTo>
                    <a:pt x="1342" y="446"/>
                  </a:lnTo>
                  <a:lnTo>
                    <a:pt x="1342" y="451"/>
                  </a:lnTo>
                  <a:lnTo>
                    <a:pt x="1347" y="451"/>
                  </a:lnTo>
                  <a:lnTo>
                    <a:pt x="1347" y="451"/>
                  </a:lnTo>
                  <a:lnTo>
                    <a:pt x="1347" y="456"/>
                  </a:lnTo>
                  <a:lnTo>
                    <a:pt x="1347" y="456"/>
                  </a:lnTo>
                  <a:lnTo>
                    <a:pt x="1347" y="456"/>
                  </a:lnTo>
                  <a:lnTo>
                    <a:pt x="1347" y="456"/>
                  </a:lnTo>
                  <a:lnTo>
                    <a:pt x="1347" y="461"/>
                  </a:lnTo>
                  <a:lnTo>
                    <a:pt x="1347" y="461"/>
                  </a:lnTo>
                  <a:lnTo>
                    <a:pt x="1353" y="461"/>
                  </a:lnTo>
                  <a:lnTo>
                    <a:pt x="1353" y="461"/>
                  </a:lnTo>
                  <a:lnTo>
                    <a:pt x="1347" y="461"/>
                  </a:lnTo>
                  <a:lnTo>
                    <a:pt x="1347" y="461"/>
                  </a:lnTo>
                  <a:lnTo>
                    <a:pt x="1347" y="461"/>
                  </a:lnTo>
                  <a:lnTo>
                    <a:pt x="1347" y="461"/>
                  </a:lnTo>
                  <a:lnTo>
                    <a:pt x="1342" y="461"/>
                  </a:lnTo>
                  <a:lnTo>
                    <a:pt x="1342" y="461"/>
                  </a:lnTo>
                  <a:lnTo>
                    <a:pt x="1342" y="461"/>
                  </a:lnTo>
                  <a:lnTo>
                    <a:pt x="1342" y="461"/>
                  </a:lnTo>
                  <a:lnTo>
                    <a:pt x="1342" y="461"/>
                  </a:lnTo>
                  <a:lnTo>
                    <a:pt x="1342" y="467"/>
                  </a:lnTo>
                  <a:lnTo>
                    <a:pt x="1342" y="467"/>
                  </a:lnTo>
                  <a:lnTo>
                    <a:pt x="1337" y="467"/>
                  </a:lnTo>
                  <a:lnTo>
                    <a:pt x="1337" y="467"/>
                  </a:lnTo>
                  <a:lnTo>
                    <a:pt x="1342" y="461"/>
                  </a:lnTo>
                  <a:lnTo>
                    <a:pt x="1337" y="461"/>
                  </a:lnTo>
                  <a:lnTo>
                    <a:pt x="1337" y="461"/>
                  </a:lnTo>
                  <a:lnTo>
                    <a:pt x="1337" y="467"/>
                  </a:lnTo>
                  <a:lnTo>
                    <a:pt x="1337" y="467"/>
                  </a:lnTo>
                  <a:lnTo>
                    <a:pt x="1337" y="467"/>
                  </a:lnTo>
                  <a:lnTo>
                    <a:pt x="1337" y="472"/>
                  </a:lnTo>
                  <a:lnTo>
                    <a:pt x="1337" y="472"/>
                  </a:lnTo>
                  <a:lnTo>
                    <a:pt x="1337" y="472"/>
                  </a:lnTo>
                  <a:lnTo>
                    <a:pt x="1337" y="472"/>
                  </a:lnTo>
                  <a:lnTo>
                    <a:pt x="1337" y="472"/>
                  </a:lnTo>
                  <a:lnTo>
                    <a:pt x="1337" y="472"/>
                  </a:lnTo>
                  <a:lnTo>
                    <a:pt x="1342" y="472"/>
                  </a:lnTo>
                  <a:lnTo>
                    <a:pt x="1337" y="472"/>
                  </a:lnTo>
                  <a:lnTo>
                    <a:pt x="1337" y="477"/>
                  </a:lnTo>
                  <a:lnTo>
                    <a:pt x="1337" y="477"/>
                  </a:lnTo>
                  <a:lnTo>
                    <a:pt x="1337" y="477"/>
                  </a:lnTo>
                  <a:lnTo>
                    <a:pt x="1337" y="477"/>
                  </a:lnTo>
                  <a:lnTo>
                    <a:pt x="1332" y="477"/>
                  </a:lnTo>
                  <a:lnTo>
                    <a:pt x="1332" y="477"/>
                  </a:lnTo>
                  <a:lnTo>
                    <a:pt x="1337" y="482"/>
                  </a:lnTo>
                  <a:lnTo>
                    <a:pt x="1337" y="482"/>
                  </a:lnTo>
                  <a:lnTo>
                    <a:pt x="1337" y="482"/>
                  </a:lnTo>
                  <a:lnTo>
                    <a:pt x="1342" y="477"/>
                  </a:lnTo>
                  <a:lnTo>
                    <a:pt x="1342" y="482"/>
                  </a:lnTo>
                  <a:lnTo>
                    <a:pt x="1342" y="482"/>
                  </a:lnTo>
                  <a:lnTo>
                    <a:pt x="1342" y="482"/>
                  </a:lnTo>
                  <a:lnTo>
                    <a:pt x="1342" y="482"/>
                  </a:lnTo>
                  <a:lnTo>
                    <a:pt x="1337" y="482"/>
                  </a:lnTo>
                  <a:lnTo>
                    <a:pt x="1337" y="487"/>
                  </a:lnTo>
                  <a:lnTo>
                    <a:pt x="1337" y="487"/>
                  </a:lnTo>
                  <a:lnTo>
                    <a:pt x="1342" y="487"/>
                  </a:lnTo>
                  <a:lnTo>
                    <a:pt x="1342" y="487"/>
                  </a:lnTo>
                  <a:lnTo>
                    <a:pt x="1342" y="487"/>
                  </a:lnTo>
                  <a:lnTo>
                    <a:pt x="1342" y="487"/>
                  </a:lnTo>
                  <a:lnTo>
                    <a:pt x="1342" y="487"/>
                  </a:lnTo>
                  <a:lnTo>
                    <a:pt x="1347" y="487"/>
                  </a:lnTo>
                  <a:lnTo>
                    <a:pt x="1347" y="492"/>
                  </a:lnTo>
                  <a:lnTo>
                    <a:pt x="1347" y="492"/>
                  </a:lnTo>
                  <a:lnTo>
                    <a:pt x="1347" y="492"/>
                  </a:lnTo>
                  <a:lnTo>
                    <a:pt x="1342" y="492"/>
                  </a:lnTo>
                  <a:lnTo>
                    <a:pt x="1347" y="492"/>
                  </a:lnTo>
                  <a:lnTo>
                    <a:pt x="1347" y="492"/>
                  </a:lnTo>
                  <a:lnTo>
                    <a:pt x="1347" y="492"/>
                  </a:lnTo>
                  <a:lnTo>
                    <a:pt x="1347" y="498"/>
                  </a:lnTo>
                  <a:lnTo>
                    <a:pt x="1353" y="492"/>
                  </a:lnTo>
                  <a:lnTo>
                    <a:pt x="1353" y="492"/>
                  </a:lnTo>
                  <a:lnTo>
                    <a:pt x="1353" y="498"/>
                  </a:lnTo>
                  <a:lnTo>
                    <a:pt x="1353" y="498"/>
                  </a:lnTo>
                  <a:lnTo>
                    <a:pt x="1353" y="498"/>
                  </a:lnTo>
                  <a:lnTo>
                    <a:pt x="1353" y="498"/>
                  </a:lnTo>
                  <a:lnTo>
                    <a:pt x="1353" y="498"/>
                  </a:lnTo>
                  <a:lnTo>
                    <a:pt x="1353" y="503"/>
                  </a:lnTo>
                  <a:lnTo>
                    <a:pt x="1353" y="503"/>
                  </a:lnTo>
                  <a:lnTo>
                    <a:pt x="1358" y="503"/>
                  </a:lnTo>
                  <a:lnTo>
                    <a:pt x="1353" y="503"/>
                  </a:lnTo>
                  <a:lnTo>
                    <a:pt x="1353" y="503"/>
                  </a:lnTo>
                  <a:lnTo>
                    <a:pt x="1353" y="503"/>
                  </a:lnTo>
                  <a:lnTo>
                    <a:pt x="1358" y="508"/>
                  </a:lnTo>
                  <a:lnTo>
                    <a:pt x="1358" y="508"/>
                  </a:lnTo>
                  <a:lnTo>
                    <a:pt x="1358" y="508"/>
                  </a:lnTo>
                  <a:lnTo>
                    <a:pt x="1358" y="503"/>
                  </a:lnTo>
                  <a:lnTo>
                    <a:pt x="1358" y="508"/>
                  </a:lnTo>
                  <a:lnTo>
                    <a:pt x="1358" y="508"/>
                  </a:lnTo>
                  <a:lnTo>
                    <a:pt x="1358" y="508"/>
                  </a:lnTo>
                  <a:lnTo>
                    <a:pt x="1363" y="508"/>
                  </a:lnTo>
                  <a:lnTo>
                    <a:pt x="1363" y="508"/>
                  </a:lnTo>
                  <a:lnTo>
                    <a:pt x="1363" y="508"/>
                  </a:lnTo>
                  <a:lnTo>
                    <a:pt x="1363" y="513"/>
                  </a:lnTo>
                  <a:lnTo>
                    <a:pt x="1363" y="513"/>
                  </a:lnTo>
                  <a:lnTo>
                    <a:pt x="1363" y="513"/>
                  </a:lnTo>
                  <a:lnTo>
                    <a:pt x="1363" y="513"/>
                  </a:lnTo>
                  <a:lnTo>
                    <a:pt x="1368" y="513"/>
                  </a:lnTo>
                  <a:lnTo>
                    <a:pt x="1368" y="513"/>
                  </a:lnTo>
                  <a:lnTo>
                    <a:pt x="1368" y="513"/>
                  </a:lnTo>
                  <a:lnTo>
                    <a:pt x="1368" y="513"/>
                  </a:lnTo>
                  <a:lnTo>
                    <a:pt x="1373" y="513"/>
                  </a:lnTo>
                  <a:lnTo>
                    <a:pt x="1373" y="513"/>
                  </a:lnTo>
                  <a:lnTo>
                    <a:pt x="1373" y="513"/>
                  </a:lnTo>
                  <a:lnTo>
                    <a:pt x="1373" y="518"/>
                  </a:lnTo>
                  <a:lnTo>
                    <a:pt x="1373" y="518"/>
                  </a:lnTo>
                  <a:lnTo>
                    <a:pt x="1373" y="518"/>
                  </a:lnTo>
                  <a:lnTo>
                    <a:pt x="1373" y="524"/>
                  </a:lnTo>
                  <a:lnTo>
                    <a:pt x="1373" y="524"/>
                  </a:lnTo>
                  <a:lnTo>
                    <a:pt x="1373" y="524"/>
                  </a:lnTo>
                  <a:lnTo>
                    <a:pt x="1373" y="524"/>
                  </a:lnTo>
                  <a:lnTo>
                    <a:pt x="1373" y="524"/>
                  </a:lnTo>
                  <a:lnTo>
                    <a:pt x="1373" y="524"/>
                  </a:lnTo>
                  <a:lnTo>
                    <a:pt x="1368" y="524"/>
                  </a:lnTo>
                  <a:lnTo>
                    <a:pt x="1368" y="524"/>
                  </a:lnTo>
                  <a:lnTo>
                    <a:pt x="1368" y="524"/>
                  </a:lnTo>
                  <a:lnTo>
                    <a:pt x="1363" y="524"/>
                  </a:lnTo>
                  <a:lnTo>
                    <a:pt x="1363" y="524"/>
                  </a:lnTo>
                  <a:lnTo>
                    <a:pt x="1363" y="524"/>
                  </a:lnTo>
                  <a:lnTo>
                    <a:pt x="1363" y="529"/>
                  </a:lnTo>
                  <a:lnTo>
                    <a:pt x="1363" y="529"/>
                  </a:lnTo>
                  <a:lnTo>
                    <a:pt x="1363" y="529"/>
                  </a:lnTo>
                  <a:lnTo>
                    <a:pt x="1363" y="529"/>
                  </a:lnTo>
                  <a:lnTo>
                    <a:pt x="1363" y="529"/>
                  </a:lnTo>
                  <a:lnTo>
                    <a:pt x="1363" y="529"/>
                  </a:lnTo>
                  <a:lnTo>
                    <a:pt x="1363" y="529"/>
                  </a:lnTo>
                  <a:lnTo>
                    <a:pt x="1363" y="529"/>
                  </a:lnTo>
                  <a:lnTo>
                    <a:pt x="1363" y="529"/>
                  </a:lnTo>
                  <a:lnTo>
                    <a:pt x="1358" y="529"/>
                  </a:lnTo>
                  <a:lnTo>
                    <a:pt x="1358" y="529"/>
                  </a:lnTo>
                  <a:lnTo>
                    <a:pt x="1358" y="529"/>
                  </a:lnTo>
                  <a:lnTo>
                    <a:pt x="1358" y="529"/>
                  </a:lnTo>
                  <a:lnTo>
                    <a:pt x="1358" y="529"/>
                  </a:lnTo>
                  <a:lnTo>
                    <a:pt x="1358" y="534"/>
                  </a:lnTo>
                  <a:lnTo>
                    <a:pt x="1358" y="534"/>
                  </a:lnTo>
                  <a:lnTo>
                    <a:pt x="1358" y="534"/>
                  </a:lnTo>
                  <a:lnTo>
                    <a:pt x="1358" y="539"/>
                  </a:lnTo>
                  <a:lnTo>
                    <a:pt x="1358" y="539"/>
                  </a:lnTo>
                  <a:lnTo>
                    <a:pt x="1358" y="539"/>
                  </a:lnTo>
                  <a:lnTo>
                    <a:pt x="1358" y="539"/>
                  </a:lnTo>
                  <a:lnTo>
                    <a:pt x="1363" y="539"/>
                  </a:lnTo>
                  <a:lnTo>
                    <a:pt x="1363" y="539"/>
                  </a:lnTo>
                  <a:lnTo>
                    <a:pt x="1363" y="539"/>
                  </a:lnTo>
                  <a:lnTo>
                    <a:pt x="1363" y="544"/>
                  </a:lnTo>
                  <a:lnTo>
                    <a:pt x="1358" y="544"/>
                  </a:lnTo>
                  <a:lnTo>
                    <a:pt x="1358" y="544"/>
                  </a:lnTo>
                  <a:lnTo>
                    <a:pt x="1363" y="544"/>
                  </a:lnTo>
                  <a:lnTo>
                    <a:pt x="1363" y="544"/>
                  </a:lnTo>
                  <a:lnTo>
                    <a:pt x="1358" y="544"/>
                  </a:lnTo>
                  <a:lnTo>
                    <a:pt x="1358" y="544"/>
                  </a:lnTo>
                  <a:lnTo>
                    <a:pt x="1358" y="544"/>
                  </a:lnTo>
                  <a:lnTo>
                    <a:pt x="1358" y="544"/>
                  </a:lnTo>
                  <a:lnTo>
                    <a:pt x="1358" y="544"/>
                  </a:lnTo>
                  <a:lnTo>
                    <a:pt x="1358" y="544"/>
                  </a:lnTo>
                  <a:lnTo>
                    <a:pt x="1358" y="544"/>
                  </a:lnTo>
                  <a:lnTo>
                    <a:pt x="1353" y="544"/>
                  </a:lnTo>
                  <a:lnTo>
                    <a:pt x="1353" y="550"/>
                  </a:lnTo>
                  <a:lnTo>
                    <a:pt x="1353" y="550"/>
                  </a:lnTo>
                  <a:lnTo>
                    <a:pt x="1353" y="550"/>
                  </a:lnTo>
                  <a:lnTo>
                    <a:pt x="1353" y="550"/>
                  </a:lnTo>
                  <a:lnTo>
                    <a:pt x="1353" y="550"/>
                  </a:lnTo>
                  <a:lnTo>
                    <a:pt x="1353" y="544"/>
                  </a:lnTo>
                  <a:lnTo>
                    <a:pt x="1353" y="544"/>
                  </a:lnTo>
                  <a:lnTo>
                    <a:pt x="1353" y="544"/>
                  </a:lnTo>
                  <a:lnTo>
                    <a:pt x="1353" y="544"/>
                  </a:lnTo>
                  <a:lnTo>
                    <a:pt x="1347" y="544"/>
                  </a:lnTo>
                  <a:lnTo>
                    <a:pt x="1347" y="544"/>
                  </a:lnTo>
                  <a:lnTo>
                    <a:pt x="1347" y="544"/>
                  </a:lnTo>
                  <a:lnTo>
                    <a:pt x="1342" y="544"/>
                  </a:lnTo>
                  <a:lnTo>
                    <a:pt x="1342" y="544"/>
                  </a:lnTo>
                  <a:lnTo>
                    <a:pt x="1342" y="550"/>
                  </a:lnTo>
                  <a:lnTo>
                    <a:pt x="1342" y="550"/>
                  </a:lnTo>
                  <a:lnTo>
                    <a:pt x="1342" y="550"/>
                  </a:lnTo>
                  <a:lnTo>
                    <a:pt x="1342" y="555"/>
                  </a:lnTo>
                  <a:lnTo>
                    <a:pt x="1337" y="555"/>
                  </a:lnTo>
                  <a:lnTo>
                    <a:pt x="1337" y="555"/>
                  </a:lnTo>
                  <a:lnTo>
                    <a:pt x="1337" y="550"/>
                  </a:lnTo>
                  <a:lnTo>
                    <a:pt x="1337" y="550"/>
                  </a:lnTo>
                  <a:lnTo>
                    <a:pt x="1337" y="555"/>
                  </a:lnTo>
                  <a:lnTo>
                    <a:pt x="1332" y="555"/>
                  </a:lnTo>
                  <a:lnTo>
                    <a:pt x="1332" y="555"/>
                  </a:lnTo>
                  <a:lnTo>
                    <a:pt x="1332" y="555"/>
                  </a:lnTo>
                  <a:lnTo>
                    <a:pt x="1332" y="555"/>
                  </a:lnTo>
                  <a:lnTo>
                    <a:pt x="1332" y="560"/>
                  </a:lnTo>
                  <a:lnTo>
                    <a:pt x="1327" y="555"/>
                  </a:lnTo>
                  <a:lnTo>
                    <a:pt x="1327" y="555"/>
                  </a:lnTo>
                  <a:lnTo>
                    <a:pt x="1327" y="555"/>
                  </a:lnTo>
                  <a:lnTo>
                    <a:pt x="1327" y="555"/>
                  </a:lnTo>
                  <a:lnTo>
                    <a:pt x="1327" y="560"/>
                  </a:lnTo>
                  <a:lnTo>
                    <a:pt x="1327" y="560"/>
                  </a:lnTo>
                  <a:lnTo>
                    <a:pt x="1327" y="560"/>
                  </a:lnTo>
                  <a:lnTo>
                    <a:pt x="1327" y="560"/>
                  </a:lnTo>
                  <a:lnTo>
                    <a:pt x="1327" y="565"/>
                  </a:lnTo>
                  <a:lnTo>
                    <a:pt x="1327" y="565"/>
                  </a:lnTo>
                  <a:lnTo>
                    <a:pt x="1327" y="560"/>
                  </a:lnTo>
                  <a:lnTo>
                    <a:pt x="1322" y="560"/>
                  </a:lnTo>
                  <a:lnTo>
                    <a:pt x="1322" y="560"/>
                  </a:lnTo>
                  <a:lnTo>
                    <a:pt x="1322" y="560"/>
                  </a:lnTo>
                  <a:lnTo>
                    <a:pt x="1322" y="560"/>
                  </a:lnTo>
                  <a:lnTo>
                    <a:pt x="1322" y="565"/>
                  </a:lnTo>
                  <a:lnTo>
                    <a:pt x="1322" y="565"/>
                  </a:lnTo>
                  <a:lnTo>
                    <a:pt x="1322" y="565"/>
                  </a:lnTo>
                  <a:lnTo>
                    <a:pt x="1322" y="565"/>
                  </a:lnTo>
                  <a:lnTo>
                    <a:pt x="1327" y="565"/>
                  </a:lnTo>
                  <a:lnTo>
                    <a:pt x="1327" y="570"/>
                  </a:lnTo>
                  <a:lnTo>
                    <a:pt x="1327" y="570"/>
                  </a:lnTo>
                  <a:lnTo>
                    <a:pt x="1327" y="570"/>
                  </a:lnTo>
                  <a:lnTo>
                    <a:pt x="1322" y="570"/>
                  </a:lnTo>
                  <a:lnTo>
                    <a:pt x="1322" y="570"/>
                  </a:lnTo>
                  <a:lnTo>
                    <a:pt x="1322" y="570"/>
                  </a:lnTo>
                  <a:lnTo>
                    <a:pt x="1322" y="570"/>
                  </a:lnTo>
                  <a:lnTo>
                    <a:pt x="1322" y="570"/>
                  </a:lnTo>
                  <a:lnTo>
                    <a:pt x="1316" y="570"/>
                  </a:lnTo>
                  <a:lnTo>
                    <a:pt x="1316" y="570"/>
                  </a:lnTo>
                  <a:lnTo>
                    <a:pt x="1316" y="575"/>
                  </a:lnTo>
                  <a:lnTo>
                    <a:pt x="1322" y="575"/>
                  </a:lnTo>
                  <a:lnTo>
                    <a:pt x="1322" y="575"/>
                  </a:lnTo>
                  <a:lnTo>
                    <a:pt x="1322" y="575"/>
                  </a:lnTo>
                  <a:lnTo>
                    <a:pt x="1316" y="575"/>
                  </a:lnTo>
                  <a:lnTo>
                    <a:pt x="1322" y="581"/>
                  </a:lnTo>
                  <a:lnTo>
                    <a:pt x="1322" y="581"/>
                  </a:lnTo>
                  <a:lnTo>
                    <a:pt x="1322" y="581"/>
                  </a:lnTo>
                  <a:lnTo>
                    <a:pt x="1322" y="581"/>
                  </a:lnTo>
                  <a:lnTo>
                    <a:pt x="1322" y="586"/>
                  </a:lnTo>
                  <a:lnTo>
                    <a:pt x="1322" y="586"/>
                  </a:lnTo>
                  <a:lnTo>
                    <a:pt x="1322" y="586"/>
                  </a:lnTo>
                  <a:lnTo>
                    <a:pt x="1322" y="586"/>
                  </a:lnTo>
                  <a:lnTo>
                    <a:pt x="1322" y="586"/>
                  </a:lnTo>
                  <a:lnTo>
                    <a:pt x="1322" y="586"/>
                  </a:lnTo>
                  <a:lnTo>
                    <a:pt x="1322" y="591"/>
                  </a:lnTo>
                  <a:lnTo>
                    <a:pt x="1322" y="591"/>
                  </a:lnTo>
                  <a:lnTo>
                    <a:pt x="1322" y="591"/>
                  </a:lnTo>
                  <a:lnTo>
                    <a:pt x="1322" y="591"/>
                  </a:lnTo>
                  <a:lnTo>
                    <a:pt x="1322" y="591"/>
                  </a:lnTo>
                  <a:lnTo>
                    <a:pt x="1322" y="591"/>
                  </a:lnTo>
                  <a:lnTo>
                    <a:pt x="1322" y="591"/>
                  </a:lnTo>
                  <a:lnTo>
                    <a:pt x="1316" y="591"/>
                  </a:lnTo>
                  <a:lnTo>
                    <a:pt x="1316" y="591"/>
                  </a:lnTo>
                  <a:lnTo>
                    <a:pt x="1316" y="591"/>
                  </a:lnTo>
                  <a:lnTo>
                    <a:pt x="1316" y="591"/>
                  </a:lnTo>
                  <a:lnTo>
                    <a:pt x="1316" y="591"/>
                  </a:lnTo>
                  <a:lnTo>
                    <a:pt x="1316" y="591"/>
                  </a:lnTo>
                  <a:lnTo>
                    <a:pt x="1316" y="591"/>
                  </a:lnTo>
                  <a:lnTo>
                    <a:pt x="1316" y="596"/>
                  </a:lnTo>
                  <a:lnTo>
                    <a:pt x="1316" y="596"/>
                  </a:lnTo>
                  <a:lnTo>
                    <a:pt x="1316" y="596"/>
                  </a:lnTo>
                  <a:lnTo>
                    <a:pt x="1322" y="596"/>
                  </a:lnTo>
                  <a:lnTo>
                    <a:pt x="1322" y="596"/>
                  </a:lnTo>
                  <a:lnTo>
                    <a:pt x="1322" y="596"/>
                  </a:lnTo>
                  <a:lnTo>
                    <a:pt x="1322" y="601"/>
                  </a:lnTo>
                  <a:lnTo>
                    <a:pt x="1322" y="596"/>
                  </a:lnTo>
                  <a:lnTo>
                    <a:pt x="1322" y="596"/>
                  </a:lnTo>
                  <a:lnTo>
                    <a:pt x="1322" y="596"/>
                  </a:lnTo>
                  <a:lnTo>
                    <a:pt x="1327" y="596"/>
                  </a:lnTo>
                  <a:lnTo>
                    <a:pt x="1327" y="601"/>
                  </a:lnTo>
                  <a:lnTo>
                    <a:pt x="1327" y="601"/>
                  </a:lnTo>
                  <a:lnTo>
                    <a:pt x="1327" y="601"/>
                  </a:lnTo>
                  <a:lnTo>
                    <a:pt x="1327" y="607"/>
                  </a:lnTo>
                  <a:lnTo>
                    <a:pt x="1327" y="607"/>
                  </a:lnTo>
                  <a:lnTo>
                    <a:pt x="1327" y="607"/>
                  </a:lnTo>
                  <a:lnTo>
                    <a:pt x="1327" y="601"/>
                  </a:lnTo>
                  <a:lnTo>
                    <a:pt x="1332" y="601"/>
                  </a:lnTo>
                  <a:lnTo>
                    <a:pt x="1332" y="607"/>
                  </a:lnTo>
                  <a:lnTo>
                    <a:pt x="1327" y="607"/>
                  </a:lnTo>
                  <a:lnTo>
                    <a:pt x="1327" y="607"/>
                  </a:lnTo>
                  <a:lnTo>
                    <a:pt x="1327" y="607"/>
                  </a:lnTo>
                  <a:lnTo>
                    <a:pt x="1332" y="607"/>
                  </a:lnTo>
                  <a:lnTo>
                    <a:pt x="1332" y="607"/>
                  </a:lnTo>
                  <a:lnTo>
                    <a:pt x="1332" y="607"/>
                  </a:lnTo>
                  <a:lnTo>
                    <a:pt x="1332" y="607"/>
                  </a:lnTo>
                  <a:lnTo>
                    <a:pt x="1332" y="607"/>
                  </a:lnTo>
                  <a:lnTo>
                    <a:pt x="1332" y="612"/>
                  </a:lnTo>
                  <a:lnTo>
                    <a:pt x="1332" y="612"/>
                  </a:lnTo>
                  <a:lnTo>
                    <a:pt x="1332" y="612"/>
                  </a:lnTo>
                  <a:lnTo>
                    <a:pt x="1337" y="612"/>
                  </a:lnTo>
                  <a:lnTo>
                    <a:pt x="1337" y="612"/>
                  </a:lnTo>
                  <a:lnTo>
                    <a:pt x="1337" y="612"/>
                  </a:lnTo>
                  <a:lnTo>
                    <a:pt x="1337" y="612"/>
                  </a:lnTo>
                  <a:lnTo>
                    <a:pt x="1337" y="617"/>
                  </a:lnTo>
                  <a:lnTo>
                    <a:pt x="1337" y="617"/>
                  </a:lnTo>
                  <a:lnTo>
                    <a:pt x="1337" y="617"/>
                  </a:lnTo>
                  <a:lnTo>
                    <a:pt x="1337" y="617"/>
                  </a:lnTo>
                  <a:lnTo>
                    <a:pt x="1337" y="617"/>
                  </a:lnTo>
                  <a:lnTo>
                    <a:pt x="1342" y="617"/>
                  </a:lnTo>
                  <a:lnTo>
                    <a:pt x="1337" y="617"/>
                  </a:lnTo>
                  <a:lnTo>
                    <a:pt x="1337" y="612"/>
                  </a:lnTo>
                  <a:lnTo>
                    <a:pt x="1342" y="612"/>
                  </a:lnTo>
                  <a:lnTo>
                    <a:pt x="1342" y="617"/>
                  </a:lnTo>
                  <a:lnTo>
                    <a:pt x="1342" y="617"/>
                  </a:lnTo>
                  <a:lnTo>
                    <a:pt x="1342" y="617"/>
                  </a:lnTo>
                  <a:lnTo>
                    <a:pt x="1342" y="617"/>
                  </a:lnTo>
                  <a:lnTo>
                    <a:pt x="1347" y="617"/>
                  </a:lnTo>
                  <a:lnTo>
                    <a:pt x="1347" y="622"/>
                  </a:lnTo>
                  <a:lnTo>
                    <a:pt x="1347" y="622"/>
                  </a:lnTo>
                  <a:lnTo>
                    <a:pt x="1347" y="617"/>
                  </a:lnTo>
                  <a:lnTo>
                    <a:pt x="1347" y="617"/>
                  </a:lnTo>
                  <a:lnTo>
                    <a:pt x="1347" y="617"/>
                  </a:lnTo>
                  <a:lnTo>
                    <a:pt x="1347" y="617"/>
                  </a:lnTo>
                  <a:lnTo>
                    <a:pt x="1347" y="612"/>
                  </a:lnTo>
                  <a:lnTo>
                    <a:pt x="1353" y="612"/>
                  </a:lnTo>
                  <a:lnTo>
                    <a:pt x="1353" y="612"/>
                  </a:lnTo>
                  <a:lnTo>
                    <a:pt x="1353" y="612"/>
                  </a:lnTo>
                  <a:lnTo>
                    <a:pt x="1353" y="612"/>
                  </a:lnTo>
                  <a:lnTo>
                    <a:pt x="1353" y="617"/>
                  </a:lnTo>
                  <a:lnTo>
                    <a:pt x="1358" y="617"/>
                  </a:lnTo>
                  <a:lnTo>
                    <a:pt x="1358" y="617"/>
                  </a:lnTo>
                  <a:lnTo>
                    <a:pt x="1353" y="617"/>
                  </a:lnTo>
                  <a:lnTo>
                    <a:pt x="1353" y="622"/>
                  </a:lnTo>
                  <a:lnTo>
                    <a:pt x="1353" y="622"/>
                  </a:lnTo>
                  <a:lnTo>
                    <a:pt x="1358" y="622"/>
                  </a:lnTo>
                  <a:lnTo>
                    <a:pt x="1358" y="622"/>
                  </a:lnTo>
                  <a:lnTo>
                    <a:pt x="1358" y="622"/>
                  </a:lnTo>
                  <a:lnTo>
                    <a:pt x="1358" y="622"/>
                  </a:lnTo>
                  <a:lnTo>
                    <a:pt x="1358" y="622"/>
                  </a:lnTo>
                  <a:lnTo>
                    <a:pt x="1358" y="622"/>
                  </a:lnTo>
                  <a:lnTo>
                    <a:pt x="1358" y="622"/>
                  </a:lnTo>
                  <a:lnTo>
                    <a:pt x="1363" y="622"/>
                  </a:lnTo>
                  <a:lnTo>
                    <a:pt x="1363" y="622"/>
                  </a:lnTo>
                  <a:lnTo>
                    <a:pt x="1363" y="622"/>
                  </a:lnTo>
                  <a:lnTo>
                    <a:pt x="1368" y="622"/>
                  </a:lnTo>
                  <a:lnTo>
                    <a:pt x="1363" y="622"/>
                  </a:lnTo>
                  <a:lnTo>
                    <a:pt x="1363" y="622"/>
                  </a:lnTo>
                  <a:lnTo>
                    <a:pt x="1363" y="627"/>
                  </a:lnTo>
                  <a:lnTo>
                    <a:pt x="1368" y="627"/>
                  </a:lnTo>
                  <a:lnTo>
                    <a:pt x="1368" y="622"/>
                  </a:lnTo>
                  <a:lnTo>
                    <a:pt x="1368" y="622"/>
                  </a:lnTo>
                  <a:lnTo>
                    <a:pt x="1368" y="622"/>
                  </a:lnTo>
                  <a:lnTo>
                    <a:pt x="1373" y="622"/>
                  </a:lnTo>
                  <a:lnTo>
                    <a:pt x="1373" y="622"/>
                  </a:lnTo>
                  <a:lnTo>
                    <a:pt x="1373" y="622"/>
                  </a:lnTo>
                  <a:lnTo>
                    <a:pt x="1373" y="622"/>
                  </a:lnTo>
                  <a:lnTo>
                    <a:pt x="1373" y="622"/>
                  </a:lnTo>
                  <a:lnTo>
                    <a:pt x="1373" y="622"/>
                  </a:lnTo>
                  <a:lnTo>
                    <a:pt x="1373" y="622"/>
                  </a:lnTo>
                  <a:lnTo>
                    <a:pt x="1373" y="627"/>
                  </a:lnTo>
                  <a:lnTo>
                    <a:pt x="1373" y="627"/>
                  </a:lnTo>
                  <a:lnTo>
                    <a:pt x="1379" y="627"/>
                  </a:lnTo>
                  <a:lnTo>
                    <a:pt x="1379" y="627"/>
                  </a:lnTo>
                  <a:lnTo>
                    <a:pt x="1379" y="627"/>
                  </a:lnTo>
                  <a:lnTo>
                    <a:pt x="1379" y="627"/>
                  </a:lnTo>
                  <a:lnTo>
                    <a:pt x="1379" y="627"/>
                  </a:lnTo>
                  <a:lnTo>
                    <a:pt x="1379" y="633"/>
                  </a:lnTo>
                  <a:lnTo>
                    <a:pt x="1379" y="633"/>
                  </a:lnTo>
                  <a:lnTo>
                    <a:pt x="1379" y="633"/>
                  </a:lnTo>
                  <a:lnTo>
                    <a:pt x="1379" y="638"/>
                  </a:lnTo>
                  <a:lnTo>
                    <a:pt x="1379" y="638"/>
                  </a:lnTo>
                  <a:lnTo>
                    <a:pt x="1379" y="638"/>
                  </a:lnTo>
                  <a:lnTo>
                    <a:pt x="1379" y="638"/>
                  </a:lnTo>
                  <a:lnTo>
                    <a:pt x="1379" y="643"/>
                  </a:lnTo>
                  <a:lnTo>
                    <a:pt x="1379" y="643"/>
                  </a:lnTo>
                  <a:lnTo>
                    <a:pt x="1379" y="643"/>
                  </a:lnTo>
                  <a:lnTo>
                    <a:pt x="1379" y="648"/>
                  </a:lnTo>
                  <a:lnTo>
                    <a:pt x="1379" y="648"/>
                  </a:lnTo>
                  <a:lnTo>
                    <a:pt x="1379" y="653"/>
                  </a:lnTo>
                  <a:lnTo>
                    <a:pt x="1379" y="653"/>
                  </a:lnTo>
                  <a:lnTo>
                    <a:pt x="1379" y="653"/>
                  </a:lnTo>
                  <a:lnTo>
                    <a:pt x="1379" y="653"/>
                  </a:lnTo>
                  <a:lnTo>
                    <a:pt x="1373" y="658"/>
                  </a:lnTo>
                  <a:lnTo>
                    <a:pt x="1373" y="658"/>
                  </a:lnTo>
                  <a:lnTo>
                    <a:pt x="1373" y="658"/>
                  </a:lnTo>
                  <a:lnTo>
                    <a:pt x="1373" y="664"/>
                  </a:lnTo>
                  <a:lnTo>
                    <a:pt x="1373" y="664"/>
                  </a:lnTo>
                  <a:lnTo>
                    <a:pt x="1373" y="664"/>
                  </a:lnTo>
                  <a:lnTo>
                    <a:pt x="1373" y="669"/>
                  </a:lnTo>
                  <a:lnTo>
                    <a:pt x="1379" y="669"/>
                  </a:lnTo>
                  <a:lnTo>
                    <a:pt x="1379" y="669"/>
                  </a:lnTo>
                  <a:lnTo>
                    <a:pt x="1379" y="674"/>
                  </a:lnTo>
                  <a:lnTo>
                    <a:pt x="1379" y="674"/>
                  </a:lnTo>
                  <a:lnTo>
                    <a:pt x="1379" y="674"/>
                  </a:lnTo>
                  <a:lnTo>
                    <a:pt x="1373" y="674"/>
                  </a:lnTo>
                  <a:lnTo>
                    <a:pt x="1373" y="674"/>
                  </a:lnTo>
                  <a:lnTo>
                    <a:pt x="1373" y="679"/>
                  </a:lnTo>
                  <a:lnTo>
                    <a:pt x="1373" y="679"/>
                  </a:lnTo>
                  <a:lnTo>
                    <a:pt x="1373" y="684"/>
                  </a:lnTo>
                  <a:lnTo>
                    <a:pt x="1373" y="684"/>
                  </a:lnTo>
                  <a:lnTo>
                    <a:pt x="1379" y="684"/>
                  </a:lnTo>
                  <a:lnTo>
                    <a:pt x="1379" y="684"/>
                  </a:lnTo>
                  <a:lnTo>
                    <a:pt x="1379" y="690"/>
                  </a:lnTo>
                  <a:lnTo>
                    <a:pt x="1379" y="690"/>
                  </a:lnTo>
                  <a:lnTo>
                    <a:pt x="1379" y="690"/>
                  </a:lnTo>
                  <a:lnTo>
                    <a:pt x="1384" y="690"/>
                  </a:lnTo>
                  <a:lnTo>
                    <a:pt x="1384" y="690"/>
                  </a:lnTo>
                  <a:lnTo>
                    <a:pt x="1384" y="690"/>
                  </a:lnTo>
                  <a:lnTo>
                    <a:pt x="1384" y="690"/>
                  </a:lnTo>
                  <a:lnTo>
                    <a:pt x="1384" y="695"/>
                  </a:lnTo>
                  <a:lnTo>
                    <a:pt x="1384" y="695"/>
                  </a:lnTo>
                  <a:lnTo>
                    <a:pt x="1384" y="695"/>
                  </a:lnTo>
                  <a:lnTo>
                    <a:pt x="1384" y="700"/>
                  </a:lnTo>
                  <a:lnTo>
                    <a:pt x="1384" y="700"/>
                  </a:lnTo>
                  <a:lnTo>
                    <a:pt x="1379" y="700"/>
                  </a:lnTo>
                  <a:lnTo>
                    <a:pt x="1379" y="705"/>
                  </a:lnTo>
                  <a:lnTo>
                    <a:pt x="1379" y="705"/>
                  </a:lnTo>
                  <a:lnTo>
                    <a:pt x="1379" y="705"/>
                  </a:lnTo>
                  <a:lnTo>
                    <a:pt x="1379" y="705"/>
                  </a:lnTo>
                  <a:lnTo>
                    <a:pt x="1379" y="710"/>
                  </a:lnTo>
                  <a:lnTo>
                    <a:pt x="1379" y="710"/>
                  </a:lnTo>
                  <a:lnTo>
                    <a:pt x="1373" y="710"/>
                  </a:lnTo>
                  <a:lnTo>
                    <a:pt x="1373" y="710"/>
                  </a:lnTo>
                  <a:lnTo>
                    <a:pt x="1373" y="710"/>
                  </a:lnTo>
                  <a:lnTo>
                    <a:pt x="1373" y="710"/>
                  </a:lnTo>
                  <a:lnTo>
                    <a:pt x="1368" y="710"/>
                  </a:lnTo>
                  <a:lnTo>
                    <a:pt x="1368" y="716"/>
                  </a:lnTo>
                  <a:lnTo>
                    <a:pt x="1368" y="716"/>
                  </a:lnTo>
                  <a:lnTo>
                    <a:pt x="1368" y="716"/>
                  </a:lnTo>
                  <a:lnTo>
                    <a:pt x="1363" y="721"/>
                  </a:lnTo>
                  <a:lnTo>
                    <a:pt x="1363" y="721"/>
                  </a:lnTo>
                  <a:lnTo>
                    <a:pt x="1363" y="721"/>
                  </a:lnTo>
                  <a:lnTo>
                    <a:pt x="1363" y="721"/>
                  </a:lnTo>
                  <a:lnTo>
                    <a:pt x="1363" y="726"/>
                  </a:lnTo>
                  <a:lnTo>
                    <a:pt x="1363" y="726"/>
                  </a:lnTo>
                  <a:lnTo>
                    <a:pt x="1363" y="726"/>
                  </a:lnTo>
                  <a:lnTo>
                    <a:pt x="1363" y="731"/>
                  </a:lnTo>
                  <a:lnTo>
                    <a:pt x="1363" y="731"/>
                  </a:lnTo>
                  <a:lnTo>
                    <a:pt x="1363" y="731"/>
                  </a:lnTo>
                  <a:lnTo>
                    <a:pt x="1363" y="736"/>
                  </a:lnTo>
                  <a:lnTo>
                    <a:pt x="1363" y="736"/>
                  </a:lnTo>
                  <a:lnTo>
                    <a:pt x="1363" y="736"/>
                  </a:lnTo>
                  <a:lnTo>
                    <a:pt x="1363" y="736"/>
                  </a:lnTo>
                  <a:lnTo>
                    <a:pt x="1358" y="736"/>
                  </a:lnTo>
                  <a:lnTo>
                    <a:pt x="1358" y="736"/>
                  </a:lnTo>
                  <a:lnTo>
                    <a:pt x="1358" y="741"/>
                  </a:lnTo>
                  <a:lnTo>
                    <a:pt x="1358" y="741"/>
                  </a:lnTo>
                  <a:lnTo>
                    <a:pt x="1358" y="741"/>
                  </a:lnTo>
                  <a:lnTo>
                    <a:pt x="1353" y="747"/>
                  </a:lnTo>
                  <a:lnTo>
                    <a:pt x="1353" y="747"/>
                  </a:lnTo>
                  <a:lnTo>
                    <a:pt x="1353" y="747"/>
                  </a:lnTo>
                  <a:lnTo>
                    <a:pt x="1353" y="747"/>
                  </a:lnTo>
                  <a:lnTo>
                    <a:pt x="1347" y="747"/>
                  </a:lnTo>
                  <a:lnTo>
                    <a:pt x="1347" y="752"/>
                  </a:lnTo>
                  <a:lnTo>
                    <a:pt x="1347" y="752"/>
                  </a:lnTo>
                  <a:lnTo>
                    <a:pt x="1347" y="752"/>
                  </a:lnTo>
                  <a:lnTo>
                    <a:pt x="1342" y="752"/>
                  </a:lnTo>
                  <a:lnTo>
                    <a:pt x="1342" y="752"/>
                  </a:lnTo>
                  <a:lnTo>
                    <a:pt x="1342" y="752"/>
                  </a:lnTo>
                  <a:lnTo>
                    <a:pt x="1342" y="752"/>
                  </a:lnTo>
                  <a:lnTo>
                    <a:pt x="1342" y="752"/>
                  </a:lnTo>
                  <a:lnTo>
                    <a:pt x="1337" y="752"/>
                  </a:lnTo>
                  <a:lnTo>
                    <a:pt x="1337" y="757"/>
                  </a:lnTo>
                  <a:lnTo>
                    <a:pt x="1337" y="757"/>
                  </a:lnTo>
                  <a:lnTo>
                    <a:pt x="1337" y="757"/>
                  </a:lnTo>
                  <a:lnTo>
                    <a:pt x="1337" y="757"/>
                  </a:lnTo>
                  <a:lnTo>
                    <a:pt x="1332" y="757"/>
                  </a:lnTo>
                  <a:lnTo>
                    <a:pt x="1332" y="757"/>
                  </a:lnTo>
                  <a:lnTo>
                    <a:pt x="1332" y="757"/>
                  </a:lnTo>
                  <a:lnTo>
                    <a:pt x="1327" y="757"/>
                  </a:lnTo>
                  <a:lnTo>
                    <a:pt x="1327" y="757"/>
                  </a:lnTo>
                  <a:lnTo>
                    <a:pt x="1327" y="757"/>
                  </a:lnTo>
                  <a:lnTo>
                    <a:pt x="1327" y="757"/>
                  </a:lnTo>
                  <a:lnTo>
                    <a:pt x="1322" y="757"/>
                  </a:lnTo>
                  <a:lnTo>
                    <a:pt x="1322" y="757"/>
                  </a:lnTo>
                  <a:lnTo>
                    <a:pt x="1322" y="757"/>
                  </a:lnTo>
                  <a:lnTo>
                    <a:pt x="1322" y="762"/>
                  </a:lnTo>
                  <a:lnTo>
                    <a:pt x="1322" y="762"/>
                  </a:lnTo>
                  <a:lnTo>
                    <a:pt x="1322" y="762"/>
                  </a:lnTo>
                  <a:lnTo>
                    <a:pt x="1322" y="767"/>
                  </a:lnTo>
                  <a:lnTo>
                    <a:pt x="1322" y="767"/>
                  </a:lnTo>
                  <a:lnTo>
                    <a:pt x="1322" y="767"/>
                  </a:lnTo>
                  <a:lnTo>
                    <a:pt x="1322" y="773"/>
                  </a:lnTo>
                  <a:lnTo>
                    <a:pt x="1322" y="773"/>
                  </a:lnTo>
                  <a:lnTo>
                    <a:pt x="1322" y="773"/>
                  </a:lnTo>
                  <a:lnTo>
                    <a:pt x="1322" y="773"/>
                  </a:lnTo>
                  <a:lnTo>
                    <a:pt x="1322" y="773"/>
                  </a:lnTo>
                  <a:lnTo>
                    <a:pt x="1316" y="773"/>
                  </a:lnTo>
                  <a:lnTo>
                    <a:pt x="1316" y="778"/>
                  </a:lnTo>
                  <a:lnTo>
                    <a:pt x="1316" y="778"/>
                  </a:lnTo>
                  <a:lnTo>
                    <a:pt x="1316" y="778"/>
                  </a:lnTo>
                  <a:lnTo>
                    <a:pt x="1316" y="783"/>
                  </a:lnTo>
                  <a:lnTo>
                    <a:pt x="1316" y="783"/>
                  </a:lnTo>
                  <a:lnTo>
                    <a:pt x="1316" y="783"/>
                  </a:lnTo>
                  <a:lnTo>
                    <a:pt x="1316" y="788"/>
                  </a:lnTo>
                  <a:lnTo>
                    <a:pt x="1316" y="788"/>
                  </a:lnTo>
                  <a:lnTo>
                    <a:pt x="1316" y="788"/>
                  </a:lnTo>
                  <a:lnTo>
                    <a:pt x="1316" y="788"/>
                  </a:lnTo>
                  <a:lnTo>
                    <a:pt x="1316" y="793"/>
                  </a:lnTo>
                  <a:lnTo>
                    <a:pt x="1316" y="793"/>
                  </a:lnTo>
                  <a:lnTo>
                    <a:pt x="1316" y="793"/>
                  </a:lnTo>
                  <a:lnTo>
                    <a:pt x="1316" y="793"/>
                  </a:lnTo>
                  <a:lnTo>
                    <a:pt x="1316" y="798"/>
                  </a:lnTo>
                  <a:lnTo>
                    <a:pt x="1316" y="798"/>
                  </a:lnTo>
                  <a:lnTo>
                    <a:pt x="1316" y="798"/>
                  </a:lnTo>
                  <a:lnTo>
                    <a:pt x="1316" y="798"/>
                  </a:lnTo>
                  <a:lnTo>
                    <a:pt x="1316" y="798"/>
                  </a:lnTo>
                  <a:lnTo>
                    <a:pt x="1316" y="804"/>
                  </a:lnTo>
                  <a:lnTo>
                    <a:pt x="1316" y="804"/>
                  </a:lnTo>
                  <a:lnTo>
                    <a:pt x="1316" y="804"/>
                  </a:lnTo>
                  <a:lnTo>
                    <a:pt x="1311" y="804"/>
                  </a:lnTo>
                  <a:lnTo>
                    <a:pt x="1311" y="804"/>
                  </a:lnTo>
                  <a:lnTo>
                    <a:pt x="1316" y="809"/>
                  </a:lnTo>
                  <a:lnTo>
                    <a:pt x="1316" y="809"/>
                  </a:lnTo>
                  <a:lnTo>
                    <a:pt x="1316" y="809"/>
                  </a:lnTo>
                  <a:lnTo>
                    <a:pt x="1316" y="814"/>
                  </a:lnTo>
                  <a:lnTo>
                    <a:pt x="1316" y="814"/>
                  </a:lnTo>
                  <a:lnTo>
                    <a:pt x="1316" y="814"/>
                  </a:lnTo>
                  <a:lnTo>
                    <a:pt x="1316" y="819"/>
                  </a:lnTo>
                  <a:lnTo>
                    <a:pt x="1316" y="819"/>
                  </a:lnTo>
                  <a:lnTo>
                    <a:pt x="1316" y="819"/>
                  </a:lnTo>
                  <a:lnTo>
                    <a:pt x="1316" y="819"/>
                  </a:lnTo>
                  <a:lnTo>
                    <a:pt x="1316" y="824"/>
                  </a:lnTo>
                  <a:lnTo>
                    <a:pt x="1316" y="824"/>
                  </a:lnTo>
                  <a:lnTo>
                    <a:pt x="1322" y="824"/>
                  </a:lnTo>
                  <a:lnTo>
                    <a:pt x="1322" y="824"/>
                  </a:lnTo>
                  <a:lnTo>
                    <a:pt x="1322" y="830"/>
                  </a:lnTo>
                  <a:lnTo>
                    <a:pt x="1322" y="830"/>
                  </a:lnTo>
                  <a:lnTo>
                    <a:pt x="1322" y="830"/>
                  </a:lnTo>
                  <a:lnTo>
                    <a:pt x="1322" y="835"/>
                  </a:lnTo>
                  <a:lnTo>
                    <a:pt x="1322" y="835"/>
                  </a:lnTo>
                  <a:lnTo>
                    <a:pt x="1322" y="835"/>
                  </a:lnTo>
                  <a:lnTo>
                    <a:pt x="1322" y="835"/>
                  </a:lnTo>
                  <a:lnTo>
                    <a:pt x="1322" y="835"/>
                  </a:lnTo>
                  <a:lnTo>
                    <a:pt x="1322" y="840"/>
                  </a:lnTo>
                  <a:lnTo>
                    <a:pt x="1322" y="840"/>
                  </a:lnTo>
                  <a:lnTo>
                    <a:pt x="1322" y="840"/>
                  </a:lnTo>
                  <a:lnTo>
                    <a:pt x="1322" y="845"/>
                  </a:lnTo>
                  <a:lnTo>
                    <a:pt x="1322" y="845"/>
                  </a:lnTo>
                  <a:lnTo>
                    <a:pt x="1322" y="845"/>
                  </a:lnTo>
                  <a:lnTo>
                    <a:pt x="1322" y="850"/>
                  </a:lnTo>
                  <a:lnTo>
                    <a:pt x="1322" y="850"/>
                  </a:lnTo>
                  <a:lnTo>
                    <a:pt x="1322" y="850"/>
                  </a:lnTo>
                  <a:lnTo>
                    <a:pt x="1322" y="850"/>
                  </a:lnTo>
                  <a:lnTo>
                    <a:pt x="1322" y="850"/>
                  </a:lnTo>
                  <a:lnTo>
                    <a:pt x="1316" y="850"/>
                  </a:lnTo>
                  <a:lnTo>
                    <a:pt x="1316" y="856"/>
                  </a:lnTo>
                  <a:lnTo>
                    <a:pt x="1322" y="856"/>
                  </a:lnTo>
                  <a:lnTo>
                    <a:pt x="1322" y="856"/>
                  </a:lnTo>
                  <a:lnTo>
                    <a:pt x="1322" y="861"/>
                  </a:lnTo>
                  <a:lnTo>
                    <a:pt x="1322" y="861"/>
                  </a:lnTo>
                  <a:lnTo>
                    <a:pt x="1322" y="861"/>
                  </a:lnTo>
                  <a:lnTo>
                    <a:pt x="1322" y="861"/>
                  </a:lnTo>
                  <a:lnTo>
                    <a:pt x="1327" y="861"/>
                  </a:lnTo>
                  <a:lnTo>
                    <a:pt x="1327" y="861"/>
                  </a:lnTo>
                  <a:lnTo>
                    <a:pt x="1327" y="866"/>
                  </a:lnTo>
                  <a:lnTo>
                    <a:pt x="1327" y="866"/>
                  </a:lnTo>
                  <a:lnTo>
                    <a:pt x="1327" y="866"/>
                  </a:lnTo>
                  <a:lnTo>
                    <a:pt x="1327" y="871"/>
                  </a:lnTo>
                  <a:lnTo>
                    <a:pt x="1327" y="871"/>
                  </a:lnTo>
                  <a:lnTo>
                    <a:pt x="1327" y="871"/>
                  </a:lnTo>
                  <a:lnTo>
                    <a:pt x="1327" y="871"/>
                  </a:lnTo>
                  <a:lnTo>
                    <a:pt x="1327" y="876"/>
                  </a:lnTo>
                  <a:lnTo>
                    <a:pt x="1327" y="876"/>
                  </a:lnTo>
                  <a:lnTo>
                    <a:pt x="1327" y="876"/>
                  </a:lnTo>
                  <a:lnTo>
                    <a:pt x="1327" y="876"/>
                  </a:lnTo>
                  <a:lnTo>
                    <a:pt x="1327" y="876"/>
                  </a:lnTo>
                  <a:lnTo>
                    <a:pt x="1327" y="881"/>
                  </a:lnTo>
                  <a:lnTo>
                    <a:pt x="1327" y="881"/>
                  </a:lnTo>
                  <a:lnTo>
                    <a:pt x="1327" y="881"/>
                  </a:lnTo>
                  <a:lnTo>
                    <a:pt x="1327" y="887"/>
                  </a:lnTo>
                  <a:lnTo>
                    <a:pt x="1332" y="887"/>
                  </a:lnTo>
                  <a:lnTo>
                    <a:pt x="1327" y="887"/>
                  </a:lnTo>
                  <a:lnTo>
                    <a:pt x="1327" y="892"/>
                  </a:lnTo>
                  <a:lnTo>
                    <a:pt x="1327" y="892"/>
                  </a:lnTo>
                  <a:lnTo>
                    <a:pt x="1327" y="892"/>
                  </a:lnTo>
                  <a:lnTo>
                    <a:pt x="1327" y="897"/>
                  </a:lnTo>
                  <a:lnTo>
                    <a:pt x="1327" y="897"/>
                  </a:lnTo>
                  <a:lnTo>
                    <a:pt x="1327" y="897"/>
                  </a:lnTo>
                  <a:lnTo>
                    <a:pt x="1327" y="897"/>
                  </a:lnTo>
                  <a:lnTo>
                    <a:pt x="1322" y="902"/>
                  </a:lnTo>
                  <a:lnTo>
                    <a:pt x="1322" y="902"/>
                  </a:lnTo>
                  <a:lnTo>
                    <a:pt x="1322" y="902"/>
                  </a:lnTo>
                  <a:lnTo>
                    <a:pt x="1322" y="907"/>
                  </a:lnTo>
                  <a:lnTo>
                    <a:pt x="1322" y="907"/>
                  </a:lnTo>
                  <a:lnTo>
                    <a:pt x="1322" y="907"/>
                  </a:lnTo>
                  <a:lnTo>
                    <a:pt x="1322" y="907"/>
                  </a:lnTo>
                  <a:lnTo>
                    <a:pt x="1322" y="913"/>
                  </a:lnTo>
                  <a:lnTo>
                    <a:pt x="1316" y="913"/>
                  </a:lnTo>
                  <a:lnTo>
                    <a:pt x="1316" y="913"/>
                  </a:lnTo>
                  <a:lnTo>
                    <a:pt x="1316" y="913"/>
                  </a:lnTo>
                  <a:lnTo>
                    <a:pt x="1316" y="918"/>
                  </a:lnTo>
                  <a:lnTo>
                    <a:pt x="1316" y="918"/>
                  </a:lnTo>
                  <a:lnTo>
                    <a:pt x="1316" y="918"/>
                  </a:lnTo>
                  <a:lnTo>
                    <a:pt x="1316" y="918"/>
                  </a:lnTo>
                  <a:lnTo>
                    <a:pt x="1316" y="918"/>
                  </a:lnTo>
                  <a:lnTo>
                    <a:pt x="1316" y="923"/>
                  </a:lnTo>
                  <a:lnTo>
                    <a:pt x="1322" y="923"/>
                  </a:lnTo>
                  <a:lnTo>
                    <a:pt x="1322" y="923"/>
                  </a:lnTo>
                  <a:lnTo>
                    <a:pt x="1322" y="923"/>
                  </a:lnTo>
                  <a:lnTo>
                    <a:pt x="1322" y="928"/>
                  </a:lnTo>
                  <a:lnTo>
                    <a:pt x="1316" y="928"/>
                  </a:lnTo>
                  <a:lnTo>
                    <a:pt x="1316" y="928"/>
                  </a:lnTo>
                  <a:lnTo>
                    <a:pt x="1316" y="933"/>
                  </a:lnTo>
                  <a:lnTo>
                    <a:pt x="1316" y="933"/>
                  </a:lnTo>
                  <a:lnTo>
                    <a:pt x="1316" y="933"/>
                  </a:lnTo>
                  <a:lnTo>
                    <a:pt x="1322" y="933"/>
                  </a:lnTo>
                  <a:lnTo>
                    <a:pt x="1322" y="939"/>
                  </a:lnTo>
                  <a:lnTo>
                    <a:pt x="1316" y="939"/>
                  </a:lnTo>
                  <a:lnTo>
                    <a:pt x="1316" y="939"/>
                  </a:lnTo>
                  <a:lnTo>
                    <a:pt x="1316" y="939"/>
                  </a:lnTo>
                  <a:lnTo>
                    <a:pt x="1311" y="939"/>
                  </a:lnTo>
                  <a:lnTo>
                    <a:pt x="1311" y="944"/>
                  </a:lnTo>
                  <a:lnTo>
                    <a:pt x="1311" y="944"/>
                  </a:lnTo>
                  <a:lnTo>
                    <a:pt x="1311" y="944"/>
                  </a:lnTo>
                  <a:lnTo>
                    <a:pt x="1311" y="944"/>
                  </a:lnTo>
                  <a:lnTo>
                    <a:pt x="1306" y="949"/>
                  </a:lnTo>
                  <a:lnTo>
                    <a:pt x="1306" y="949"/>
                  </a:lnTo>
                  <a:lnTo>
                    <a:pt x="1306" y="949"/>
                  </a:lnTo>
                  <a:lnTo>
                    <a:pt x="1306" y="949"/>
                  </a:lnTo>
                  <a:lnTo>
                    <a:pt x="1306" y="954"/>
                  </a:lnTo>
                  <a:lnTo>
                    <a:pt x="1306" y="954"/>
                  </a:lnTo>
                  <a:lnTo>
                    <a:pt x="1306" y="954"/>
                  </a:lnTo>
                  <a:lnTo>
                    <a:pt x="1306" y="954"/>
                  </a:lnTo>
                  <a:lnTo>
                    <a:pt x="1306" y="959"/>
                  </a:lnTo>
                  <a:lnTo>
                    <a:pt x="1306" y="959"/>
                  </a:lnTo>
                  <a:lnTo>
                    <a:pt x="1306" y="959"/>
                  </a:lnTo>
                  <a:lnTo>
                    <a:pt x="1306" y="959"/>
                  </a:lnTo>
                  <a:lnTo>
                    <a:pt x="1306" y="964"/>
                  </a:lnTo>
                  <a:lnTo>
                    <a:pt x="1306" y="964"/>
                  </a:lnTo>
                  <a:lnTo>
                    <a:pt x="1306" y="964"/>
                  </a:lnTo>
                  <a:lnTo>
                    <a:pt x="1301" y="970"/>
                  </a:lnTo>
                  <a:lnTo>
                    <a:pt x="1301" y="970"/>
                  </a:lnTo>
                  <a:lnTo>
                    <a:pt x="1301" y="970"/>
                  </a:lnTo>
                  <a:lnTo>
                    <a:pt x="1301" y="970"/>
                  </a:lnTo>
                  <a:lnTo>
                    <a:pt x="1301" y="975"/>
                  </a:lnTo>
                  <a:lnTo>
                    <a:pt x="1301" y="975"/>
                  </a:lnTo>
                  <a:lnTo>
                    <a:pt x="1301" y="975"/>
                  </a:lnTo>
                  <a:lnTo>
                    <a:pt x="1301" y="980"/>
                  </a:lnTo>
                  <a:lnTo>
                    <a:pt x="1301" y="980"/>
                  </a:lnTo>
                  <a:lnTo>
                    <a:pt x="1301" y="980"/>
                  </a:lnTo>
                  <a:lnTo>
                    <a:pt x="1301" y="985"/>
                  </a:lnTo>
                  <a:lnTo>
                    <a:pt x="1301" y="985"/>
                  </a:lnTo>
                  <a:lnTo>
                    <a:pt x="1301" y="985"/>
                  </a:lnTo>
                  <a:lnTo>
                    <a:pt x="1301" y="985"/>
                  </a:lnTo>
                  <a:lnTo>
                    <a:pt x="1301" y="990"/>
                  </a:lnTo>
                  <a:lnTo>
                    <a:pt x="1301" y="990"/>
                  </a:lnTo>
                  <a:lnTo>
                    <a:pt x="1296" y="990"/>
                  </a:lnTo>
                  <a:lnTo>
                    <a:pt x="1301" y="996"/>
                  </a:lnTo>
                  <a:lnTo>
                    <a:pt x="1296" y="996"/>
                  </a:lnTo>
                  <a:lnTo>
                    <a:pt x="1296" y="996"/>
                  </a:lnTo>
                  <a:lnTo>
                    <a:pt x="1296" y="996"/>
                  </a:lnTo>
                  <a:lnTo>
                    <a:pt x="1296" y="1001"/>
                  </a:lnTo>
                  <a:lnTo>
                    <a:pt x="1296" y="1001"/>
                  </a:lnTo>
                  <a:lnTo>
                    <a:pt x="1296" y="1001"/>
                  </a:lnTo>
                  <a:lnTo>
                    <a:pt x="1290" y="1001"/>
                  </a:lnTo>
                  <a:lnTo>
                    <a:pt x="1290" y="1006"/>
                  </a:lnTo>
                  <a:lnTo>
                    <a:pt x="1290" y="1006"/>
                  </a:lnTo>
                  <a:lnTo>
                    <a:pt x="1290" y="1006"/>
                  </a:lnTo>
                  <a:lnTo>
                    <a:pt x="1290" y="1006"/>
                  </a:lnTo>
                  <a:lnTo>
                    <a:pt x="1290" y="1011"/>
                  </a:lnTo>
                  <a:lnTo>
                    <a:pt x="1290" y="1011"/>
                  </a:lnTo>
                  <a:lnTo>
                    <a:pt x="1290" y="1011"/>
                  </a:lnTo>
                  <a:lnTo>
                    <a:pt x="1285" y="1016"/>
                  </a:lnTo>
                  <a:lnTo>
                    <a:pt x="1285" y="1016"/>
                  </a:lnTo>
                  <a:lnTo>
                    <a:pt x="1290" y="1016"/>
                  </a:lnTo>
                  <a:lnTo>
                    <a:pt x="1285" y="1016"/>
                  </a:lnTo>
                  <a:lnTo>
                    <a:pt x="1285" y="1016"/>
                  </a:lnTo>
                  <a:lnTo>
                    <a:pt x="1285" y="1016"/>
                  </a:lnTo>
                  <a:lnTo>
                    <a:pt x="1280" y="1016"/>
                  </a:lnTo>
                  <a:lnTo>
                    <a:pt x="1280" y="1022"/>
                  </a:lnTo>
                  <a:lnTo>
                    <a:pt x="1280" y="1022"/>
                  </a:lnTo>
                  <a:lnTo>
                    <a:pt x="1280" y="1016"/>
                  </a:lnTo>
                  <a:lnTo>
                    <a:pt x="1280" y="1022"/>
                  </a:lnTo>
                  <a:lnTo>
                    <a:pt x="1275" y="1022"/>
                  </a:lnTo>
                  <a:lnTo>
                    <a:pt x="1275" y="1022"/>
                  </a:lnTo>
                  <a:lnTo>
                    <a:pt x="1275" y="1022"/>
                  </a:lnTo>
                  <a:lnTo>
                    <a:pt x="1275" y="1027"/>
                  </a:lnTo>
                  <a:lnTo>
                    <a:pt x="1275" y="1027"/>
                  </a:lnTo>
                  <a:lnTo>
                    <a:pt x="1275" y="1027"/>
                  </a:lnTo>
                  <a:lnTo>
                    <a:pt x="1275" y="1032"/>
                  </a:lnTo>
                  <a:lnTo>
                    <a:pt x="1275" y="1032"/>
                  </a:lnTo>
                  <a:lnTo>
                    <a:pt x="1275" y="1032"/>
                  </a:lnTo>
                  <a:lnTo>
                    <a:pt x="1275" y="1032"/>
                  </a:lnTo>
                  <a:lnTo>
                    <a:pt x="1275" y="1032"/>
                  </a:lnTo>
                  <a:lnTo>
                    <a:pt x="1275" y="1037"/>
                  </a:lnTo>
                  <a:lnTo>
                    <a:pt x="1275" y="1037"/>
                  </a:lnTo>
                  <a:lnTo>
                    <a:pt x="1275" y="1037"/>
                  </a:lnTo>
                  <a:lnTo>
                    <a:pt x="1275" y="1042"/>
                  </a:lnTo>
                  <a:lnTo>
                    <a:pt x="1275" y="1042"/>
                  </a:lnTo>
                  <a:lnTo>
                    <a:pt x="1275" y="1042"/>
                  </a:lnTo>
                  <a:lnTo>
                    <a:pt x="1275" y="1047"/>
                  </a:lnTo>
                  <a:lnTo>
                    <a:pt x="1275" y="1047"/>
                  </a:lnTo>
                  <a:lnTo>
                    <a:pt x="1275" y="1047"/>
                  </a:lnTo>
                  <a:lnTo>
                    <a:pt x="1280" y="1053"/>
                  </a:lnTo>
                  <a:lnTo>
                    <a:pt x="1290" y="1094"/>
                  </a:lnTo>
                  <a:lnTo>
                    <a:pt x="1280" y="1089"/>
                  </a:lnTo>
                  <a:lnTo>
                    <a:pt x="1270" y="1094"/>
                  </a:lnTo>
                  <a:lnTo>
                    <a:pt x="1270" y="1115"/>
                  </a:lnTo>
                  <a:lnTo>
                    <a:pt x="1270" y="1130"/>
                  </a:lnTo>
                  <a:lnTo>
                    <a:pt x="1249" y="1162"/>
                  </a:lnTo>
                  <a:lnTo>
                    <a:pt x="1254" y="1177"/>
                  </a:lnTo>
                  <a:lnTo>
                    <a:pt x="1265" y="1198"/>
                  </a:lnTo>
                  <a:lnTo>
                    <a:pt x="1265" y="1213"/>
                  </a:lnTo>
                  <a:lnTo>
                    <a:pt x="1275" y="1234"/>
                  </a:lnTo>
                  <a:lnTo>
                    <a:pt x="1275" y="1265"/>
                  </a:lnTo>
                  <a:lnTo>
                    <a:pt x="1280" y="1307"/>
                  </a:lnTo>
                  <a:lnTo>
                    <a:pt x="1290" y="1338"/>
                  </a:lnTo>
                  <a:lnTo>
                    <a:pt x="1290" y="1353"/>
                  </a:lnTo>
                  <a:lnTo>
                    <a:pt x="1290" y="1369"/>
                  </a:lnTo>
                  <a:lnTo>
                    <a:pt x="1290" y="1379"/>
                  </a:lnTo>
                  <a:lnTo>
                    <a:pt x="1280" y="1385"/>
                  </a:lnTo>
                  <a:lnTo>
                    <a:pt x="1270" y="1390"/>
                  </a:lnTo>
                  <a:lnTo>
                    <a:pt x="1265" y="1395"/>
                  </a:lnTo>
                  <a:lnTo>
                    <a:pt x="1259" y="1400"/>
                  </a:lnTo>
                  <a:lnTo>
                    <a:pt x="1244" y="1411"/>
                  </a:lnTo>
                  <a:lnTo>
                    <a:pt x="1223" y="1447"/>
                  </a:lnTo>
                  <a:lnTo>
                    <a:pt x="1223" y="1457"/>
                  </a:lnTo>
                  <a:lnTo>
                    <a:pt x="1223" y="1468"/>
                  </a:lnTo>
                  <a:lnTo>
                    <a:pt x="1213" y="1488"/>
                  </a:lnTo>
                  <a:lnTo>
                    <a:pt x="1202" y="1514"/>
                  </a:lnTo>
                  <a:lnTo>
                    <a:pt x="1208" y="1525"/>
                  </a:lnTo>
                  <a:lnTo>
                    <a:pt x="1208" y="1535"/>
                  </a:lnTo>
                  <a:lnTo>
                    <a:pt x="1218" y="1561"/>
                  </a:lnTo>
                  <a:lnTo>
                    <a:pt x="1223" y="1571"/>
                  </a:lnTo>
                  <a:lnTo>
                    <a:pt x="1223" y="1587"/>
                  </a:lnTo>
                  <a:lnTo>
                    <a:pt x="1223" y="1618"/>
                  </a:lnTo>
                  <a:lnTo>
                    <a:pt x="1223" y="1628"/>
                  </a:lnTo>
                  <a:lnTo>
                    <a:pt x="1218" y="1644"/>
                  </a:lnTo>
                  <a:lnTo>
                    <a:pt x="1218" y="1654"/>
                  </a:lnTo>
                  <a:lnTo>
                    <a:pt x="1223" y="1665"/>
                  </a:lnTo>
                  <a:lnTo>
                    <a:pt x="1228" y="1675"/>
                  </a:lnTo>
                  <a:lnTo>
                    <a:pt x="1218" y="1691"/>
                  </a:lnTo>
                  <a:lnTo>
                    <a:pt x="1218" y="1701"/>
                  </a:lnTo>
                  <a:lnTo>
                    <a:pt x="1218" y="1706"/>
                  </a:lnTo>
                  <a:lnTo>
                    <a:pt x="1218" y="1727"/>
                  </a:lnTo>
                  <a:lnTo>
                    <a:pt x="1213" y="1732"/>
                  </a:lnTo>
                  <a:lnTo>
                    <a:pt x="1208" y="1748"/>
                  </a:lnTo>
                  <a:lnTo>
                    <a:pt x="1197" y="1758"/>
                  </a:lnTo>
                  <a:lnTo>
                    <a:pt x="1192" y="1784"/>
                  </a:lnTo>
                  <a:lnTo>
                    <a:pt x="1182" y="1805"/>
                  </a:lnTo>
                  <a:lnTo>
                    <a:pt x="1166" y="1815"/>
                  </a:lnTo>
                  <a:lnTo>
                    <a:pt x="1156" y="1825"/>
                  </a:lnTo>
                  <a:lnTo>
                    <a:pt x="1150" y="1836"/>
                  </a:lnTo>
                  <a:lnTo>
                    <a:pt x="1150" y="1851"/>
                  </a:lnTo>
                  <a:lnTo>
                    <a:pt x="1145" y="1857"/>
                  </a:lnTo>
                  <a:lnTo>
                    <a:pt x="1114" y="1867"/>
                  </a:lnTo>
                  <a:lnTo>
                    <a:pt x="1088" y="1877"/>
                  </a:lnTo>
                  <a:lnTo>
                    <a:pt x="1057" y="1898"/>
                  </a:lnTo>
                  <a:lnTo>
                    <a:pt x="1052" y="1903"/>
                  </a:lnTo>
                  <a:lnTo>
                    <a:pt x="1026" y="1908"/>
                  </a:lnTo>
                  <a:lnTo>
                    <a:pt x="1016" y="1908"/>
                  </a:lnTo>
                  <a:lnTo>
                    <a:pt x="1000" y="1898"/>
                  </a:lnTo>
                  <a:lnTo>
                    <a:pt x="1000" y="1883"/>
                  </a:lnTo>
                  <a:lnTo>
                    <a:pt x="985" y="1877"/>
                  </a:lnTo>
                  <a:lnTo>
                    <a:pt x="974" y="1877"/>
                  </a:lnTo>
                  <a:lnTo>
                    <a:pt x="964" y="1883"/>
                  </a:lnTo>
                  <a:lnTo>
                    <a:pt x="964" y="1883"/>
                  </a:lnTo>
                  <a:lnTo>
                    <a:pt x="959" y="1893"/>
                  </a:lnTo>
                  <a:lnTo>
                    <a:pt x="959" y="1893"/>
                  </a:lnTo>
                  <a:lnTo>
                    <a:pt x="943" y="1893"/>
                  </a:lnTo>
                  <a:lnTo>
                    <a:pt x="933" y="1888"/>
                  </a:lnTo>
                  <a:lnTo>
                    <a:pt x="928" y="1893"/>
                  </a:lnTo>
                  <a:lnTo>
                    <a:pt x="922" y="1908"/>
                  </a:lnTo>
                  <a:lnTo>
                    <a:pt x="922" y="1914"/>
                  </a:lnTo>
                  <a:lnTo>
                    <a:pt x="917" y="1914"/>
                  </a:lnTo>
                  <a:lnTo>
                    <a:pt x="917" y="1924"/>
                  </a:lnTo>
                  <a:lnTo>
                    <a:pt x="912" y="1940"/>
                  </a:lnTo>
                  <a:lnTo>
                    <a:pt x="907" y="1950"/>
                  </a:lnTo>
                  <a:lnTo>
                    <a:pt x="907" y="1960"/>
                  </a:lnTo>
                  <a:lnTo>
                    <a:pt x="902" y="1960"/>
                  </a:lnTo>
                  <a:lnTo>
                    <a:pt x="897" y="1971"/>
                  </a:lnTo>
                  <a:lnTo>
                    <a:pt x="891" y="1976"/>
                  </a:lnTo>
                  <a:lnTo>
                    <a:pt x="881" y="1971"/>
                  </a:lnTo>
                  <a:lnTo>
                    <a:pt x="871" y="1976"/>
                  </a:lnTo>
                  <a:lnTo>
                    <a:pt x="855" y="1976"/>
                  </a:lnTo>
                  <a:lnTo>
                    <a:pt x="840" y="1986"/>
                  </a:lnTo>
                  <a:lnTo>
                    <a:pt x="840" y="1981"/>
                  </a:lnTo>
                  <a:lnTo>
                    <a:pt x="819" y="1986"/>
                  </a:lnTo>
                  <a:lnTo>
                    <a:pt x="803" y="1981"/>
                  </a:lnTo>
                  <a:lnTo>
                    <a:pt x="783" y="1966"/>
                  </a:lnTo>
                  <a:lnTo>
                    <a:pt x="783" y="1966"/>
                  </a:lnTo>
                  <a:lnTo>
                    <a:pt x="772" y="1966"/>
                  </a:lnTo>
                  <a:lnTo>
                    <a:pt x="762" y="1960"/>
                  </a:lnTo>
                  <a:lnTo>
                    <a:pt x="757" y="1955"/>
                  </a:lnTo>
                  <a:lnTo>
                    <a:pt x="746" y="1955"/>
                  </a:lnTo>
                  <a:lnTo>
                    <a:pt x="741" y="1950"/>
                  </a:lnTo>
                  <a:lnTo>
                    <a:pt x="741" y="1945"/>
                  </a:lnTo>
                  <a:lnTo>
                    <a:pt x="731" y="1940"/>
                  </a:lnTo>
                  <a:lnTo>
                    <a:pt x="726" y="1934"/>
                  </a:lnTo>
                  <a:lnTo>
                    <a:pt x="720" y="1929"/>
                  </a:lnTo>
                  <a:lnTo>
                    <a:pt x="710" y="1924"/>
                  </a:lnTo>
                  <a:lnTo>
                    <a:pt x="705" y="1919"/>
                  </a:lnTo>
                  <a:lnTo>
                    <a:pt x="694" y="1919"/>
                  </a:lnTo>
                  <a:lnTo>
                    <a:pt x="684" y="1919"/>
                  </a:lnTo>
                  <a:lnTo>
                    <a:pt x="674" y="1919"/>
                  </a:lnTo>
                  <a:lnTo>
                    <a:pt x="663" y="1924"/>
                  </a:lnTo>
                  <a:lnTo>
                    <a:pt x="658" y="1929"/>
                  </a:lnTo>
                  <a:lnTo>
                    <a:pt x="653" y="1940"/>
                  </a:lnTo>
                  <a:lnTo>
                    <a:pt x="648" y="1940"/>
                  </a:lnTo>
                  <a:lnTo>
                    <a:pt x="643" y="1945"/>
                  </a:lnTo>
                  <a:lnTo>
                    <a:pt x="637" y="1950"/>
                  </a:lnTo>
                  <a:lnTo>
                    <a:pt x="627" y="1955"/>
                  </a:lnTo>
                  <a:lnTo>
                    <a:pt x="622" y="1955"/>
                  </a:lnTo>
                  <a:lnTo>
                    <a:pt x="612" y="1960"/>
                  </a:lnTo>
                  <a:lnTo>
                    <a:pt x="601" y="1960"/>
                  </a:lnTo>
                  <a:lnTo>
                    <a:pt x="591" y="1960"/>
                  </a:lnTo>
                  <a:lnTo>
                    <a:pt x="580" y="1960"/>
                  </a:lnTo>
                  <a:lnTo>
                    <a:pt x="570" y="1955"/>
                  </a:lnTo>
                  <a:lnTo>
                    <a:pt x="560" y="1955"/>
                  </a:lnTo>
                  <a:lnTo>
                    <a:pt x="560" y="1955"/>
                  </a:lnTo>
                  <a:lnTo>
                    <a:pt x="555" y="1960"/>
                  </a:lnTo>
                  <a:lnTo>
                    <a:pt x="544" y="1966"/>
                  </a:lnTo>
                  <a:lnTo>
                    <a:pt x="539" y="1971"/>
                  </a:lnTo>
                  <a:lnTo>
                    <a:pt x="529" y="1976"/>
                  </a:lnTo>
                  <a:lnTo>
                    <a:pt x="523" y="1981"/>
                  </a:lnTo>
                  <a:lnTo>
                    <a:pt x="518" y="1986"/>
                  </a:lnTo>
                  <a:lnTo>
                    <a:pt x="508" y="1991"/>
                  </a:lnTo>
                  <a:lnTo>
                    <a:pt x="503" y="1997"/>
                  </a:lnTo>
                  <a:lnTo>
                    <a:pt x="492" y="2002"/>
                  </a:lnTo>
                  <a:lnTo>
                    <a:pt x="482" y="2002"/>
                  </a:lnTo>
                  <a:lnTo>
                    <a:pt x="472" y="2002"/>
                  </a:lnTo>
                  <a:lnTo>
                    <a:pt x="466" y="1997"/>
                  </a:lnTo>
                  <a:lnTo>
                    <a:pt x="456" y="1991"/>
                  </a:lnTo>
                  <a:lnTo>
                    <a:pt x="451" y="1986"/>
                  </a:lnTo>
                  <a:lnTo>
                    <a:pt x="440" y="1981"/>
                  </a:lnTo>
                  <a:lnTo>
                    <a:pt x="435" y="1976"/>
                  </a:lnTo>
                  <a:lnTo>
                    <a:pt x="430" y="1976"/>
                  </a:lnTo>
                  <a:lnTo>
                    <a:pt x="425" y="1971"/>
                  </a:lnTo>
                  <a:lnTo>
                    <a:pt x="415" y="1971"/>
                  </a:lnTo>
                  <a:lnTo>
                    <a:pt x="404" y="1971"/>
                  </a:lnTo>
                  <a:lnTo>
                    <a:pt x="394" y="1971"/>
                  </a:lnTo>
                  <a:lnTo>
                    <a:pt x="383" y="1971"/>
                  </a:lnTo>
                  <a:lnTo>
                    <a:pt x="373" y="1966"/>
                  </a:lnTo>
                  <a:lnTo>
                    <a:pt x="363" y="1966"/>
                  </a:lnTo>
                  <a:lnTo>
                    <a:pt x="358" y="1960"/>
                  </a:lnTo>
                  <a:lnTo>
                    <a:pt x="347" y="1955"/>
                  </a:lnTo>
                  <a:lnTo>
                    <a:pt x="337" y="1950"/>
                  </a:lnTo>
                  <a:lnTo>
                    <a:pt x="332" y="1945"/>
                  </a:lnTo>
                  <a:lnTo>
                    <a:pt x="316" y="1950"/>
                  </a:lnTo>
                  <a:lnTo>
                    <a:pt x="311" y="1955"/>
                  </a:lnTo>
                  <a:lnTo>
                    <a:pt x="306" y="1960"/>
                  </a:lnTo>
                  <a:lnTo>
                    <a:pt x="290" y="1960"/>
                  </a:lnTo>
                  <a:lnTo>
                    <a:pt x="280" y="1960"/>
                  </a:lnTo>
                  <a:lnTo>
                    <a:pt x="275" y="1960"/>
                  </a:lnTo>
                  <a:lnTo>
                    <a:pt x="264" y="1966"/>
                  </a:lnTo>
                  <a:lnTo>
                    <a:pt x="254" y="1971"/>
                  </a:lnTo>
                  <a:lnTo>
                    <a:pt x="249" y="1976"/>
                  </a:lnTo>
                  <a:lnTo>
                    <a:pt x="244" y="1986"/>
                  </a:lnTo>
                  <a:lnTo>
                    <a:pt x="238" y="1991"/>
                  </a:lnTo>
                  <a:lnTo>
                    <a:pt x="228" y="1997"/>
                  </a:lnTo>
                  <a:lnTo>
                    <a:pt x="223" y="2002"/>
                  </a:lnTo>
                  <a:lnTo>
                    <a:pt x="212" y="2002"/>
                  </a:lnTo>
                  <a:lnTo>
                    <a:pt x="197" y="2002"/>
                  </a:lnTo>
                  <a:lnTo>
                    <a:pt x="192" y="2002"/>
                  </a:lnTo>
                  <a:lnTo>
                    <a:pt x="181" y="1997"/>
                  </a:lnTo>
                  <a:lnTo>
                    <a:pt x="176" y="1991"/>
                  </a:lnTo>
                  <a:lnTo>
                    <a:pt x="171" y="1981"/>
                  </a:lnTo>
                  <a:lnTo>
                    <a:pt x="161" y="1976"/>
                  </a:lnTo>
                  <a:lnTo>
                    <a:pt x="155" y="1971"/>
                  </a:lnTo>
                  <a:lnTo>
                    <a:pt x="155" y="1955"/>
                  </a:lnTo>
                  <a:lnTo>
                    <a:pt x="161" y="1950"/>
                  </a:lnTo>
                  <a:lnTo>
                    <a:pt x="161" y="1940"/>
                  </a:lnTo>
                  <a:lnTo>
                    <a:pt x="155" y="1929"/>
                  </a:lnTo>
                  <a:lnTo>
                    <a:pt x="155" y="1919"/>
                  </a:lnTo>
                  <a:lnTo>
                    <a:pt x="150" y="1914"/>
                  </a:lnTo>
                  <a:lnTo>
                    <a:pt x="140" y="1908"/>
                  </a:lnTo>
                  <a:lnTo>
                    <a:pt x="140" y="1898"/>
                  </a:lnTo>
                  <a:lnTo>
                    <a:pt x="135" y="1888"/>
                  </a:lnTo>
                  <a:lnTo>
                    <a:pt x="135" y="1877"/>
                  </a:lnTo>
                  <a:lnTo>
                    <a:pt x="135" y="1862"/>
                  </a:lnTo>
                  <a:lnTo>
                    <a:pt x="140" y="1857"/>
                  </a:lnTo>
                  <a:lnTo>
                    <a:pt x="150" y="1851"/>
                  </a:lnTo>
                  <a:lnTo>
                    <a:pt x="155" y="1846"/>
                  </a:lnTo>
                  <a:lnTo>
                    <a:pt x="161" y="1841"/>
                  </a:lnTo>
                  <a:lnTo>
                    <a:pt x="166" y="1831"/>
                  </a:lnTo>
                  <a:lnTo>
                    <a:pt x="171" y="1820"/>
                  </a:lnTo>
                  <a:lnTo>
                    <a:pt x="171" y="1810"/>
                  </a:lnTo>
                  <a:lnTo>
                    <a:pt x="166" y="1805"/>
                  </a:lnTo>
                  <a:lnTo>
                    <a:pt x="161" y="1794"/>
                  </a:lnTo>
                  <a:lnTo>
                    <a:pt x="155" y="1789"/>
                  </a:lnTo>
                  <a:lnTo>
                    <a:pt x="150" y="1784"/>
                  </a:lnTo>
                  <a:lnTo>
                    <a:pt x="140" y="1774"/>
                  </a:lnTo>
                  <a:lnTo>
                    <a:pt x="135" y="1768"/>
                  </a:lnTo>
                  <a:lnTo>
                    <a:pt x="130" y="1763"/>
                  </a:lnTo>
                  <a:lnTo>
                    <a:pt x="124" y="1758"/>
                  </a:lnTo>
                  <a:lnTo>
                    <a:pt x="119" y="1753"/>
                  </a:lnTo>
                  <a:lnTo>
                    <a:pt x="150" y="1732"/>
                  </a:lnTo>
                  <a:lnTo>
                    <a:pt x="155" y="1732"/>
                  </a:lnTo>
                  <a:lnTo>
                    <a:pt x="155" y="1732"/>
                  </a:lnTo>
                  <a:lnTo>
                    <a:pt x="155" y="1727"/>
                  </a:lnTo>
                  <a:lnTo>
                    <a:pt x="155" y="1727"/>
                  </a:lnTo>
                  <a:lnTo>
                    <a:pt x="155" y="1727"/>
                  </a:lnTo>
                  <a:lnTo>
                    <a:pt x="161" y="1722"/>
                  </a:lnTo>
                  <a:lnTo>
                    <a:pt x="161" y="1722"/>
                  </a:lnTo>
                  <a:lnTo>
                    <a:pt x="161" y="1722"/>
                  </a:lnTo>
                  <a:lnTo>
                    <a:pt x="161" y="1717"/>
                  </a:lnTo>
                  <a:lnTo>
                    <a:pt x="161" y="1717"/>
                  </a:lnTo>
                  <a:lnTo>
                    <a:pt x="161" y="1717"/>
                  </a:lnTo>
                  <a:lnTo>
                    <a:pt x="161" y="1717"/>
                  </a:lnTo>
                  <a:lnTo>
                    <a:pt x="166" y="1711"/>
                  </a:lnTo>
                  <a:lnTo>
                    <a:pt x="166" y="1711"/>
                  </a:lnTo>
                  <a:lnTo>
                    <a:pt x="166" y="1711"/>
                  </a:lnTo>
                  <a:lnTo>
                    <a:pt x="166" y="1711"/>
                  </a:lnTo>
                  <a:lnTo>
                    <a:pt x="166" y="1706"/>
                  </a:lnTo>
                  <a:lnTo>
                    <a:pt x="166" y="1706"/>
                  </a:lnTo>
                  <a:lnTo>
                    <a:pt x="166" y="1706"/>
                  </a:lnTo>
                  <a:lnTo>
                    <a:pt x="166" y="1706"/>
                  </a:lnTo>
                  <a:lnTo>
                    <a:pt x="161" y="1701"/>
                  </a:lnTo>
                  <a:lnTo>
                    <a:pt x="161" y="1701"/>
                  </a:lnTo>
                  <a:lnTo>
                    <a:pt x="161" y="1701"/>
                  </a:lnTo>
                  <a:lnTo>
                    <a:pt x="161" y="1701"/>
                  </a:lnTo>
                  <a:lnTo>
                    <a:pt x="161" y="1696"/>
                  </a:lnTo>
                  <a:lnTo>
                    <a:pt x="166" y="1696"/>
                  </a:lnTo>
                  <a:lnTo>
                    <a:pt x="166" y="1691"/>
                  </a:lnTo>
                  <a:lnTo>
                    <a:pt x="166" y="1691"/>
                  </a:lnTo>
                  <a:lnTo>
                    <a:pt x="166" y="1691"/>
                  </a:lnTo>
                  <a:lnTo>
                    <a:pt x="171" y="1691"/>
                  </a:lnTo>
                  <a:lnTo>
                    <a:pt x="171" y="1685"/>
                  </a:lnTo>
                  <a:lnTo>
                    <a:pt x="171" y="1685"/>
                  </a:lnTo>
                  <a:lnTo>
                    <a:pt x="171" y="1685"/>
                  </a:lnTo>
                  <a:lnTo>
                    <a:pt x="171" y="1680"/>
                  </a:lnTo>
                  <a:lnTo>
                    <a:pt x="171" y="1680"/>
                  </a:lnTo>
                  <a:lnTo>
                    <a:pt x="171" y="1680"/>
                  </a:lnTo>
                  <a:lnTo>
                    <a:pt x="171" y="1675"/>
                  </a:lnTo>
                  <a:lnTo>
                    <a:pt x="171" y="1675"/>
                  </a:lnTo>
                  <a:lnTo>
                    <a:pt x="171" y="1670"/>
                  </a:lnTo>
                  <a:lnTo>
                    <a:pt x="171" y="1670"/>
                  </a:lnTo>
                  <a:lnTo>
                    <a:pt x="171" y="1670"/>
                  </a:lnTo>
                  <a:lnTo>
                    <a:pt x="171" y="1670"/>
                  </a:lnTo>
                  <a:lnTo>
                    <a:pt x="176" y="1665"/>
                  </a:lnTo>
                  <a:lnTo>
                    <a:pt x="176" y="1665"/>
                  </a:lnTo>
                  <a:lnTo>
                    <a:pt x="176" y="1665"/>
                  </a:lnTo>
                  <a:lnTo>
                    <a:pt x="176" y="1665"/>
                  </a:lnTo>
                  <a:lnTo>
                    <a:pt x="176" y="1665"/>
                  </a:lnTo>
                  <a:lnTo>
                    <a:pt x="181" y="1660"/>
                  </a:lnTo>
                  <a:lnTo>
                    <a:pt x="181" y="1660"/>
                  </a:lnTo>
                  <a:lnTo>
                    <a:pt x="181" y="1660"/>
                  </a:lnTo>
                  <a:lnTo>
                    <a:pt x="181" y="1660"/>
                  </a:lnTo>
                  <a:lnTo>
                    <a:pt x="187" y="1660"/>
                  </a:lnTo>
                  <a:lnTo>
                    <a:pt x="187" y="1660"/>
                  </a:lnTo>
                  <a:lnTo>
                    <a:pt x="187" y="1654"/>
                  </a:lnTo>
                  <a:lnTo>
                    <a:pt x="187" y="1654"/>
                  </a:lnTo>
                  <a:lnTo>
                    <a:pt x="187" y="1649"/>
                  </a:lnTo>
                  <a:lnTo>
                    <a:pt x="192" y="1649"/>
                  </a:lnTo>
                  <a:lnTo>
                    <a:pt x="192" y="1649"/>
                  </a:lnTo>
                  <a:lnTo>
                    <a:pt x="192" y="1644"/>
                  </a:lnTo>
                  <a:lnTo>
                    <a:pt x="192" y="1644"/>
                  </a:lnTo>
                  <a:lnTo>
                    <a:pt x="192" y="1644"/>
                  </a:lnTo>
                  <a:lnTo>
                    <a:pt x="192" y="1644"/>
                  </a:lnTo>
                  <a:lnTo>
                    <a:pt x="187" y="1639"/>
                  </a:lnTo>
                  <a:lnTo>
                    <a:pt x="187" y="1639"/>
                  </a:lnTo>
                  <a:lnTo>
                    <a:pt x="187" y="1634"/>
                  </a:lnTo>
                  <a:lnTo>
                    <a:pt x="181" y="1634"/>
                  </a:lnTo>
                  <a:lnTo>
                    <a:pt x="181" y="1634"/>
                  </a:lnTo>
                  <a:lnTo>
                    <a:pt x="181" y="1628"/>
                  </a:lnTo>
                  <a:lnTo>
                    <a:pt x="181" y="1628"/>
                  </a:lnTo>
                  <a:lnTo>
                    <a:pt x="181" y="1628"/>
                  </a:lnTo>
                  <a:lnTo>
                    <a:pt x="187" y="1628"/>
                  </a:lnTo>
                  <a:lnTo>
                    <a:pt x="187" y="1628"/>
                  </a:lnTo>
                  <a:lnTo>
                    <a:pt x="181" y="1623"/>
                  </a:lnTo>
                  <a:lnTo>
                    <a:pt x="181" y="1623"/>
                  </a:lnTo>
                  <a:lnTo>
                    <a:pt x="181" y="1623"/>
                  </a:lnTo>
                  <a:lnTo>
                    <a:pt x="181" y="1623"/>
                  </a:lnTo>
                  <a:lnTo>
                    <a:pt x="181" y="1618"/>
                  </a:lnTo>
                  <a:lnTo>
                    <a:pt x="181" y="1618"/>
                  </a:lnTo>
                  <a:lnTo>
                    <a:pt x="181" y="1618"/>
                  </a:lnTo>
                  <a:lnTo>
                    <a:pt x="181" y="1618"/>
                  </a:lnTo>
                  <a:lnTo>
                    <a:pt x="181" y="1613"/>
                  </a:lnTo>
                  <a:lnTo>
                    <a:pt x="176" y="1613"/>
                  </a:lnTo>
                  <a:lnTo>
                    <a:pt x="176" y="1613"/>
                  </a:lnTo>
                  <a:lnTo>
                    <a:pt x="176" y="1613"/>
                  </a:lnTo>
                  <a:lnTo>
                    <a:pt x="176" y="1608"/>
                  </a:lnTo>
                  <a:lnTo>
                    <a:pt x="171" y="1608"/>
                  </a:lnTo>
                  <a:lnTo>
                    <a:pt x="171" y="1608"/>
                  </a:lnTo>
                  <a:lnTo>
                    <a:pt x="171" y="1602"/>
                  </a:lnTo>
                  <a:lnTo>
                    <a:pt x="171" y="1602"/>
                  </a:lnTo>
                  <a:lnTo>
                    <a:pt x="171" y="1602"/>
                  </a:lnTo>
                  <a:lnTo>
                    <a:pt x="171" y="1597"/>
                  </a:lnTo>
                  <a:lnTo>
                    <a:pt x="171" y="1597"/>
                  </a:lnTo>
                  <a:lnTo>
                    <a:pt x="166" y="1597"/>
                  </a:lnTo>
                  <a:lnTo>
                    <a:pt x="166" y="1592"/>
                  </a:lnTo>
                  <a:lnTo>
                    <a:pt x="166" y="1592"/>
                  </a:lnTo>
                  <a:lnTo>
                    <a:pt x="166" y="1592"/>
                  </a:lnTo>
                  <a:lnTo>
                    <a:pt x="166" y="1592"/>
                  </a:lnTo>
                  <a:lnTo>
                    <a:pt x="166" y="1592"/>
                  </a:lnTo>
                  <a:lnTo>
                    <a:pt x="166" y="1592"/>
                  </a:lnTo>
                  <a:lnTo>
                    <a:pt x="166" y="1587"/>
                  </a:lnTo>
                  <a:lnTo>
                    <a:pt x="166" y="1587"/>
                  </a:lnTo>
                  <a:lnTo>
                    <a:pt x="166" y="1587"/>
                  </a:lnTo>
                  <a:lnTo>
                    <a:pt x="166" y="1582"/>
                  </a:lnTo>
                  <a:lnTo>
                    <a:pt x="166" y="1582"/>
                  </a:lnTo>
                  <a:lnTo>
                    <a:pt x="161" y="1582"/>
                  </a:lnTo>
                  <a:lnTo>
                    <a:pt x="161" y="1582"/>
                  </a:lnTo>
                  <a:lnTo>
                    <a:pt x="161" y="1582"/>
                  </a:lnTo>
                  <a:lnTo>
                    <a:pt x="161" y="1582"/>
                  </a:lnTo>
                  <a:lnTo>
                    <a:pt x="155" y="1582"/>
                  </a:lnTo>
                  <a:lnTo>
                    <a:pt x="155" y="1582"/>
                  </a:lnTo>
                  <a:lnTo>
                    <a:pt x="155" y="1582"/>
                  </a:lnTo>
                  <a:lnTo>
                    <a:pt x="155" y="1582"/>
                  </a:lnTo>
                  <a:lnTo>
                    <a:pt x="155" y="1582"/>
                  </a:lnTo>
                  <a:lnTo>
                    <a:pt x="150" y="1582"/>
                  </a:lnTo>
                  <a:lnTo>
                    <a:pt x="150" y="1582"/>
                  </a:lnTo>
                  <a:lnTo>
                    <a:pt x="150" y="1582"/>
                  </a:lnTo>
                  <a:lnTo>
                    <a:pt x="145" y="1582"/>
                  </a:lnTo>
                  <a:lnTo>
                    <a:pt x="145" y="1582"/>
                  </a:lnTo>
                  <a:lnTo>
                    <a:pt x="145" y="1582"/>
                  </a:lnTo>
                  <a:lnTo>
                    <a:pt x="145" y="1577"/>
                  </a:lnTo>
                  <a:lnTo>
                    <a:pt x="145" y="1577"/>
                  </a:lnTo>
                  <a:lnTo>
                    <a:pt x="145" y="1577"/>
                  </a:lnTo>
                  <a:lnTo>
                    <a:pt x="145" y="1577"/>
                  </a:lnTo>
                  <a:lnTo>
                    <a:pt x="145" y="1571"/>
                  </a:lnTo>
                  <a:lnTo>
                    <a:pt x="145" y="1571"/>
                  </a:lnTo>
                  <a:lnTo>
                    <a:pt x="145" y="1571"/>
                  </a:lnTo>
                  <a:lnTo>
                    <a:pt x="145" y="1571"/>
                  </a:lnTo>
                  <a:lnTo>
                    <a:pt x="145" y="1571"/>
                  </a:lnTo>
                  <a:lnTo>
                    <a:pt x="150" y="1566"/>
                  </a:lnTo>
                  <a:lnTo>
                    <a:pt x="150" y="1566"/>
                  </a:lnTo>
                  <a:lnTo>
                    <a:pt x="150" y="1566"/>
                  </a:lnTo>
                  <a:lnTo>
                    <a:pt x="150" y="1561"/>
                  </a:lnTo>
                  <a:lnTo>
                    <a:pt x="150" y="1561"/>
                  </a:lnTo>
                  <a:lnTo>
                    <a:pt x="150" y="1561"/>
                  </a:lnTo>
                  <a:lnTo>
                    <a:pt x="145" y="1561"/>
                  </a:lnTo>
                  <a:lnTo>
                    <a:pt x="145" y="1561"/>
                  </a:lnTo>
                  <a:lnTo>
                    <a:pt x="145" y="1561"/>
                  </a:lnTo>
                  <a:lnTo>
                    <a:pt x="140" y="1561"/>
                  </a:lnTo>
                  <a:lnTo>
                    <a:pt x="140" y="1561"/>
                  </a:lnTo>
                  <a:lnTo>
                    <a:pt x="140" y="1556"/>
                  </a:lnTo>
                  <a:lnTo>
                    <a:pt x="140" y="1556"/>
                  </a:lnTo>
                  <a:lnTo>
                    <a:pt x="140" y="1556"/>
                  </a:lnTo>
                  <a:lnTo>
                    <a:pt x="140" y="1556"/>
                  </a:lnTo>
                  <a:lnTo>
                    <a:pt x="140" y="1551"/>
                  </a:lnTo>
                  <a:lnTo>
                    <a:pt x="140" y="1551"/>
                  </a:lnTo>
                  <a:lnTo>
                    <a:pt x="145" y="1551"/>
                  </a:lnTo>
                  <a:lnTo>
                    <a:pt x="145" y="1545"/>
                  </a:lnTo>
                  <a:lnTo>
                    <a:pt x="145" y="1545"/>
                  </a:lnTo>
                  <a:lnTo>
                    <a:pt x="145" y="1545"/>
                  </a:lnTo>
                  <a:lnTo>
                    <a:pt x="145" y="1545"/>
                  </a:lnTo>
                  <a:lnTo>
                    <a:pt x="150" y="1545"/>
                  </a:lnTo>
                  <a:lnTo>
                    <a:pt x="150" y="1545"/>
                  </a:lnTo>
                  <a:lnTo>
                    <a:pt x="150" y="1545"/>
                  </a:lnTo>
                  <a:lnTo>
                    <a:pt x="150" y="1545"/>
                  </a:lnTo>
                  <a:lnTo>
                    <a:pt x="145" y="1540"/>
                  </a:lnTo>
                  <a:lnTo>
                    <a:pt x="145" y="1540"/>
                  </a:lnTo>
                  <a:lnTo>
                    <a:pt x="145" y="1540"/>
                  </a:lnTo>
                  <a:lnTo>
                    <a:pt x="145" y="1535"/>
                  </a:lnTo>
                  <a:lnTo>
                    <a:pt x="150" y="1535"/>
                  </a:lnTo>
                  <a:lnTo>
                    <a:pt x="150" y="1530"/>
                  </a:lnTo>
                  <a:lnTo>
                    <a:pt x="150" y="1530"/>
                  </a:lnTo>
                  <a:lnTo>
                    <a:pt x="150" y="1530"/>
                  </a:lnTo>
                  <a:lnTo>
                    <a:pt x="150" y="1525"/>
                  </a:lnTo>
                  <a:lnTo>
                    <a:pt x="150" y="1525"/>
                  </a:lnTo>
                  <a:lnTo>
                    <a:pt x="150" y="1525"/>
                  </a:lnTo>
                  <a:lnTo>
                    <a:pt x="150" y="1525"/>
                  </a:lnTo>
                  <a:lnTo>
                    <a:pt x="150" y="1525"/>
                  </a:lnTo>
                  <a:lnTo>
                    <a:pt x="150" y="1519"/>
                  </a:lnTo>
                  <a:lnTo>
                    <a:pt x="150" y="1519"/>
                  </a:lnTo>
                  <a:lnTo>
                    <a:pt x="150" y="1519"/>
                  </a:lnTo>
                  <a:lnTo>
                    <a:pt x="150" y="1514"/>
                  </a:lnTo>
                  <a:lnTo>
                    <a:pt x="150" y="1514"/>
                  </a:lnTo>
                  <a:lnTo>
                    <a:pt x="150" y="1514"/>
                  </a:lnTo>
                  <a:lnTo>
                    <a:pt x="150" y="1514"/>
                  </a:lnTo>
                  <a:lnTo>
                    <a:pt x="145" y="1514"/>
                  </a:lnTo>
                  <a:lnTo>
                    <a:pt x="140" y="1514"/>
                  </a:lnTo>
                  <a:lnTo>
                    <a:pt x="140" y="1514"/>
                  </a:lnTo>
                  <a:lnTo>
                    <a:pt x="135" y="1514"/>
                  </a:lnTo>
                  <a:lnTo>
                    <a:pt x="135" y="1514"/>
                  </a:lnTo>
                  <a:lnTo>
                    <a:pt x="135" y="1514"/>
                  </a:lnTo>
                  <a:lnTo>
                    <a:pt x="135" y="1514"/>
                  </a:lnTo>
                  <a:lnTo>
                    <a:pt x="135" y="1509"/>
                  </a:lnTo>
                  <a:lnTo>
                    <a:pt x="130" y="1509"/>
                  </a:lnTo>
                  <a:lnTo>
                    <a:pt x="135" y="1509"/>
                  </a:lnTo>
                  <a:lnTo>
                    <a:pt x="135" y="1504"/>
                  </a:lnTo>
                  <a:lnTo>
                    <a:pt x="135" y="1504"/>
                  </a:lnTo>
                  <a:lnTo>
                    <a:pt x="135" y="1504"/>
                  </a:lnTo>
                  <a:lnTo>
                    <a:pt x="135" y="1499"/>
                  </a:lnTo>
                  <a:lnTo>
                    <a:pt x="135" y="1499"/>
                  </a:lnTo>
                  <a:lnTo>
                    <a:pt x="135" y="1499"/>
                  </a:lnTo>
                  <a:lnTo>
                    <a:pt x="135" y="1494"/>
                  </a:lnTo>
                  <a:lnTo>
                    <a:pt x="135" y="1494"/>
                  </a:lnTo>
                  <a:lnTo>
                    <a:pt x="140" y="1494"/>
                  </a:lnTo>
                  <a:lnTo>
                    <a:pt x="140" y="1494"/>
                  </a:lnTo>
                  <a:lnTo>
                    <a:pt x="140" y="1488"/>
                  </a:lnTo>
                  <a:lnTo>
                    <a:pt x="140" y="1488"/>
                  </a:lnTo>
                  <a:lnTo>
                    <a:pt x="140" y="1488"/>
                  </a:lnTo>
                  <a:lnTo>
                    <a:pt x="140" y="1483"/>
                  </a:lnTo>
                  <a:lnTo>
                    <a:pt x="140" y="1483"/>
                  </a:lnTo>
                  <a:lnTo>
                    <a:pt x="140" y="1483"/>
                  </a:lnTo>
                  <a:lnTo>
                    <a:pt x="140" y="1478"/>
                  </a:lnTo>
                  <a:lnTo>
                    <a:pt x="140" y="1478"/>
                  </a:lnTo>
                  <a:lnTo>
                    <a:pt x="135" y="1478"/>
                  </a:lnTo>
                  <a:lnTo>
                    <a:pt x="135" y="1478"/>
                  </a:lnTo>
                  <a:lnTo>
                    <a:pt x="135" y="1478"/>
                  </a:lnTo>
                  <a:lnTo>
                    <a:pt x="135" y="1478"/>
                  </a:lnTo>
                  <a:lnTo>
                    <a:pt x="130" y="1478"/>
                  </a:lnTo>
                  <a:lnTo>
                    <a:pt x="130" y="1478"/>
                  </a:lnTo>
                  <a:lnTo>
                    <a:pt x="130" y="1478"/>
                  </a:lnTo>
                  <a:lnTo>
                    <a:pt x="124" y="1478"/>
                  </a:lnTo>
                  <a:lnTo>
                    <a:pt x="124" y="1478"/>
                  </a:lnTo>
                  <a:lnTo>
                    <a:pt x="124" y="1478"/>
                  </a:lnTo>
                  <a:lnTo>
                    <a:pt x="124" y="1478"/>
                  </a:lnTo>
                  <a:lnTo>
                    <a:pt x="124" y="1478"/>
                  </a:lnTo>
                  <a:lnTo>
                    <a:pt x="119" y="1478"/>
                  </a:lnTo>
                  <a:lnTo>
                    <a:pt x="119" y="1478"/>
                  </a:lnTo>
                  <a:lnTo>
                    <a:pt x="119" y="1478"/>
                  </a:lnTo>
                  <a:lnTo>
                    <a:pt x="119" y="1478"/>
                  </a:lnTo>
                  <a:lnTo>
                    <a:pt x="114" y="1473"/>
                  </a:lnTo>
                  <a:lnTo>
                    <a:pt x="114" y="1473"/>
                  </a:lnTo>
                  <a:lnTo>
                    <a:pt x="114" y="1473"/>
                  </a:lnTo>
                  <a:lnTo>
                    <a:pt x="109" y="1473"/>
                  </a:lnTo>
                  <a:lnTo>
                    <a:pt x="109" y="1473"/>
                  </a:lnTo>
                  <a:lnTo>
                    <a:pt x="109" y="1473"/>
                  </a:lnTo>
                  <a:lnTo>
                    <a:pt x="104" y="1478"/>
                  </a:lnTo>
                  <a:lnTo>
                    <a:pt x="104" y="1478"/>
                  </a:lnTo>
                  <a:lnTo>
                    <a:pt x="104" y="1478"/>
                  </a:lnTo>
                  <a:lnTo>
                    <a:pt x="104" y="1473"/>
                  </a:lnTo>
                  <a:lnTo>
                    <a:pt x="104" y="1473"/>
                  </a:lnTo>
                  <a:lnTo>
                    <a:pt x="104" y="1473"/>
                  </a:lnTo>
                  <a:lnTo>
                    <a:pt x="104" y="1468"/>
                  </a:lnTo>
                  <a:lnTo>
                    <a:pt x="104" y="1468"/>
                  </a:lnTo>
                  <a:lnTo>
                    <a:pt x="104" y="1468"/>
                  </a:lnTo>
                  <a:lnTo>
                    <a:pt x="104" y="1468"/>
                  </a:lnTo>
                  <a:lnTo>
                    <a:pt x="104" y="1468"/>
                  </a:lnTo>
                  <a:lnTo>
                    <a:pt x="104" y="1462"/>
                  </a:lnTo>
                  <a:lnTo>
                    <a:pt x="104" y="1462"/>
                  </a:lnTo>
                  <a:lnTo>
                    <a:pt x="109" y="1462"/>
                  </a:lnTo>
                  <a:lnTo>
                    <a:pt x="109" y="1462"/>
                  </a:lnTo>
                  <a:lnTo>
                    <a:pt x="109" y="1462"/>
                  </a:lnTo>
                  <a:lnTo>
                    <a:pt x="109" y="1457"/>
                  </a:lnTo>
                  <a:lnTo>
                    <a:pt x="109" y="1457"/>
                  </a:lnTo>
                  <a:lnTo>
                    <a:pt x="109" y="1457"/>
                  </a:lnTo>
                  <a:lnTo>
                    <a:pt x="109" y="1457"/>
                  </a:lnTo>
                  <a:lnTo>
                    <a:pt x="109" y="1452"/>
                  </a:lnTo>
                  <a:lnTo>
                    <a:pt x="109" y="1452"/>
                  </a:lnTo>
                  <a:lnTo>
                    <a:pt x="109" y="1452"/>
                  </a:lnTo>
                  <a:lnTo>
                    <a:pt x="109" y="1452"/>
                  </a:lnTo>
                  <a:lnTo>
                    <a:pt x="109" y="1447"/>
                  </a:lnTo>
                  <a:lnTo>
                    <a:pt x="109" y="1447"/>
                  </a:lnTo>
                  <a:lnTo>
                    <a:pt x="109" y="1447"/>
                  </a:lnTo>
                  <a:lnTo>
                    <a:pt x="109" y="1447"/>
                  </a:lnTo>
                  <a:lnTo>
                    <a:pt x="109" y="1442"/>
                  </a:lnTo>
                  <a:lnTo>
                    <a:pt x="109" y="1442"/>
                  </a:lnTo>
                  <a:lnTo>
                    <a:pt x="109" y="1442"/>
                  </a:lnTo>
                  <a:lnTo>
                    <a:pt x="109" y="1436"/>
                  </a:lnTo>
                  <a:lnTo>
                    <a:pt x="114" y="1436"/>
                  </a:lnTo>
                  <a:lnTo>
                    <a:pt x="109" y="1436"/>
                  </a:lnTo>
                  <a:lnTo>
                    <a:pt x="109" y="1436"/>
                  </a:lnTo>
                  <a:lnTo>
                    <a:pt x="109" y="1436"/>
                  </a:lnTo>
                  <a:lnTo>
                    <a:pt x="109" y="1436"/>
                  </a:lnTo>
                  <a:lnTo>
                    <a:pt x="109" y="1436"/>
                  </a:lnTo>
                  <a:lnTo>
                    <a:pt x="109" y="1436"/>
                  </a:lnTo>
                  <a:lnTo>
                    <a:pt x="109" y="1431"/>
                  </a:lnTo>
                  <a:lnTo>
                    <a:pt x="109" y="1431"/>
                  </a:lnTo>
                  <a:lnTo>
                    <a:pt x="109" y="1431"/>
                  </a:lnTo>
                  <a:lnTo>
                    <a:pt x="109" y="1431"/>
                  </a:lnTo>
                  <a:lnTo>
                    <a:pt x="109" y="1426"/>
                  </a:lnTo>
                  <a:lnTo>
                    <a:pt x="109" y="1426"/>
                  </a:lnTo>
                  <a:lnTo>
                    <a:pt x="109" y="1426"/>
                  </a:lnTo>
                  <a:lnTo>
                    <a:pt x="109" y="1426"/>
                  </a:lnTo>
                  <a:lnTo>
                    <a:pt x="109" y="1421"/>
                  </a:lnTo>
                  <a:lnTo>
                    <a:pt x="109" y="1421"/>
                  </a:lnTo>
                  <a:lnTo>
                    <a:pt x="109" y="1416"/>
                  </a:lnTo>
                  <a:lnTo>
                    <a:pt x="104" y="1416"/>
                  </a:lnTo>
                  <a:lnTo>
                    <a:pt x="104" y="1416"/>
                  </a:lnTo>
                  <a:lnTo>
                    <a:pt x="104" y="1416"/>
                  </a:lnTo>
                  <a:lnTo>
                    <a:pt x="104" y="1411"/>
                  </a:lnTo>
                  <a:lnTo>
                    <a:pt x="98" y="1411"/>
                  </a:lnTo>
                  <a:lnTo>
                    <a:pt x="98" y="1416"/>
                  </a:lnTo>
                  <a:lnTo>
                    <a:pt x="98" y="1411"/>
                  </a:lnTo>
                  <a:lnTo>
                    <a:pt x="98" y="1411"/>
                  </a:lnTo>
                  <a:lnTo>
                    <a:pt x="98" y="1411"/>
                  </a:lnTo>
                  <a:lnTo>
                    <a:pt x="93" y="1411"/>
                  </a:lnTo>
                  <a:lnTo>
                    <a:pt x="93" y="1411"/>
                  </a:lnTo>
                  <a:lnTo>
                    <a:pt x="93" y="1411"/>
                  </a:lnTo>
                  <a:lnTo>
                    <a:pt x="88" y="1411"/>
                  </a:lnTo>
                  <a:lnTo>
                    <a:pt x="88" y="1405"/>
                  </a:lnTo>
                  <a:lnTo>
                    <a:pt x="88" y="1405"/>
                  </a:lnTo>
                  <a:lnTo>
                    <a:pt x="88" y="1405"/>
                  </a:lnTo>
                  <a:lnTo>
                    <a:pt x="88" y="1405"/>
                  </a:lnTo>
                  <a:lnTo>
                    <a:pt x="88" y="1400"/>
                  </a:lnTo>
                  <a:lnTo>
                    <a:pt x="88" y="1400"/>
                  </a:lnTo>
                  <a:lnTo>
                    <a:pt x="83" y="1400"/>
                  </a:lnTo>
                  <a:lnTo>
                    <a:pt x="83" y="1400"/>
                  </a:lnTo>
                  <a:lnTo>
                    <a:pt x="83" y="1400"/>
                  </a:lnTo>
                  <a:lnTo>
                    <a:pt x="83" y="1395"/>
                  </a:lnTo>
                  <a:lnTo>
                    <a:pt x="78" y="1395"/>
                  </a:lnTo>
                  <a:lnTo>
                    <a:pt x="83" y="1395"/>
                  </a:lnTo>
                  <a:lnTo>
                    <a:pt x="83" y="1395"/>
                  </a:lnTo>
                  <a:lnTo>
                    <a:pt x="78" y="1395"/>
                  </a:lnTo>
                  <a:lnTo>
                    <a:pt x="78" y="1395"/>
                  </a:lnTo>
                  <a:lnTo>
                    <a:pt x="78" y="1395"/>
                  </a:lnTo>
                  <a:lnTo>
                    <a:pt x="78" y="1395"/>
                  </a:lnTo>
                  <a:lnTo>
                    <a:pt x="73" y="1395"/>
                  </a:lnTo>
                  <a:lnTo>
                    <a:pt x="73" y="1395"/>
                  </a:lnTo>
                  <a:lnTo>
                    <a:pt x="73" y="1395"/>
                  </a:lnTo>
                  <a:lnTo>
                    <a:pt x="73" y="1395"/>
                  </a:lnTo>
                  <a:lnTo>
                    <a:pt x="73" y="1395"/>
                  </a:lnTo>
                  <a:lnTo>
                    <a:pt x="67" y="1395"/>
                  </a:lnTo>
                  <a:lnTo>
                    <a:pt x="67" y="1395"/>
                  </a:lnTo>
                  <a:lnTo>
                    <a:pt x="67" y="1395"/>
                  </a:lnTo>
                  <a:lnTo>
                    <a:pt x="67" y="1395"/>
                  </a:lnTo>
                  <a:lnTo>
                    <a:pt x="62" y="1395"/>
                  </a:lnTo>
                  <a:lnTo>
                    <a:pt x="62" y="1395"/>
                  </a:lnTo>
                  <a:lnTo>
                    <a:pt x="62" y="1395"/>
                  </a:lnTo>
                  <a:lnTo>
                    <a:pt x="57" y="1395"/>
                  </a:lnTo>
                  <a:lnTo>
                    <a:pt x="57" y="1395"/>
                  </a:lnTo>
                  <a:lnTo>
                    <a:pt x="57" y="1395"/>
                  </a:lnTo>
                  <a:lnTo>
                    <a:pt x="57" y="1395"/>
                  </a:lnTo>
                  <a:lnTo>
                    <a:pt x="57" y="1395"/>
                  </a:lnTo>
                  <a:lnTo>
                    <a:pt x="52" y="1395"/>
                  </a:lnTo>
                  <a:lnTo>
                    <a:pt x="52" y="1395"/>
                  </a:lnTo>
                  <a:lnTo>
                    <a:pt x="52" y="1395"/>
                  </a:lnTo>
                  <a:lnTo>
                    <a:pt x="52" y="1390"/>
                  </a:lnTo>
                  <a:lnTo>
                    <a:pt x="47" y="1390"/>
                  </a:lnTo>
                  <a:lnTo>
                    <a:pt x="47" y="1390"/>
                  </a:lnTo>
                  <a:lnTo>
                    <a:pt x="47" y="1390"/>
                  </a:lnTo>
                  <a:lnTo>
                    <a:pt x="47" y="1390"/>
                  </a:lnTo>
                  <a:lnTo>
                    <a:pt x="41" y="1390"/>
                  </a:lnTo>
                  <a:lnTo>
                    <a:pt x="41" y="1390"/>
                  </a:lnTo>
                  <a:lnTo>
                    <a:pt x="41" y="1390"/>
                  </a:lnTo>
                  <a:lnTo>
                    <a:pt x="41" y="1390"/>
                  </a:lnTo>
                  <a:lnTo>
                    <a:pt x="41" y="1390"/>
                  </a:lnTo>
                  <a:lnTo>
                    <a:pt x="36" y="1390"/>
                  </a:lnTo>
                  <a:lnTo>
                    <a:pt x="36" y="1390"/>
                  </a:lnTo>
                  <a:lnTo>
                    <a:pt x="36" y="1390"/>
                  </a:lnTo>
                  <a:lnTo>
                    <a:pt x="36" y="1390"/>
                  </a:lnTo>
                  <a:lnTo>
                    <a:pt x="31" y="1390"/>
                  </a:lnTo>
                  <a:lnTo>
                    <a:pt x="31" y="1390"/>
                  </a:lnTo>
                  <a:lnTo>
                    <a:pt x="31" y="1390"/>
                  </a:lnTo>
                  <a:lnTo>
                    <a:pt x="26" y="1385"/>
                  </a:lnTo>
                  <a:lnTo>
                    <a:pt x="26" y="1385"/>
                  </a:lnTo>
                  <a:lnTo>
                    <a:pt x="26" y="1385"/>
                  </a:lnTo>
                  <a:lnTo>
                    <a:pt x="26" y="1385"/>
                  </a:lnTo>
                  <a:lnTo>
                    <a:pt x="26" y="1385"/>
                  </a:lnTo>
                  <a:lnTo>
                    <a:pt x="21" y="1385"/>
                  </a:lnTo>
                  <a:lnTo>
                    <a:pt x="21" y="1379"/>
                  </a:lnTo>
                  <a:lnTo>
                    <a:pt x="21" y="1379"/>
                  </a:lnTo>
                  <a:lnTo>
                    <a:pt x="21" y="1379"/>
                  </a:lnTo>
                  <a:lnTo>
                    <a:pt x="16" y="1379"/>
                  </a:lnTo>
                  <a:lnTo>
                    <a:pt x="16" y="1379"/>
                  </a:lnTo>
                  <a:lnTo>
                    <a:pt x="16" y="1379"/>
                  </a:lnTo>
                  <a:lnTo>
                    <a:pt x="16" y="1379"/>
                  </a:lnTo>
                  <a:lnTo>
                    <a:pt x="10" y="1379"/>
                  </a:lnTo>
                  <a:lnTo>
                    <a:pt x="10" y="1374"/>
                  </a:lnTo>
                  <a:lnTo>
                    <a:pt x="10" y="1374"/>
                  </a:lnTo>
                  <a:lnTo>
                    <a:pt x="5" y="1374"/>
                  </a:lnTo>
                  <a:lnTo>
                    <a:pt x="5" y="1374"/>
                  </a:lnTo>
                  <a:lnTo>
                    <a:pt x="5" y="1374"/>
                  </a:lnTo>
                  <a:lnTo>
                    <a:pt x="0" y="1374"/>
                  </a:lnTo>
                  <a:lnTo>
                    <a:pt x="5" y="1374"/>
                  </a:lnTo>
                  <a:lnTo>
                    <a:pt x="5" y="1369"/>
                  </a:lnTo>
                  <a:lnTo>
                    <a:pt x="5" y="1369"/>
                  </a:lnTo>
                  <a:lnTo>
                    <a:pt x="5" y="1369"/>
                  </a:lnTo>
                  <a:lnTo>
                    <a:pt x="5" y="1369"/>
                  </a:lnTo>
                  <a:lnTo>
                    <a:pt x="5" y="1364"/>
                  </a:lnTo>
                  <a:lnTo>
                    <a:pt x="10" y="1364"/>
                  </a:lnTo>
                  <a:lnTo>
                    <a:pt x="10" y="1364"/>
                  </a:lnTo>
                  <a:lnTo>
                    <a:pt x="10" y="1364"/>
                  </a:lnTo>
                  <a:lnTo>
                    <a:pt x="10" y="1364"/>
                  </a:lnTo>
                  <a:lnTo>
                    <a:pt x="10" y="1359"/>
                  </a:lnTo>
                  <a:lnTo>
                    <a:pt x="10" y="1359"/>
                  </a:lnTo>
                  <a:lnTo>
                    <a:pt x="5" y="1359"/>
                  </a:lnTo>
                  <a:lnTo>
                    <a:pt x="5" y="1359"/>
                  </a:lnTo>
                  <a:lnTo>
                    <a:pt x="5" y="1359"/>
                  </a:lnTo>
                  <a:lnTo>
                    <a:pt x="5" y="1353"/>
                  </a:lnTo>
                  <a:lnTo>
                    <a:pt x="5" y="1353"/>
                  </a:lnTo>
                  <a:lnTo>
                    <a:pt x="5" y="1353"/>
                  </a:lnTo>
                  <a:lnTo>
                    <a:pt x="5" y="1348"/>
                  </a:lnTo>
                  <a:lnTo>
                    <a:pt x="5" y="1348"/>
                  </a:lnTo>
                  <a:lnTo>
                    <a:pt x="5" y="1348"/>
                  </a:lnTo>
                  <a:lnTo>
                    <a:pt x="5" y="1348"/>
                  </a:lnTo>
                  <a:lnTo>
                    <a:pt x="5" y="1348"/>
                  </a:lnTo>
                  <a:lnTo>
                    <a:pt x="5" y="1343"/>
                  </a:lnTo>
                  <a:lnTo>
                    <a:pt x="10" y="1343"/>
                  </a:lnTo>
                  <a:lnTo>
                    <a:pt x="10" y="1343"/>
                  </a:lnTo>
                  <a:lnTo>
                    <a:pt x="10" y="1343"/>
                  </a:lnTo>
                  <a:lnTo>
                    <a:pt x="10" y="1343"/>
                  </a:lnTo>
                  <a:lnTo>
                    <a:pt x="10" y="1338"/>
                  </a:lnTo>
                  <a:lnTo>
                    <a:pt x="16" y="1343"/>
                  </a:lnTo>
                  <a:lnTo>
                    <a:pt x="16" y="1343"/>
                  </a:lnTo>
                  <a:lnTo>
                    <a:pt x="16" y="1338"/>
                  </a:lnTo>
                  <a:lnTo>
                    <a:pt x="16" y="1338"/>
                  </a:lnTo>
                  <a:lnTo>
                    <a:pt x="16" y="1338"/>
                  </a:lnTo>
                  <a:lnTo>
                    <a:pt x="16" y="1338"/>
                  </a:lnTo>
                  <a:lnTo>
                    <a:pt x="16" y="1333"/>
                  </a:lnTo>
                  <a:lnTo>
                    <a:pt x="16" y="1333"/>
                  </a:lnTo>
                  <a:lnTo>
                    <a:pt x="16" y="1333"/>
                  </a:lnTo>
                  <a:lnTo>
                    <a:pt x="16" y="1333"/>
                  </a:lnTo>
                  <a:lnTo>
                    <a:pt x="16" y="1333"/>
                  </a:lnTo>
                  <a:lnTo>
                    <a:pt x="21" y="1333"/>
                  </a:lnTo>
                  <a:lnTo>
                    <a:pt x="21" y="1328"/>
                  </a:lnTo>
                  <a:lnTo>
                    <a:pt x="21" y="1328"/>
                  </a:lnTo>
                  <a:lnTo>
                    <a:pt x="21" y="1328"/>
                  </a:lnTo>
                  <a:lnTo>
                    <a:pt x="21" y="1328"/>
                  </a:lnTo>
                  <a:lnTo>
                    <a:pt x="21" y="1322"/>
                  </a:lnTo>
                  <a:lnTo>
                    <a:pt x="21" y="1322"/>
                  </a:lnTo>
                  <a:lnTo>
                    <a:pt x="21" y="1322"/>
                  </a:lnTo>
                  <a:lnTo>
                    <a:pt x="21" y="1317"/>
                  </a:lnTo>
                  <a:lnTo>
                    <a:pt x="21" y="1317"/>
                  </a:lnTo>
                  <a:lnTo>
                    <a:pt x="21" y="1317"/>
                  </a:lnTo>
                  <a:lnTo>
                    <a:pt x="26" y="1317"/>
                  </a:lnTo>
                  <a:lnTo>
                    <a:pt x="26" y="1312"/>
                  </a:lnTo>
                  <a:lnTo>
                    <a:pt x="26" y="1312"/>
                  </a:lnTo>
                  <a:lnTo>
                    <a:pt x="26" y="1312"/>
                  </a:lnTo>
                  <a:lnTo>
                    <a:pt x="26" y="1312"/>
                  </a:lnTo>
                  <a:lnTo>
                    <a:pt x="26" y="1312"/>
                  </a:lnTo>
                  <a:lnTo>
                    <a:pt x="31" y="1312"/>
                  </a:lnTo>
                  <a:lnTo>
                    <a:pt x="31" y="1312"/>
                  </a:lnTo>
                  <a:lnTo>
                    <a:pt x="31" y="1307"/>
                  </a:lnTo>
                  <a:lnTo>
                    <a:pt x="31" y="1307"/>
                  </a:lnTo>
                  <a:lnTo>
                    <a:pt x="31" y="1302"/>
                  </a:lnTo>
                  <a:lnTo>
                    <a:pt x="31" y="1302"/>
                  </a:lnTo>
                  <a:lnTo>
                    <a:pt x="31" y="1302"/>
                  </a:lnTo>
                  <a:lnTo>
                    <a:pt x="31" y="1302"/>
                  </a:lnTo>
                  <a:lnTo>
                    <a:pt x="36" y="1302"/>
                  </a:lnTo>
                  <a:lnTo>
                    <a:pt x="41" y="1302"/>
                  </a:lnTo>
                  <a:lnTo>
                    <a:pt x="41" y="1302"/>
                  </a:lnTo>
                  <a:lnTo>
                    <a:pt x="41" y="1296"/>
                  </a:lnTo>
                  <a:lnTo>
                    <a:pt x="41" y="1296"/>
                  </a:lnTo>
                  <a:lnTo>
                    <a:pt x="47" y="1296"/>
                  </a:lnTo>
                  <a:lnTo>
                    <a:pt x="47" y="1296"/>
                  </a:lnTo>
                  <a:lnTo>
                    <a:pt x="47" y="1296"/>
                  </a:lnTo>
                  <a:lnTo>
                    <a:pt x="52" y="1296"/>
                  </a:lnTo>
                  <a:lnTo>
                    <a:pt x="52" y="1296"/>
                  </a:lnTo>
                  <a:lnTo>
                    <a:pt x="52" y="1296"/>
                  </a:lnTo>
                  <a:lnTo>
                    <a:pt x="57" y="1296"/>
                  </a:lnTo>
                  <a:lnTo>
                    <a:pt x="57" y="1296"/>
                  </a:lnTo>
                  <a:lnTo>
                    <a:pt x="57" y="1296"/>
                  </a:lnTo>
                  <a:lnTo>
                    <a:pt x="57" y="1296"/>
                  </a:lnTo>
                  <a:lnTo>
                    <a:pt x="62" y="1296"/>
                  </a:lnTo>
                  <a:lnTo>
                    <a:pt x="62" y="1296"/>
                  </a:lnTo>
                  <a:lnTo>
                    <a:pt x="67" y="1296"/>
                  </a:lnTo>
                  <a:lnTo>
                    <a:pt x="67" y="1296"/>
                  </a:lnTo>
                  <a:lnTo>
                    <a:pt x="67" y="1296"/>
                  </a:lnTo>
                  <a:lnTo>
                    <a:pt x="67" y="1291"/>
                  </a:lnTo>
                  <a:lnTo>
                    <a:pt x="73" y="1291"/>
                  </a:lnTo>
                  <a:lnTo>
                    <a:pt x="73" y="1291"/>
                  </a:lnTo>
                  <a:lnTo>
                    <a:pt x="73" y="1286"/>
                  </a:lnTo>
                  <a:lnTo>
                    <a:pt x="73" y="1286"/>
                  </a:lnTo>
                  <a:lnTo>
                    <a:pt x="73" y="1286"/>
                  </a:lnTo>
                  <a:lnTo>
                    <a:pt x="73" y="1286"/>
                  </a:lnTo>
                  <a:lnTo>
                    <a:pt x="78" y="1286"/>
                  </a:lnTo>
                  <a:lnTo>
                    <a:pt x="78" y="1286"/>
                  </a:lnTo>
                  <a:lnTo>
                    <a:pt x="78" y="1286"/>
                  </a:lnTo>
                  <a:lnTo>
                    <a:pt x="83" y="1286"/>
                  </a:lnTo>
                  <a:lnTo>
                    <a:pt x="83" y="1286"/>
                  </a:lnTo>
                  <a:lnTo>
                    <a:pt x="83" y="1291"/>
                  </a:lnTo>
                  <a:lnTo>
                    <a:pt x="83" y="1291"/>
                  </a:lnTo>
                  <a:lnTo>
                    <a:pt x="88" y="1291"/>
                  </a:lnTo>
                  <a:lnTo>
                    <a:pt x="88" y="1286"/>
                  </a:lnTo>
                  <a:lnTo>
                    <a:pt x="88" y="1286"/>
                  </a:lnTo>
                  <a:lnTo>
                    <a:pt x="88" y="1286"/>
                  </a:lnTo>
                  <a:lnTo>
                    <a:pt x="88" y="1286"/>
                  </a:lnTo>
                  <a:lnTo>
                    <a:pt x="88" y="1286"/>
                  </a:lnTo>
                  <a:lnTo>
                    <a:pt x="93" y="1286"/>
                  </a:lnTo>
                  <a:lnTo>
                    <a:pt x="93" y="1281"/>
                  </a:lnTo>
                  <a:lnTo>
                    <a:pt x="93" y="1281"/>
                  </a:lnTo>
                  <a:lnTo>
                    <a:pt x="93" y="1281"/>
                  </a:lnTo>
                  <a:lnTo>
                    <a:pt x="98" y="1281"/>
                  </a:lnTo>
                  <a:lnTo>
                    <a:pt x="98" y="1281"/>
                  </a:lnTo>
                  <a:lnTo>
                    <a:pt x="104" y="1281"/>
                  </a:lnTo>
                  <a:lnTo>
                    <a:pt x="104" y="1281"/>
                  </a:lnTo>
                  <a:lnTo>
                    <a:pt x="104" y="1281"/>
                  </a:lnTo>
                  <a:lnTo>
                    <a:pt x="109" y="1281"/>
                  </a:lnTo>
                  <a:lnTo>
                    <a:pt x="109" y="1281"/>
                  </a:lnTo>
                  <a:lnTo>
                    <a:pt x="109" y="1281"/>
                  </a:lnTo>
                  <a:lnTo>
                    <a:pt x="109" y="1281"/>
                  </a:lnTo>
                  <a:lnTo>
                    <a:pt x="109" y="1281"/>
                  </a:lnTo>
                  <a:lnTo>
                    <a:pt x="114" y="1281"/>
                  </a:lnTo>
                  <a:lnTo>
                    <a:pt x="114" y="1281"/>
                  </a:lnTo>
                  <a:lnTo>
                    <a:pt x="114" y="1276"/>
                  </a:lnTo>
                  <a:lnTo>
                    <a:pt x="114" y="1276"/>
                  </a:lnTo>
                  <a:lnTo>
                    <a:pt x="114" y="1270"/>
                  </a:lnTo>
                  <a:lnTo>
                    <a:pt x="114" y="1270"/>
                  </a:lnTo>
                  <a:lnTo>
                    <a:pt x="114" y="1270"/>
                  </a:lnTo>
                  <a:lnTo>
                    <a:pt x="114" y="1265"/>
                  </a:lnTo>
                  <a:lnTo>
                    <a:pt x="114" y="1265"/>
                  </a:lnTo>
                  <a:lnTo>
                    <a:pt x="114" y="1265"/>
                  </a:lnTo>
                  <a:lnTo>
                    <a:pt x="114" y="1265"/>
                  </a:lnTo>
                  <a:lnTo>
                    <a:pt x="119" y="1260"/>
                  </a:lnTo>
                  <a:lnTo>
                    <a:pt x="119" y="1260"/>
                  </a:lnTo>
                  <a:lnTo>
                    <a:pt x="119" y="1255"/>
                  </a:lnTo>
                  <a:lnTo>
                    <a:pt x="119" y="1255"/>
                  </a:lnTo>
                  <a:lnTo>
                    <a:pt x="119" y="1250"/>
                  </a:lnTo>
                  <a:lnTo>
                    <a:pt x="119" y="1250"/>
                  </a:lnTo>
                  <a:lnTo>
                    <a:pt x="119" y="1250"/>
                  </a:lnTo>
                  <a:lnTo>
                    <a:pt x="114" y="1250"/>
                  </a:lnTo>
                  <a:lnTo>
                    <a:pt x="114" y="1250"/>
                  </a:lnTo>
                  <a:lnTo>
                    <a:pt x="114" y="1245"/>
                  </a:lnTo>
                  <a:lnTo>
                    <a:pt x="119" y="1245"/>
                  </a:lnTo>
                  <a:lnTo>
                    <a:pt x="119" y="1245"/>
                  </a:lnTo>
                  <a:lnTo>
                    <a:pt x="119" y="1245"/>
                  </a:lnTo>
                  <a:lnTo>
                    <a:pt x="119" y="1239"/>
                  </a:lnTo>
                  <a:lnTo>
                    <a:pt x="119" y="1239"/>
                  </a:lnTo>
                  <a:lnTo>
                    <a:pt x="114" y="1239"/>
                  </a:lnTo>
                  <a:lnTo>
                    <a:pt x="114" y="1239"/>
                  </a:lnTo>
                  <a:lnTo>
                    <a:pt x="114" y="1239"/>
                  </a:lnTo>
                  <a:lnTo>
                    <a:pt x="114" y="1234"/>
                  </a:lnTo>
                  <a:lnTo>
                    <a:pt x="114" y="1234"/>
                  </a:lnTo>
                  <a:lnTo>
                    <a:pt x="114" y="1234"/>
                  </a:lnTo>
                  <a:lnTo>
                    <a:pt x="114" y="1234"/>
                  </a:lnTo>
                  <a:lnTo>
                    <a:pt x="114" y="1234"/>
                  </a:lnTo>
                  <a:lnTo>
                    <a:pt x="114" y="1234"/>
                  </a:lnTo>
                  <a:lnTo>
                    <a:pt x="109" y="1234"/>
                  </a:lnTo>
                  <a:lnTo>
                    <a:pt x="109" y="1234"/>
                  </a:lnTo>
                  <a:lnTo>
                    <a:pt x="109" y="1234"/>
                  </a:lnTo>
                  <a:lnTo>
                    <a:pt x="109" y="1234"/>
                  </a:lnTo>
                  <a:lnTo>
                    <a:pt x="109" y="1229"/>
                  </a:lnTo>
                  <a:lnTo>
                    <a:pt x="109" y="1229"/>
                  </a:lnTo>
                  <a:lnTo>
                    <a:pt x="109" y="1229"/>
                  </a:lnTo>
                  <a:lnTo>
                    <a:pt x="109" y="1229"/>
                  </a:lnTo>
                  <a:lnTo>
                    <a:pt x="109" y="1229"/>
                  </a:lnTo>
                  <a:lnTo>
                    <a:pt x="104" y="1229"/>
                  </a:lnTo>
                  <a:lnTo>
                    <a:pt x="104" y="1224"/>
                  </a:lnTo>
                  <a:lnTo>
                    <a:pt x="104" y="1224"/>
                  </a:lnTo>
                  <a:lnTo>
                    <a:pt x="104" y="1224"/>
                  </a:lnTo>
                  <a:lnTo>
                    <a:pt x="98" y="1224"/>
                  </a:lnTo>
                  <a:lnTo>
                    <a:pt x="98" y="1224"/>
                  </a:lnTo>
                  <a:lnTo>
                    <a:pt x="98" y="1219"/>
                  </a:lnTo>
                  <a:lnTo>
                    <a:pt x="104" y="1219"/>
                  </a:lnTo>
                  <a:lnTo>
                    <a:pt x="104" y="1219"/>
                  </a:lnTo>
                  <a:lnTo>
                    <a:pt x="104" y="1219"/>
                  </a:lnTo>
                  <a:lnTo>
                    <a:pt x="104" y="1213"/>
                  </a:lnTo>
                  <a:lnTo>
                    <a:pt x="104" y="1213"/>
                  </a:lnTo>
                  <a:lnTo>
                    <a:pt x="104" y="1213"/>
                  </a:lnTo>
                  <a:lnTo>
                    <a:pt x="109" y="1208"/>
                  </a:lnTo>
                  <a:lnTo>
                    <a:pt x="109" y="1208"/>
                  </a:lnTo>
                  <a:lnTo>
                    <a:pt x="109" y="1208"/>
                  </a:lnTo>
                  <a:lnTo>
                    <a:pt x="109" y="1203"/>
                  </a:lnTo>
                  <a:lnTo>
                    <a:pt x="109" y="1203"/>
                  </a:lnTo>
                  <a:lnTo>
                    <a:pt x="109" y="1203"/>
                  </a:lnTo>
                  <a:lnTo>
                    <a:pt x="109" y="1198"/>
                  </a:lnTo>
                  <a:lnTo>
                    <a:pt x="109" y="1203"/>
                  </a:lnTo>
                  <a:lnTo>
                    <a:pt x="114" y="1203"/>
                  </a:lnTo>
                  <a:lnTo>
                    <a:pt x="114" y="1203"/>
                  </a:lnTo>
                  <a:lnTo>
                    <a:pt x="119" y="1203"/>
                  </a:lnTo>
                  <a:lnTo>
                    <a:pt x="119" y="1203"/>
                  </a:lnTo>
                  <a:lnTo>
                    <a:pt x="119" y="1198"/>
                  </a:lnTo>
                  <a:lnTo>
                    <a:pt x="119" y="1198"/>
                  </a:lnTo>
                  <a:lnTo>
                    <a:pt x="124" y="1198"/>
                  </a:lnTo>
                  <a:lnTo>
                    <a:pt x="124" y="1193"/>
                  </a:lnTo>
                  <a:lnTo>
                    <a:pt x="124" y="1193"/>
                  </a:lnTo>
                  <a:lnTo>
                    <a:pt x="124" y="1193"/>
                  </a:lnTo>
                  <a:lnTo>
                    <a:pt x="124" y="1188"/>
                  </a:lnTo>
                  <a:lnTo>
                    <a:pt x="124" y="1188"/>
                  </a:lnTo>
                  <a:lnTo>
                    <a:pt x="124" y="1188"/>
                  </a:lnTo>
                  <a:lnTo>
                    <a:pt x="124" y="1188"/>
                  </a:lnTo>
                  <a:lnTo>
                    <a:pt x="124" y="1182"/>
                  </a:lnTo>
                  <a:lnTo>
                    <a:pt x="130" y="1182"/>
                  </a:lnTo>
                  <a:lnTo>
                    <a:pt x="130" y="1182"/>
                  </a:lnTo>
                  <a:lnTo>
                    <a:pt x="130" y="1182"/>
                  </a:lnTo>
                  <a:lnTo>
                    <a:pt x="130" y="1182"/>
                  </a:lnTo>
                  <a:lnTo>
                    <a:pt x="130" y="1182"/>
                  </a:lnTo>
                  <a:lnTo>
                    <a:pt x="135" y="1182"/>
                  </a:lnTo>
                  <a:lnTo>
                    <a:pt x="135" y="1177"/>
                  </a:lnTo>
                  <a:lnTo>
                    <a:pt x="135" y="1177"/>
                  </a:lnTo>
                  <a:lnTo>
                    <a:pt x="135" y="1177"/>
                  </a:lnTo>
                  <a:lnTo>
                    <a:pt x="135" y="1177"/>
                  </a:lnTo>
                  <a:lnTo>
                    <a:pt x="135" y="1172"/>
                  </a:lnTo>
                  <a:lnTo>
                    <a:pt x="135" y="1172"/>
                  </a:lnTo>
                  <a:lnTo>
                    <a:pt x="135" y="1167"/>
                  </a:lnTo>
                  <a:lnTo>
                    <a:pt x="135" y="1167"/>
                  </a:lnTo>
                  <a:lnTo>
                    <a:pt x="140" y="1167"/>
                  </a:lnTo>
                  <a:lnTo>
                    <a:pt x="140" y="1167"/>
                  </a:lnTo>
                  <a:lnTo>
                    <a:pt x="140" y="1162"/>
                  </a:lnTo>
                  <a:lnTo>
                    <a:pt x="140" y="1162"/>
                  </a:lnTo>
                  <a:lnTo>
                    <a:pt x="145" y="1162"/>
                  </a:lnTo>
                  <a:lnTo>
                    <a:pt x="145" y="1156"/>
                  </a:lnTo>
                  <a:lnTo>
                    <a:pt x="145" y="1156"/>
                  </a:lnTo>
                  <a:lnTo>
                    <a:pt x="145" y="1156"/>
                  </a:lnTo>
                  <a:lnTo>
                    <a:pt x="145" y="1151"/>
                  </a:lnTo>
                  <a:lnTo>
                    <a:pt x="145" y="1151"/>
                  </a:lnTo>
                  <a:lnTo>
                    <a:pt x="145" y="1151"/>
                  </a:lnTo>
                  <a:lnTo>
                    <a:pt x="145" y="1151"/>
                  </a:lnTo>
                  <a:lnTo>
                    <a:pt x="145" y="1151"/>
                  </a:lnTo>
                  <a:lnTo>
                    <a:pt x="145" y="1151"/>
                  </a:lnTo>
                  <a:lnTo>
                    <a:pt x="145" y="1146"/>
                  </a:lnTo>
                  <a:lnTo>
                    <a:pt x="145" y="1146"/>
                  </a:lnTo>
                  <a:lnTo>
                    <a:pt x="145" y="1146"/>
                  </a:lnTo>
                  <a:lnTo>
                    <a:pt x="145" y="1146"/>
                  </a:lnTo>
                  <a:lnTo>
                    <a:pt x="145" y="1146"/>
                  </a:lnTo>
                  <a:lnTo>
                    <a:pt x="140" y="1146"/>
                  </a:lnTo>
                  <a:lnTo>
                    <a:pt x="140" y="1141"/>
                  </a:lnTo>
                  <a:lnTo>
                    <a:pt x="140" y="1141"/>
                  </a:lnTo>
                  <a:lnTo>
                    <a:pt x="140" y="1141"/>
                  </a:lnTo>
                  <a:lnTo>
                    <a:pt x="140" y="1141"/>
                  </a:lnTo>
                  <a:lnTo>
                    <a:pt x="140" y="1136"/>
                  </a:lnTo>
                  <a:lnTo>
                    <a:pt x="135" y="1136"/>
                  </a:lnTo>
                  <a:lnTo>
                    <a:pt x="135" y="1136"/>
                  </a:lnTo>
                  <a:lnTo>
                    <a:pt x="135" y="1136"/>
                  </a:lnTo>
                  <a:lnTo>
                    <a:pt x="135" y="1136"/>
                  </a:lnTo>
                  <a:lnTo>
                    <a:pt x="135" y="1130"/>
                  </a:lnTo>
                  <a:lnTo>
                    <a:pt x="135" y="1130"/>
                  </a:lnTo>
                  <a:lnTo>
                    <a:pt x="135" y="1130"/>
                  </a:lnTo>
                  <a:lnTo>
                    <a:pt x="135" y="1130"/>
                  </a:lnTo>
                  <a:lnTo>
                    <a:pt x="135" y="1125"/>
                  </a:lnTo>
                  <a:lnTo>
                    <a:pt x="130" y="1130"/>
                  </a:lnTo>
                  <a:lnTo>
                    <a:pt x="130" y="1125"/>
                  </a:lnTo>
                  <a:lnTo>
                    <a:pt x="130" y="1125"/>
                  </a:lnTo>
                  <a:lnTo>
                    <a:pt x="124" y="1125"/>
                  </a:lnTo>
                  <a:lnTo>
                    <a:pt x="124" y="1125"/>
                  </a:lnTo>
                  <a:lnTo>
                    <a:pt x="124" y="1120"/>
                  </a:lnTo>
                  <a:lnTo>
                    <a:pt x="124" y="1120"/>
                  </a:lnTo>
                  <a:lnTo>
                    <a:pt x="124" y="1120"/>
                  </a:lnTo>
                  <a:lnTo>
                    <a:pt x="119" y="1115"/>
                  </a:lnTo>
                  <a:lnTo>
                    <a:pt x="114" y="1115"/>
                  </a:lnTo>
                  <a:lnTo>
                    <a:pt x="114" y="1110"/>
                  </a:lnTo>
                  <a:lnTo>
                    <a:pt x="114" y="1110"/>
                  </a:lnTo>
                  <a:lnTo>
                    <a:pt x="114" y="1110"/>
                  </a:lnTo>
                  <a:lnTo>
                    <a:pt x="114" y="1105"/>
                  </a:lnTo>
                  <a:lnTo>
                    <a:pt x="119" y="1105"/>
                  </a:lnTo>
                  <a:lnTo>
                    <a:pt x="119" y="1105"/>
                  </a:lnTo>
                  <a:lnTo>
                    <a:pt x="119" y="1099"/>
                  </a:lnTo>
                  <a:lnTo>
                    <a:pt x="114" y="1099"/>
                  </a:lnTo>
                  <a:lnTo>
                    <a:pt x="114" y="1099"/>
                  </a:lnTo>
                  <a:lnTo>
                    <a:pt x="114" y="1099"/>
                  </a:lnTo>
                  <a:lnTo>
                    <a:pt x="114" y="1094"/>
                  </a:lnTo>
                  <a:lnTo>
                    <a:pt x="114" y="1094"/>
                  </a:lnTo>
                  <a:lnTo>
                    <a:pt x="114" y="1094"/>
                  </a:lnTo>
                  <a:lnTo>
                    <a:pt x="114" y="1089"/>
                  </a:lnTo>
                  <a:lnTo>
                    <a:pt x="114" y="1089"/>
                  </a:lnTo>
                  <a:lnTo>
                    <a:pt x="114" y="1089"/>
                  </a:lnTo>
                  <a:lnTo>
                    <a:pt x="114" y="1084"/>
                  </a:lnTo>
                  <a:lnTo>
                    <a:pt x="109" y="1084"/>
                  </a:lnTo>
                  <a:lnTo>
                    <a:pt x="109" y="1084"/>
                  </a:lnTo>
                  <a:lnTo>
                    <a:pt x="109" y="1084"/>
                  </a:lnTo>
                  <a:lnTo>
                    <a:pt x="109" y="1084"/>
                  </a:lnTo>
                  <a:lnTo>
                    <a:pt x="109" y="1084"/>
                  </a:lnTo>
                  <a:lnTo>
                    <a:pt x="104" y="1084"/>
                  </a:lnTo>
                  <a:lnTo>
                    <a:pt x="104" y="1079"/>
                  </a:lnTo>
                  <a:lnTo>
                    <a:pt x="104" y="1079"/>
                  </a:lnTo>
                  <a:lnTo>
                    <a:pt x="104" y="1079"/>
                  </a:lnTo>
                  <a:lnTo>
                    <a:pt x="104" y="1079"/>
                  </a:lnTo>
                  <a:lnTo>
                    <a:pt x="109" y="1073"/>
                  </a:lnTo>
                  <a:lnTo>
                    <a:pt x="109" y="1073"/>
                  </a:lnTo>
                  <a:lnTo>
                    <a:pt x="109" y="1068"/>
                  </a:lnTo>
                  <a:lnTo>
                    <a:pt x="114" y="1068"/>
                  </a:lnTo>
                  <a:lnTo>
                    <a:pt x="114" y="1068"/>
                  </a:lnTo>
                  <a:lnTo>
                    <a:pt x="114" y="1068"/>
                  </a:lnTo>
                  <a:lnTo>
                    <a:pt x="114" y="1068"/>
                  </a:lnTo>
                  <a:lnTo>
                    <a:pt x="119" y="1068"/>
                  </a:lnTo>
                  <a:lnTo>
                    <a:pt x="119" y="1068"/>
                  </a:lnTo>
                  <a:lnTo>
                    <a:pt x="119" y="1068"/>
                  </a:lnTo>
                  <a:lnTo>
                    <a:pt x="119" y="1063"/>
                  </a:lnTo>
                  <a:lnTo>
                    <a:pt x="119" y="1063"/>
                  </a:lnTo>
                  <a:lnTo>
                    <a:pt x="119" y="1063"/>
                  </a:lnTo>
                  <a:lnTo>
                    <a:pt x="119" y="1063"/>
                  </a:lnTo>
                  <a:lnTo>
                    <a:pt x="119" y="1063"/>
                  </a:lnTo>
                  <a:lnTo>
                    <a:pt x="124" y="1058"/>
                  </a:lnTo>
                  <a:lnTo>
                    <a:pt x="124" y="1058"/>
                  </a:lnTo>
                  <a:lnTo>
                    <a:pt x="124" y="1058"/>
                  </a:lnTo>
                  <a:lnTo>
                    <a:pt x="124" y="1058"/>
                  </a:lnTo>
                  <a:lnTo>
                    <a:pt x="124" y="1053"/>
                  </a:lnTo>
                  <a:lnTo>
                    <a:pt x="124" y="1053"/>
                  </a:lnTo>
                  <a:lnTo>
                    <a:pt x="124" y="1053"/>
                  </a:lnTo>
                  <a:lnTo>
                    <a:pt x="124" y="1053"/>
                  </a:lnTo>
                  <a:lnTo>
                    <a:pt x="124" y="1053"/>
                  </a:lnTo>
                  <a:lnTo>
                    <a:pt x="130" y="1047"/>
                  </a:lnTo>
                  <a:lnTo>
                    <a:pt x="130" y="1047"/>
                  </a:lnTo>
                  <a:lnTo>
                    <a:pt x="130" y="1047"/>
                  </a:lnTo>
                  <a:lnTo>
                    <a:pt x="130" y="1047"/>
                  </a:lnTo>
                  <a:lnTo>
                    <a:pt x="135" y="1042"/>
                  </a:lnTo>
                  <a:lnTo>
                    <a:pt x="135" y="1042"/>
                  </a:lnTo>
                  <a:lnTo>
                    <a:pt x="135" y="1042"/>
                  </a:lnTo>
                  <a:lnTo>
                    <a:pt x="135" y="1042"/>
                  </a:lnTo>
                  <a:lnTo>
                    <a:pt x="135" y="1037"/>
                  </a:lnTo>
                  <a:lnTo>
                    <a:pt x="135" y="1037"/>
                  </a:lnTo>
                  <a:lnTo>
                    <a:pt x="140" y="1037"/>
                  </a:lnTo>
                  <a:lnTo>
                    <a:pt x="140" y="1037"/>
                  </a:lnTo>
                  <a:lnTo>
                    <a:pt x="140" y="1037"/>
                  </a:lnTo>
                  <a:lnTo>
                    <a:pt x="140" y="1037"/>
                  </a:lnTo>
                  <a:lnTo>
                    <a:pt x="140" y="1037"/>
                  </a:lnTo>
                  <a:lnTo>
                    <a:pt x="140" y="1032"/>
                  </a:lnTo>
                  <a:lnTo>
                    <a:pt x="145" y="1032"/>
                  </a:lnTo>
                  <a:lnTo>
                    <a:pt x="145" y="1032"/>
                  </a:lnTo>
                  <a:lnTo>
                    <a:pt x="145" y="1032"/>
                  </a:lnTo>
                  <a:lnTo>
                    <a:pt x="145" y="1032"/>
                  </a:lnTo>
                  <a:lnTo>
                    <a:pt x="145" y="1032"/>
                  </a:lnTo>
                  <a:lnTo>
                    <a:pt x="145" y="1027"/>
                  </a:lnTo>
                  <a:lnTo>
                    <a:pt x="145" y="1027"/>
                  </a:lnTo>
                  <a:lnTo>
                    <a:pt x="150" y="1027"/>
                  </a:lnTo>
                  <a:lnTo>
                    <a:pt x="150" y="1027"/>
                  </a:lnTo>
                  <a:lnTo>
                    <a:pt x="150" y="1027"/>
                  </a:lnTo>
                  <a:lnTo>
                    <a:pt x="155" y="1027"/>
                  </a:lnTo>
                  <a:lnTo>
                    <a:pt x="161" y="1027"/>
                  </a:lnTo>
                  <a:lnTo>
                    <a:pt x="161" y="1027"/>
                  </a:lnTo>
                  <a:lnTo>
                    <a:pt x="171" y="1027"/>
                  </a:lnTo>
                  <a:lnTo>
                    <a:pt x="171" y="1027"/>
                  </a:lnTo>
                  <a:lnTo>
                    <a:pt x="171" y="1027"/>
                  </a:lnTo>
                  <a:lnTo>
                    <a:pt x="176" y="1027"/>
                  </a:lnTo>
                  <a:lnTo>
                    <a:pt x="181" y="1027"/>
                  </a:lnTo>
                  <a:lnTo>
                    <a:pt x="181" y="1027"/>
                  </a:lnTo>
                  <a:lnTo>
                    <a:pt x="181" y="1027"/>
                  </a:lnTo>
                  <a:lnTo>
                    <a:pt x="187" y="1027"/>
                  </a:lnTo>
                  <a:lnTo>
                    <a:pt x="192" y="1027"/>
                  </a:lnTo>
                  <a:lnTo>
                    <a:pt x="192" y="1022"/>
                  </a:lnTo>
                  <a:lnTo>
                    <a:pt x="192" y="1027"/>
                  </a:lnTo>
                  <a:lnTo>
                    <a:pt x="197" y="1027"/>
                  </a:lnTo>
                  <a:lnTo>
                    <a:pt x="197" y="1027"/>
                  </a:lnTo>
                  <a:lnTo>
                    <a:pt x="197" y="1027"/>
                  </a:lnTo>
                  <a:lnTo>
                    <a:pt x="202" y="1022"/>
                  </a:lnTo>
                  <a:lnTo>
                    <a:pt x="202" y="1022"/>
                  </a:lnTo>
                  <a:lnTo>
                    <a:pt x="207" y="1022"/>
                  </a:lnTo>
                  <a:lnTo>
                    <a:pt x="207" y="1022"/>
                  </a:lnTo>
                  <a:lnTo>
                    <a:pt x="212" y="1022"/>
                  </a:lnTo>
                  <a:lnTo>
                    <a:pt x="212" y="1022"/>
                  </a:lnTo>
                  <a:lnTo>
                    <a:pt x="218" y="1022"/>
                  </a:lnTo>
                  <a:lnTo>
                    <a:pt x="218" y="1027"/>
                  </a:lnTo>
                  <a:lnTo>
                    <a:pt x="218" y="1027"/>
                  </a:lnTo>
                  <a:lnTo>
                    <a:pt x="218" y="1032"/>
                  </a:lnTo>
                  <a:lnTo>
                    <a:pt x="218" y="1032"/>
                  </a:lnTo>
                  <a:lnTo>
                    <a:pt x="223" y="1032"/>
                  </a:lnTo>
                  <a:lnTo>
                    <a:pt x="223" y="1037"/>
                  </a:lnTo>
                  <a:lnTo>
                    <a:pt x="218" y="1037"/>
                  </a:lnTo>
                  <a:lnTo>
                    <a:pt x="223" y="1037"/>
                  </a:lnTo>
                  <a:lnTo>
                    <a:pt x="223" y="1037"/>
                  </a:lnTo>
                  <a:lnTo>
                    <a:pt x="223" y="1037"/>
                  </a:lnTo>
                  <a:lnTo>
                    <a:pt x="228" y="1037"/>
                  </a:lnTo>
                  <a:lnTo>
                    <a:pt x="228" y="1032"/>
                  </a:lnTo>
                  <a:lnTo>
                    <a:pt x="228" y="1032"/>
                  </a:lnTo>
                  <a:lnTo>
                    <a:pt x="228" y="1032"/>
                  </a:lnTo>
                  <a:lnTo>
                    <a:pt x="228" y="1032"/>
                  </a:lnTo>
                  <a:lnTo>
                    <a:pt x="228" y="1032"/>
                  </a:lnTo>
                  <a:lnTo>
                    <a:pt x="228" y="1032"/>
                  </a:lnTo>
                  <a:lnTo>
                    <a:pt x="228" y="1027"/>
                  </a:lnTo>
                  <a:lnTo>
                    <a:pt x="228" y="1027"/>
                  </a:lnTo>
                  <a:lnTo>
                    <a:pt x="233" y="1027"/>
                  </a:lnTo>
                  <a:lnTo>
                    <a:pt x="233" y="1027"/>
                  </a:lnTo>
                  <a:lnTo>
                    <a:pt x="238" y="1027"/>
                  </a:lnTo>
                  <a:lnTo>
                    <a:pt x="238" y="1022"/>
                  </a:lnTo>
                  <a:lnTo>
                    <a:pt x="238" y="1022"/>
                  </a:lnTo>
                  <a:lnTo>
                    <a:pt x="238" y="1022"/>
                  </a:lnTo>
                  <a:lnTo>
                    <a:pt x="238" y="1022"/>
                  </a:lnTo>
                  <a:lnTo>
                    <a:pt x="238" y="1016"/>
                  </a:lnTo>
                  <a:lnTo>
                    <a:pt x="238" y="1016"/>
                  </a:lnTo>
                  <a:lnTo>
                    <a:pt x="244" y="1016"/>
                  </a:lnTo>
                  <a:lnTo>
                    <a:pt x="244" y="1016"/>
                  </a:lnTo>
                  <a:lnTo>
                    <a:pt x="244" y="1011"/>
                  </a:lnTo>
                  <a:lnTo>
                    <a:pt x="244" y="1011"/>
                  </a:lnTo>
                  <a:lnTo>
                    <a:pt x="244" y="1011"/>
                  </a:lnTo>
                  <a:lnTo>
                    <a:pt x="244" y="1011"/>
                  </a:lnTo>
                  <a:lnTo>
                    <a:pt x="249" y="1011"/>
                  </a:lnTo>
                  <a:lnTo>
                    <a:pt x="249" y="1006"/>
                  </a:lnTo>
                  <a:lnTo>
                    <a:pt x="249" y="1006"/>
                  </a:lnTo>
                  <a:lnTo>
                    <a:pt x="249" y="1006"/>
                  </a:lnTo>
                  <a:lnTo>
                    <a:pt x="249" y="1006"/>
                  </a:lnTo>
                  <a:lnTo>
                    <a:pt x="249" y="1006"/>
                  </a:lnTo>
                  <a:lnTo>
                    <a:pt x="249" y="1006"/>
                  </a:lnTo>
                  <a:lnTo>
                    <a:pt x="249" y="1001"/>
                  </a:lnTo>
                  <a:lnTo>
                    <a:pt x="249" y="1001"/>
                  </a:lnTo>
                  <a:lnTo>
                    <a:pt x="249" y="1001"/>
                  </a:lnTo>
                  <a:lnTo>
                    <a:pt x="254" y="1001"/>
                  </a:lnTo>
                  <a:lnTo>
                    <a:pt x="254" y="1001"/>
                  </a:lnTo>
                  <a:lnTo>
                    <a:pt x="254" y="1001"/>
                  </a:lnTo>
                  <a:lnTo>
                    <a:pt x="254" y="1001"/>
                  </a:lnTo>
                  <a:lnTo>
                    <a:pt x="254" y="996"/>
                  </a:lnTo>
                  <a:lnTo>
                    <a:pt x="259" y="996"/>
                  </a:lnTo>
                  <a:lnTo>
                    <a:pt x="259" y="996"/>
                  </a:lnTo>
                  <a:lnTo>
                    <a:pt x="259" y="1001"/>
                  </a:lnTo>
                  <a:lnTo>
                    <a:pt x="259" y="1001"/>
                  </a:lnTo>
                  <a:lnTo>
                    <a:pt x="264" y="1001"/>
                  </a:lnTo>
                  <a:lnTo>
                    <a:pt x="264" y="1001"/>
                  </a:lnTo>
                  <a:lnTo>
                    <a:pt x="269" y="1001"/>
                  </a:lnTo>
                  <a:lnTo>
                    <a:pt x="269" y="1001"/>
                  </a:lnTo>
                  <a:lnTo>
                    <a:pt x="269" y="1001"/>
                  </a:lnTo>
                  <a:lnTo>
                    <a:pt x="269" y="996"/>
                  </a:lnTo>
                  <a:lnTo>
                    <a:pt x="275" y="996"/>
                  </a:lnTo>
                  <a:lnTo>
                    <a:pt x="275" y="996"/>
                  </a:lnTo>
                  <a:lnTo>
                    <a:pt x="275" y="996"/>
                  </a:lnTo>
                  <a:lnTo>
                    <a:pt x="275" y="996"/>
                  </a:lnTo>
                  <a:lnTo>
                    <a:pt x="275" y="996"/>
                  </a:lnTo>
                  <a:lnTo>
                    <a:pt x="280" y="996"/>
                  </a:lnTo>
                  <a:lnTo>
                    <a:pt x="280" y="990"/>
                  </a:lnTo>
                  <a:lnTo>
                    <a:pt x="280" y="990"/>
                  </a:lnTo>
                  <a:lnTo>
                    <a:pt x="280" y="990"/>
                  </a:lnTo>
                  <a:lnTo>
                    <a:pt x="285" y="990"/>
                  </a:lnTo>
                  <a:lnTo>
                    <a:pt x="285" y="990"/>
                  </a:lnTo>
                  <a:lnTo>
                    <a:pt x="285" y="985"/>
                  </a:lnTo>
                  <a:lnTo>
                    <a:pt x="285" y="985"/>
                  </a:lnTo>
                  <a:lnTo>
                    <a:pt x="285" y="985"/>
                  </a:lnTo>
                  <a:lnTo>
                    <a:pt x="285" y="985"/>
                  </a:lnTo>
                  <a:lnTo>
                    <a:pt x="285" y="985"/>
                  </a:lnTo>
                  <a:lnTo>
                    <a:pt x="285" y="980"/>
                  </a:lnTo>
                  <a:lnTo>
                    <a:pt x="290" y="980"/>
                  </a:lnTo>
                  <a:lnTo>
                    <a:pt x="290" y="980"/>
                  </a:lnTo>
                  <a:lnTo>
                    <a:pt x="290" y="985"/>
                  </a:lnTo>
                  <a:lnTo>
                    <a:pt x="295" y="980"/>
                  </a:lnTo>
                  <a:lnTo>
                    <a:pt x="295" y="985"/>
                  </a:lnTo>
                  <a:lnTo>
                    <a:pt x="295" y="985"/>
                  </a:lnTo>
                  <a:lnTo>
                    <a:pt x="301" y="985"/>
                  </a:lnTo>
                  <a:lnTo>
                    <a:pt x="301" y="985"/>
                  </a:lnTo>
                  <a:lnTo>
                    <a:pt x="301" y="985"/>
                  </a:lnTo>
                  <a:lnTo>
                    <a:pt x="301" y="985"/>
                  </a:lnTo>
                  <a:lnTo>
                    <a:pt x="301" y="985"/>
                  </a:lnTo>
                  <a:lnTo>
                    <a:pt x="301" y="985"/>
                  </a:lnTo>
                  <a:lnTo>
                    <a:pt x="306" y="990"/>
                  </a:lnTo>
                  <a:lnTo>
                    <a:pt x="306" y="990"/>
                  </a:lnTo>
                  <a:lnTo>
                    <a:pt x="306" y="990"/>
                  </a:lnTo>
                  <a:lnTo>
                    <a:pt x="306" y="990"/>
                  </a:lnTo>
                  <a:lnTo>
                    <a:pt x="311" y="990"/>
                  </a:lnTo>
                  <a:lnTo>
                    <a:pt x="311" y="996"/>
                  </a:lnTo>
                  <a:lnTo>
                    <a:pt x="311" y="996"/>
                  </a:lnTo>
                  <a:lnTo>
                    <a:pt x="311" y="996"/>
                  </a:lnTo>
                  <a:lnTo>
                    <a:pt x="316" y="996"/>
                  </a:lnTo>
                  <a:lnTo>
                    <a:pt x="316" y="996"/>
                  </a:lnTo>
                  <a:lnTo>
                    <a:pt x="316" y="996"/>
                  </a:lnTo>
                  <a:lnTo>
                    <a:pt x="321" y="996"/>
                  </a:lnTo>
                  <a:lnTo>
                    <a:pt x="321" y="996"/>
                  </a:lnTo>
                  <a:lnTo>
                    <a:pt x="321" y="996"/>
                  </a:lnTo>
                  <a:lnTo>
                    <a:pt x="321" y="996"/>
                  </a:lnTo>
                  <a:lnTo>
                    <a:pt x="321" y="996"/>
                  </a:lnTo>
                  <a:lnTo>
                    <a:pt x="326" y="996"/>
                  </a:lnTo>
                  <a:lnTo>
                    <a:pt x="326" y="996"/>
                  </a:lnTo>
                  <a:lnTo>
                    <a:pt x="326" y="996"/>
                  </a:lnTo>
                  <a:lnTo>
                    <a:pt x="332" y="996"/>
                  </a:lnTo>
                  <a:lnTo>
                    <a:pt x="332" y="990"/>
                  </a:lnTo>
                  <a:lnTo>
                    <a:pt x="332" y="990"/>
                  </a:lnTo>
                  <a:lnTo>
                    <a:pt x="337" y="990"/>
                  </a:lnTo>
                  <a:lnTo>
                    <a:pt x="337" y="990"/>
                  </a:lnTo>
                  <a:lnTo>
                    <a:pt x="337" y="996"/>
                  </a:lnTo>
                  <a:lnTo>
                    <a:pt x="342" y="990"/>
                  </a:lnTo>
                  <a:lnTo>
                    <a:pt x="342" y="990"/>
                  </a:lnTo>
                  <a:lnTo>
                    <a:pt x="337" y="990"/>
                  </a:lnTo>
                  <a:lnTo>
                    <a:pt x="337" y="990"/>
                  </a:lnTo>
                  <a:lnTo>
                    <a:pt x="337" y="990"/>
                  </a:lnTo>
                  <a:lnTo>
                    <a:pt x="337" y="990"/>
                  </a:lnTo>
                  <a:lnTo>
                    <a:pt x="337" y="985"/>
                  </a:lnTo>
                  <a:lnTo>
                    <a:pt x="342" y="985"/>
                  </a:lnTo>
                  <a:lnTo>
                    <a:pt x="342" y="985"/>
                  </a:lnTo>
                  <a:lnTo>
                    <a:pt x="342" y="985"/>
                  </a:lnTo>
                  <a:lnTo>
                    <a:pt x="342" y="985"/>
                  </a:lnTo>
                  <a:lnTo>
                    <a:pt x="347" y="985"/>
                  </a:lnTo>
                  <a:lnTo>
                    <a:pt x="347" y="985"/>
                  </a:lnTo>
                  <a:lnTo>
                    <a:pt x="347" y="985"/>
                  </a:lnTo>
                  <a:lnTo>
                    <a:pt x="347" y="985"/>
                  </a:lnTo>
                  <a:lnTo>
                    <a:pt x="347" y="985"/>
                  </a:lnTo>
                  <a:lnTo>
                    <a:pt x="352" y="985"/>
                  </a:lnTo>
                  <a:lnTo>
                    <a:pt x="352" y="985"/>
                  </a:lnTo>
                  <a:lnTo>
                    <a:pt x="352" y="985"/>
                  </a:lnTo>
                  <a:lnTo>
                    <a:pt x="358" y="985"/>
                  </a:lnTo>
                  <a:lnTo>
                    <a:pt x="358" y="980"/>
                  </a:lnTo>
                  <a:lnTo>
                    <a:pt x="358" y="985"/>
                  </a:lnTo>
                  <a:lnTo>
                    <a:pt x="358" y="985"/>
                  </a:lnTo>
                  <a:lnTo>
                    <a:pt x="358" y="985"/>
                  </a:lnTo>
                  <a:lnTo>
                    <a:pt x="358" y="985"/>
                  </a:lnTo>
                  <a:lnTo>
                    <a:pt x="363" y="990"/>
                  </a:lnTo>
                  <a:lnTo>
                    <a:pt x="363" y="990"/>
                  </a:lnTo>
                  <a:lnTo>
                    <a:pt x="363" y="990"/>
                  </a:lnTo>
                  <a:lnTo>
                    <a:pt x="368" y="990"/>
                  </a:lnTo>
                  <a:lnTo>
                    <a:pt x="368" y="990"/>
                  </a:lnTo>
                  <a:lnTo>
                    <a:pt x="373" y="990"/>
                  </a:lnTo>
                  <a:lnTo>
                    <a:pt x="373" y="990"/>
                  </a:lnTo>
                  <a:lnTo>
                    <a:pt x="373" y="990"/>
                  </a:lnTo>
                  <a:lnTo>
                    <a:pt x="373" y="990"/>
                  </a:lnTo>
                  <a:lnTo>
                    <a:pt x="373" y="990"/>
                  </a:lnTo>
                  <a:lnTo>
                    <a:pt x="378" y="990"/>
                  </a:lnTo>
                  <a:lnTo>
                    <a:pt x="378" y="990"/>
                  </a:lnTo>
                  <a:lnTo>
                    <a:pt x="378" y="990"/>
                  </a:lnTo>
                  <a:lnTo>
                    <a:pt x="378" y="985"/>
                  </a:lnTo>
                  <a:lnTo>
                    <a:pt x="378" y="985"/>
                  </a:lnTo>
                  <a:lnTo>
                    <a:pt x="383" y="985"/>
                  </a:lnTo>
                  <a:lnTo>
                    <a:pt x="383" y="990"/>
                  </a:lnTo>
                  <a:lnTo>
                    <a:pt x="383" y="985"/>
                  </a:lnTo>
                  <a:lnTo>
                    <a:pt x="383" y="985"/>
                  </a:lnTo>
                  <a:lnTo>
                    <a:pt x="383" y="985"/>
                  </a:lnTo>
                  <a:lnTo>
                    <a:pt x="383" y="985"/>
                  </a:lnTo>
                  <a:lnTo>
                    <a:pt x="383" y="980"/>
                  </a:lnTo>
                  <a:lnTo>
                    <a:pt x="383" y="980"/>
                  </a:lnTo>
                  <a:lnTo>
                    <a:pt x="383" y="980"/>
                  </a:lnTo>
                  <a:lnTo>
                    <a:pt x="383" y="980"/>
                  </a:lnTo>
                  <a:lnTo>
                    <a:pt x="383" y="975"/>
                  </a:lnTo>
                  <a:lnTo>
                    <a:pt x="383" y="975"/>
                  </a:lnTo>
                  <a:lnTo>
                    <a:pt x="383" y="975"/>
                  </a:lnTo>
                  <a:lnTo>
                    <a:pt x="389" y="970"/>
                  </a:lnTo>
                  <a:lnTo>
                    <a:pt x="389" y="970"/>
                  </a:lnTo>
                  <a:lnTo>
                    <a:pt x="389" y="970"/>
                  </a:lnTo>
                  <a:lnTo>
                    <a:pt x="389" y="970"/>
                  </a:lnTo>
                  <a:lnTo>
                    <a:pt x="389" y="970"/>
                  </a:lnTo>
                  <a:lnTo>
                    <a:pt x="389" y="970"/>
                  </a:lnTo>
                  <a:lnTo>
                    <a:pt x="389" y="964"/>
                  </a:lnTo>
                  <a:lnTo>
                    <a:pt x="394" y="964"/>
                  </a:lnTo>
                  <a:lnTo>
                    <a:pt x="394" y="964"/>
                  </a:lnTo>
                  <a:lnTo>
                    <a:pt x="394" y="959"/>
                  </a:lnTo>
                  <a:lnTo>
                    <a:pt x="399" y="964"/>
                  </a:lnTo>
                  <a:lnTo>
                    <a:pt x="399" y="959"/>
                  </a:lnTo>
                  <a:lnTo>
                    <a:pt x="399" y="959"/>
                  </a:lnTo>
                  <a:lnTo>
                    <a:pt x="399" y="959"/>
                  </a:lnTo>
                  <a:lnTo>
                    <a:pt x="404" y="954"/>
                  </a:lnTo>
                  <a:lnTo>
                    <a:pt x="404" y="954"/>
                  </a:lnTo>
                  <a:lnTo>
                    <a:pt x="404" y="954"/>
                  </a:lnTo>
                  <a:lnTo>
                    <a:pt x="404" y="954"/>
                  </a:lnTo>
                  <a:lnTo>
                    <a:pt x="404" y="949"/>
                  </a:lnTo>
                  <a:lnTo>
                    <a:pt x="404" y="954"/>
                  </a:lnTo>
                  <a:lnTo>
                    <a:pt x="409" y="949"/>
                  </a:lnTo>
                  <a:lnTo>
                    <a:pt x="409" y="949"/>
                  </a:lnTo>
                  <a:lnTo>
                    <a:pt x="415" y="949"/>
                  </a:lnTo>
                  <a:lnTo>
                    <a:pt x="415" y="949"/>
                  </a:lnTo>
                  <a:lnTo>
                    <a:pt x="415" y="949"/>
                  </a:lnTo>
                  <a:lnTo>
                    <a:pt x="415" y="949"/>
                  </a:lnTo>
                  <a:lnTo>
                    <a:pt x="415" y="949"/>
                  </a:lnTo>
                  <a:lnTo>
                    <a:pt x="415" y="944"/>
                  </a:lnTo>
                  <a:lnTo>
                    <a:pt x="415" y="944"/>
                  </a:lnTo>
                  <a:lnTo>
                    <a:pt x="420" y="944"/>
                  </a:lnTo>
                  <a:lnTo>
                    <a:pt x="420" y="939"/>
                  </a:lnTo>
                  <a:lnTo>
                    <a:pt x="420" y="939"/>
                  </a:lnTo>
                  <a:lnTo>
                    <a:pt x="420" y="939"/>
                  </a:lnTo>
                  <a:lnTo>
                    <a:pt x="420" y="933"/>
                  </a:lnTo>
                  <a:lnTo>
                    <a:pt x="420" y="933"/>
                  </a:lnTo>
                  <a:lnTo>
                    <a:pt x="420" y="933"/>
                  </a:lnTo>
                  <a:lnTo>
                    <a:pt x="420" y="933"/>
                  </a:lnTo>
                  <a:lnTo>
                    <a:pt x="425" y="933"/>
                  </a:lnTo>
                  <a:lnTo>
                    <a:pt x="425" y="933"/>
                  </a:lnTo>
                  <a:lnTo>
                    <a:pt x="425" y="933"/>
                  </a:lnTo>
                  <a:lnTo>
                    <a:pt x="425" y="933"/>
                  </a:lnTo>
                  <a:lnTo>
                    <a:pt x="425" y="933"/>
                  </a:lnTo>
                  <a:lnTo>
                    <a:pt x="430" y="933"/>
                  </a:lnTo>
                  <a:lnTo>
                    <a:pt x="430" y="933"/>
                  </a:lnTo>
                  <a:lnTo>
                    <a:pt x="430" y="933"/>
                  </a:lnTo>
                  <a:lnTo>
                    <a:pt x="430" y="933"/>
                  </a:lnTo>
                  <a:lnTo>
                    <a:pt x="430" y="933"/>
                  </a:lnTo>
                  <a:lnTo>
                    <a:pt x="430" y="933"/>
                  </a:lnTo>
                  <a:lnTo>
                    <a:pt x="430" y="933"/>
                  </a:lnTo>
                  <a:lnTo>
                    <a:pt x="435" y="933"/>
                  </a:lnTo>
                  <a:lnTo>
                    <a:pt x="435" y="933"/>
                  </a:lnTo>
                  <a:lnTo>
                    <a:pt x="435" y="928"/>
                  </a:lnTo>
                  <a:lnTo>
                    <a:pt x="435" y="928"/>
                  </a:lnTo>
                  <a:lnTo>
                    <a:pt x="440" y="928"/>
                  </a:lnTo>
                  <a:lnTo>
                    <a:pt x="440" y="928"/>
                  </a:lnTo>
                  <a:lnTo>
                    <a:pt x="440" y="928"/>
                  </a:lnTo>
                  <a:lnTo>
                    <a:pt x="440" y="928"/>
                  </a:lnTo>
                  <a:lnTo>
                    <a:pt x="446" y="928"/>
                  </a:lnTo>
                  <a:lnTo>
                    <a:pt x="440" y="928"/>
                  </a:lnTo>
                  <a:lnTo>
                    <a:pt x="446" y="928"/>
                  </a:lnTo>
                  <a:lnTo>
                    <a:pt x="446" y="923"/>
                  </a:lnTo>
                  <a:lnTo>
                    <a:pt x="446" y="923"/>
                  </a:lnTo>
                  <a:lnTo>
                    <a:pt x="446" y="923"/>
                  </a:lnTo>
                  <a:lnTo>
                    <a:pt x="451" y="923"/>
                  </a:lnTo>
                  <a:lnTo>
                    <a:pt x="451" y="923"/>
                  </a:lnTo>
                  <a:lnTo>
                    <a:pt x="451" y="923"/>
                  </a:lnTo>
                  <a:lnTo>
                    <a:pt x="451" y="923"/>
                  </a:lnTo>
                  <a:lnTo>
                    <a:pt x="456" y="923"/>
                  </a:lnTo>
                  <a:lnTo>
                    <a:pt x="456" y="923"/>
                  </a:lnTo>
                  <a:lnTo>
                    <a:pt x="456" y="923"/>
                  </a:lnTo>
                  <a:lnTo>
                    <a:pt x="456" y="923"/>
                  </a:lnTo>
                  <a:lnTo>
                    <a:pt x="456" y="923"/>
                  </a:lnTo>
                  <a:lnTo>
                    <a:pt x="461" y="923"/>
                  </a:lnTo>
                  <a:lnTo>
                    <a:pt x="461" y="923"/>
                  </a:lnTo>
                  <a:lnTo>
                    <a:pt x="461" y="923"/>
                  </a:lnTo>
                  <a:lnTo>
                    <a:pt x="461" y="918"/>
                  </a:lnTo>
                  <a:lnTo>
                    <a:pt x="461" y="918"/>
                  </a:lnTo>
                  <a:lnTo>
                    <a:pt x="461" y="918"/>
                  </a:lnTo>
                  <a:lnTo>
                    <a:pt x="461" y="913"/>
                  </a:lnTo>
                  <a:lnTo>
                    <a:pt x="461" y="913"/>
                  </a:lnTo>
                  <a:lnTo>
                    <a:pt x="461" y="918"/>
                  </a:lnTo>
                  <a:lnTo>
                    <a:pt x="461" y="918"/>
                  </a:lnTo>
                  <a:lnTo>
                    <a:pt x="461" y="918"/>
                  </a:lnTo>
                  <a:lnTo>
                    <a:pt x="466" y="918"/>
                  </a:lnTo>
                  <a:lnTo>
                    <a:pt x="466" y="918"/>
                  </a:lnTo>
                  <a:lnTo>
                    <a:pt x="466" y="918"/>
                  </a:lnTo>
                  <a:lnTo>
                    <a:pt x="466" y="918"/>
                  </a:lnTo>
                  <a:lnTo>
                    <a:pt x="466" y="918"/>
                  </a:lnTo>
                  <a:lnTo>
                    <a:pt x="466" y="913"/>
                  </a:lnTo>
                  <a:lnTo>
                    <a:pt x="466" y="913"/>
                  </a:lnTo>
                  <a:lnTo>
                    <a:pt x="466" y="913"/>
                  </a:lnTo>
                  <a:lnTo>
                    <a:pt x="466" y="913"/>
                  </a:lnTo>
                  <a:lnTo>
                    <a:pt x="466" y="907"/>
                  </a:lnTo>
                  <a:lnTo>
                    <a:pt x="466" y="907"/>
                  </a:lnTo>
                  <a:lnTo>
                    <a:pt x="466" y="907"/>
                  </a:lnTo>
                  <a:lnTo>
                    <a:pt x="472" y="907"/>
                  </a:lnTo>
                  <a:lnTo>
                    <a:pt x="472" y="907"/>
                  </a:lnTo>
                  <a:lnTo>
                    <a:pt x="472" y="907"/>
                  </a:lnTo>
                  <a:lnTo>
                    <a:pt x="472" y="907"/>
                  </a:lnTo>
                  <a:lnTo>
                    <a:pt x="472" y="907"/>
                  </a:lnTo>
                  <a:lnTo>
                    <a:pt x="472" y="907"/>
                  </a:lnTo>
                  <a:lnTo>
                    <a:pt x="477" y="907"/>
                  </a:lnTo>
                  <a:lnTo>
                    <a:pt x="477" y="907"/>
                  </a:lnTo>
                  <a:lnTo>
                    <a:pt x="477" y="902"/>
                  </a:lnTo>
                  <a:lnTo>
                    <a:pt x="477" y="902"/>
                  </a:lnTo>
                  <a:lnTo>
                    <a:pt x="477" y="902"/>
                  </a:lnTo>
                  <a:lnTo>
                    <a:pt x="477" y="902"/>
                  </a:lnTo>
                  <a:lnTo>
                    <a:pt x="482" y="902"/>
                  </a:lnTo>
                  <a:lnTo>
                    <a:pt x="482" y="902"/>
                  </a:lnTo>
                  <a:lnTo>
                    <a:pt x="482" y="902"/>
                  </a:lnTo>
                  <a:lnTo>
                    <a:pt x="482" y="902"/>
                  </a:lnTo>
                  <a:lnTo>
                    <a:pt x="482" y="902"/>
                  </a:lnTo>
                  <a:lnTo>
                    <a:pt x="482" y="902"/>
                  </a:lnTo>
                  <a:lnTo>
                    <a:pt x="482" y="902"/>
                  </a:lnTo>
                  <a:lnTo>
                    <a:pt x="487" y="902"/>
                  </a:lnTo>
                  <a:lnTo>
                    <a:pt x="487" y="902"/>
                  </a:lnTo>
                  <a:lnTo>
                    <a:pt x="487" y="897"/>
                  </a:lnTo>
                  <a:lnTo>
                    <a:pt x="487" y="902"/>
                  </a:lnTo>
                  <a:lnTo>
                    <a:pt x="487" y="902"/>
                  </a:lnTo>
                  <a:lnTo>
                    <a:pt x="487" y="902"/>
                  </a:lnTo>
                  <a:lnTo>
                    <a:pt x="487" y="897"/>
                  </a:lnTo>
                  <a:lnTo>
                    <a:pt x="487" y="897"/>
                  </a:lnTo>
                  <a:lnTo>
                    <a:pt x="487" y="897"/>
                  </a:lnTo>
                  <a:lnTo>
                    <a:pt x="492" y="897"/>
                  </a:lnTo>
                  <a:lnTo>
                    <a:pt x="492" y="897"/>
                  </a:lnTo>
                  <a:lnTo>
                    <a:pt x="492" y="892"/>
                  </a:lnTo>
                  <a:lnTo>
                    <a:pt x="492" y="892"/>
                  </a:lnTo>
                  <a:lnTo>
                    <a:pt x="492" y="892"/>
                  </a:lnTo>
                  <a:lnTo>
                    <a:pt x="492" y="892"/>
                  </a:lnTo>
                  <a:lnTo>
                    <a:pt x="492" y="892"/>
                  </a:lnTo>
                  <a:lnTo>
                    <a:pt x="497" y="887"/>
                  </a:lnTo>
                  <a:lnTo>
                    <a:pt x="497" y="887"/>
                  </a:lnTo>
                  <a:lnTo>
                    <a:pt x="497" y="887"/>
                  </a:lnTo>
                  <a:lnTo>
                    <a:pt x="497" y="887"/>
                  </a:lnTo>
                  <a:lnTo>
                    <a:pt x="503" y="887"/>
                  </a:lnTo>
                  <a:lnTo>
                    <a:pt x="503" y="887"/>
                  </a:lnTo>
                  <a:lnTo>
                    <a:pt x="503" y="887"/>
                  </a:lnTo>
                  <a:lnTo>
                    <a:pt x="503" y="881"/>
                  </a:lnTo>
                  <a:lnTo>
                    <a:pt x="508" y="881"/>
                  </a:lnTo>
                  <a:lnTo>
                    <a:pt x="508" y="881"/>
                  </a:lnTo>
                  <a:lnTo>
                    <a:pt x="508" y="881"/>
                  </a:lnTo>
                  <a:lnTo>
                    <a:pt x="508" y="876"/>
                  </a:lnTo>
                  <a:lnTo>
                    <a:pt x="508" y="876"/>
                  </a:lnTo>
                  <a:lnTo>
                    <a:pt x="508" y="881"/>
                  </a:lnTo>
                  <a:lnTo>
                    <a:pt x="508" y="881"/>
                  </a:lnTo>
                  <a:lnTo>
                    <a:pt x="513" y="881"/>
                  </a:lnTo>
                  <a:lnTo>
                    <a:pt x="513" y="876"/>
                  </a:lnTo>
                  <a:lnTo>
                    <a:pt x="513" y="876"/>
                  </a:lnTo>
                  <a:lnTo>
                    <a:pt x="513" y="876"/>
                  </a:lnTo>
                  <a:lnTo>
                    <a:pt x="513" y="881"/>
                  </a:lnTo>
                  <a:lnTo>
                    <a:pt x="518" y="881"/>
                  </a:lnTo>
                  <a:lnTo>
                    <a:pt x="518" y="881"/>
                  </a:lnTo>
                  <a:lnTo>
                    <a:pt x="518" y="881"/>
                  </a:lnTo>
                  <a:lnTo>
                    <a:pt x="523" y="876"/>
                  </a:lnTo>
                  <a:lnTo>
                    <a:pt x="518" y="876"/>
                  </a:lnTo>
                  <a:lnTo>
                    <a:pt x="518" y="876"/>
                  </a:lnTo>
                  <a:lnTo>
                    <a:pt x="518" y="876"/>
                  </a:lnTo>
                  <a:lnTo>
                    <a:pt x="518" y="876"/>
                  </a:lnTo>
                  <a:lnTo>
                    <a:pt x="513" y="876"/>
                  </a:lnTo>
                  <a:lnTo>
                    <a:pt x="513" y="871"/>
                  </a:lnTo>
                  <a:lnTo>
                    <a:pt x="513" y="871"/>
                  </a:lnTo>
                  <a:lnTo>
                    <a:pt x="518" y="871"/>
                  </a:lnTo>
                  <a:lnTo>
                    <a:pt x="518" y="871"/>
                  </a:lnTo>
                  <a:lnTo>
                    <a:pt x="518" y="871"/>
                  </a:lnTo>
                  <a:lnTo>
                    <a:pt x="518" y="876"/>
                  </a:lnTo>
                  <a:lnTo>
                    <a:pt x="518" y="876"/>
                  </a:lnTo>
                  <a:lnTo>
                    <a:pt x="523" y="871"/>
                  </a:lnTo>
                  <a:lnTo>
                    <a:pt x="523" y="871"/>
                  </a:lnTo>
                  <a:lnTo>
                    <a:pt x="523" y="871"/>
                  </a:lnTo>
                  <a:lnTo>
                    <a:pt x="523" y="871"/>
                  </a:lnTo>
                  <a:lnTo>
                    <a:pt x="523" y="871"/>
                  </a:lnTo>
                  <a:lnTo>
                    <a:pt x="518" y="871"/>
                  </a:lnTo>
                  <a:lnTo>
                    <a:pt x="518" y="866"/>
                  </a:lnTo>
                  <a:lnTo>
                    <a:pt x="518" y="866"/>
                  </a:lnTo>
                  <a:lnTo>
                    <a:pt x="523" y="866"/>
                  </a:lnTo>
                  <a:lnTo>
                    <a:pt x="523" y="866"/>
                  </a:lnTo>
                  <a:lnTo>
                    <a:pt x="523" y="866"/>
                  </a:lnTo>
                  <a:lnTo>
                    <a:pt x="523" y="866"/>
                  </a:lnTo>
                  <a:lnTo>
                    <a:pt x="523" y="866"/>
                  </a:lnTo>
                  <a:lnTo>
                    <a:pt x="523" y="861"/>
                  </a:lnTo>
                  <a:lnTo>
                    <a:pt x="523" y="861"/>
                  </a:lnTo>
                  <a:lnTo>
                    <a:pt x="523" y="861"/>
                  </a:lnTo>
                  <a:lnTo>
                    <a:pt x="523" y="861"/>
                  </a:lnTo>
                  <a:lnTo>
                    <a:pt x="523" y="856"/>
                  </a:lnTo>
                  <a:lnTo>
                    <a:pt x="529" y="856"/>
                  </a:lnTo>
                  <a:lnTo>
                    <a:pt x="529" y="861"/>
                  </a:lnTo>
                  <a:lnTo>
                    <a:pt x="529" y="861"/>
                  </a:lnTo>
                  <a:lnTo>
                    <a:pt x="529" y="856"/>
                  </a:lnTo>
                  <a:lnTo>
                    <a:pt x="534" y="856"/>
                  </a:lnTo>
                  <a:lnTo>
                    <a:pt x="534" y="856"/>
                  </a:lnTo>
                  <a:lnTo>
                    <a:pt x="534" y="856"/>
                  </a:lnTo>
                  <a:lnTo>
                    <a:pt x="539" y="856"/>
                  </a:lnTo>
                  <a:lnTo>
                    <a:pt x="539" y="856"/>
                  </a:lnTo>
                  <a:lnTo>
                    <a:pt x="539" y="861"/>
                  </a:lnTo>
                  <a:lnTo>
                    <a:pt x="539" y="861"/>
                  </a:lnTo>
                  <a:lnTo>
                    <a:pt x="539" y="861"/>
                  </a:lnTo>
                  <a:lnTo>
                    <a:pt x="539" y="866"/>
                  </a:lnTo>
                  <a:lnTo>
                    <a:pt x="544" y="866"/>
                  </a:lnTo>
                  <a:lnTo>
                    <a:pt x="539" y="866"/>
                  </a:lnTo>
                  <a:lnTo>
                    <a:pt x="544" y="866"/>
                  </a:lnTo>
                  <a:lnTo>
                    <a:pt x="544" y="871"/>
                  </a:lnTo>
                  <a:lnTo>
                    <a:pt x="544" y="871"/>
                  </a:lnTo>
                  <a:lnTo>
                    <a:pt x="549" y="871"/>
                  </a:lnTo>
                  <a:lnTo>
                    <a:pt x="549" y="871"/>
                  </a:lnTo>
                  <a:lnTo>
                    <a:pt x="549" y="866"/>
                  </a:lnTo>
                  <a:lnTo>
                    <a:pt x="549" y="866"/>
                  </a:lnTo>
                  <a:lnTo>
                    <a:pt x="555" y="866"/>
                  </a:lnTo>
                  <a:lnTo>
                    <a:pt x="555" y="866"/>
                  </a:lnTo>
                  <a:lnTo>
                    <a:pt x="555" y="866"/>
                  </a:lnTo>
                  <a:lnTo>
                    <a:pt x="555" y="866"/>
                  </a:lnTo>
                  <a:lnTo>
                    <a:pt x="560" y="866"/>
                  </a:lnTo>
                  <a:lnTo>
                    <a:pt x="560" y="866"/>
                  </a:lnTo>
                  <a:lnTo>
                    <a:pt x="565" y="866"/>
                  </a:lnTo>
                  <a:lnTo>
                    <a:pt x="565" y="866"/>
                  </a:lnTo>
                  <a:lnTo>
                    <a:pt x="565" y="866"/>
                  </a:lnTo>
                  <a:lnTo>
                    <a:pt x="565" y="861"/>
                  </a:lnTo>
                  <a:lnTo>
                    <a:pt x="570" y="861"/>
                  </a:lnTo>
                  <a:lnTo>
                    <a:pt x="570" y="861"/>
                  </a:lnTo>
                  <a:lnTo>
                    <a:pt x="570" y="861"/>
                  </a:lnTo>
                  <a:lnTo>
                    <a:pt x="570" y="856"/>
                  </a:lnTo>
                  <a:lnTo>
                    <a:pt x="570" y="856"/>
                  </a:lnTo>
                  <a:lnTo>
                    <a:pt x="570" y="856"/>
                  </a:lnTo>
                  <a:lnTo>
                    <a:pt x="575" y="856"/>
                  </a:lnTo>
                  <a:lnTo>
                    <a:pt x="575" y="850"/>
                  </a:lnTo>
                  <a:lnTo>
                    <a:pt x="575" y="850"/>
                  </a:lnTo>
                  <a:lnTo>
                    <a:pt x="575" y="856"/>
                  </a:lnTo>
                  <a:lnTo>
                    <a:pt x="575" y="856"/>
                  </a:lnTo>
                  <a:lnTo>
                    <a:pt x="575" y="856"/>
                  </a:lnTo>
                  <a:lnTo>
                    <a:pt x="580" y="850"/>
                  </a:lnTo>
                  <a:lnTo>
                    <a:pt x="580" y="856"/>
                  </a:lnTo>
                  <a:lnTo>
                    <a:pt x="580" y="856"/>
                  </a:lnTo>
                  <a:lnTo>
                    <a:pt x="580" y="856"/>
                  </a:lnTo>
                  <a:lnTo>
                    <a:pt x="580" y="856"/>
                  </a:lnTo>
                  <a:lnTo>
                    <a:pt x="586" y="856"/>
                  </a:lnTo>
                  <a:lnTo>
                    <a:pt x="586" y="861"/>
                  </a:lnTo>
                  <a:lnTo>
                    <a:pt x="586" y="861"/>
                  </a:lnTo>
                  <a:lnTo>
                    <a:pt x="591" y="861"/>
                  </a:lnTo>
                  <a:lnTo>
                    <a:pt x="591" y="861"/>
                  </a:lnTo>
                  <a:lnTo>
                    <a:pt x="591" y="856"/>
                  </a:lnTo>
                  <a:lnTo>
                    <a:pt x="591" y="856"/>
                  </a:lnTo>
                  <a:lnTo>
                    <a:pt x="591" y="856"/>
                  </a:lnTo>
                  <a:lnTo>
                    <a:pt x="591" y="856"/>
                  </a:lnTo>
                  <a:lnTo>
                    <a:pt x="591" y="850"/>
                  </a:lnTo>
                  <a:lnTo>
                    <a:pt x="591" y="850"/>
                  </a:lnTo>
                  <a:lnTo>
                    <a:pt x="591" y="850"/>
                  </a:lnTo>
                  <a:lnTo>
                    <a:pt x="591" y="850"/>
                  </a:lnTo>
                  <a:lnTo>
                    <a:pt x="591" y="850"/>
                  </a:lnTo>
                  <a:lnTo>
                    <a:pt x="591" y="845"/>
                  </a:lnTo>
                  <a:lnTo>
                    <a:pt x="591" y="845"/>
                  </a:lnTo>
                  <a:lnTo>
                    <a:pt x="591" y="845"/>
                  </a:lnTo>
                  <a:lnTo>
                    <a:pt x="596" y="850"/>
                  </a:lnTo>
                  <a:lnTo>
                    <a:pt x="596" y="850"/>
                  </a:lnTo>
                  <a:lnTo>
                    <a:pt x="596" y="850"/>
                  </a:lnTo>
                  <a:lnTo>
                    <a:pt x="596" y="845"/>
                  </a:lnTo>
                  <a:lnTo>
                    <a:pt x="596" y="845"/>
                  </a:lnTo>
                  <a:lnTo>
                    <a:pt x="596" y="845"/>
                  </a:lnTo>
                  <a:lnTo>
                    <a:pt x="596" y="845"/>
                  </a:lnTo>
                  <a:lnTo>
                    <a:pt x="601" y="840"/>
                  </a:lnTo>
                  <a:lnTo>
                    <a:pt x="601" y="840"/>
                  </a:lnTo>
                  <a:lnTo>
                    <a:pt x="601" y="840"/>
                  </a:lnTo>
                  <a:lnTo>
                    <a:pt x="606" y="840"/>
                  </a:lnTo>
                  <a:lnTo>
                    <a:pt x="606" y="840"/>
                  </a:lnTo>
                  <a:lnTo>
                    <a:pt x="606" y="840"/>
                  </a:lnTo>
                  <a:lnTo>
                    <a:pt x="606" y="835"/>
                  </a:lnTo>
                  <a:lnTo>
                    <a:pt x="606" y="835"/>
                  </a:lnTo>
                  <a:lnTo>
                    <a:pt x="606" y="835"/>
                  </a:lnTo>
                  <a:lnTo>
                    <a:pt x="612" y="840"/>
                  </a:lnTo>
                  <a:lnTo>
                    <a:pt x="612" y="840"/>
                  </a:lnTo>
                  <a:lnTo>
                    <a:pt x="612" y="840"/>
                  </a:lnTo>
                  <a:lnTo>
                    <a:pt x="612" y="840"/>
                  </a:lnTo>
                  <a:lnTo>
                    <a:pt x="617" y="840"/>
                  </a:lnTo>
                  <a:lnTo>
                    <a:pt x="617" y="840"/>
                  </a:lnTo>
                  <a:lnTo>
                    <a:pt x="617" y="840"/>
                  </a:lnTo>
                  <a:lnTo>
                    <a:pt x="622" y="840"/>
                  </a:lnTo>
                  <a:lnTo>
                    <a:pt x="622" y="840"/>
                  </a:lnTo>
                  <a:lnTo>
                    <a:pt x="622" y="840"/>
                  </a:lnTo>
                  <a:lnTo>
                    <a:pt x="622" y="840"/>
                  </a:lnTo>
                  <a:lnTo>
                    <a:pt x="627" y="835"/>
                  </a:lnTo>
                  <a:lnTo>
                    <a:pt x="627" y="835"/>
                  </a:lnTo>
                  <a:lnTo>
                    <a:pt x="622" y="835"/>
                  </a:lnTo>
                  <a:lnTo>
                    <a:pt x="627" y="835"/>
                  </a:lnTo>
                  <a:lnTo>
                    <a:pt x="622" y="835"/>
                  </a:lnTo>
                  <a:lnTo>
                    <a:pt x="622" y="830"/>
                  </a:lnTo>
                  <a:lnTo>
                    <a:pt x="627" y="830"/>
                  </a:lnTo>
                  <a:lnTo>
                    <a:pt x="627" y="830"/>
                  </a:lnTo>
                  <a:lnTo>
                    <a:pt x="627" y="830"/>
                  </a:lnTo>
                  <a:lnTo>
                    <a:pt x="627" y="830"/>
                  </a:lnTo>
                  <a:lnTo>
                    <a:pt x="627" y="824"/>
                  </a:lnTo>
                  <a:lnTo>
                    <a:pt x="627" y="824"/>
                  </a:lnTo>
                  <a:lnTo>
                    <a:pt x="627" y="824"/>
                  </a:lnTo>
                  <a:lnTo>
                    <a:pt x="632" y="824"/>
                  </a:lnTo>
                  <a:lnTo>
                    <a:pt x="632" y="824"/>
                  </a:lnTo>
                  <a:lnTo>
                    <a:pt x="632" y="819"/>
                  </a:lnTo>
                  <a:lnTo>
                    <a:pt x="632" y="819"/>
                  </a:lnTo>
                  <a:lnTo>
                    <a:pt x="632" y="819"/>
                  </a:lnTo>
                  <a:lnTo>
                    <a:pt x="632" y="819"/>
                  </a:lnTo>
                  <a:lnTo>
                    <a:pt x="632" y="814"/>
                  </a:lnTo>
                  <a:lnTo>
                    <a:pt x="632" y="814"/>
                  </a:lnTo>
                  <a:lnTo>
                    <a:pt x="632" y="814"/>
                  </a:lnTo>
                  <a:lnTo>
                    <a:pt x="632" y="814"/>
                  </a:lnTo>
                  <a:lnTo>
                    <a:pt x="632" y="814"/>
                  </a:lnTo>
                  <a:lnTo>
                    <a:pt x="632" y="809"/>
                  </a:lnTo>
                  <a:lnTo>
                    <a:pt x="632" y="809"/>
                  </a:lnTo>
                  <a:lnTo>
                    <a:pt x="632" y="809"/>
                  </a:lnTo>
                  <a:lnTo>
                    <a:pt x="632" y="809"/>
                  </a:lnTo>
                  <a:lnTo>
                    <a:pt x="632" y="804"/>
                  </a:lnTo>
                  <a:lnTo>
                    <a:pt x="627" y="804"/>
                  </a:lnTo>
                  <a:lnTo>
                    <a:pt x="627" y="804"/>
                  </a:lnTo>
                  <a:lnTo>
                    <a:pt x="627" y="804"/>
                  </a:lnTo>
                  <a:lnTo>
                    <a:pt x="622" y="804"/>
                  </a:lnTo>
                  <a:lnTo>
                    <a:pt x="622" y="804"/>
                  </a:lnTo>
                  <a:lnTo>
                    <a:pt x="622" y="798"/>
                  </a:lnTo>
                  <a:lnTo>
                    <a:pt x="622" y="798"/>
                  </a:lnTo>
                  <a:lnTo>
                    <a:pt x="622" y="798"/>
                  </a:lnTo>
                  <a:lnTo>
                    <a:pt x="622" y="798"/>
                  </a:lnTo>
                  <a:lnTo>
                    <a:pt x="622" y="793"/>
                  </a:lnTo>
                  <a:lnTo>
                    <a:pt x="622" y="793"/>
                  </a:lnTo>
                  <a:lnTo>
                    <a:pt x="622" y="793"/>
                  </a:lnTo>
                  <a:lnTo>
                    <a:pt x="622" y="788"/>
                  </a:lnTo>
                  <a:lnTo>
                    <a:pt x="622" y="788"/>
                  </a:lnTo>
                  <a:lnTo>
                    <a:pt x="627" y="788"/>
                  </a:lnTo>
                  <a:lnTo>
                    <a:pt x="627" y="788"/>
                  </a:lnTo>
                  <a:lnTo>
                    <a:pt x="627" y="783"/>
                  </a:lnTo>
                  <a:lnTo>
                    <a:pt x="627" y="783"/>
                  </a:lnTo>
                  <a:lnTo>
                    <a:pt x="622" y="783"/>
                  </a:lnTo>
                  <a:lnTo>
                    <a:pt x="622" y="783"/>
                  </a:lnTo>
                  <a:lnTo>
                    <a:pt x="622" y="783"/>
                  </a:lnTo>
                  <a:lnTo>
                    <a:pt x="622" y="778"/>
                  </a:lnTo>
                  <a:lnTo>
                    <a:pt x="622" y="778"/>
                  </a:lnTo>
                  <a:lnTo>
                    <a:pt x="622" y="778"/>
                  </a:lnTo>
                  <a:lnTo>
                    <a:pt x="622" y="778"/>
                  </a:lnTo>
                  <a:lnTo>
                    <a:pt x="622" y="778"/>
                  </a:lnTo>
                  <a:lnTo>
                    <a:pt x="622" y="778"/>
                  </a:lnTo>
                  <a:lnTo>
                    <a:pt x="622" y="778"/>
                  </a:lnTo>
                  <a:lnTo>
                    <a:pt x="617" y="778"/>
                  </a:lnTo>
                  <a:lnTo>
                    <a:pt x="617" y="778"/>
                  </a:lnTo>
                  <a:lnTo>
                    <a:pt x="617" y="778"/>
                  </a:lnTo>
                  <a:lnTo>
                    <a:pt x="612" y="778"/>
                  </a:lnTo>
                  <a:lnTo>
                    <a:pt x="612" y="773"/>
                  </a:lnTo>
                  <a:lnTo>
                    <a:pt x="612" y="773"/>
                  </a:lnTo>
                  <a:lnTo>
                    <a:pt x="612" y="773"/>
                  </a:lnTo>
                  <a:lnTo>
                    <a:pt x="612" y="773"/>
                  </a:lnTo>
                  <a:lnTo>
                    <a:pt x="612" y="767"/>
                  </a:lnTo>
                  <a:lnTo>
                    <a:pt x="612" y="767"/>
                  </a:lnTo>
                  <a:lnTo>
                    <a:pt x="612" y="767"/>
                  </a:lnTo>
                  <a:lnTo>
                    <a:pt x="606" y="773"/>
                  </a:lnTo>
                  <a:lnTo>
                    <a:pt x="606" y="767"/>
                  </a:lnTo>
                  <a:lnTo>
                    <a:pt x="606" y="767"/>
                  </a:lnTo>
                  <a:lnTo>
                    <a:pt x="606" y="767"/>
                  </a:lnTo>
                  <a:lnTo>
                    <a:pt x="606" y="767"/>
                  </a:lnTo>
                  <a:lnTo>
                    <a:pt x="606" y="767"/>
                  </a:lnTo>
                  <a:lnTo>
                    <a:pt x="606" y="762"/>
                  </a:lnTo>
                  <a:lnTo>
                    <a:pt x="606" y="762"/>
                  </a:lnTo>
                  <a:lnTo>
                    <a:pt x="606" y="762"/>
                  </a:lnTo>
                  <a:lnTo>
                    <a:pt x="606" y="762"/>
                  </a:lnTo>
                  <a:lnTo>
                    <a:pt x="606" y="762"/>
                  </a:lnTo>
                  <a:lnTo>
                    <a:pt x="606" y="762"/>
                  </a:lnTo>
                  <a:lnTo>
                    <a:pt x="612" y="762"/>
                  </a:lnTo>
                  <a:lnTo>
                    <a:pt x="612" y="757"/>
                  </a:lnTo>
                  <a:lnTo>
                    <a:pt x="612" y="757"/>
                  </a:lnTo>
                  <a:lnTo>
                    <a:pt x="612" y="757"/>
                  </a:lnTo>
                  <a:lnTo>
                    <a:pt x="612" y="757"/>
                  </a:lnTo>
                  <a:lnTo>
                    <a:pt x="612" y="757"/>
                  </a:lnTo>
                  <a:lnTo>
                    <a:pt x="612" y="752"/>
                  </a:lnTo>
                  <a:lnTo>
                    <a:pt x="612" y="752"/>
                  </a:lnTo>
                  <a:lnTo>
                    <a:pt x="612" y="752"/>
                  </a:lnTo>
                  <a:lnTo>
                    <a:pt x="612" y="752"/>
                  </a:lnTo>
                  <a:lnTo>
                    <a:pt x="612" y="747"/>
                  </a:lnTo>
                  <a:lnTo>
                    <a:pt x="612" y="747"/>
                  </a:lnTo>
                  <a:lnTo>
                    <a:pt x="612" y="747"/>
                  </a:lnTo>
                  <a:lnTo>
                    <a:pt x="612" y="741"/>
                  </a:lnTo>
                  <a:lnTo>
                    <a:pt x="612" y="741"/>
                  </a:lnTo>
                  <a:lnTo>
                    <a:pt x="612" y="741"/>
                  </a:lnTo>
                  <a:lnTo>
                    <a:pt x="617" y="741"/>
                  </a:lnTo>
                  <a:lnTo>
                    <a:pt x="617" y="741"/>
                  </a:lnTo>
                  <a:lnTo>
                    <a:pt x="617" y="736"/>
                  </a:lnTo>
                  <a:lnTo>
                    <a:pt x="617" y="736"/>
                  </a:lnTo>
                  <a:lnTo>
                    <a:pt x="622" y="736"/>
                  </a:lnTo>
                  <a:lnTo>
                    <a:pt x="622" y="736"/>
                  </a:lnTo>
                  <a:lnTo>
                    <a:pt x="622" y="736"/>
                  </a:lnTo>
                  <a:lnTo>
                    <a:pt x="622" y="736"/>
                  </a:lnTo>
                  <a:lnTo>
                    <a:pt x="622" y="736"/>
                  </a:lnTo>
                  <a:lnTo>
                    <a:pt x="622" y="731"/>
                  </a:lnTo>
                  <a:lnTo>
                    <a:pt x="627" y="731"/>
                  </a:lnTo>
                  <a:lnTo>
                    <a:pt x="627" y="731"/>
                  </a:lnTo>
                  <a:lnTo>
                    <a:pt x="627" y="731"/>
                  </a:lnTo>
                  <a:lnTo>
                    <a:pt x="627" y="731"/>
                  </a:lnTo>
                  <a:lnTo>
                    <a:pt x="627" y="726"/>
                  </a:lnTo>
                  <a:lnTo>
                    <a:pt x="627" y="726"/>
                  </a:lnTo>
                  <a:lnTo>
                    <a:pt x="627" y="726"/>
                  </a:lnTo>
                  <a:lnTo>
                    <a:pt x="627" y="726"/>
                  </a:lnTo>
                  <a:lnTo>
                    <a:pt x="627" y="721"/>
                  </a:lnTo>
                  <a:lnTo>
                    <a:pt x="627" y="721"/>
                  </a:lnTo>
                  <a:lnTo>
                    <a:pt x="627" y="721"/>
                  </a:lnTo>
                  <a:lnTo>
                    <a:pt x="632" y="721"/>
                  </a:lnTo>
                  <a:lnTo>
                    <a:pt x="627" y="721"/>
                  </a:lnTo>
                  <a:lnTo>
                    <a:pt x="627" y="721"/>
                  </a:lnTo>
                  <a:lnTo>
                    <a:pt x="632" y="716"/>
                  </a:lnTo>
                  <a:lnTo>
                    <a:pt x="632" y="716"/>
                  </a:lnTo>
                  <a:lnTo>
                    <a:pt x="632" y="716"/>
                  </a:lnTo>
                  <a:lnTo>
                    <a:pt x="632" y="716"/>
                  </a:lnTo>
                  <a:lnTo>
                    <a:pt x="632" y="716"/>
                  </a:lnTo>
                  <a:lnTo>
                    <a:pt x="632" y="710"/>
                  </a:lnTo>
                  <a:lnTo>
                    <a:pt x="632" y="710"/>
                  </a:lnTo>
                  <a:lnTo>
                    <a:pt x="632" y="710"/>
                  </a:lnTo>
                  <a:lnTo>
                    <a:pt x="637" y="710"/>
                  </a:lnTo>
                  <a:lnTo>
                    <a:pt x="637" y="705"/>
                  </a:lnTo>
                  <a:lnTo>
                    <a:pt x="637" y="705"/>
                  </a:lnTo>
                  <a:lnTo>
                    <a:pt x="637" y="705"/>
                  </a:lnTo>
                  <a:lnTo>
                    <a:pt x="637" y="705"/>
                  </a:lnTo>
                  <a:lnTo>
                    <a:pt x="637" y="705"/>
                  </a:lnTo>
                  <a:lnTo>
                    <a:pt x="643" y="705"/>
                  </a:lnTo>
                  <a:lnTo>
                    <a:pt x="643" y="705"/>
                  </a:lnTo>
                  <a:lnTo>
                    <a:pt x="643" y="705"/>
                  </a:lnTo>
                  <a:lnTo>
                    <a:pt x="643" y="705"/>
                  </a:lnTo>
                  <a:lnTo>
                    <a:pt x="643" y="700"/>
                  </a:lnTo>
                  <a:lnTo>
                    <a:pt x="648" y="700"/>
                  </a:lnTo>
                  <a:lnTo>
                    <a:pt x="648" y="700"/>
                  </a:lnTo>
                  <a:lnTo>
                    <a:pt x="648" y="700"/>
                  </a:lnTo>
                  <a:lnTo>
                    <a:pt x="653" y="700"/>
                  </a:lnTo>
                  <a:lnTo>
                    <a:pt x="648" y="700"/>
                  </a:lnTo>
                  <a:lnTo>
                    <a:pt x="648" y="700"/>
                  </a:lnTo>
                  <a:lnTo>
                    <a:pt x="648" y="695"/>
                  </a:lnTo>
                  <a:lnTo>
                    <a:pt x="648" y="695"/>
                  </a:lnTo>
                  <a:lnTo>
                    <a:pt x="648" y="695"/>
                  </a:lnTo>
                  <a:lnTo>
                    <a:pt x="648" y="695"/>
                  </a:lnTo>
                  <a:lnTo>
                    <a:pt x="643" y="695"/>
                  </a:lnTo>
                  <a:lnTo>
                    <a:pt x="643" y="695"/>
                  </a:lnTo>
                  <a:lnTo>
                    <a:pt x="643" y="695"/>
                  </a:lnTo>
                  <a:lnTo>
                    <a:pt x="643" y="690"/>
                  </a:lnTo>
                  <a:lnTo>
                    <a:pt x="643" y="690"/>
                  </a:lnTo>
                  <a:lnTo>
                    <a:pt x="637" y="690"/>
                  </a:lnTo>
                  <a:lnTo>
                    <a:pt x="637" y="690"/>
                  </a:lnTo>
                  <a:lnTo>
                    <a:pt x="637" y="690"/>
                  </a:lnTo>
                  <a:lnTo>
                    <a:pt x="637" y="690"/>
                  </a:lnTo>
                  <a:lnTo>
                    <a:pt x="637" y="684"/>
                  </a:lnTo>
                  <a:lnTo>
                    <a:pt x="637" y="684"/>
                  </a:lnTo>
                  <a:lnTo>
                    <a:pt x="637" y="684"/>
                  </a:lnTo>
                  <a:lnTo>
                    <a:pt x="637" y="684"/>
                  </a:lnTo>
                  <a:lnTo>
                    <a:pt x="637" y="684"/>
                  </a:lnTo>
                  <a:lnTo>
                    <a:pt x="637" y="679"/>
                  </a:lnTo>
                  <a:lnTo>
                    <a:pt x="637" y="684"/>
                  </a:lnTo>
                  <a:lnTo>
                    <a:pt x="643" y="684"/>
                  </a:lnTo>
                  <a:lnTo>
                    <a:pt x="643" y="684"/>
                  </a:lnTo>
                  <a:lnTo>
                    <a:pt x="643" y="684"/>
                  </a:lnTo>
                  <a:lnTo>
                    <a:pt x="643" y="690"/>
                  </a:lnTo>
                  <a:lnTo>
                    <a:pt x="643" y="690"/>
                  </a:lnTo>
                  <a:lnTo>
                    <a:pt x="643" y="690"/>
                  </a:lnTo>
                  <a:lnTo>
                    <a:pt x="643" y="690"/>
                  </a:lnTo>
                  <a:lnTo>
                    <a:pt x="648" y="690"/>
                  </a:lnTo>
                  <a:lnTo>
                    <a:pt x="648" y="690"/>
                  </a:lnTo>
                  <a:lnTo>
                    <a:pt x="648" y="684"/>
                  </a:lnTo>
                  <a:lnTo>
                    <a:pt x="648" y="684"/>
                  </a:lnTo>
                  <a:lnTo>
                    <a:pt x="648" y="684"/>
                  </a:lnTo>
                  <a:lnTo>
                    <a:pt x="648" y="679"/>
                  </a:lnTo>
                  <a:lnTo>
                    <a:pt x="648" y="679"/>
                  </a:lnTo>
                  <a:lnTo>
                    <a:pt x="648" y="679"/>
                  </a:lnTo>
                  <a:lnTo>
                    <a:pt x="643" y="679"/>
                  </a:lnTo>
                  <a:lnTo>
                    <a:pt x="643" y="674"/>
                  </a:lnTo>
                  <a:lnTo>
                    <a:pt x="643" y="674"/>
                  </a:lnTo>
                  <a:lnTo>
                    <a:pt x="643" y="674"/>
                  </a:lnTo>
                  <a:lnTo>
                    <a:pt x="643" y="674"/>
                  </a:lnTo>
                  <a:lnTo>
                    <a:pt x="643" y="674"/>
                  </a:lnTo>
                  <a:lnTo>
                    <a:pt x="643" y="674"/>
                  </a:lnTo>
                  <a:lnTo>
                    <a:pt x="648" y="674"/>
                  </a:lnTo>
                  <a:lnTo>
                    <a:pt x="648" y="674"/>
                  </a:lnTo>
                  <a:lnTo>
                    <a:pt x="648" y="674"/>
                  </a:lnTo>
                  <a:lnTo>
                    <a:pt x="648" y="674"/>
                  </a:lnTo>
                  <a:lnTo>
                    <a:pt x="648" y="674"/>
                  </a:lnTo>
                  <a:lnTo>
                    <a:pt x="648" y="669"/>
                  </a:lnTo>
                  <a:lnTo>
                    <a:pt x="648" y="669"/>
                  </a:lnTo>
                  <a:lnTo>
                    <a:pt x="648" y="669"/>
                  </a:lnTo>
                  <a:lnTo>
                    <a:pt x="653" y="669"/>
                  </a:lnTo>
                  <a:lnTo>
                    <a:pt x="653" y="669"/>
                  </a:lnTo>
                  <a:lnTo>
                    <a:pt x="653" y="669"/>
                  </a:lnTo>
                  <a:lnTo>
                    <a:pt x="658" y="669"/>
                  </a:lnTo>
                  <a:lnTo>
                    <a:pt x="658" y="664"/>
                  </a:lnTo>
                  <a:lnTo>
                    <a:pt x="658" y="664"/>
                  </a:lnTo>
                  <a:lnTo>
                    <a:pt x="658" y="664"/>
                  </a:lnTo>
                  <a:lnTo>
                    <a:pt x="653" y="664"/>
                  </a:lnTo>
                  <a:lnTo>
                    <a:pt x="653" y="664"/>
                  </a:lnTo>
                  <a:lnTo>
                    <a:pt x="653" y="664"/>
                  </a:lnTo>
                  <a:lnTo>
                    <a:pt x="653" y="658"/>
                  </a:lnTo>
                  <a:lnTo>
                    <a:pt x="653" y="658"/>
                  </a:lnTo>
                  <a:lnTo>
                    <a:pt x="648" y="658"/>
                  </a:lnTo>
                  <a:lnTo>
                    <a:pt x="648" y="658"/>
                  </a:lnTo>
                  <a:lnTo>
                    <a:pt x="653" y="658"/>
                  </a:lnTo>
                  <a:lnTo>
                    <a:pt x="653" y="653"/>
                  </a:lnTo>
                  <a:lnTo>
                    <a:pt x="653" y="653"/>
                  </a:lnTo>
                  <a:lnTo>
                    <a:pt x="653" y="653"/>
                  </a:lnTo>
                  <a:lnTo>
                    <a:pt x="653" y="653"/>
                  </a:lnTo>
                  <a:lnTo>
                    <a:pt x="658" y="658"/>
                  </a:lnTo>
                  <a:lnTo>
                    <a:pt x="658" y="653"/>
                  </a:lnTo>
                  <a:lnTo>
                    <a:pt x="658" y="653"/>
                  </a:lnTo>
                  <a:lnTo>
                    <a:pt x="658" y="653"/>
                  </a:lnTo>
                  <a:lnTo>
                    <a:pt x="658" y="653"/>
                  </a:lnTo>
                  <a:lnTo>
                    <a:pt x="658" y="648"/>
                  </a:lnTo>
                  <a:lnTo>
                    <a:pt x="658" y="648"/>
                  </a:lnTo>
                  <a:lnTo>
                    <a:pt x="663" y="648"/>
                  </a:lnTo>
                  <a:lnTo>
                    <a:pt x="663" y="648"/>
                  </a:lnTo>
                  <a:lnTo>
                    <a:pt x="663" y="648"/>
                  </a:lnTo>
                  <a:lnTo>
                    <a:pt x="663" y="648"/>
                  </a:lnTo>
                  <a:lnTo>
                    <a:pt x="663" y="648"/>
                  </a:lnTo>
                  <a:lnTo>
                    <a:pt x="669" y="643"/>
                  </a:lnTo>
                  <a:lnTo>
                    <a:pt x="669" y="648"/>
                  </a:lnTo>
                  <a:lnTo>
                    <a:pt x="669" y="648"/>
                  </a:lnTo>
                  <a:lnTo>
                    <a:pt x="669" y="648"/>
                  </a:lnTo>
                  <a:lnTo>
                    <a:pt x="669" y="643"/>
                  </a:lnTo>
                  <a:lnTo>
                    <a:pt x="669" y="643"/>
                  </a:lnTo>
                  <a:lnTo>
                    <a:pt x="669" y="643"/>
                  </a:lnTo>
                  <a:lnTo>
                    <a:pt x="669" y="638"/>
                  </a:lnTo>
                  <a:lnTo>
                    <a:pt x="669" y="638"/>
                  </a:lnTo>
                  <a:lnTo>
                    <a:pt x="669" y="638"/>
                  </a:lnTo>
                  <a:lnTo>
                    <a:pt x="669" y="638"/>
                  </a:lnTo>
                  <a:lnTo>
                    <a:pt x="674" y="638"/>
                  </a:lnTo>
                  <a:lnTo>
                    <a:pt x="674" y="638"/>
                  </a:lnTo>
                  <a:lnTo>
                    <a:pt x="674" y="638"/>
                  </a:lnTo>
                  <a:lnTo>
                    <a:pt x="674" y="638"/>
                  </a:lnTo>
                  <a:lnTo>
                    <a:pt x="674" y="638"/>
                  </a:lnTo>
                  <a:lnTo>
                    <a:pt x="674" y="638"/>
                  </a:lnTo>
                  <a:lnTo>
                    <a:pt x="674" y="638"/>
                  </a:lnTo>
                  <a:lnTo>
                    <a:pt x="674" y="633"/>
                  </a:lnTo>
                  <a:lnTo>
                    <a:pt x="674" y="633"/>
                  </a:lnTo>
                  <a:lnTo>
                    <a:pt x="679" y="633"/>
                  </a:lnTo>
                  <a:lnTo>
                    <a:pt x="674" y="633"/>
                  </a:lnTo>
                  <a:lnTo>
                    <a:pt x="674" y="627"/>
                  </a:lnTo>
                  <a:lnTo>
                    <a:pt x="674" y="627"/>
                  </a:lnTo>
                  <a:lnTo>
                    <a:pt x="674" y="627"/>
                  </a:lnTo>
                  <a:lnTo>
                    <a:pt x="674" y="622"/>
                  </a:lnTo>
                  <a:lnTo>
                    <a:pt x="674" y="622"/>
                  </a:lnTo>
                  <a:lnTo>
                    <a:pt x="674" y="622"/>
                  </a:lnTo>
                  <a:lnTo>
                    <a:pt x="674" y="622"/>
                  </a:lnTo>
                  <a:lnTo>
                    <a:pt x="674" y="622"/>
                  </a:lnTo>
                  <a:lnTo>
                    <a:pt x="679" y="622"/>
                  </a:lnTo>
                  <a:lnTo>
                    <a:pt x="679" y="622"/>
                  </a:lnTo>
                  <a:lnTo>
                    <a:pt x="679" y="617"/>
                  </a:lnTo>
                  <a:lnTo>
                    <a:pt x="679" y="617"/>
                  </a:lnTo>
                  <a:lnTo>
                    <a:pt x="679" y="617"/>
                  </a:lnTo>
                  <a:lnTo>
                    <a:pt x="684" y="617"/>
                  </a:lnTo>
                  <a:lnTo>
                    <a:pt x="684" y="617"/>
                  </a:lnTo>
                  <a:lnTo>
                    <a:pt x="679" y="617"/>
                  </a:lnTo>
                  <a:lnTo>
                    <a:pt x="679" y="617"/>
                  </a:lnTo>
                  <a:lnTo>
                    <a:pt x="679" y="612"/>
                  </a:lnTo>
                  <a:lnTo>
                    <a:pt x="679" y="612"/>
                  </a:lnTo>
                  <a:lnTo>
                    <a:pt x="679" y="612"/>
                  </a:lnTo>
                  <a:lnTo>
                    <a:pt x="674" y="612"/>
                  </a:lnTo>
                  <a:lnTo>
                    <a:pt x="674" y="607"/>
                  </a:lnTo>
                  <a:lnTo>
                    <a:pt x="674" y="607"/>
                  </a:lnTo>
                  <a:lnTo>
                    <a:pt x="674" y="607"/>
                  </a:lnTo>
                  <a:lnTo>
                    <a:pt x="674" y="607"/>
                  </a:lnTo>
                  <a:lnTo>
                    <a:pt x="674" y="607"/>
                  </a:lnTo>
                  <a:lnTo>
                    <a:pt x="679" y="607"/>
                  </a:lnTo>
                  <a:lnTo>
                    <a:pt x="674" y="601"/>
                  </a:lnTo>
                  <a:lnTo>
                    <a:pt x="674" y="601"/>
                  </a:lnTo>
                  <a:lnTo>
                    <a:pt x="679" y="601"/>
                  </a:lnTo>
                  <a:lnTo>
                    <a:pt x="679" y="601"/>
                  </a:lnTo>
                  <a:lnTo>
                    <a:pt x="679" y="601"/>
                  </a:lnTo>
                  <a:lnTo>
                    <a:pt x="679" y="601"/>
                  </a:lnTo>
                  <a:lnTo>
                    <a:pt x="684" y="601"/>
                  </a:lnTo>
                  <a:lnTo>
                    <a:pt x="684" y="601"/>
                  </a:lnTo>
                  <a:lnTo>
                    <a:pt x="679" y="596"/>
                  </a:lnTo>
                  <a:lnTo>
                    <a:pt x="679" y="596"/>
                  </a:lnTo>
                  <a:lnTo>
                    <a:pt x="679" y="591"/>
                  </a:lnTo>
                  <a:lnTo>
                    <a:pt x="679" y="591"/>
                  </a:lnTo>
                  <a:lnTo>
                    <a:pt x="679" y="591"/>
                  </a:lnTo>
                  <a:lnTo>
                    <a:pt x="684" y="591"/>
                  </a:lnTo>
                  <a:lnTo>
                    <a:pt x="684" y="591"/>
                  </a:lnTo>
                  <a:lnTo>
                    <a:pt x="684" y="586"/>
                  </a:lnTo>
                  <a:lnTo>
                    <a:pt x="684" y="586"/>
                  </a:lnTo>
                  <a:lnTo>
                    <a:pt x="684" y="586"/>
                  </a:lnTo>
                  <a:lnTo>
                    <a:pt x="689" y="586"/>
                  </a:lnTo>
                  <a:lnTo>
                    <a:pt x="684" y="586"/>
                  </a:lnTo>
                  <a:lnTo>
                    <a:pt x="684" y="581"/>
                  </a:lnTo>
                  <a:lnTo>
                    <a:pt x="684" y="581"/>
                  </a:lnTo>
                  <a:lnTo>
                    <a:pt x="684" y="581"/>
                  </a:lnTo>
                  <a:lnTo>
                    <a:pt x="684" y="575"/>
                  </a:lnTo>
                  <a:lnTo>
                    <a:pt x="684" y="575"/>
                  </a:lnTo>
                  <a:lnTo>
                    <a:pt x="679" y="575"/>
                  </a:lnTo>
                  <a:lnTo>
                    <a:pt x="679" y="575"/>
                  </a:lnTo>
                  <a:lnTo>
                    <a:pt x="684" y="570"/>
                  </a:lnTo>
                  <a:lnTo>
                    <a:pt x="684" y="570"/>
                  </a:lnTo>
                  <a:lnTo>
                    <a:pt x="684" y="570"/>
                  </a:lnTo>
                  <a:lnTo>
                    <a:pt x="679" y="570"/>
                  </a:lnTo>
                  <a:lnTo>
                    <a:pt x="679" y="570"/>
                  </a:lnTo>
                  <a:lnTo>
                    <a:pt x="679" y="570"/>
                  </a:lnTo>
                  <a:lnTo>
                    <a:pt x="679" y="570"/>
                  </a:lnTo>
                  <a:lnTo>
                    <a:pt x="679" y="570"/>
                  </a:lnTo>
                  <a:lnTo>
                    <a:pt x="679" y="565"/>
                  </a:lnTo>
                  <a:lnTo>
                    <a:pt x="679" y="565"/>
                  </a:lnTo>
                  <a:lnTo>
                    <a:pt x="679" y="565"/>
                  </a:lnTo>
                  <a:lnTo>
                    <a:pt x="674" y="565"/>
                  </a:lnTo>
                  <a:lnTo>
                    <a:pt x="674" y="565"/>
                  </a:lnTo>
                  <a:lnTo>
                    <a:pt x="674" y="560"/>
                  </a:lnTo>
                  <a:lnTo>
                    <a:pt x="674" y="565"/>
                  </a:lnTo>
                  <a:lnTo>
                    <a:pt x="674" y="565"/>
                  </a:lnTo>
                  <a:lnTo>
                    <a:pt x="674" y="560"/>
                  </a:lnTo>
                  <a:lnTo>
                    <a:pt x="674" y="560"/>
                  </a:lnTo>
                  <a:lnTo>
                    <a:pt x="674" y="555"/>
                  </a:lnTo>
                  <a:lnTo>
                    <a:pt x="674" y="555"/>
                  </a:lnTo>
                  <a:lnTo>
                    <a:pt x="674" y="555"/>
                  </a:lnTo>
                  <a:lnTo>
                    <a:pt x="674" y="555"/>
                  </a:lnTo>
                  <a:lnTo>
                    <a:pt x="674" y="555"/>
                  </a:lnTo>
                  <a:lnTo>
                    <a:pt x="674" y="550"/>
                  </a:lnTo>
                  <a:lnTo>
                    <a:pt x="674" y="550"/>
                  </a:lnTo>
                  <a:lnTo>
                    <a:pt x="674" y="550"/>
                  </a:lnTo>
                  <a:lnTo>
                    <a:pt x="674" y="550"/>
                  </a:lnTo>
                  <a:lnTo>
                    <a:pt x="674" y="550"/>
                  </a:lnTo>
                  <a:lnTo>
                    <a:pt x="674" y="544"/>
                  </a:lnTo>
                  <a:lnTo>
                    <a:pt x="674" y="544"/>
                  </a:lnTo>
                  <a:lnTo>
                    <a:pt x="674" y="544"/>
                  </a:lnTo>
                  <a:lnTo>
                    <a:pt x="674" y="544"/>
                  </a:lnTo>
                  <a:lnTo>
                    <a:pt x="674" y="539"/>
                  </a:lnTo>
                  <a:lnTo>
                    <a:pt x="674" y="539"/>
                  </a:lnTo>
                  <a:lnTo>
                    <a:pt x="674" y="534"/>
                  </a:lnTo>
                  <a:lnTo>
                    <a:pt x="669" y="534"/>
                  </a:lnTo>
                  <a:lnTo>
                    <a:pt x="669" y="534"/>
                  </a:lnTo>
                  <a:lnTo>
                    <a:pt x="669" y="534"/>
                  </a:lnTo>
                  <a:lnTo>
                    <a:pt x="669" y="534"/>
                  </a:lnTo>
                  <a:lnTo>
                    <a:pt x="669" y="529"/>
                  </a:lnTo>
                  <a:lnTo>
                    <a:pt x="669" y="529"/>
                  </a:lnTo>
                  <a:lnTo>
                    <a:pt x="669" y="529"/>
                  </a:lnTo>
                  <a:lnTo>
                    <a:pt x="669" y="529"/>
                  </a:lnTo>
                  <a:lnTo>
                    <a:pt x="674" y="529"/>
                  </a:lnTo>
                  <a:lnTo>
                    <a:pt x="674" y="529"/>
                  </a:lnTo>
                  <a:lnTo>
                    <a:pt x="674" y="524"/>
                  </a:lnTo>
                  <a:lnTo>
                    <a:pt x="674" y="524"/>
                  </a:lnTo>
                  <a:lnTo>
                    <a:pt x="674" y="524"/>
                  </a:lnTo>
                  <a:lnTo>
                    <a:pt x="674" y="524"/>
                  </a:lnTo>
                  <a:lnTo>
                    <a:pt x="674" y="524"/>
                  </a:lnTo>
                  <a:lnTo>
                    <a:pt x="674" y="524"/>
                  </a:lnTo>
                  <a:lnTo>
                    <a:pt x="674" y="524"/>
                  </a:lnTo>
                  <a:lnTo>
                    <a:pt x="674" y="524"/>
                  </a:lnTo>
                  <a:lnTo>
                    <a:pt x="674" y="518"/>
                  </a:lnTo>
                  <a:lnTo>
                    <a:pt x="674" y="518"/>
                  </a:lnTo>
                  <a:lnTo>
                    <a:pt x="674" y="518"/>
                  </a:lnTo>
                  <a:lnTo>
                    <a:pt x="674" y="513"/>
                  </a:lnTo>
                  <a:lnTo>
                    <a:pt x="674" y="513"/>
                  </a:lnTo>
                  <a:lnTo>
                    <a:pt x="669" y="513"/>
                  </a:lnTo>
                  <a:lnTo>
                    <a:pt x="669" y="508"/>
                  </a:lnTo>
                  <a:lnTo>
                    <a:pt x="669" y="508"/>
                  </a:lnTo>
                  <a:lnTo>
                    <a:pt x="669" y="508"/>
                  </a:lnTo>
                  <a:lnTo>
                    <a:pt x="669" y="508"/>
                  </a:lnTo>
                  <a:lnTo>
                    <a:pt x="669" y="508"/>
                  </a:lnTo>
                  <a:lnTo>
                    <a:pt x="669" y="508"/>
                  </a:lnTo>
                  <a:lnTo>
                    <a:pt x="669" y="508"/>
                  </a:lnTo>
                  <a:lnTo>
                    <a:pt x="669" y="503"/>
                  </a:lnTo>
                  <a:lnTo>
                    <a:pt x="669" y="503"/>
                  </a:lnTo>
                  <a:lnTo>
                    <a:pt x="674" y="503"/>
                  </a:lnTo>
                  <a:lnTo>
                    <a:pt x="674" y="498"/>
                  </a:lnTo>
                  <a:lnTo>
                    <a:pt x="674" y="498"/>
                  </a:lnTo>
                  <a:lnTo>
                    <a:pt x="674" y="498"/>
                  </a:lnTo>
                  <a:lnTo>
                    <a:pt x="674" y="492"/>
                  </a:lnTo>
                  <a:lnTo>
                    <a:pt x="674" y="492"/>
                  </a:lnTo>
                  <a:lnTo>
                    <a:pt x="674" y="492"/>
                  </a:lnTo>
                  <a:lnTo>
                    <a:pt x="674" y="492"/>
                  </a:lnTo>
                  <a:lnTo>
                    <a:pt x="679" y="492"/>
                  </a:lnTo>
                  <a:lnTo>
                    <a:pt x="679" y="492"/>
                  </a:lnTo>
                  <a:lnTo>
                    <a:pt x="679" y="492"/>
                  </a:lnTo>
                  <a:lnTo>
                    <a:pt x="679" y="492"/>
                  </a:lnTo>
                  <a:lnTo>
                    <a:pt x="679" y="492"/>
                  </a:lnTo>
                  <a:lnTo>
                    <a:pt x="679" y="487"/>
                  </a:lnTo>
                  <a:lnTo>
                    <a:pt x="679" y="487"/>
                  </a:lnTo>
                  <a:lnTo>
                    <a:pt x="679" y="487"/>
                  </a:lnTo>
                  <a:lnTo>
                    <a:pt x="684" y="487"/>
                  </a:lnTo>
                  <a:lnTo>
                    <a:pt x="684" y="487"/>
                  </a:lnTo>
                  <a:lnTo>
                    <a:pt x="684" y="482"/>
                  </a:lnTo>
                  <a:lnTo>
                    <a:pt x="684" y="482"/>
                  </a:lnTo>
                  <a:lnTo>
                    <a:pt x="684" y="482"/>
                  </a:lnTo>
                  <a:lnTo>
                    <a:pt x="679" y="482"/>
                  </a:lnTo>
                  <a:lnTo>
                    <a:pt x="679" y="482"/>
                  </a:lnTo>
                  <a:lnTo>
                    <a:pt x="679" y="477"/>
                  </a:lnTo>
                  <a:lnTo>
                    <a:pt x="679" y="477"/>
                  </a:lnTo>
                  <a:lnTo>
                    <a:pt x="679" y="477"/>
                  </a:lnTo>
                  <a:lnTo>
                    <a:pt x="679" y="477"/>
                  </a:lnTo>
                  <a:lnTo>
                    <a:pt x="679" y="472"/>
                  </a:lnTo>
                  <a:lnTo>
                    <a:pt x="679" y="472"/>
                  </a:lnTo>
                  <a:lnTo>
                    <a:pt x="674" y="472"/>
                  </a:lnTo>
                  <a:lnTo>
                    <a:pt x="674" y="472"/>
                  </a:lnTo>
                  <a:lnTo>
                    <a:pt x="674" y="472"/>
                  </a:lnTo>
                  <a:lnTo>
                    <a:pt x="674" y="472"/>
                  </a:lnTo>
                  <a:lnTo>
                    <a:pt x="674" y="472"/>
                  </a:lnTo>
                  <a:lnTo>
                    <a:pt x="669" y="472"/>
                  </a:lnTo>
                  <a:lnTo>
                    <a:pt x="669" y="472"/>
                  </a:lnTo>
                  <a:lnTo>
                    <a:pt x="669" y="467"/>
                  </a:lnTo>
                  <a:lnTo>
                    <a:pt x="669" y="467"/>
                  </a:lnTo>
                  <a:lnTo>
                    <a:pt x="669" y="467"/>
                  </a:lnTo>
                  <a:lnTo>
                    <a:pt x="663" y="467"/>
                  </a:lnTo>
                  <a:lnTo>
                    <a:pt x="663" y="467"/>
                  </a:lnTo>
                  <a:lnTo>
                    <a:pt x="663" y="467"/>
                  </a:lnTo>
                  <a:lnTo>
                    <a:pt x="663" y="461"/>
                  </a:lnTo>
                  <a:lnTo>
                    <a:pt x="663" y="461"/>
                  </a:lnTo>
                  <a:lnTo>
                    <a:pt x="658" y="461"/>
                  </a:lnTo>
                  <a:lnTo>
                    <a:pt x="658" y="461"/>
                  </a:lnTo>
                  <a:lnTo>
                    <a:pt x="658" y="456"/>
                  </a:lnTo>
                  <a:lnTo>
                    <a:pt x="658" y="456"/>
                  </a:lnTo>
                  <a:lnTo>
                    <a:pt x="658" y="456"/>
                  </a:lnTo>
                  <a:lnTo>
                    <a:pt x="658" y="456"/>
                  </a:lnTo>
                  <a:lnTo>
                    <a:pt x="658" y="456"/>
                  </a:lnTo>
                  <a:lnTo>
                    <a:pt x="658" y="451"/>
                  </a:lnTo>
                  <a:lnTo>
                    <a:pt x="658" y="451"/>
                  </a:lnTo>
                  <a:lnTo>
                    <a:pt x="658" y="451"/>
                  </a:lnTo>
                  <a:lnTo>
                    <a:pt x="658" y="446"/>
                  </a:lnTo>
                  <a:lnTo>
                    <a:pt x="658" y="446"/>
                  </a:lnTo>
                  <a:lnTo>
                    <a:pt x="658" y="446"/>
                  </a:lnTo>
                  <a:lnTo>
                    <a:pt x="658" y="446"/>
                  </a:lnTo>
                  <a:lnTo>
                    <a:pt x="663" y="441"/>
                  </a:lnTo>
                  <a:lnTo>
                    <a:pt x="663" y="446"/>
                  </a:lnTo>
                  <a:lnTo>
                    <a:pt x="663" y="446"/>
                  </a:lnTo>
                  <a:lnTo>
                    <a:pt x="669" y="446"/>
                  </a:lnTo>
                  <a:lnTo>
                    <a:pt x="669" y="446"/>
                  </a:lnTo>
                  <a:lnTo>
                    <a:pt x="669" y="446"/>
                  </a:lnTo>
                  <a:lnTo>
                    <a:pt x="669" y="446"/>
                  </a:lnTo>
                  <a:lnTo>
                    <a:pt x="674" y="446"/>
                  </a:lnTo>
                  <a:lnTo>
                    <a:pt x="674" y="446"/>
                  </a:lnTo>
                  <a:lnTo>
                    <a:pt x="674" y="446"/>
                  </a:lnTo>
                  <a:lnTo>
                    <a:pt x="674" y="446"/>
                  </a:lnTo>
                  <a:lnTo>
                    <a:pt x="674" y="446"/>
                  </a:lnTo>
                  <a:lnTo>
                    <a:pt x="679" y="446"/>
                  </a:lnTo>
                  <a:lnTo>
                    <a:pt x="679" y="451"/>
                  </a:lnTo>
                  <a:lnTo>
                    <a:pt x="679" y="451"/>
                  </a:lnTo>
                  <a:lnTo>
                    <a:pt x="679" y="451"/>
                  </a:lnTo>
                  <a:lnTo>
                    <a:pt x="684" y="451"/>
                  </a:lnTo>
                  <a:lnTo>
                    <a:pt x="684" y="451"/>
                  </a:lnTo>
                  <a:lnTo>
                    <a:pt x="684" y="451"/>
                  </a:lnTo>
                  <a:lnTo>
                    <a:pt x="684" y="451"/>
                  </a:lnTo>
                  <a:lnTo>
                    <a:pt x="689" y="451"/>
                  </a:lnTo>
                  <a:lnTo>
                    <a:pt x="689" y="451"/>
                  </a:lnTo>
                  <a:lnTo>
                    <a:pt x="689" y="451"/>
                  </a:lnTo>
                  <a:lnTo>
                    <a:pt x="689" y="451"/>
                  </a:lnTo>
                  <a:lnTo>
                    <a:pt x="689" y="451"/>
                  </a:lnTo>
                  <a:lnTo>
                    <a:pt x="694" y="451"/>
                  </a:lnTo>
                  <a:lnTo>
                    <a:pt x="694" y="456"/>
                  </a:lnTo>
                  <a:lnTo>
                    <a:pt x="694" y="456"/>
                  </a:lnTo>
                  <a:lnTo>
                    <a:pt x="694" y="456"/>
                  </a:lnTo>
                  <a:lnTo>
                    <a:pt x="700" y="456"/>
                  </a:lnTo>
                  <a:lnTo>
                    <a:pt x="700" y="451"/>
                  </a:lnTo>
                  <a:lnTo>
                    <a:pt x="700" y="451"/>
                  </a:lnTo>
                  <a:lnTo>
                    <a:pt x="700" y="451"/>
                  </a:lnTo>
                  <a:lnTo>
                    <a:pt x="705" y="451"/>
                  </a:lnTo>
                  <a:lnTo>
                    <a:pt x="705" y="451"/>
                  </a:lnTo>
                  <a:lnTo>
                    <a:pt x="705" y="451"/>
                  </a:lnTo>
                  <a:lnTo>
                    <a:pt x="705" y="451"/>
                  </a:lnTo>
                  <a:lnTo>
                    <a:pt x="705" y="446"/>
                  </a:lnTo>
                  <a:lnTo>
                    <a:pt x="710" y="446"/>
                  </a:lnTo>
                  <a:lnTo>
                    <a:pt x="710" y="446"/>
                  </a:lnTo>
                  <a:lnTo>
                    <a:pt x="715" y="451"/>
                  </a:lnTo>
                  <a:lnTo>
                    <a:pt x="715" y="451"/>
                  </a:lnTo>
                  <a:lnTo>
                    <a:pt x="715" y="446"/>
                  </a:lnTo>
                  <a:lnTo>
                    <a:pt x="715" y="446"/>
                  </a:lnTo>
                  <a:lnTo>
                    <a:pt x="715" y="446"/>
                  </a:lnTo>
                  <a:lnTo>
                    <a:pt x="715" y="446"/>
                  </a:lnTo>
                  <a:lnTo>
                    <a:pt x="720" y="446"/>
                  </a:lnTo>
                  <a:lnTo>
                    <a:pt x="720" y="446"/>
                  </a:lnTo>
                  <a:lnTo>
                    <a:pt x="720" y="446"/>
                  </a:lnTo>
                  <a:lnTo>
                    <a:pt x="720" y="446"/>
                  </a:lnTo>
                  <a:lnTo>
                    <a:pt x="726" y="446"/>
                  </a:lnTo>
                  <a:lnTo>
                    <a:pt x="726" y="446"/>
                  </a:lnTo>
                  <a:lnTo>
                    <a:pt x="726" y="441"/>
                  </a:lnTo>
                  <a:lnTo>
                    <a:pt x="726" y="441"/>
                  </a:lnTo>
                  <a:lnTo>
                    <a:pt x="726" y="441"/>
                  </a:lnTo>
                  <a:lnTo>
                    <a:pt x="731" y="441"/>
                  </a:lnTo>
                  <a:lnTo>
                    <a:pt x="731" y="441"/>
                  </a:lnTo>
                  <a:lnTo>
                    <a:pt x="731" y="441"/>
                  </a:lnTo>
                  <a:lnTo>
                    <a:pt x="736" y="441"/>
                  </a:lnTo>
                  <a:lnTo>
                    <a:pt x="736" y="441"/>
                  </a:lnTo>
                  <a:lnTo>
                    <a:pt x="736" y="441"/>
                  </a:lnTo>
                  <a:lnTo>
                    <a:pt x="736" y="441"/>
                  </a:lnTo>
                  <a:lnTo>
                    <a:pt x="741" y="435"/>
                  </a:lnTo>
                  <a:lnTo>
                    <a:pt x="741" y="435"/>
                  </a:lnTo>
                  <a:lnTo>
                    <a:pt x="741" y="435"/>
                  </a:lnTo>
                  <a:lnTo>
                    <a:pt x="741" y="435"/>
                  </a:lnTo>
                  <a:lnTo>
                    <a:pt x="741" y="430"/>
                  </a:lnTo>
                  <a:lnTo>
                    <a:pt x="741" y="430"/>
                  </a:lnTo>
                  <a:lnTo>
                    <a:pt x="741" y="430"/>
                  </a:lnTo>
                  <a:lnTo>
                    <a:pt x="741" y="430"/>
                  </a:lnTo>
                  <a:lnTo>
                    <a:pt x="741" y="425"/>
                  </a:lnTo>
                  <a:lnTo>
                    <a:pt x="746" y="425"/>
                  </a:lnTo>
                  <a:lnTo>
                    <a:pt x="746" y="425"/>
                  </a:lnTo>
                  <a:lnTo>
                    <a:pt x="746" y="425"/>
                  </a:lnTo>
                  <a:lnTo>
                    <a:pt x="746" y="425"/>
                  </a:lnTo>
                  <a:lnTo>
                    <a:pt x="751" y="420"/>
                  </a:lnTo>
                  <a:lnTo>
                    <a:pt x="751" y="420"/>
                  </a:lnTo>
                  <a:lnTo>
                    <a:pt x="751" y="420"/>
                  </a:lnTo>
                  <a:lnTo>
                    <a:pt x="751" y="415"/>
                  </a:lnTo>
                  <a:lnTo>
                    <a:pt x="751" y="415"/>
                  </a:lnTo>
                  <a:lnTo>
                    <a:pt x="751" y="415"/>
                  </a:lnTo>
                  <a:lnTo>
                    <a:pt x="751" y="415"/>
                  </a:lnTo>
                  <a:lnTo>
                    <a:pt x="751" y="409"/>
                  </a:lnTo>
                  <a:lnTo>
                    <a:pt x="751" y="409"/>
                  </a:lnTo>
                  <a:lnTo>
                    <a:pt x="751" y="409"/>
                  </a:lnTo>
                  <a:lnTo>
                    <a:pt x="751" y="409"/>
                  </a:lnTo>
                  <a:lnTo>
                    <a:pt x="751" y="404"/>
                  </a:lnTo>
                  <a:lnTo>
                    <a:pt x="746" y="404"/>
                  </a:lnTo>
                  <a:lnTo>
                    <a:pt x="746" y="404"/>
                  </a:lnTo>
                  <a:lnTo>
                    <a:pt x="746" y="399"/>
                  </a:lnTo>
                  <a:lnTo>
                    <a:pt x="746" y="399"/>
                  </a:lnTo>
                  <a:lnTo>
                    <a:pt x="746" y="399"/>
                  </a:lnTo>
                  <a:lnTo>
                    <a:pt x="741" y="399"/>
                  </a:lnTo>
                  <a:lnTo>
                    <a:pt x="741" y="399"/>
                  </a:lnTo>
                  <a:lnTo>
                    <a:pt x="741" y="394"/>
                  </a:lnTo>
                  <a:lnTo>
                    <a:pt x="741" y="394"/>
                  </a:lnTo>
                  <a:lnTo>
                    <a:pt x="741" y="394"/>
                  </a:lnTo>
                  <a:lnTo>
                    <a:pt x="741" y="394"/>
                  </a:lnTo>
                  <a:lnTo>
                    <a:pt x="736" y="394"/>
                  </a:lnTo>
                  <a:lnTo>
                    <a:pt x="736" y="394"/>
                  </a:lnTo>
                  <a:lnTo>
                    <a:pt x="736" y="394"/>
                  </a:lnTo>
                  <a:lnTo>
                    <a:pt x="731" y="394"/>
                  </a:lnTo>
                  <a:lnTo>
                    <a:pt x="731" y="394"/>
                  </a:lnTo>
                  <a:lnTo>
                    <a:pt x="731" y="394"/>
                  </a:lnTo>
                  <a:lnTo>
                    <a:pt x="731" y="389"/>
                  </a:lnTo>
                  <a:lnTo>
                    <a:pt x="731" y="389"/>
                  </a:lnTo>
                  <a:lnTo>
                    <a:pt x="726" y="389"/>
                  </a:lnTo>
                  <a:lnTo>
                    <a:pt x="726" y="389"/>
                  </a:lnTo>
                  <a:lnTo>
                    <a:pt x="726" y="384"/>
                  </a:lnTo>
                  <a:lnTo>
                    <a:pt x="726" y="384"/>
                  </a:lnTo>
                  <a:lnTo>
                    <a:pt x="726" y="384"/>
                  </a:lnTo>
                  <a:lnTo>
                    <a:pt x="726" y="378"/>
                  </a:lnTo>
                  <a:lnTo>
                    <a:pt x="726" y="378"/>
                  </a:lnTo>
                  <a:lnTo>
                    <a:pt x="731" y="378"/>
                  </a:lnTo>
                  <a:lnTo>
                    <a:pt x="731" y="378"/>
                  </a:lnTo>
                  <a:lnTo>
                    <a:pt x="731" y="373"/>
                  </a:lnTo>
                  <a:lnTo>
                    <a:pt x="731" y="373"/>
                  </a:lnTo>
                  <a:lnTo>
                    <a:pt x="731" y="373"/>
                  </a:lnTo>
                  <a:lnTo>
                    <a:pt x="736" y="373"/>
                  </a:lnTo>
                  <a:lnTo>
                    <a:pt x="731" y="373"/>
                  </a:lnTo>
                  <a:lnTo>
                    <a:pt x="731" y="368"/>
                  </a:lnTo>
                  <a:lnTo>
                    <a:pt x="731" y="368"/>
                  </a:lnTo>
                  <a:lnTo>
                    <a:pt x="731" y="368"/>
                  </a:lnTo>
                  <a:lnTo>
                    <a:pt x="731" y="368"/>
                  </a:lnTo>
                  <a:lnTo>
                    <a:pt x="731" y="363"/>
                  </a:lnTo>
                  <a:lnTo>
                    <a:pt x="731" y="363"/>
                  </a:lnTo>
                  <a:lnTo>
                    <a:pt x="731" y="363"/>
                  </a:lnTo>
                  <a:lnTo>
                    <a:pt x="731" y="358"/>
                  </a:lnTo>
                  <a:lnTo>
                    <a:pt x="731" y="358"/>
                  </a:lnTo>
                  <a:lnTo>
                    <a:pt x="731" y="358"/>
                  </a:lnTo>
                  <a:lnTo>
                    <a:pt x="731" y="358"/>
                  </a:lnTo>
                  <a:lnTo>
                    <a:pt x="731" y="358"/>
                  </a:lnTo>
                  <a:lnTo>
                    <a:pt x="731" y="352"/>
                  </a:lnTo>
                  <a:lnTo>
                    <a:pt x="731" y="352"/>
                  </a:lnTo>
                  <a:lnTo>
                    <a:pt x="731" y="352"/>
                  </a:lnTo>
                  <a:lnTo>
                    <a:pt x="726" y="352"/>
                  </a:lnTo>
                  <a:lnTo>
                    <a:pt x="726" y="352"/>
                  </a:lnTo>
                  <a:lnTo>
                    <a:pt x="726" y="347"/>
                  </a:lnTo>
                  <a:lnTo>
                    <a:pt x="726" y="347"/>
                  </a:lnTo>
                  <a:lnTo>
                    <a:pt x="726" y="347"/>
                  </a:lnTo>
                  <a:lnTo>
                    <a:pt x="731" y="342"/>
                  </a:lnTo>
                  <a:lnTo>
                    <a:pt x="731" y="342"/>
                  </a:lnTo>
                  <a:lnTo>
                    <a:pt x="731" y="342"/>
                  </a:lnTo>
                  <a:lnTo>
                    <a:pt x="736" y="342"/>
                  </a:lnTo>
                  <a:lnTo>
                    <a:pt x="736" y="342"/>
                  </a:lnTo>
                  <a:lnTo>
                    <a:pt x="736" y="337"/>
                  </a:lnTo>
                  <a:lnTo>
                    <a:pt x="736" y="337"/>
                  </a:lnTo>
                  <a:lnTo>
                    <a:pt x="741" y="337"/>
                  </a:lnTo>
                  <a:lnTo>
                    <a:pt x="741" y="337"/>
                  </a:lnTo>
                  <a:lnTo>
                    <a:pt x="741" y="337"/>
                  </a:lnTo>
                  <a:lnTo>
                    <a:pt x="741" y="337"/>
                  </a:lnTo>
                  <a:lnTo>
                    <a:pt x="741" y="337"/>
                  </a:lnTo>
                  <a:lnTo>
                    <a:pt x="746" y="337"/>
                  </a:lnTo>
                  <a:lnTo>
                    <a:pt x="746" y="332"/>
                  </a:lnTo>
                  <a:lnTo>
                    <a:pt x="746" y="332"/>
                  </a:lnTo>
                  <a:lnTo>
                    <a:pt x="746" y="332"/>
                  </a:lnTo>
                  <a:lnTo>
                    <a:pt x="746" y="326"/>
                  </a:lnTo>
                  <a:lnTo>
                    <a:pt x="746" y="326"/>
                  </a:lnTo>
                  <a:lnTo>
                    <a:pt x="746" y="326"/>
                  </a:lnTo>
                  <a:lnTo>
                    <a:pt x="746" y="326"/>
                  </a:lnTo>
                  <a:lnTo>
                    <a:pt x="746" y="321"/>
                  </a:lnTo>
                  <a:lnTo>
                    <a:pt x="746" y="321"/>
                  </a:lnTo>
                  <a:lnTo>
                    <a:pt x="746" y="321"/>
                  </a:lnTo>
                  <a:lnTo>
                    <a:pt x="746" y="316"/>
                  </a:lnTo>
                  <a:lnTo>
                    <a:pt x="741" y="316"/>
                  </a:lnTo>
                  <a:lnTo>
                    <a:pt x="741" y="316"/>
                  </a:lnTo>
                  <a:lnTo>
                    <a:pt x="741" y="311"/>
                  </a:lnTo>
                  <a:lnTo>
                    <a:pt x="746" y="311"/>
                  </a:lnTo>
                  <a:lnTo>
                    <a:pt x="746" y="311"/>
                  </a:lnTo>
                  <a:lnTo>
                    <a:pt x="746" y="311"/>
                  </a:lnTo>
                  <a:lnTo>
                    <a:pt x="751" y="311"/>
                  </a:lnTo>
                  <a:lnTo>
                    <a:pt x="751" y="311"/>
                  </a:lnTo>
                  <a:lnTo>
                    <a:pt x="751" y="311"/>
                  </a:lnTo>
                  <a:lnTo>
                    <a:pt x="751" y="306"/>
                  </a:lnTo>
                  <a:lnTo>
                    <a:pt x="751" y="306"/>
                  </a:lnTo>
                  <a:lnTo>
                    <a:pt x="751" y="301"/>
                  </a:lnTo>
                  <a:lnTo>
                    <a:pt x="751" y="301"/>
                  </a:lnTo>
                  <a:lnTo>
                    <a:pt x="751" y="301"/>
                  </a:lnTo>
                  <a:lnTo>
                    <a:pt x="751" y="301"/>
                  </a:lnTo>
                  <a:lnTo>
                    <a:pt x="751" y="295"/>
                  </a:lnTo>
                  <a:lnTo>
                    <a:pt x="746" y="295"/>
                  </a:lnTo>
                  <a:lnTo>
                    <a:pt x="746" y="295"/>
                  </a:lnTo>
                  <a:lnTo>
                    <a:pt x="746" y="290"/>
                  </a:lnTo>
                  <a:lnTo>
                    <a:pt x="746" y="290"/>
                  </a:lnTo>
                  <a:lnTo>
                    <a:pt x="746" y="290"/>
                  </a:lnTo>
                  <a:lnTo>
                    <a:pt x="746" y="290"/>
                  </a:lnTo>
                  <a:lnTo>
                    <a:pt x="746" y="285"/>
                  </a:lnTo>
                  <a:lnTo>
                    <a:pt x="746" y="285"/>
                  </a:lnTo>
                  <a:lnTo>
                    <a:pt x="746" y="285"/>
                  </a:lnTo>
                  <a:lnTo>
                    <a:pt x="746" y="285"/>
                  </a:lnTo>
                  <a:lnTo>
                    <a:pt x="741" y="285"/>
                  </a:lnTo>
                  <a:lnTo>
                    <a:pt x="741" y="280"/>
                  </a:lnTo>
                  <a:lnTo>
                    <a:pt x="741" y="280"/>
                  </a:lnTo>
                  <a:lnTo>
                    <a:pt x="741" y="280"/>
                  </a:lnTo>
                  <a:lnTo>
                    <a:pt x="741" y="280"/>
                  </a:lnTo>
                  <a:lnTo>
                    <a:pt x="741" y="275"/>
                  </a:lnTo>
                  <a:lnTo>
                    <a:pt x="741" y="275"/>
                  </a:lnTo>
                  <a:lnTo>
                    <a:pt x="746" y="275"/>
                  </a:lnTo>
                  <a:lnTo>
                    <a:pt x="746" y="275"/>
                  </a:lnTo>
                  <a:lnTo>
                    <a:pt x="746" y="275"/>
                  </a:lnTo>
                  <a:lnTo>
                    <a:pt x="746" y="275"/>
                  </a:lnTo>
                  <a:lnTo>
                    <a:pt x="746" y="275"/>
                  </a:lnTo>
                  <a:lnTo>
                    <a:pt x="746" y="269"/>
                  </a:lnTo>
                  <a:lnTo>
                    <a:pt x="746" y="269"/>
                  </a:lnTo>
                  <a:lnTo>
                    <a:pt x="746" y="269"/>
                  </a:lnTo>
                  <a:lnTo>
                    <a:pt x="746" y="264"/>
                  </a:lnTo>
                  <a:lnTo>
                    <a:pt x="746" y="264"/>
                  </a:lnTo>
                  <a:lnTo>
                    <a:pt x="746" y="264"/>
                  </a:lnTo>
                  <a:lnTo>
                    <a:pt x="741" y="264"/>
                  </a:lnTo>
                  <a:lnTo>
                    <a:pt x="741" y="259"/>
                  </a:lnTo>
                  <a:lnTo>
                    <a:pt x="741" y="259"/>
                  </a:lnTo>
                  <a:lnTo>
                    <a:pt x="741" y="259"/>
                  </a:lnTo>
                  <a:lnTo>
                    <a:pt x="741" y="259"/>
                  </a:lnTo>
                  <a:lnTo>
                    <a:pt x="741" y="254"/>
                  </a:lnTo>
                  <a:lnTo>
                    <a:pt x="741" y="254"/>
                  </a:lnTo>
                  <a:lnTo>
                    <a:pt x="741" y="249"/>
                  </a:lnTo>
                  <a:lnTo>
                    <a:pt x="741" y="249"/>
                  </a:lnTo>
                  <a:lnTo>
                    <a:pt x="736" y="249"/>
                  </a:lnTo>
                  <a:lnTo>
                    <a:pt x="736" y="249"/>
                  </a:lnTo>
                  <a:lnTo>
                    <a:pt x="736" y="244"/>
                  </a:lnTo>
                  <a:lnTo>
                    <a:pt x="736" y="244"/>
                  </a:lnTo>
                  <a:lnTo>
                    <a:pt x="736" y="244"/>
                  </a:lnTo>
                  <a:lnTo>
                    <a:pt x="736" y="244"/>
                  </a:lnTo>
                  <a:lnTo>
                    <a:pt x="736" y="244"/>
                  </a:lnTo>
                  <a:lnTo>
                    <a:pt x="736" y="244"/>
                  </a:lnTo>
                  <a:lnTo>
                    <a:pt x="731" y="244"/>
                  </a:lnTo>
                  <a:lnTo>
                    <a:pt x="731" y="238"/>
                  </a:lnTo>
                  <a:lnTo>
                    <a:pt x="731" y="238"/>
                  </a:lnTo>
                  <a:lnTo>
                    <a:pt x="736" y="238"/>
                  </a:lnTo>
                  <a:lnTo>
                    <a:pt x="736" y="233"/>
                  </a:lnTo>
                  <a:lnTo>
                    <a:pt x="731" y="233"/>
                  </a:lnTo>
                  <a:lnTo>
                    <a:pt x="731" y="233"/>
                  </a:lnTo>
                  <a:lnTo>
                    <a:pt x="736" y="233"/>
                  </a:lnTo>
                  <a:lnTo>
                    <a:pt x="736" y="228"/>
                  </a:lnTo>
                  <a:lnTo>
                    <a:pt x="731" y="228"/>
                  </a:lnTo>
                  <a:lnTo>
                    <a:pt x="731" y="228"/>
                  </a:lnTo>
                  <a:lnTo>
                    <a:pt x="731" y="228"/>
                  </a:lnTo>
                  <a:lnTo>
                    <a:pt x="731" y="228"/>
                  </a:lnTo>
                  <a:lnTo>
                    <a:pt x="736" y="228"/>
                  </a:lnTo>
                  <a:lnTo>
                    <a:pt x="736" y="223"/>
                  </a:lnTo>
                  <a:lnTo>
                    <a:pt x="731" y="223"/>
                  </a:lnTo>
                  <a:lnTo>
                    <a:pt x="731" y="223"/>
                  </a:lnTo>
                  <a:lnTo>
                    <a:pt x="736" y="223"/>
                  </a:lnTo>
                  <a:lnTo>
                    <a:pt x="736" y="223"/>
                  </a:lnTo>
                  <a:lnTo>
                    <a:pt x="736" y="223"/>
                  </a:lnTo>
                  <a:lnTo>
                    <a:pt x="736" y="218"/>
                  </a:lnTo>
                  <a:lnTo>
                    <a:pt x="736" y="218"/>
                  </a:lnTo>
                  <a:lnTo>
                    <a:pt x="736" y="218"/>
                  </a:lnTo>
                  <a:lnTo>
                    <a:pt x="736" y="212"/>
                  </a:lnTo>
                  <a:lnTo>
                    <a:pt x="736" y="212"/>
                  </a:lnTo>
                  <a:lnTo>
                    <a:pt x="731" y="212"/>
                  </a:lnTo>
                  <a:lnTo>
                    <a:pt x="736" y="212"/>
                  </a:lnTo>
                  <a:lnTo>
                    <a:pt x="736" y="212"/>
                  </a:lnTo>
                  <a:lnTo>
                    <a:pt x="731" y="207"/>
                  </a:lnTo>
                  <a:lnTo>
                    <a:pt x="731" y="207"/>
                  </a:lnTo>
                  <a:lnTo>
                    <a:pt x="736" y="207"/>
                  </a:lnTo>
                  <a:lnTo>
                    <a:pt x="736" y="207"/>
                  </a:lnTo>
                  <a:lnTo>
                    <a:pt x="736" y="207"/>
                  </a:lnTo>
                  <a:lnTo>
                    <a:pt x="736" y="207"/>
                  </a:lnTo>
                  <a:lnTo>
                    <a:pt x="736" y="207"/>
                  </a:lnTo>
                  <a:lnTo>
                    <a:pt x="736" y="202"/>
                  </a:lnTo>
                  <a:lnTo>
                    <a:pt x="736" y="202"/>
                  </a:lnTo>
                  <a:lnTo>
                    <a:pt x="736" y="202"/>
                  </a:lnTo>
                  <a:lnTo>
                    <a:pt x="736" y="202"/>
                  </a:lnTo>
                  <a:lnTo>
                    <a:pt x="736" y="202"/>
                  </a:lnTo>
                  <a:lnTo>
                    <a:pt x="736" y="197"/>
                  </a:lnTo>
                  <a:lnTo>
                    <a:pt x="736" y="197"/>
                  </a:lnTo>
                  <a:lnTo>
                    <a:pt x="736" y="197"/>
                  </a:lnTo>
                  <a:lnTo>
                    <a:pt x="736" y="197"/>
                  </a:lnTo>
                  <a:lnTo>
                    <a:pt x="736" y="197"/>
                  </a:lnTo>
                  <a:lnTo>
                    <a:pt x="736" y="192"/>
                  </a:lnTo>
                  <a:lnTo>
                    <a:pt x="736" y="192"/>
                  </a:lnTo>
                  <a:lnTo>
                    <a:pt x="736" y="192"/>
                  </a:lnTo>
                  <a:lnTo>
                    <a:pt x="736" y="192"/>
                  </a:lnTo>
                  <a:lnTo>
                    <a:pt x="736" y="186"/>
                  </a:lnTo>
                  <a:lnTo>
                    <a:pt x="736" y="186"/>
                  </a:lnTo>
                  <a:lnTo>
                    <a:pt x="736" y="186"/>
                  </a:lnTo>
                  <a:lnTo>
                    <a:pt x="736" y="186"/>
                  </a:lnTo>
                  <a:lnTo>
                    <a:pt x="736" y="186"/>
                  </a:lnTo>
                  <a:lnTo>
                    <a:pt x="736" y="181"/>
                  </a:lnTo>
                  <a:lnTo>
                    <a:pt x="736" y="181"/>
                  </a:lnTo>
                  <a:lnTo>
                    <a:pt x="736" y="181"/>
                  </a:lnTo>
                  <a:lnTo>
                    <a:pt x="741" y="181"/>
                  </a:lnTo>
                  <a:lnTo>
                    <a:pt x="741" y="176"/>
                  </a:lnTo>
                  <a:lnTo>
                    <a:pt x="741" y="176"/>
                  </a:lnTo>
                  <a:lnTo>
                    <a:pt x="741" y="176"/>
                  </a:lnTo>
                  <a:lnTo>
                    <a:pt x="741" y="176"/>
                  </a:lnTo>
                  <a:lnTo>
                    <a:pt x="741" y="176"/>
                  </a:lnTo>
                  <a:lnTo>
                    <a:pt x="741" y="176"/>
                  </a:lnTo>
                  <a:lnTo>
                    <a:pt x="741" y="171"/>
                  </a:lnTo>
                  <a:lnTo>
                    <a:pt x="741" y="171"/>
                  </a:lnTo>
                  <a:lnTo>
                    <a:pt x="746" y="171"/>
                  </a:lnTo>
                  <a:lnTo>
                    <a:pt x="746" y="171"/>
                  </a:lnTo>
                  <a:lnTo>
                    <a:pt x="746" y="171"/>
                  </a:lnTo>
                  <a:lnTo>
                    <a:pt x="746" y="166"/>
                  </a:lnTo>
                  <a:lnTo>
                    <a:pt x="746" y="166"/>
                  </a:lnTo>
                  <a:lnTo>
                    <a:pt x="746" y="166"/>
                  </a:lnTo>
                  <a:lnTo>
                    <a:pt x="746" y="161"/>
                  </a:lnTo>
                  <a:lnTo>
                    <a:pt x="746" y="161"/>
                  </a:lnTo>
                  <a:lnTo>
                    <a:pt x="746" y="161"/>
                  </a:lnTo>
                  <a:lnTo>
                    <a:pt x="746" y="161"/>
                  </a:lnTo>
                  <a:lnTo>
                    <a:pt x="746" y="161"/>
                  </a:lnTo>
                  <a:lnTo>
                    <a:pt x="741" y="161"/>
                  </a:lnTo>
                  <a:lnTo>
                    <a:pt x="741" y="161"/>
                  </a:lnTo>
                  <a:lnTo>
                    <a:pt x="741" y="161"/>
                  </a:lnTo>
                  <a:lnTo>
                    <a:pt x="741" y="155"/>
                  </a:lnTo>
                  <a:lnTo>
                    <a:pt x="741" y="155"/>
                  </a:lnTo>
                  <a:lnTo>
                    <a:pt x="741" y="155"/>
                  </a:lnTo>
                  <a:lnTo>
                    <a:pt x="741" y="150"/>
                  </a:lnTo>
                  <a:lnTo>
                    <a:pt x="741" y="150"/>
                  </a:lnTo>
                  <a:lnTo>
                    <a:pt x="741" y="150"/>
                  </a:lnTo>
                  <a:lnTo>
                    <a:pt x="741" y="145"/>
                  </a:lnTo>
                  <a:lnTo>
                    <a:pt x="741" y="145"/>
                  </a:lnTo>
                  <a:lnTo>
                    <a:pt x="741" y="145"/>
                  </a:lnTo>
                  <a:lnTo>
                    <a:pt x="746" y="145"/>
                  </a:lnTo>
                  <a:lnTo>
                    <a:pt x="746" y="145"/>
                  </a:lnTo>
                  <a:lnTo>
                    <a:pt x="746" y="140"/>
                  </a:lnTo>
                  <a:lnTo>
                    <a:pt x="746" y="140"/>
                  </a:lnTo>
                  <a:lnTo>
                    <a:pt x="746" y="140"/>
                  </a:lnTo>
                  <a:lnTo>
                    <a:pt x="746" y="135"/>
                  </a:lnTo>
                  <a:lnTo>
                    <a:pt x="746" y="135"/>
                  </a:lnTo>
                  <a:lnTo>
                    <a:pt x="746" y="135"/>
                  </a:lnTo>
                  <a:lnTo>
                    <a:pt x="746" y="135"/>
                  </a:lnTo>
                  <a:lnTo>
                    <a:pt x="746" y="135"/>
                  </a:lnTo>
                  <a:lnTo>
                    <a:pt x="746" y="135"/>
                  </a:lnTo>
                  <a:lnTo>
                    <a:pt x="746" y="129"/>
                  </a:lnTo>
                  <a:lnTo>
                    <a:pt x="746" y="129"/>
                  </a:lnTo>
                  <a:lnTo>
                    <a:pt x="741" y="129"/>
                  </a:lnTo>
                  <a:lnTo>
                    <a:pt x="741" y="129"/>
                  </a:lnTo>
                  <a:lnTo>
                    <a:pt x="741" y="129"/>
                  </a:lnTo>
                  <a:lnTo>
                    <a:pt x="741" y="124"/>
                  </a:lnTo>
                  <a:lnTo>
                    <a:pt x="741" y="124"/>
                  </a:lnTo>
                  <a:lnTo>
                    <a:pt x="741" y="124"/>
                  </a:lnTo>
                  <a:lnTo>
                    <a:pt x="741" y="124"/>
                  </a:lnTo>
                  <a:lnTo>
                    <a:pt x="741" y="124"/>
                  </a:lnTo>
                  <a:lnTo>
                    <a:pt x="741" y="119"/>
                  </a:lnTo>
                  <a:lnTo>
                    <a:pt x="741" y="119"/>
                  </a:lnTo>
                  <a:lnTo>
                    <a:pt x="741" y="119"/>
                  </a:lnTo>
                  <a:lnTo>
                    <a:pt x="746" y="119"/>
                  </a:lnTo>
                  <a:lnTo>
                    <a:pt x="746" y="114"/>
                  </a:lnTo>
                  <a:lnTo>
                    <a:pt x="741" y="114"/>
                  </a:lnTo>
                  <a:lnTo>
                    <a:pt x="741" y="114"/>
                  </a:lnTo>
                  <a:lnTo>
                    <a:pt x="746" y="114"/>
                  </a:lnTo>
                  <a:lnTo>
                    <a:pt x="746" y="114"/>
                  </a:lnTo>
                  <a:lnTo>
                    <a:pt x="741" y="114"/>
                  </a:lnTo>
                  <a:lnTo>
                    <a:pt x="741" y="114"/>
                  </a:lnTo>
                  <a:lnTo>
                    <a:pt x="741" y="114"/>
                  </a:lnTo>
                  <a:lnTo>
                    <a:pt x="741" y="109"/>
                  </a:lnTo>
                  <a:lnTo>
                    <a:pt x="741" y="109"/>
                  </a:lnTo>
                  <a:lnTo>
                    <a:pt x="741" y="109"/>
                  </a:lnTo>
                  <a:lnTo>
                    <a:pt x="741" y="109"/>
                  </a:lnTo>
                  <a:lnTo>
                    <a:pt x="741" y="103"/>
                  </a:lnTo>
                  <a:lnTo>
                    <a:pt x="746" y="109"/>
                  </a:lnTo>
                  <a:lnTo>
                    <a:pt x="746" y="109"/>
                  </a:lnTo>
                  <a:lnTo>
                    <a:pt x="746" y="103"/>
                  </a:lnTo>
                  <a:lnTo>
                    <a:pt x="751" y="103"/>
                  </a:lnTo>
                  <a:lnTo>
                    <a:pt x="751" y="103"/>
                  </a:lnTo>
                  <a:lnTo>
                    <a:pt x="751" y="98"/>
                  </a:lnTo>
                  <a:lnTo>
                    <a:pt x="751" y="98"/>
                  </a:lnTo>
                  <a:lnTo>
                    <a:pt x="746" y="98"/>
                  </a:lnTo>
                  <a:lnTo>
                    <a:pt x="746" y="98"/>
                  </a:lnTo>
                  <a:lnTo>
                    <a:pt x="746" y="93"/>
                  </a:lnTo>
                  <a:lnTo>
                    <a:pt x="746" y="93"/>
                  </a:lnTo>
                  <a:lnTo>
                    <a:pt x="746" y="93"/>
                  </a:lnTo>
                  <a:lnTo>
                    <a:pt x="746" y="93"/>
                  </a:lnTo>
                  <a:lnTo>
                    <a:pt x="751" y="93"/>
                  </a:lnTo>
                  <a:lnTo>
                    <a:pt x="751" y="88"/>
                  </a:lnTo>
                  <a:lnTo>
                    <a:pt x="746" y="88"/>
                  </a:lnTo>
                  <a:lnTo>
                    <a:pt x="746" y="88"/>
                  </a:lnTo>
                  <a:lnTo>
                    <a:pt x="746" y="88"/>
                  </a:lnTo>
                  <a:lnTo>
                    <a:pt x="746" y="88"/>
                  </a:lnTo>
                  <a:lnTo>
                    <a:pt x="746" y="83"/>
                  </a:lnTo>
                  <a:lnTo>
                    <a:pt x="746" y="83"/>
                  </a:lnTo>
                  <a:lnTo>
                    <a:pt x="746" y="83"/>
                  </a:lnTo>
                  <a:lnTo>
                    <a:pt x="746" y="78"/>
                  </a:lnTo>
                  <a:lnTo>
                    <a:pt x="746" y="78"/>
                  </a:lnTo>
                  <a:lnTo>
                    <a:pt x="746" y="78"/>
                  </a:lnTo>
                  <a:lnTo>
                    <a:pt x="746" y="78"/>
                  </a:lnTo>
                  <a:lnTo>
                    <a:pt x="741" y="78"/>
                  </a:lnTo>
                  <a:lnTo>
                    <a:pt x="741" y="78"/>
                  </a:lnTo>
                  <a:lnTo>
                    <a:pt x="741" y="78"/>
                  </a:lnTo>
                  <a:lnTo>
                    <a:pt x="741" y="72"/>
                  </a:lnTo>
                  <a:lnTo>
                    <a:pt x="741" y="72"/>
                  </a:lnTo>
                  <a:lnTo>
                    <a:pt x="741" y="72"/>
                  </a:lnTo>
                  <a:lnTo>
                    <a:pt x="741" y="67"/>
                  </a:lnTo>
                  <a:lnTo>
                    <a:pt x="741" y="67"/>
                  </a:lnTo>
                  <a:lnTo>
                    <a:pt x="741" y="67"/>
                  </a:lnTo>
                  <a:lnTo>
                    <a:pt x="736" y="62"/>
                  </a:lnTo>
                  <a:lnTo>
                    <a:pt x="741" y="62"/>
                  </a:lnTo>
                  <a:lnTo>
                    <a:pt x="741" y="62"/>
                  </a:lnTo>
                  <a:lnTo>
                    <a:pt x="736" y="62"/>
                  </a:lnTo>
                  <a:lnTo>
                    <a:pt x="736" y="62"/>
                  </a:lnTo>
                  <a:lnTo>
                    <a:pt x="736" y="57"/>
                  </a:lnTo>
                  <a:lnTo>
                    <a:pt x="741" y="57"/>
                  </a:lnTo>
                  <a:lnTo>
                    <a:pt x="741" y="57"/>
                  </a:lnTo>
                  <a:lnTo>
                    <a:pt x="736" y="57"/>
                  </a:lnTo>
                  <a:lnTo>
                    <a:pt x="736" y="57"/>
                  </a:lnTo>
                  <a:lnTo>
                    <a:pt x="736" y="52"/>
                  </a:lnTo>
                  <a:lnTo>
                    <a:pt x="731" y="52"/>
                  </a:lnTo>
                  <a:lnTo>
                    <a:pt x="731" y="46"/>
                  </a:lnTo>
                  <a:lnTo>
                    <a:pt x="731" y="46"/>
                  </a:lnTo>
                  <a:lnTo>
                    <a:pt x="731" y="46"/>
                  </a:lnTo>
                  <a:lnTo>
                    <a:pt x="731" y="46"/>
                  </a:lnTo>
                  <a:lnTo>
                    <a:pt x="731" y="41"/>
                  </a:lnTo>
                  <a:lnTo>
                    <a:pt x="731" y="41"/>
                  </a:lnTo>
                  <a:lnTo>
                    <a:pt x="731" y="41"/>
                  </a:lnTo>
                  <a:lnTo>
                    <a:pt x="731" y="36"/>
                  </a:lnTo>
                  <a:lnTo>
                    <a:pt x="731" y="36"/>
                  </a:lnTo>
                  <a:lnTo>
                    <a:pt x="731" y="36"/>
                  </a:lnTo>
                  <a:lnTo>
                    <a:pt x="731" y="36"/>
                  </a:lnTo>
                  <a:lnTo>
                    <a:pt x="731" y="31"/>
                  </a:lnTo>
                  <a:lnTo>
                    <a:pt x="731" y="31"/>
                  </a:lnTo>
                  <a:lnTo>
                    <a:pt x="731" y="31"/>
                  </a:lnTo>
                  <a:lnTo>
                    <a:pt x="731" y="31"/>
                  </a:lnTo>
                  <a:lnTo>
                    <a:pt x="731" y="31"/>
                  </a:lnTo>
                  <a:lnTo>
                    <a:pt x="731" y="26"/>
                  </a:lnTo>
                  <a:lnTo>
                    <a:pt x="731" y="26"/>
                  </a:lnTo>
                  <a:lnTo>
                    <a:pt x="736" y="20"/>
                  </a:lnTo>
                  <a:lnTo>
                    <a:pt x="736" y="20"/>
                  </a:lnTo>
                  <a:lnTo>
                    <a:pt x="731" y="20"/>
                  </a:lnTo>
                  <a:lnTo>
                    <a:pt x="731" y="20"/>
                  </a:lnTo>
                  <a:lnTo>
                    <a:pt x="731" y="15"/>
                  </a:lnTo>
                  <a:lnTo>
                    <a:pt x="726" y="15"/>
                  </a:lnTo>
                  <a:lnTo>
                    <a:pt x="726" y="15"/>
                  </a:lnTo>
                  <a:lnTo>
                    <a:pt x="726" y="15"/>
                  </a:lnTo>
                  <a:lnTo>
                    <a:pt x="726" y="15"/>
                  </a:lnTo>
                  <a:lnTo>
                    <a:pt x="726" y="10"/>
                  </a:lnTo>
                  <a:lnTo>
                    <a:pt x="726" y="10"/>
                  </a:lnTo>
                  <a:lnTo>
                    <a:pt x="726" y="10"/>
                  </a:lnTo>
                  <a:lnTo>
                    <a:pt x="720" y="10"/>
                  </a:lnTo>
                  <a:lnTo>
                    <a:pt x="720" y="5"/>
                  </a:lnTo>
                  <a:lnTo>
                    <a:pt x="720" y="5"/>
                  </a:lnTo>
                  <a:lnTo>
                    <a:pt x="726" y="5"/>
                  </a:lnTo>
                  <a:lnTo>
                    <a:pt x="726" y="5"/>
                  </a:lnTo>
                  <a:lnTo>
                    <a:pt x="731" y="5"/>
                  </a:lnTo>
                  <a:lnTo>
                    <a:pt x="731" y="5"/>
                  </a:lnTo>
                  <a:lnTo>
                    <a:pt x="736" y="0"/>
                  </a:lnTo>
                  <a:lnTo>
                    <a:pt x="736" y="0"/>
                  </a:lnTo>
                  <a:lnTo>
                    <a:pt x="741" y="0"/>
                  </a:lnTo>
                  <a:lnTo>
                    <a:pt x="741" y="0"/>
                  </a:lnTo>
                  <a:lnTo>
                    <a:pt x="741" y="0"/>
                  </a:lnTo>
                  <a:close/>
                </a:path>
              </a:pathLst>
            </a:custGeom>
            <a:solidFill>
              <a:schemeClr val="accent5"/>
            </a:solidFill>
            <a:ln w="952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Freeform 17">
              <a:extLst>
                <a:ext uri="{FF2B5EF4-FFF2-40B4-BE49-F238E27FC236}">
                  <a16:creationId xmlns:a16="http://schemas.microsoft.com/office/drawing/2014/main" id="{0F2D3CB7-EED5-4A48-B847-28B49E9FC686}"/>
                </a:ext>
              </a:extLst>
            </p:cNvPr>
            <p:cNvSpPr>
              <a:spLocks/>
            </p:cNvSpPr>
            <p:nvPr/>
          </p:nvSpPr>
          <p:spPr bwMode="auto">
            <a:xfrm>
              <a:off x="934" y="1590"/>
              <a:ext cx="1487" cy="2266"/>
            </a:xfrm>
            <a:custGeom>
              <a:avLst/>
              <a:gdLst>
                <a:gd name="T0" fmla="*/ 1233 w 1487"/>
                <a:gd name="T1" fmla="*/ 129 h 2266"/>
                <a:gd name="T2" fmla="*/ 1275 w 1487"/>
                <a:gd name="T3" fmla="*/ 124 h 2266"/>
                <a:gd name="T4" fmla="*/ 1327 w 1487"/>
                <a:gd name="T5" fmla="*/ 155 h 2266"/>
                <a:gd name="T6" fmla="*/ 1379 w 1487"/>
                <a:gd name="T7" fmla="*/ 155 h 2266"/>
                <a:gd name="T8" fmla="*/ 1415 w 1487"/>
                <a:gd name="T9" fmla="*/ 181 h 2266"/>
                <a:gd name="T10" fmla="*/ 1415 w 1487"/>
                <a:gd name="T11" fmla="*/ 244 h 2266"/>
                <a:gd name="T12" fmla="*/ 1425 w 1487"/>
                <a:gd name="T13" fmla="*/ 295 h 2266"/>
                <a:gd name="T14" fmla="*/ 1410 w 1487"/>
                <a:gd name="T15" fmla="*/ 352 h 2266"/>
                <a:gd name="T16" fmla="*/ 1425 w 1487"/>
                <a:gd name="T17" fmla="*/ 404 h 2266"/>
                <a:gd name="T18" fmla="*/ 1472 w 1487"/>
                <a:gd name="T19" fmla="*/ 435 h 2266"/>
                <a:gd name="T20" fmla="*/ 1482 w 1487"/>
                <a:gd name="T21" fmla="*/ 493 h 2266"/>
                <a:gd name="T22" fmla="*/ 1477 w 1487"/>
                <a:gd name="T23" fmla="*/ 539 h 2266"/>
                <a:gd name="T24" fmla="*/ 1477 w 1487"/>
                <a:gd name="T25" fmla="*/ 591 h 2266"/>
                <a:gd name="T26" fmla="*/ 1472 w 1487"/>
                <a:gd name="T27" fmla="*/ 638 h 2266"/>
                <a:gd name="T28" fmla="*/ 1482 w 1487"/>
                <a:gd name="T29" fmla="*/ 690 h 2266"/>
                <a:gd name="T30" fmla="*/ 1482 w 1487"/>
                <a:gd name="T31" fmla="*/ 747 h 2266"/>
                <a:gd name="T32" fmla="*/ 1462 w 1487"/>
                <a:gd name="T33" fmla="*/ 799 h 2266"/>
                <a:gd name="T34" fmla="*/ 1477 w 1487"/>
                <a:gd name="T35" fmla="*/ 845 h 2266"/>
                <a:gd name="T36" fmla="*/ 1425 w 1487"/>
                <a:gd name="T37" fmla="*/ 866 h 2266"/>
                <a:gd name="T38" fmla="*/ 1405 w 1487"/>
                <a:gd name="T39" fmla="*/ 882 h 2266"/>
                <a:gd name="T40" fmla="*/ 1405 w 1487"/>
                <a:gd name="T41" fmla="*/ 923 h 2266"/>
                <a:gd name="T42" fmla="*/ 1410 w 1487"/>
                <a:gd name="T43" fmla="*/ 975 h 2266"/>
                <a:gd name="T44" fmla="*/ 1415 w 1487"/>
                <a:gd name="T45" fmla="*/ 1022 h 2266"/>
                <a:gd name="T46" fmla="*/ 1405 w 1487"/>
                <a:gd name="T47" fmla="*/ 1058 h 2266"/>
                <a:gd name="T48" fmla="*/ 1379 w 1487"/>
                <a:gd name="T49" fmla="*/ 1089 h 2266"/>
                <a:gd name="T50" fmla="*/ 1389 w 1487"/>
                <a:gd name="T51" fmla="*/ 1115 h 2266"/>
                <a:gd name="T52" fmla="*/ 1353 w 1487"/>
                <a:gd name="T53" fmla="*/ 1151 h 2266"/>
                <a:gd name="T54" fmla="*/ 1358 w 1487"/>
                <a:gd name="T55" fmla="*/ 1193 h 2266"/>
                <a:gd name="T56" fmla="*/ 1363 w 1487"/>
                <a:gd name="T57" fmla="*/ 1239 h 2266"/>
                <a:gd name="T58" fmla="*/ 1327 w 1487"/>
                <a:gd name="T59" fmla="*/ 1265 h 2266"/>
                <a:gd name="T60" fmla="*/ 1280 w 1487"/>
                <a:gd name="T61" fmla="*/ 1281 h 2266"/>
                <a:gd name="T62" fmla="*/ 1254 w 1487"/>
                <a:gd name="T63" fmla="*/ 1291 h 2266"/>
                <a:gd name="T64" fmla="*/ 1218 w 1487"/>
                <a:gd name="T65" fmla="*/ 1317 h 2266"/>
                <a:gd name="T66" fmla="*/ 1192 w 1487"/>
                <a:gd name="T67" fmla="*/ 1338 h 2266"/>
                <a:gd name="T68" fmla="*/ 1151 w 1487"/>
                <a:gd name="T69" fmla="*/ 1364 h 2266"/>
                <a:gd name="T70" fmla="*/ 1109 w 1487"/>
                <a:gd name="T71" fmla="*/ 1405 h 2266"/>
                <a:gd name="T72" fmla="*/ 1057 w 1487"/>
                <a:gd name="T73" fmla="*/ 1411 h 2266"/>
                <a:gd name="T74" fmla="*/ 1005 w 1487"/>
                <a:gd name="T75" fmla="*/ 1416 h 2266"/>
                <a:gd name="T76" fmla="*/ 964 w 1487"/>
                <a:gd name="T77" fmla="*/ 1447 h 2266"/>
                <a:gd name="T78" fmla="*/ 881 w 1487"/>
                <a:gd name="T79" fmla="*/ 1447 h 2266"/>
                <a:gd name="T80" fmla="*/ 840 w 1487"/>
                <a:gd name="T81" fmla="*/ 1494 h 2266"/>
                <a:gd name="T82" fmla="*/ 871 w 1487"/>
                <a:gd name="T83" fmla="*/ 1551 h 2266"/>
                <a:gd name="T84" fmla="*/ 860 w 1487"/>
                <a:gd name="T85" fmla="*/ 1603 h 2266"/>
                <a:gd name="T86" fmla="*/ 850 w 1487"/>
                <a:gd name="T87" fmla="*/ 1649 h 2266"/>
                <a:gd name="T88" fmla="*/ 829 w 1487"/>
                <a:gd name="T89" fmla="*/ 1696 h 2266"/>
                <a:gd name="T90" fmla="*/ 767 w 1487"/>
                <a:gd name="T91" fmla="*/ 1717 h 2266"/>
                <a:gd name="T92" fmla="*/ 741 w 1487"/>
                <a:gd name="T93" fmla="*/ 1763 h 2266"/>
                <a:gd name="T94" fmla="*/ 772 w 1487"/>
                <a:gd name="T95" fmla="*/ 1805 h 2266"/>
                <a:gd name="T96" fmla="*/ 824 w 1487"/>
                <a:gd name="T97" fmla="*/ 1815 h 2266"/>
                <a:gd name="T98" fmla="*/ 845 w 1487"/>
                <a:gd name="T99" fmla="*/ 1862 h 2266"/>
                <a:gd name="T100" fmla="*/ 871 w 1487"/>
                <a:gd name="T101" fmla="*/ 1893 h 2266"/>
                <a:gd name="T102" fmla="*/ 886 w 1487"/>
                <a:gd name="T103" fmla="*/ 1945 h 2266"/>
                <a:gd name="T104" fmla="*/ 881 w 1487"/>
                <a:gd name="T105" fmla="*/ 1997 h 2266"/>
                <a:gd name="T106" fmla="*/ 917 w 1487"/>
                <a:gd name="T107" fmla="*/ 2038 h 2266"/>
                <a:gd name="T108" fmla="*/ 902 w 1487"/>
                <a:gd name="T109" fmla="*/ 2106 h 2266"/>
                <a:gd name="T110" fmla="*/ 793 w 1487"/>
                <a:gd name="T111" fmla="*/ 2080 h 2266"/>
                <a:gd name="T112" fmla="*/ 373 w 1487"/>
                <a:gd name="T113" fmla="*/ 2002 h 2266"/>
                <a:gd name="T114" fmla="*/ 249 w 1487"/>
                <a:gd name="T115" fmla="*/ 2194 h 2266"/>
                <a:gd name="T116" fmla="*/ 21 w 1487"/>
                <a:gd name="T117" fmla="*/ 1748 h 2266"/>
                <a:gd name="T118" fmla="*/ 466 w 1487"/>
                <a:gd name="T119" fmla="*/ 1348 h 2266"/>
                <a:gd name="T120" fmla="*/ 529 w 1487"/>
                <a:gd name="T121" fmla="*/ 939 h 2266"/>
                <a:gd name="T122" fmla="*/ 555 w 1487"/>
                <a:gd name="T123" fmla="*/ 518 h 2266"/>
                <a:gd name="T124" fmla="*/ 1109 w 1487"/>
                <a:gd name="T125" fmla="*/ 52 h 2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87" h="2266">
                  <a:moveTo>
                    <a:pt x="1145" y="109"/>
                  </a:moveTo>
                  <a:lnTo>
                    <a:pt x="1151" y="109"/>
                  </a:lnTo>
                  <a:lnTo>
                    <a:pt x="1156" y="109"/>
                  </a:lnTo>
                  <a:lnTo>
                    <a:pt x="1156" y="109"/>
                  </a:lnTo>
                  <a:lnTo>
                    <a:pt x="1161" y="109"/>
                  </a:lnTo>
                  <a:lnTo>
                    <a:pt x="1161" y="109"/>
                  </a:lnTo>
                  <a:lnTo>
                    <a:pt x="1161" y="109"/>
                  </a:lnTo>
                  <a:lnTo>
                    <a:pt x="1166" y="109"/>
                  </a:lnTo>
                  <a:lnTo>
                    <a:pt x="1166" y="109"/>
                  </a:lnTo>
                  <a:lnTo>
                    <a:pt x="1166" y="109"/>
                  </a:lnTo>
                  <a:lnTo>
                    <a:pt x="1171" y="109"/>
                  </a:lnTo>
                  <a:lnTo>
                    <a:pt x="1171" y="109"/>
                  </a:lnTo>
                  <a:lnTo>
                    <a:pt x="1171" y="109"/>
                  </a:lnTo>
                  <a:lnTo>
                    <a:pt x="1176" y="104"/>
                  </a:lnTo>
                  <a:lnTo>
                    <a:pt x="1176" y="104"/>
                  </a:lnTo>
                  <a:lnTo>
                    <a:pt x="1176" y="104"/>
                  </a:lnTo>
                  <a:lnTo>
                    <a:pt x="1176" y="109"/>
                  </a:lnTo>
                  <a:lnTo>
                    <a:pt x="1182" y="109"/>
                  </a:lnTo>
                  <a:lnTo>
                    <a:pt x="1182" y="109"/>
                  </a:lnTo>
                  <a:lnTo>
                    <a:pt x="1182" y="109"/>
                  </a:lnTo>
                  <a:lnTo>
                    <a:pt x="1187" y="109"/>
                  </a:lnTo>
                  <a:lnTo>
                    <a:pt x="1192" y="109"/>
                  </a:lnTo>
                  <a:lnTo>
                    <a:pt x="1197" y="114"/>
                  </a:lnTo>
                  <a:lnTo>
                    <a:pt x="1197" y="114"/>
                  </a:lnTo>
                  <a:lnTo>
                    <a:pt x="1202" y="114"/>
                  </a:lnTo>
                  <a:lnTo>
                    <a:pt x="1202" y="114"/>
                  </a:lnTo>
                  <a:lnTo>
                    <a:pt x="1202" y="114"/>
                  </a:lnTo>
                  <a:lnTo>
                    <a:pt x="1208" y="119"/>
                  </a:lnTo>
                  <a:lnTo>
                    <a:pt x="1208" y="119"/>
                  </a:lnTo>
                  <a:lnTo>
                    <a:pt x="1208" y="119"/>
                  </a:lnTo>
                  <a:lnTo>
                    <a:pt x="1208" y="119"/>
                  </a:lnTo>
                  <a:lnTo>
                    <a:pt x="1213" y="119"/>
                  </a:lnTo>
                  <a:lnTo>
                    <a:pt x="1213" y="119"/>
                  </a:lnTo>
                  <a:lnTo>
                    <a:pt x="1213" y="119"/>
                  </a:lnTo>
                  <a:lnTo>
                    <a:pt x="1218" y="114"/>
                  </a:lnTo>
                  <a:lnTo>
                    <a:pt x="1218" y="114"/>
                  </a:lnTo>
                  <a:lnTo>
                    <a:pt x="1223" y="119"/>
                  </a:lnTo>
                  <a:lnTo>
                    <a:pt x="1223" y="119"/>
                  </a:lnTo>
                  <a:lnTo>
                    <a:pt x="1228" y="119"/>
                  </a:lnTo>
                  <a:lnTo>
                    <a:pt x="1228" y="124"/>
                  </a:lnTo>
                  <a:lnTo>
                    <a:pt x="1228" y="124"/>
                  </a:lnTo>
                  <a:lnTo>
                    <a:pt x="1228" y="124"/>
                  </a:lnTo>
                  <a:lnTo>
                    <a:pt x="1233" y="124"/>
                  </a:lnTo>
                  <a:lnTo>
                    <a:pt x="1233" y="129"/>
                  </a:lnTo>
                  <a:lnTo>
                    <a:pt x="1233" y="129"/>
                  </a:lnTo>
                  <a:lnTo>
                    <a:pt x="1233" y="129"/>
                  </a:lnTo>
                  <a:lnTo>
                    <a:pt x="1233" y="135"/>
                  </a:lnTo>
                  <a:lnTo>
                    <a:pt x="1239" y="129"/>
                  </a:lnTo>
                  <a:lnTo>
                    <a:pt x="1239" y="129"/>
                  </a:lnTo>
                  <a:lnTo>
                    <a:pt x="1239" y="129"/>
                  </a:lnTo>
                  <a:lnTo>
                    <a:pt x="1239" y="129"/>
                  </a:lnTo>
                  <a:lnTo>
                    <a:pt x="1239" y="124"/>
                  </a:lnTo>
                  <a:lnTo>
                    <a:pt x="1239" y="124"/>
                  </a:lnTo>
                  <a:lnTo>
                    <a:pt x="1244" y="124"/>
                  </a:lnTo>
                  <a:lnTo>
                    <a:pt x="1244" y="124"/>
                  </a:lnTo>
                  <a:lnTo>
                    <a:pt x="1244" y="124"/>
                  </a:lnTo>
                  <a:lnTo>
                    <a:pt x="1249" y="124"/>
                  </a:lnTo>
                  <a:lnTo>
                    <a:pt x="1249" y="124"/>
                  </a:lnTo>
                  <a:lnTo>
                    <a:pt x="1249" y="124"/>
                  </a:lnTo>
                  <a:lnTo>
                    <a:pt x="1254" y="124"/>
                  </a:lnTo>
                  <a:lnTo>
                    <a:pt x="1254" y="119"/>
                  </a:lnTo>
                  <a:lnTo>
                    <a:pt x="1254" y="119"/>
                  </a:lnTo>
                  <a:lnTo>
                    <a:pt x="1259" y="119"/>
                  </a:lnTo>
                  <a:lnTo>
                    <a:pt x="1259" y="119"/>
                  </a:lnTo>
                  <a:lnTo>
                    <a:pt x="1259" y="114"/>
                  </a:lnTo>
                  <a:lnTo>
                    <a:pt x="1259" y="114"/>
                  </a:lnTo>
                  <a:lnTo>
                    <a:pt x="1259" y="119"/>
                  </a:lnTo>
                  <a:lnTo>
                    <a:pt x="1265" y="119"/>
                  </a:lnTo>
                  <a:lnTo>
                    <a:pt x="1265" y="119"/>
                  </a:lnTo>
                  <a:lnTo>
                    <a:pt x="1259" y="119"/>
                  </a:lnTo>
                  <a:lnTo>
                    <a:pt x="1259" y="124"/>
                  </a:lnTo>
                  <a:lnTo>
                    <a:pt x="1259" y="124"/>
                  </a:lnTo>
                  <a:lnTo>
                    <a:pt x="1259" y="124"/>
                  </a:lnTo>
                  <a:lnTo>
                    <a:pt x="1259" y="129"/>
                  </a:lnTo>
                  <a:lnTo>
                    <a:pt x="1259" y="129"/>
                  </a:lnTo>
                  <a:lnTo>
                    <a:pt x="1259" y="129"/>
                  </a:lnTo>
                  <a:lnTo>
                    <a:pt x="1259" y="129"/>
                  </a:lnTo>
                  <a:lnTo>
                    <a:pt x="1265" y="129"/>
                  </a:lnTo>
                  <a:lnTo>
                    <a:pt x="1265" y="129"/>
                  </a:lnTo>
                  <a:lnTo>
                    <a:pt x="1265" y="129"/>
                  </a:lnTo>
                  <a:lnTo>
                    <a:pt x="1270" y="135"/>
                  </a:lnTo>
                  <a:lnTo>
                    <a:pt x="1270" y="129"/>
                  </a:lnTo>
                  <a:lnTo>
                    <a:pt x="1270" y="129"/>
                  </a:lnTo>
                  <a:lnTo>
                    <a:pt x="1275" y="129"/>
                  </a:lnTo>
                  <a:lnTo>
                    <a:pt x="1275" y="129"/>
                  </a:lnTo>
                  <a:lnTo>
                    <a:pt x="1270" y="129"/>
                  </a:lnTo>
                  <a:lnTo>
                    <a:pt x="1270" y="124"/>
                  </a:lnTo>
                  <a:lnTo>
                    <a:pt x="1275" y="124"/>
                  </a:lnTo>
                  <a:lnTo>
                    <a:pt x="1275" y="124"/>
                  </a:lnTo>
                  <a:lnTo>
                    <a:pt x="1275" y="124"/>
                  </a:lnTo>
                  <a:lnTo>
                    <a:pt x="1275" y="119"/>
                  </a:lnTo>
                  <a:lnTo>
                    <a:pt x="1275" y="119"/>
                  </a:lnTo>
                  <a:lnTo>
                    <a:pt x="1275" y="124"/>
                  </a:lnTo>
                  <a:lnTo>
                    <a:pt x="1275" y="124"/>
                  </a:lnTo>
                  <a:lnTo>
                    <a:pt x="1280" y="124"/>
                  </a:lnTo>
                  <a:lnTo>
                    <a:pt x="1280" y="124"/>
                  </a:lnTo>
                  <a:lnTo>
                    <a:pt x="1280" y="124"/>
                  </a:lnTo>
                  <a:lnTo>
                    <a:pt x="1280" y="124"/>
                  </a:lnTo>
                  <a:lnTo>
                    <a:pt x="1285" y="129"/>
                  </a:lnTo>
                  <a:lnTo>
                    <a:pt x="1285" y="129"/>
                  </a:lnTo>
                  <a:lnTo>
                    <a:pt x="1285" y="129"/>
                  </a:lnTo>
                  <a:lnTo>
                    <a:pt x="1285" y="129"/>
                  </a:lnTo>
                  <a:lnTo>
                    <a:pt x="1285" y="129"/>
                  </a:lnTo>
                  <a:lnTo>
                    <a:pt x="1291" y="129"/>
                  </a:lnTo>
                  <a:lnTo>
                    <a:pt x="1291" y="135"/>
                  </a:lnTo>
                  <a:lnTo>
                    <a:pt x="1291" y="135"/>
                  </a:lnTo>
                  <a:lnTo>
                    <a:pt x="1296" y="135"/>
                  </a:lnTo>
                  <a:lnTo>
                    <a:pt x="1296" y="135"/>
                  </a:lnTo>
                  <a:lnTo>
                    <a:pt x="1296" y="135"/>
                  </a:lnTo>
                  <a:lnTo>
                    <a:pt x="1301" y="135"/>
                  </a:lnTo>
                  <a:lnTo>
                    <a:pt x="1301" y="135"/>
                  </a:lnTo>
                  <a:lnTo>
                    <a:pt x="1301" y="140"/>
                  </a:lnTo>
                  <a:lnTo>
                    <a:pt x="1301" y="140"/>
                  </a:lnTo>
                  <a:lnTo>
                    <a:pt x="1301" y="140"/>
                  </a:lnTo>
                  <a:lnTo>
                    <a:pt x="1301" y="145"/>
                  </a:lnTo>
                  <a:lnTo>
                    <a:pt x="1306" y="145"/>
                  </a:lnTo>
                  <a:lnTo>
                    <a:pt x="1306" y="145"/>
                  </a:lnTo>
                  <a:lnTo>
                    <a:pt x="1306" y="145"/>
                  </a:lnTo>
                  <a:lnTo>
                    <a:pt x="1306" y="150"/>
                  </a:lnTo>
                  <a:lnTo>
                    <a:pt x="1306" y="150"/>
                  </a:lnTo>
                  <a:lnTo>
                    <a:pt x="1311" y="150"/>
                  </a:lnTo>
                  <a:lnTo>
                    <a:pt x="1311" y="150"/>
                  </a:lnTo>
                  <a:lnTo>
                    <a:pt x="1311" y="150"/>
                  </a:lnTo>
                  <a:lnTo>
                    <a:pt x="1316" y="150"/>
                  </a:lnTo>
                  <a:lnTo>
                    <a:pt x="1316" y="150"/>
                  </a:lnTo>
                  <a:lnTo>
                    <a:pt x="1316" y="155"/>
                  </a:lnTo>
                  <a:lnTo>
                    <a:pt x="1322" y="155"/>
                  </a:lnTo>
                  <a:lnTo>
                    <a:pt x="1322" y="155"/>
                  </a:lnTo>
                  <a:lnTo>
                    <a:pt x="1322" y="155"/>
                  </a:lnTo>
                  <a:lnTo>
                    <a:pt x="1322" y="155"/>
                  </a:lnTo>
                  <a:lnTo>
                    <a:pt x="1327" y="155"/>
                  </a:lnTo>
                  <a:lnTo>
                    <a:pt x="1327" y="155"/>
                  </a:lnTo>
                  <a:lnTo>
                    <a:pt x="1327" y="155"/>
                  </a:lnTo>
                  <a:lnTo>
                    <a:pt x="1327" y="155"/>
                  </a:lnTo>
                  <a:lnTo>
                    <a:pt x="1327" y="161"/>
                  </a:lnTo>
                  <a:lnTo>
                    <a:pt x="1327" y="161"/>
                  </a:lnTo>
                  <a:lnTo>
                    <a:pt x="1332" y="161"/>
                  </a:lnTo>
                  <a:lnTo>
                    <a:pt x="1332" y="161"/>
                  </a:lnTo>
                  <a:lnTo>
                    <a:pt x="1332" y="161"/>
                  </a:lnTo>
                  <a:lnTo>
                    <a:pt x="1332" y="161"/>
                  </a:lnTo>
                  <a:lnTo>
                    <a:pt x="1332" y="161"/>
                  </a:lnTo>
                  <a:lnTo>
                    <a:pt x="1337" y="161"/>
                  </a:lnTo>
                  <a:lnTo>
                    <a:pt x="1337" y="161"/>
                  </a:lnTo>
                  <a:lnTo>
                    <a:pt x="1337" y="161"/>
                  </a:lnTo>
                  <a:lnTo>
                    <a:pt x="1342" y="161"/>
                  </a:lnTo>
                  <a:lnTo>
                    <a:pt x="1342" y="161"/>
                  </a:lnTo>
                  <a:lnTo>
                    <a:pt x="1342" y="166"/>
                  </a:lnTo>
                  <a:lnTo>
                    <a:pt x="1348" y="166"/>
                  </a:lnTo>
                  <a:lnTo>
                    <a:pt x="1348" y="161"/>
                  </a:lnTo>
                  <a:lnTo>
                    <a:pt x="1348" y="161"/>
                  </a:lnTo>
                  <a:lnTo>
                    <a:pt x="1348" y="161"/>
                  </a:lnTo>
                  <a:lnTo>
                    <a:pt x="1353" y="161"/>
                  </a:lnTo>
                  <a:lnTo>
                    <a:pt x="1353" y="161"/>
                  </a:lnTo>
                  <a:lnTo>
                    <a:pt x="1353" y="161"/>
                  </a:lnTo>
                  <a:lnTo>
                    <a:pt x="1353" y="161"/>
                  </a:lnTo>
                  <a:lnTo>
                    <a:pt x="1353" y="161"/>
                  </a:lnTo>
                  <a:lnTo>
                    <a:pt x="1353" y="161"/>
                  </a:lnTo>
                  <a:lnTo>
                    <a:pt x="1358" y="155"/>
                  </a:lnTo>
                  <a:lnTo>
                    <a:pt x="1358" y="155"/>
                  </a:lnTo>
                  <a:lnTo>
                    <a:pt x="1358" y="155"/>
                  </a:lnTo>
                  <a:lnTo>
                    <a:pt x="1358" y="155"/>
                  </a:lnTo>
                  <a:lnTo>
                    <a:pt x="1363" y="155"/>
                  </a:lnTo>
                  <a:lnTo>
                    <a:pt x="1363" y="155"/>
                  </a:lnTo>
                  <a:lnTo>
                    <a:pt x="1363" y="155"/>
                  </a:lnTo>
                  <a:lnTo>
                    <a:pt x="1363" y="150"/>
                  </a:lnTo>
                  <a:lnTo>
                    <a:pt x="1368" y="150"/>
                  </a:lnTo>
                  <a:lnTo>
                    <a:pt x="1368" y="155"/>
                  </a:lnTo>
                  <a:lnTo>
                    <a:pt x="1368" y="155"/>
                  </a:lnTo>
                  <a:lnTo>
                    <a:pt x="1373" y="155"/>
                  </a:lnTo>
                  <a:lnTo>
                    <a:pt x="1373" y="155"/>
                  </a:lnTo>
                  <a:lnTo>
                    <a:pt x="1373" y="155"/>
                  </a:lnTo>
                  <a:lnTo>
                    <a:pt x="1373" y="155"/>
                  </a:lnTo>
                  <a:lnTo>
                    <a:pt x="1373" y="155"/>
                  </a:lnTo>
                  <a:lnTo>
                    <a:pt x="1379" y="155"/>
                  </a:lnTo>
                  <a:lnTo>
                    <a:pt x="1379" y="155"/>
                  </a:lnTo>
                  <a:lnTo>
                    <a:pt x="1379" y="155"/>
                  </a:lnTo>
                  <a:lnTo>
                    <a:pt x="1384" y="155"/>
                  </a:lnTo>
                  <a:lnTo>
                    <a:pt x="1384" y="155"/>
                  </a:lnTo>
                  <a:lnTo>
                    <a:pt x="1384" y="155"/>
                  </a:lnTo>
                  <a:lnTo>
                    <a:pt x="1389" y="150"/>
                  </a:lnTo>
                  <a:lnTo>
                    <a:pt x="1389" y="150"/>
                  </a:lnTo>
                  <a:lnTo>
                    <a:pt x="1389" y="150"/>
                  </a:lnTo>
                  <a:lnTo>
                    <a:pt x="1394" y="150"/>
                  </a:lnTo>
                  <a:lnTo>
                    <a:pt x="1394" y="150"/>
                  </a:lnTo>
                  <a:lnTo>
                    <a:pt x="1394" y="150"/>
                  </a:lnTo>
                  <a:lnTo>
                    <a:pt x="1394" y="150"/>
                  </a:lnTo>
                  <a:lnTo>
                    <a:pt x="1394" y="145"/>
                  </a:lnTo>
                  <a:lnTo>
                    <a:pt x="1394" y="150"/>
                  </a:lnTo>
                  <a:lnTo>
                    <a:pt x="1399" y="150"/>
                  </a:lnTo>
                  <a:lnTo>
                    <a:pt x="1399" y="150"/>
                  </a:lnTo>
                  <a:lnTo>
                    <a:pt x="1399" y="150"/>
                  </a:lnTo>
                  <a:lnTo>
                    <a:pt x="1399" y="155"/>
                  </a:lnTo>
                  <a:lnTo>
                    <a:pt x="1399" y="155"/>
                  </a:lnTo>
                  <a:lnTo>
                    <a:pt x="1405" y="155"/>
                  </a:lnTo>
                  <a:lnTo>
                    <a:pt x="1405" y="155"/>
                  </a:lnTo>
                  <a:lnTo>
                    <a:pt x="1410" y="155"/>
                  </a:lnTo>
                  <a:lnTo>
                    <a:pt x="1410" y="155"/>
                  </a:lnTo>
                  <a:lnTo>
                    <a:pt x="1410" y="161"/>
                  </a:lnTo>
                  <a:lnTo>
                    <a:pt x="1415" y="161"/>
                  </a:lnTo>
                  <a:lnTo>
                    <a:pt x="1415" y="161"/>
                  </a:lnTo>
                  <a:lnTo>
                    <a:pt x="1415" y="161"/>
                  </a:lnTo>
                  <a:lnTo>
                    <a:pt x="1420" y="161"/>
                  </a:lnTo>
                  <a:lnTo>
                    <a:pt x="1420" y="161"/>
                  </a:lnTo>
                  <a:lnTo>
                    <a:pt x="1420" y="161"/>
                  </a:lnTo>
                  <a:lnTo>
                    <a:pt x="1425" y="161"/>
                  </a:lnTo>
                  <a:lnTo>
                    <a:pt x="1420" y="161"/>
                  </a:lnTo>
                  <a:lnTo>
                    <a:pt x="1420" y="161"/>
                  </a:lnTo>
                  <a:lnTo>
                    <a:pt x="1420" y="161"/>
                  </a:lnTo>
                  <a:lnTo>
                    <a:pt x="1420" y="166"/>
                  </a:lnTo>
                  <a:lnTo>
                    <a:pt x="1420" y="166"/>
                  </a:lnTo>
                  <a:lnTo>
                    <a:pt x="1420" y="166"/>
                  </a:lnTo>
                  <a:lnTo>
                    <a:pt x="1420" y="166"/>
                  </a:lnTo>
                  <a:lnTo>
                    <a:pt x="1420" y="171"/>
                  </a:lnTo>
                  <a:lnTo>
                    <a:pt x="1420" y="171"/>
                  </a:lnTo>
                  <a:lnTo>
                    <a:pt x="1415" y="171"/>
                  </a:lnTo>
                  <a:lnTo>
                    <a:pt x="1415" y="171"/>
                  </a:lnTo>
                  <a:lnTo>
                    <a:pt x="1415" y="176"/>
                  </a:lnTo>
                  <a:lnTo>
                    <a:pt x="1415" y="176"/>
                  </a:lnTo>
                  <a:lnTo>
                    <a:pt x="1415" y="176"/>
                  </a:lnTo>
                  <a:lnTo>
                    <a:pt x="1415" y="181"/>
                  </a:lnTo>
                  <a:lnTo>
                    <a:pt x="1420" y="181"/>
                  </a:lnTo>
                  <a:lnTo>
                    <a:pt x="1415" y="181"/>
                  </a:lnTo>
                  <a:lnTo>
                    <a:pt x="1415" y="181"/>
                  </a:lnTo>
                  <a:lnTo>
                    <a:pt x="1415" y="187"/>
                  </a:lnTo>
                  <a:lnTo>
                    <a:pt x="1415" y="187"/>
                  </a:lnTo>
                  <a:lnTo>
                    <a:pt x="1415" y="187"/>
                  </a:lnTo>
                  <a:lnTo>
                    <a:pt x="1415" y="192"/>
                  </a:lnTo>
                  <a:lnTo>
                    <a:pt x="1410" y="192"/>
                  </a:lnTo>
                  <a:lnTo>
                    <a:pt x="1410" y="192"/>
                  </a:lnTo>
                  <a:lnTo>
                    <a:pt x="1415" y="192"/>
                  </a:lnTo>
                  <a:lnTo>
                    <a:pt x="1415" y="197"/>
                  </a:lnTo>
                  <a:lnTo>
                    <a:pt x="1415" y="197"/>
                  </a:lnTo>
                  <a:lnTo>
                    <a:pt x="1415" y="197"/>
                  </a:lnTo>
                  <a:lnTo>
                    <a:pt x="1415" y="202"/>
                  </a:lnTo>
                  <a:lnTo>
                    <a:pt x="1415" y="202"/>
                  </a:lnTo>
                  <a:lnTo>
                    <a:pt x="1410" y="202"/>
                  </a:lnTo>
                  <a:lnTo>
                    <a:pt x="1415" y="202"/>
                  </a:lnTo>
                  <a:lnTo>
                    <a:pt x="1415" y="207"/>
                  </a:lnTo>
                  <a:lnTo>
                    <a:pt x="1410" y="207"/>
                  </a:lnTo>
                  <a:lnTo>
                    <a:pt x="1410" y="207"/>
                  </a:lnTo>
                  <a:lnTo>
                    <a:pt x="1415" y="207"/>
                  </a:lnTo>
                  <a:lnTo>
                    <a:pt x="1410" y="212"/>
                  </a:lnTo>
                  <a:lnTo>
                    <a:pt x="1410" y="212"/>
                  </a:lnTo>
                  <a:lnTo>
                    <a:pt x="1410" y="212"/>
                  </a:lnTo>
                  <a:lnTo>
                    <a:pt x="1415" y="212"/>
                  </a:lnTo>
                  <a:lnTo>
                    <a:pt x="1415" y="218"/>
                  </a:lnTo>
                  <a:lnTo>
                    <a:pt x="1415" y="218"/>
                  </a:lnTo>
                  <a:lnTo>
                    <a:pt x="1415" y="223"/>
                  </a:lnTo>
                  <a:lnTo>
                    <a:pt x="1415" y="223"/>
                  </a:lnTo>
                  <a:lnTo>
                    <a:pt x="1415" y="223"/>
                  </a:lnTo>
                  <a:lnTo>
                    <a:pt x="1415" y="228"/>
                  </a:lnTo>
                  <a:lnTo>
                    <a:pt x="1415" y="228"/>
                  </a:lnTo>
                  <a:lnTo>
                    <a:pt x="1415" y="228"/>
                  </a:lnTo>
                  <a:lnTo>
                    <a:pt x="1415" y="228"/>
                  </a:lnTo>
                  <a:lnTo>
                    <a:pt x="1415" y="228"/>
                  </a:lnTo>
                  <a:lnTo>
                    <a:pt x="1415" y="233"/>
                  </a:lnTo>
                  <a:lnTo>
                    <a:pt x="1415" y="233"/>
                  </a:lnTo>
                  <a:lnTo>
                    <a:pt x="1415" y="233"/>
                  </a:lnTo>
                  <a:lnTo>
                    <a:pt x="1415" y="233"/>
                  </a:lnTo>
                  <a:lnTo>
                    <a:pt x="1415" y="238"/>
                  </a:lnTo>
                  <a:lnTo>
                    <a:pt x="1415" y="238"/>
                  </a:lnTo>
                  <a:lnTo>
                    <a:pt x="1415" y="238"/>
                  </a:lnTo>
                  <a:lnTo>
                    <a:pt x="1415" y="238"/>
                  </a:lnTo>
                  <a:lnTo>
                    <a:pt x="1415" y="244"/>
                  </a:lnTo>
                  <a:lnTo>
                    <a:pt x="1415" y="244"/>
                  </a:lnTo>
                  <a:lnTo>
                    <a:pt x="1415" y="244"/>
                  </a:lnTo>
                  <a:lnTo>
                    <a:pt x="1415" y="244"/>
                  </a:lnTo>
                  <a:lnTo>
                    <a:pt x="1410" y="249"/>
                  </a:lnTo>
                  <a:lnTo>
                    <a:pt x="1415" y="249"/>
                  </a:lnTo>
                  <a:lnTo>
                    <a:pt x="1415" y="249"/>
                  </a:lnTo>
                  <a:lnTo>
                    <a:pt x="1410" y="249"/>
                  </a:lnTo>
                  <a:lnTo>
                    <a:pt x="1410" y="249"/>
                  </a:lnTo>
                  <a:lnTo>
                    <a:pt x="1415" y="254"/>
                  </a:lnTo>
                  <a:lnTo>
                    <a:pt x="1415" y="254"/>
                  </a:lnTo>
                  <a:lnTo>
                    <a:pt x="1415" y="254"/>
                  </a:lnTo>
                  <a:lnTo>
                    <a:pt x="1410" y="254"/>
                  </a:lnTo>
                  <a:lnTo>
                    <a:pt x="1415" y="254"/>
                  </a:lnTo>
                  <a:lnTo>
                    <a:pt x="1410" y="259"/>
                  </a:lnTo>
                  <a:lnTo>
                    <a:pt x="1410" y="259"/>
                  </a:lnTo>
                  <a:lnTo>
                    <a:pt x="1415" y="259"/>
                  </a:lnTo>
                  <a:lnTo>
                    <a:pt x="1415" y="264"/>
                  </a:lnTo>
                  <a:lnTo>
                    <a:pt x="1410" y="264"/>
                  </a:lnTo>
                  <a:lnTo>
                    <a:pt x="1410" y="264"/>
                  </a:lnTo>
                  <a:lnTo>
                    <a:pt x="1415" y="264"/>
                  </a:lnTo>
                  <a:lnTo>
                    <a:pt x="1415" y="269"/>
                  </a:lnTo>
                  <a:lnTo>
                    <a:pt x="1415" y="269"/>
                  </a:lnTo>
                  <a:lnTo>
                    <a:pt x="1415" y="269"/>
                  </a:lnTo>
                  <a:lnTo>
                    <a:pt x="1415" y="275"/>
                  </a:lnTo>
                  <a:lnTo>
                    <a:pt x="1415" y="275"/>
                  </a:lnTo>
                  <a:lnTo>
                    <a:pt x="1415" y="275"/>
                  </a:lnTo>
                  <a:lnTo>
                    <a:pt x="1415" y="275"/>
                  </a:lnTo>
                  <a:lnTo>
                    <a:pt x="1420" y="275"/>
                  </a:lnTo>
                  <a:lnTo>
                    <a:pt x="1420" y="275"/>
                  </a:lnTo>
                  <a:lnTo>
                    <a:pt x="1420" y="275"/>
                  </a:lnTo>
                  <a:lnTo>
                    <a:pt x="1420" y="280"/>
                  </a:lnTo>
                  <a:lnTo>
                    <a:pt x="1420" y="280"/>
                  </a:lnTo>
                  <a:lnTo>
                    <a:pt x="1420" y="280"/>
                  </a:lnTo>
                  <a:lnTo>
                    <a:pt x="1420" y="280"/>
                  </a:lnTo>
                  <a:lnTo>
                    <a:pt x="1420" y="285"/>
                  </a:lnTo>
                  <a:lnTo>
                    <a:pt x="1420" y="285"/>
                  </a:lnTo>
                  <a:lnTo>
                    <a:pt x="1420" y="285"/>
                  </a:lnTo>
                  <a:lnTo>
                    <a:pt x="1420" y="290"/>
                  </a:lnTo>
                  <a:lnTo>
                    <a:pt x="1420" y="290"/>
                  </a:lnTo>
                  <a:lnTo>
                    <a:pt x="1420" y="290"/>
                  </a:lnTo>
                  <a:lnTo>
                    <a:pt x="1420" y="295"/>
                  </a:lnTo>
                  <a:lnTo>
                    <a:pt x="1425" y="295"/>
                  </a:lnTo>
                  <a:lnTo>
                    <a:pt x="1425" y="295"/>
                  </a:lnTo>
                  <a:lnTo>
                    <a:pt x="1425" y="295"/>
                  </a:lnTo>
                  <a:lnTo>
                    <a:pt x="1425" y="301"/>
                  </a:lnTo>
                  <a:lnTo>
                    <a:pt x="1425" y="301"/>
                  </a:lnTo>
                  <a:lnTo>
                    <a:pt x="1425" y="301"/>
                  </a:lnTo>
                  <a:lnTo>
                    <a:pt x="1425" y="306"/>
                  </a:lnTo>
                  <a:lnTo>
                    <a:pt x="1425" y="306"/>
                  </a:lnTo>
                  <a:lnTo>
                    <a:pt x="1425" y="306"/>
                  </a:lnTo>
                  <a:lnTo>
                    <a:pt x="1425" y="311"/>
                  </a:lnTo>
                  <a:lnTo>
                    <a:pt x="1425" y="311"/>
                  </a:lnTo>
                  <a:lnTo>
                    <a:pt x="1425" y="311"/>
                  </a:lnTo>
                  <a:lnTo>
                    <a:pt x="1425" y="311"/>
                  </a:lnTo>
                  <a:lnTo>
                    <a:pt x="1425" y="316"/>
                  </a:lnTo>
                  <a:lnTo>
                    <a:pt x="1425" y="316"/>
                  </a:lnTo>
                  <a:lnTo>
                    <a:pt x="1425" y="316"/>
                  </a:lnTo>
                  <a:lnTo>
                    <a:pt x="1425" y="321"/>
                  </a:lnTo>
                  <a:lnTo>
                    <a:pt x="1425" y="321"/>
                  </a:lnTo>
                  <a:lnTo>
                    <a:pt x="1425" y="321"/>
                  </a:lnTo>
                  <a:lnTo>
                    <a:pt x="1425" y="327"/>
                  </a:lnTo>
                  <a:lnTo>
                    <a:pt x="1425" y="327"/>
                  </a:lnTo>
                  <a:lnTo>
                    <a:pt x="1425" y="327"/>
                  </a:lnTo>
                  <a:lnTo>
                    <a:pt x="1425" y="327"/>
                  </a:lnTo>
                  <a:lnTo>
                    <a:pt x="1420" y="327"/>
                  </a:lnTo>
                  <a:lnTo>
                    <a:pt x="1420" y="332"/>
                  </a:lnTo>
                  <a:lnTo>
                    <a:pt x="1420" y="332"/>
                  </a:lnTo>
                  <a:lnTo>
                    <a:pt x="1420" y="332"/>
                  </a:lnTo>
                  <a:lnTo>
                    <a:pt x="1420" y="337"/>
                  </a:lnTo>
                  <a:lnTo>
                    <a:pt x="1420" y="337"/>
                  </a:lnTo>
                  <a:lnTo>
                    <a:pt x="1420" y="337"/>
                  </a:lnTo>
                  <a:lnTo>
                    <a:pt x="1420" y="337"/>
                  </a:lnTo>
                  <a:lnTo>
                    <a:pt x="1420" y="342"/>
                  </a:lnTo>
                  <a:lnTo>
                    <a:pt x="1420" y="342"/>
                  </a:lnTo>
                  <a:lnTo>
                    <a:pt x="1420" y="342"/>
                  </a:lnTo>
                  <a:lnTo>
                    <a:pt x="1420" y="342"/>
                  </a:lnTo>
                  <a:lnTo>
                    <a:pt x="1420" y="347"/>
                  </a:lnTo>
                  <a:lnTo>
                    <a:pt x="1420" y="347"/>
                  </a:lnTo>
                  <a:lnTo>
                    <a:pt x="1420" y="347"/>
                  </a:lnTo>
                  <a:lnTo>
                    <a:pt x="1420" y="347"/>
                  </a:lnTo>
                  <a:lnTo>
                    <a:pt x="1420" y="347"/>
                  </a:lnTo>
                  <a:lnTo>
                    <a:pt x="1415" y="347"/>
                  </a:lnTo>
                  <a:lnTo>
                    <a:pt x="1415" y="347"/>
                  </a:lnTo>
                  <a:lnTo>
                    <a:pt x="1415" y="347"/>
                  </a:lnTo>
                  <a:lnTo>
                    <a:pt x="1410" y="347"/>
                  </a:lnTo>
                  <a:lnTo>
                    <a:pt x="1410" y="352"/>
                  </a:lnTo>
                  <a:lnTo>
                    <a:pt x="1410" y="352"/>
                  </a:lnTo>
                  <a:lnTo>
                    <a:pt x="1410" y="352"/>
                  </a:lnTo>
                  <a:lnTo>
                    <a:pt x="1410" y="358"/>
                  </a:lnTo>
                  <a:lnTo>
                    <a:pt x="1410" y="358"/>
                  </a:lnTo>
                  <a:lnTo>
                    <a:pt x="1410" y="358"/>
                  </a:lnTo>
                  <a:lnTo>
                    <a:pt x="1415" y="358"/>
                  </a:lnTo>
                  <a:lnTo>
                    <a:pt x="1415" y="358"/>
                  </a:lnTo>
                  <a:lnTo>
                    <a:pt x="1415" y="363"/>
                  </a:lnTo>
                  <a:lnTo>
                    <a:pt x="1415" y="363"/>
                  </a:lnTo>
                  <a:lnTo>
                    <a:pt x="1415" y="363"/>
                  </a:lnTo>
                  <a:lnTo>
                    <a:pt x="1415" y="363"/>
                  </a:lnTo>
                  <a:lnTo>
                    <a:pt x="1415" y="363"/>
                  </a:lnTo>
                  <a:lnTo>
                    <a:pt x="1415" y="368"/>
                  </a:lnTo>
                  <a:lnTo>
                    <a:pt x="1415" y="368"/>
                  </a:lnTo>
                  <a:lnTo>
                    <a:pt x="1415" y="368"/>
                  </a:lnTo>
                  <a:lnTo>
                    <a:pt x="1415" y="373"/>
                  </a:lnTo>
                  <a:lnTo>
                    <a:pt x="1415" y="373"/>
                  </a:lnTo>
                  <a:lnTo>
                    <a:pt x="1415" y="373"/>
                  </a:lnTo>
                  <a:lnTo>
                    <a:pt x="1415" y="378"/>
                  </a:lnTo>
                  <a:lnTo>
                    <a:pt x="1415" y="378"/>
                  </a:lnTo>
                  <a:lnTo>
                    <a:pt x="1415" y="378"/>
                  </a:lnTo>
                  <a:lnTo>
                    <a:pt x="1415" y="378"/>
                  </a:lnTo>
                  <a:lnTo>
                    <a:pt x="1415" y="384"/>
                  </a:lnTo>
                  <a:lnTo>
                    <a:pt x="1415" y="384"/>
                  </a:lnTo>
                  <a:lnTo>
                    <a:pt x="1415" y="384"/>
                  </a:lnTo>
                  <a:lnTo>
                    <a:pt x="1415" y="384"/>
                  </a:lnTo>
                  <a:lnTo>
                    <a:pt x="1415" y="389"/>
                  </a:lnTo>
                  <a:lnTo>
                    <a:pt x="1415" y="389"/>
                  </a:lnTo>
                  <a:lnTo>
                    <a:pt x="1415" y="389"/>
                  </a:lnTo>
                  <a:lnTo>
                    <a:pt x="1415" y="394"/>
                  </a:lnTo>
                  <a:lnTo>
                    <a:pt x="1415" y="394"/>
                  </a:lnTo>
                  <a:lnTo>
                    <a:pt x="1420" y="394"/>
                  </a:lnTo>
                  <a:lnTo>
                    <a:pt x="1420" y="394"/>
                  </a:lnTo>
                  <a:lnTo>
                    <a:pt x="1420" y="394"/>
                  </a:lnTo>
                  <a:lnTo>
                    <a:pt x="1420" y="394"/>
                  </a:lnTo>
                  <a:lnTo>
                    <a:pt x="1420" y="399"/>
                  </a:lnTo>
                  <a:lnTo>
                    <a:pt x="1420" y="399"/>
                  </a:lnTo>
                  <a:lnTo>
                    <a:pt x="1420" y="399"/>
                  </a:lnTo>
                  <a:lnTo>
                    <a:pt x="1420" y="399"/>
                  </a:lnTo>
                  <a:lnTo>
                    <a:pt x="1420" y="399"/>
                  </a:lnTo>
                  <a:lnTo>
                    <a:pt x="1425" y="399"/>
                  </a:lnTo>
                  <a:lnTo>
                    <a:pt x="1425" y="404"/>
                  </a:lnTo>
                  <a:lnTo>
                    <a:pt x="1425" y="404"/>
                  </a:lnTo>
                  <a:lnTo>
                    <a:pt x="1425" y="399"/>
                  </a:lnTo>
                  <a:lnTo>
                    <a:pt x="1425" y="404"/>
                  </a:lnTo>
                  <a:lnTo>
                    <a:pt x="1425" y="404"/>
                  </a:lnTo>
                  <a:lnTo>
                    <a:pt x="1430" y="404"/>
                  </a:lnTo>
                  <a:lnTo>
                    <a:pt x="1430" y="404"/>
                  </a:lnTo>
                  <a:lnTo>
                    <a:pt x="1430" y="404"/>
                  </a:lnTo>
                  <a:lnTo>
                    <a:pt x="1430" y="404"/>
                  </a:lnTo>
                  <a:lnTo>
                    <a:pt x="1436" y="404"/>
                  </a:lnTo>
                  <a:lnTo>
                    <a:pt x="1436" y="404"/>
                  </a:lnTo>
                  <a:lnTo>
                    <a:pt x="1436" y="404"/>
                  </a:lnTo>
                  <a:lnTo>
                    <a:pt x="1441" y="410"/>
                  </a:lnTo>
                  <a:lnTo>
                    <a:pt x="1441" y="410"/>
                  </a:lnTo>
                  <a:lnTo>
                    <a:pt x="1441" y="410"/>
                  </a:lnTo>
                  <a:lnTo>
                    <a:pt x="1441" y="410"/>
                  </a:lnTo>
                  <a:lnTo>
                    <a:pt x="1441" y="410"/>
                  </a:lnTo>
                  <a:lnTo>
                    <a:pt x="1441" y="410"/>
                  </a:lnTo>
                  <a:lnTo>
                    <a:pt x="1441" y="410"/>
                  </a:lnTo>
                  <a:lnTo>
                    <a:pt x="1446" y="410"/>
                  </a:lnTo>
                  <a:lnTo>
                    <a:pt x="1446" y="410"/>
                  </a:lnTo>
                  <a:lnTo>
                    <a:pt x="1446" y="410"/>
                  </a:lnTo>
                  <a:lnTo>
                    <a:pt x="1446" y="415"/>
                  </a:lnTo>
                  <a:lnTo>
                    <a:pt x="1446" y="415"/>
                  </a:lnTo>
                  <a:lnTo>
                    <a:pt x="1446" y="415"/>
                  </a:lnTo>
                  <a:lnTo>
                    <a:pt x="1446" y="415"/>
                  </a:lnTo>
                  <a:lnTo>
                    <a:pt x="1446" y="415"/>
                  </a:lnTo>
                  <a:lnTo>
                    <a:pt x="1446" y="420"/>
                  </a:lnTo>
                  <a:lnTo>
                    <a:pt x="1446" y="420"/>
                  </a:lnTo>
                  <a:lnTo>
                    <a:pt x="1446" y="420"/>
                  </a:lnTo>
                  <a:lnTo>
                    <a:pt x="1451" y="420"/>
                  </a:lnTo>
                  <a:lnTo>
                    <a:pt x="1451" y="420"/>
                  </a:lnTo>
                  <a:lnTo>
                    <a:pt x="1451" y="420"/>
                  </a:lnTo>
                  <a:lnTo>
                    <a:pt x="1456" y="420"/>
                  </a:lnTo>
                  <a:lnTo>
                    <a:pt x="1456" y="425"/>
                  </a:lnTo>
                  <a:lnTo>
                    <a:pt x="1456" y="425"/>
                  </a:lnTo>
                  <a:lnTo>
                    <a:pt x="1456" y="425"/>
                  </a:lnTo>
                  <a:lnTo>
                    <a:pt x="1456" y="425"/>
                  </a:lnTo>
                  <a:lnTo>
                    <a:pt x="1462" y="425"/>
                  </a:lnTo>
                  <a:lnTo>
                    <a:pt x="1462" y="425"/>
                  </a:lnTo>
                  <a:lnTo>
                    <a:pt x="1462" y="425"/>
                  </a:lnTo>
                  <a:lnTo>
                    <a:pt x="1462" y="430"/>
                  </a:lnTo>
                  <a:lnTo>
                    <a:pt x="1462" y="430"/>
                  </a:lnTo>
                  <a:lnTo>
                    <a:pt x="1462" y="430"/>
                  </a:lnTo>
                  <a:lnTo>
                    <a:pt x="1462" y="430"/>
                  </a:lnTo>
                  <a:lnTo>
                    <a:pt x="1467" y="430"/>
                  </a:lnTo>
                  <a:lnTo>
                    <a:pt x="1467" y="435"/>
                  </a:lnTo>
                  <a:lnTo>
                    <a:pt x="1467" y="435"/>
                  </a:lnTo>
                  <a:lnTo>
                    <a:pt x="1472" y="435"/>
                  </a:lnTo>
                  <a:lnTo>
                    <a:pt x="1472" y="435"/>
                  </a:lnTo>
                  <a:lnTo>
                    <a:pt x="1467" y="441"/>
                  </a:lnTo>
                  <a:lnTo>
                    <a:pt x="1467" y="441"/>
                  </a:lnTo>
                  <a:lnTo>
                    <a:pt x="1467" y="446"/>
                  </a:lnTo>
                  <a:lnTo>
                    <a:pt x="1467" y="446"/>
                  </a:lnTo>
                  <a:lnTo>
                    <a:pt x="1467" y="446"/>
                  </a:lnTo>
                  <a:lnTo>
                    <a:pt x="1467" y="446"/>
                  </a:lnTo>
                  <a:lnTo>
                    <a:pt x="1467" y="446"/>
                  </a:lnTo>
                  <a:lnTo>
                    <a:pt x="1467" y="451"/>
                  </a:lnTo>
                  <a:lnTo>
                    <a:pt x="1467" y="451"/>
                  </a:lnTo>
                  <a:lnTo>
                    <a:pt x="1467" y="451"/>
                  </a:lnTo>
                  <a:lnTo>
                    <a:pt x="1467" y="451"/>
                  </a:lnTo>
                  <a:lnTo>
                    <a:pt x="1467" y="456"/>
                  </a:lnTo>
                  <a:lnTo>
                    <a:pt x="1467" y="456"/>
                  </a:lnTo>
                  <a:lnTo>
                    <a:pt x="1467" y="456"/>
                  </a:lnTo>
                  <a:lnTo>
                    <a:pt x="1467" y="461"/>
                  </a:lnTo>
                  <a:lnTo>
                    <a:pt x="1467" y="461"/>
                  </a:lnTo>
                  <a:lnTo>
                    <a:pt x="1467" y="461"/>
                  </a:lnTo>
                  <a:lnTo>
                    <a:pt x="1467" y="461"/>
                  </a:lnTo>
                  <a:lnTo>
                    <a:pt x="1467" y="467"/>
                  </a:lnTo>
                  <a:lnTo>
                    <a:pt x="1472" y="467"/>
                  </a:lnTo>
                  <a:lnTo>
                    <a:pt x="1472" y="472"/>
                  </a:lnTo>
                  <a:lnTo>
                    <a:pt x="1472" y="472"/>
                  </a:lnTo>
                  <a:lnTo>
                    <a:pt x="1477" y="472"/>
                  </a:lnTo>
                  <a:lnTo>
                    <a:pt x="1477" y="472"/>
                  </a:lnTo>
                  <a:lnTo>
                    <a:pt x="1472" y="472"/>
                  </a:lnTo>
                  <a:lnTo>
                    <a:pt x="1472" y="477"/>
                  </a:lnTo>
                  <a:lnTo>
                    <a:pt x="1472" y="477"/>
                  </a:lnTo>
                  <a:lnTo>
                    <a:pt x="1477" y="477"/>
                  </a:lnTo>
                  <a:lnTo>
                    <a:pt x="1477" y="477"/>
                  </a:lnTo>
                  <a:lnTo>
                    <a:pt x="1472" y="477"/>
                  </a:lnTo>
                  <a:lnTo>
                    <a:pt x="1477" y="482"/>
                  </a:lnTo>
                  <a:lnTo>
                    <a:pt x="1477" y="482"/>
                  </a:lnTo>
                  <a:lnTo>
                    <a:pt x="1477" y="482"/>
                  </a:lnTo>
                  <a:lnTo>
                    <a:pt x="1477" y="487"/>
                  </a:lnTo>
                  <a:lnTo>
                    <a:pt x="1477" y="487"/>
                  </a:lnTo>
                  <a:lnTo>
                    <a:pt x="1477" y="487"/>
                  </a:lnTo>
                  <a:lnTo>
                    <a:pt x="1477" y="493"/>
                  </a:lnTo>
                  <a:lnTo>
                    <a:pt x="1477" y="493"/>
                  </a:lnTo>
                  <a:lnTo>
                    <a:pt x="1477" y="493"/>
                  </a:lnTo>
                  <a:lnTo>
                    <a:pt x="1482" y="493"/>
                  </a:lnTo>
                  <a:lnTo>
                    <a:pt x="1482" y="493"/>
                  </a:lnTo>
                  <a:lnTo>
                    <a:pt x="1482" y="493"/>
                  </a:lnTo>
                  <a:lnTo>
                    <a:pt x="1482" y="493"/>
                  </a:lnTo>
                  <a:lnTo>
                    <a:pt x="1482" y="498"/>
                  </a:lnTo>
                  <a:lnTo>
                    <a:pt x="1482" y="498"/>
                  </a:lnTo>
                  <a:lnTo>
                    <a:pt x="1482" y="498"/>
                  </a:lnTo>
                  <a:lnTo>
                    <a:pt x="1482" y="503"/>
                  </a:lnTo>
                  <a:lnTo>
                    <a:pt x="1482" y="503"/>
                  </a:lnTo>
                  <a:lnTo>
                    <a:pt x="1482" y="503"/>
                  </a:lnTo>
                  <a:lnTo>
                    <a:pt x="1482" y="503"/>
                  </a:lnTo>
                  <a:lnTo>
                    <a:pt x="1487" y="503"/>
                  </a:lnTo>
                  <a:lnTo>
                    <a:pt x="1487" y="508"/>
                  </a:lnTo>
                  <a:lnTo>
                    <a:pt x="1482" y="508"/>
                  </a:lnTo>
                  <a:lnTo>
                    <a:pt x="1482" y="508"/>
                  </a:lnTo>
                  <a:lnTo>
                    <a:pt x="1482" y="508"/>
                  </a:lnTo>
                  <a:lnTo>
                    <a:pt x="1482" y="508"/>
                  </a:lnTo>
                  <a:lnTo>
                    <a:pt x="1482" y="513"/>
                  </a:lnTo>
                  <a:lnTo>
                    <a:pt x="1482" y="513"/>
                  </a:lnTo>
                  <a:lnTo>
                    <a:pt x="1487" y="513"/>
                  </a:lnTo>
                  <a:lnTo>
                    <a:pt x="1487" y="513"/>
                  </a:lnTo>
                  <a:lnTo>
                    <a:pt x="1487" y="518"/>
                  </a:lnTo>
                  <a:lnTo>
                    <a:pt x="1487" y="518"/>
                  </a:lnTo>
                  <a:lnTo>
                    <a:pt x="1482" y="518"/>
                  </a:lnTo>
                  <a:lnTo>
                    <a:pt x="1482" y="524"/>
                  </a:lnTo>
                  <a:lnTo>
                    <a:pt x="1482" y="524"/>
                  </a:lnTo>
                  <a:lnTo>
                    <a:pt x="1477" y="518"/>
                  </a:lnTo>
                  <a:lnTo>
                    <a:pt x="1477" y="524"/>
                  </a:lnTo>
                  <a:lnTo>
                    <a:pt x="1477" y="524"/>
                  </a:lnTo>
                  <a:lnTo>
                    <a:pt x="1477" y="524"/>
                  </a:lnTo>
                  <a:lnTo>
                    <a:pt x="1477" y="524"/>
                  </a:lnTo>
                  <a:lnTo>
                    <a:pt x="1477" y="529"/>
                  </a:lnTo>
                  <a:lnTo>
                    <a:pt x="1477" y="529"/>
                  </a:lnTo>
                  <a:lnTo>
                    <a:pt x="1477" y="529"/>
                  </a:lnTo>
                  <a:lnTo>
                    <a:pt x="1482" y="529"/>
                  </a:lnTo>
                  <a:lnTo>
                    <a:pt x="1482" y="529"/>
                  </a:lnTo>
                  <a:lnTo>
                    <a:pt x="1477" y="529"/>
                  </a:lnTo>
                  <a:lnTo>
                    <a:pt x="1477" y="529"/>
                  </a:lnTo>
                  <a:lnTo>
                    <a:pt x="1482" y="529"/>
                  </a:lnTo>
                  <a:lnTo>
                    <a:pt x="1482" y="534"/>
                  </a:lnTo>
                  <a:lnTo>
                    <a:pt x="1477" y="534"/>
                  </a:lnTo>
                  <a:lnTo>
                    <a:pt x="1477" y="534"/>
                  </a:lnTo>
                  <a:lnTo>
                    <a:pt x="1477" y="534"/>
                  </a:lnTo>
                  <a:lnTo>
                    <a:pt x="1477" y="539"/>
                  </a:lnTo>
                  <a:lnTo>
                    <a:pt x="1477" y="539"/>
                  </a:lnTo>
                  <a:lnTo>
                    <a:pt x="1477" y="539"/>
                  </a:lnTo>
                  <a:lnTo>
                    <a:pt x="1477" y="539"/>
                  </a:lnTo>
                  <a:lnTo>
                    <a:pt x="1477" y="539"/>
                  </a:lnTo>
                  <a:lnTo>
                    <a:pt x="1477" y="544"/>
                  </a:lnTo>
                  <a:lnTo>
                    <a:pt x="1477" y="544"/>
                  </a:lnTo>
                  <a:lnTo>
                    <a:pt x="1477" y="544"/>
                  </a:lnTo>
                  <a:lnTo>
                    <a:pt x="1482" y="544"/>
                  </a:lnTo>
                  <a:lnTo>
                    <a:pt x="1482" y="544"/>
                  </a:lnTo>
                  <a:lnTo>
                    <a:pt x="1482" y="550"/>
                  </a:lnTo>
                  <a:lnTo>
                    <a:pt x="1482" y="550"/>
                  </a:lnTo>
                  <a:lnTo>
                    <a:pt x="1482" y="550"/>
                  </a:lnTo>
                  <a:lnTo>
                    <a:pt x="1482" y="550"/>
                  </a:lnTo>
                  <a:lnTo>
                    <a:pt x="1482" y="550"/>
                  </a:lnTo>
                  <a:lnTo>
                    <a:pt x="1482" y="550"/>
                  </a:lnTo>
                  <a:lnTo>
                    <a:pt x="1482" y="555"/>
                  </a:lnTo>
                  <a:lnTo>
                    <a:pt x="1482" y="555"/>
                  </a:lnTo>
                  <a:lnTo>
                    <a:pt x="1482" y="555"/>
                  </a:lnTo>
                  <a:lnTo>
                    <a:pt x="1482" y="560"/>
                  </a:lnTo>
                  <a:lnTo>
                    <a:pt x="1482" y="560"/>
                  </a:lnTo>
                  <a:lnTo>
                    <a:pt x="1477" y="560"/>
                  </a:lnTo>
                  <a:lnTo>
                    <a:pt x="1477" y="560"/>
                  </a:lnTo>
                  <a:lnTo>
                    <a:pt x="1477" y="560"/>
                  </a:lnTo>
                  <a:lnTo>
                    <a:pt x="1477" y="565"/>
                  </a:lnTo>
                  <a:lnTo>
                    <a:pt x="1477" y="565"/>
                  </a:lnTo>
                  <a:lnTo>
                    <a:pt x="1477" y="565"/>
                  </a:lnTo>
                  <a:lnTo>
                    <a:pt x="1477" y="570"/>
                  </a:lnTo>
                  <a:lnTo>
                    <a:pt x="1477" y="570"/>
                  </a:lnTo>
                  <a:lnTo>
                    <a:pt x="1477" y="570"/>
                  </a:lnTo>
                  <a:lnTo>
                    <a:pt x="1477" y="576"/>
                  </a:lnTo>
                  <a:lnTo>
                    <a:pt x="1477" y="576"/>
                  </a:lnTo>
                  <a:lnTo>
                    <a:pt x="1477" y="576"/>
                  </a:lnTo>
                  <a:lnTo>
                    <a:pt x="1482" y="576"/>
                  </a:lnTo>
                  <a:lnTo>
                    <a:pt x="1482" y="576"/>
                  </a:lnTo>
                  <a:lnTo>
                    <a:pt x="1482" y="576"/>
                  </a:lnTo>
                  <a:lnTo>
                    <a:pt x="1482" y="576"/>
                  </a:lnTo>
                  <a:lnTo>
                    <a:pt x="1482" y="576"/>
                  </a:lnTo>
                  <a:lnTo>
                    <a:pt x="1482" y="581"/>
                  </a:lnTo>
                  <a:lnTo>
                    <a:pt x="1482" y="581"/>
                  </a:lnTo>
                  <a:lnTo>
                    <a:pt x="1482" y="581"/>
                  </a:lnTo>
                  <a:lnTo>
                    <a:pt x="1482" y="586"/>
                  </a:lnTo>
                  <a:lnTo>
                    <a:pt x="1482" y="586"/>
                  </a:lnTo>
                  <a:lnTo>
                    <a:pt x="1482" y="586"/>
                  </a:lnTo>
                  <a:lnTo>
                    <a:pt x="1477" y="586"/>
                  </a:lnTo>
                  <a:lnTo>
                    <a:pt x="1477" y="586"/>
                  </a:lnTo>
                  <a:lnTo>
                    <a:pt x="1477" y="591"/>
                  </a:lnTo>
                  <a:lnTo>
                    <a:pt x="1477" y="591"/>
                  </a:lnTo>
                  <a:lnTo>
                    <a:pt x="1477" y="591"/>
                  </a:lnTo>
                  <a:lnTo>
                    <a:pt x="1477" y="591"/>
                  </a:lnTo>
                  <a:lnTo>
                    <a:pt x="1477" y="591"/>
                  </a:lnTo>
                  <a:lnTo>
                    <a:pt x="1477" y="591"/>
                  </a:lnTo>
                  <a:lnTo>
                    <a:pt x="1477" y="596"/>
                  </a:lnTo>
                  <a:lnTo>
                    <a:pt x="1472" y="596"/>
                  </a:lnTo>
                  <a:lnTo>
                    <a:pt x="1472" y="596"/>
                  </a:lnTo>
                  <a:lnTo>
                    <a:pt x="1472" y="596"/>
                  </a:lnTo>
                  <a:lnTo>
                    <a:pt x="1472" y="601"/>
                  </a:lnTo>
                  <a:lnTo>
                    <a:pt x="1472" y="601"/>
                  </a:lnTo>
                  <a:lnTo>
                    <a:pt x="1472" y="601"/>
                  </a:lnTo>
                  <a:lnTo>
                    <a:pt x="1472" y="601"/>
                  </a:lnTo>
                  <a:lnTo>
                    <a:pt x="1472" y="601"/>
                  </a:lnTo>
                  <a:lnTo>
                    <a:pt x="1472" y="607"/>
                  </a:lnTo>
                  <a:lnTo>
                    <a:pt x="1472" y="607"/>
                  </a:lnTo>
                  <a:lnTo>
                    <a:pt x="1472" y="607"/>
                  </a:lnTo>
                  <a:lnTo>
                    <a:pt x="1472" y="607"/>
                  </a:lnTo>
                  <a:lnTo>
                    <a:pt x="1472" y="612"/>
                  </a:lnTo>
                  <a:lnTo>
                    <a:pt x="1472" y="612"/>
                  </a:lnTo>
                  <a:lnTo>
                    <a:pt x="1472" y="612"/>
                  </a:lnTo>
                  <a:lnTo>
                    <a:pt x="1472" y="612"/>
                  </a:lnTo>
                  <a:lnTo>
                    <a:pt x="1472" y="612"/>
                  </a:lnTo>
                  <a:lnTo>
                    <a:pt x="1472" y="617"/>
                  </a:lnTo>
                  <a:lnTo>
                    <a:pt x="1472" y="617"/>
                  </a:lnTo>
                  <a:lnTo>
                    <a:pt x="1472" y="617"/>
                  </a:lnTo>
                  <a:lnTo>
                    <a:pt x="1472" y="617"/>
                  </a:lnTo>
                  <a:lnTo>
                    <a:pt x="1472" y="617"/>
                  </a:lnTo>
                  <a:lnTo>
                    <a:pt x="1472" y="622"/>
                  </a:lnTo>
                  <a:lnTo>
                    <a:pt x="1472" y="622"/>
                  </a:lnTo>
                  <a:lnTo>
                    <a:pt x="1472" y="622"/>
                  </a:lnTo>
                  <a:lnTo>
                    <a:pt x="1472" y="622"/>
                  </a:lnTo>
                  <a:lnTo>
                    <a:pt x="1472" y="622"/>
                  </a:lnTo>
                  <a:lnTo>
                    <a:pt x="1467" y="622"/>
                  </a:lnTo>
                  <a:lnTo>
                    <a:pt x="1467" y="622"/>
                  </a:lnTo>
                  <a:lnTo>
                    <a:pt x="1472" y="627"/>
                  </a:lnTo>
                  <a:lnTo>
                    <a:pt x="1472" y="627"/>
                  </a:lnTo>
                  <a:lnTo>
                    <a:pt x="1467" y="627"/>
                  </a:lnTo>
                  <a:lnTo>
                    <a:pt x="1472" y="627"/>
                  </a:lnTo>
                  <a:lnTo>
                    <a:pt x="1472" y="627"/>
                  </a:lnTo>
                  <a:lnTo>
                    <a:pt x="1472" y="633"/>
                  </a:lnTo>
                  <a:lnTo>
                    <a:pt x="1472" y="633"/>
                  </a:lnTo>
                  <a:lnTo>
                    <a:pt x="1472" y="633"/>
                  </a:lnTo>
                  <a:lnTo>
                    <a:pt x="1472" y="638"/>
                  </a:lnTo>
                  <a:lnTo>
                    <a:pt x="1472" y="638"/>
                  </a:lnTo>
                  <a:lnTo>
                    <a:pt x="1472" y="638"/>
                  </a:lnTo>
                  <a:lnTo>
                    <a:pt x="1467" y="638"/>
                  </a:lnTo>
                  <a:lnTo>
                    <a:pt x="1467" y="638"/>
                  </a:lnTo>
                  <a:lnTo>
                    <a:pt x="1472" y="638"/>
                  </a:lnTo>
                  <a:lnTo>
                    <a:pt x="1472" y="643"/>
                  </a:lnTo>
                  <a:lnTo>
                    <a:pt x="1467" y="643"/>
                  </a:lnTo>
                  <a:lnTo>
                    <a:pt x="1467" y="643"/>
                  </a:lnTo>
                  <a:lnTo>
                    <a:pt x="1467" y="643"/>
                  </a:lnTo>
                  <a:lnTo>
                    <a:pt x="1467" y="643"/>
                  </a:lnTo>
                  <a:lnTo>
                    <a:pt x="1472" y="643"/>
                  </a:lnTo>
                  <a:lnTo>
                    <a:pt x="1472" y="648"/>
                  </a:lnTo>
                  <a:lnTo>
                    <a:pt x="1467" y="648"/>
                  </a:lnTo>
                  <a:lnTo>
                    <a:pt x="1467" y="648"/>
                  </a:lnTo>
                  <a:lnTo>
                    <a:pt x="1472" y="648"/>
                  </a:lnTo>
                  <a:lnTo>
                    <a:pt x="1472" y="653"/>
                  </a:lnTo>
                  <a:lnTo>
                    <a:pt x="1467" y="653"/>
                  </a:lnTo>
                  <a:lnTo>
                    <a:pt x="1467" y="653"/>
                  </a:lnTo>
                  <a:lnTo>
                    <a:pt x="1467" y="659"/>
                  </a:lnTo>
                  <a:lnTo>
                    <a:pt x="1472" y="659"/>
                  </a:lnTo>
                  <a:lnTo>
                    <a:pt x="1472" y="659"/>
                  </a:lnTo>
                  <a:lnTo>
                    <a:pt x="1472" y="659"/>
                  </a:lnTo>
                  <a:lnTo>
                    <a:pt x="1472" y="659"/>
                  </a:lnTo>
                  <a:lnTo>
                    <a:pt x="1472" y="659"/>
                  </a:lnTo>
                  <a:lnTo>
                    <a:pt x="1472" y="659"/>
                  </a:lnTo>
                  <a:lnTo>
                    <a:pt x="1472" y="664"/>
                  </a:lnTo>
                  <a:lnTo>
                    <a:pt x="1472" y="664"/>
                  </a:lnTo>
                  <a:lnTo>
                    <a:pt x="1477" y="664"/>
                  </a:lnTo>
                  <a:lnTo>
                    <a:pt x="1477" y="664"/>
                  </a:lnTo>
                  <a:lnTo>
                    <a:pt x="1477" y="669"/>
                  </a:lnTo>
                  <a:lnTo>
                    <a:pt x="1477" y="669"/>
                  </a:lnTo>
                  <a:lnTo>
                    <a:pt x="1477" y="674"/>
                  </a:lnTo>
                  <a:lnTo>
                    <a:pt x="1477" y="674"/>
                  </a:lnTo>
                  <a:lnTo>
                    <a:pt x="1477" y="674"/>
                  </a:lnTo>
                  <a:lnTo>
                    <a:pt x="1477" y="674"/>
                  </a:lnTo>
                  <a:lnTo>
                    <a:pt x="1477" y="679"/>
                  </a:lnTo>
                  <a:lnTo>
                    <a:pt x="1482" y="679"/>
                  </a:lnTo>
                  <a:lnTo>
                    <a:pt x="1482" y="679"/>
                  </a:lnTo>
                  <a:lnTo>
                    <a:pt x="1482" y="679"/>
                  </a:lnTo>
                  <a:lnTo>
                    <a:pt x="1482" y="684"/>
                  </a:lnTo>
                  <a:lnTo>
                    <a:pt x="1482" y="684"/>
                  </a:lnTo>
                  <a:lnTo>
                    <a:pt x="1482" y="684"/>
                  </a:lnTo>
                  <a:lnTo>
                    <a:pt x="1482" y="690"/>
                  </a:lnTo>
                  <a:lnTo>
                    <a:pt x="1482" y="690"/>
                  </a:lnTo>
                  <a:lnTo>
                    <a:pt x="1482" y="690"/>
                  </a:lnTo>
                  <a:lnTo>
                    <a:pt x="1482" y="690"/>
                  </a:lnTo>
                  <a:lnTo>
                    <a:pt x="1482" y="690"/>
                  </a:lnTo>
                  <a:lnTo>
                    <a:pt x="1477" y="690"/>
                  </a:lnTo>
                  <a:lnTo>
                    <a:pt x="1477" y="690"/>
                  </a:lnTo>
                  <a:lnTo>
                    <a:pt x="1477" y="695"/>
                  </a:lnTo>
                  <a:lnTo>
                    <a:pt x="1477" y="695"/>
                  </a:lnTo>
                  <a:lnTo>
                    <a:pt x="1477" y="695"/>
                  </a:lnTo>
                  <a:lnTo>
                    <a:pt x="1477" y="695"/>
                  </a:lnTo>
                  <a:lnTo>
                    <a:pt x="1477" y="700"/>
                  </a:lnTo>
                  <a:lnTo>
                    <a:pt x="1482" y="700"/>
                  </a:lnTo>
                  <a:lnTo>
                    <a:pt x="1482" y="700"/>
                  </a:lnTo>
                  <a:lnTo>
                    <a:pt x="1482" y="700"/>
                  </a:lnTo>
                  <a:lnTo>
                    <a:pt x="1482" y="700"/>
                  </a:lnTo>
                  <a:lnTo>
                    <a:pt x="1482" y="705"/>
                  </a:lnTo>
                  <a:lnTo>
                    <a:pt x="1482" y="705"/>
                  </a:lnTo>
                  <a:lnTo>
                    <a:pt x="1482" y="705"/>
                  </a:lnTo>
                  <a:lnTo>
                    <a:pt x="1482" y="705"/>
                  </a:lnTo>
                  <a:lnTo>
                    <a:pt x="1482" y="710"/>
                  </a:lnTo>
                  <a:lnTo>
                    <a:pt x="1482" y="710"/>
                  </a:lnTo>
                  <a:lnTo>
                    <a:pt x="1487" y="710"/>
                  </a:lnTo>
                  <a:lnTo>
                    <a:pt x="1487" y="716"/>
                  </a:lnTo>
                  <a:lnTo>
                    <a:pt x="1487" y="716"/>
                  </a:lnTo>
                  <a:lnTo>
                    <a:pt x="1487" y="716"/>
                  </a:lnTo>
                  <a:lnTo>
                    <a:pt x="1487" y="716"/>
                  </a:lnTo>
                  <a:lnTo>
                    <a:pt x="1487" y="721"/>
                  </a:lnTo>
                  <a:lnTo>
                    <a:pt x="1487" y="721"/>
                  </a:lnTo>
                  <a:lnTo>
                    <a:pt x="1487" y="726"/>
                  </a:lnTo>
                  <a:lnTo>
                    <a:pt x="1487" y="726"/>
                  </a:lnTo>
                  <a:lnTo>
                    <a:pt x="1487" y="726"/>
                  </a:lnTo>
                  <a:lnTo>
                    <a:pt x="1482" y="726"/>
                  </a:lnTo>
                  <a:lnTo>
                    <a:pt x="1482" y="726"/>
                  </a:lnTo>
                  <a:lnTo>
                    <a:pt x="1482" y="726"/>
                  </a:lnTo>
                  <a:lnTo>
                    <a:pt x="1477" y="726"/>
                  </a:lnTo>
                  <a:lnTo>
                    <a:pt x="1477" y="731"/>
                  </a:lnTo>
                  <a:lnTo>
                    <a:pt x="1477" y="731"/>
                  </a:lnTo>
                  <a:lnTo>
                    <a:pt x="1482" y="731"/>
                  </a:lnTo>
                  <a:lnTo>
                    <a:pt x="1482" y="736"/>
                  </a:lnTo>
                  <a:lnTo>
                    <a:pt x="1482" y="736"/>
                  </a:lnTo>
                  <a:lnTo>
                    <a:pt x="1482" y="736"/>
                  </a:lnTo>
                  <a:lnTo>
                    <a:pt x="1482" y="741"/>
                  </a:lnTo>
                  <a:lnTo>
                    <a:pt x="1482" y="741"/>
                  </a:lnTo>
                  <a:lnTo>
                    <a:pt x="1482" y="741"/>
                  </a:lnTo>
                  <a:lnTo>
                    <a:pt x="1482" y="741"/>
                  </a:lnTo>
                  <a:lnTo>
                    <a:pt x="1482" y="747"/>
                  </a:lnTo>
                  <a:lnTo>
                    <a:pt x="1482" y="747"/>
                  </a:lnTo>
                  <a:lnTo>
                    <a:pt x="1482" y="747"/>
                  </a:lnTo>
                  <a:lnTo>
                    <a:pt x="1482" y="752"/>
                  </a:lnTo>
                  <a:lnTo>
                    <a:pt x="1477" y="752"/>
                  </a:lnTo>
                  <a:lnTo>
                    <a:pt x="1477" y="752"/>
                  </a:lnTo>
                  <a:lnTo>
                    <a:pt x="1477" y="752"/>
                  </a:lnTo>
                  <a:lnTo>
                    <a:pt x="1477" y="752"/>
                  </a:lnTo>
                  <a:lnTo>
                    <a:pt x="1477" y="752"/>
                  </a:lnTo>
                  <a:lnTo>
                    <a:pt x="1472" y="752"/>
                  </a:lnTo>
                  <a:lnTo>
                    <a:pt x="1472" y="752"/>
                  </a:lnTo>
                  <a:lnTo>
                    <a:pt x="1472" y="757"/>
                  </a:lnTo>
                  <a:lnTo>
                    <a:pt x="1472" y="757"/>
                  </a:lnTo>
                  <a:lnTo>
                    <a:pt x="1467" y="757"/>
                  </a:lnTo>
                  <a:lnTo>
                    <a:pt x="1467" y="757"/>
                  </a:lnTo>
                  <a:lnTo>
                    <a:pt x="1467" y="757"/>
                  </a:lnTo>
                  <a:lnTo>
                    <a:pt x="1462" y="762"/>
                  </a:lnTo>
                  <a:lnTo>
                    <a:pt x="1462" y="762"/>
                  </a:lnTo>
                  <a:lnTo>
                    <a:pt x="1462" y="762"/>
                  </a:lnTo>
                  <a:lnTo>
                    <a:pt x="1462" y="767"/>
                  </a:lnTo>
                  <a:lnTo>
                    <a:pt x="1462" y="767"/>
                  </a:lnTo>
                  <a:lnTo>
                    <a:pt x="1467" y="767"/>
                  </a:lnTo>
                  <a:lnTo>
                    <a:pt x="1467" y="767"/>
                  </a:lnTo>
                  <a:lnTo>
                    <a:pt x="1467" y="767"/>
                  </a:lnTo>
                  <a:lnTo>
                    <a:pt x="1467" y="773"/>
                  </a:lnTo>
                  <a:lnTo>
                    <a:pt x="1467" y="773"/>
                  </a:lnTo>
                  <a:lnTo>
                    <a:pt x="1467" y="773"/>
                  </a:lnTo>
                  <a:lnTo>
                    <a:pt x="1467" y="773"/>
                  </a:lnTo>
                  <a:lnTo>
                    <a:pt x="1467" y="773"/>
                  </a:lnTo>
                  <a:lnTo>
                    <a:pt x="1467" y="778"/>
                  </a:lnTo>
                  <a:lnTo>
                    <a:pt x="1467" y="778"/>
                  </a:lnTo>
                  <a:lnTo>
                    <a:pt x="1467" y="778"/>
                  </a:lnTo>
                  <a:lnTo>
                    <a:pt x="1467" y="783"/>
                  </a:lnTo>
                  <a:lnTo>
                    <a:pt x="1467" y="783"/>
                  </a:lnTo>
                  <a:lnTo>
                    <a:pt x="1467" y="783"/>
                  </a:lnTo>
                  <a:lnTo>
                    <a:pt x="1467" y="783"/>
                  </a:lnTo>
                  <a:lnTo>
                    <a:pt x="1467" y="788"/>
                  </a:lnTo>
                  <a:lnTo>
                    <a:pt x="1472" y="788"/>
                  </a:lnTo>
                  <a:lnTo>
                    <a:pt x="1467" y="788"/>
                  </a:lnTo>
                  <a:lnTo>
                    <a:pt x="1467" y="788"/>
                  </a:lnTo>
                  <a:lnTo>
                    <a:pt x="1467" y="788"/>
                  </a:lnTo>
                  <a:lnTo>
                    <a:pt x="1467" y="793"/>
                  </a:lnTo>
                  <a:lnTo>
                    <a:pt x="1467" y="793"/>
                  </a:lnTo>
                  <a:lnTo>
                    <a:pt x="1462" y="793"/>
                  </a:lnTo>
                  <a:lnTo>
                    <a:pt x="1462" y="793"/>
                  </a:lnTo>
                  <a:lnTo>
                    <a:pt x="1462" y="799"/>
                  </a:lnTo>
                  <a:lnTo>
                    <a:pt x="1462" y="799"/>
                  </a:lnTo>
                  <a:lnTo>
                    <a:pt x="1462" y="799"/>
                  </a:lnTo>
                  <a:lnTo>
                    <a:pt x="1462" y="804"/>
                  </a:lnTo>
                  <a:lnTo>
                    <a:pt x="1462" y="804"/>
                  </a:lnTo>
                  <a:lnTo>
                    <a:pt x="1467" y="804"/>
                  </a:lnTo>
                  <a:lnTo>
                    <a:pt x="1467" y="804"/>
                  </a:lnTo>
                  <a:lnTo>
                    <a:pt x="1467" y="809"/>
                  </a:lnTo>
                  <a:lnTo>
                    <a:pt x="1467" y="809"/>
                  </a:lnTo>
                  <a:lnTo>
                    <a:pt x="1467" y="809"/>
                  </a:lnTo>
                  <a:lnTo>
                    <a:pt x="1472" y="809"/>
                  </a:lnTo>
                  <a:lnTo>
                    <a:pt x="1472" y="809"/>
                  </a:lnTo>
                  <a:lnTo>
                    <a:pt x="1472" y="809"/>
                  </a:lnTo>
                  <a:lnTo>
                    <a:pt x="1477" y="809"/>
                  </a:lnTo>
                  <a:lnTo>
                    <a:pt x="1477" y="809"/>
                  </a:lnTo>
                  <a:lnTo>
                    <a:pt x="1477" y="809"/>
                  </a:lnTo>
                  <a:lnTo>
                    <a:pt x="1477" y="809"/>
                  </a:lnTo>
                  <a:lnTo>
                    <a:pt x="1477" y="814"/>
                  </a:lnTo>
                  <a:lnTo>
                    <a:pt x="1477" y="814"/>
                  </a:lnTo>
                  <a:lnTo>
                    <a:pt x="1482" y="814"/>
                  </a:lnTo>
                  <a:lnTo>
                    <a:pt x="1482" y="814"/>
                  </a:lnTo>
                  <a:lnTo>
                    <a:pt x="1482" y="814"/>
                  </a:lnTo>
                  <a:lnTo>
                    <a:pt x="1482" y="819"/>
                  </a:lnTo>
                  <a:lnTo>
                    <a:pt x="1482" y="819"/>
                  </a:lnTo>
                  <a:lnTo>
                    <a:pt x="1487" y="819"/>
                  </a:lnTo>
                  <a:lnTo>
                    <a:pt x="1487" y="824"/>
                  </a:lnTo>
                  <a:lnTo>
                    <a:pt x="1487" y="824"/>
                  </a:lnTo>
                  <a:lnTo>
                    <a:pt x="1487" y="824"/>
                  </a:lnTo>
                  <a:lnTo>
                    <a:pt x="1487" y="824"/>
                  </a:lnTo>
                  <a:lnTo>
                    <a:pt x="1487" y="830"/>
                  </a:lnTo>
                  <a:lnTo>
                    <a:pt x="1487" y="830"/>
                  </a:lnTo>
                  <a:lnTo>
                    <a:pt x="1487" y="830"/>
                  </a:lnTo>
                  <a:lnTo>
                    <a:pt x="1487" y="830"/>
                  </a:lnTo>
                  <a:lnTo>
                    <a:pt x="1487" y="835"/>
                  </a:lnTo>
                  <a:lnTo>
                    <a:pt x="1487" y="835"/>
                  </a:lnTo>
                  <a:lnTo>
                    <a:pt x="1487" y="835"/>
                  </a:lnTo>
                  <a:lnTo>
                    <a:pt x="1482" y="840"/>
                  </a:lnTo>
                  <a:lnTo>
                    <a:pt x="1482" y="840"/>
                  </a:lnTo>
                  <a:lnTo>
                    <a:pt x="1482" y="840"/>
                  </a:lnTo>
                  <a:lnTo>
                    <a:pt x="1482" y="840"/>
                  </a:lnTo>
                  <a:lnTo>
                    <a:pt x="1477" y="840"/>
                  </a:lnTo>
                  <a:lnTo>
                    <a:pt x="1477" y="845"/>
                  </a:lnTo>
                  <a:lnTo>
                    <a:pt x="1477" y="845"/>
                  </a:lnTo>
                  <a:lnTo>
                    <a:pt x="1477" y="845"/>
                  </a:lnTo>
                  <a:lnTo>
                    <a:pt x="1477" y="845"/>
                  </a:lnTo>
                  <a:lnTo>
                    <a:pt x="1477" y="850"/>
                  </a:lnTo>
                  <a:lnTo>
                    <a:pt x="1477" y="850"/>
                  </a:lnTo>
                  <a:lnTo>
                    <a:pt x="1477" y="850"/>
                  </a:lnTo>
                  <a:lnTo>
                    <a:pt x="1477" y="850"/>
                  </a:lnTo>
                  <a:lnTo>
                    <a:pt x="1472" y="856"/>
                  </a:lnTo>
                  <a:lnTo>
                    <a:pt x="1472" y="856"/>
                  </a:lnTo>
                  <a:lnTo>
                    <a:pt x="1472" y="856"/>
                  </a:lnTo>
                  <a:lnTo>
                    <a:pt x="1472" y="856"/>
                  </a:lnTo>
                  <a:lnTo>
                    <a:pt x="1467" y="856"/>
                  </a:lnTo>
                  <a:lnTo>
                    <a:pt x="1467" y="856"/>
                  </a:lnTo>
                  <a:lnTo>
                    <a:pt x="1467" y="856"/>
                  </a:lnTo>
                  <a:lnTo>
                    <a:pt x="1462" y="856"/>
                  </a:lnTo>
                  <a:lnTo>
                    <a:pt x="1462" y="856"/>
                  </a:lnTo>
                  <a:lnTo>
                    <a:pt x="1462" y="856"/>
                  </a:lnTo>
                  <a:lnTo>
                    <a:pt x="1462" y="861"/>
                  </a:lnTo>
                  <a:lnTo>
                    <a:pt x="1462" y="861"/>
                  </a:lnTo>
                  <a:lnTo>
                    <a:pt x="1456" y="861"/>
                  </a:lnTo>
                  <a:lnTo>
                    <a:pt x="1456" y="861"/>
                  </a:lnTo>
                  <a:lnTo>
                    <a:pt x="1456" y="861"/>
                  </a:lnTo>
                  <a:lnTo>
                    <a:pt x="1456" y="861"/>
                  </a:lnTo>
                  <a:lnTo>
                    <a:pt x="1451" y="861"/>
                  </a:lnTo>
                  <a:lnTo>
                    <a:pt x="1451" y="861"/>
                  </a:lnTo>
                  <a:lnTo>
                    <a:pt x="1451" y="861"/>
                  </a:lnTo>
                  <a:lnTo>
                    <a:pt x="1451" y="861"/>
                  </a:lnTo>
                  <a:lnTo>
                    <a:pt x="1451" y="866"/>
                  </a:lnTo>
                  <a:lnTo>
                    <a:pt x="1451" y="866"/>
                  </a:lnTo>
                  <a:lnTo>
                    <a:pt x="1446" y="861"/>
                  </a:lnTo>
                  <a:lnTo>
                    <a:pt x="1446" y="861"/>
                  </a:lnTo>
                  <a:lnTo>
                    <a:pt x="1441" y="861"/>
                  </a:lnTo>
                  <a:lnTo>
                    <a:pt x="1441" y="866"/>
                  </a:lnTo>
                  <a:lnTo>
                    <a:pt x="1441" y="866"/>
                  </a:lnTo>
                  <a:lnTo>
                    <a:pt x="1441" y="866"/>
                  </a:lnTo>
                  <a:lnTo>
                    <a:pt x="1441" y="866"/>
                  </a:lnTo>
                  <a:lnTo>
                    <a:pt x="1436" y="866"/>
                  </a:lnTo>
                  <a:lnTo>
                    <a:pt x="1436" y="866"/>
                  </a:lnTo>
                  <a:lnTo>
                    <a:pt x="1436" y="866"/>
                  </a:lnTo>
                  <a:lnTo>
                    <a:pt x="1436" y="871"/>
                  </a:lnTo>
                  <a:lnTo>
                    <a:pt x="1430" y="871"/>
                  </a:lnTo>
                  <a:lnTo>
                    <a:pt x="1430" y="871"/>
                  </a:lnTo>
                  <a:lnTo>
                    <a:pt x="1430" y="871"/>
                  </a:lnTo>
                  <a:lnTo>
                    <a:pt x="1430" y="866"/>
                  </a:lnTo>
                  <a:lnTo>
                    <a:pt x="1425" y="866"/>
                  </a:lnTo>
                  <a:lnTo>
                    <a:pt x="1425" y="866"/>
                  </a:lnTo>
                  <a:lnTo>
                    <a:pt x="1425" y="866"/>
                  </a:lnTo>
                  <a:lnTo>
                    <a:pt x="1425" y="866"/>
                  </a:lnTo>
                  <a:lnTo>
                    <a:pt x="1425" y="866"/>
                  </a:lnTo>
                  <a:lnTo>
                    <a:pt x="1420" y="866"/>
                  </a:lnTo>
                  <a:lnTo>
                    <a:pt x="1420" y="866"/>
                  </a:lnTo>
                  <a:lnTo>
                    <a:pt x="1420" y="866"/>
                  </a:lnTo>
                  <a:lnTo>
                    <a:pt x="1420" y="866"/>
                  </a:lnTo>
                  <a:lnTo>
                    <a:pt x="1415" y="866"/>
                  </a:lnTo>
                  <a:lnTo>
                    <a:pt x="1415" y="866"/>
                  </a:lnTo>
                  <a:lnTo>
                    <a:pt x="1415" y="866"/>
                  </a:lnTo>
                  <a:lnTo>
                    <a:pt x="1415" y="861"/>
                  </a:lnTo>
                  <a:lnTo>
                    <a:pt x="1410" y="861"/>
                  </a:lnTo>
                  <a:lnTo>
                    <a:pt x="1410" y="861"/>
                  </a:lnTo>
                  <a:lnTo>
                    <a:pt x="1410" y="861"/>
                  </a:lnTo>
                  <a:lnTo>
                    <a:pt x="1410" y="861"/>
                  </a:lnTo>
                  <a:lnTo>
                    <a:pt x="1410" y="861"/>
                  </a:lnTo>
                  <a:lnTo>
                    <a:pt x="1405" y="861"/>
                  </a:lnTo>
                  <a:lnTo>
                    <a:pt x="1405" y="861"/>
                  </a:lnTo>
                  <a:lnTo>
                    <a:pt x="1405" y="861"/>
                  </a:lnTo>
                  <a:lnTo>
                    <a:pt x="1405" y="861"/>
                  </a:lnTo>
                  <a:lnTo>
                    <a:pt x="1399" y="861"/>
                  </a:lnTo>
                  <a:lnTo>
                    <a:pt x="1399" y="861"/>
                  </a:lnTo>
                  <a:lnTo>
                    <a:pt x="1399" y="856"/>
                  </a:lnTo>
                  <a:lnTo>
                    <a:pt x="1394" y="861"/>
                  </a:lnTo>
                  <a:lnTo>
                    <a:pt x="1394" y="861"/>
                  </a:lnTo>
                  <a:lnTo>
                    <a:pt x="1394" y="861"/>
                  </a:lnTo>
                  <a:lnTo>
                    <a:pt x="1394" y="861"/>
                  </a:lnTo>
                  <a:lnTo>
                    <a:pt x="1394" y="866"/>
                  </a:lnTo>
                  <a:lnTo>
                    <a:pt x="1394" y="866"/>
                  </a:lnTo>
                  <a:lnTo>
                    <a:pt x="1394" y="866"/>
                  </a:lnTo>
                  <a:lnTo>
                    <a:pt x="1394" y="871"/>
                  </a:lnTo>
                  <a:lnTo>
                    <a:pt x="1394" y="871"/>
                  </a:lnTo>
                  <a:lnTo>
                    <a:pt x="1394" y="871"/>
                  </a:lnTo>
                  <a:lnTo>
                    <a:pt x="1394" y="871"/>
                  </a:lnTo>
                  <a:lnTo>
                    <a:pt x="1394" y="871"/>
                  </a:lnTo>
                  <a:lnTo>
                    <a:pt x="1394" y="876"/>
                  </a:lnTo>
                  <a:lnTo>
                    <a:pt x="1394" y="876"/>
                  </a:lnTo>
                  <a:lnTo>
                    <a:pt x="1399" y="876"/>
                  </a:lnTo>
                  <a:lnTo>
                    <a:pt x="1399" y="876"/>
                  </a:lnTo>
                  <a:lnTo>
                    <a:pt x="1399" y="882"/>
                  </a:lnTo>
                  <a:lnTo>
                    <a:pt x="1399" y="882"/>
                  </a:lnTo>
                  <a:lnTo>
                    <a:pt x="1399" y="882"/>
                  </a:lnTo>
                  <a:lnTo>
                    <a:pt x="1405" y="882"/>
                  </a:lnTo>
                  <a:lnTo>
                    <a:pt x="1405" y="882"/>
                  </a:lnTo>
                  <a:lnTo>
                    <a:pt x="1405" y="882"/>
                  </a:lnTo>
                  <a:lnTo>
                    <a:pt x="1405" y="887"/>
                  </a:lnTo>
                  <a:lnTo>
                    <a:pt x="1405" y="887"/>
                  </a:lnTo>
                  <a:lnTo>
                    <a:pt x="1410" y="887"/>
                  </a:lnTo>
                  <a:lnTo>
                    <a:pt x="1410" y="887"/>
                  </a:lnTo>
                  <a:lnTo>
                    <a:pt x="1410" y="887"/>
                  </a:lnTo>
                  <a:lnTo>
                    <a:pt x="1410" y="887"/>
                  </a:lnTo>
                  <a:lnTo>
                    <a:pt x="1410" y="887"/>
                  </a:lnTo>
                  <a:lnTo>
                    <a:pt x="1415" y="887"/>
                  </a:lnTo>
                  <a:lnTo>
                    <a:pt x="1415" y="887"/>
                  </a:lnTo>
                  <a:lnTo>
                    <a:pt x="1415" y="892"/>
                  </a:lnTo>
                  <a:lnTo>
                    <a:pt x="1415" y="892"/>
                  </a:lnTo>
                  <a:lnTo>
                    <a:pt x="1415" y="892"/>
                  </a:lnTo>
                  <a:lnTo>
                    <a:pt x="1415" y="892"/>
                  </a:lnTo>
                  <a:lnTo>
                    <a:pt x="1415" y="897"/>
                  </a:lnTo>
                  <a:lnTo>
                    <a:pt x="1415" y="897"/>
                  </a:lnTo>
                  <a:lnTo>
                    <a:pt x="1420" y="897"/>
                  </a:lnTo>
                  <a:lnTo>
                    <a:pt x="1420" y="897"/>
                  </a:lnTo>
                  <a:lnTo>
                    <a:pt x="1420" y="897"/>
                  </a:lnTo>
                  <a:lnTo>
                    <a:pt x="1420" y="902"/>
                  </a:lnTo>
                  <a:lnTo>
                    <a:pt x="1420" y="902"/>
                  </a:lnTo>
                  <a:lnTo>
                    <a:pt x="1415" y="902"/>
                  </a:lnTo>
                  <a:lnTo>
                    <a:pt x="1415" y="902"/>
                  </a:lnTo>
                  <a:lnTo>
                    <a:pt x="1415" y="902"/>
                  </a:lnTo>
                  <a:lnTo>
                    <a:pt x="1415" y="907"/>
                  </a:lnTo>
                  <a:lnTo>
                    <a:pt x="1415" y="907"/>
                  </a:lnTo>
                  <a:lnTo>
                    <a:pt x="1415" y="907"/>
                  </a:lnTo>
                  <a:lnTo>
                    <a:pt x="1415" y="907"/>
                  </a:lnTo>
                  <a:lnTo>
                    <a:pt x="1415" y="907"/>
                  </a:lnTo>
                  <a:lnTo>
                    <a:pt x="1410" y="907"/>
                  </a:lnTo>
                  <a:lnTo>
                    <a:pt x="1410" y="907"/>
                  </a:lnTo>
                  <a:lnTo>
                    <a:pt x="1410" y="907"/>
                  </a:lnTo>
                  <a:lnTo>
                    <a:pt x="1410" y="907"/>
                  </a:lnTo>
                  <a:lnTo>
                    <a:pt x="1410" y="913"/>
                  </a:lnTo>
                  <a:lnTo>
                    <a:pt x="1410" y="913"/>
                  </a:lnTo>
                  <a:lnTo>
                    <a:pt x="1410" y="913"/>
                  </a:lnTo>
                  <a:lnTo>
                    <a:pt x="1410" y="918"/>
                  </a:lnTo>
                  <a:lnTo>
                    <a:pt x="1405" y="918"/>
                  </a:lnTo>
                  <a:lnTo>
                    <a:pt x="1405" y="918"/>
                  </a:lnTo>
                  <a:lnTo>
                    <a:pt x="1405" y="923"/>
                  </a:lnTo>
                  <a:lnTo>
                    <a:pt x="1405" y="923"/>
                  </a:lnTo>
                  <a:lnTo>
                    <a:pt x="1405" y="923"/>
                  </a:lnTo>
                  <a:lnTo>
                    <a:pt x="1405" y="923"/>
                  </a:lnTo>
                  <a:lnTo>
                    <a:pt x="1405" y="923"/>
                  </a:lnTo>
                  <a:lnTo>
                    <a:pt x="1405" y="923"/>
                  </a:lnTo>
                  <a:lnTo>
                    <a:pt x="1405" y="923"/>
                  </a:lnTo>
                  <a:lnTo>
                    <a:pt x="1405" y="928"/>
                  </a:lnTo>
                  <a:lnTo>
                    <a:pt x="1410" y="928"/>
                  </a:lnTo>
                  <a:lnTo>
                    <a:pt x="1410" y="928"/>
                  </a:lnTo>
                  <a:lnTo>
                    <a:pt x="1410" y="933"/>
                  </a:lnTo>
                  <a:lnTo>
                    <a:pt x="1410" y="933"/>
                  </a:lnTo>
                  <a:lnTo>
                    <a:pt x="1410" y="933"/>
                  </a:lnTo>
                  <a:lnTo>
                    <a:pt x="1410" y="939"/>
                  </a:lnTo>
                  <a:lnTo>
                    <a:pt x="1410" y="939"/>
                  </a:lnTo>
                  <a:lnTo>
                    <a:pt x="1410" y="939"/>
                  </a:lnTo>
                  <a:lnTo>
                    <a:pt x="1410" y="939"/>
                  </a:lnTo>
                  <a:lnTo>
                    <a:pt x="1410" y="939"/>
                  </a:lnTo>
                  <a:lnTo>
                    <a:pt x="1410" y="939"/>
                  </a:lnTo>
                  <a:lnTo>
                    <a:pt x="1410" y="939"/>
                  </a:lnTo>
                  <a:lnTo>
                    <a:pt x="1410" y="939"/>
                  </a:lnTo>
                  <a:lnTo>
                    <a:pt x="1410" y="944"/>
                  </a:lnTo>
                  <a:lnTo>
                    <a:pt x="1410" y="944"/>
                  </a:lnTo>
                  <a:lnTo>
                    <a:pt x="1405" y="944"/>
                  </a:lnTo>
                  <a:lnTo>
                    <a:pt x="1405" y="944"/>
                  </a:lnTo>
                  <a:lnTo>
                    <a:pt x="1405" y="944"/>
                  </a:lnTo>
                  <a:lnTo>
                    <a:pt x="1405" y="944"/>
                  </a:lnTo>
                  <a:lnTo>
                    <a:pt x="1405" y="949"/>
                  </a:lnTo>
                  <a:lnTo>
                    <a:pt x="1405" y="949"/>
                  </a:lnTo>
                  <a:lnTo>
                    <a:pt x="1405" y="949"/>
                  </a:lnTo>
                  <a:lnTo>
                    <a:pt x="1405" y="949"/>
                  </a:lnTo>
                  <a:lnTo>
                    <a:pt x="1410" y="949"/>
                  </a:lnTo>
                  <a:lnTo>
                    <a:pt x="1410" y="954"/>
                  </a:lnTo>
                  <a:lnTo>
                    <a:pt x="1410" y="954"/>
                  </a:lnTo>
                  <a:lnTo>
                    <a:pt x="1410" y="959"/>
                  </a:lnTo>
                  <a:lnTo>
                    <a:pt x="1410" y="959"/>
                  </a:lnTo>
                  <a:lnTo>
                    <a:pt x="1410" y="959"/>
                  </a:lnTo>
                  <a:lnTo>
                    <a:pt x="1410" y="959"/>
                  </a:lnTo>
                  <a:lnTo>
                    <a:pt x="1410" y="965"/>
                  </a:lnTo>
                  <a:lnTo>
                    <a:pt x="1410" y="965"/>
                  </a:lnTo>
                  <a:lnTo>
                    <a:pt x="1410" y="965"/>
                  </a:lnTo>
                  <a:lnTo>
                    <a:pt x="1410" y="965"/>
                  </a:lnTo>
                  <a:lnTo>
                    <a:pt x="1410" y="965"/>
                  </a:lnTo>
                  <a:lnTo>
                    <a:pt x="1410" y="970"/>
                  </a:lnTo>
                  <a:lnTo>
                    <a:pt x="1410" y="970"/>
                  </a:lnTo>
                  <a:lnTo>
                    <a:pt x="1410" y="970"/>
                  </a:lnTo>
                  <a:lnTo>
                    <a:pt x="1410" y="970"/>
                  </a:lnTo>
                  <a:lnTo>
                    <a:pt x="1410" y="970"/>
                  </a:lnTo>
                  <a:lnTo>
                    <a:pt x="1410" y="975"/>
                  </a:lnTo>
                  <a:lnTo>
                    <a:pt x="1410" y="975"/>
                  </a:lnTo>
                  <a:lnTo>
                    <a:pt x="1410" y="980"/>
                  </a:lnTo>
                  <a:lnTo>
                    <a:pt x="1410" y="980"/>
                  </a:lnTo>
                  <a:lnTo>
                    <a:pt x="1410" y="975"/>
                  </a:lnTo>
                  <a:lnTo>
                    <a:pt x="1410" y="980"/>
                  </a:lnTo>
                  <a:lnTo>
                    <a:pt x="1410" y="980"/>
                  </a:lnTo>
                  <a:lnTo>
                    <a:pt x="1415" y="980"/>
                  </a:lnTo>
                  <a:lnTo>
                    <a:pt x="1415" y="980"/>
                  </a:lnTo>
                  <a:lnTo>
                    <a:pt x="1415" y="980"/>
                  </a:lnTo>
                  <a:lnTo>
                    <a:pt x="1415" y="985"/>
                  </a:lnTo>
                  <a:lnTo>
                    <a:pt x="1415" y="985"/>
                  </a:lnTo>
                  <a:lnTo>
                    <a:pt x="1415" y="985"/>
                  </a:lnTo>
                  <a:lnTo>
                    <a:pt x="1415" y="985"/>
                  </a:lnTo>
                  <a:lnTo>
                    <a:pt x="1415" y="985"/>
                  </a:lnTo>
                  <a:lnTo>
                    <a:pt x="1420" y="985"/>
                  </a:lnTo>
                  <a:lnTo>
                    <a:pt x="1420" y="985"/>
                  </a:lnTo>
                  <a:lnTo>
                    <a:pt x="1420" y="985"/>
                  </a:lnTo>
                  <a:lnTo>
                    <a:pt x="1415" y="990"/>
                  </a:lnTo>
                  <a:lnTo>
                    <a:pt x="1415" y="990"/>
                  </a:lnTo>
                  <a:lnTo>
                    <a:pt x="1420" y="990"/>
                  </a:lnTo>
                  <a:lnTo>
                    <a:pt x="1420" y="990"/>
                  </a:lnTo>
                  <a:lnTo>
                    <a:pt x="1420" y="996"/>
                  </a:lnTo>
                  <a:lnTo>
                    <a:pt x="1420" y="996"/>
                  </a:lnTo>
                  <a:lnTo>
                    <a:pt x="1420" y="996"/>
                  </a:lnTo>
                  <a:lnTo>
                    <a:pt x="1420" y="1001"/>
                  </a:lnTo>
                  <a:lnTo>
                    <a:pt x="1425" y="1001"/>
                  </a:lnTo>
                  <a:lnTo>
                    <a:pt x="1420" y="1001"/>
                  </a:lnTo>
                  <a:lnTo>
                    <a:pt x="1420" y="1001"/>
                  </a:lnTo>
                  <a:lnTo>
                    <a:pt x="1420" y="1001"/>
                  </a:lnTo>
                  <a:lnTo>
                    <a:pt x="1420" y="1006"/>
                  </a:lnTo>
                  <a:lnTo>
                    <a:pt x="1420" y="1006"/>
                  </a:lnTo>
                  <a:lnTo>
                    <a:pt x="1415" y="1006"/>
                  </a:lnTo>
                  <a:lnTo>
                    <a:pt x="1415" y="1006"/>
                  </a:lnTo>
                  <a:lnTo>
                    <a:pt x="1415" y="1006"/>
                  </a:lnTo>
                  <a:lnTo>
                    <a:pt x="1415" y="1011"/>
                  </a:lnTo>
                  <a:lnTo>
                    <a:pt x="1415" y="1011"/>
                  </a:lnTo>
                  <a:lnTo>
                    <a:pt x="1420" y="1016"/>
                  </a:lnTo>
                  <a:lnTo>
                    <a:pt x="1420" y="1016"/>
                  </a:lnTo>
                  <a:lnTo>
                    <a:pt x="1415" y="1016"/>
                  </a:lnTo>
                  <a:lnTo>
                    <a:pt x="1415" y="1016"/>
                  </a:lnTo>
                  <a:lnTo>
                    <a:pt x="1415" y="1016"/>
                  </a:lnTo>
                  <a:lnTo>
                    <a:pt x="1415" y="1016"/>
                  </a:lnTo>
                  <a:lnTo>
                    <a:pt x="1410" y="1016"/>
                  </a:lnTo>
                  <a:lnTo>
                    <a:pt x="1410" y="1016"/>
                  </a:lnTo>
                  <a:lnTo>
                    <a:pt x="1415" y="1022"/>
                  </a:lnTo>
                  <a:lnTo>
                    <a:pt x="1410" y="1022"/>
                  </a:lnTo>
                  <a:lnTo>
                    <a:pt x="1410" y="1022"/>
                  </a:lnTo>
                  <a:lnTo>
                    <a:pt x="1410" y="1022"/>
                  </a:lnTo>
                  <a:lnTo>
                    <a:pt x="1410" y="1022"/>
                  </a:lnTo>
                  <a:lnTo>
                    <a:pt x="1410" y="1022"/>
                  </a:lnTo>
                  <a:lnTo>
                    <a:pt x="1410" y="1027"/>
                  </a:lnTo>
                  <a:lnTo>
                    <a:pt x="1415" y="1027"/>
                  </a:lnTo>
                  <a:lnTo>
                    <a:pt x="1415" y="1027"/>
                  </a:lnTo>
                  <a:lnTo>
                    <a:pt x="1415" y="1027"/>
                  </a:lnTo>
                  <a:lnTo>
                    <a:pt x="1415" y="1032"/>
                  </a:lnTo>
                  <a:lnTo>
                    <a:pt x="1415" y="1032"/>
                  </a:lnTo>
                  <a:lnTo>
                    <a:pt x="1420" y="1032"/>
                  </a:lnTo>
                  <a:lnTo>
                    <a:pt x="1420" y="1032"/>
                  </a:lnTo>
                  <a:lnTo>
                    <a:pt x="1415" y="1032"/>
                  </a:lnTo>
                  <a:lnTo>
                    <a:pt x="1415" y="1032"/>
                  </a:lnTo>
                  <a:lnTo>
                    <a:pt x="1415" y="1032"/>
                  </a:lnTo>
                  <a:lnTo>
                    <a:pt x="1415" y="1037"/>
                  </a:lnTo>
                  <a:lnTo>
                    <a:pt x="1415" y="1037"/>
                  </a:lnTo>
                  <a:lnTo>
                    <a:pt x="1410" y="1037"/>
                  </a:lnTo>
                  <a:lnTo>
                    <a:pt x="1410" y="1037"/>
                  </a:lnTo>
                  <a:lnTo>
                    <a:pt x="1410" y="1037"/>
                  </a:lnTo>
                  <a:lnTo>
                    <a:pt x="1410" y="1037"/>
                  </a:lnTo>
                  <a:lnTo>
                    <a:pt x="1410" y="1037"/>
                  </a:lnTo>
                  <a:lnTo>
                    <a:pt x="1410" y="1042"/>
                  </a:lnTo>
                  <a:lnTo>
                    <a:pt x="1410" y="1042"/>
                  </a:lnTo>
                  <a:lnTo>
                    <a:pt x="1410" y="1042"/>
                  </a:lnTo>
                  <a:lnTo>
                    <a:pt x="1410" y="1048"/>
                  </a:lnTo>
                  <a:lnTo>
                    <a:pt x="1415" y="1048"/>
                  </a:lnTo>
                  <a:lnTo>
                    <a:pt x="1410" y="1048"/>
                  </a:lnTo>
                  <a:lnTo>
                    <a:pt x="1410" y="1048"/>
                  </a:lnTo>
                  <a:lnTo>
                    <a:pt x="1410" y="1053"/>
                  </a:lnTo>
                  <a:lnTo>
                    <a:pt x="1410" y="1053"/>
                  </a:lnTo>
                  <a:lnTo>
                    <a:pt x="1410" y="1053"/>
                  </a:lnTo>
                  <a:lnTo>
                    <a:pt x="1410" y="1053"/>
                  </a:lnTo>
                  <a:lnTo>
                    <a:pt x="1410" y="1053"/>
                  </a:lnTo>
                  <a:lnTo>
                    <a:pt x="1410" y="1053"/>
                  </a:lnTo>
                  <a:lnTo>
                    <a:pt x="1410" y="1053"/>
                  </a:lnTo>
                  <a:lnTo>
                    <a:pt x="1405" y="1053"/>
                  </a:lnTo>
                  <a:lnTo>
                    <a:pt x="1405" y="1053"/>
                  </a:lnTo>
                  <a:lnTo>
                    <a:pt x="1405" y="1053"/>
                  </a:lnTo>
                  <a:lnTo>
                    <a:pt x="1405" y="1053"/>
                  </a:lnTo>
                  <a:lnTo>
                    <a:pt x="1405" y="1058"/>
                  </a:lnTo>
                  <a:lnTo>
                    <a:pt x="1405" y="1058"/>
                  </a:lnTo>
                  <a:lnTo>
                    <a:pt x="1405" y="1058"/>
                  </a:lnTo>
                  <a:lnTo>
                    <a:pt x="1405" y="1063"/>
                  </a:lnTo>
                  <a:lnTo>
                    <a:pt x="1405" y="1063"/>
                  </a:lnTo>
                  <a:lnTo>
                    <a:pt x="1405" y="1063"/>
                  </a:lnTo>
                  <a:lnTo>
                    <a:pt x="1405" y="1058"/>
                  </a:lnTo>
                  <a:lnTo>
                    <a:pt x="1399" y="1063"/>
                  </a:lnTo>
                  <a:lnTo>
                    <a:pt x="1399" y="1063"/>
                  </a:lnTo>
                  <a:lnTo>
                    <a:pt x="1399" y="1063"/>
                  </a:lnTo>
                  <a:lnTo>
                    <a:pt x="1399" y="1063"/>
                  </a:lnTo>
                  <a:lnTo>
                    <a:pt x="1399" y="1063"/>
                  </a:lnTo>
                  <a:lnTo>
                    <a:pt x="1394" y="1063"/>
                  </a:lnTo>
                  <a:lnTo>
                    <a:pt x="1394" y="1063"/>
                  </a:lnTo>
                  <a:lnTo>
                    <a:pt x="1394" y="1068"/>
                  </a:lnTo>
                  <a:lnTo>
                    <a:pt x="1394" y="1068"/>
                  </a:lnTo>
                  <a:lnTo>
                    <a:pt x="1394" y="1068"/>
                  </a:lnTo>
                  <a:lnTo>
                    <a:pt x="1394" y="1068"/>
                  </a:lnTo>
                  <a:lnTo>
                    <a:pt x="1394" y="1073"/>
                  </a:lnTo>
                  <a:lnTo>
                    <a:pt x="1389" y="1068"/>
                  </a:lnTo>
                  <a:lnTo>
                    <a:pt x="1389" y="1068"/>
                  </a:lnTo>
                  <a:lnTo>
                    <a:pt x="1389" y="1068"/>
                  </a:lnTo>
                  <a:lnTo>
                    <a:pt x="1389" y="1068"/>
                  </a:lnTo>
                  <a:lnTo>
                    <a:pt x="1389" y="1073"/>
                  </a:lnTo>
                  <a:lnTo>
                    <a:pt x="1384" y="1073"/>
                  </a:lnTo>
                  <a:lnTo>
                    <a:pt x="1384" y="1073"/>
                  </a:lnTo>
                  <a:lnTo>
                    <a:pt x="1389" y="1073"/>
                  </a:lnTo>
                  <a:lnTo>
                    <a:pt x="1389" y="1073"/>
                  </a:lnTo>
                  <a:lnTo>
                    <a:pt x="1389" y="1079"/>
                  </a:lnTo>
                  <a:lnTo>
                    <a:pt x="1389" y="1079"/>
                  </a:lnTo>
                  <a:lnTo>
                    <a:pt x="1389" y="1079"/>
                  </a:lnTo>
                  <a:lnTo>
                    <a:pt x="1394" y="1079"/>
                  </a:lnTo>
                  <a:lnTo>
                    <a:pt x="1394" y="1079"/>
                  </a:lnTo>
                  <a:lnTo>
                    <a:pt x="1394" y="1079"/>
                  </a:lnTo>
                  <a:lnTo>
                    <a:pt x="1394" y="1084"/>
                  </a:lnTo>
                  <a:lnTo>
                    <a:pt x="1389" y="1084"/>
                  </a:lnTo>
                  <a:lnTo>
                    <a:pt x="1389" y="1084"/>
                  </a:lnTo>
                  <a:lnTo>
                    <a:pt x="1389" y="1084"/>
                  </a:lnTo>
                  <a:lnTo>
                    <a:pt x="1384" y="1084"/>
                  </a:lnTo>
                  <a:lnTo>
                    <a:pt x="1384" y="1084"/>
                  </a:lnTo>
                  <a:lnTo>
                    <a:pt x="1384" y="1084"/>
                  </a:lnTo>
                  <a:lnTo>
                    <a:pt x="1384" y="1089"/>
                  </a:lnTo>
                  <a:lnTo>
                    <a:pt x="1384" y="1089"/>
                  </a:lnTo>
                  <a:lnTo>
                    <a:pt x="1384" y="1089"/>
                  </a:lnTo>
                  <a:lnTo>
                    <a:pt x="1384" y="1089"/>
                  </a:lnTo>
                  <a:lnTo>
                    <a:pt x="1384" y="1089"/>
                  </a:lnTo>
                  <a:lnTo>
                    <a:pt x="1379" y="1089"/>
                  </a:lnTo>
                  <a:lnTo>
                    <a:pt x="1379" y="1089"/>
                  </a:lnTo>
                  <a:lnTo>
                    <a:pt x="1379" y="1089"/>
                  </a:lnTo>
                  <a:lnTo>
                    <a:pt x="1379" y="1089"/>
                  </a:lnTo>
                  <a:lnTo>
                    <a:pt x="1379" y="1089"/>
                  </a:lnTo>
                  <a:lnTo>
                    <a:pt x="1379" y="1089"/>
                  </a:lnTo>
                  <a:lnTo>
                    <a:pt x="1379" y="1094"/>
                  </a:lnTo>
                  <a:lnTo>
                    <a:pt x="1384" y="1094"/>
                  </a:lnTo>
                  <a:lnTo>
                    <a:pt x="1384" y="1094"/>
                  </a:lnTo>
                  <a:lnTo>
                    <a:pt x="1384" y="1094"/>
                  </a:lnTo>
                  <a:lnTo>
                    <a:pt x="1384" y="1099"/>
                  </a:lnTo>
                  <a:lnTo>
                    <a:pt x="1384" y="1099"/>
                  </a:lnTo>
                  <a:lnTo>
                    <a:pt x="1384" y="1099"/>
                  </a:lnTo>
                  <a:lnTo>
                    <a:pt x="1384" y="1105"/>
                  </a:lnTo>
                  <a:lnTo>
                    <a:pt x="1384" y="1105"/>
                  </a:lnTo>
                  <a:lnTo>
                    <a:pt x="1379" y="1105"/>
                  </a:lnTo>
                  <a:lnTo>
                    <a:pt x="1379" y="1105"/>
                  </a:lnTo>
                  <a:lnTo>
                    <a:pt x="1379" y="1105"/>
                  </a:lnTo>
                  <a:lnTo>
                    <a:pt x="1379" y="1105"/>
                  </a:lnTo>
                  <a:lnTo>
                    <a:pt x="1379" y="1099"/>
                  </a:lnTo>
                  <a:lnTo>
                    <a:pt x="1379" y="1099"/>
                  </a:lnTo>
                  <a:lnTo>
                    <a:pt x="1379" y="1099"/>
                  </a:lnTo>
                  <a:lnTo>
                    <a:pt x="1373" y="1099"/>
                  </a:lnTo>
                  <a:lnTo>
                    <a:pt x="1373" y="1094"/>
                  </a:lnTo>
                  <a:lnTo>
                    <a:pt x="1373" y="1099"/>
                  </a:lnTo>
                  <a:lnTo>
                    <a:pt x="1373" y="1099"/>
                  </a:lnTo>
                  <a:lnTo>
                    <a:pt x="1373" y="1099"/>
                  </a:lnTo>
                  <a:lnTo>
                    <a:pt x="1373" y="1099"/>
                  </a:lnTo>
                  <a:lnTo>
                    <a:pt x="1373" y="1099"/>
                  </a:lnTo>
                  <a:lnTo>
                    <a:pt x="1373" y="1105"/>
                  </a:lnTo>
                  <a:lnTo>
                    <a:pt x="1373" y="1105"/>
                  </a:lnTo>
                  <a:lnTo>
                    <a:pt x="1373" y="1105"/>
                  </a:lnTo>
                  <a:lnTo>
                    <a:pt x="1373" y="1105"/>
                  </a:lnTo>
                  <a:lnTo>
                    <a:pt x="1379" y="1105"/>
                  </a:lnTo>
                  <a:lnTo>
                    <a:pt x="1379" y="1105"/>
                  </a:lnTo>
                  <a:lnTo>
                    <a:pt x="1379" y="1110"/>
                  </a:lnTo>
                  <a:lnTo>
                    <a:pt x="1379" y="1110"/>
                  </a:lnTo>
                  <a:lnTo>
                    <a:pt x="1379" y="1110"/>
                  </a:lnTo>
                  <a:lnTo>
                    <a:pt x="1384" y="1110"/>
                  </a:lnTo>
                  <a:lnTo>
                    <a:pt x="1384" y="1110"/>
                  </a:lnTo>
                  <a:lnTo>
                    <a:pt x="1384" y="1110"/>
                  </a:lnTo>
                  <a:lnTo>
                    <a:pt x="1384" y="1110"/>
                  </a:lnTo>
                  <a:lnTo>
                    <a:pt x="1384" y="1115"/>
                  </a:lnTo>
                  <a:lnTo>
                    <a:pt x="1384" y="1115"/>
                  </a:lnTo>
                  <a:lnTo>
                    <a:pt x="1389" y="1115"/>
                  </a:lnTo>
                  <a:lnTo>
                    <a:pt x="1384" y="1115"/>
                  </a:lnTo>
                  <a:lnTo>
                    <a:pt x="1384" y="1115"/>
                  </a:lnTo>
                  <a:lnTo>
                    <a:pt x="1384" y="1115"/>
                  </a:lnTo>
                  <a:lnTo>
                    <a:pt x="1379" y="1115"/>
                  </a:lnTo>
                  <a:lnTo>
                    <a:pt x="1379" y="1120"/>
                  </a:lnTo>
                  <a:lnTo>
                    <a:pt x="1379" y="1120"/>
                  </a:lnTo>
                  <a:lnTo>
                    <a:pt x="1379" y="1120"/>
                  </a:lnTo>
                  <a:lnTo>
                    <a:pt x="1379" y="1120"/>
                  </a:lnTo>
                  <a:lnTo>
                    <a:pt x="1373" y="1120"/>
                  </a:lnTo>
                  <a:lnTo>
                    <a:pt x="1373" y="1120"/>
                  </a:lnTo>
                  <a:lnTo>
                    <a:pt x="1373" y="1120"/>
                  </a:lnTo>
                  <a:lnTo>
                    <a:pt x="1373" y="1120"/>
                  </a:lnTo>
                  <a:lnTo>
                    <a:pt x="1373" y="1120"/>
                  </a:lnTo>
                  <a:lnTo>
                    <a:pt x="1373" y="1125"/>
                  </a:lnTo>
                  <a:lnTo>
                    <a:pt x="1368" y="1125"/>
                  </a:lnTo>
                  <a:lnTo>
                    <a:pt x="1368" y="1125"/>
                  </a:lnTo>
                  <a:lnTo>
                    <a:pt x="1368" y="1125"/>
                  </a:lnTo>
                  <a:lnTo>
                    <a:pt x="1368" y="1131"/>
                  </a:lnTo>
                  <a:lnTo>
                    <a:pt x="1368" y="1131"/>
                  </a:lnTo>
                  <a:lnTo>
                    <a:pt x="1368" y="1131"/>
                  </a:lnTo>
                  <a:lnTo>
                    <a:pt x="1368" y="1131"/>
                  </a:lnTo>
                  <a:lnTo>
                    <a:pt x="1368" y="1131"/>
                  </a:lnTo>
                  <a:lnTo>
                    <a:pt x="1363" y="1136"/>
                  </a:lnTo>
                  <a:lnTo>
                    <a:pt x="1363" y="1136"/>
                  </a:lnTo>
                  <a:lnTo>
                    <a:pt x="1368" y="1136"/>
                  </a:lnTo>
                  <a:lnTo>
                    <a:pt x="1363" y="1136"/>
                  </a:lnTo>
                  <a:lnTo>
                    <a:pt x="1363" y="1136"/>
                  </a:lnTo>
                  <a:lnTo>
                    <a:pt x="1363" y="1136"/>
                  </a:lnTo>
                  <a:lnTo>
                    <a:pt x="1363" y="1141"/>
                  </a:lnTo>
                  <a:lnTo>
                    <a:pt x="1363" y="1141"/>
                  </a:lnTo>
                  <a:lnTo>
                    <a:pt x="1363" y="1141"/>
                  </a:lnTo>
                  <a:lnTo>
                    <a:pt x="1363" y="1141"/>
                  </a:lnTo>
                  <a:lnTo>
                    <a:pt x="1363" y="1146"/>
                  </a:lnTo>
                  <a:lnTo>
                    <a:pt x="1363" y="1146"/>
                  </a:lnTo>
                  <a:lnTo>
                    <a:pt x="1363" y="1146"/>
                  </a:lnTo>
                  <a:lnTo>
                    <a:pt x="1363" y="1146"/>
                  </a:lnTo>
                  <a:lnTo>
                    <a:pt x="1358" y="1146"/>
                  </a:lnTo>
                  <a:lnTo>
                    <a:pt x="1358" y="1151"/>
                  </a:lnTo>
                  <a:lnTo>
                    <a:pt x="1358" y="1151"/>
                  </a:lnTo>
                  <a:lnTo>
                    <a:pt x="1358" y="1151"/>
                  </a:lnTo>
                  <a:lnTo>
                    <a:pt x="1358" y="1151"/>
                  </a:lnTo>
                  <a:lnTo>
                    <a:pt x="1358" y="1151"/>
                  </a:lnTo>
                  <a:lnTo>
                    <a:pt x="1353" y="1151"/>
                  </a:lnTo>
                  <a:lnTo>
                    <a:pt x="1353" y="1151"/>
                  </a:lnTo>
                  <a:lnTo>
                    <a:pt x="1353" y="1156"/>
                  </a:lnTo>
                  <a:lnTo>
                    <a:pt x="1353" y="1156"/>
                  </a:lnTo>
                  <a:lnTo>
                    <a:pt x="1348" y="1156"/>
                  </a:lnTo>
                  <a:lnTo>
                    <a:pt x="1348" y="1156"/>
                  </a:lnTo>
                  <a:lnTo>
                    <a:pt x="1348" y="1156"/>
                  </a:lnTo>
                  <a:lnTo>
                    <a:pt x="1348" y="1162"/>
                  </a:lnTo>
                  <a:lnTo>
                    <a:pt x="1348" y="1162"/>
                  </a:lnTo>
                  <a:lnTo>
                    <a:pt x="1348" y="1162"/>
                  </a:lnTo>
                  <a:lnTo>
                    <a:pt x="1348" y="1167"/>
                  </a:lnTo>
                  <a:lnTo>
                    <a:pt x="1348" y="1167"/>
                  </a:lnTo>
                  <a:lnTo>
                    <a:pt x="1348" y="1167"/>
                  </a:lnTo>
                  <a:lnTo>
                    <a:pt x="1348" y="1167"/>
                  </a:lnTo>
                  <a:lnTo>
                    <a:pt x="1348" y="1172"/>
                  </a:lnTo>
                  <a:lnTo>
                    <a:pt x="1348" y="1172"/>
                  </a:lnTo>
                  <a:lnTo>
                    <a:pt x="1348" y="1172"/>
                  </a:lnTo>
                  <a:lnTo>
                    <a:pt x="1348" y="1172"/>
                  </a:lnTo>
                  <a:lnTo>
                    <a:pt x="1348" y="1172"/>
                  </a:lnTo>
                  <a:lnTo>
                    <a:pt x="1348" y="1177"/>
                  </a:lnTo>
                  <a:lnTo>
                    <a:pt x="1342" y="1177"/>
                  </a:lnTo>
                  <a:lnTo>
                    <a:pt x="1342" y="1177"/>
                  </a:lnTo>
                  <a:lnTo>
                    <a:pt x="1342" y="1177"/>
                  </a:lnTo>
                  <a:lnTo>
                    <a:pt x="1342" y="1177"/>
                  </a:lnTo>
                  <a:lnTo>
                    <a:pt x="1342" y="1177"/>
                  </a:lnTo>
                  <a:lnTo>
                    <a:pt x="1342" y="1177"/>
                  </a:lnTo>
                  <a:lnTo>
                    <a:pt x="1342" y="1182"/>
                  </a:lnTo>
                  <a:lnTo>
                    <a:pt x="1342" y="1182"/>
                  </a:lnTo>
                  <a:lnTo>
                    <a:pt x="1342" y="1182"/>
                  </a:lnTo>
                  <a:lnTo>
                    <a:pt x="1342" y="1182"/>
                  </a:lnTo>
                  <a:lnTo>
                    <a:pt x="1342" y="1182"/>
                  </a:lnTo>
                  <a:lnTo>
                    <a:pt x="1342" y="1188"/>
                  </a:lnTo>
                  <a:lnTo>
                    <a:pt x="1348" y="1182"/>
                  </a:lnTo>
                  <a:lnTo>
                    <a:pt x="1348" y="1182"/>
                  </a:lnTo>
                  <a:lnTo>
                    <a:pt x="1348" y="1182"/>
                  </a:lnTo>
                  <a:lnTo>
                    <a:pt x="1348" y="1188"/>
                  </a:lnTo>
                  <a:lnTo>
                    <a:pt x="1348" y="1188"/>
                  </a:lnTo>
                  <a:lnTo>
                    <a:pt x="1348" y="1188"/>
                  </a:lnTo>
                  <a:lnTo>
                    <a:pt x="1348" y="1188"/>
                  </a:lnTo>
                  <a:lnTo>
                    <a:pt x="1348" y="1193"/>
                  </a:lnTo>
                  <a:lnTo>
                    <a:pt x="1353" y="1193"/>
                  </a:lnTo>
                  <a:lnTo>
                    <a:pt x="1353" y="1193"/>
                  </a:lnTo>
                  <a:lnTo>
                    <a:pt x="1353" y="1193"/>
                  </a:lnTo>
                  <a:lnTo>
                    <a:pt x="1358" y="1193"/>
                  </a:lnTo>
                  <a:lnTo>
                    <a:pt x="1358" y="1193"/>
                  </a:lnTo>
                  <a:lnTo>
                    <a:pt x="1358" y="1193"/>
                  </a:lnTo>
                  <a:lnTo>
                    <a:pt x="1358" y="1193"/>
                  </a:lnTo>
                  <a:lnTo>
                    <a:pt x="1358" y="1193"/>
                  </a:lnTo>
                  <a:lnTo>
                    <a:pt x="1358" y="1193"/>
                  </a:lnTo>
                  <a:lnTo>
                    <a:pt x="1358" y="1193"/>
                  </a:lnTo>
                  <a:lnTo>
                    <a:pt x="1358" y="1198"/>
                  </a:lnTo>
                  <a:lnTo>
                    <a:pt x="1358" y="1198"/>
                  </a:lnTo>
                  <a:lnTo>
                    <a:pt x="1358" y="1198"/>
                  </a:lnTo>
                  <a:lnTo>
                    <a:pt x="1363" y="1198"/>
                  </a:lnTo>
                  <a:lnTo>
                    <a:pt x="1363" y="1198"/>
                  </a:lnTo>
                  <a:lnTo>
                    <a:pt x="1363" y="1203"/>
                  </a:lnTo>
                  <a:lnTo>
                    <a:pt x="1363" y="1203"/>
                  </a:lnTo>
                  <a:lnTo>
                    <a:pt x="1358" y="1203"/>
                  </a:lnTo>
                  <a:lnTo>
                    <a:pt x="1358" y="1203"/>
                  </a:lnTo>
                  <a:lnTo>
                    <a:pt x="1358" y="1208"/>
                  </a:lnTo>
                  <a:lnTo>
                    <a:pt x="1358" y="1208"/>
                  </a:lnTo>
                  <a:lnTo>
                    <a:pt x="1358" y="1208"/>
                  </a:lnTo>
                  <a:lnTo>
                    <a:pt x="1358" y="1213"/>
                  </a:lnTo>
                  <a:lnTo>
                    <a:pt x="1358" y="1213"/>
                  </a:lnTo>
                  <a:lnTo>
                    <a:pt x="1358" y="1213"/>
                  </a:lnTo>
                  <a:lnTo>
                    <a:pt x="1358" y="1213"/>
                  </a:lnTo>
                  <a:lnTo>
                    <a:pt x="1358" y="1219"/>
                  </a:lnTo>
                  <a:lnTo>
                    <a:pt x="1358" y="1219"/>
                  </a:lnTo>
                  <a:lnTo>
                    <a:pt x="1363" y="1219"/>
                  </a:lnTo>
                  <a:lnTo>
                    <a:pt x="1363" y="1219"/>
                  </a:lnTo>
                  <a:lnTo>
                    <a:pt x="1363" y="1219"/>
                  </a:lnTo>
                  <a:lnTo>
                    <a:pt x="1368" y="1219"/>
                  </a:lnTo>
                  <a:lnTo>
                    <a:pt x="1368" y="1224"/>
                  </a:lnTo>
                  <a:lnTo>
                    <a:pt x="1368" y="1224"/>
                  </a:lnTo>
                  <a:lnTo>
                    <a:pt x="1368" y="1224"/>
                  </a:lnTo>
                  <a:lnTo>
                    <a:pt x="1368" y="1224"/>
                  </a:lnTo>
                  <a:lnTo>
                    <a:pt x="1368" y="1229"/>
                  </a:lnTo>
                  <a:lnTo>
                    <a:pt x="1368" y="1229"/>
                  </a:lnTo>
                  <a:lnTo>
                    <a:pt x="1368" y="1229"/>
                  </a:lnTo>
                  <a:lnTo>
                    <a:pt x="1368" y="1229"/>
                  </a:lnTo>
                  <a:lnTo>
                    <a:pt x="1368" y="1229"/>
                  </a:lnTo>
                  <a:lnTo>
                    <a:pt x="1368" y="1234"/>
                  </a:lnTo>
                  <a:lnTo>
                    <a:pt x="1368" y="1234"/>
                  </a:lnTo>
                  <a:lnTo>
                    <a:pt x="1368" y="1234"/>
                  </a:lnTo>
                  <a:lnTo>
                    <a:pt x="1368" y="1234"/>
                  </a:lnTo>
                  <a:lnTo>
                    <a:pt x="1368" y="1239"/>
                  </a:lnTo>
                  <a:lnTo>
                    <a:pt x="1368" y="1239"/>
                  </a:lnTo>
                  <a:lnTo>
                    <a:pt x="1363" y="1239"/>
                  </a:lnTo>
                  <a:lnTo>
                    <a:pt x="1363" y="1239"/>
                  </a:lnTo>
                  <a:lnTo>
                    <a:pt x="1363" y="1239"/>
                  </a:lnTo>
                  <a:lnTo>
                    <a:pt x="1363" y="1245"/>
                  </a:lnTo>
                  <a:lnTo>
                    <a:pt x="1363" y="1245"/>
                  </a:lnTo>
                  <a:lnTo>
                    <a:pt x="1363" y="1245"/>
                  </a:lnTo>
                  <a:lnTo>
                    <a:pt x="1363" y="1245"/>
                  </a:lnTo>
                  <a:lnTo>
                    <a:pt x="1358" y="1245"/>
                  </a:lnTo>
                  <a:lnTo>
                    <a:pt x="1358" y="1250"/>
                  </a:lnTo>
                  <a:lnTo>
                    <a:pt x="1363" y="1250"/>
                  </a:lnTo>
                  <a:lnTo>
                    <a:pt x="1358" y="1250"/>
                  </a:lnTo>
                  <a:lnTo>
                    <a:pt x="1363" y="1250"/>
                  </a:lnTo>
                  <a:lnTo>
                    <a:pt x="1363" y="1250"/>
                  </a:lnTo>
                  <a:lnTo>
                    <a:pt x="1358" y="1255"/>
                  </a:lnTo>
                  <a:lnTo>
                    <a:pt x="1358" y="1255"/>
                  </a:lnTo>
                  <a:lnTo>
                    <a:pt x="1358" y="1255"/>
                  </a:lnTo>
                  <a:lnTo>
                    <a:pt x="1358" y="1255"/>
                  </a:lnTo>
                  <a:lnTo>
                    <a:pt x="1353" y="1255"/>
                  </a:lnTo>
                  <a:lnTo>
                    <a:pt x="1353" y="1255"/>
                  </a:lnTo>
                  <a:lnTo>
                    <a:pt x="1353" y="1255"/>
                  </a:lnTo>
                  <a:lnTo>
                    <a:pt x="1348" y="1255"/>
                  </a:lnTo>
                  <a:lnTo>
                    <a:pt x="1348" y="1255"/>
                  </a:lnTo>
                  <a:lnTo>
                    <a:pt x="1348" y="1255"/>
                  </a:lnTo>
                  <a:lnTo>
                    <a:pt x="1348" y="1255"/>
                  </a:lnTo>
                  <a:lnTo>
                    <a:pt x="1342" y="1250"/>
                  </a:lnTo>
                  <a:lnTo>
                    <a:pt x="1342" y="1250"/>
                  </a:lnTo>
                  <a:lnTo>
                    <a:pt x="1342" y="1250"/>
                  </a:lnTo>
                  <a:lnTo>
                    <a:pt x="1342" y="1255"/>
                  </a:lnTo>
                  <a:lnTo>
                    <a:pt x="1342" y="1255"/>
                  </a:lnTo>
                  <a:lnTo>
                    <a:pt x="1342" y="1255"/>
                  </a:lnTo>
                  <a:lnTo>
                    <a:pt x="1337" y="1255"/>
                  </a:lnTo>
                  <a:lnTo>
                    <a:pt x="1337" y="1255"/>
                  </a:lnTo>
                  <a:lnTo>
                    <a:pt x="1337" y="1255"/>
                  </a:lnTo>
                  <a:lnTo>
                    <a:pt x="1332" y="1260"/>
                  </a:lnTo>
                  <a:lnTo>
                    <a:pt x="1332" y="1260"/>
                  </a:lnTo>
                  <a:lnTo>
                    <a:pt x="1332" y="1260"/>
                  </a:lnTo>
                  <a:lnTo>
                    <a:pt x="1332" y="1260"/>
                  </a:lnTo>
                  <a:lnTo>
                    <a:pt x="1332" y="1265"/>
                  </a:lnTo>
                  <a:lnTo>
                    <a:pt x="1332" y="1265"/>
                  </a:lnTo>
                  <a:lnTo>
                    <a:pt x="1332" y="1265"/>
                  </a:lnTo>
                  <a:lnTo>
                    <a:pt x="1327" y="1260"/>
                  </a:lnTo>
                  <a:lnTo>
                    <a:pt x="1327" y="1260"/>
                  </a:lnTo>
                  <a:lnTo>
                    <a:pt x="1327" y="1260"/>
                  </a:lnTo>
                  <a:lnTo>
                    <a:pt x="1327" y="1265"/>
                  </a:lnTo>
                  <a:lnTo>
                    <a:pt x="1327" y="1265"/>
                  </a:lnTo>
                  <a:lnTo>
                    <a:pt x="1327" y="1265"/>
                  </a:lnTo>
                  <a:lnTo>
                    <a:pt x="1327" y="1265"/>
                  </a:lnTo>
                  <a:lnTo>
                    <a:pt x="1327" y="1265"/>
                  </a:lnTo>
                  <a:lnTo>
                    <a:pt x="1327" y="1271"/>
                  </a:lnTo>
                  <a:lnTo>
                    <a:pt x="1327" y="1271"/>
                  </a:lnTo>
                  <a:lnTo>
                    <a:pt x="1327" y="1271"/>
                  </a:lnTo>
                  <a:lnTo>
                    <a:pt x="1327" y="1271"/>
                  </a:lnTo>
                  <a:lnTo>
                    <a:pt x="1327" y="1276"/>
                  </a:lnTo>
                  <a:lnTo>
                    <a:pt x="1327" y="1276"/>
                  </a:lnTo>
                  <a:lnTo>
                    <a:pt x="1322" y="1276"/>
                  </a:lnTo>
                  <a:lnTo>
                    <a:pt x="1322" y="1276"/>
                  </a:lnTo>
                  <a:lnTo>
                    <a:pt x="1322" y="1271"/>
                  </a:lnTo>
                  <a:lnTo>
                    <a:pt x="1316" y="1271"/>
                  </a:lnTo>
                  <a:lnTo>
                    <a:pt x="1316" y="1271"/>
                  </a:lnTo>
                  <a:lnTo>
                    <a:pt x="1316" y="1271"/>
                  </a:lnTo>
                  <a:lnTo>
                    <a:pt x="1316" y="1271"/>
                  </a:lnTo>
                  <a:lnTo>
                    <a:pt x="1316" y="1265"/>
                  </a:lnTo>
                  <a:lnTo>
                    <a:pt x="1311" y="1271"/>
                  </a:lnTo>
                  <a:lnTo>
                    <a:pt x="1311" y="1271"/>
                  </a:lnTo>
                  <a:lnTo>
                    <a:pt x="1311" y="1271"/>
                  </a:lnTo>
                  <a:lnTo>
                    <a:pt x="1311" y="1265"/>
                  </a:lnTo>
                  <a:lnTo>
                    <a:pt x="1311" y="1265"/>
                  </a:lnTo>
                  <a:lnTo>
                    <a:pt x="1311" y="1271"/>
                  </a:lnTo>
                  <a:lnTo>
                    <a:pt x="1306" y="1271"/>
                  </a:lnTo>
                  <a:lnTo>
                    <a:pt x="1306" y="1271"/>
                  </a:lnTo>
                  <a:lnTo>
                    <a:pt x="1306" y="1271"/>
                  </a:lnTo>
                  <a:lnTo>
                    <a:pt x="1306" y="1276"/>
                  </a:lnTo>
                  <a:lnTo>
                    <a:pt x="1306" y="1276"/>
                  </a:lnTo>
                  <a:lnTo>
                    <a:pt x="1306" y="1276"/>
                  </a:lnTo>
                  <a:lnTo>
                    <a:pt x="1301" y="1276"/>
                  </a:lnTo>
                  <a:lnTo>
                    <a:pt x="1301" y="1281"/>
                  </a:lnTo>
                  <a:lnTo>
                    <a:pt x="1301" y="1281"/>
                  </a:lnTo>
                  <a:lnTo>
                    <a:pt x="1301" y="1281"/>
                  </a:lnTo>
                  <a:lnTo>
                    <a:pt x="1296" y="1281"/>
                  </a:lnTo>
                  <a:lnTo>
                    <a:pt x="1296" y="1281"/>
                  </a:lnTo>
                  <a:lnTo>
                    <a:pt x="1291" y="1281"/>
                  </a:lnTo>
                  <a:lnTo>
                    <a:pt x="1291" y="1281"/>
                  </a:lnTo>
                  <a:lnTo>
                    <a:pt x="1291" y="1281"/>
                  </a:lnTo>
                  <a:lnTo>
                    <a:pt x="1291" y="1281"/>
                  </a:lnTo>
                  <a:lnTo>
                    <a:pt x="1285" y="1281"/>
                  </a:lnTo>
                  <a:lnTo>
                    <a:pt x="1285" y="1281"/>
                  </a:lnTo>
                  <a:lnTo>
                    <a:pt x="1285" y="1286"/>
                  </a:lnTo>
                  <a:lnTo>
                    <a:pt x="1285" y="1286"/>
                  </a:lnTo>
                  <a:lnTo>
                    <a:pt x="1280" y="1286"/>
                  </a:lnTo>
                  <a:lnTo>
                    <a:pt x="1280" y="1286"/>
                  </a:lnTo>
                  <a:lnTo>
                    <a:pt x="1280" y="1281"/>
                  </a:lnTo>
                  <a:lnTo>
                    <a:pt x="1275" y="1281"/>
                  </a:lnTo>
                  <a:lnTo>
                    <a:pt x="1280" y="1281"/>
                  </a:lnTo>
                  <a:lnTo>
                    <a:pt x="1275" y="1281"/>
                  </a:lnTo>
                  <a:lnTo>
                    <a:pt x="1275" y="1276"/>
                  </a:lnTo>
                  <a:lnTo>
                    <a:pt x="1275" y="1276"/>
                  </a:lnTo>
                  <a:lnTo>
                    <a:pt x="1275" y="1276"/>
                  </a:lnTo>
                  <a:lnTo>
                    <a:pt x="1275" y="1271"/>
                  </a:lnTo>
                  <a:lnTo>
                    <a:pt x="1275" y="1271"/>
                  </a:lnTo>
                  <a:lnTo>
                    <a:pt x="1270" y="1271"/>
                  </a:lnTo>
                  <a:lnTo>
                    <a:pt x="1270" y="1271"/>
                  </a:lnTo>
                  <a:lnTo>
                    <a:pt x="1270" y="1271"/>
                  </a:lnTo>
                  <a:lnTo>
                    <a:pt x="1265" y="1271"/>
                  </a:lnTo>
                  <a:lnTo>
                    <a:pt x="1265" y="1276"/>
                  </a:lnTo>
                  <a:lnTo>
                    <a:pt x="1265" y="1276"/>
                  </a:lnTo>
                  <a:lnTo>
                    <a:pt x="1265" y="1271"/>
                  </a:lnTo>
                  <a:lnTo>
                    <a:pt x="1259" y="1271"/>
                  </a:lnTo>
                  <a:lnTo>
                    <a:pt x="1259" y="1276"/>
                  </a:lnTo>
                  <a:lnTo>
                    <a:pt x="1259" y="1276"/>
                  </a:lnTo>
                  <a:lnTo>
                    <a:pt x="1259" y="1276"/>
                  </a:lnTo>
                  <a:lnTo>
                    <a:pt x="1259" y="1276"/>
                  </a:lnTo>
                  <a:lnTo>
                    <a:pt x="1259" y="1281"/>
                  </a:lnTo>
                  <a:lnTo>
                    <a:pt x="1259" y="1281"/>
                  </a:lnTo>
                  <a:lnTo>
                    <a:pt x="1259" y="1281"/>
                  </a:lnTo>
                  <a:lnTo>
                    <a:pt x="1259" y="1281"/>
                  </a:lnTo>
                  <a:lnTo>
                    <a:pt x="1259" y="1281"/>
                  </a:lnTo>
                  <a:lnTo>
                    <a:pt x="1254" y="1281"/>
                  </a:lnTo>
                  <a:lnTo>
                    <a:pt x="1254" y="1281"/>
                  </a:lnTo>
                  <a:lnTo>
                    <a:pt x="1254" y="1286"/>
                  </a:lnTo>
                  <a:lnTo>
                    <a:pt x="1259" y="1286"/>
                  </a:lnTo>
                  <a:lnTo>
                    <a:pt x="1259" y="1286"/>
                  </a:lnTo>
                  <a:lnTo>
                    <a:pt x="1259" y="1286"/>
                  </a:lnTo>
                  <a:lnTo>
                    <a:pt x="1259" y="1286"/>
                  </a:lnTo>
                  <a:lnTo>
                    <a:pt x="1259" y="1286"/>
                  </a:lnTo>
                  <a:lnTo>
                    <a:pt x="1254" y="1291"/>
                  </a:lnTo>
                  <a:lnTo>
                    <a:pt x="1254" y="1291"/>
                  </a:lnTo>
                  <a:lnTo>
                    <a:pt x="1254" y="1286"/>
                  </a:lnTo>
                  <a:lnTo>
                    <a:pt x="1254" y="1286"/>
                  </a:lnTo>
                  <a:lnTo>
                    <a:pt x="1254" y="1286"/>
                  </a:lnTo>
                  <a:lnTo>
                    <a:pt x="1249" y="1286"/>
                  </a:lnTo>
                  <a:lnTo>
                    <a:pt x="1249" y="1286"/>
                  </a:lnTo>
                  <a:lnTo>
                    <a:pt x="1249" y="1291"/>
                  </a:lnTo>
                  <a:lnTo>
                    <a:pt x="1254" y="1291"/>
                  </a:lnTo>
                  <a:lnTo>
                    <a:pt x="1254" y="1291"/>
                  </a:lnTo>
                  <a:lnTo>
                    <a:pt x="1254" y="1291"/>
                  </a:lnTo>
                  <a:lnTo>
                    <a:pt x="1254" y="1291"/>
                  </a:lnTo>
                  <a:lnTo>
                    <a:pt x="1259" y="1291"/>
                  </a:lnTo>
                  <a:lnTo>
                    <a:pt x="1254" y="1296"/>
                  </a:lnTo>
                  <a:lnTo>
                    <a:pt x="1254" y="1296"/>
                  </a:lnTo>
                  <a:lnTo>
                    <a:pt x="1254" y="1296"/>
                  </a:lnTo>
                  <a:lnTo>
                    <a:pt x="1249" y="1296"/>
                  </a:lnTo>
                  <a:lnTo>
                    <a:pt x="1249" y="1291"/>
                  </a:lnTo>
                  <a:lnTo>
                    <a:pt x="1249" y="1291"/>
                  </a:lnTo>
                  <a:lnTo>
                    <a:pt x="1249" y="1291"/>
                  </a:lnTo>
                  <a:lnTo>
                    <a:pt x="1249" y="1296"/>
                  </a:lnTo>
                  <a:lnTo>
                    <a:pt x="1244" y="1296"/>
                  </a:lnTo>
                  <a:lnTo>
                    <a:pt x="1244" y="1296"/>
                  </a:lnTo>
                  <a:lnTo>
                    <a:pt x="1244" y="1291"/>
                  </a:lnTo>
                  <a:lnTo>
                    <a:pt x="1244" y="1291"/>
                  </a:lnTo>
                  <a:lnTo>
                    <a:pt x="1244" y="1296"/>
                  </a:lnTo>
                  <a:lnTo>
                    <a:pt x="1244" y="1296"/>
                  </a:lnTo>
                  <a:lnTo>
                    <a:pt x="1244" y="1296"/>
                  </a:lnTo>
                  <a:lnTo>
                    <a:pt x="1239" y="1296"/>
                  </a:lnTo>
                  <a:lnTo>
                    <a:pt x="1239" y="1302"/>
                  </a:lnTo>
                  <a:lnTo>
                    <a:pt x="1239" y="1302"/>
                  </a:lnTo>
                  <a:lnTo>
                    <a:pt x="1239" y="1302"/>
                  </a:lnTo>
                  <a:lnTo>
                    <a:pt x="1233" y="1302"/>
                  </a:lnTo>
                  <a:lnTo>
                    <a:pt x="1233" y="1302"/>
                  </a:lnTo>
                  <a:lnTo>
                    <a:pt x="1233" y="1302"/>
                  </a:lnTo>
                  <a:lnTo>
                    <a:pt x="1233" y="1302"/>
                  </a:lnTo>
                  <a:lnTo>
                    <a:pt x="1228" y="1307"/>
                  </a:lnTo>
                  <a:lnTo>
                    <a:pt x="1228" y="1307"/>
                  </a:lnTo>
                  <a:lnTo>
                    <a:pt x="1228" y="1307"/>
                  </a:lnTo>
                  <a:lnTo>
                    <a:pt x="1228" y="1307"/>
                  </a:lnTo>
                  <a:lnTo>
                    <a:pt x="1228" y="1307"/>
                  </a:lnTo>
                  <a:lnTo>
                    <a:pt x="1228" y="1312"/>
                  </a:lnTo>
                  <a:lnTo>
                    <a:pt x="1228" y="1312"/>
                  </a:lnTo>
                  <a:lnTo>
                    <a:pt x="1223" y="1312"/>
                  </a:lnTo>
                  <a:lnTo>
                    <a:pt x="1223" y="1312"/>
                  </a:lnTo>
                  <a:lnTo>
                    <a:pt x="1223" y="1312"/>
                  </a:lnTo>
                  <a:lnTo>
                    <a:pt x="1223" y="1317"/>
                  </a:lnTo>
                  <a:lnTo>
                    <a:pt x="1223" y="1317"/>
                  </a:lnTo>
                  <a:lnTo>
                    <a:pt x="1223" y="1317"/>
                  </a:lnTo>
                  <a:lnTo>
                    <a:pt x="1223" y="1312"/>
                  </a:lnTo>
                  <a:lnTo>
                    <a:pt x="1223" y="1317"/>
                  </a:lnTo>
                  <a:lnTo>
                    <a:pt x="1223" y="1317"/>
                  </a:lnTo>
                  <a:lnTo>
                    <a:pt x="1218" y="1317"/>
                  </a:lnTo>
                  <a:lnTo>
                    <a:pt x="1218" y="1317"/>
                  </a:lnTo>
                  <a:lnTo>
                    <a:pt x="1218" y="1317"/>
                  </a:lnTo>
                  <a:lnTo>
                    <a:pt x="1218" y="1317"/>
                  </a:lnTo>
                  <a:lnTo>
                    <a:pt x="1218" y="1317"/>
                  </a:lnTo>
                  <a:lnTo>
                    <a:pt x="1218" y="1317"/>
                  </a:lnTo>
                  <a:lnTo>
                    <a:pt x="1218" y="1317"/>
                  </a:lnTo>
                  <a:lnTo>
                    <a:pt x="1213" y="1317"/>
                  </a:lnTo>
                  <a:lnTo>
                    <a:pt x="1213" y="1317"/>
                  </a:lnTo>
                  <a:lnTo>
                    <a:pt x="1213" y="1317"/>
                  </a:lnTo>
                  <a:lnTo>
                    <a:pt x="1213" y="1317"/>
                  </a:lnTo>
                  <a:lnTo>
                    <a:pt x="1213" y="1322"/>
                  </a:lnTo>
                  <a:lnTo>
                    <a:pt x="1213" y="1322"/>
                  </a:lnTo>
                  <a:lnTo>
                    <a:pt x="1208" y="1322"/>
                  </a:lnTo>
                  <a:lnTo>
                    <a:pt x="1208" y="1322"/>
                  </a:lnTo>
                  <a:lnTo>
                    <a:pt x="1208" y="1322"/>
                  </a:lnTo>
                  <a:lnTo>
                    <a:pt x="1208" y="1322"/>
                  </a:lnTo>
                  <a:lnTo>
                    <a:pt x="1208" y="1322"/>
                  </a:lnTo>
                  <a:lnTo>
                    <a:pt x="1208" y="1322"/>
                  </a:lnTo>
                  <a:lnTo>
                    <a:pt x="1202" y="1322"/>
                  </a:lnTo>
                  <a:lnTo>
                    <a:pt x="1202" y="1322"/>
                  </a:lnTo>
                  <a:lnTo>
                    <a:pt x="1202" y="1322"/>
                  </a:lnTo>
                  <a:lnTo>
                    <a:pt x="1202" y="1328"/>
                  </a:lnTo>
                  <a:lnTo>
                    <a:pt x="1202" y="1328"/>
                  </a:lnTo>
                  <a:lnTo>
                    <a:pt x="1202" y="1328"/>
                  </a:lnTo>
                  <a:lnTo>
                    <a:pt x="1202" y="1328"/>
                  </a:lnTo>
                  <a:lnTo>
                    <a:pt x="1202" y="1333"/>
                  </a:lnTo>
                  <a:lnTo>
                    <a:pt x="1202" y="1333"/>
                  </a:lnTo>
                  <a:lnTo>
                    <a:pt x="1202" y="1333"/>
                  </a:lnTo>
                  <a:lnTo>
                    <a:pt x="1202" y="1333"/>
                  </a:lnTo>
                  <a:lnTo>
                    <a:pt x="1202" y="1333"/>
                  </a:lnTo>
                  <a:lnTo>
                    <a:pt x="1197" y="1333"/>
                  </a:lnTo>
                  <a:lnTo>
                    <a:pt x="1197" y="1333"/>
                  </a:lnTo>
                  <a:lnTo>
                    <a:pt x="1197" y="1333"/>
                  </a:lnTo>
                  <a:lnTo>
                    <a:pt x="1197" y="1328"/>
                  </a:lnTo>
                  <a:lnTo>
                    <a:pt x="1197" y="1328"/>
                  </a:lnTo>
                  <a:lnTo>
                    <a:pt x="1197" y="1333"/>
                  </a:lnTo>
                  <a:lnTo>
                    <a:pt x="1197" y="1333"/>
                  </a:lnTo>
                  <a:lnTo>
                    <a:pt x="1197" y="1333"/>
                  </a:lnTo>
                  <a:lnTo>
                    <a:pt x="1197" y="1338"/>
                  </a:lnTo>
                  <a:lnTo>
                    <a:pt x="1197" y="1338"/>
                  </a:lnTo>
                  <a:lnTo>
                    <a:pt x="1197" y="1338"/>
                  </a:lnTo>
                  <a:lnTo>
                    <a:pt x="1192" y="1338"/>
                  </a:lnTo>
                  <a:lnTo>
                    <a:pt x="1192" y="1338"/>
                  </a:lnTo>
                  <a:lnTo>
                    <a:pt x="1192" y="1338"/>
                  </a:lnTo>
                  <a:lnTo>
                    <a:pt x="1192" y="1338"/>
                  </a:lnTo>
                  <a:lnTo>
                    <a:pt x="1192" y="1338"/>
                  </a:lnTo>
                  <a:lnTo>
                    <a:pt x="1187" y="1338"/>
                  </a:lnTo>
                  <a:lnTo>
                    <a:pt x="1187" y="1338"/>
                  </a:lnTo>
                  <a:lnTo>
                    <a:pt x="1187" y="1338"/>
                  </a:lnTo>
                  <a:lnTo>
                    <a:pt x="1187" y="1338"/>
                  </a:lnTo>
                  <a:lnTo>
                    <a:pt x="1182" y="1338"/>
                  </a:lnTo>
                  <a:lnTo>
                    <a:pt x="1182" y="1338"/>
                  </a:lnTo>
                  <a:lnTo>
                    <a:pt x="1182" y="1338"/>
                  </a:lnTo>
                  <a:lnTo>
                    <a:pt x="1182" y="1343"/>
                  </a:lnTo>
                  <a:lnTo>
                    <a:pt x="1176" y="1343"/>
                  </a:lnTo>
                  <a:lnTo>
                    <a:pt x="1182" y="1343"/>
                  </a:lnTo>
                  <a:lnTo>
                    <a:pt x="1176" y="1343"/>
                  </a:lnTo>
                  <a:lnTo>
                    <a:pt x="1176" y="1343"/>
                  </a:lnTo>
                  <a:lnTo>
                    <a:pt x="1176" y="1343"/>
                  </a:lnTo>
                  <a:lnTo>
                    <a:pt x="1176" y="1343"/>
                  </a:lnTo>
                  <a:lnTo>
                    <a:pt x="1171" y="1343"/>
                  </a:lnTo>
                  <a:lnTo>
                    <a:pt x="1171" y="1343"/>
                  </a:lnTo>
                  <a:lnTo>
                    <a:pt x="1171" y="1348"/>
                  </a:lnTo>
                  <a:lnTo>
                    <a:pt x="1171" y="1348"/>
                  </a:lnTo>
                  <a:lnTo>
                    <a:pt x="1166" y="1348"/>
                  </a:lnTo>
                  <a:lnTo>
                    <a:pt x="1166" y="1348"/>
                  </a:lnTo>
                  <a:lnTo>
                    <a:pt x="1166" y="1348"/>
                  </a:lnTo>
                  <a:lnTo>
                    <a:pt x="1166" y="1348"/>
                  </a:lnTo>
                  <a:lnTo>
                    <a:pt x="1166" y="1348"/>
                  </a:lnTo>
                  <a:lnTo>
                    <a:pt x="1166" y="1348"/>
                  </a:lnTo>
                  <a:lnTo>
                    <a:pt x="1166" y="1348"/>
                  </a:lnTo>
                  <a:lnTo>
                    <a:pt x="1161" y="1348"/>
                  </a:lnTo>
                  <a:lnTo>
                    <a:pt x="1161" y="1348"/>
                  </a:lnTo>
                  <a:lnTo>
                    <a:pt x="1161" y="1348"/>
                  </a:lnTo>
                  <a:lnTo>
                    <a:pt x="1161" y="1348"/>
                  </a:lnTo>
                  <a:lnTo>
                    <a:pt x="1161" y="1348"/>
                  </a:lnTo>
                  <a:lnTo>
                    <a:pt x="1156" y="1348"/>
                  </a:lnTo>
                  <a:lnTo>
                    <a:pt x="1156" y="1348"/>
                  </a:lnTo>
                  <a:lnTo>
                    <a:pt x="1156" y="1348"/>
                  </a:lnTo>
                  <a:lnTo>
                    <a:pt x="1156" y="1348"/>
                  </a:lnTo>
                  <a:lnTo>
                    <a:pt x="1156" y="1354"/>
                  </a:lnTo>
                  <a:lnTo>
                    <a:pt x="1156" y="1354"/>
                  </a:lnTo>
                  <a:lnTo>
                    <a:pt x="1156" y="1354"/>
                  </a:lnTo>
                  <a:lnTo>
                    <a:pt x="1156" y="1359"/>
                  </a:lnTo>
                  <a:lnTo>
                    <a:pt x="1151" y="1359"/>
                  </a:lnTo>
                  <a:lnTo>
                    <a:pt x="1151" y="1359"/>
                  </a:lnTo>
                  <a:lnTo>
                    <a:pt x="1151" y="1364"/>
                  </a:lnTo>
                  <a:lnTo>
                    <a:pt x="1151" y="1364"/>
                  </a:lnTo>
                  <a:lnTo>
                    <a:pt x="1151" y="1364"/>
                  </a:lnTo>
                  <a:lnTo>
                    <a:pt x="1151" y="1364"/>
                  </a:lnTo>
                  <a:lnTo>
                    <a:pt x="1151" y="1364"/>
                  </a:lnTo>
                  <a:lnTo>
                    <a:pt x="1145" y="1364"/>
                  </a:lnTo>
                  <a:lnTo>
                    <a:pt x="1145" y="1364"/>
                  </a:lnTo>
                  <a:lnTo>
                    <a:pt x="1140" y="1369"/>
                  </a:lnTo>
                  <a:lnTo>
                    <a:pt x="1140" y="1364"/>
                  </a:lnTo>
                  <a:lnTo>
                    <a:pt x="1140" y="1369"/>
                  </a:lnTo>
                  <a:lnTo>
                    <a:pt x="1140" y="1369"/>
                  </a:lnTo>
                  <a:lnTo>
                    <a:pt x="1140" y="1369"/>
                  </a:lnTo>
                  <a:lnTo>
                    <a:pt x="1140" y="1369"/>
                  </a:lnTo>
                  <a:lnTo>
                    <a:pt x="1135" y="1374"/>
                  </a:lnTo>
                  <a:lnTo>
                    <a:pt x="1135" y="1374"/>
                  </a:lnTo>
                  <a:lnTo>
                    <a:pt x="1135" y="1374"/>
                  </a:lnTo>
                  <a:lnTo>
                    <a:pt x="1135" y="1379"/>
                  </a:lnTo>
                  <a:lnTo>
                    <a:pt x="1130" y="1374"/>
                  </a:lnTo>
                  <a:lnTo>
                    <a:pt x="1130" y="1379"/>
                  </a:lnTo>
                  <a:lnTo>
                    <a:pt x="1130" y="1379"/>
                  </a:lnTo>
                  <a:lnTo>
                    <a:pt x="1125" y="1379"/>
                  </a:lnTo>
                  <a:lnTo>
                    <a:pt x="1125" y="1385"/>
                  </a:lnTo>
                  <a:lnTo>
                    <a:pt x="1125" y="1385"/>
                  </a:lnTo>
                  <a:lnTo>
                    <a:pt x="1125" y="1385"/>
                  </a:lnTo>
                  <a:lnTo>
                    <a:pt x="1125" y="1385"/>
                  </a:lnTo>
                  <a:lnTo>
                    <a:pt x="1125" y="1385"/>
                  </a:lnTo>
                  <a:lnTo>
                    <a:pt x="1125" y="1385"/>
                  </a:lnTo>
                  <a:lnTo>
                    <a:pt x="1119" y="1390"/>
                  </a:lnTo>
                  <a:lnTo>
                    <a:pt x="1119" y="1390"/>
                  </a:lnTo>
                  <a:lnTo>
                    <a:pt x="1119" y="1390"/>
                  </a:lnTo>
                  <a:lnTo>
                    <a:pt x="1119" y="1395"/>
                  </a:lnTo>
                  <a:lnTo>
                    <a:pt x="1119" y="1395"/>
                  </a:lnTo>
                  <a:lnTo>
                    <a:pt x="1119" y="1395"/>
                  </a:lnTo>
                  <a:lnTo>
                    <a:pt x="1119" y="1395"/>
                  </a:lnTo>
                  <a:lnTo>
                    <a:pt x="1119" y="1400"/>
                  </a:lnTo>
                  <a:lnTo>
                    <a:pt x="1119" y="1400"/>
                  </a:lnTo>
                  <a:lnTo>
                    <a:pt x="1119" y="1400"/>
                  </a:lnTo>
                  <a:lnTo>
                    <a:pt x="1119" y="1400"/>
                  </a:lnTo>
                  <a:lnTo>
                    <a:pt x="1119" y="1405"/>
                  </a:lnTo>
                  <a:lnTo>
                    <a:pt x="1119" y="1400"/>
                  </a:lnTo>
                  <a:lnTo>
                    <a:pt x="1114" y="1400"/>
                  </a:lnTo>
                  <a:lnTo>
                    <a:pt x="1114" y="1400"/>
                  </a:lnTo>
                  <a:lnTo>
                    <a:pt x="1114" y="1405"/>
                  </a:lnTo>
                  <a:lnTo>
                    <a:pt x="1114" y="1405"/>
                  </a:lnTo>
                  <a:lnTo>
                    <a:pt x="1114" y="1405"/>
                  </a:lnTo>
                  <a:lnTo>
                    <a:pt x="1109" y="1405"/>
                  </a:lnTo>
                  <a:lnTo>
                    <a:pt x="1109" y="1405"/>
                  </a:lnTo>
                  <a:lnTo>
                    <a:pt x="1109" y="1405"/>
                  </a:lnTo>
                  <a:lnTo>
                    <a:pt x="1109" y="1405"/>
                  </a:lnTo>
                  <a:lnTo>
                    <a:pt x="1109" y="1405"/>
                  </a:lnTo>
                  <a:lnTo>
                    <a:pt x="1104" y="1405"/>
                  </a:lnTo>
                  <a:lnTo>
                    <a:pt x="1104" y="1405"/>
                  </a:lnTo>
                  <a:lnTo>
                    <a:pt x="1099" y="1405"/>
                  </a:lnTo>
                  <a:lnTo>
                    <a:pt x="1099" y="1405"/>
                  </a:lnTo>
                  <a:lnTo>
                    <a:pt x="1099" y="1405"/>
                  </a:lnTo>
                  <a:lnTo>
                    <a:pt x="1094" y="1400"/>
                  </a:lnTo>
                  <a:lnTo>
                    <a:pt x="1094" y="1400"/>
                  </a:lnTo>
                  <a:lnTo>
                    <a:pt x="1094" y="1400"/>
                  </a:lnTo>
                  <a:lnTo>
                    <a:pt x="1094" y="1400"/>
                  </a:lnTo>
                  <a:lnTo>
                    <a:pt x="1094" y="1395"/>
                  </a:lnTo>
                  <a:lnTo>
                    <a:pt x="1094" y="1400"/>
                  </a:lnTo>
                  <a:lnTo>
                    <a:pt x="1088" y="1400"/>
                  </a:lnTo>
                  <a:lnTo>
                    <a:pt x="1088" y="1400"/>
                  </a:lnTo>
                  <a:lnTo>
                    <a:pt x="1088" y="1400"/>
                  </a:lnTo>
                  <a:lnTo>
                    <a:pt x="1083" y="1400"/>
                  </a:lnTo>
                  <a:lnTo>
                    <a:pt x="1083" y="1400"/>
                  </a:lnTo>
                  <a:lnTo>
                    <a:pt x="1083" y="1400"/>
                  </a:lnTo>
                  <a:lnTo>
                    <a:pt x="1083" y="1400"/>
                  </a:lnTo>
                  <a:lnTo>
                    <a:pt x="1083" y="1400"/>
                  </a:lnTo>
                  <a:lnTo>
                    <a:pt x="1078" y="1400"/>
                  </a:lnTo>
                  <a:lnTo>
                    <a:pt x="1078" y="1400"/>
                  </a:lnTo>
                  <a:lnTo>
                    <a:pt x="1078" y="1400"/>
                  </a:lnTo>
                  <a:lnTo>
                    <a:pt x="1078" y="1400"/>
                  </a:lnTo>
                  <a:lnTo>
                    <a:pt x="1073" y="1400"/>
                  </a:lnTo>
                  <a:lnTo>
                    <a:pt x="1073" y="1405"/>
                  </a:lnTo>
                  <a:lnTo>
                    <a:pt x="1073" y="1405"/>
                  </a:lnTo>
                  <a:lnTo>
                    <a:pt x="1073" y="1405"/>
                  </a:lnTo>
                  <a:lnTo>
                    <a:pt x="1073" y="1405"/>
                  </a:lnTo>
                  <a:lnTo>
                    <a:pt x="1078" y="1405"/>
                  </a:lnTo>
                  <a:lnTo>
                    <a:pt x="1078" y="1405"/>
                  </a:lnTo>
                  <a:lnTo>
                    <a:pt x="1073" y="1411"/>
                  </a:lnTo>
                  <a:lnTo>
                    <a:pt x="1073" y="1405"/>
                  </a:lnTo>
                  <a:lnTo>
                    <a:pt x="1073" y="1405"/>
                  </a:lnTo>
                  <a:lnTo>
                    <a:pt x="1068" y="1405"/>
                  </a:lnTo>
                  <a:lnTo>
                    <a:pt x="1068" y="1405"/>
                  </a:lnTo>
                  <a:lnTo>
                    <a:pt x="1068" y="1411"/>
                  </a:lnTo>
                  <a:lnTo>
                    <a:pt x="1062" y="1411"/>
                  </a:lnTo>
                  <a:lnTo>
                    <a:pt x="1062" y="1411"/>
                  </a:lnTo>
                  <a:lnTo>
                    <a:pt x="1062" y="1411"/>
                  </a:lnTo>
                  <a:lnTo>
                    <a:pt x="1057" y="1411"/>
                  </a:lnTo>
                  <a:lnTo>
                    <a:pt x="1057" y="1411"/>
                  </a:lnTo>
                  <a:lnTo>
                    <a:pt x="1057" y="1411"/>
                  </a:lnTo>
                  <a:lnTo>
                    <a:pt x="1057" y="1411"/>
                  </a:lnTo>
                  <a:lnTo>
                    <a:pt x="1057" y="1411"/>
                  </a:lnTo>
                  <a:lnTo>
                    <a:pt x="1052" y="1411"/>
                  </a:lnTo>
                  <a:lnTo>
                    <a:pt x="1052" y="1411"/>
                  </a:lnTo>
                  <a:lnTo>
                    <a:pt x="1052" y="1411"/>
                  </a:lnTo>
                  <a:lnTo>
                    <a:pt x="1047" y="1411"/>
                  </a:lnTo>
                  <a:lnTo>
                    <a:pt x="1047" y="1411"/>
                  </a:lnTo>
                  <a:lnTo>
                    <a:pt x="1047" y="1411"/>
                  </a:lnTo>
                  <a:lnTo>
                    <a:pt x="1047" y="1405"/>
                  </a:lnTo>
                  <a:lnTo>
                    <a:pt x="1042" y="1405"/>
                  </a:lnTo>
                  <a:lnTo>
                    <a:pt x="1042" y="1405"/>
                  </a:lnTo>
                  <a:lnTo>
                    <a:pt x="1042" y="1405"/>
                  </a:lnTo>
                  <a:lnTo>
                    <a:pt x="1042" y="1405"/>
                  </a:lnTo>
                  <a:lnTo>
                    <a:pt x="1037" y="1400"/>
                  </a:lnTo>
                  <a:lnTo>
                    <a:pt x="1037" y="1400"/>
                  </a:lnTo>
                  <a:lnTo>
                    <a:pt x="1037" y="1400"/>
                  </a:lnTo>
                  <a:lnTo>
                    <a:pt x="1037" y="1400"/>
                  </a:lnTo>
                  <a:lnTo>
                    <a:pt x="1037" y="1400"/>
                  </a:lnTo>
                  <a:lnTo>
                    <a:pt x="1037" y="1400"/>
                  </a:lnTo>
                  <a:lnTo>
                    <a:pt x="1031" y="1400"/>
                  </a:lnTo>
                  <a:lnTo>
                    <a:pt x="1031" y="1400"/>
                  </a:lnTo>
                  <a:lnTo>
                    <a:pt x="1031" y="1395"/>
                  </a:lnTo>
                  <a:lnTo>
                    <a:pt x="1026" y="1400"/>
                  </a:lnTo>
                  <a:lnTo>
                    <a:pt x="1026" y="1395"/>
                  </a:lnTo>
                  <a:lnTo>
                    <a:pt x="1026" y="1395"/>
                  </a:lnTo>
                  <a:lnTo>
                    <a:pt x="1021" y="1395"/>
                  </a:lnTo>
                  <a:lnTo>
                    <a:pt x="1021" y="1400"/>
                  </a:lnTo>
                  <a:lnTo>
                    <a:pt x="1021" y="1400"/>
                  </a:lnTo>
                  <a:lnTo>
                    <a:pt x="1021" y="1400"/>
                  </a:lnTo>
                  <a:lnTo>
                    <a:pt x="1021" y="1400"/>
                  </a:lnTo>
                  <a:lnTo>
                    <a:pt x="1021" y="1400"/>
                  </a:lnTo>
                  <a:lnTo>
                    <a:pt x="1021" y="1405"/>
                  </a:lnTo>
                  <a:lnTo>
                    <a:pt x="1021" y="1405"/>
                  </a:lnTo>
                  <a:lnTo>
                    <a:pt x="1016" y="1405"/>
                  </a:lnTo>
                  <a:lnTo>
                    <a:pt x="1016" y="1405"/>
                  </a:lnTo>
                  <a:lnTo>
                    <a:pt x="1016" y="1405"/>
                  </a:lnTo>
                  <a:lnTo>
                    <a:pt x="1016" y="1411"/>
                  </a:lnTo>
                  <a:lnTo>
                    <a:pt x="1011" y="1411"/>
                  </a:lnTo>
                  <a:lnTo>
                    <a:pt x="1011" y="1411"/>
                  </a:lnTo>
                  <a:lnTo>
                    <a:pt x="1011" y="1411"/>
                  </a:lnTo>
                  <a:lnTo>
                    <a:pt x="1011" y="1411"/>
                  </a:lnTo>
                  <a:lnTo>
                    <a:pt x="1011" y="1411"/>
                  </a:lnTo>
                  <a:lnTo>
                    <a:pt x="1005" y="1411"/>
                  </a:lnTo>
                  <a:lnTo>
                    <a:pt x="1005" y="1416"/>
                  </a:lnTo>
                  <a:lnTo>
                    <a:pt x="1005" y="1416"/>
                  </a:lnTo>
                  <a:lnTo>
                    <a:pt x="1005" y="1416"/>
                  </a:lnTo>
                  <a:lnTo>
                    <a:pt x="1000" y="1416"/>
                  </a:lnTo>
                  <a:lnTo>
                    <a:pt x="1000" y="1416"/>
                  </a:lnTo>
                  <a:lnTo>
                    <a:pt x="995" y="1416"/>
                  </a:lnTo>
                  <a:lnTo>
                    <a:pt x="995" y="1416"/>
                  </a:lnTo>
                  <a:lnTo>
                    <a:pt x="995" y="1411"/>
                  </a:lnTo>
                  <a:lnTo>
                    <a:pt x="995" y="1411"/>
                  </a:lnTo>
                  <a:lnTo>
                    <a:pt x="990" y="1411"/>
                  </a:lnTo>
                  <a:lnTo>
                    <a:pt x="990" y="1416"/>
                  </a:lnTo>
                  <a:lnTo>
                    <a:pt x="990" y="1416"/>
                  </a:lnTo>
                  <a:lnTo>
                    <a:pt x="990" y="1416"/>
                  </a:lnTo>
                  <a:lnTo>
                    <a:pt x="990" y="1416"/>
                  </a:lnTo>
                  <a:lnTo>
                    <a:pt x="985" y="1416"/>
                  </a:lnTo>
                  <a:lnTo>
                    <a:pt x="985" y="1416"/>
                  </a:lnTo>
                  <a:lnTo>
                    <a:pt x="985" y="1416"/>
                  </a:lnTo>
                  <a:lnTo>
                    <a:pt x="985" y="1421"/>
                  </a:lnTo>
                  <a:lnTo>
                    <a:pt x="985" y="1421"/>
                  </a:lnTo>
                  <a:lnTo>
                    <a:pt x="985" y="1421"/>
                  </a:lnTo>
                  <a:lnTo>
                    <a:pt x="985" y="1421"/>
                  </a:lnTo>
                  <a:lnTo>
                    <a:pt x="985" y="1421"/>
                  </a:lnTo>
                  <a:lnTo>
                    <a:pt x="985" y="1421"/>
                  </a:lnTo>
                  <a:lnTo>
                    <a:pt x="985" y="1426"/>
                  </a:lnTo>
                  <a:lnTo>
                    <a:pt x="980" y="1426"/>
                  </a:lnTo>
                  <a:lnTo>
                    <a:pt x="980" y="1426"/>
                  </a:lnTo>
                  <a:lnTo>
                    <a:pt x="980" y="1426"/>
                  </a:lnTo>
                  <a:lnTo>
                    <a:pt x="980" y="1426"/>
                  </a:lnTo>
                  <a:lnTo>
                    <a:pt x="980" y="1431"/>
                  </a:lnTo>
                  <a:lnTo>
                    <a:pt x="980" y="1431"/>
                  </a:lnTo>
                  <a:lnTo>
                    <a:pt x="974" y="1431"/>
                  </a:lnTo>
                  <a:lnTo>
                    <a:pt x="974" y="1431"/>
                  </a:lnTo>
                  <a:lnTo>
                    <a:pt x="974" y="1437"/>
                  </a:lnTo>
                  <a:lnTo>
                    <a:pt x="974" y="1437"/>
                  </a:lnTo>
                  <a:lnTo>
                    <a:pt x="974" y="1437"/>
                  </a:lnTo>
                  <a:lnTo>
                    <a:pt x="974" y="1437"/>
                  </a:lnTo>
                  <a:lnTo>
                    <a:pt x="974" y="1442"/>
                  </a:lnTo>
                  <a:lnTo>
                    <a:pt x="969" y="1442"/>
                  </a:lnTo>
                  <a:lnTo>
                    <a:pt x="969" y="1442"/>
                  </a:lnTo>
                  <a:lnTo>
                    <a:pt x="964" y="1442"/>
                  </a:lnTo>
                  <a:lnTo>
                    <a:pt x="964" y="1442"/>
                  </a:lnTo>
                  <a:lnTo>
                    <a:pt x="964" y="1447"/>
                  </a:lnTo>
                  <a:lnTo>
                    <a:pt x="964" y="1447"/>
                  </a:lnTo>
                  <a:lnTo>
                    <a:pt x="964" y="1447"/>
                  </a:lnTo>
                  <a:lnTo>
                    <a:pt x="964" y="1447"/>
                  </a:lnTo>
                  <a:lnTo>
                    <a:pt x="964" y="1447"/>
                  </a:lnTo>
                  <a:lnTo>
                    <a:pt x="964" y="1447"/>
                  </a:lnTo>
                  <a:lnTo>
                    <a:pt x="964" y="1452"/>
                  </a:lnTo>
                  <a:lnTo>
                    <a:pt x="959" y="1452"/>
                  </a:lnTo>
                  <a:lnTo>
                    <a:pt x="959" y="1452"/>
                  </a:lnTo>
                  <a:lnTo>
                    <a:pt x="959" y="1452"/>
                  </a:lnTo>
                  <a:lnTo>
                    <a:pt x="954" y="1452"/>
                  </a:lnTo>
                  <a:lnTo>
                    <a:pt x="959" y="1452"/>
                  </a:lnTo>
                  <a:lnTo>
                    <a:pt x="959" y="1447"/>
                  </a:lnTo>
                  <a:lnTo>
                    <a:pt x="954" y="1447"/>
                  </a:lnTo>
                  <a:lnTo>
                    <a:pt x="954" y="1447"/>
                  </a:lnTo>
                  <a:lnTo>
                    <a:pt x="954" y="1442"/>
                  </a:lnTo>
                  <a:lnTo>
                    <a:pt x="954" y="1442"/>
                  </a:lnTo>
                  <a:lnTo>
                    <a:pt x="954" y="1437"/>
                  </a:lnTo>
                  <a:lnTo>
                    <a:pt x="948" y="1437"/>
                  </a:lnTo>
                  <a:lnTo>
                    <a:pt x="948" y="1437"/>
                  </a:lnTo>
                  <a:lnTo>
                    <a:pt x="943" y="1437"/>
                  </a:lnTo>
                  <a:lnTo>
                    <a:pt x="943" y="1437"/>
                  </a:lnTo>
                  <a:lnTo>
                    <a:pt x="938" y="1437"/>
                  </a:lnTo>
                  <a:lnTo>
                    <a:pt x="938" y="1437"/>
                  </a:lnTo>
                  <a:lnTo>
                    <a:pt x="933" y="1442"/>
                  </a:lnTo>
                  <a:lnTo>
                    <a:pt x="933" y="1442"/>
                  </a:lnTo>
                  <a:lnTo>
                    <a:pt x="933" y="1442"/>
                  </a:lnTo>
                  <a:lnTo>
                    <a:pt x="928" y="1442"/>
                  </a:lnTo>
                  <a:lnTo>
                    <a:pt x="928" y="1437"/>
                  </a:lnTo>
                  <a:lnTo>
                    <a:pt x="928" y="1442"/>
                  </a:lnTo>
                  <a:lnTo>
                    <a:pt x="923" y="1442"/>
                  </a:lnTo>
                  <a:lnTo>
                    <a:pt x="917" y="1442"/>
                  </a:lnTo>
                  <a:lnTo>
                    <a:pt x="917" y="1442"/>
                  </a:lnTo>
                  <a:lnTo>
                    <a:pt x="917" y="1442"/>
                  </a:lnTo>
                  <a:lnTo>
                    <a:pt x="912" y="1442"/>
                  </a:lnTo>
                  <a:lnTo>
                    <a:pt x="907" y="1442"/>
                  </a:lnTo>
                  <a:lnTo>
                    <a:pt x="907" y="1442"/>
                  </a:lnTo>
                  <a:lnTo>
                    <a:pt x="907" y="1442"/>
                  </a:lnTo>
                  <a:lnTo>
                    <a:pt x="897" y="1442"/>
                  </a:lnTo>
                  <a:lnTo>
                    <a:pt x="897" y="1442"/>
                  </a:lnTo>
                  <a:lnTo>
                    <a:pt x="891" y="1442"/>
                  </a:lnTo>
                  <a:lnTo>
                    <a:pt x="886" y="1442"/>
                  </a:lnTo>
                  <a:lnTo>
                    <a:pt x="886" y="1442"/>
                  </a:lnTo>
                  <a:lnTo>
                    <a:pt x="886" y="1442"/>
                  </a:lnTo>
                  <a:lnTo>
                    <a:pt x="881" y="1442"/>
                  </a:lnTo>
                  <a:lnTo>
                    <a:pt x="881" y="1442"/>
                  </a:lnTo>
                  <a:lnTo>
                    <a:pt x="881" y="1447"/>
                  </a:lnTo>
                  <a:lnTo>
                    <a:pt x="881" y="1447"/>
                  </a:lnTo>
                  <a:lnTo>
                    <a:pt x="881" y="1447"/>
                  </a:lnTo>
                  <a:lnTo>
                    <a:pt x="881" y="1447"/>
                  </a:lnTo>
                  <a:lnTo>
                    <a:pt x="881" y="1447"/>
                  </a:lnTo>
                  <a:lnTo>
                    <a:pt x="876" y="1447"/>
                  </a:lnTo>
                  <a:lnTo>
                    <a:pt x="876" y="1452"/>
                  </a:lnTo>
                  <a:lnTo>
                    <a:pt x="876" y="1452"/>
                  </a:lnTo>
                  <a:lnTo>
                    <a:pt x="876" y="1452"/>
                  </a:lnTo>
                  <a:lnTo>
                    <a:pt x="876" y="1452"/>
                  </a:lnTo>
                  <a:lnTo>
                    <a:pt x="876" y="1452"/>
                  </a:lnTo>
                  <a:lnTo>
                    <a:pt x="871" y="1452"/>
                  </a:lnTo>
                  <a:lnTo>
                    <a:pt x="871" y="1452"/>
                  </a:lnTo>
                  <a:lnTo>
                    <a:pt x="871" y="1457"/>
                  </a:lnTo>
                  <a:lnTo>
                    <a:pt x="871" y="1457"/>
                  </a:lnTo>
                  <a:lnTo>
                    <a:pt x="871" y="1457"/>
                  </a:lnTo>
                  <a:lnTo>
                    <a:pt x="871" y="1457"/>
                  </a:lnTo>
                  <a:lnTo>
                    <a:pt x="866" y="1462"/>
                  </a:lnTo>
                  <a:lnTo>
                    <a:pt x="866" y="1462"/>
                  </a:lnTo>
                  <a:lnTo>
                    <a:pt x="866" y="1462"/>
                  </a:lnTo>
                  <a:lnTo>
                    <a:pt x="866" y="1462"/>
                  </a:lnTo>
                  <a:lnTo>
                    <a:pt x="860" y="1468"/>
                  </a:lnTo>
                  <a:lnTo>
                    <a:pt x="860" y="1468"/>
                  </a:lnTo>
                  <a:lnTo>
                    <a:pt x="860" y="1468"/>
                  </a:lnTo>
                  <a:lnTo>
                    <a:pt x="860" y="1468"/>
                  </a:lnTo>
                  <a:lnTo>
                    <a:pt x="860" y="1468"/>
                  </a:lnTo>
                  <a:lnTo>
                    <a:pt x="860" y="1473"/>
                  </a:lnTo>
                  <a:lnTo>
                    <a:pt x="860" y="1473"/>
                  </a:lnTo>
                  <a:lnTo>
                    <a:pt x="860" y="1473"/>
                  </a:lnTo>
                  <a:lnTo>
                    <a:pt x="860" y="1473"/>
                  </a:lnTo>
                  <a:lnTo>
                    <a:pt x="855" y="1478"/>
                  </a:lnTo>
                  <a:lnTo>
                    <a:pt x="855" y="1478"/>
                  </a:lnTo>
                  <a:lnTo>
                    <a:pt x="855" y="1478"/>
                  </a:lnTo>
                  <a:lnTo>
                    <a:pt x="855" y="1478"/>
                  </a:lnTo>
                  <a:lnTo>
                    <a:pt x="855" y="1478"/>
                  </a:lnTo>
                  <a:lnTo>
                    <a:pt x="855" y="1483"/>
                  </a:lnTo>
                  <a:lnTo>
                    <a:pt x="855" y="1483"/>
                  </a:lnTo>
                  <a:lnTo>
                    <a:pt x="855" y="1483"/>
                  </a:lnTo>
                  <a:lnTo>
                    <a:pt x="850" y="1483"/>
                  </a:lnTo>
                  <a:lnTo>
                    <a:pt x="850" y="1483"/>
                  </a:lnTo>
                  <a:lnTo>
                    <a:pt x="850" y="1483"/>
                  </a:lnTo>
                  <a:lnTo>
                    <a:pt x="850" y="1483"/>
                  </a:lnTo>
                  <a:lnTo>
                    <a:pt x="845" y="1483"/>
                  </a:lnTo>
                  <a:lnTo>
                    <a:pt x="845" y="1488"/>
                  </a:lnTo>
                  <a:lnTo>
                    <a:pt x="845" y="1488"/>
                  </a:lnTo>
                  <a:lnTo>
                    <a:pt x="840" y="1494"/>
                  </a:lnTo>
                  <a:lnTo>
                    <a:pt x="840" y="1494"/>
                  </a:lnTo>
                  <a:lnTo>
                    <a:pt x="840" y="1494"/>
                  </a:lnTo>
                  <a:lnTo>
                    <a:pt x="840" y="1494"/>
                  </a:lnTo>
                  <a:lnTo>
                    <a:pt x="840" y="1499"/>
                  </a:lnTo>
                  <a:lnTo>
                    <a:pt x="845" y="1499"/>
                  </a:lnTo>
                  <a:lnTo>
                    <a:pt x="845" y="1499"/>
                  </a:lnTo>
                  <a:lnTo>
                    <a:pt x="845" y="1499"/>
                  </a:lnTo>
                  <a:lnTo>
                    <a:pt x="845" y="1499"/>
                  </a:lnTo>
                  <a:lnTo>
                    <a:pt x="845" y="1499"/>
                  </a:lnTo>
                  <a:lnTo>
                    <a:pt x="850" y="1499"/>
                  </a:lnTo>
                  <a:lnTo>
                    <a:pt x="850" y="1504"/>
                  </a:lnTo>
                  <a:lnTo>
                    <a:pt x="850" y="1504"/>
                  </a:lnTo>
                  <a:lnTo>
                    <a:pt x="850" y="1504"/>
                  </a:lnTo>
                  <a:lnTo>
                    <a:pt x="850" y="1509"/>
                  </a:lnTo>
                  <a:lnTo>
                    <a:pt x="850" y="1509"/>
                  </a:lnTo>
                  <a:lnTo>
                    <a:pt x="850" y="1509"/>
                  </a:lnTo>
                  <a:lnTo>
                    <a:pt x="850" y="1514"/>
                  </a:lnTo>
                  <a:lnTo>
                    <a:pt x="850" y="1514"/>
                  </a:lnTo>
                  <a:lnTo>
                    <a:pt x="850" y="1514"/>
                  </a:lnTo>
                  <a:lnTo>
                    <a:pt x="855" y="1514"/>
                  </a:lnTo>
                  <a:lnTo>
                    <a:pt x="855" y="1520"/>
                  </a:lnTo>
                  <a:lnTo>
                    <a:pt x="855" y="1520"/>
                  </a:lnTo>
                  <a:lnTo>
                    <a:pt x="850" y="1520"/>
                  </a:lnTo>
                  <a:lnTo>
                    <a:pt x="850" y="1525"/>
                  </a:lnTo>
                  <a:lnTo>
                    <a:pt x="850" y="1525"/>
                  </a:lnTo>
                  <a:lnTo>
                    <a:pt x="850" y="1525"/>
                  </a:lnTo>
                  <a:lnTo>
                    <a:pt x="850" y="1530"/>
                  </a:lnTo>
                  <a:lnTo>
                    <a:pt x="855" y="1530"/>
                  </a:lnTo>
                  <a:lnTo>
                    <a:pt x="860" y="1535"/>
                  </a:lnTo>
                  <a:lnTo>
                    <a:pt x="860" y="1535"/>
                  </a:lnTo>
                  <a:lnTo>
                    <a:pt x="860" y="1535"/>
                  </a:lnTo>
                  <a:lnTo>
                    <a:pt x="860" y="1540"/>
                  </a:lnTo>
                  <a:lnTo>
                    <a:pt x="860" y="1540"/>
                  </a:lnTo>
                  <a:lnTo>
                    <a:pt x="866" y="1540"/>
                  </a:lnTo>
                  <a:lnTo>
                    <a:pt x="866" y="1540"/>
                  </a:lnTo>
                  <a:lnTo>
                    <a:pt x="866" y="1545"/>
                  </a:lnTo>
                  <a:lnTo>
                    <a:pt x="871" y="1540"/>
                  </a:lnTo>
                  <a:lnTo>
                    <a:pt x="871" y="1545"/>
                  </a:lnTo>
                  <a:lnTo>
                    <a:pt x="871" y="1545"/>
                  </a:lnTo>
                  <a:lnTo>
                    <a:pt x="871" y="1545"/>
                  </a:lnTo>
                  <a:lnTo>
                    <a:pt x="871" y="1545"/>
                  </a:lnTo>
                  <a:lnTo>
                    <a:pt x="871" y="1551"/>
                  </a:lnTo>
                  <a:lnTo>
                    <a:pt x="871" y="1551"/>
                  </a:lnTo>
                  <a:lnTo>
                    <a:pt x="871" y="1551"/>
                  </a:lnTo>
                  <a:lnTo>
                    <a:pt x="871" y="1551"/>
                  </a:lnTo>
                  <a:lnTo>
                    <a:pt x="876" y="1551"/>
                  </a:lnTo>
                  <a:lnTo>
                    <a:pt x="876" y="1556"/>
                  </a:lnTo>
                  <a:lnTo>
                    <a:pt x="876" y="1556"/>
                  </a:lnTo>
                  <a:lnTo>
                    <a:pt x="876" y="1556"/>
                  </a:lnTo>
                  <a:lnTo>
                    <a:pt x="876" y="1556"/>
                  </a:lnTo>
                  <a:lnTo>
                    <a:pt x="876" y="1561"/>
                  </a:lnTo>
                  <a:lnTo>
                    <a:pt x="881" y="1561"/>
                  </a:lnTo>
                  <a:lnTo>
                    <a:pt x="881" y="1561"/>
                  </a:lnTo>
                  <a:lnTo>
                    <a:pt x="881" y="1561"/>
                  </a:lnTo>
                  <a:lnTo>
                    <a:pt x="881" y="1561"/>
                  </a:lnTo>
                  <a:lnTo>
                    <a:pt x="881" y="1561"/>
                  </a:lnTo>
                  <a:lnTo>
                    <a:pt x="881" y="1566"/>
                  </a:lnTo>
                  <a:lnTo>
                    <a:pt x="881" y="1566"/>
                  </a:lnTo>
                  <a:lnTo>
                    <a:pt x="881" y="1566"/>
                  </a:lnTo>
                  <a:lnTo>
                    <a:pt x="881" y="1566"/>
                  </a:lnTo>
                  <a:lnTo>
                    <a:pt x="881" y="1566"/>
                  </a:lnTo>
                  <a:lnTo>
                    <a:pt x="881" y="1566"/>
                  </a:lnTo>
                  <a:lnTo>
                    <a:pt x="881" y="1571"/>
                  </a:lnTo>
                  <a:lnTo>
                    <a:pt x="881" y="1571"/>
                  </a:lnTo>
                  <a:lnTo>
                    <a:pt x="881" y="1571"/>
                  </a:lnTo>
                  <a:lnTo>
                    <a:pt x="881" y="1577"/>
                  </a:lnTo>
                  <a:lnTo>
                    <a:pt x="876" y="1577"/>
                  </a:lnTo>
                  <a:lnTo>
                    <a:pt x="876" y="1577"/>
                  </a:lnTo>
                  <a:lnTo>
                    <a:pt x="876" y="1582"/>
                  </a:lnTo>
                  <a:lnTo>
                    <a:pt x="876" y="1582"/>
                  </a:lnTo>
                  <a:lnTo>
                    <a:pt x="871" y="1582"/>
                  </a:lnTo>
                  <a:lnTo>
                    <a:pt x="871" y="1582"/>
                  </a:lnTo>
                  <a:lnTo>
                    <a:pt x="871" y="1587"/>
                  </a:lnTo>
                  <a:lnTo>
                    <a:pt x="871" y="1587"/>
                  </a:lnTo>
                  <a:lnTo>
                    <a:pt x="871" y="1592"/>
                  </a:lnTo>
                  <a:lnTo>
                    <a:pt x="871" y="1592"/>
                  </a:lnTo>
                  <a:lnTo>
                    <a:pt x="871" y="1592"/>
                  </a:lnTo>
                  <a:lnTo>
                    <a:pt x="871" y="1592"/>
                  </a:lnTo>
                  <a:lnTo>
                    <a:pt x="871" y="1597"/>
                  </a:lnTo>
                  <a:lnTo>
                    <a:pt x="866" y="1597"/>
                  </a:lnTo>
                  <a:lnTo>
                    <a:pt x="866" y="1597"/>
                  </a:lnTo>
                  <a:lnTo>
                    <a:pt x="866" y="1597"/>
                  </a:lnTo>
                  <a:lnTo>
                    <a:pt x="866" y="1597"/>
                  </a:lnTo>
                  <a:lnTo>
                    <a:pt x="866" y="1597"/>
                  </a:lnTo>
                  <a:lnTo>
                    <a:pt x="860" y="1597"/>
                  </a:lnTo>
                  <a:lnTo>
                    <a:pt x="860" y="1603"/>
                  </a:lnTo>
                  <a:lnTo>
                    <a:pt x="860" y="1603"/>
                  </a:lnTo>
                  <a:lnTo>
                    <a:pt x="860" y="1603"/>
                  </a:lnTo>
                  <a:lnTo>
                    <a:pt x="860" y="1603"/>
                  </a:lnTo>
                  <a:lnTo>
                    <a:pt x="860" y="1608"/>
                  </a:lnTo>
                  <a:lnTo>
                    <a:pt x="860" y="1608"/>
                  </a:lnTo>
                  <a:lnTo>
                    <a:pt x="860" y="1608"/>
                  </a:lnTo>
                  <a:lnTo>
                    <a:pt x="860" y="1613"/>
                  </a:lnTo>
                  <a:lnTo>
                    <a:pt x="855" y="1613"/>
                  </a:lnTo>
                  <a:lnTo>
                    <a:pt x="855" y="1613"/>
                  </a:lnTo>
                  <a:lnTo>
                    <a:pt x="855" y="1618"/>
                  </a:lnTo>
                  <a:lnTo>
                    <a:pt x="855" y="1618"/>
                  </a:lnTo>
                  <a:lnTo>
                    <a:pt x="850" y="1618"/>
                  </a:lnTo>
                  <a:lnTo>
                    <a:pt x="850" y="1618"/>
                  </a:lnTo>
                  <a:lnTo>
                    <a:pt x="845" y="1618"/>
                  </a:lnTo>
                  <a:lnTo>
                    <a:pt x="845" y="1613"/>
                  </a:lnTo>
                  <a:lnTo>
                    <a:pt x="845" y="1618"/>
                  </a:lnTo>
                  <a:lnTo>
                    <a:pt x="845" y="1618"/>
                  </a:lnTo>
                  <a:lnTo>
                    <a:pt x="845" y="1618"/>
                  </a:lnTo>
                  <a:lnTo>
                    <a:pt x="845" y="1623"/>
                  </a:lnTo>
                  <a:lnTo>
                    <a:pt x="845" y="1623"/>
                  </a:lnTo>
                  <a:lnTo>
                    <a:pt x="845" y="1623"/>
                  </a:lnTo>
                  <a:lnTo>
                    <a:pt x="840" y="1628"/>
                  </a:lnTo>
                  <a:lnTo>
                    <a:pt x="840" y="1628"/>
                  </a:lnTo>
                  <a:lnTo>
                    <a:pt x="840" y="1628"/>
                  </a:lnTo>
                  <a:lnTo>
                    <a:pt x="840" y="1634"/>
                  </a:lnTo>
                  <a:lnTo>
                    <a:pt x="840" y="1634"/>
                  </a:lnTo>
                  <a:lnTo>
                    <a:pt x="840" y="1634"/>
                  </a:lnTo>
                  <a:lnTo>
                    <a:pt x="834" y="1634"/>
                  </a:lnTo>
                  <a:lnTo>
                    <a:pt x="834" y="1639"/>
                  </a:lnTo>
                  <a:lnTo>
                    <a:pt x="834" y="1639"/>
                  </a:lnTo>
                  <a:lnTo>
                    <a:pt x="840" y="1639"/>
                  </a:lnTo>
                  <a:lnTo>
                    <a:pt x="840" y="1639"/>
                  </a:lnTo>
                  <a:lnTo>
                    <a:pt x="840" y="1639"/>
                  </a:lnTo>
                  <a:lnTo>
                    <a:pt x="840" y="1644"/>
                  </a:lnTo>
                  <a:lnTo>
                    <a:pt x="845" y="1644"/>
                  </a:lnTo>
                  <a:lnTo>
                    <a:pt x="845" y="1644"/>
                  </a:lnTo>
                  <a:lnTo>
                    <a:pt x="845" y="1644"/>
                  </a:lnTo>
                  <a:lnTo>
                    <a:pt x="845" y="1644"/>
                  </a:lnTo>
                  <a:lnTo>
                    <a:pt x="845" y="1644"/>
                  </a:lnTo>
                  <a:lnTo>
                    <a:pt x="845" y="1649"/>
                  </a:lnTo>
                  <a:lnTo>
                    <a:pt x="845" y="1649"/>
                  </a:lnTo>
                  <a:lnTo>
                    <a:pt x="845" y="1649"/>
                  </a:lnTo>
                  <a:lnTo>
                    <a:pt x="845" y="1649"/>
                  </a:lnTo>
                  <a:lnTo>
                    <a:pt x="850" y="1649"/>
                  </a:lnTo>
                  <a:lnTo>
                    <a:pt x="850" y="1649"/>
                  </a:lnTo>
                  <a:lnTo>
                    <a:pt x="850" y="1649"/>
                  </a:lnTo>
                  <a:lnTo>
                    <a:pt x="850" y="1649"/>
                  </a:lnTo>
                  <a:lnTo>
                    <a:pt x="850" y="1649"/>
                  </a:lnTo>
                  <a:lnTo>
                    <a:pt x="850" y="1649"/>
                  </a:lnTo>
                  <a:lnTo>
                    <a:pt x="850" y="1654"/>
                  </a:lnTo>
                  <a:lnTo>
                    <a:pt x="850" y="1654"/>
                  </a:lnTo>
                  <a:lnTo>
                    <a:pt x="850" y="1654"/>
                  </a:lnTo>
                  <a:lnTo>
                    <a:pt x="855" y="1654"/>
                  </a:lnTo>
                  <a:lnTo>
                    <a:pt x="855" y="1654"/>
                  </a:lnTo>
                  <a:lnTo>
                    <a:pt x="855" y="1660"/>
                  </a:lnTo>
                  <a:lnTo>
                    <a:pt x="855" y="1660"/>
                  </a:lnTo>
                  <a:lnTo>
                    <a:pt x="855" y="1660"/>
                  </a:lnTo>
                  <a:lnTo>
                    <a:pt x="850" y="1660"/>
                  </a:lnTo>
                  <a:lnTo>
                    <a:pt x="850" y="1665"/>
                  </a:lnTo>
                  <a:lnTo>
                    <a:pt x="850" y="1665"/>
                  </a:lnTo>
                  <a:lnTo>
                    <a:pt x="855" y="1665"/>
                  </a:lnTo>
                  <a:lnTo>
                    <a:pt x="855" y="1665"/>
                  </a:lnTo>
                  <a:lnTo>
                    <a:pt x="855" y="1665"/>
                  </a:lnTo>
                  <a:lnTo>
                    <a:pt x="855" y="1670"/>
                  </a:lnTo>
                  <a:lnTo>
                    <a:pt x="855" y="1670"/>
                  </a:lnTo>
                  <a:lnTo>
                    <a:pt x="855" y="1675"/>
                  </a:lnTo>
                  <a:lnTo>
                    <a:pt x="855" y="1675"/>
                  </a:lnTo>
                  <a:lnTo>
                    <a:pt x="850" y="1680"/>
                  </a:lnTo>
                  <a:lnTo>
                    <a:pt x="850" y="1680"/>
                  </a:lnTo>
                  <a:lnTo>
                    <a:pt x="850" y="1680"/>
                  </a:lnTo>
                  <a:lnTo>
                    <a:pt x="850" y="1680"/>
                  </a:lnTo>
                  <a:lnTo>
                    <a:pt x="850" y="1685"/>
                  </a:lnTo>
                  <a:lnTo>
                    <a:pt x="850" y="1685"/>
                  </a:lnTo>
                  <a:lnTo>
                    <a:pt x="850" y="1685"/>
                  </a:lnTo>
                  <a:lnTo>
                    <a:pt x="850" y="1691"/>
                  </a:lnTo>
                  <a:lnTo>
                    <a:pt x="850" y="1691"/>
                  </a:lnTo>
                  <a:lnTo>
                    <a:pt x="850" y="1696"/>
                  </a:lnTo>
                  <a:lnTo>
                    <a:pt x="850" y="1696"/>
                  </a:lnTo>
                  <a:lnTo>
                    <a:pt x="845" y="1696"/>
                  </a:lnTo>
                  <a:lnTo>
                    <a:pt x="845" y="1696"/>
                  </a:lnTo>
                  <a:lnTo>
                    <a:pt x="845" y="1696"/>
                  </a:lnTo>
                  <a:lnTo>
                    <a:pt x="845" y="1696"/>
                  </a:lnTo>
                  <a:lnTo>
                    <a:pt x="845" y="1696"/>
                  </a:lnTo>
                  <a:lnTo>
                    <a:pt x="840" y="1696"/>
                  </a:lnTo>
                  <a:lnTo>
                    <a:pt x="840" y="1696"/>
                  </a:lnTo>
                  <a:lnTo>
                    <a:pt x="840" y="1696"/>
                  </a:lnTo>
                  <a:lnTo>
                    <a:pt x="834" y="1696"/>
                  </a:lnTo>
                  <a:lnTo>
                    <a:pt x="834" y="1696"/>
                  </a:lnTo>
                  <a:lnTo>
                    <a:pt x="829" y="1696"/>
                  </a:lnTo>
                  <a:lnTo>
                    <a:pt x="829" y="1696"/>
                  </a:lnTo>
                  <a:lnTo>
                    <a:pt x="829" y="1696"/>
                  </a:lnTo>
                  <a:lnTo>
                    <a:pt x="829" y="1701"/>
                  </a:lnTo>
                  <a:lnTo>
                    <a:pt x="824" y="1701"/>
                  </a:lnTo>
                  <a:lnTo>
                    <a:pt x="824" y="1701"/>
                  </a:lnTo>
                  <a:lnTo>
                    <a:pt x="824" y="1701"/>
                  </a:lnTo>
                  <a:lnTo>
                    <a:pt x="824" y="1701"/>
                  </a:lnTo>
                  <a:lnTo>
                    <a:pt x="824" y="1701"/>
                  </a:lnTo>
                  <a:lnTo>
                    <a:pt x="824" y="1706"/>
                  </a:lnTo>
                  <a:lnTo>
                    <a:pt x="819" y="1706"/>
                  </a:lnTo>
                  <a:lnTo>
                    <a:pt x="819" y="1706"/>
                  </a:lnTo>
                  <a:lnTo>
                    <a:pt x="819" y="1701"/>
                  </a:lnTo>
                  <a:lnTo>
                    <a:pt x="819" y="1701"/>
                  </a:lnTo>
                  <a:lnTo>
                    <a:pt x="814" y="1701"/>
                  </a:lnTo>
                  <a:lnTo>
                    <a:pt x="814" y="1701"/>
                  </a:lnTo>
                  <a:lnTo>
                    <a:pt x="814" y="1701"/>
                  </a:lnTo>
                  <a:lnTo>
                    <a:pt x="809" y="1701"/>
                  </a:lnTo>
                  <a:lnTo>
                    <a:pt x="809" y="1701"/>
                  </a:lnTo>
                  <a:lnTo>
                    <a:pt x="809" y="1701"/>
                  </a:lnTo>
                  <a:lnTo>
                    <a:pt x="809" y="1701"/>
                  </a:lnTo>
                  <a:lnTo>
                    <a:pt x="809" y="1706"/>
                  </a:lnTo>
                  <a:lnTo>
                    <a:pt x="809" y="1706"/>
                  </a:lnTo>
                  <a:lnTo>
                    <a:pt x="803" y="1706"/>
                  </a:lnTo>
                  <a:lnTo>
                    <a:pt x="803" y="1711"/>
                  </a:lnTo>
                  <a:lnTo>
                    <a:pt x="803" y="1711"/>
                  </a:lnTo>
                  <a:lnTo>
                    <a:pt x="803" y="1711"/>
                  </a:lnTo>
                  <a:lnTo>
                    <a:pt x="798" y="1711"/>
                  </a:lnTo>
                  <a:lnTo>
                    <a:pt x="798" y="1711"/>
                  </a:lnTo>
                  <a:lnTo>
                    <a:pt x="793" y="1711"/>
                  </a:lnTo>
                  <a:lnTo>
                    <a:pt x="793" y="1711"/>
                  </a:lnTo>
                  <a:lnTo>
                    <a:pt x="793" y="1711"/>
                  </a:lnTo>
                  <a:lnTo>
                    <a:pt x="793" y="1711"/>
                  </a:lnTo>
                  <a:lnTo>
                    <a:pt x="788" y="1711"/>
                  </a:lnTo>
                  <a:lnTo>
                    <a:pt x="788" y="1711"/>
                  </a:lnTo>
                  <a:lnTo>
                    <a:pt x="788" y="1711"/>
                  </a:lnTo>
                  <a:lnTo>
                    <a:pt x="783" y="1711"/>
                  </a:lnTo>
                  <a:lnTo>
                    <a:pt x="783" y="1711"/>
                  </a:lnTo>
                  <a:lnTo>
                    <a:pt x="783" y="1711"/>
                  </a:lnTo>
                  <a:lnTo>
                    <a:pt x="777" y="1711"/>
                  </a:lnTo>
                  <a:lnTo>
                    <a:pt x="777" y="1711"/>
                  </a:lnTo>
                  <a:lnTo>
                    <a:pt x="777" y="1717"/>
                  </a:lnTo>
                  <a:lnTo>
                    <a:pt x="777" y="1717"/>
                  </a:lnTo>
                  <a:lnTo>
                    <a:pt x="772" y="1717"/>
                  </a:lnTo>
                  <a:lnTo>
                    <a:pt x="767" y="1717"/>
                  </a:lnTo>
                  <a:lnTo>
                    <a:pt x="767" y="1717"/>
                  </a:lnTo>
                  <a:lnTo>
                    <a:pt x="767" y="1717"/>
                  </a:lnTo>
                  <a:lnTo>
                    <a:pt x="767" y="1717"/>
                  </a:lnTo>
                  <a:lnTo>
                    <a:pt x="767" y="1722"/>
                  </a:lnTo>
                  <a:lnTo>
                    <a:pt x="767" y="1722"/>
                  </a:lnTo>
                  <a:lnTo>
                    <a:pt x="767" y="1727"/>
                  </a:lnTo>
                  <a:lnTo>
                    <a:pt x="767" y="1727"/>
                  </a:lnTo>
                  <a:lnTo>
                    <a:pt x="762" y="1727"/>
                  </a:lnTo>
                  <a:lnTo>
                    <a:pt x="762" y="1727"/>
                  </a:lnTo>
                  <a:lnTo>
                    <a:pt x="762" y="1727"/>
                  </a:lnTo>
                  <a:lnTo>
                    <a:pt x="762" y="1727"/>
                  </a:lnTo>
                  <a:lnTo>
                    <a:pt x="762" y="1727"/>
                  </a:lnTo>
                  <a:lnTo>
                    <a:pt x="762" y="1732"/>
                  </a:lnTo>
                  <a:lnTo>
                    <a:pt x="757" y="1732"/>
                  </a:lnTo>
                  <a:lnTo>
                    <a:pt x="757" y="1732"/>
                  </a:lnTo>
                  <a:lnTo>
                    <a:pt x="757" y="1732"/>
                  </a:lnTo>
                  <a:lnTo>
                    <a:pt x="757" y="1737"/>
                  </a:lnTo>
                  <a:lnTo>
                    <a:pt x="757" y="1737"/>
                  </a:lnTo>
                  <a:lnTo>
                    <a:pt x="757" y="1737"/>
                  </a:lnTo>
                  <a:lnTo>
                    <a:pt x="757" y="1743"/>
                  </a:lnTo>
                  <a:lnTo>
                    <a:pt x="757" y="1743"/>
                  </a:lnTo>
                  <a:lnTo>
                    <a:pt x="757" y="1743"/>
                  </a:lnTo>
                  <a:lnTo>
                    <a:pt x="757" y="1743"/>
                  </a:lnTo>
                  <a:lnTo>
                    <a:pt x="757" y="1748"/>
                  </a:lnTo>
                  <a:lnTo>
                    <a:pt x="752" y="1748"/>
                  </a:lnTo>
                  <a:lnTo>
                    <a:pt x="752" y="1748"/>
                  </a:lnTo>
                  <a:lnTo>
                    <a:pt x="752" y="1748"/>
                  </a:lnTo>
                  <a:lnTo>
                    <a:pt x="752" y="1748"/>
                  </a:lnTo>
                  <a:lnTo>
                    <a:pt x="752" y="1748"/>
                  </a:lnTo>
                  <a:lnTo>
                    <a:pt x="752" y="1753"/>
                  </a:lnTo>
                  <a:lnTo>
                    <a:pt x="752" y="1753"/>
                  </a:lnTo>
                  <a:lnTo>
                    <a:pt x="752" y="1753"/>
                  </a:lnTo>
                  <a:lnTo>
                    <a:pt x="752" y="1753"/>
                  </a:lnTo>
                  <a:lnTo>
                    <a:pt x="752" y="1758"/>
                  </a:lnTo>
                  <a:lnTo>
                    <a:pt x="752" y="1758"/>
                  </a:lnTo>
                  <a:lnTo>
                    <a:pt x="746" y="1753"/>
                  </a:lnTo>
                  <a:lnTo>
                    <a:pt x="746" y="1758"/>
                  </a:lnTo>
                  <a:lnTo>
                    <a:pt x="746" y="1758"/>
                  </a:lnTo>
                  <a:lnTo>
                    <a:pt x="746" y="1758"/>
                  </a:lnTo>
                  <a:lnTo>
                    <a:pt x="746" y="1758"/>
                  </a:lnTo>
                  <a:lnTo>
                    <a:pt x="741" y="1758"/>
                  </a:lnTo>
                  <a:lnTo>
                    <a:pt x="741" y="1763"/>
                  </a:lnTo>
                  <a:lnTo>
                    <a:pt x="741" y="1763"/>
                  </a:lnTo>
                  <a:lnTo>
                    <a:pt x="741" y="1763"/>
                  </a:lnTo>
                  <a:lnTo>
                    <a:pt x="741" y="1763"/>
                  </a:lnTo>
                  <a:lnTo>
                    <a:pt x="741" y="1763"/>
                  </a:lnTo>
                  <a:lnTo>
                    <a:pt x="741" y="1768"/>
                  </a:lnTo>
                  <a:lnTo>
                    <a:pt x="741" y="1768"/>
                  </a:lnTo>
                  <a:lnTo>
                    <a:pt x="741" y="1768"/>
                  </a:lnTo>
                  <a:lnTo>
                    <a:pt x="741" y="1774"/>
                  </a:lnTo>
                  <a:lnTo>
                    <a:pt x="741" y="1774"/>
                  </a:lnTo>
                  <a:lnTo>
                    <a:pt x="741" y="1774"/>
                  </a:lnTo>
                  <a:lnTo>
                    <a:pt x="746" y="1774"/>
                  </a:lnTo>
                  <a:lnTo>
                    <a:pt x="746" y="1774"/>
                  </a:lnTo>
                  <a:lnTo>
                    <a:pt x="746" y="1779"/>
                  </a:lnTo>
                  <a:lnTo>
                    <a:pt x="746" y="1779"/>
                  </a:lnTo>
                  <a:lnTo>
                    <a:pt x="746" y="1779"/>
                  </a:lnTo>
                  <a:lnTo>
                    <a:pt x="746" y="1779"/>
                  </a:lnTo>
                  <a:lnTo>
                    <a:pt x="741" y="1779"/>
                  </a:lnTo>
                  <a:lnTo>
                    <a:pt x="741" y="1784"/>
                  </a:lnTo>
                  <a:lnTo>
                    <a:pt x="741" y="1784"/>
                  </a:lnTo>
                  <a:lnTo>
                    <a:pt x="741" y="1784"/>
                  </a:lnTo>
                  <a:lnTo>
                    <a:pt x="741" y="1784"/>
                  </a:lnTo>
                  <a:lnTo>
                    <a:pt x="741" y="1789"/>
                  </a:lnTo>
                  <a:lnTo>
                    <a:pt x="736" y="1789"/>
                  </a:lnTo>
                  <a:lnTo>
                    <a:pt x="741" y="1789"/>
                  </a:lnTo>
                  <a:lnTo>
                    <a:pt x="741" y="1789"/>
                  </a:lnTo>
                  <a:lnTo>
                    <a:pt x="741" y="1789"/>
                  </a:lnTo>
                  <a:lnTo>
                    <a:pt x="746" y="1789"/>
                  </a:lnTo>
                  <a:lnTo>
                    <a:pt x="746" y="1789"/>
                  </a:lnTo>
                  <a:lnTo>
                    <a:pt x="746" y="1794"/>
                  </a:lnTo>
                  <a:lnTo>
                    <a:pt x="752" y="1794"/>
                  </a:lnTo>
                  <a:lnTo>
                    <a:pt x="752" y="1794"/>
                  </a:lnTo>
                  <a:lnTo>
                    <a:pt x="752" y="1794"/>
                  </a:lnTo>
                  <a:lnTo>
                    <a:pt x="752" y="1794"/>
                  </a:lnTo>
                  <a:lnTo>
                    <a:pt x="757" y="1794"/>
                  </a:lnTo>
                  <a:lnTo>
                    <a:pt x="757" y="1794"/>
                  </a:lnTo>
                  <a:lnTo>
                    <a:pt x="757" y="1794"/>
                  </a:lnTo>
                  <a:lnTo>
                    <a:pt x="757" y="1800"/>
                  </a:lnTo>
                  <a:lnTo>
                    <a:pt x="762" y="1800"/>
                  </a:lnTo>
                  <a:lnTo>
                    <a:pt x="762" y="1800"/>
                  </a:lnTo>
                  <a:lnTo>
                    <a:pt x="762" y="1800"/>
                  </a:lnTo>
                  <a:lnTo>
                    <a:pt x="762" y="1800"/>
                  </a:lnTo>
                  <a:lnTo>
                    <a:pt x="762" y="1800"/>
                  </a:lnTo>
                  <a:lnTo>
                    <a:pt x="767" y="1805"/>
                  </a:lnTo>
                  <a:lnTo>
                    <a:pt x="767" y="1805"/>
                  </a:lnTo>
                  <a:lnTo>
                    <a:pt x="767" y="1805"/>
                  </a:lnTo>
                  <a:lnTo>
                    <a:pt x="772" y="1805"/>
                  </a:lnTo>
                  <a:lnTo>
                    <a:pt x="772" y="1805"/>
                  </a:lnTo>
                  <a:lnTo>
                    <a:pt x="772" y="1805"/>
                  </a:lnTo>
                  <a:lnTo>
                    <a:pt x="772" y="1805"/>
                  </a:lnTo>
                  <a:lnTo>
                    <a:pt x="777" y="1805"/>
                  </a:lnTo>
                  <a:lnTo>
                    <a:pt x="777" y="1805"/>
                  </a:lnTo>
                  <a:lnTo>
                    <a:pt x="777" y="1805"/>
                  </a:lnTo>
                  <a:lnTo>
                    <a:pt x="777" y="1805"/>
                  </a:lnTo>
                  <a:lnTo>
                    <a:pt x="777" y="1805"/>
                  </a:lnTo>
                  <a:lnTo>
                    <a:pt x="783" y="1805"/>
                  </a:lnTo>
                  <a:lnTo>
                    <a:pt x="783" y="1805"/>
                  </a:lnTo>
                  <a:lnTo>
                    <a:pt x="783" y="1805"/>
                  </a:lnTo>
                  <a:lnTo>
                    <a:pt x="783" y="1805"/>
                  </a:lnTo>
                  <a:lnTo>
                    <a:pt x="788" y="1805"/>
                  </a:lnTo>
                  <a:lnTo>
                    <a:pt x="788" y="1810"/>
                  </a:lnTo>
                  <a:lnTo>
                    <a:pt x="788" y="1810"/>
                  </a:lnTo>
                  <a:lnTo>
                    <a:pt x="788" y="1810"/>
                  </a:lnTo>
                  <a:lnTo>
                    <a:pt x="793" y="1810"/>
                  </a:lnTo>
                  <a:lnTo>
                    <a:pt x="793" y="1810"/>
                  </a:lnTo>
                  <a:lnTo>
                    <a:pt x="793" y="1810"/>
                  </a:lnTo>
                  <a:lnTo>
                    <a:pt x="793" y="1810"/>
                  </a:lnTo>
                  <a:lnTo>
                    <a:pt x="793" y="1810"/>
                  </a:lnTo>
                  <a:lnTo>
                    <a:pt x="798" y="1810"/>
                  </a:lnTo>
                  <a:lnTo>
                    <a:pt x="798" y="1810"/>
                  </a:lnTo>
                  <a:lnTo>
                    <a:pt x="798" y="1810"/>
                  </a:lnTo>
                  <a:lnTo>
                    <a:pt x="803" y="1810"/>
                  </a:lnTo>
                  <a:lnTo>
                    <a:pt x="803" y="1810"/>
                  </a:lnTo>
                  <a:lnTo>
                    <a:pt x="803" y="1810"/>
                  </a:lnTo>
                  <a:lnTo>
                    <a:pt x="803" y="1810"/>
                  </a:lnTo>
                  <a:lnTo>
                    <a:pt x="809" y="1810"/>
                  </a:lnTo>
                  <a:lnTo>
                    <a:pt x="809" y="1810"/>
                  </a:lnTo>
                  <a:lnTo>
                    <a:pt x="809" y="1810"/>
                  </a:lnTo>
                  <a:lnTo>
                    <a:pt x="809" y="1810"/>
                  </a:lnTo>
                  <a:lnTo>
                    <a:pt x="809" y="1810"/>
                  </a:lnTo>
                  <a:lnTo>
                    <a:pt x="814" y="1810"/>
                  </a:lnTo>
                  <a:lnTo>
                    <a:pt x="814" y="1810"/>
                  </a:lnTo>
                  <a:lnTo>
                    <a:pt x="814" y="1810"/>
                  </a:lnTo>
                  <a:lnTo>
                    <a:pt x="814" y="1810"/>
                  </a:lnTo>
                  <a:lnTo>
                    <a:pt x="819" y="1810"/>
                  </a:lnTo>
                  <a:lnTo>
                    <a:pt x="819" y="1810"/>
                  </a:lnTo>
                  <a:lnTo>
                    <a:pt x="814" y="1810"/>
                  </a:lnTo>
                  <a:lnTo>
                    <a:pt x="819" y="1810"/>
                  </a:lnTo>
                  <a:lnTo>
                    <a:pt x="819" y="1815"/>
                  </a:lnTo>
                  <a:lnTo>
                    <a:pt x="819" y="1815"/>
                  </a:lnTo>
                  <a:lnTo>
                    <a:pt x="819" y="1815"/>
                  </a:lnTo>
                  <a:lnTo>
                    <a:pt x="824" y="1815"/>
                  </a:lnTo>
                  <a:lnTo>
                    <a:pt x="824" y="1815"/>
                  </a:lnTo>
                  <a:lnTo>
                    <a:pt x="824" y="1820"/>
                  </a:lnTo>
                  <a:lnTo>
                    <a:pt x="824" y="1820"/>
                  </a:lnTo>
                  <a:lnTo>
                    <a:pt x="824" y="1820"/>
                  </a:lnTo>
                  <a:lnTo>
                    <a:pt x="824" y="1820"/>
                  </a:lnTo>
                  <a:lnTo>
                    <a:pt x="824" y="1826"/>
                  </a:lnTo>
                  <a:lnTo>
                    <a:pt x="829" y="1826"/>
                  </a:lnTo>
                  <a:lnTo>
                    <a:pt x="829" y="1826"/>
                  </a:lnTo>
                  <a:lnTo>
                    <a:pt x="829" y="1826"/>
                  </a:lnTo>
                  <a:lnTo>
                    <a:pt x="834" y="1826"/>
                  </a:lnTo>
                  <a:lnTo>
                    <a:pt x="834" y="1826"/>
                  </a:lnTo>
                  <a:lnTo>
                    <a:pt x="834" y="1826"/>
                  </a:lnTo>
                  <a:lnTo>
                    <a:pt x="834" y="1831"/>
                  </a:lnTo>
                  <a:lnTo>
                    <a:pt x="834" y="1826"/>
                  </a:lnTo>
                  <a:lnTo>
                    <a:pt x="840" y="1826"/>
                  </a:lnTo>
                  <a:lnTo>
                    <a:pt x="840" y="1831"/>
                  </a:lnTo>
                  <a:lnTo>
                    <a:pt x="840" y="1831"/>
                  </a:lnTo>
                  <a:lnTo>
                    <a:pt x="840" y="1831"/>
                  </a:lnTo>
                  <a:lnTo>
                    <a:pt x="845" y="1831"/>
                  </a:lnTo>
                  <a:lnTo>
                    <a:pt x="845" y="1836"/>
                  </a:lnTo>
                  <a:lnTo>
                    <a:pt x="845" y="1836"/>
                  </a:lnTo>
                  <a:lnTo>
                    <a:pt x="845" y="1841"/>
                  </a:lnTo>
                  <a:lnTo>
                    <a:pt x="845" y="1841"/>
                  </a:lnTo>
                  <a:lnTo>
                    <a:pt x="845" y="1841"/>
                  </a:lnTo>
                  <a:lnTo>
                    <a:pt x="845" y="1841"/>
                  </a:lnTo>
                  <a:lnTo>
                    <a:pt x="845" y="1846"/>
                  </a:lnTo>
                  <a:lnTo>
                    <a:pt x="845" y="1846"/>
                  </a:lnTo>
                  <a:lnTo>
                    <a:pt x="845" y="1846"/>
                  </a:lnTo>
                  <a:lnTo>
                    <a:pt x="845" y="1846"/>
                  </a:lnTo>
                  <a:lnTo>
                    <a:pt x="845" y="1851"/>
                  </a:lnTo>
                  <a:lnTo>
                    <a:pt x="845" y="1851"/>
                  </a:lnTo>
                  <a:lnTo>
                    <a:pt x="845" y="1851"/>
                  </a:lnTo>
                  <a:lnTo>
                    <a:pt x="845" y="1851"/>
                  </a:lnTo>
                  <a:lnTo>
                    <a:pt x="845" y="1851"/>
                  </a:lnTo>
                  <a:lnTo>
                    <a:pt x="845" y="1851"/>
                  </a:lnTo>
                  <a:lnTo>
                    <a:pt x="850" y="1851"/>
                  </a:lnTo>
                  <a:lnTo>
                    <a:pt x="845" y="1851"/>
                  </a:lnTo>
                  <a:lnTo>
                    <a:pt x="845" y="1857"/>
                  </a:lnTo>
                  <a:lnTo>
                    <a:pt x="845" y="1857"/>
                  </a:lnTo>
                  <a:lnTo>
                    <a:pt x="845" y="1857"/>
                  </a:lnTo>
                  <a:lnTo>
                    <a:pt x="845" y="1862"/>
                  </a:lnTo>
                  <a:lnTo>
                    <a:pt x="845" y="1862"/>
                  </a:lnTo>
                  <a:lnTo>
                    <a:pt x="845" y="1862"/>
                  </a:lnTo>
                  <a:lnTo>
                    <a:pt x="845" y="1862"/>
                  </a:lnTo>
                  <a:lnTo>
                    <a:pt x="845" y="1867"/>
                  </a:lnTo>
                  <a:lnTo>
                    <a:pt x="845" y="1867"/>
                  </a:lnTo>
                  <a:lnTo>
                    <a:pt x="845" y="1867"/>
                  </a:lnTo>
                  <a:lnTo>
                    <a:pt x="845" y="1867"/>
                  </a:lnTo>
                  <a:lnTo>
                    <a:pt x="845" y="1872"/>
                  </a:lnTo>
                  <a:lnTo>
                    <a:pt x="845" y="1872"/>
                  </a:lnTo>
                  <a:lnTo>
                    <a:pt x="845" y="1872"/>
                  </a:lnTo>
                  <a:lnTo>
                    <a:pt x="845" y="1872"/>
                  </a:lnTo>
                  <a:lnTo>
                    <a:pt x="845" y="1877"/>
                  </a:lnTo>
                  <a:lnTo>
                    <a:pt x="845" y="1877"/>
                  </a:lnTo>
                  <a:lnTo>
                    <a:pt x="845" y="1877"/>
                  </a:lnTo>
                  <a:lnTo>
                    <a:pt x="840" y="1877"/>
                  </a:lnTo>
                  <a:lnTo>
                    <a:pt x="840" y="1877"/>
                  </a:lnTo>
                  <a:lnTo>
                    <a:pt x="840" y="1883"/>
                  </a:lnTo>
                  <a:lnTo>
                    <a:pt x="840" y="1883"/>
                  </a:lnTo>
                  <a:lnTo>
                    <a:pt x="840" y="1883"/>
                  </a:lnTo>
                  <a:lnTo>
                    <a:pt x="840" y="1883"/>
                  </a:lnTo>
                  <a:lnTo>
                    <a:pt x="840" y="1883"/>
                  </a:lnTo>
                  <a:lnTo>
                    <a:pt x="840" y="1888"/>
                  </a:lnTo>
                  <a:lnTo>
                    <a:pt x="840" y="1888"/>
                  </a:lnTo>
                  <a:lnTo>
                    <a:pt x="840" y="1888"/>
                  </a:lnTo>
                  <a:lnTo>
                    <a:pt x="840" y="1893"/>
                  </a:lnTo>
                  <a:lnTo>
                    <a:pt x="840" y="1893"/>
                  </a:lnTo>
                  <a:lnTo>
                    <a:pt x="840" y="1893"/>
                  </a:lnTo>
                  <a:lnTo>
                    <a:pt x="845" y="1888"/>
                  </a:lnTo>
                  <a:lnTo>
                    <a:pt x="845" y="1888"/>
                  </a:lnTo>
                  <a:lnTo>
                    <a:pt x="845" y="1888"/>
                  </a:lnTo>
                  <a:lnTo>
                    <a:pt x="850" y="1888"/>
                  </a:lnTo>
                  <a:lnTo>
                    <a:pt x="850" y="1888"/>
                  </a:lnTo>
                  <a:lnTo>
                    <a:pt x="850" y="1888"/>
                  </a:lnTo>
                  <a:lnTo>
                    <a:pt x="855" y="1893"/>
                  </a:lnTo>
                  <a:lnTo>
                    <a:pt x="855" y="1893"/>
                  </a:lnTo>
                  <a:lnTo>
                    <a:pt x="855" y="1893"/>
                  </a:lnTo>
                  <a:lnTo>
                    <a:pt x="855" y="1893"/>
                  </a:lnTo>
                  <a:lnTo>
                    <a:pt x="860" y="1893"/>
                  </a:lnTo>
                  <a:lnTo>
                    <a:pt x="860" y="1893"/>
                  </a:lnTo>
                  <a:lnTo>
                    <a:pt x="860" y="1893"/>
                  </a:lnTo>
                  <a:lnTo>
                    <a:pt x="860" y="1893"/>
                  </a:lnTo>
                  <a:lnTo>
                    <a:pt x="860" y="1893"/>
                  </a:lnTo>
                  <a:lnTo>
                    <a:pt x="866" y="1893"/>
                  </a:lnTo>
                  <a:lnTo>
                    <a:pt x="866" y="1893"/>
                  </a:lnTo>
                  <a:lnTo>
                    <a:pt x="866" y="1893"/>
                  </a:lnTo>
                  <a:lnTo>
                    <a:pt x="871" y="1893"/>
                  </a:lnTo>
                  <a:lnTo>
                    <a:pt x="871" y="1893"/>
                  </a:lnTo>
                  <a:lnTo>
                    <a:pt x="871" y="1893"/>
                  </a:lnTo>
                  <a:lnTo>
                    <a:pt x="871" y="1893"/>
                  </a:lnTo>
                  <a:lnTo>
                    <a:pt x="876" y="1893"/>
                  </a:lnTo>
                  <a:lnTo>
                    <a:pt x="876" y="1893"/>
                  </a:lnTo>
                  <a:lnTo>
                    <a:pt x="876" y="1898"/>
                  </a:lnTo>
                  <a:lnTo>
                    <a:pt x="876" y="1898"/>
                  </a:lnTo>
                  <a:lnTo>
                    <a:pt x="876" y="1898"/>
                  </a:lnTo>
                  <a:lnTo>
                    <a:pt x="876" y="1903"/>
                  </a:lnTo>
                  <a:lnTo>
                    <a:pt x="876" y="1903"/>
                  </a:lnTo>
                  <a:lnTo>
                    <a:pt x="876" y="1903"/>
                  </a:lnTo>
                  <a:lnTo>
                    <a:pt x="876" y="1909"/>
                  </a:lnTo>
                  <a:lnTo>
                    <a:pt x="876" y="1909"/>
                  </a:lnTo>
                  <a:lnTo>
                    <a:pt x="871" y="1909"/>
                  </a:lnTo>
                  <a:lnTo>
                    <a:pt x="871" y="1909"/>
                  </a:lnTo>
                  <a:lnTo>
                    <a:pt x="871" y="1914"/>
                  </a:lnTo>
                  <a:lnTo>
                    <a:pt x="871" y="1914"/>
                  </a:lnTo>
                  <a:lnTo>
                    <a:pt x="871" y="1914"/>
                  </a:lnTo>
                  <a:lnTo>
                    <a:pt x="871" y="1919"/>
                  </a:lnTo>
                  <a:lnTo>
                    <a:pt x="871" y="1919"/>
                  </a:lnTo>
                  <a:lnTo>
                    <a:pt x="871" y="1919"/>
                  </a:lnTo>
                  <a:lnTo>
                    <a:pt x="871" y="1924"/>
                  </a:lnTo>
                  <a:lnTo>
                    <a:pt x="866" y="1924"/>
                  </a:lnTo>
                  <a:lnTo>
                    <a:pt x="871" y="1924"/>
                  </a:lnTo>
                  <a:lnTo>
                    <a:pt x="871" y="1929"/>
                  </a:lnTo>
                  <a:lnTo>
                    <a:pt x="871" y="1929"/>
                  </a:lnTo>
                  <a:lnTo>
                    <a:pt x="871" y="1929"/>
                  </a:lnTo>
                  <a:lnTo>
                    <a:pt x="871" y="1929"/>
                  </a:lnTo>
                  <a:lnTo>
                    <a:pt x="876" y="1929"/>
                  </a:lnTo>
                  <a:lnTo>
                    <a:pt x="876" y="1929"/>
                  </a:lnTo>
                  <a:lnTo>
                    <a:pt x="881" y="1929"/>
                  </a:lnTo>
                  <a:lnTo>
                    <a:pt x="886" y="1929"/>
                  </a:lnTo>
                  <a:lnTo>
                    <a:pt x="886" y="1929"/>
                  </a:lnTo>
                  <a:lnTo>
                    <a:pt x="886" y="1929"/>
                  </a:lnTo>
                  <a:lnTo>
                    <a:pt x="886" y="1929"/>
                  </a:lnTo>
                  <a:lnTo>
                    <a:pt x="886" y="1934"/>
                  </a:lnTo>
                  <a:lnTo>
                    <a:pt x="886" y="1934"/>
                  </a:lnTo>
                  <a:lnTo>
                    <a:pt x="886" y="1934"/>
                  </a:lnTo>
                  <a:lnTo>
                    <a:pt x="886" y="1940"/>
                  </a:lnTo>
                  <a:lnTo>
                    <a:pt x="886" y="1940"/>
                  </a:lnTo>
                  <a:lnTo>
                    <a:pt x="886" y="1940"/>
                  </a:lnTo>
                  <a:lnTo>
                    <a:pt x="886" y="1940"/>
                  </a:lnTo>
                  <a:lnTo>
                    <a:pt x="886" y="1940"/>
                  </a:lnTo>
                  <a:lnTo>
                    <a:pt x="886" y="1945"/>
                  </a:lnTo>
                  <a:lnTo>
                    <a:pt x="886" y="1945"/>
                  </a:lnTo>
                  <a:lnTo>
                    <a:pt x="886" y="1945"/>
                  </a:lnTo>
                  <a:lnTo>
                    <a:pt x="886" y="1950"/>
                  </a:lnTo>
                  <a:lnTo>
                    <a:pt x="881" y="1950"/>
                  </a:lnTo>
                  <a:lnTo>
                    <a:pt x="881" y="1955"/>
                  </a:lnTo>
                  <a:lnTo>
                    <a:pt x="881" y="1955"/>
                  </a:lnTo>
                  <a:lnTo>
                    <a:pt x="881" y="1955"/>
                  </a:lnTo>
                  <a:lnTo>
                    <a:pt x="886" y="1960"/>
                  </a:lnTo>
                  <a:lnTo>
                    <a:pt x="886" y="1960"/>
                  </a:lnTo>
                  <a:lnTo>
                    <a:pt x="886" y="1960"/>
                  </a:lnTo>
                  <a:lnTo>
                    <a:pt x="886" y="1960"/>
                  </a:lnTo>
                  <a:lnTo>
                    <a:pt x="881" y="1960"/>
                  </a:lnTo>
                  <a:lnTo>
                    <a:pt x="881" y="1960"/>
                  </a:lnTo>
                  <a:lnTo>
                    <a:pt x="881" y="1960"/>
                  </a:lnTo>
                  <a:lnTo>
                    <a:pt x="881" y="1960"/>
                  </a:lnTo>
                  <a:lnTo>
                    <a:pt x="881" y="1966"/>
                  </a:lnTo>
                  <a:lnTo>
                    <a:pt x="876" y="1966"/>
                  </a:lnTo>
                  <a:lnTo>
                    <a:pt x="876" y="1966"/>
                  </a:lnTo>
                  <a:lnTo>
                    <a:pt x="876" y="1971"/>
                  </a:lnTo>
                  <a:lnTo>
                    <a:pt x="876" y="1971"/>
                  </a:lnTo>
                  <a:lnTo>
                    <a:pt x="876" y="1971"/>
                  </a:lnTo>
                  <a:lnTo>
                    <a:pt x="876" y="1971"/>
                  </a:lnTo>
                  <a:lnTo>
                    <a:pt x="876" y="1976"/>
                  </a:lnTo>
                  <a:lnTo>
                    <a:pt x="876" y="1976"/>
                  </a:lnTo>
                  <a:lnTo>
                    <a:pt x="881" y="1976"/>
                  </a:lnTo>
                  <a:lnTo>
                    <a:pt x="881" y="1976"/>
                  </a:lnTo>
                  <a:lnTo>
                    <a:pt x="881" y="1976"/>
                  </a:lnTo>
                  <a:lnTo>
                    <a:pt x="886" y="1976"/>
                  </a:lnTo>
                  <a:lnTo>
                    <a:pt x="886" y="1976"/>
                  </a:lnTo>
                  <a:lnTo>
                    <a:pt x="886" y="1976"/>
                  </a:lnTo>
                  <a:lnTo>
                    <a:pt x="886" y="1981"/>
                  </a:lnTo>
                  <a:lnTo>
                    <a:pt x="886" y="1981"/>
                  </a:lnTo>
                  <a:lnTo>
                    <a:pt x="886" y="1981"/>
                  </a:lnTo>
                  <a:lnTo>
                    <a:pt x="881" y="1986"/>
                  </a:lnTo>
                  <a:lnTo>
                    <a:pt x="881" y="1986"/>
                  </a:lnTo>
                  <a:lnTo>
                    <a:pt x="881" y="1986"/>
                  </a:lnTo>
                  <a:lnTo>
                    <a:pt x="881" y="1986"/>
                  </a:lnTo>
                  <a:lnTo>
                    <a:pt x="881" y="1986"/>
                  </a:lnTo>
                  <a:lnTo>
                    <a:pt x="881" y="1992"/>
                  </a:lnTo>
                  <a:lnTo>
                    <a:pt x="881" y="1992"/>
                  </a:lnTo>
                  <a:lnTo>
                    <a:pt x="881" y="1992"/>
                  </a:lnTo>
                  <a:lnTo>
                    <a:pt x="881" y="1992"/>
                  </a:lnTo>
                  <a:lnTo>
                    <a:pt x="881" y="1997"/>
                  </a:lnTo>
                  <a:lnTo>
                    <a:pt x="881" y="1997"/>
                  </a:lnTo>
                  <a:lnTo>
                    <a:pt x="881" y="1997"/>
                  </a:lnTo>
                  <a:lnTo>
                    <a:pt x="886" y="1997"/>
                  </a:lnTo>
                  <a:lnTo>
                    <a:pt x="886" y="1997"/>
                  </a:lnTo>
                  <a:lnTo>
                    <a:pt x="886" y="1997"/>
                  </a:lnTo>
                  <a:lnTo>
                    <a:pt x="891" y="1997"/>
                  </a:lnTo>
                  <a:lnTo>
                    <a:pt x="891" y="1997"/>
                  </a:lnTo>
                  <a:lnTo>
                    <a:pt x="891" y="1997"/>
                  </a:lnTo>
                  <a:lnTo>
                    <a:pt x="891" y="1997"/>
                  </a:lnTo>
                  <a:lnTo>
                    <a:pt x="891" y="1997"/>
                  </a:lnTo>
                  <a:lnTo>
                    <a:pt x="897" y="1997"/>
                  </a:lnTo>
                  <a:lnTo>
                    <a:pt x="897" y="1997"/>
                  </a:lnTo>
                  <a:lnTo>
                    <a:pt x="897" y="1997"/>
                  </a:lnTo>
                  <a:lnTo>
                    <a:pt x="897" y="1997"/>
                  </a:lnTo>
                  <a:lnTo>
                    <a:pt x="902" y="1997"/>
                  </a:lnTo>
                  <a:lnTo>
                    <a:pt x="902" y="1997"/>
                  </a:lnTo>
                  <a:lnTo>
                    <a:pt x="902" y="2002"/>
                  </a:lnTo>
                  <a:lnTo>
                    <a:pt x="902" y="2002"/>
                  </a:lnTo>
                  <a:lnTo>
                    <a:pt x="902" y="2002"/>
                  </a:lnTo>
                  <a:lnTo>
                    <a:pt x="902" y="2007"/>
                  </a:lnTo>
                  <a:lnTo>
                    <a:pt x="902" y="2007"/>
                  </a:lnTo>
                  <a:lnTo>
                    <a:pt x="902" y="2007"/>
                  </a:lnTo>
                  <a:lnTo>
                    <a:pt x="902" y="2007"/>
                  </a:lnTo>
                  <a:lnTo>
                    <a:pt x="902" y="2007"/>
                  </a:lnTo>
                  <a:lnTo>
                    <a:pt x="902" y="2007"/>
                  </a:lnTo>
                  <a:lnTo>
                    <a:pt x="902" y="2012"/>
                  </a:lnTo>
                  <a:lnTo>
                    <a:pt x="907" y="2012"/>
                  </a:lnTo>
                  <a:lnTo>
                    <a:pt x="907" y="2012"/>
                  </a:lnTo>
                  <a:lnTo>
                    <a:pt x="907" y="2017"/>
                  </a:lnTo>
                  <a:lnTo>
                    <a:pt x="907" y="2017"/>
                  </a:lnTo>
                  <a:lnTo>
                    <a:pt x="907" y="2017"/>
                  </a:lnTo>
                  <a:lnTo>
                    <a:pt x="907" y="2023"/>
                  </a:lnTo>
                  <a:lnTo>
                    <a:pt x="907" y="2023"/>
                  </a:lnTo>
                  <a:lnTo>
                    <a:pt x="912" y="2023"/>
                  </a:lnTo>
                  <a:lnTo>
                    <a:pt x="912" y="2028"/>
                  </a:lnTo>
                  <a:lnTo>
                    <a:pt x="912" y="2028"/>
                  </a:lnTo>
                  <a:lnTo>
                    <a:pt x="912" y="2028"/>
                  </a:lnTo>
                  <a:lnTo>
                    <a:pt x="917" y="2028"/>
                  </a:lnTo>
                  <a:lnTo>
                    <a:pt x="917" y="2033"/>
                  </a:lnTo>
                  <a:lnTo>
                    <a:pt x="917" y="2033"/>
                  </a:lnTo>
                  <a:lnTo>
                    <a:pt x="917" y="2033"/>
                  </a:lnTo>
                  <a:lnTo>
                    <a:pt x="917" y="2033"/>
                  </a:lnTo>
                  <a:lnTo>
                    <a:pt x="917" y="2038"/>
                  </a:lnTo>
                  <a:lnTo>
                    <a:pt x="917" y="2038"/>
                  </a:lnTo>
                  <a:lnTo>
                    <a:pt x="917" y="2038"/>
                  </a:lnTo>
                  <a:lnTo>
                    <a:pt x="917" y="2038"/>
                  </a:lnTo>
                  <a:lnTo>
                    <a:pt x="923" y="2043"/>
                  </a:lnTo>
                  <a:lnTo>
                    <a:pt x="923" y="2043"/>
                  </a:lnTo>
                  <a:lnTo>
                    <a:pt x="917" y="2043"/>
                  </a:lnTo>
                  <a:lnTo>
                    <a:pt x="917" y="2043"/>
                  </a:lnTo>
                  <a:lnTo>
                    <a:pt x="917" y="2043"/>
                  </a:lnTo>
                  <a:lnTo>
                    <a:pt x="917" y="2049"/>
                  </a:lnTo>
                  <a:lnTo>
                    <a:pt x="917" y="2049"/>
                  </a:lnTo>
                  <a:lnTo>
                    <a:pt x="923" y="2049"/>
                  </a:lnTo>
                  <a:lnTo>
                    <a:pt x="923" y="2054"/>
                  </a:lnTo>
                  <a:lnTo>
                    <a:pt x="923" y="2054"/>
                  </a:lnTo>
                  <a:lnTo>
                    <a:pt x="928" y="2059"/>
                  </a:lnTo>
                  <a:lnTo>
                    <a:pt x="928" y="2059"/>
                  </a:lnTo>
                  <a:lnTo>
                    <a:pt x="928" y="2059"/>
                  </a:lnTo>
                  <a:lnTo>
                    <a:pt x="928" y="2059"/>
                  </a:lnTo>
                  <a:lnTo>
                    <a:pt x="928" y="2064"/>
                  </a:lnTo>
                  <a:lnTo>
                    <a:pt x="928" y="2064"/>
                  </a:lnTo>
                  <a:lnTo>
                    <a:pt x="923" y="2064"/>
                  </a:lnTo>
                  <a:lnTo>
                    <a:pt x="923" y="2069"/>
                  </a:lnTo>
                  <a:lnTo>
                    <a:pt x="923" y="2069"/>
                  </a:lnTo>
                  <a:lnTo>
                    <a:pt x="923" y="2075"/>
                  </a:lnTo>
                  <a:lnTo>
                    <a:pt x="923" y="2075"/>
                  </a:lnTo>
                  <a:lnTo>
                    <a:pt x="917" y="2075"/>
                  </a:lnTo>
                  <a:lnTo>
                    <a:pt x="917" y="2075"/>
                  </a:lnTo>
                  <a:lnTo>
                    <a:pt x="917" y="2075"/>
                  </a:lnTo>
                  <a:lnTo>
                    <a:pt x="917" y="2075"/>
                  </a:lnTo>
                  <a:lnTo>
                    <a:pt x="912" y="2080"/>
                  </a:lnTo>
                  <a:lnTo>
                    <a:pt x="912" y="2080"/>
                  </a:lnTo>
                  <a:lnTo>
                    <a:pt x="912" y="2080"/>
                  </a:lnTo>
                  <a:lnTo>
                    <a:pt x="912" y="2080"/>
                  </a:lnTo>
                  <a:lnTo>
                    <a:pt x="912" y="2080"/>
                  </a:lnTo>
                  <a:lnTo>
                    <a:pt x="907" y="2085"/>
                  </a:lnTo>
                  <a:lnTo>
                    <a:pt x="907" y="2085"/>
                  </a:lnTo>
                  <a:lnTo>
                    <a:pt x="907" y="2085"/>
                  </a:lnTo>
                  <a:lnTo>
                    <a:pt x="907" y="2085"/>
                  </a:lnTo>
                  <a:lnTo>
                    <a:pt x="907" y="2090"/>
                  </a:lnTo>
                  <a:lnTo>
                    <a:pt x="907" y="2090"/>
                  </a:lnTo>
                  <a:lnTo>
                    <a:pt x="907" y="2095"/>
                  </a:lnTo>
                  <a:lnTo>
                    <a:pt x="907" y="2095"/>
                  </a:lnTo>
                  <a:lnTo>
                    <a:pt x="907" y="2095"/>
                  </a:lnTo>
                  <a:lnTo>
                    <a:pt x="907" y="2100"/>
                  </a:lnTo>
                  <a:lnTo>
                    <a:pt x="907" y="2100"/>
                  </a:lnTo>
                  <a:lnTo>
                    <a:pt x="907" y="2100"/>
                  </a:lnTo>
                  <a:lnTo>
                    <a:pt x="907" y="2106"/>
                  </a:lnTo>
                  <a:lnTo>
                    <a:pt x="902" y="2106"/>
                  </a:lnTo>
                  <a:lnTo>
                    <a:pt x="902" y="2106"/>
                  </a:lnTo>
                  <a:lnTo>
                    <a:pt x="902" y="2106"/>
                  </a:lnTo>
                  <a:lnTo>
                    <a:pt x="902" y="2111"/>
                  </a:lnTo>
                  <a:lnTo>
                    <a:pt x="897" y="2111"/>
                  </a:lnTo>
                  <a:lnTo>
                    <a:pt x="897" y="2116"/>
                  </a:lnTo>
                  <a:lnTo>
                    <a:pt x="897" y="2116"/>
                  </a:lnTo>
                  <a:lnTo>
                    <a:pt x="897" y="2116"/>
                  </a:lnTo>
                  <a:lnTo>
                    <a:pt x="897" y="2116"/>
                  </a:lnTo>
                  <a:lnTo>
                    <a:pt x="902" y="2121"/>
                  </a:lnTo>
                  <a:lnTo>
                    <a:pt x="902" y="2121"/>
                  </a:lnTo>
                  <a:lnTo>
                    <a:pt x="902" y="2121"/>
                  </a:lnTo>
                  <a:lnTo>
                    <a:pt x="902" y="2121"/>
                  </a:lnTo>
                  <a:lnTo>
                    <a:pt x="902" y="2126"/>
                  </a:lnTo>
                  <a:lnTo>
                    <a:pt x="902" y="2126"/>
                  </a:lnTo>
                  <a:lnTo>
                    <a:pt x="902" y="2126"/>
                  </a:lnTo>
                  <a:lnTo>
                    <a:pt x="902" y="2126"/>
                  </a:lnTo>
                  <a:lnTo>
                    <a:pt x="897" y="2132"/>
                  </a:lnTo>
                  <a:lnTo>
                    <a:pt x="897" y="2132"/>
                  </a:lnTo>
                  <a:lnTo>
                    <a:pt x="897" y="2132"/>
                  </a:lnTo>
                  <a:lnTo>
                    <a:pt x="897" y="2132"/>
                  </a:lnTo>
                  <a:lnTo>
                    <a:pt x="897" y="2137"/>
                  </a:lnTo>
                  <a:lnTo>
                    <a:pt x="897" y="2137"/>
                  </a:lnTo>
                  <a:lnTo>
                    <a:pt x="897" y="2137"/>
                  </a:lnTo>
                  <a:lnTo>
                    <a:pt x="891" y="2142"/>
                  </a:lnTo>
                  <a:lnTo>
                    <a:pt x="891" y="2142"/>
                  </a:lnTo>
                  <a:lnTo>
                    <a:pt x="891" y="2142"/>
                  </a:lnTo>
                  <a:lnTo>
                    <a:pt x="891" y="2147"/>
                  </a:lnTo>
                  <a:lnTo>
                    <a:pt x="891" y="2147"/>
                  </a:lnTo>
                  <a:lnTo>
                    <a:pt x="886" y="2147"/>
                  </a:lnTo>
                  <a:lnTo>
                    <a:pt x="855" y="2168"/>
                  </a:lnTo>
                  <a:lnTo>
                    <a:pt x="855" y="2163"/>
                  </a:lnTo>
                  <a:lnTo>
                    <a:pt x="850" y="2157"/>
                  </a:lnTo>
                  <a:lnTo>
                    <a:pt x="850" y="2147"/>
                  </a:lnTo>
                  <a:lnTo>
                    <a:pt x="850" y="2132"/>
                  </a:lnTo>
                  <a:lnTo>
                    <a:pt x="850" y="2126"/>
                  </a:lnTo>
                  <a:lnTo>
                    <a:pt x="855" y="2116"/>
                  </a:lnTo>
                  <a:lnTo>
                    <a:pt x="855" y="2100"/>
                  </a:lnTo>
                  <a:lnTo>
                    <a:pt x="845" y="2100"/>
                  </a:lnTo>
                  <a:lnTo>
                    <a:pt x="834" y="2095"/>
                  </a:lnTo>
                  <a:lnTo>
                    <a:pt x="829" y="2090"/>
                  </a:lnTo>
                  <a:lnTo>
                    <a:pt x="819" y="2090"/>
                  </a:lnTo>
                  <a:lnTo>
                    <a:pt x="809" y="2085"/>
                  </a:lnTo>
                  <a:lnTo>
                    <a:pt x="798" y="2080"/>
                  </a:lnTo>
                  <a:lnTo>
                    <a:pt x="793" y="2080"/>
                  </a:lnTo>
                  <a:lnTo>
                    <a:pt x="783" y="2075"/>
                  </a:lnTo>
                  <a:lnTo>
                    <a:pt x="772" y="2069"/>
                  </a:lnTo>
                  <a:lnTo>
                    <a:pt x="767" y="2069"/>
                  </a:lnTo>
                  <a:lnTo>
                    <a:pt x="757" y="2064"/>
                  </a:lnTo>
                  <a:lnTo>
                    <a:pt x="746" y="2064"/>
                  </a:lnTo>
                  <a:lnTo>
                    <a:pt x="736" y="2059"/>
                  </a:lnTo>
                  <a:lnTo>
                    <a:pt x="726" y="2059"/>
                  </a:lnTo>
                  <a:lnTo>
                    <a:pt x="715" y="2059"/>
                  </a:lnTo>
                  <a:lnTo>
                    <a:pt x="700" y="2054"/>
                  </a:lnTo>
                  <a:lnTo>
                    <a:pt x="689" y="2054"/>
                  </a:lnTo>
                  <a:lnTo>
                    <a:pt x="679" y="2054"/>
                  </a:lnTo>
                  <a:lnTo>
                    <a:pt x="669" y="2054"/>
                  </a:lnTo>
                  <a:lnTo>
                    <a:pt x="658" y="2054"/>
                  </a:lnTo>
                  <a:lnTo>
                    <a:pt x="648" y="2049"/>
                  </a:lnTo>
                  <a:lnTo>
                    <a:pt x="638" y="2043"/>
                  </a:lnTo>
                  <a:lnTo>
                    <a:pt x="627" y="2043"/>
                  </a:lnTo>
                  <a:lnTo>
                    <a:pt x="617" y="2038"/>
                  </a:lnTo>
                  <a:lnTo>
                    <a:pt x="612" y="2038"/>
                  </a:lnTo>
                  <a:lnTo>
                    <a:pt x="601" y="2033"/>
                  </a:lnTo>
                  <a:lnTo>
                    <a:pt x="591" y="2033"/>
                  </a:lnTo>
                  <a:lnTo>
                    <a:pt x="575" y="2033"/>
                  </a:lnTo>
                  <a:lnTo>
                    <a:pt x="570" y="2028"/>
                  </a:lnTo>
                  <a:lnTo>
                    <a:pt x="560" y="2023"/>
                  </a:lnTo>
                  <a:lnTo>
                    <a:pt x="555" y="2017"/>
                  </a:lnTo>
                  <a:lnTo>
                    <a:pt x="544" y="2012"/>
                  </a:lnTo>
                  <a:lnTo>
                    <a:pt x="539" y="2007"/>
                  </a:lnTo>
                  <a:lnTo>
                    <a:pt x="534" y="2002"/>
                  </a:lnTo>
                  <a:lnTo>
                    <a:pt x="523" y="1992"/>
                  </a:lnTo>
                  <a:lnTo>
                    <a:pt x="518" y="1992"/>
                  </a:lnTo>
                  <a:lnTo>
                    <a:pt x="508" y="1986"/>
                  </a:lnTo>
                  <a:lnTo>
                    <a:pt x="503" y="1986"/>
                  </a:lnTo>
                  <a:lnTo>
                    <a:pt x="492" y="1992"/>
                  </a:lnTo>
                  <a:lnTo>
                    <a:pt x="487" y="1997"/>
                  </a:lnTo>
                  <a:lnTo>
                    <a:pt x="477" y="2002"/>
                  </a:lnTo>
                  <a:lnTo>
                    <a:pt x="466" y="1997"/>
                  </a:lnTo>
                  <a:lnTo>
                    <a:pt x="456" y="1992"/>
                  </a:lnTo>
                  <a:lnTo>
                    <a:pt x="446" y="1992"/>
                  </a:lnTo>
                  <a:lnTo>
                    <a:pt x="435" y="1992"/>
                  </a:lnTo>
                  <a:lnTo>
                    <a:pt x="425" y="1992"/>
                  </a:lnTo>
                  <a:lnTo>
                    <a:pt x="415" y="1992"/>
                  </a:lnTo>
                  <a:lnTo>
                    <a:pt x="404" y="1992"/>
                  </a:lnTo>
                  <a:lnTo>
                    <a:pt x="394" y="1997"/>
                  </a:lnTo>
                  <a:lnTo>
                    <a:pt x="384" y="1997"/>
                  </a:lnTo>
                  <a:lnTo>
                    <a:pt x="373" y="2002"/>
                  </a:lnTo>
                  <a:lnTo>
                    <a:pt x="368" y="2007"/>
                  </a:lnTo>
                  <a:lnTo>
                    <a:pt x="363" y="2012"/>
                  </a:lnTo>
                  <a:lnTo>
                    <a:pt x="358" y="2023"/>
                  </a:lnTo>
                  <a:lnTo>
                    <a:pt x="352" y="2028"/>
                  </a:lnTo>
                  <a:lnTo>
                    <a:pt x="347" y="2038"/>
                  </a:lnTo>
                  <a:lnTo>
                    <a:pt x="347" y="2049"/>
                  </a:lnTo>
                  <a:lnTo>
                    <a:pt x="347" y="2064"/>
                  </a:lnTo>
                  <a:lnTo>
                    <a:pt x="347" y="2075"/>
                  </a:lnTo>
                  <a:lnTo>
                    <a:pt x="347" y="2085"/>
                  </a:lnTo>
                  <a:lnTo>
                    <a:pt x="347" y="2095"/>
                  </a:lnTo>
                  <a:lnTo>
                    <a:pt x="342" y="2106"/>
                  </a:lnTo>
                  <a:lnTo>
                    <a:pt x="342" y="2116"/>
                  </a:lnTo>
                  <a:lnTo>
                    <a:pt x="342" y="2126"/>
                  </a:lnTo>
                  <a:lnTo>
                    <a:pt x="342" y="2137"/>
                  </a:lnTo>
                  <a:lnTo>
                    <a:pt x="342" y="2147"/>
                  </a:lnTo>
                  <a:lnTo>
                    <a:pt x="347" y="2157"/>
                  </a:lnTo>
                  <a:lnTo>
                    <a:pt x="352" y="2163"/>
                  </a:lnTo>
                  <a:lnTo>
                    <a:pt x="352" y="2173"/>
                  </a:lnTo>
                  <a:lnTo>
                    <a:pt x="352" y="2189"/>
                  </a:lnTo>
                  <a:lnTo>
                    <a:pt x="347" y="2199"/>
                  </a:lnTo>
                  <a:lnTo>
                    <a:pt x="347" y="2204"/>
                  </a:lnTo>
                  <a:lnTo>
                    <a:pt x="342" y="2215"/>
                  </a:lnTo>
                  <a:lnTo>
                    <a:pt x="337" y="2225"/>
                  </a:lnTo>
                  <a:lnTo>
                    <a:pt x="337" y="2235"/>
                  </a:lnTo>
                  <a:lnTo>
                    <a:pt x="332" y="2235"/>
                  </a:lnTo>
                  <a:lnTo>
                    <a:pt x="327" y="2246"/>
                  </a:lnTo>
                  <a:lnTo>
                    <a:pt x="327" y="2266"/>
                  </a:lnTo>
                  <a:lnTo>
                    <a:pt x="321" y="2261"/>
                  </a:lnTo>
                  <a:lnTo>
                    <a:pt x="316" y="2256"/>
                  </a:lnTo>
                  <a:lnTo>
                    <a:pt x="316" y="2251"/>
                  </a:lnTo>
                  <a:lnTo>
                    <a:pt x="311" y="2251"/>
                  </a:lnTo>
                  <a:lnTo>
                    <a:pt x="295" y="2235"/>
                  </a:lnTo>
                  <a:lnTo>
                    <a:pt x="295" y="2230"/>
                  </a:lnTo>
                  <a:lnTo>
                    <a:pt x="295" y="2225"/>
                  </a:lnTo>
                  <a:lnTo>
                    <a:pt x="290" y="2225"/>
                  </a:lnTo>
                  <a:lnTo>
                    <a:pt x="285" y="2220"/>
                  </a:lnTo>
                  <a:lnTo>
                    <a:pt x="285" y="2220"/>
                  </a:lnTo>
                  <a:lnTo>
                    <a:pt x="275" y="2209"/>
                  </a:lnTo>
                  <a:lnTo>
                    <a:pt x="270" y="2204"/>
                  </a:lnTo>
                  <a:lnTo>
                    <a:pt x="264" y="2199"/>
                  </a:lnTo>
                  <a:lnTo>
                    <a:pt x="259" y="2194"/>
                  </a:lnTo>
                  <a:lnTo>
                    <a:pt x="259" y="2194"/>
                  </a:lnTo>
                  <a:lnTo>
                    <a:pt x="249" y="2194"/>
                  </a:lnTo>
                  <a:lnTo>
                    <a:pt x="249" y="2194"/>
                  </a:lnTo>
                  <a:lnTo>
                    <a:pt x="249" y="2189"/>
                  </a:lnTo>
                  <a:lnTo>
                    <a:pt x="244" y="2189"/>
                  </a:lnTo>
                  <a:lnTo>
                    <a:pt x="244" y="2183"/>
                  </a:lnTo>
                  <a:lnTo>
                    <a:pt x="238" y="2183"/>
                  </a:lnTo>
                  <a:lnTo>
                    <a:pt x="238" y="2183"/>
                  </a:lnTo>
                  <a:lnTo>
                    <a:pt x="223" y="2178"/>
                  </a:lnTo>
                  <a:lnTo>
                    <a:pt x="207" y="2173"/>
                  </a:lnTo>
                  <a:lnTo>
                    <a:pt x="192" y="2189"/>
                  </a:lnTo>
                  <a:lnTo>
                    <a:pt x="187" y="2189"/>
                  </a:lnTo>
                  <a:lnTo>
                    <a:pt x="181" y="2173"/>
                  </a:lnTo>
                  <a:lnTo>
                    <a:pt x="176" y="2173"/>
                  </a:lnTo>
                  <a:lnTo>
                    <a:pt x="166" y="2173"/>
                  </a:lnTo>
                  <a:lnTo>
                    <a:pt x="140" y="2168"/>
                  </a:lnTo>
                  <a:lnTo>
                    <a:pt x="140" y="2157"/>
                  </a:lnTo>
                  <a:lnTo>
                    <a:pt x="130" y="2152"/>
                  </a:lnTo>
                  <a:lnTo>
                    <a:pt x="119" y="2152"/>
                  </a:lnTo>
                  <a:lnTo>
                    <a:pt x="104" y="2152"/>
                  </a:lnTo>
                  <a:lnTo>
                    <a:pt x="99" y="2142"/>
                  </a:lnTo>
                  <a:lnTo>
                    <a:pt x="78" y="2121"/>
                  </a:lnTo>
                  <a:lnTo>
                    <a:pt x="62" y="2116"/>
                  </a:lnTo>
                  <a:lnTo>
                    <a:pt x="62" y="2111"/>
                  </a:lnTo>
                  <a:lnTo>
                    <a:pt x="62" y="2100"/>
                  </a:lnTo>
                  <a:lnTo>
                    <a:pt x="83" y="2090"/>
                  </a:lnTo>
                  <a:lnTo>
                    <a:pt x="78" y="2049"/>
                  </a:lnTo>
                  <a:lnTo>
                    <a:pt x="73" y="2043"/>
                  </a:lnTo>
                  <a:lnTo>
                    <a:pt x="73" y="2017"/>
                  </a:lnTo>
                  <a:lnTo>
                    <a:pt x="67" y="1997"/>
                  </a:lnTo>
                  <a:lnTo>
                    <a:pt x="73" y="1986"/>
                  </a:lnTo>
                  <a:lnTo>
                    <a:pt x="67" y="1971"/>
                  </a:lnTo>
                  <a:lnTo>
                    <a:pt x="62" y="1950"/>
                  </a:lnTo>
                  <a:lnTo>
                    <a:pt x="57" y="1929"/>
                  </a:lnTo>
                  <a:lnTo>
                    <a:pt x="52" y="1929"/>
                  </a:lnTo>
                  <a:lnTo>
                    <a:pt x="42" y="1919"/>
                  </a:lnTo>
                  <a:lnTo>
                    <a:pt x="21" y="1903"/>
                  </a:lnTo>
                  <a:lnTo>
                    <a:pt x="16" y="1898"/>
                  </a:lnTo>
                  <a:lnTo>
                    <a:pt x="0" y="1877"/>
                  </a:lnTo>
                  <a:lnTo>
                    <a:pt x="5" y="1857"/>
                  </a:lnTo>
                  <a:lnTo>
                    <a:pt x="26" y="1841"/>
                  </a:lnTo>
                  <a:lnTo>
                    <a:pt x="52" y="1831"/>
                  </a:lnTo>
                  <a:lnTo>
                    <a:pt x="57" y="1805"/>
                  </a:lnTo>
                  <a:lnTo>
                    <a:pt x="57" y="1789"/>
                  </a:lnTo>
                  <a:lnTo>
                    <a:pt x="57" y="1774"/>
                  </a:lnTo>
                  <a:lnTo>
                    <a:pt x="36" y="1758"/>
                  </a:lnTo>
                  <a:lnTo>
                    <a:pt x="21" y="1748"/>
                  </a:lnTo>
                  <a:lnTo>
                    <a:pt x="21" y="1748"/>
                  </a:lnTo>
                  <a:lnTo>
                    <a:pt x="16" y="1743"/>
                  </a:lnTo>
                  <a:lnTo>
                    <a:pt x="10" y="1737"/>
                  </a:lnTo>
                  <a:lnTo>
                    <a:pt x="5" y="1711"/>
                  </a:lnTo>
                  <a:lnTo>
                    <a:pt x="0" y="1706"/>
                  </a:lnTo>
                  <a:lnTo>
                    <a:pt x="0" y="1675"/>
                  </a:lnTo>
                  <a:lnTo>
                    <a:pt x="5" y="1665"/>
                  </a:lnTo>
                  <a:lnTo>
                    <a:pt x="16" y="1639"/>
                  </a:lnTo>
                  <a:lnTo>
                    <a:pt x="31" y="1613"/>
                  </a:lnTo>
                  <a:lnTo>
                    <a:pt x="57" y="1587"/>
                  </a:lnTo>
                  <a:lnTo>
                    <a:pt x="73" y="1582"/>
                  </a:lnTo>
                  <a:lnTo>
                    <a:pt x="93" y="1582"/>
                  </a:lnTo>
                  <a:lnTo>
                    <a:pt x="119" y="1587"/>
                  </a:lnTo>
                  <a:lnTo>
                    <a:pt x="140" y="1587"/>
                  </a:lnTo>
                  <a:lnTo>
                    <a:pt x="156" y="1592"/>
                  </a:lnTo>
                  <a:lnTo>
                    <a:pt x="171" y="1587"/>
                  </a:lnTo>
                  <a:lnTo>
                    <a:pt x="176" y="1577"/>
                  </a:lnTo>
                  <a:lnTo>
                    <a:pt x="181" y="1566"/>
                  </a:lnTo>
                  <a:lnTo>
                    <a:pt x="187" y="1540"/>
                  </a:lnTo>
                  <a:lnTo>
                    <a:pt x="197" y="1535"/>
                  </a:lnTo>
                  <a:lnTo>
                    <a:pt x="223" y="1530"/>
                  </a:lnTo>
                  <a:lnTo>
                    <a:pt x="233" y="1520"/>
                  </a:lnTo>
                  <a:lnTo>
                    <a:pt x="244" y="1499"/>
                  </a:lnTo>
                  <a:lnTo>
                    <a:pt x="259" y="1468"/>
                  </a:lnTo>
                  <a:lnTo>
                    <a:pt x="264" y="1447"/>
                  </a:lnTo>
                  <a:lnTo>
                    <a:pt x="275" y="1442"/>
                  </a:lnTo>
                  <a:lnTo>
                    <a:pt x="290" y="1437"/>
                  </a:lnTo>
                  <a:lnTo>
                    <a:pt x="352" y="1426"/>
                  </a:lnTo>
                  <a:lnTo>
                    <a:pt x="373" y="1421"/>
                  </a:lnTo>
                  <a:lnTo>
                    <a:pt x="373" y="1421"/>
                  </a:lnTo>
                  <a:lnTo>
                    <a:pt x="384" y="1421"/>
                  </a:lnTo>
                  <a:lnTo>
                    <a:pt x="394" y="1416"/>
                  </a:lnTo>
                  <a:lnTo>
                    <a:pt x="404" y="1416"/>
                  </a:lnTo>
                  <a:lnTo>
                    <a:pt x="415" y="1411"/>
                  </a:lnTo>
                  <a:lnTo>
                    <a:pt x="420" y="1405"/>
                  </a:lnTo>
                  <a:lnTo>
                    <a:pt x="430" y="1400"/>
                  </a:lnTo>
                  <a:lnTo>
                    <a:pt x="435" y="1395"/>
                  </a:lnTo>
                  <a:lnTo>
                    <a:pt x="441" y="1390"/>
                  </a:lnTo>
                  <a:lnTo>
                    <a:pt x="451" y="1385"/>
                  </a:lnTo>
                  <a:lnTo>
                    <a:pt x="456" y="1374"/>
                  </a:lnTo>
                  <a:lnTo>
                    <a:pt x="461" y="1369"/>
                  </a:lnTo>
                  <a:lnTo>
                    <a:pt x="461" y="1359"/>
                  </a:lnTo>
                  <a:lnTo>
                    <a:pt x="466" y="1354"/>
                  </a:lnTo>
                  <a:lnTo>
                    <a:pt x="466" y="1348"/>
                  </a:lnTo>
                  <a:lnTo>
                    <a:pt x="472" y="1343"/>
                  </a:lnTo>
                  <a:lnTo>
                    <a:pt x="477" y="1333"/>
                  </a:lnTo>
                  <a:lnTo>
                    <a:pt x="477" y="1328"/>
                  </a:lnTo>
                  <a:lnTo>
                    <a:pt x="482" y="1317"/>
                  </a:lnTo>
                  <a:lnTo>
                    <a:pt x="487" y="1312"/>
                  </a:lnTo>
                  <a:lnTo>
                    <a:pt x="492" y="1302"/>
                  </a:lnTo>
                  <a:lnTo>
                    <a:pt x="492" y="1291"/>
                  </a:lnTo>
                  <a:lnTo>
                    <a:pt x="498" y="1286"/>
                  </a:lnTo>
                  <a:lnTo>
                    <a:pt x="503" y="1276"/>
                  </a:lnTo>
                  <a:lnTo>
                    <a:pt x="508" y="1265"/>
                  </a:lnTo>
                  <a:lnTo>
                    <a:pt x="513" y="1260"/>
                  </a:lnTo>
                  <a:lnTo>
                    <a:pt x="518" y="1250"/>
                  </a:lnTo>
                  <a:lnTo>
                    <a:pt x="518" y="1245"/>
                  </a:lnTo>
                  <a:lnTo>
                    <a:pt x="523" y="1234"/>
                  </a:lnTo>
                  <a:lnTo>
                    <a:pt x="529" y="1229"/>
                  </a:lnTo>
                  <a:lnTo>
                    <a:pt x="534" y="1219"/>
                  </a:lnTo>
                  <a:lnTo>
                    <a:pt x="539" y="1208"/>
                  </a:lnTo>
                  <a:lnTo>
                    <a:pt x="539" y="1203"/>
                  </a:lnTo>
                  <a:lnTo>
                    <a:pt x="544" y="1193"/>
                  </a:lnTo>
                  <a:lnTo>
                    <a:pt x="544" y="1182"/>
                  </a:lnTo>
                  <a:lnTo>
                    <a:pt x="549" y="1172"/>
                  </a:lnTo>
                  <a:lnTo>
                    <a:pt x="555" y="1167"/>
                  </a:lnTo>
                  <a:lnTo>
                    <a:pt x="560" y="1156"/>
                  </a:lnTo>
                  <a:lnTo>
                    <a:pt x="560" y="1146"/>
                  </a:lnTo>
                  <a:lnTo>
                    <a:pt x="560" y="1136"/>
                  </a:lnTo>
                  <a:lnTo>
                    <a:pt x="560" y="1125"/>
                  </a:lnTo>
                  <a:lnTo>
                    <a:pt x="565" y="1115"/>
                  </a:lnTo>
                  <a:lnTo>
                    <a:pt x="565" y="1105"/>
                  </a:lnTo>
                  <a:lnTo>
                    <a:pt x="565" y="1089"/>
                  </a:lnTo>
                  <a:lnTo>
                    <a:pt x="565" y="1079"/>
                  </a:lnTo>
                  <a:lnTo>
                    <a:pt x="565" y="1063"/>
                  </a:lnTo>
                  <a:lnTo>
                    <a:pt x="565" y="1053"/>
                  </a:lnTo>
                  <a:lnTo>
                    <a:pt x="560" y="1042"/>
                  </a:lnTo>
                  <a:lnTo>
                    <a:pt x="560" y="1032"/>
                  </a:lnTo>
                  <a:lnTo>
                    <a:pt x="560" y="1022"/>
                  </a:lnTo>
                  <a:lnTo>
                    <a:pt x="555" y="1011"/>
                  </a:lnTo>
                  <a:lnTo>
                    <a:pt x="549" y="1006"/>
                  </a:lnTo>
                  <a:lnTo>
                    <a:pt x="544" y="996"/>
                  </a:lnTo>
                  <a:lnTo>
                    <a:pt x="544" y="985"/>
                  </a:lnTo>
                  <a:lnTo>
                    <a:pt x="539" y="975"/>
                  </a:lnTo>
                  <a:lnTo>
                    <a:pt x="539" y="970"/>
                  </a:lnTo>
                  <a:lnTo>
                    <a:pt x="534" y="954"/>
                  </a:lnTo>
                  <a:lnTo>
                    <a:pt x="529" y="949"/>
                  </a:lnTo>
                  <a:lnTo>
                    <a:pt x="529" y="939"/>
                  </a:lnTo>
                  <a:lnTo>
                    <a:pt x="523" y="928"/>
                  </a:lnTo>
                  <a:lnTo>
                    <a:pt x="518" y="923"/>
                  </a:lnTo>
                  <a:lnTo>
                    <a:pt x="518" y="907"/>
                  </a:lnTo>
                  <a:lnTo>
                    <a:pt x="518" y="907"/>
                  </a:lnTo>
                  <a:lnTo>
                    <a:pt x="513" y="902"/>
                  </a:lnTo>
                  <a:lnTo>
                    <a:pt x="513" y="892"/>
                  </a:lnTo>
                  <a:lnTo>
                    <a:pt x="508" y="882"/>
                  </a:lnTo>
                  <a:lnTo>
                    <a:pt x="503" y="871"/>
                  </a:lnTo>
                  <a:lnTo>
                    <a:pt x="503" y="866"/>
                  </a:lnTo>
                  <a:lnTo>
                    <a:pt x="498" y="856"/>
                  </a:lnTo>
                  <a:lnTo>
                    <a:pt x="498" y="845"/>
                  </a:lnTo>
                  <a:lnTo>
                    <a:pt x="492" y="835"/>
                  </a:lnTo>
                  <a:lnTo>
                    <a:pt x="492" y="824"/>
                  </a:lnTo>
                  <a:lnTo>
                    <a:pt x="487" y="814"/>
                  </a:lnTo>
                  <a:lnTo>
                    <a:pt x="487" y="804"/>
                  </a:lnTo>
                  <a:lnTo>
                    <a:pt x="487" y="788"/>
                  </a:lnTo>
                  <a:lnTo>
                    <a:pt x="482" y="778"/>
                  </a:lnTo>
                  <a:lnTo>
                    <a:pt x="482" y="767"/>
                  </a:lnTo>
                  <a:lnTo>
                    <a:pt x="482" y="757"/>
                  </a:lnTo>
                  <a:lnTo>
                    <a:pt x="482" y="747"/>
                  </a:lnTo>
                  <a:lnTo>
                    <a:pt x="482" y="731"/>
                  </a:lnTo>
                  <a:lnTo>
                    <a:pt x="482" y="721"/>
                  </a:lnTo>
                  <a:lnTo>
                    <a:pt x="482" y="710"/>
                  </a:lnTo>
                  <a:lnTo>
                    <a:pt x="482" y="700"/>
                  </a:lnTo>
                  <a:lnTo>
                    <a:pt x="482" y="690"/>
                  </a:lnTo>
                  <a:lnTo>
                    <a:pt x="487" y="674"/>
                  </a:lnTo>
                  <a:lnTo>
                    <a:pt x="487" y="664"/>
                  </a:lnTo>
                  <a:lnTo>
                    <a:pt x="487" y="653"/>
                  </a:lnTo>
                  <a:lnTo>
                    <a:pt x="487" y="643"/>
                  </a:lnTo>
                  <a:lnTo>
                    <a:pt x="492" y="633"/>
                  </a:lnTo>
                  <a:lnTo>
                    <a:pt x="492" y="622"/>
                  </a:lnTo>
                  <a:lnTo>
                    <a:pt x="498" y="612"/>
                  </a:lnTo>
                  <a:lnTo>
                    <a:pt x="503" y="607"/>
                  </a:lnTo>
                  <a:lnTo>
                    <a:pt x="503" y="596"/>
                  </a:lnTo>
                  <a:lnTo>
                    <a:pt x="508" y="586"/>
                  </a:lnTo>
                  <a:lnTo>
                    <a:pt x="513" y="576"/>
                  </a:lnTo>
                  <a:lnTo>
                    <a:pt x="518" y="570"/>
                  </a:lnTo>
                  <a:lnTo>
                    <a:pt x="518" y="560"/>
                  </a:lnTo>
                  <a:lnTo>
                    <a:pt x="523" y="555"/>
                  </a:lnTo>
                  <a:lnTo>
                    <a:pt x="534" y="544"/>
                  </a:lnTo>
                  <a:lnTo>
                    <a:pt x="539" y="539"/>
                  </a:lnTo>
                  <a:lnTo>
                    <a:pt x="544" y="529"/>
                  </a:lnTo>
                  <a:lnTo>
                    <a:pt x="549" y="524"/>
                  </a:lnTo>
                  <a:lnTo>
                    <a:pt x="555" y="518"/>
                  </a:lnTo>
                  <a:lnTo>
                    <a:pt x="560" y="513"/>
                  </a:lnTo>
                  <a:lnTo>
                    <a:pt x="565" y="508"/>
                  </a:lnTo>
                  <a:lnTo>
                    <a:pt x="575" y="498"/>
                  </a:lnTo>
                  <a:lnTo>
                    <a:pt x="575" y="493"/>
                  </a:lnTo>
                  <a:lnTo>
                    <a:pt x="586" y="487"/>
                  </a:lnTo>
                  <a:lnTo>
                    <a:pt x="591" y="477"/>
                  </a:lnTo>
                  <a:lnTo>
                    <a:pt x="596" y="472"/>
                  </a:lnTo>
                  <a:lnTo>
                    <a:pt x="601" y="467"/>
                  </a:lnTo>
                  <a:lnTo>
                    <a:pt x="606" y="456"/>
                  </a:lnTo>
                  <a:lnTo>
                    <a:pt x="612" y="451"/>
                  </a:lnTo>
                  <a:lnTo>
                    <a:pt x="700" y="358"/>
                  </a:lnTo>
                  <a:lnTo>
                    <a:pt x="700" y="327"/>
                  </a:lnTo>
                  <a:lnTo>
                    <a:pt x="700" y="306"/>
                  </a:lnTo>
                  <a:lnTo>
                    <a:pt x="700" y="301"/>
                  </a:lnTo>
                  <a:lnTo>
                    <a:pt x="705" y="295"/>
                  </a:lnTo>
                  <a:lnTo>
                    <a:pt x="720" y="280"/>
                  </a:lnTo>
                  <a:lnTo>
                    <a:pt x="736" y="259"/>
                  </a:lnTo>
                  <a:lnTo>
                    <a:pt x="741" y="233"/>
                  </a:lnTo>
                  <a:lnTo>
                    <a:pt x="741" y="223"/>
                  </a:lnTo>
                  <a:lnTo>
                    <a:pt x="793" y="202"/>
                  </a:lnTo>
                  <a:lnTo>
                    <a:pt x="803" y="181"/>
                  </a:lnTo>
                  <a:lnTo>
                    <a:pt x="824" y="176"/>
                  </a:lnTo>
                  <a:lnTo>
                    <a:pt x="845" y="140"/>
                  </a:lnTo>
                  <a:lnTo>
                    <a:pt x="850" y="129"/>
                  </a:lnTo>
                  <a:lnTo>
                    <a:pt x="855" y="109"/>
                  </a:lnTo>
                  <a:lnTo>
                    <a:pt x="871" y="78"/>
                  </a:lnTo>
                  <a:lnTo>
                    <a:pt x="891" y="67"/>
                  </a:lnTo>
                  <a:lnTo>
                    <a:pt x="902" y="62"/>
                  </a:lnTo>
                  <a:lnTo>
                    <a:pt x="912" y="15"/>
                  </a:lnTo>
                  <a:lnTo>
                    <a:pt x="923" y="10"/>
                  </a:lnTo>
                  <a:lnTo>
                    <a:pt x="1073" y="0"/>
                  </a:lnTo>
                  <a:lnTo>
                    <a:pt x="1094" y="36"/>
                  </a:lnTo>
                  <a:lnTo>
                    <a:pt x="1099" y="36"/>
                  </a:lnTo>
                  <a:lnTo>
                    <a:pt x="1099" y="41"/>
                  </a:lnTo>
                  <a:lnTo>
                    <a:pt x="1099" y="41"/>
                  </a:lnTo>
                  <a:lnTo>
                    <a:pt x="1099" y="41"/>
                  </a:lnTo>
                  <a:lnTo>
                    <a:pt x="1099" y="46"/>
                  </a:lnTo>
                  <a:lnTo>
                    <a:pt x="1104" y="46"/>
                  </a:lnTo>
                  <a:lnTo>
                    <a:pt x="1104" y="46"/>
                  </a:lnTo>
                  <a:lnTo>
                    <a:pt x="1104" y="46"/>
                  </a:lnTo>
                  <a:lnTo>
                    <a:pt x="1104" y="46"/>
                  </a:lnTo>
                  <a:lnTo>
                    <a:pt x="1104" y="52"/>
                  </a:lnTo>
                  <a:lnTo>
                    <a:pt x="1109" y="52"/>
                  </a:lnTo>
                  <a:lnTo>
                    <a:pt x="1109" y="52"/>
                  </a:lnTo>
                  <a:lnTo>
                    <a:pt x="1109" y="57"/>
                  </a:lnTo>
                  <a:lnTo>
                    <a:pt x="1109" y="57"/>
                  </a:lnTo>
                  <a:lnTo>
                    <a:pt x="1109" y="57"/>
                  </a:lnTo>
                  <a:lnTo>
                    <a:pt x="1109" y="57"/>
                  </a:lnTo>
                  <a:lnTo>
                    <a:pt x="1109" y="62"/>
                  </a:lnTo>
                  <a:lnTo>
                    <a:pt x="1114" y="62"/>
                  </a:lnTo>
                  <a:lnTo>
                    <a:pt x="1114" y="62"/>
                  </a:lnTo>
                  <a:lnTo>
                    <a:pt x="1114" y="62"/>
                  </a:lnTo>
                  <a:lnTo>
                    <a:pt x="1114" y="67"/>
                  </a:lnTo>
                  <a:lnTo>
                    <a:pt x="1119" y="67"/>
                  </a:lnTo>
                  <a:lnTo>
                    <a:pt x="1119" y="67"/>
                  </a:lnTo>
                  <a:lnTo>
                    <a:pt x="1119" y="67"/>
                  </a:lnTo>
                  <a:lnTo>
                    <a:pt x="1119" y="72"/>
                  </a:lnTo>
                  <a:lnTo>
                    <a:pt x="1119" y="72"/>
                  </a:lnTo>
                  <a:lnTo>
                    <a:pt x="1125" y="72"/>
                  </a:lnTo>
                  <a:lnTo>
                    <a:pt x="1125" y="78"/>
                  </a:lnTo>
                  <a:lnTo>
                    <a:pt x="1125" y="78"/>
                  </a:lnTo>
                  <a:lnTo>
                    <a:pt x="1125" y="78"/>
                  </a:lnTo>
                  <a:lnTo>
                    <a:pt x="1125" y="83"/>
                  </a:lnTo>
                  <a:lnTo>
                    <a:pt x="1125" y="83"/>
                  </a:lnTo>
                  <a:lnTo>
                    <a:pt x="1130" y="83"/>
                  </a:lnTo>
                  <a:lnTo>
                    <a:pt x="1130" y="83"/>
                  </a:lnTo>
                  <a:lnTo>
                    <a:pt x="1130" y="83"/>
                  </a:lnTo>
                  <a:lnTo>
                    <a:pt x="1130" y="88"/>
                  </a:lnTo>
                  <a:lnTo>
                    <a:pt x="1130" y="88"/>
                  </a:lnTo>
                  <a:lnTo>
                    <a:pt x="1135" y="88"/>
                  </a:lnTo>
                  <a:lnTo>
                    <a:pt x="1135" y="93"/>
                  </a:lnTo>
                  <a:lnTo>
                    <a:pt x="1135" y="93"/>
                  </a:lnTo>
                  <a:lnTo>
                    <a:pt x="1135" y="93"/>
                  </a:lnTo>
                  <a:lnTo>
                    <a:pt x="1140" y="98"/>
                  </a:lnTo>
                  <a:lnTo>
                    <a:pt x="1140" y="98"/>
                  </a:lnTo>
                  <a:lnTo>
                    <a:pt x="1140" y="98"/>
                  </a:lnTo>
                  <a:lnTo>
                    <a:pt x="1140" y="98"/>
                  </a:lnTo>
                  <a:lnTo>
                    <a:pt x="1140" y="104"/>
                  </a:lnTo>
                  <a:lnTo>
                    <a:pt x="1140" y="104"/>
                  </a:lnTo>
                  <a:lnTo>
                    <a:pt x="1145" y="104"/>
                  </a:lnTo>
                  <a:lnTo>
                    <a:pt x="1145" y="109"/>
                  </a:lnTo>
                  <a:lnTo>
                    <a:pt x="1145" y="109"/>
                  </a:lnTo>
                  <a:lnTo>
                    <a:pt x="1145" y="109"/>
                  </a:lnTo>
                  <a:close/>
                </a:path>
              </a:pathLst>
            </a:custGeom>
            <a:solidFill>
              <a:schemeClr val="accent5"/>
            </a:solidFill>
            <a:ln w="952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4" name="TextBox 13">
            <a:extLst>
              <a:ext uri="{FF2B5EF4-FFF2-40B4-BE49-F238E27FC236}">
                <a16:creationId xmlns:a16="http://schemas.microsoft.com/office/drawing/2014/main" id="{43459BE3-A96B-4F1F-BD6F-23FE60C01FCE}"/>
              </a:ext>
            </a:extLst>
          </p:cNvPr>
          <p:cNvSpPr txBox="1"/>
          <p:nvPr/>
        </p:nvSpPr>
        <p:spPr>
          <a:xfrm>
            <a:off x="2653557" y="3643656"/>
            <a:ext cx="85708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West</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solidFill>
                  <a:prstClr val="white"/>
                </a:solidFill>
                <a:latin typeface="Calibri" panose="020F0502020204030204"/>
              </a:rPr>
              <a:t>52%</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D5BD0343-D62F-49EB-A549-585BCBD976DE}"/>
              </a:ext>
            </a:extLst>
          </p:cNvPr>
          <p:cNvSpPr txBox="1"/>
          <p:nvPr/>
        </p:nvSpPr>
        <p:spPr>
          <a:xfrm>
            <a:off x="4042259" y="2851396"/>
            <a:ext cx="100798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chemeClr val="bg1"/>
                </a:solidFill>
                <a:effectLst/>
                <a:uLnTx/>
                <a:uFillTx/>
                <a:latin typeface="Calibri" panose="020F0502020204030204"/>
                <a:ea typeface="+mn-ea"/>
                <a:cs typeface="+mn-cs"/>
              </a:rPr>
              <a:t>North</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solidFill>
                  <a:schemeClr val="bg1"/>
                </a:solidFill>
                <a:latin typeface="Calibri" panose="020F0502020204030204"/>
              </a:rPr>
              <a:t>53%</a:t>
            </a:r>
            <a:endParaRPr kumimoji="0" lang="en-US" sz="2400" b="0" i="0" u="none" strike="noStrike" kern="1200" cap="none" spc="0" normalizeH="0" baseline="0" noProof="0" dirty="0">
              <a:ln>
                <a:noFill/>
              </a:ln>
              <a:solidFill>
                <a:schemeClr val="bg1"/>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9FB7C050-420C-4551-B481-354B57D6FF67}"/>
              </a:ext>
            </a:extLst>
          </p:cNvPr>
          <p:cNvSpPr txBox="1"/>
          <p:nvPr/>
        </p:nvSpPr>
        <p:spPr>
          <a:xfrm>
            <a:off x="5947259" y="3055902"/>
            <a:ext cx="85708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chemeClr val="bg1"/>
                </a:solidFill>
                <a:effectLst/>
                <a:uLnTx/>
                <a:uFillTx/>
                <a:latin typeface="Calibri" panose="020F0502020204030204"/>
                <a:ea typeface="+mn-ea"/>
                <a:cs typeface="+mn-cs"/>
              </a:rPr>
              <a:t>East</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solidFill>
                  <a:schemeClr val="bg1"/>
                </a:solidFill>
                <a:latin typeface="Calibri" panose="020F0502020204030204"/>
              </a:rPr>
              <a:t>48%</a:t>
            </a:r>
            <a:endParaRPr kumimoji="0" lang="en-US" sz="2400" b="0" i="0" u="none" strike="noStrike" kern="1200" cap="none" spc="0" normalizeH="0" baseline="0" noProof="0" dirty="0">
              <a:ln>
                <a:noFill/>
              </a:ln>
              <a:solidFill>
                <a:schemeClr val="bg1"/>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211B1AB2-E7C6-422E-AF60-4888EB18355E}"/>
              </a:ext>
            </a:extLst>
          </p:cNvPr>
          <p:cNvSpPr txBox="1"/>
          <p:nvPr/>
        </p:nvSpPr>
        <p:spPr>
          <a:xfrm>
            <a:off x="3359634" y="5100306"/>
            <a:ext cx="1070678"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South</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solidFill>
                  <a:prstClr val="white"/>
                </a:solidFill>
                <a:latin typeface="Calibri" panose="020F0502020204030204"/>
              </a:rPr>
              <a:t>56%</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425F6F8C-AD44-48CF-A683-5474E0DBFB73}"/>
              </a:ext>
            </a:extLst>
          </p:cNvPr>
          <p:cNvSpPr txBox="1"/>
          <p:nvPr/>
        </p:nvSpPr>
        <p:spPr>
          <a:xfrm>
            <a:off x="5319996" y="5581403"/>
            <a:ext cx="1769062"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effectLst/>
                <a:uLnTx/>
                <a:uFillTx/>
                <a:latin typeface="Calibri" panose="020F0502020204030204"/>
                <a:ea typeface="+mn-ea"/>
                <a:cs typeface="+mn-cs"/>
              </a:rPr>
              <a:t>City of Kigali</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latin typeface="Calibri" panose="020F0502020204030204"/>
              </a:rPr>
              <a:t>81%</a:t>
            </a:r>
            <a:endParaRPr kumimoji="0" lang="en-US" sz="2400" b="0" i="0" u="none" strike="noStrike" kern="1200" cap="none" spc="0" normalizeH="0" baseline="0" noProof="0" dirty="0">
              <a:ln>
                <a:noFill/>
              </a:ln>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AD124023-A6C7-4C6D-8F7E-315225B567DE}"/>
              </a:ext>
            </a:extLst>
          </p:cNvPr>
          <p:cNvSpPr txBox="1"/>
          <p:nvPr/>
        </p:nvSpPr>
        <p:spPr>
          <a:xfrm>
            <a:off x="7167230" y="2239702"/>
            <a:ext cx="1774372" cy="1077218"/>
          </a:xfrm>
          <a:prstGeom prst="rect">
            <a:avLst/>
          </a:prstGeom>
          <a:noFill/>
        </p:spPr>
        <p:txBody>
          <a:bodyPr wrap="square" rtlCol="0">
            <a:spAutoFit/>
          </a:bodyPr>
          <a:lstStyle/>
          <a:p>
            <a:pPr algn="ctr"/>
            <a:r>
              <a:rPr lang="en-US" sz="3200" b="1" dirty="0"/>
              <a:t>Rwanda</a:t>
            </a:r>
          </a:p>
          <a:p>
            <a:pPr algn="ctr"/>
            <a:r>
              <a:rPr lang="en-US" sz="3200" b="1" dirty="0"/>
              <a:t>56%</a:t>
            </a:r>
          </a:p>
        </p:txBody>
      </p:sp>
      <p:cxnSp>
        <p:nvCxnSpPr>
          <p:cNvPr id="20" name="Straight Connector 19">
            <a:extLst>
              <a:ext uri="{FF2B5EF4-FFF2-40B4-BE49-F238E27FC236}">
                <a16:creationId xmlns:a16="http://schemas.microsoft.com/office/drawing/2014/main" id="{29559006-0A4E-431E-9C97-9EE85134DBFF}"/>
              </a:ext>
            </a:extLst>
          </p:cNvPr>
          <p:cNvCxnSpPr>
            <a:cxnSpLocks/>
            <a:stCxn id="18" idx="0"/>
          </p:cNvCxnSpPr>
          <p:nvPr/>
        </p:nvCxnSpPr>
        <p:spPr>
          <a:xfrm flipH="1" flipV="1">
            <a:off x="5198671" y="4005577"/>
            <a:ext cx="1005856" cy="157582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117624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noProof="0" dirty="0"/>
              <a:t>Trends in ITN Use among </a:t>
            </a:r>
            <a:br>
              <a:rPr lang="en-US" noProof="0" dirty="0"/>
            </a:br>
            <a:r>
              <a:rPr lang="en-US" noProof="0" dirty="0"/>
              <a:t>Children and Women</a:t>
            </a:r>
          </a:p>
        </p:txBody>
      </p:sp>
      <p:sp>
        <p:nvSpPr>
          <p:cNvPr id="4" name="TextBox 3"/>
          <p:cNvSpPr txBox="1"/>
          <p:nvPr/>
        </p:nvSpPr>
        <p:spPr>
          <a:xfrm>
            <a:off x="17755" y="1143329"/>
            <a:ext cx="9144000" cy="646331"/>
          </a:xfrm>
          <a:prstGeom prst="rect">
            <a:avLst/>
          </a:prstGeom>
          <a:noFill/>
        </p:spPr>
        <p:txBody>
          <a:bodyPr wrap="square" rtlCol="0">
            <a:spAutoFit/>
          </a:bodyPr>
          <a:lstStyle/>
          <a:p>
            <a:pPr algn="ctr"/>
            <a:r>
              <a:rPr lang="en-US" i="1" dirty="0"/>
              <a:t>Percent of children under 5 and pregnant women age 15-49 </a:t>
            </a:r>
          </a:p>
          <a:p>
            <a:pPr algn="ctr"/>
            <a:r>
              <a:rPr lang="en-US" i="1" dirty="0"/>
              <a:t>who slept under an ITN the night before the survey</a:t>
            </a:r>
          </a:p>
        </p:txBody>
      </p:sp>
      <p:sp>
        <p:nvSpPr>
          <p:cNvPr id="9" name="TextBox 8"/>
          <p:cNvSpPr txBox="1"/>
          <p:nvPr/>
        </p:nvSpPr>
        <p:spPr>
          <a:xfrm>
            <a:off x="1176079" y="2581953"/>
            <a:ext cx="1828800" cy="369332"/>
          </a:xfrm>
          <a:prstGeom prst="rect">
            <a:avLst/>
          </a:prstGeom>
          <a:noFill/>
        </p:spPr>
        <p:txBody>
          <a:bodyPr wrap="square" rtlCol="0">
            <a:spAutoFit/>
          </a:bodyPr>
          <a:lstStyle/>
          <a:p>
            <a:r>
              <a:rPr lang="en-US" b="1" dirty="0">
                <a:solidFill>
                  <a:schemeClr val="accent1"/>
                </a:solidFill>
              </a:rPr>
              <a:t>Pregnant women</a:t>
            </a:r>
          </a:p>
        </p:txBody>
      </p:sp>
      <p:sp>
        <p:nvSpPr>
          <p:cNvPr id="10" name="TextBox 9"/>
          <p:cNvSpPr txBox="1"/>
          <p:nvPr/>
        </p:nvSpPr>
        <p:spPr>
          <a:xfrm>
            <a:off x="1350692" y="4944215"/>
            <a:ext cx="2082687" cy="369332"/>
          </a:xfrm>
          <a:prstGeom prst="rect">
            <a:avLst/>
          </a:prstGeom>
          <a:noFill/>
        </p:spPr>
        <p:txBody>
          <a:bodyPr wrap="square" rtlCol="0">
            <a:spAutoFit/>
          </a:bodyPr>
          <a:lstStyle/>
          <a:p>
            <a:r>
              <a:rPr lang="en-US" b="1" dirty="0">
                <a:solidFill>
                  <a:schemeClr val="accent2"/>
                </a:solidFill>
              </a:rPr>
              <a:t>Children</a:t>
            </a:r>
          </a:p>
        </p:txBody>
      </p:sp>
      <p:graphicFrame>
        <p:nvGraphicFramePr>
          <p:cNvPr id="12" name="Content Placeholder 11">
            <a:extLst>
              <a:ext uri="{FF2B5EF4-FFF2-40B4-BE49-F238E27FC236}">
                <a16:creationId xmlns:a16="http://schemas.microsoft.com/office/drawing/2014/main" id="{C0AF9279-ED53-484A-BE3C-2E3D46EAEE5F}"/>
              </a:ext>
            </a:extLst>
          </p:cNvPr>
          <p:cNvGraphicFramePr>
            <a:graphicFrameLocks noGrp="1"/>
          </p:cNvGraphicFramePr>
          <p:nvPr>
            <p:ph idx="1"/>
            <p:extLst>
              <p:ext uri="{D42A27DB-BD31-4B8C-83A1-F6EECF244321}">
                <p14:modId xmlns:p14="http://schemas.microsoft.com/office/powerpoint/2010/main" val="3213760152"/>
              </p:ext>
            </p:extLst>
          </p:nvPr>
        </p:nvGraphicFramePr>
        <p:xfrm>
          <a:off x="0" y="1918034"/>
          <a:ext cx="9144000" cy="493996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9209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574800"/>
            <a:ext cx="4418729" cy="4152900"/>
          </a:xfrm>
        </p:spPr>
        <p:txBody>
          <a:bodyPr>
            <a:normAutofit/>
          </a:bodyPr>
          <a:lstStyle/>
          <a:p>
            <a:pPr>
              <a:buClr>
                <a:schemeClr val="tx1"/>
              </a:buClr>
            </a:pPr>
            <a:r>
              <a:rPr lang="en-US" sz="3400" noProof="0" dirty="0"/>
              <a:t>Malaria prevention</a:t>
            </a:r>
          </a:p>
          <a:p>
            <a:pPr>
              <a:buClr>
                <a:schemeClr val="tx1"/>
              </a:buClr>
            </a:pPr>
            <a:r>
              <a:rPr lang="en-US" sz="3400" b="1" noProof="0" dirty="0">
                <a:solidFill>
                  <a:schemeClr val="accent5"/>
                </a:solidFill>
              </a:rPr>
              <a:t>Case management of fever in children</a:t>
            </a:r>
          </a:p>
          <a:p>
            <a:pPr>
              <a:buClr>
                <a:schemeClr val="tx1"/>
              </a:buClr>
            </a:pPr>
            <a:r>
              <a:rPr lang="en-US" sz="3400" noProof="0" dirty="0"/>
              <a:t>Prevalence of low hemoglobin and malaria</a:t>
            </a:r>
          </a:p>
        </p:txBody>
      </p:sp>
      <p:sp>
        <p:nvSpPr>
          <p:cNvPr id="4" name="TextBox 3">
            <a:extLst>
              <a:ext uri="{FF2B5EF4-FFF2-40B4-BE49-F238E27FC236}">
                <a16:creationId xmlns:a16="http://schemas.microsoft.com/office/drawing/2014/main" id="{D2D6F105-0020-444C-AF60-509412123B5E}"/>
              </a:ext>
            </a:extLst>
          </p:cNvPr>
          <p:cNvSpPr txBox="1"/>
          <p:nvPr/>
        </p:nvSpPr>
        <p:spPr>
          <a:xfrm>
            <a:off x="4418729" y="4681039"/>
            <a:ext cx="4572000" cy="276999"/>
          </a:xfrm>
          <a:prstGeom prst="rect">
            <a:avLst/>
          </a:prstGeom>
          <a:noFill/>
        </p:spPr>
        <p:txBody>
          <a:bodyPr wrap="square" rtlCol="0">
            <a:spAutoFit/>
          </a:bodyPr>
          <a:lstStyle/>
          <a:p>
            <a:pPr algn="ctr"/>
            <a:r>
              <a:rPr lang="en-US" sz="1200" dirty="0"/>
              <a:t>© 2013 Todd </a:t>
            </a:r>
            <a:r>
              <a:rPr lang="en-US" sz="1200" dirty="0" err="1"/>
              <a:t>Shapera</a:t>
            </a:r>
            <a:r>
              <a:rPr lang="en-US" sz="1200" dirty="0"/>
              <a:t>, Courtesy of Photoshare</a:t>
            </a:r>
          </a:p>
        </p:txBody>
      </p:sp>
      <p:pic>
        <p:nvPicPr>
          <p:cNvPr id="6" name="Picture 5" descr="A picture containing object, mosquito net, floor, indoor&#10;&#10;Description automatically generated">
            <a:extLst>
              <a:ext uri="{FF2B5EF4-FFF2-40B4-BE49-F238E27FC236}">
                <a16:creationId xmlns:a16="http://schemas.microsoft.com/office/drawing/2014/main" id="{310D53A2-BEEB-4F6B-9AAB-7F7154A330A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0" y="1441585"/>
            <a:ext cx="4126857" cy="3230985"/>
          </a:xfrm>
          <a:prstGeom prst="rect">
            <a:avLst/>
          </a:prstGeom>
          <a:ln>
            <a:solidFill>
              <a:schemeClr val="tx2"/>
            </a:solidFill>
          </a:ln>
        </p:spPr>
      </p:pic>
    </p:spTree>
    <p:extLst>
      <p:ext uri="{BB962C8B-B14F-4D97-AF65-F5344CB8AC3E}">
        <p14:creationId xmlns:p14="http://schemas.microsoft.com/office/powerpoint/2010/main" val="28440461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Fever in Children</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74914647"/>
              </p:ext>
            </p:extLst>
          </p:nvPr>
        </p:nvGraphicFramePr>
        <p:xfrm>
          <a:off x="461963" y="1883548"/>
          <a:ext cx="8256587" cy="497445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01383" y="1399916"/>
            <a:ext cx="2984717" cy="369332"/>
          </a:xfrm>
          <a:prstGeom prst="rect">
            <a:avLst/>
          </a:prstGeom>
          <a:noFill/>
        </p:spPr>
        <p:txBody>
          <a:bodyPr wrap="square" rtlCol="0">
            <a:spAutoFit/>
          </a:bodyPr>
          <a:lstStyle/>
          <a:p>
            <a:pPr algn="ctr"/>
            <a:r>
              <a:rPr lang="en-US" i="1" dirty="0"/>
              <a:t>Percent of children under 5</a:t>
            </a:r>
          </a:p>
        </p:txBody>
      </p:sp>
      <p:sp>
        <p:nvSpPr>
          <p:cNvPr id="9" name="TextBox 8"/>
          <p:cNvSpPr txBox="1"/>
          <p:nvPr/>
        </p:nvSpPr>
        <p:spPr>
          <a:xfrm>
            <a:off x="4935683" y="1122917"/>
            <a:ext cx="4143448" cy="646331"/>
          </a:xfrm>
          <a:prstGeom prst="rect">
            <a:avLst/>
          </a:prstGeom>
          <a:noFill/>
        </p:spPr>
        <p:txBody>
          <a:bodyPr wrap="square" rtlCol="0">
            <a:spAutoFit/>
          </a:bodyPr>
          <a:lstStyle/>
          <a:p>
            <a:pPr algn="ctr"/>
            <a:r>
              <a:rPr lang="en-US" i="1" dirty="0"/>
              <a:t>Percent of children under 5 with fever in the 2 weeks before the survey</a:t>
            </a:r>
          </a:p>
        </p:txBody>
      </p:sp>
      <p:cxnSp>
        <p:nvCxnSpPr>
          <p:cNvPr id="11" name="Straight Connector 10"/>
          <p:cNvCxnSpPr/>
          <p:nvPr/>
        </p:nvCxnSpPr>
        <p:spPr>
          <a:xfrm>
            <a:off x="353291" y="1849581"/>
            <a:ext cx="2473036"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527965" y="1849581"/>
            <a:ext cx="2953545"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58310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Type of Antimalarial Drugs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8025921"/>
              </p:ext>
            </p:extLst>
          </p:nvPr>
        </p:nvGraphicFramePr>
        <p:xfrm>
          <a:off x="1" y="1654175"/>
          <a:ext cx="9144000" cy="520382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07698"/>
            <a:ext cx="9144000" cy="646331"/>
          </a:xfrm>
          <a:prstGeom prst="rect">
            <a:avLst/>
          </a:prstGeom>
          <a:noFill/>
        </p:spPr>
        <p:txBody>
          <a:bodyPr wrap="square" rtlCol="0">
            <a:spAutoFit/>
          </a:bodyPr>
          <a:lstStyle/>
          <a:p>
            <a:pPr algn="ctr"/>
            <a:r>
              <a:rPr lang="en-US" i="1" dirty="0"/>
              <a:t>Among children under 5 with fever in the 2 weeks before the survey </a:t>
            </a:r>
          </a:p>
          <a:p>
            <a:pPr algn="ctr"/>
            <a:r>
              <a:rPr lang="en-US" i="1" dirty="0"/>
              <a:t>who took an antimalarial, percent who took: </a:t>
            </a:r>
          </a:p>
        </p:txBody>
      </p:sp>
    </p:spTree>
    <p:extLst>
      <p:ext uri="{BB962C8B-B14F-4D97-AF65-F5344CB8AC3E}">
        <p14:creationId xmlns:p14="http://schemas.microsoft.com/office/powerpoint/2010/main" val="40662985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574800"/>
            <a:ext cx="4418729" cy="4152900"/>
          </a:xfrm>
        </p:spPr>
        <p:txBody>
          <a:bodyPr>
            <a:normAutofit/>
          </a:bodyPr>
          <a:lstStyle/>
          <a:p>
            <a:pPr>
              <a:buClr>
                <a:schemeClr val="tx1"/>
              </a:buClr>
            </a:pPr>
            <a:r>
              <a:rPr lang="en-US" sz="3400" noProof="0" dirty="0"/>
              <a:t>Malaria prevention</a:t>
            </a:r>
          </a:p>
          <a:p>
            <a:pPr>
              <a:buClr>
                <a:schemeClr val="tx1"/>
              </a:buClr>
            </a:pPr>
            <a:r>
              <a:rPr lang="en-US" sz="3400" noProof="0" dirty="0"/>
              <a:t>Case management of fever in children</a:t>
            </a:r>
          </a:p>
          <a:p>
            <a:pPr>
              <a:buClr>
                <a:schemeClr val="tx1"/>
              </a:buClr>
            </a:pPr>
            <a:r>
              <a:rPr lang="en-US" sz="3400" b="1" noProof="0" dirty="0">
                <a:solidFill>
                  <a:schemeClr val="accent1"/>
                </a:solidFill>
              </a:rPr>
              <a:t>Prevalence of low hemoglobin and malaria</a:t>
            </a:r>
          </a:p>
        </p:txBody>
      </p:sp>
      <p:sp>
        <p:nvSpPr>
          <p:cNvPr id="4" name="TextBox 3">
            <a:extLst>
              <a:ext uri="{FF2B5EF4-FFF2-40B4-BE49-F238E27FC236}">
                <a16:creationId xmlns:a16="http://schemas.microsoft.com/office/drawing/2014/main" id="{0A9173E7-FA57-43C0-BB90-02F09A06771E}"/>
              </a:ext>
            </a:extLst>
          </p:cNvPr>
          <p:cNvSpPr txBox="1"/>
          <p:nvPr/>
        </p:nvSpPr>
        <p:spPr>
          <a:xfrm>
            <a:off x="4418729" y="4814254"/>
            <a:ext cx="4572000" cy="276999"/>
          </a:xfrm>
          <a:prstGeom prst="rect">
            <a:avLst/>
          </a:prstGeom>
          <a:noFill/>
        </p:spPr>
        <p:txBody>
          <a:bodyPr wrap="square" rtlCol="0">
            <a:spAutoFit/>
          </a:bodyPr>
          <a:lstStyle/>
          <a:p>
            <a:pPr algn="ctr"/>
            <a:r>
              <a:rPr lang="en-US" sz="1200" dirty="0"/>
              <a:t>© 2013 Todd </a:t>
            </a:r>
            <a:r>
              <a:rPr lang="en-US" sz="1200" dirty="0" err="1"/>
              <a:t>Shapera</a:t>
            </a:r>
            <a:r>
              <a:rPr lang="en-US" sz="1200" dirty="0"/>
              <a:t>, Courtesy of Photoshare</a:t>
            </a:r>
          </a:p>
        </p:txBody>
      </p:sp>
      <p:pic>
        <p:nvPicPr>
          <p:cNvPr id="6" name="Picture 5" descr="A picture containing object, mosquito net, floor, indoor&#10;&#10;Description automatically generated">
            <a:extLst>
              <a:ext uri="{FF2B5EF4-FFF2-40B4-BE49-F238E27FC236}">
                <a16:creationId xmlns:a16="http://schemas.microsoft.com/office/drawing/2014/main" id="{FE6B471D-57C2-434A-AF36-C2E16690E94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0" y="1574800"/>
            <a:ext cx="4126857" cy="3230985"/>
          </a:xfrm>
          <a:prstGeom prst="rect">
            <a:avLst/>
          </a:prstGeom>
          <a:ln>
            <a:solidFill>
              <a:schemeClr val="tx2"/>
            </a:solidFill>
          </a:ln>
        </p:spPr>
      </p:pic>
    </p:spTree>
    <p:extLst>
      <p:ext uri="{BB962C8B-B14F-4D97-AF65-F5344CB8AC3E}">
        <p14:creationId xmlns:p14="http://schemas.microsoft.com/office/powerpoint/2010/main" val="4488935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Testing Coverage Rates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367493"/>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73847"/>
            <a:ext cx="9144000" cy="369332"/>
          </a:xfrm>
          <a:prstGeom prst="rect">
            <a:avLst/>
          </a:prstGeom>
          <a:noFill/>
        </p:spPr>
        <p:txBody>
          <a:bodyPr wrap="square" rtlCol="0">
            <a:spAutoFit/>
          </a:bodyPr>
          <a:lstStyle/>
          <a:p>
            <a:pPr algn="ctr"/>
            <a:r>
              <a:rPr lang="en-US" i="1" dirty="0"/>
              <a:t>Percent of eligible children age 6-59 months tested for:</a:t>
            </a:r>
          </a:p>
        </p:txBody>
      </p:sp>
    </p:spTree>
    <p:extLst>
      <p:ext uri="{BB962C8B-B14F-4D97-AF65-F5344CB8AC3E}">
        <p14:creationId xmlns:p14="http://schemas.microsoft.com/office/powerpoint/2010/main" val="25976353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Prevalence of Low Hemoglobin </a:t>
            </a:r>
            <a:br>
              <a:rPr lang="en-US" dirty="0"/>
            </a:br>
            <a:r>
              <a:rPr lang="en-US" dirty="0"/>
              <a:t>in Children by Age </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566016576"/>
              </p:ext>
            </p:extLst>
          </p:nvPr>
        </p:nvGraphicFramePr>
        <p:xfrm>
          <a:off x="0" y="1749425"/>
          <a:ext cx="9143999" cy="476567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73847"/>
            <a:ext cx="9144000" cy="369332"/>
          </a:xfrm>
          <a:prstGeom prst="rect">
            <a:avLst/>
          </a:prstGeom>
          <a:noFill/>
        </p:spPr>
        <p:txBody>
          <a:bodyPr wrap="square" rtlCol="0">
            <a:spAutoFit/>
          </a:bodyPr>
          <a:lstStyle/>
          <a:p>
            <a:pPr algn="ctr"/>
            <a:r>
              <a:rPr lang="en-US" i="1" dirty="0"/>
              <a:t>Percent of children age 6-59 months with moderate-to-severe anemia (hemoglobin &lt; 8.0 g/dl)</a:t>
            </a:r>
          </a:p>
        </p:txBody>
      </p:sp>
      <p:sp>
        <p:nvSpPr>
          <p:cNvPr id="5" name="TextBox 4"/>
          <p:cNvSpPr txBox="1"/>
          <p:nvPr/>
        </p:nvSpPr>
        <p:spPr>
          <a:xfrm>
            <a:off x="2966603" y="6352014"/>
            <a:ext cx="3210791" cy="369332"/>
          </a:xfrm>
          <a:prstGeom prst="rect">
            <a:avLst/>
          </a:prstGeom>
          <a:noFill/>
        </p:spPr>
        <p:txBody>
          <a:bodyPr wrap="square" rtlCol="0">
            <a:spAutoFit/>
          </a:bodyPr>
          <a:lstStyle/>
          <a:p>
            <a:pPr algn="ctr"/>
            <a:r>
              <a:rPr lang="en-US" b="1" dirty="0"/>
              <a:t>Age in months</a:t>
            </a:r>
          </a:p>
        </p:txBody>
      </p:sp>
      <p:sp>
        <p:nvSpPr>
          <p:cNvPr id="3" name="TextBox 2">
            <a:extLst>
              <a:ext uri="{FF2B5EF4-FFF2-40B4-BE49-F238E27FC236}">
                <a16:creationId xmlns:a16="http://schemas.microsoft.com/office/drawing/2014/main" id="{4405EF96-C698-4326-AF9C-D990CD646758}"/>
              </a:ext>
            </a:extLst>
          </p:cNvPr>
          <p:cNvSpPr txBox="1"/>
          <p:nvPr/>
        </p:nvSpPr>
        <p:spPr>
          <a:xfrm>
            <a:off x="8157681" y="5393932"/>
            <a:ext cx="534256" cy="369332"/>
          </a:xfrm>
          <a:prstGeom prst="rect">
            <a:avLst/>
          </a:prstGeom>
          <a:noFill/>
        </p:spPr>
        <p:txBody>
          <a:bodyPr wrap="square" rtlCol="0">
            <a:spAutoFit/>
          </a:bodyPr>
          <a:lstStyle/>
          <a:p>
            <a:r>
              <a:rPr lang="en-US" b="1" dirty="0"/>
              <a:t>&lt;1</a:t>
            </a:r>
          </a:p>
        </p:txBody>
      </p:sp>
    </p:spTree>
    <p:extLst>
      <p:ext uri="{BB962C8B-B14F-4D97-AF65-F5344CB8AC3E}">
        <p14:creationId xmlns:p14="http://schemas.microsoft.com/office/powerpoint/2010/main" val="7224722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Rapid Diagnostic Test vs. Microscopy</a:t>
            </a:r>
          </a:p>
        </p:txBody>
      </p:sp>
      <p:sp>
        <p:nvSpPr>
          <p:cNvPr id="3" name="Content Placeholder 2"/>
          <p:cNvSpPr>
            <a:spLocks noGrp="1"/>
          </p:cNvSpPr>
          <p:nvPr>
            <p:ph idx="1"/>
          </p:nvPr>
        </p:nvSpPr>
        <p:spPr>
          <a:xfrm>
            <a:off x="457200" y="1606858"/>
            <a:ext cx="4103914" cy="5251142"/>
          </a:xfrm>
        </p:spPr>
        <p:txBody>
          <a:bodyPr>
            <a:normAutofit fontScale="85000" lnSpcReduction="10000"/>
          </a:bodyPr>
          <a:lstStyle/>
          <a:p>
            <a:pPr marL="0" indent="0">
              <a:spcBef>
                <a:spcPts val="0"/>
              </a:spcBef>
              <a:spcAft>
                <a:spcPts val="1800"/>
              </a:spcAft>
              <a:buClr>
                <a:schemeClr val="tx1"/>
              </a:buClr>
              <a:buNone/>
            </a:pPr>
            <a:r>
              <a:rPr lang="en-US" sz="3800" u="sng" noProof="0" dirty="0"/>
              <a:t>Rapid Diagnostic Tests </a:t>
            </a:r>
          </a:p>
          <a:p>
            <a:pPr>
              <a:spcBef>
                <a:spcPts val="0"/>
              </a:spcBef>
              <a:spcAft>
                <a:spcPts val="1800"/>
              </a:spcAft>
              <a:buClr>
                <a:schemeClr val="tx1"/>
              </a:buClr>
            </a:pPr>
            <a:r>
              <a:rPr lang="en-US" sz="3200" noProof="0" dirty="0"/>
              <a:t>Provide results and treatment in the field</a:t>
            </a:r>
          </a:p>
          <a:p>
            <a:pPr>
              <a:spcBef>
                <a:spcPts val="0"/>
              </a:spcBef>
              <a:spcAft>
                <a:spcPts val="1800"/>
              </a:spcAft>
              <a:buClr>
                <a:schemeClr val="tx1"/>
              </a:buClr>
            </a:pPr>
            <a:r>
              <a:rPr lang="en-US" sz="3200" noProof="0" dirty="0"/>
              <a:t>Detects the malaria antigen (not the malaria parasite), which remains in the blood 1 months after treatment with antimalarials</a:t>
            </a:r>
          </a:p>
          <a:p>
            <a:pPr>
              <a:spcBef>
                <a:spcPts val="0"/>
              </a:spcBef>
              <a:spcAft>
                <a:spcPts val="1800"/>
              </a:spcAft>
              <a:buClr>
                <a:schemeClr val="tx1"/>
              </a:buClr>
            </a:pPr>
            <a:r>
              <a:rPr lang="en-US" sz="3200" noProof="0" dirty="0"/>
              <a:t>Less sensitive</a:t>
            </a:r>
          </a:p>
          <a:p>
            <a:pPr>
              <a:spcBef>
                <a:spcPts val="0"/>
              </a:spcBef>
              <a:spcAft>
                <a:spcPts val="1800"/>
              </a:spcAft>
              <a:buClr>
                <a:schemeClr val="tx1"/>
              </a:buClr>
            </a:pPr>
            <a:r>
              <a:rPr lang="en-US" sz="3200" noProof="0" dirty="0"/>
              <a:t>Often results in slightly higher malaria prevalence</a:t>
            </a:r>
          </a:p>
          <a:p>
            <a:pPr>
              <a:spcBef>
                <a:spcPts val="0"/>
              </a:spcBef>
              <a:spcAft>
                <a:spcPts val="1800"/>
              </a:spcAft>
              <a:buClr>
                <a:schemeClr val="tx1"/>
              </a:buClr>
            </a:pPr>
            <a:endParaRPr lang="en-US" sz="3200" noProof="0" dirty="0"/>
          </a:p>
        </p:txBody>
      </p:sp>
      <p:sp>
        <p:nvSpPr>
          <p:cNvPr id="4" name="Content Placeholder 2"/>
          <p:cNvSpPr txBox="1">
            <a:spLocks/>
          </p:cNvSpPr>
          <p:nvPr/>
        </p:nvSpPr>
        <p:spPr>
          <a:xfrm>
            <a:off x="4931229" y="1606858"/>
            <a:ext cx="3777341" cy="52511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spcAft>
                <a:spcPts val="1800"/>
              </a:spcAft>
              <a:buClr>
                <a:schemeClr val="tx1"/>
              </a:buClr>
              <a:buFont typeface="Arial" panose="020B0604020202020204" pitchFamily="34" charset="0"/>
              <a:buNone/>
            </a:pPr>
            <a:r>
              <a:rPr lang="en-GB" sz="3200" u="sng" dirty="0"/>
              <a:t>Microscopy</a:t>
            </a:r>
          </a:p>
          <a:p>
            <a:pPr>
              <a:spcBef>
                <a:spcPts val="0"/>
              </a:spcBef>
              <a:spcAft>
                <a:spcPts val="1800"/>
              </a:spcAft>
              <a:buClr>
                <a:schemeClr val="tx1"/>
              </a:buClr>
            </a:pPr>
            <a:r>
              <a:rPr lang="en-GB" sz="2700" dirty="0"/>
              <a:t>Tested in lab</a:t>
            </a:r>
          </a:p>
          <a:p>
            <a:pPr>
              <a:spcBef>
                <a:spcPts val="0"/>
              </a:spcBef>
              <a:spcAft>
                <a:spcPts val="1800"/>
              </a:spcAft>
              <a:buClr>
                <a:schemeClr val="tx1"/>
              </a:buClr>
            </a:pPr>
            <a:r>
              <a:rPr lang="en-GB" sz="2700" dirty="0"/>
              <a:t>Detects malaria parasite</a:t>
            </a:r>
          </a:p>
          <a:p>
            <a:pPr>
              <a:spcBef>
                <a:spcPts val="0"/>
              </a:spcBef>
              <a:spcAft>
                <a:spcPts val="1800"/>
              </a:spcAft>
              <a:buClr>
                <a:schemeClr val="tx1"/>
              </a:buClr>
            </a:pPr>
            <a:r>
              <a:rPr lang="en-GB" sz="2700" dirty="0"/>
              <a:t>Highly sensitive when prepared under lab conditions, but field preparation lowers sensitivity</a:t>
            </a:r>
          </a:p>
          <a:p>
            <a:pPr>
              <a:spcBef>
                <a:spcPts val="0"/>
              </a:spcBef>
              <a:spcAft>
                <a:spcPts val="1800"/>
              </a:spcAft>
              <a:buClr>
                <a:schemeClr val="tx1"/>
              </a:buClr>
            </a:pPr>
            <a:endParaRPr lang="en-GB" sz="3200" dirty="0"/>
          </a:p>
        </p:txBody>
      </p:sp>
    </p:spTree>
    <p:extLst>
      <p:ext uri="{BB962C8B-B14F-4D97-AF65-F5344CB8AC3E}">
        <p14:creationId xmlns:p14="http://schemas.microsoft.com/office/powerpoint/2010/main" val="13216418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Malaria Prevalence by Age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507751253"/>
              </p:ext>
            </p:extLst>
          </p:nvPr>
        </p:nvGraphicFramePr>
        <p:xfrm>
          <a:off x="1" y="1749426"/>
          <a:ext cx="9144000" cy="475528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02564"/>
            <a:ext cx="9144000" cy="646331"/>
          </a:xfrm>
          <a:prstGeom prst="rect">
            <a:avLst/>
          </a:prstGeom>
          <a:noFill/>
        </p:spPr>
        <p:txBody>
          <a:bodyPr wrap="square" rtlCol="0">
            <a:spAutoFit/>
          </a:bodyPr>
          <a:lstStyle/>
          <a:p>
            <a:pPr algn="ctr"/>
            <a:r>
              <a:rPr lang="en-US" i="1" dirty="0"/>
              <a:t>Percent of children age 6-59 months who tested positive for malaria by </a:t>
            </a:r>
            <a:br>
              <a:rPr lang="en-US" i="1" dirty="0"/>
            </a:br>
            <a:r>
              <a:rPr lang="en-US" i="1" dirty="0"/>
              <a:t>rapid diagnostic test (RDT) and microscopy</a:t>
            </a:r>
          </a:p>
        </p:txBody>
      </p:sp>
      <p:sp>
        <p:nvSpPr>
          <p:cNvPr id="3" name="TextBox 2"/>
          <p:cNvSpPr txBox="1"/>
          <p:nvPr/>
        </p:nvSpPr>
        <p:spPr>
          <a:xfrm>
            <a:off x="2966604" y="6411192"/>
            <a:ext cx="3210791" cy="369332"/>
          </a:xfrm>
          <a:prstGeom prst="rect">
            <a:avLst/>
          </a:prstGeom>
          <a:noFill/>
        </p:spPr>
        <p:txBody>
          <a:bodyPr wrap="square" rtlCol="0">
            <a:spAutoFit/>
          </a:bodyPr>
          <a:lstStyle/>
          <a:p>
            <a:pPr algn="ctr"/>
            <a:r>
              <a:rPr lang="en-US" b="1" dirty="0"/>
              <a:t>Age in months</a:t>
            </a:r>
          </a:p>
        </p:txBody>
      </p:sp>
    </p:spTree>
    <p:extLst>
      <p:ext uri="{BB962C8B-B14F-4D97-AF65-F5344CB8AC3E}">
        <p14:creationId xmlns:p14="http://schemas.microsoft.com/office/powerpoint/2010/main" val="14253440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574800"/>
            <a:ext cx="4418729" cy="4152900"/>
          </a:xfrm>
        </p:spPr>
        <p:txBody>
          <a:bodyPr>
            <a:normAutofit/>
          </a:bodyPr>
          <a:lstStyle/>
          <a:p>
            <a:pPr>
              <a:buClr>
                <a:schemeClr val="tx1"/>
              </a:buClr>
            </a:pPr>
            <a:r>
              <a:rPr lang="en-US" sz="3400" b="1" noProof="0" dirty="0">
                <a:solidFill>
                  <a:schemeClr val="accent1"/>
                </a:solidFill>
              </a:rPr>
              <a:t>Malaria prevention</a:t>
            </a:r>
          </a:p>
          <a:p>
            <a:pPr>
              <a:buClr>
                <a:schemeClr val="tx1"/>
              </a:buClr>
            </a:pPr>
            <a:r>
              <a:rPr lang="en-US" sz="3400" noProof="0" dirty="0"/>
              <a:t>Case management of fever in children</a:t>
            </a:r>
          </a:p>
          <a:p>
            <a:pPr>
              <a:buClr>
                <a:schemeClr val="tx1"/>
              </a:buClr>
            </a:pPr>
            <a:r>
              <a:rPr lang="en-US" sz="3400" noProof="0" dirty="0"/>
              <a:t>Prevalence of low hemoglobin and malaria</a:t>
            </a:r>
          </a:p>
        </p:txBody>
      </p:sp>
      <p:sp>
        <p:nvSpPr>
          <p:cNvPr id="5" name="TextBox 4"/>
          <p:cNvSpPr txBox="1"/>
          <p:nvPr/>
        </p:nvSpPr>
        <p:spPr>
          <a:xfrm>
            <a:off x="4418729" y="4814254"/>
            <a:ext cx="4572000" cy="276999"/>
          </a:xfrm>
          <a:prstGeom prst="rect">
            <a:avLst/>
          </a:prstGeom>
          <a:noFill/>
        </p:spPr>
        <p:txBody>
          <a:bodyPr wrap="square" rtlCol="0">
            <a:spAutoFit/>
          </a:bodyPr>
          <a:lstStyle/>
          <a:p>
            <a:pPr algn="ctr"/>
            <a:r>
              <a:rPr lang="en-US" sz="1200" dirty="0"/>
              <a:t>© 2013 Todd </a:t>
            </a:r>
            <a:r>
              <a:rPr lang="en-US" sz="1200" dirty="0" err="1"/>
              <a:t>Shapera</a:t>
            </a:r>
            <a:r>
              <a:rPr lang="en-US" sz="1200" dirty="0"/>
              <a:t>, Courtesy of Photoshare</a:t>
            </a:r>
          </a:p>
        </p:txBody>
      </p:sp>
      <p:pic>
        <p:nvPicPr>
          <p:cNvPr id="7" name="Picture 6" descr="A picture containing object, mosquito net, floor, indoor&#10;&#10;Description automatically generated">
            <a:extLst>
              <a:ext uri="{FF2B5EF4-FFF2-40B4-BE49-F238E27FC236}">
                <a16:creationId xmlns:a16="http://schemas.microsoft.com/office/drawing/2014/main" id="{8548414F-6841-4362-AAC5-7561061EFCC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0" y="1574800"/>
            <a:ext cx="4126857" cy="3230985"/>
          </a:xfrm>
          <a:prstGeom prst="rect">
            <a:avLst/>
          </a:prstGeom>
          <a:ln>
            <a:solidFill>
              <a:schemeClr val="tx2"/>
            </a:solidFill>
          </a:ln>
        </p:spPr>
      </p:pic>
    </p:spTree>
    <p:extLst>
      <p:ext uri="{BB962C8B-B14F-4D97-AF65-F5344CB8AC3E}">
        <p14:creationId xmlns:p14="http://schemas.microsoft.com/office/powerpoint/2010/main" val="29851935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Note: Trends in Malaria Prevalence</a:t>
            </a:r>
          </a:p>
        </p:txBody>
      </p:sp>
      <p:sp>
        <p:nvSpPr>
          <p:cNvPr id="5" name="Content Placeholder 4">
            <a:extLst>
              <a:ext uri="{FF2B5EF4-FFF2-40B4-BE49-F238E27FC236}">
                <a16:creationId xmlns:a16="http://schemas.microsoft.com/office/drawing/2014/main" id="{DF1973B6-8032-4AD0-8114-BCDEEDF02673}"/>
              </a:ext>
            </a:extLst>
          </p:cNvPr>
          <p:cNvSpPr>
            <a:spLocks noGrp="1"/>
          </p:cNvSpPr>
          <p:nvPr>
            <p:ph idx="1"/>
          </p:nvPr>
        </p:nvSpPr>
        <p:spPr>
          <a:xfrm>
            <a:off x="443883" y="1244600"/>
            <a:ext cx="8256233" cy="5251142"/>
          </a:xfrm>
        </p:spPr>
        <p:txBody>
          <a:bodyPr/>
          <a:lstStyle/>
          <a:p>
            <a:r>
              <a:rPr lang="en-US" dirty="0"/>
              <a:t>The 2019-20 RDHS was conducted between November 2019 and July 2020, with more than a 2-month break between April and June 2020 due to the COVID-19 lockdown. The lockdown coincided with peak malaria transmission in the South and East provinces. The survey collected data in these two provinces in June and July, during the off-peak malaria season. </a:t>
            </a:r>
          </a:p>
          <a:p>
            <a:r>
              <a:rPr lang="en-US" dirty="0"/>
              <a:t>The malaria prevalence results presented here cannot be compared to results from previous surveys that were conducted during peak malaria season.</a:t>
            </a:r>
          </a:p>
        </p:txBody>
      </p:sp>
    </p:spTree>
    <p:extLst>
      <p:ext uri="{BB962C8B-B14F-4D97-AF65-F5344CB8AC3E}">
        <p14:creationId xmlns:p14="http://schemas.microsoft.com/office/powerpoint/2010/main" val="16002189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dirty="0"/>
              <a:t>Key Findings</a:t>
            </a:r>
          </a:p>
        </p:txBody>
      </p:sp>
      <p:sp>
        <p:nvSpPr>
          <p:cNvPr id="3" name="Content Placeholder 2"/>
          <p:cNvSpPr>
            <a:spLocks noGrp="1"/>
          </p:cNvSpPr>
          <p:nvPr>
            <p:ph idx="1"/>
          </p:nvPr>
        </p:nvSpPr>
        <p:spPr>
          <a:xfrm>
            <a:off x="443883" y="1463166"/>
            <a:ext cx="8256233" cy="5081325"/>
          </a:xfrm>
        </p:spPr>
        <p:txBody>
          <a:bodyPr>
            <a:normAutofit lnSpcReduction="10000"/>
          </a:bodyPr>
          <a:lstStyle/>
          <a:p>
            <a:pPr>
              <a:spcBef>
                <a:spcPts val="0"/>
              </a:spcBef>
              <a:spcAft>
                <a:spcPts val="1800"/>
              </a:spcAft>
              <a:buClr>
                <a:schemeClr val="tx1"/>
              </a:buClr>
            </a:pPr>
            <a:r>
              <a:rPr lang="en-US" b="1" noProof="0" dirty="0">
                <a:solidFill>
                  <a:schemeClr val="accent1"/>
                </a:solidFill>
              </a:rPr>
              <a:t>66%</a:t>
            </a:r>
            <a:r>
              <a:rPr lang="en-US" b="1" noProof="0" dirty="0">
                <a:solidFill>
                  <a:schemeClr val="accent5"/>
                </a:solidFill>
              </a:rPr>
              <a:t> </a:t>
            </a:r>
            <a:r>
              <a:rPr lang="en-US" noProof="0" dirty="0"/>
              <a:t>of households own at </a:t>
            </a:r>
            <a:r>
              <a:rPr lang="en-US" b="1" noProof="0" dirty="0">
                <a:solidFill>
                  <a:schemeClr val="accent1"/>
                </a:solidFill>
              </a:rPr>
              <a:t>least one ITN</a:t>
            </a:r>
            <a:r>
              <a:rPr lang="en-US" noProof="0" dirty="0"/>
              <a:t>, down from 84% in 2017.</a:t>
            </a:r>
          </a:p>
          <a:p>
            <a:pPr>
              <a:spcBef>
                <a:spcPts val="0"/>
              </a:spcBef>
              <a:spcAft>
                <a:spcPts val="1800"/>
              </a:spcAft>
              <a:buClr>
                <a:schemeClr val="tx1"/>
              </a:buClr>
            </a:pPr>
            <a:r>
              <a:rPr lang="en-US" b="1" noProof="0" dirty="0">
                <a:solidFill>
                  <a:schemeClr val="accent1"/>
                </a:solidFill>
              </a:rPr>
              <a:t>51% </a:t>
            </a:r>
            <a:r>
              <a:rPr lang="en-US" noProof="0" dirty="0"/>
              <a:t>of the household population has </a:t>
            </a:r>
            <a:r>
              <a:rPr lang="en-US" b="1" noProof="0" dirty="0">
                <a:solidFill>
                  <a:schemeClr val="accent1"/>
                </a:solidFill>
              </a:rPr>
              <a:t>access to an ITN</a:t>
            </a:r>
            <a:r>
              <a:rPr lang="en-US" noProof="0" dirty="0"/>
              <a:t>.</a:t>
            </a:r>
          </a:p>
          <a:p>
            <a:pPr>
              <a:spcBef>
                <a:spcPts val="0"/>
              </a:spcBef>
              <a:spcAft>
                <a:spcPts val="1800"/>
              </a:spcAft>
              <a:buClr>
                <a:schemeClr val="tx1"/>
              </a:buClr>
            </a:pPr>
            <a:r>
              <a:rPr lang="en-US" b="1" noProof="0" dirty="0">
                <a:solidFill>
                  <a:schemeClr val="accent1"/>
                </a:solidFill>
              </a:rPr>
              <a:t>48%</a:t>
            </a:r>
            <a:r>
              <a:rPr lang="en-US" b="1" noProof="0" dirty="0">
                <a:solidFill>
                  <a:schemeClr val="accent5"/>
                </a:solidFill>
              </a:rPr>
              <a:t> </a:t>
            </a:r>
            <a:r>
              <a:rPr lang="en-US" noProof="0" dirty="0"/>
              <a:t>of </a:t>
            </a:r>
            <a:r>
              <a:rPr lang="en-US" b="1" noProof="0" dirty="0">
                <a:solidFill>
                  <a:schemeClr val="accent1"/>
                </a:solidFill>
              </a:rPr>
              <a:t>household members</a:t>
            </a:r>
            <a:r>
              <a:rPr lang="en-US" noProof="0" dirty="0"/>
              <a:t>, </a:t>
            </a:r>
            <a:r>
              <a:rPr lang="en-US" b="1" noProof="0" dirty="0">
                <a:solidFill>
                  <a:schemeClr val="accent1"/>
                </a:solidFill>
              </a:rPr>
              <a:t>56%</a:t>
            </a:r>
            <a:r>
              <a:rPr lang="en-US" b="1" noProof="0" dirty="0">
                <a:solidFill>
                  <a:schemeClr val="accent5"/>
                </a:solidFill>
              </a:rPr>
              <a:t> </a:t>
            </a:r>
            <a:r>
              <a:rPr lang="en-US" noProof="0" dirty="0"/>
              <a:t>of </a:t>
            </a:r>
            <a:r>
              <a:rPr lang="en-US" b="1" noProof="0" dirty="0">
                <a:solidFill>
                  <a:schemeClr val="accent1"/>
                </a:solidFill>
              </a:rPr>
              <a:t>children under 5</a:t>
            </a:r>
            <a:r>
              <a:rPr lang="en-US" noProof="0" dirty="0"/>
              <a:t>, and </a:t>
            </a:r>
            <a:r>
              <a:rPr lang="en-US" b="1" noProof="0" dirty="0">
                <a:solidFill>
                  <a:schemeClr val="accent1"/>
                </a:solidFill>
              </a:rPr>
              <a:t>56%</a:t>
            </a:r>
            <a:r>
              <a:rPr lang="en-US" b="1" noProof="0" dirty="0">
                <a:solidFill>
                  <a:schemeClr val="accent5"/>
                </a:solidFill>
              </a:rPr>
              <a:t> </a:t>
            </a:r>
            <a:r>
              <a:rPr lang="en-US" noProof="0" dirty="0"/>
              <a:t>of </a:t>
            </a:r>
            <a:r>
              <a:rPr lang="en-US" b="1" noProof="0" dirty="0">
                <a:solidFill>
                  <a:schemeClr val="accent1"/>
                </a:solidFill>
              </a:rPr>
              <a:t>pregnant women slept under an ITN </a:t>
            </a:r>
            <a:r>
              <a:rPr lang="en-US" noProof="0" dirty="0"/>
              <a:t>the night before the survey.</a:t>
            </a:r>
          </a:p>
          <a:p>
            <a:pPr>
              <a:spcBef>
                <a:spcPts val="0"/>
              </a:spcBef>
              <a:spcAft>
                <a:spcPts val="1800"/>
              </a:spcAft>
              <a:buClr>
                <a:schemeClr val="tx1"/>
              </a:buClr>
            </a:pPr>
            <a:r>
              <a:rPr lang="en-US" b="1" dirty="0">
                <a:solidFill>
                  <a:schemeClr val="accent1"/>
                </a:solidFill>
              </a:rPr>
              <a:t>1% </a:t>
            </a:r>
            <a:r>
              <a:rPr lang="en-US" dirty="0"/>
              <a:t>of children age 6-59 months have </a:t>
            </a:r>
            <a:r>
              <a:rPr lang="en-US" b="1" dirty="0">
                <a:solidFill>
                  <a:schemeClr val="accent1"/>
                </a:solidFill>
              </a:rPr>
              <a:t>low hemoglobin</a:t>
            </a:r>
            <a:r>
              <a:rPr lang="en-US" dirty="0"/>
              <a:t>.</a:t>
            </a:r>
          </a:p>
          <a:p>
            <a:pPr>
              <a:spcBef>
                <a:spcPts val="0"/>
              </a:spcBef>
              <a:spcAft>
                <a:spcPts val="1800"/>
              </a:spcAft>
              <a:buClr>
                <a:schemeClr val="tx1"/>
              </a:buClr>
            </a:pPr>
            <a:r>
              <a:rPr lang="en-US" b="1" noProof="0" dirty="0">
                <a:solidFill>
                  <a:schemeClr val="accent1"/>
                </a:solidFill>
              </a:rPr>
              <a:t>1% </a:t>
            </a:r>
            <a:r>
              <a:rPr lang="en-US" noProof="0" dirty="0"/>
              <a:t>of children age 6-59 months </a:t>
            </a:r>
            <a:r>
              <a:rPr lang="en-US" b="1" noProof="0" dirty="0">
                <a:solidFill>
                  <a:schemeClr val="accent1"/>
                </a:solidFill>
              </a:rPr>
              <a:t>tested positive for malaria by microscopy</a:t>
            </a:r>
            <a:r>
              <a:rPr lang="en-US" noProof="0" dirty="0">
                <a:solidFill>
                  <a:schemeClr val="accent1"/>
                </a:solidFill>
              </a:rPr>
              <a:t>.</a:t>
            </a:r>
          </a:p>
        </p:txBody>
      </p:sp>
    </p:spTree>
    <p:extLst>
      <p:ext uri="{BB962C8B-B14F-4D97-AF65-F5344CB8AC3E}">
        <p14:creationId xmlns:p14="http://schemas.microsoft.com/office/powerpoint/2010/main" val="5197824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a:t>Insecticide-treated Net (ITN) Ownership</a:t>
            </a:r>
          </a:p>
        </p:txBody>
      </p:sp>
      <p:sp>
        <p:nvSpPr>
          <p:cNvPr id="8" name="TextBox 7"/>
          <p:cNvSpPr txBox="1"/>
          <p:nvPr/>
        </p:nvSpPr>
        <p:spPr>
          <a:xfrm>
            <a:off x="18256" y="960219"/>
            <a:ext cx="9144000" cy="646331"/>
          </a:xfrm>
          <a:prstGeom prst="rect">
            <a:avLst/>
          </a:prstGeom>
          <a:noFill/>
        </p:spPr>
        <p:txBody>
          <a:bodyPr wrap="square" rtlCol="0">
            <a:spAutoFit/>
          </a:bodyPr>
          <a:lstStyle/>
          <a:p>
            <a:pPr algn="ctr"/>
            <a:r>
              <a:rPr lang="en-US" i="1" dirty="0"/>
              <a:t>Percent of households with at least one ITN and </a:t>
            </a:r>
            <a:br>
              <a:rPr lang="en-US" i="1" dirty="0"/>
            </a:br>
            <a:r>
              <a:rPr lang="en-US" i="1" dirty="0"/>
              <a:t>percent of households with at least one ITN for every two people in the household</a:t>
            </a:r>
          </a:p>
        </p:txBody>
      </p:sp>
      <p:sp>
        <p:nvSpPr>
          <p:cNvPr id="5" name="TextBox 4"/>
          <p:cNvSpPr txBox="1"/>
          <p:nvPr/>
        </p:nvSpPr>
        <p:spPr>
          <a:xfrm>
            <a:off x="18256" y="6273225"/>
            <a:ext cx="9144000" cy="523220"/>
          </a:xfrm>
          <a:prstGeom prst="rect">
            <a:avLst/>
          </a:prstGeom>
          <a:noFill/>
        </p:spPr>
        <p:txBody>
          <a:bodyPr wrap="square" rtlCol="0">
            <a:spAutoFit/>
          </a:bodyPr>
          <a:lstStyle/>
          <a:p>
            <a:r>
              <a:rPr lang="en-GB" sz="1400" i="1" dirty="0"/>
              <a:t>*An insecticide-treated net (ITN) is a factory-treated net that does not require any further treatment. In the 2014-15 RDHS this was known as a long-lasting insecticidal net (LLIN)</a:t>
            </a:r>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1569113700"/>
              </p:ext>
            </p:extLst>
          </p:nvPr>
        </p:nvGraphicFramePr>
        <p:xfrm>
          <a:off x="461963" y="1606550"/>
          <a:ext cx="8256587" cy="44862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166581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ITN Ownership by Wealth</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958982989"/>
              </p:ext>
            </p:extLst>
          </p:nvPr>
        </p:nvGraphicFramePr>
        <p:xfrm>
          <a:off x="461963" y="1606551"/>
          <a:ext cx="8256587" cy="432616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056243"/>
            <a:ext cx="9144000" cy="369332"/>
          </a:xfrm>
          <a:prstGeom prst="rect">
            <a:avLst/>
          </a:prstGeom>
          <a:noFill/>
        </p:spPr>
        <p:txBody>
          <a:bodyPr wrap="square" rtlCol="0">
            <a:spAutoFit/>
          </a:bodyPr>
          <a:lstStyle/>
          <a:p>
            <a:pPr algn="ctr"/>
            <a:r>
              <a:rPr lang="en-US" i="1" dirty="0"/>
              <a:t>Percent of households with at least one ITN</a:t>
            </a:r>
          </a:p>
        </p:txBody>
      </p:sp>
      <p:sp>
        <p:nvSpPr>
          <p:cNvPr id="10" name="Right Arrow 9"/>
          <p:cNvSpPr/>
          <p:nvPr/>
        </p:nvSpPr>
        <p:spPr>
          <a:xfrm>
            <a:off x="1796143" y="6183086"/>
            <a:ext cx="5584371" cy="359228"/>
          </a:xfrm>
          <a:prstGeom prst="rightArrow">
            <a:avLst/>
          </a:prstGeom>
          <a:solidFill>
            <a:schemeClr val="accent3"/>
          </a:solidFill>
          <a:ln>
            <a:noFill/>
          </a:ln>
          <a:scene3d>
            <a:camera prst="orthographicFront"/>
            <a:lightRig rig="threePt" dir="t">
              <a:rot lat="0" lon="0" rev="1200000"/>
            </a:lightRig>
          </a:scene3d>
          <a:sp3d>
            <a:bevelT w="635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3"/>
              </a:solidFill>
            </a:endParaRPr>
          </a:p>
        </p:txBody>
      </p:sp>
      <p:sp>
        <p:nvSpPr>
          <p:cNvPr id="11" name="TextBox 10"/>
          <p:cNvSpPr txBox="1"/>
          <p:nvPr/>
        </p:nvSpPr>
        <p:spPr>
          <a:xfrm>
            <a:off x="461963" y="6039535"/>
            <a:ext cx="1418658" cy="646331"/>
          </a:xfrm>
          <a:prstGeom prst="rect">
            <a:avLst/>
          </a:prstGeom>
          <a:noFill/>
        </p:spPr>
        <p:txBody>
          <a:bodyPr wrap="square" rtlCol="0">
            <a:spAutoFit/>
          </a:bodyPr>
          <a:lstStyle/>
          <a:p>
            <a:pPr algn="ctr"/>
            <a:r>
              <a:rPr lang="en-US" dirty="0"/>
              <a:t>Poorest households</a:t>
            </a:r>
          </a:p>
        </p:txBody>
      </p:sp>
      <p:sp>
        <p:nvSpPr>
          <p:cNvPr id="13" name="TextBox 12"/>
          <p:cNvSpPr txBox="1"/>
          <p:nvPr/>
        </p:nvSpPr>
        <p:spPr>
          <a:xfrm>
            <a:off x="7380514" y="6039534"/>
            <a:ext cx="1418658" cy="646331"/>
          </a:xfrm>
          <a:prstGeom prst="rect">
            <a:avLst/>
          </a:prstGeom>
          <a:noFill/>
        </p:spPr>
        <p:txBody>
          <a:bodyPr wrap="square" rtlCol="0">
            <a:spAutoFit/>
          </a:bodyPr>
          <a:lstStyle/>
          <a:p>
            <a:pPr algn="ctr"/>
            <a:r>
              <a:rPr lang="en-US" dirty="0"/>
              <a:t>Wealthiest households</a:t>
            </a:r>
          </a:p>
        </p:txBody>
      </p:sp>
    </p:spTree>
    <p:extLst>
      <p:ext uri="{BB962C8B-B14F-4D97-AF65-F5344CB8AC3E}">
        <p14:creationId xmlns:p14="http://schemas.microsoft.com/office/powerpoint/2010/main" val="4023802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ITN Ownership by Province</a:t>
            </a:r>
          </a:p>
        </p:txBody>
      </p:sp>
      <p:sp>
        <p:nvSpPr>
          <p:cNvPr id="4" name="TextBox 3"/>
          <p:cNvSpPr txBox="1"/>
          <p:nvPr/>
        </p:nvSpPr>
        <p:spPr>
          <a:xfrm>
            <a:off x="18256" y="1056243"/>
            <a:ext cx="9144000" cy="369332"/>
          </a:xfrm>
          <a:prstGeom prst="rect">
            <a:avLst/>
          </a:prstGeom>
          <a:noFill/>
        </p:spPr>
        <p:txBody>
          <a:bodyPr wrap="square" rtlCol="0">
            <a:spAutoFit/>
          </a:bodyPr>
          <a:lstStyle/>
          <a:p>
            <a:pPr algn="ctr"/>
            <a:r>
              <a:rPr lang="en-US" i="1" dirty="0"/>
              <a:t>Percent of households with at least one ITN</a:t>
            </a:r>
          </a:p>
        </p:txBody>
      </p:sp>
      <p:grpSp>
        <p:nvGrpSpPr>
          <p:cNvPr id="6" name="Group 12">
            <a:extLst>
              <a:ext uri="{FF2B5EF4-FFF2-40B4-BE49-F238E27FC236}">
                <a16:creationId xmlns:a16="http://schemas.microsoft.com/office/drawing/2014/main" id="{E20A6220-1874-4EAD-AC64-C4AF5FA55721}"/>
              </a:ext>
            </a:extLst>
          </p:cNvPr>
          <p:cNvGrpSpPr>
            <a:grpSpLocks noChangeAspect="1"/>
          </p:cNvGrpSpPr>
          <p:nvPr/>
        </p:nvGrpSpPr>
        <p:grpSpPr bwMode="auto">
          <a:xfrm>
            <a:off x="1521226" y="1502088"/>
            <a:ext cx="5907088" cy="5162550"/>
            <a:chOff x="934" y="760"/>
            <a:chExt cx="3721" cy="3252"/>
          </a:xfrm>
        </p:grpSpPr>
        <p:sp>
          <p:nvSpPr>
            <p:cNvPr id="7" name="AutoShape 11">
              <a:extLst>
                <a:ext uri="{FF2B5EF4-FFF2-40B4-BE49-F238E27FC236}">
                  <a16:creationId xmlns:a16="http://schemas.microsoft.com/office/drawing/2014/main" id="{E2C25039-E19D-4E3E-8832-8177D1C942A5}"/>
                </a:ext>
              </a:extLst>
            </p:cNvPr>
            <p:cNvSpPr>
              <a:spLocks noChangeAspect="1" noChangeArrowheads="1" noTextEdit="1"/>
            </p:cNvSpPr>
            <p:nvPr/>
          </p:nvSpPr>
          <p:spPr bwMode="auto">
            <a:xfrm>
              <a:off x="934" y="760"/>
              <a:ext cx="3716" cy="3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Freeform 13">
              <a:extLst>
                <a:ext uri="{FF2B5EF4-FFF2-40B4-BE49-F238E27FC236}">
                  <a16:creationId xmlns:a16="http://schemas.microsoft.com/office/drawing/2014/main" id="{5279B09E-C55C-4A65-B60F-CD14FC528541}"/>
                </a:ext>
              </a:extLst>
            </p:cNvPr>
            <p:cNvSpPr>
              <a:spLocks/>
            </p:cNvSpPr>
            <p:nvPr/>
          </p:nvSpPr>
          <p:spPr bwMode="auto">
            <a:xfrm>
              <a:off x="2976" y="2093"/>
              <a:ext cx="549" cy="550"/>
            </a:xfrm>
            <a:custGeom>
              <a:avLst/>
              <a:gdLst>
                <a:gd name="T0" fmla="*/ 523 w 549"/>
                <a:gd name="T1" fmla="*/ 156 h 550"/>
                <a:gd name="T2" fmla="*/ 513 w 549"/>
                <a:gd name="T3" fmla="*/ 187 h 550"/>
                <a:gd name="T4" fmla="*/ 534 w 549"/>
                <a:gd name="T5" fmla="*/ 218 h 550"/>
                <a:gd name="T6" fmla="*/ 544 w 549"/>
                <a:gd name="T7" fmla="*/ 270 h 550"/>
                <a:gd name="T8" fmla="*/ 529 w 549"/>
                <a:gd name="T9" fmla="*/ 311 h 550"/>
                <a:gd name="T10" fmla="*/ 492 w 549"/>
                <a:gd name="T11" fmla="*/ 321 h 550"/>
                <a:gd name="T12" fmla="*/ 466 w 549"/>
                <a:gd name="T13" fmla="*/ 347 h 550"/>
                <a:gd name="T14" fmla="*/ 466 w 549"/>
                <a:gd name="T15" fmla="*/ 394 h 550"/>
                <a:gd name="T16" fmla="*/ 461 w 549"/>
                <a:gd name="T17" fmla="*/ 441 h 550"/>
                <a:gd name="T18" fmla="*/ 456 w 549"/>
                <a:gd name="T19" fmla="*/ 493 h 550"/>
                <a:gd name="T20" fmla="*/ 430 w 549"/>
                <a:gd name="T21" fmla="*/ 545 h 550"/>
                <a:gd name="T22" fmla="*/ 415 w 549"/>
                <a:gd name="T23" fmla="*/ 524 h 550"/>
                <a:gd name="T24" fmla="*/ 394 w 549"/>
                <a:gd name="T25" fmla="*/ 508 h 550"/>
                <a:gd name="T26" fmla="*/ 383 w 549"/>
                <a:gd name="T27" fmla="*/ 477 h 550"/>
                <a:gd name="T28" fmla="*/ 358 w 549"/>
                <a:gd name="T29" fmla="*/ 456 h 550"/>
                <a:gd name="T30" fmla="*/ 337 w 549"/>
                <a:gd name="T31" fmla="*/ 462 h 550"/>
                <a:gd name="T32" fmla="*/ 306 w 549"/>
                <a:gd name="T33" fmla="*/ 477 h 550"/>
                <a:gd name="T34" fmla="*/ 285 w 549"/>
                <a:gd name="T35" fmla="*/ 493 h 550"/>
                <a:gd name="T36" fmla="*/ 269 w 549"/>
                <a:gd name="T37" fmla="*/ 508 h 550"/>
                <a:gd name="T38" fmla="*/ 238 w 549"/>
                <a:gd name="T39" fmla="*/ 513 h 550"/>
                <a:gd name="T40" fmla="*/ 212 w 549"/>
                <a:gd name="T41" fmla="*/ 519 h 550"/>
                <a:gd name="T42" fmla="*/ 187 w 549"/>
                <a:gd name="T43" fmla="*/ 529 h 550"/>
                <a:gd name="T44" fmla="*/ 176 w 549"/>
                <a:gd name="T45" fmla="*/ 524 h 550"/>
                <a:gd name="T46" fmla="*/ 150 w 549"/>
                <a:gd name="T47" fmla="*/ 524 h 550"/>
                <a:gd name="T48" fmla="*/ 140 w 549"/>
                <a:gd name="T49" fmla="*/ 508 h 550"/>
                <a:gd name="T50" fmla="*/ 114 w 549"/>
                <a:gd name="T51" fmla="*/ 513 h 550"/>
                <a:gd name="T52" fmla="*/ 98 w 549"/>
                <a:gd name="T53" fmla="*/ 524 h 550"/>
                <a:gd name="T54" fmla="*/ 67 w 549"/>
                <a:gd name="T55" fmla="*/ 534 h 550"/>
                <a:gd name="T56" fmla="*/ 47 w 549"/>
                <a:gd name="T57" fmla="*/ 524 h 550"/>
                <a:gd name="T58" fmla="*/ 26 w 549"/>
                <a:gd name="T59" fmla="*/ 519 h 550"/>
                <a:gd name="T60" fmla="*/ 10 w 549"/>
                <a:gd name="T61" fmla="*/ 503 h 550"/>
                <a:gd name="T62" fmla="*/ 16 w 549"/>
                <a:gd name="T63" fmla="*/ 482 h 550"/>
                <a:gd name="T64" fmla="*/ 31 w 549"/>
                <a:gd name="T65" fmla="*/ 462 h 550"/>
                <a:gd name="T66" fmla="*/ 57 w 549"/>
                <a:gd name="T67" fmla="*/ 456 h 550"/>
                <a:gd name="T68" fmla="*/ 62 w 549"/>
                <a:gd name="T69" fmla="*/ 436 h 550"/>
                <a:gd name="T70" fmla="*/ 52 w 549"/>
                <a:gd name="T71" fmla="*/ 420 h 550"/>
                <a:gd name="T72" fmla="*/ 31 w 549"/>
                <a:gd name="T73" fmla="*/ 394 h 550"/>
                <a:gd name="T74" fmla="*/ 36 w 549"/>
                <a:gd name="T75" fmla="*/ 379 h 550"/>
                <a:gd name="T76" fmla="*/ 36 w 549"/>
                <a:gd name="T77" fmla="*/ 353 h 550"/>
                <a:gd name="T78" fmla="*/ 47 w 549"/>
                <a:gd name="T79" fmla="*/ 342 h 550"/>
                <a:gd name="T80" fmla="*/ 41 w 549"/>
                <a:gd name="T81" fmla="*/ 321 h 550"/>
                <a:gd name="T82" fmla="*/ 26 w 549"/>
                <a:gd name="T83" fmla="*/ 296 h 550"/>
                <a:gd name="T84" fmla="*/ 16 w 549"/>
                <a:gd name="T85" fmla="*/ 275 h 550"/>
                <a:gd name="T86" fmla="*/ 16 w 549"/>
                <a:gd name="T87" fmla="*/ 254 h 550"/>
                <a:gd name="T88" fmla="*/ 26 w 549"/>
                <a:gd name="T89" fmla="*/ 233 h 550"/>
                <a:gd name="T90" fmla="*/ 0 w 549"/>
                <a:gd name="T91" fmla="*/ 192 h 550"/>
                <a:gd name="T92" fmla="*/ 21 w 549"/>
                <a:gd name="T93" fmla="*/ 161 h 550"/>
                <a:gd name="T94" fmla="*/ 31 w 549"/>
                <a:gd name="T95" fmla="*/ 124 h 550"/>
                <a:gd name="T96" fmla="*/ 73 w 549"/>
                <a:gd name="T97" fmla="*/ 114 h 550"/>
                <a:gd name="T98" fmla="*/ 93 w 549"/>
                <a:gd name="T99" fmla="*/ 145 h 550"/>
                <a:gd name="T100" fmla="*/ 119 w 549"/>
                <a:gd name="T101" fmla="*/ 140 h 550"/>
                <a:gd name="T102" fmla="*/ 145 w 549"/>
                <a:gd name="T103" fmla="*/ 109 h 550"/>
                <a:gd name="T104" fmla="*/ 176 w 549"/>
                <a:gd name="T105" fmla="*/ 88 h 550"/>
                <a:gd name="T106" fmla="*/ 218 w 549"/>
                <a:gd name="T107" fmla="*/ 73 h 550"/>
                <a:gd name="T108" fmla="*/ 249 w 549"/>
                <a:gd name="T109" fmla="*/ 78 h 550"/>
                <a:gd name="T110" fmla="*/ 275 w 549"/>
                <a:gd name="T111" fmla="*/ 52 h 550"/>
                <a:gd name="T112" fmla="*/ 285 w 549"/>
                <a:gd name="T113" fmla="*/ 0 h 550"/>
                <a:gd name="T114" fmla="*/ 316 w 549"/>
                <a:gd name="T115" fmla="*/ 26 h 550"/>
                <a:gd name="T116" fmla="*/ 358 w 549"/>
                <a:gd name="T117" fmla="*/ 36 h 550"/>
                <a:gd name="T118" fmla="*/ 389 w 549"/>
                <a:gd name="T119" fmla="*/ 67 h 550"/>
                <a:gd name="T120" fmla="*/ 420 w 549"/>
                <a:gd name="T121" fmla="*/ 98 h 550"/>
                <a:gd name="T122" fmla="*/ 461 w 549"/>
                <a:gd name="T123" fmla="*/ 119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9" h="550">
                  <a:moveTo>
                    <a:pt x="492" y="124"/>
                  </a:moveTo>
                  <a:lnTo>
                    <a:pt x="492" y="124"/>
                  </a:lnTo>
                  <a:lnTo>
                    <a:pt x="497" y="124"/>
                  </a:lnTo>
                  <a:lnTo>
                    <a:pt x="497" y="130"/>
                  </a:lnTo>
                  <a:lnTo>
                    <a:pt x="497" y="130"/>
                  </a:lnTo>
                  <a:lnTo>
                    <a:pt x="497" y="130"/>
                  </a:lnTo>
                  <a:lnTo>
                    <a:pt x="497" y="135"/>
                  </a:lnTo>
                  <a:lnTo>
                    <a:pt x="497" y="135"/>
                  </a:lnTo>
                  <a:lnTo>
                    <a:pt x="497" y="135"/>
                  </a:lnTo>
                  <a:lnTo>
                    <a:pt x="497" y="140"/>
                  </a:lnTo>
                  <a:lnTo>
                    <a:pt x="497" y="140"/>
                  </a:lnTo>
                  <a:lnTo>
                    <a:pt x="497" y="140"/>
                  </a:lnTo>
                  <a:lnTo>
                    <a:pt x="492" y="140"/>
                  </a:lnTo>
                  <a:lnTo>
                    <a:pt x="492" y="140"/>
                  </a:lnTo>
                  <a:lnTo>
                    <a:pt x="497" y="140"/>
                  </a:lnTo>
                  <a:lnTo>
                    <a:pt x="497" y="140"/>
                  </a:lnTo>
                  <a:lnTo>
                    <a:pt x="497" y="140"/>
                  </a:lnTo>
                  <a:lnTo>
                    <a:pt x="503" y="140"/>
                  </a:lnTo>
                  <a:lnTo>
                    <a:pt x="503" y="145"/>
                  </a:lnTo>
                  <a:lnTo>
                    <a:pt x="503" y="145"/>
                  </a:lnTo>
                  <a:lnTo>
                    <a:pt x="503" y="145"/>
                  </a:lnTo>
                  <a:lnTo>
                    <a:pt x="508" y="145"/>
                  </a:lnTo>
                  <a:lnTo>
                    <a:pt x="508" y="145"/>
                  </a:lnTo>
                  <a:lnTo>
                    <a:pt x="508" y="150"/>
                  </a:lnTo>
                  <a:lnTo>
                    <a:pt x="513" y="150"/>
                  </a:lnTo>
                  <a:lnTo>
                    <a:pt x="513" y="150"/>
                  </a:lnTo>
                  <a:lnTo>
                    <a:pt x="518" y="150"/>
                  </a:lnTo>
                  <a:lnTo>
                    <a:pt x="518" y="150"/>
                  </a:lnTo>
                  <a:lnTo>
                    <a:pt x="518" y="150"/>
                  </a:lnTo>
                  <a:lnTo>
                    <a:pt x="518" y="150"/>
                  </a:lnTo>
                  <a:lnTo>
                    <a:pt x="523" y="156"/>
                  </a:lnTo>
                  <a:lnTo>
                    <a:pt x="523" y="156"/>
                  </a:lnTo>
                  <a:lnTo>
                    <a:pt x="523" y="156"/>
                  </a:lnTo>
                  <a:lnTo>
                    <a:pt x="523" y="156"/>
                  </a:lnTo>
                  <a:lnTo>
                    <a:pt x="523" y="156"/>
                  </a:lnTo>
                  <a:lnTo>
                    <a:pt x="523" y="156"/>
                  </a:lnTo>
                  <a:lnTo>
                    <a:pt x="523" y="156"/>
                  </a:lnTo>
                  <a:lnTo>
                    <a:pt x="523" y="161"/>
                  </a:lnTo>
                  <a:lnTo>
                    <a:pt x="523" y="161"/>
                  </a:lnTo>
                  <a:lnTo>
                    <a:pt x="523" y="161"/>
                  </a:lnTo>
                  <a:lnTo>
                    <a:pt x="518" y="161"/>
                  </a:lnTo>
                  <a:lnTo>
                    <a:pt x="518" y="161"/>
                  </a:lnTo>
                  <a:lnTo>
                    <a:pt x="518" y="161"/>
                  </a:lnTo>
                  <a:lnTo>
                    <a:pt x="518" y="166"/>
                  </a:lnTo>
                  <a:lnTo>
                    <a:pt x="518" y="166"/>
                  </a:lnTo>
                  <a:lnTo>
                    <a:pt x="518" y="166"/>
                  </a:lnTo>
                  <a:lnTo>
                    <a:pt x="518" y="171"/>
                  </a:lnTo>
                  <a:lnTo>
                    <a:pt x="518" y="171"/>
                  </a:lnTo>
                  <a:lnTo>
                    <a:pt x="518" y="171"/>
                  </a:lnTo>
                  <a:lnTo>
                    <a:pt x="518" y="171"/>
                  </a:lnTo>
                  <a:lnTo>
                    <a:pt x="513" y="171"/>
                  </a:lnTo>
                  <a:lnTo>
                    <a:pt x="513" y="176"/>
                  </a:lnTo>
                  <a:lnTo>
                    <a:pt x="513" y="176"/>
                  </a:lnTo>
                  <a:lnTo>
                    <a:pt x="513" y="176"/>
                  </a:lnTo>
                  <a:lnTo>
                    <a:pt x="513" y="176"/>
                  </a:lnTo>
                  <a:lnTo>
                    <a:pt x="513" y="181"/>
                  </a:lnTo>
                  <a:lnTo>
                    <a:pt x="513" y="181"/>
                  </a:lnTo>
                  <a:lnTo>
                    <a:pt x="513" y="181"/>
                  </a:lnTo>
                  <a:lnTo>
                    <a:pt x="513" y="187"/>
                  </a:lnTo>
                  <a:lnTo>
                    <a:pt x="513" y="187"/>
                  </a:lnTo>
                  <a:lnTo>
                    <a:pt x="513" y="187"/>
                  </a:lnTo>
                  <a:lnTo>
                    <a:pt x="513" y="187"/>
                  </a:lnTo>
                  <a:lnTo>
                    <a:pt x="513" y="187"/>
                  </a:lnTo>
                  <a:lnTo>
                    <a:pt x="513" y="192"/>
                  </a:lnTo>
                  <a:lnTo>
                    <a:pt x="513" y="192"/>
                  </a:lnTo>
                  <a:lnTo>
                    <a:pt x="513" y="192"/>
                  </a:lnTo>
                  <a:lnTo>
                    <a:pt x="513" y="197"/>
                  </a:lnTo>
                  <a:lnTo>
                    <a:pt x="513" y="197"/>
                  </a:lnTo>
                  <a:lnTo>
                    <a:pt x="513" y="197"/>
                  </a:lnTo>
                  <a:lnTo>
                    <a:pt x="513" y="202"/>
                  </a:lnTo>
                  <a:lnTo>
                    <a:pt x="513" y="202"/>
                  </a:lnTo>
                  <a:lnTo>
                    <a:pt x="513" y="202"/>
                  </a:lnTo>
                  <a:lnTo>
                    <a:pt x="513" y="202"/>
                  </a:lnTo>
                  <a:lnTo>
                    <a:pt x="513" y="207"/>
                  </a:lnTo>
                  <a:lnTo>
                    <a:pt x="513" y="207"/>
                  </a:lnTo>
                  <a:lnTo>
                    <a:pt x="513" y="207"/>
                  </a:lnTo>
                  <a:lnTo>
                    <a:pt x="513" y="213"/>
                  </a:lnTo>
                  <a:lnTo>
                    <a:pt x="513" y="213"/>
                  </a:lnTo>
                  <a:lnTo>
                    <a:pt x="513" y="213"/>
                  </a:lnTo>
                  <a:lnTo>
                    <a:pt x="513" y="213"/>
                  </a:lnTo>
                  <a:lnTo>
                    <a:pt x="518" y="213"/>
                  </a:lnTo>
                  <a:lnTo>
                    <a:pt x="518" y="213"/>
                  </a:lnTo>
                  <a:lnTo>
                    <a:pt x="518" y="213"/>
                  </a:lnTo>
                  <a:lnTo>
                    <a:pt x="518" y="213"/>
                  </a:lnTo>
                  <a:lnTo>
                    <a:pt x="523" y="213"/>
                  </a:lnTo>
                  <a:lnTo>
                    <a:pt x="523" y="213"/>
                  </a:lnTo>
                  <a:lnTo>
                    <a:pt x="523" y="213"/>
                  </a:lnTo>
                  <a:lnTo>
                    <a:pt x="529" y="213"/>
                  </a:lnTo>
                  <a:lnTo>
                    <a:pt x="529" y="213"/>
                  </a:lnTo>
                  <a:lnTo>
                    <a:pt x="529" y="218"/>
                  </a:lnTo>
                  <a:lnTo>
                    <a:pt x="534" y="218"/>
                  </a:lnTo>
                  <a:lnTo>
                    <a:pt x="534" y="218"/>
                  </a:lnTo>
                  <a:lnTo>
                    <a:pt x="534" y="218"/>
                  </a:lnTo>
                  <a:lnTo>
                    <a:pt x="534" y="218"/>
                  </a:lnTo>
                  <a:lnTo>
                    <a:pt x="539" y="223"/>
                  </a:lnTo>
                  <a:lnTo>
                    <a:pt x="539" y="223"/>
                  </a:lnTo>
                  <a:lnTo>
                    <a:pt x="539" y="223"/>
                  </a:lnTo>
                  <a:lnTo>
                    <a:pt x="539" y="223"/>
                  </a:lnTo>
                  <a:lnTo>
                    <a:pt x="539" y="223"/>
                  </a:lnTo>
                  <a:lnTo>
                    <a:pt x="534" y="228"/>
                  </a:lnTo>
                  <a:lnTo>
                    <a:pt x="534" y="228"/>
                  </a:lnTo>
                  <a:lnTo>
                    <a:pt x="534" y="228"/>
                  </a:lnTo>
                  <a:lnTo>
                    <a:pt x="534" y="233"/>
                  </a:lnTo>
                  <a:lnTo>
                    <a:pt x="534" y="238"/>
                  </a:lnTo>
                  <a:lnTo>
                    <a:pt x="534" y="238"/>
                  </a:lnTo>
                  <a:lnTo>
                    <a:pt x="534" y="238"/>
                  </a:lnTo>
                  <a:lnTo>
                    <a:pt x="534" y="238"/>
                  </a:lnTo>
                  <a:lnTo>
                    <a:pt x="539" y="244"/>
                  </a:lnTo>
                  <a:lnTo>
                    <a:pt x="539" y="244"/>
                  </a:lnTo>
                  <a:lnTo>
                    <a:pt x="539" y="244"/>
                  </a:lnTo>
                  <a:lnTo>
                    <a:pt x="539" y="244"/>
                  </a:lnTo>
                  <a:lnTo>
                    <a:pt x="539" y="249"/>
                  </a:lnTo>
                  <a:lnTo>
                    <a:pt x="539" y="249"/>
                  </a:lnTo>
                  <a:lnTo>
                    <a:pt x="539" y="254"/>
                  </a:lnTo>
                  <a:lnTo>
                    <a:pt x="539" y="254"/>
                  </a:lnTo>
                  <a:lnTo>
                    <a:pt x="539" y="254"/>
                  </a:lnTo>
                  <a:lnTo>
                    <a:pt x="544" y="254"/>
                  </a:lnTo>
                  <a:lnTo>
                    <a:pt x="544" y="259"/>
                  </a:lnTo>
                  <a:lnTo>
                    <a:pt x="544" y="259"/>
                  </a:lnTo>
                  <a:lnTo>
                    <a:pt x="544" y="259"/>
                  </a:lnTo>
                  <a:lnTo>
                    <a:pt x="544" y="264"/>
                  </a:lnTo>
                  <a:lnTo>
                    <a:pt x="544" y="264"/>
                  </a:lnTo>
                  <a:lnTo>
                    <a:pt x="544" y="264"/>
                  </a:lnTo>
                  <a:lnTo>
                    <a:pt x="544" y="270"/>
                  </a:lnTo>
                  <a:lnTo>
                    <a:pt x="544" y="270"/>
                  </a:lnTo>
                  <a:lnTo>
                    <a:pt x="549" y="270"/>
                  </a:lnTo>
                  <a:lnTo>
                    <a:pt x="549" y="270"/>
                  </a:lnTo>
                  <a:lnTo>
                    <a:pt x="549" y="270"/>
                  </a:lnTo>
                  <a:lnTo>
                    <a:pt x="549" y="275"/>
                  </a:lnTo>
                  <a:lnTo>
                    <a:pt x="549" y="275"/>
                  </a:lnTo>
                  <a:lnTo>
                    <a:pt x="549" y="275"/>
                  </a:lnTo>
                  <a:lnTo>
                    <a:pt x="549" y="280"/>
                  </a:lnTo>
                  <a:lnTo>
                    <a:pt x="549" y="280"/>
                  </a:lnTo>
                  <a:lnTo>
                    <a:pt x="549" y="280"/>
                  </a:lnTo>
                  <a:lnTo>
                    <a:pt x="549" y="285"/>
                  </a:lnTo>
                  <a:lnTo>
                    <a:pt x="549" y="285"/>
                  </a:lnTo>
                  <a:lnTo>
                    <a:pt x="549" y="285"/>
                  </a:lnTo>
                  <a:lnTo>
                    <a:pt x="549" y="285"/>
                  </a:lnTo>
                  <a:lnTo>
                    <a:pt x="544" y="290"/>
                  </a:lnTo>
                  <a:lnTo>
                    <a:pt x="544" y="290"/>
                  </a:lnTo>
                  <a:lnTo>
                    <a:pt x="544" y="290"/>
                  </a:lnTo>
                  <a:lnTo>
                    <a:pt x="544" y="290"/>
                  </a:lnTo>
                  <a:lnTo>
                    <a:pt x="539" y="296"/>
                  </a:lnTo>
                  <a:lnTo>
                    <a:pt x="539" y="296"/>
                  </a:lnTo>
                  <a:lnTo>
                    <a:pt x="539" y="296"/>
                  </a:lnTo>
                  <a:lnTo>
                    <a:pt x="539" y="301"/>
                  </a:lnTo>
                  <a:lnTo>
                    <a:pt x="539" y="301"/>
                  </a:lnTo>
                  <a:lnTo>
                    <a:pt x="534" y="301"/>
                  </a:lnTo>
                  <a:lnTo>
                    <a:pt x="534" y="306"/>
                  </a:lnTo>
                  <a:lnTo>
                    <a:pt x="534" y="306"/>
                  </a:lnTo>
                  <a:lnTo>
                    <a:pt x="534" y="306"/>
                  </a:lnTo>
                  <a:lnTo>
                    <a:pt x="534" y="306"/>
                  </a:lnTo>
                  <a:lnTo>
                    <a:pt x="534" y="306"/>
                  </a:lnTo>
                  <a:lnTo>
                    <a:pt x="529" y="306"/>
                  </a:lnTo>
                  <a:lnTo>
                    <a:pt x="529" y="311"/>
                  </a:lnTo>
                  <a:lnTo>
                    <a:pt x="529" y="311"/>
                  </a:lnTo>
                  <a:lnTo>
                    <a:pt x="529" y="311"/>
                  </a:lnTo>
                  <a:lnTo>
                    <a:pt x="529" y="316"/>
                  </a:lnTo>
                  <a:lnTo>
                    <a:pt x="529" y="316"/>
                  </a:lnTo>
                  <a:lnTo>
                    <a:pt x="529" y="316"/>
                  </a:lnTo>
                  <a:lnTo>
                    <a:pt x="523" y="316"/>
                  </a:lnTo>
                  <a:lnTo>
                    <a:pt x="523" y="321"/>
                  </a:lnTo>
                  <a:lnTo>
                    <a:pt x="523" y="321"/>
                  </a:lnTo>
                  <a:lnTo>
                    <a:pt x="523" y="316"/>
                  </a:lnTo>
                  <a:lnTo>
                    <a:pt x="523" y="316"/>
                  </a:lnTo>
                  <a:lnTo>
                    <a:pt x="518" y="316"/>
                  </a:lnTo>
                  <a:lnTo>
                    <a:pt x="518" y="316"/>
                  </a:lnTo>
                  <a:lnTo>
                    <a:pt x="518" y="316"/>
                  </a:lnTo>
                  <a:lnTo>
                    <a:pt x="518" y="316"/>
                  </a:lnTo>
                  <a:lnTo>
                    <a:pt x="513" y="316"/>
                  </a:lnTo>
                  <a:lnTo>
                    <a:pt x="513" y="316"/>
                  </a:lnTo>
                  <a:lnTo>
                    <a:pt x="513" y="316"/>
                  </a:lnTo>
                  <a:lnTo>
                    <a:pt x="508" y="316"/>
                  </a:lnTo>
                  <a:lnTo>
                    <a:pt x="508" y="316"/>
                  </a:lnTo>
                  <a:lnTo>
                    <a:pt x="508" y="316"/>
                  </a:lnTo>
                  <a:lnTo>
                    <a:pt x="508" y="316"/>
                  </a:lnTo>
                  <a:lnTo>
                    <a:pt x="503" y="316"/>
                  </a:lnTo>
                  <a:lnTo>
                    <a:pt x="503" y="316"/>
                  </a:lnTo>
                  <a:lnTo>
                    <a:pt x="503" y="316"/>
                  </a:lnTo>
                  <a:lnTo>
                    <a:pt x="503" y="316"/>
                  </a:lnTo>
                  <a:lnTo>
                    <a:pt x="503" y="316"/>
                  </a:lnTo>
                  <a:lnTo>
                    <a:pt x="503" y="316"/>
                  </a:lnTo>
                  <a:lnTo>
                    <a:pt x="497" y="316"/>
                  </a:lnTo>
                  <a:lnTo>
                    <a:pt x="497" y="316"/>
                  </a:lnTo>
                  <a:lnTo>
                    <a:pt x="497" y="316"/>
                  </a:lnTo>
                  <a:lnTo>
                    <a:pt x="492" y="321"/>
                  </a:lnTo>
                  <a:lnTo>
                    <a:pt x="492" y="321"/>
                  </a:lnTo>
                  <a:lnTo>
                    <a:pt x="492" y="321"/>
                  </a:lnTo>
                  <a:lnTo>
                    <a:pt x="487" y="321"/>
                  </a:lnTo>
                  <a:lnTo>
                    <a:pt x="487" y="321"/>
                  </a:lnTo>
                  <a:lnTo>
                    <a:pt x="487" y="321"/>
                  </a:lnTo>
                  <a:lnTo>
                    <a:pt x="487" y="321"/>
                  </a:lnTo>
                  <a:lnTo>
                    <a:pt x="482" y="321"/>
                  </a:lnTo>
                  <a:lnTo>
                    <a:pt x="482" y="321"/>
                  </a:lnTo>
                  <a:lnTo>
                    <a:pt x="482" y="327"/>
                  </a:lnTo>
                  <a:lnTo>
                    <a:pt x="482" y="327"/>
                  </a:lnTo>
                  <a:lnTo>
                    <a:pt x="477" y="327"/>
                  </a:lnTo>
                  <a:lnTo>
                    <a:pt x="477" y="327"/>
                  </a:lnTo>
                  <a:lnTo>
                    <a:pt x="477" y="327"/>
                  </a:lnTo>
                  <a:lnTo>
                    <a:pt x="477" y="327"/>
                  </a:lnTo>
                  <a:lnTo>
                    <a:pt x="472" y="327"/>
                  </a:lnTo>
                  <a:lnTo>
                    <a:pt x="472" y="332"/>
                  </a:lnTo>
                  <a:lnTo>
                    <a:pt x="472" y="332"/>
                  </a:lnTo>
                  <a:lnTo>
                    <a:pt x="472" y="332"/>
                  </a:lnTo>
                  <a:lnTo>
                    <a:pt x="472" y="332"/>
                  </a:lnTo>
                  <a:lnTo>
                    <a:pt x="466" y="332"/>
                  </a:lnTo>
                  <a:lnTo>
                    <a:pt x="466" y="337"/>
                  </a:lnTo>
                  <a:lnTo>
                    <a:pt x="466" y="337"/>
                  </a:lnTo>
                  <a:lnTo>
                    <a:pt x="466" y="337"/>
                  </a:lnTo>
                  <a:lnTo>
                    <a:pt x="466" y="337"/>
                  </a:lnTo>
                  <a:lnTo>
                    <a:pt x="466" y="342"/>
                  </a:lnTo>
                  <a:lnTo>
                    <a:pt x="466" y="342"/>
                  </a:lnTo>
                  <a:lnTo>
                    <a:pt x="466" y="342"/>
                  </a:lnTo>
                  <a:lnTo>
                    <a:pt x="466" y="342"/>
                  </a:lnTo>
                  <a:lnTo>
                    <a:pt x="466" y="347"/>
                  </a:lnTo>
                  <a:lnTo>
                    <a:pt x="466" y="347"/>
                  </a:lnTo>
                  <a:lnTo>
                    <a:pt x="466" y="347"/>
                  </a:lnTo>
                  <a:lnTo>
                    <a:pt x="466" y="353"/>
                  </a:lnTo>
                  <a:lnTo>
                    <a:pt x="466" y="353"/>
                  </a:lnTo>
                  <a:lnTo>
                    <a:pt x="466" y="353"/>
                  </a:lnTo>
                  <a:lnTo>
                    <a:pt x="466" y="353"/>
                  </a:lnTo>
                  <a:lnTo>
                    <a:pt x="466" y="358"/>
                  </a:lnTo>
                  <a:lnTo>
                    <a:pt x="466" y="358"/>
                  </a:lnTo>
                  <a:lnTo>
                    <a:pt x="466" y="358"/>
                  </a:lnTo>
                  <a:lnTo>
                    <a:pt x="466" y="363"/>
                  </a:lnTo>
                  <a:lnTo>
                    <a:pt x="466" y="363"/>
                  </a:lnTo>
                  <a:lnTo>
                    <a:pt x="466" y="363"/>
                  </a:lnTo>
                  <a:lnTo>
                    <a:pt x="466" y="363"/>
                  </a:lnTo>
                  <a:lnTo>
                    <a:pt x="466" y="368"/>
                  </a:lnTo>
                  <a:lnTo>
                    <a:pt x="472" y="368"/>
                  </a:lnTo>
                  <a:lnTo>
                    <a:pt x="472" y="368"/>
                  </a:lnTo>
                  <a:lnTo>
                    <a:pt x="472" y="368"/>
                  </a:lnTo>
                  <a:lnTo>
                    <a:pt x="472" y="368"/>
                  </a:lnTo>
                  <a:lnTo>
                    <a:pt x="472" y="368"/>
                  </a:lnTo>
                  <a:lnTo>
                    <a:pt x="472" y="373"/>
                  </a:lnTo>
                  <a:lnTo>
                    <a:pt x="472" y="373"/>
                  </a:lnTo>
                  <a:lnTo>
                    <a:pt x="472" y="373"/>
                  </a:lnTo>
                  <a:lnTo>
                    <a:pt x="472" y="373"/>
                  </a:lnTo>
                  <a:lnTo>
                    <a:pt x="472" y="379"/>
                  </a:lnTo>
                  <a:lnTo>
                    <a:pt x="472" y="379"/>
                  </a:lnTo>
                  <a:lnTo>
                    <a:pt x="472" y="379"/>
                  </a:lnTo>
                  <a:lnTo>
                    <a:pt x="472" y="384"/>
                  </a:lnTo>
                  <a:lnTo>
                    <a:pt x="472" y="384"/>
                  </a:lnTo>
                  <a:lnTo>
                    <a:pt x="472" y="384"/>
                  </a:lnTo>
                  <a:lnTo>
                    <a:pt x="472" y="389"/>
                  </a:lnTo>
                  <a:lnTo>
                    <a:pt x="472" y="389"/>
                  </a:lnTo>
                  <a:lnTo>
                    <a:pt x="466" y="394"/>
                  </a:lnTo>
                  <a:lnTo>
                    <a:pt x="466" y="394"/>
                  </a:lnTo>
                  <a:lnTo>
                    <a:pt x="466" y="394"/>
                  </a:lnTo>
                  <a:lnTo>
                    <a:pt x="466" y="399"/>
                  </a:lnTo>
                  <a:lnTo>
                    <a:pt x="466" y="399"/>
                  </a:lnTo>
                  <a:lnTo>
                    <a:pt x="466" y="399"/>
                  </a:lnTo>
                  <a:lnTo>
                    <a:pt x="466" y="404"/>
                  </a:lnTo>
                  <a:lnTo>
                    <a:pt x="466" y="404"/>
                  </a:lnTo>
                  <a:lnTo>
                    <a:pt x="466" y="404"/>
                  </a:lnTo>
                  <a:lnTo>
                    <a:pt x="466" y="404"/>
                  </a:lnTo>
                  <a:lnTo>
                    <a:pt x="466" y="410"/>
                  </a:lnTo>
                  <a:lnTo>
                    <a:pt x="466" y="410"/>
                  </a:lnTo>
                  <a:lnTo>
                    <a:pt x="466" y="410"/>
                  </a:lnTo>
                  <a:lnTo>
                    <a:pt x="466" y="415"/>
                  </a:lnTo>
                  <a:lnTo>
                    <a:pt x="466" y="415"/>
                  </a:lnTo>
                  <a:lnTo>
                    <a:pt x="461" y="415"/>
                  </a:lnTo>
                  <a:lnTo>
                    <a:pt x="461" y="420"/>
                  </a:lnTo>
                  <a:lnTo>
                    <a:pt x="461" y="420"/>
                  </a:lnTo>
                  <a:lnTo>
                    <a:pt x="461" y="420"/>
                  </a:lnTo>
                  <a:lnTo>
                    <a:pt x="461" y="420"/>
                  </a:lnTo>
                  <a:lnTo>
                    <a:pt x="461" y="425"/>
                  </a:lnTo>
                  <a:lnTo>
                    <a:pt x="461" y="425"/>
                  </a:lnTo>
                  <a:lnTo>
                    <a:pt x="461" y="425"/>
                  </a:lnTo>
                  <a:lnTo>
                    <a:pt x="461" y="430"/>
                  </a:lnTo>
                  <a:lnTo>
                    <a:pt x="461" y="430"/>
                  </a:lnTo>
                  <a:lnTo>
                    <a:pt x="461" y="430"/>
                  </a:lnTo>
                  <a:lnTo>
                    <a:pt x="461" y="436"/>
                  </a:lnTo>
                  <a:lnTo>
                    <a:pt x="461" y="436"/>
                  </a:lnTo>
                  <a:lnTo>
                    <a:pt x="461" y="436"/>
                  </a:lnTo>
                  <a:lnTo>
                    <a:pt x="461" y="441"/>
                  </a:lnTo>
                  <a:lnTo>
                    <a:pt x="461" y="441"/>
                  </a:lnTo>
                  <a:lnTo>
                    <a:pt x="461" y="441"/>
                  </a:lnTo>
                  <a:lnTo>
                    <a:pt x="461" y="441"/>
                  </a:lnTo>
                  <a:lnTo>
                    <a:pt x="461" y="446"/>
                  </a:lnTo>
                  <a:lnTo>
                    <a:pt x="461" y="446"/>
                  </a:lnTo>
                  <a:lnTo>
                    <a:pt x="461" y="446"/>
                  </a:lnTo>
                  <a:lnTo>
                    <a:pt x="461" y="451"/>
                  </a:lnTo>
                  <a:lnTo>
                    <a:pt x="461" y="451"/>
                  </a:lnTo>
                  <a:lnTo>
                    <a:pt x="461" y="451"/>
                  </a:lnTo>
                  <a:lnTo>
                    <a:pt x="461" y="451"/>
                  </a:lnTo>
                  <a:lnTo>
                    <a:pt x="461" y="451"/>
                  </a:lnTo>
                  <a:lnTo>
                    <a:pt x="461" y="456"/>
                  </a:lnTo>
                  <a:lnTo>
                    <a:pt x="461" y="456"/>
                  </a:lnTo>
                  <a:lnTo>
                    <a:pt x="461" y="456"/>
                  </a:lnTo>
                  <a:lnTo>
                    <a:pt x="461" y="462"/>
                  </a:lnTo>
                  <a:lnTo>
                    <a:pt x="461" y="462"/>
                  </a:lnTo>
                  <a:lnTo>
                    <a:pt x="461" y="462"/>
                  </a:lnTo>
                  <a:lnTo>
                    <a:pt x="461" y="467"/>
                  </a:lnTo>
                  <a:lnTo>
                    <a:pt x="461" y="467"/>
                  </a:lnTo>
                  <a:lnTo>
                    <a:pt x="461" y="467"/>
                  </a:lnTo>
                  <a:lnTo>
                    <a:pt x="461" y="472"/>
                  </a:lnTo>
                  <a:lnTo>
                    <a:pt x="461" y="472"/>
                  </a:lnTo>
                  <a:lnTo>
                    <a:pt x="461" y="472"/>
                  </a:lnTo>
                  <a:lnTo>
                    <a:pt x="461" y="477"/>
                  </a:lnTo>
                  <a:lnTo>
                    <a:pt x="461" y="477"/>
                  </a:lnTo>
                  <a:lnTo>
                    <a:pt x="461" y="477"/>
                  </a:lnTo>
                  <a:lnTo>
                    <a:pt x="461" y="482"/>
                  </a:lnTo>
                  <a:lnTo>
                    <a:pt x="461" y="482"/>
                  </a:lnTo>
                  <a:lnTo>
                    <a:pt x="456" y="482"/>
                  </a:lnTo>
                  <a:lnTo>
                    <a:pt x="456" y="487"/>
                  </a:lnTo>
                  <a:lnTo>
                    <a:pt x="456" y="487"/>
                  </a:lnTo>
                  <a:lnTo>
                    <a:pt x="456" y="487"/>
                  </a:lnTo>
                  <a:lnTo>
                    <a:pt x="456" y="493"/>
                  </a:lnTo>
                  <a:lnTo>
                    <a:pt x="456" y="493"/>
                  </a:lnTo>
                  <a:lnTo>
                    <a:pt x="456" y="493"/>
                  </a:lnTo>
                  <a:lnTo>
                    <a:pt x="456" y="498"/>
                  </a:lnTo>
                  <a:lnTo>
                    <a:pt x="456" y="498"/>
                  </a:lnTo>
                  <a:lnTo>
                    <a:pt x="456" y="498"/>
                  </a:lnTo>
                  <a:lnTo>
                    <a:pt x="451" y="503"/>
                  </a:lnTo>
                  <a:lnTo>
                    <a:pt x="451" y="503"/>
                  </a:lnTo>
                  <a:lnTo>
                    <a:pt x="451" y="503"/>
                  </a:lnTo>
                  <a:lnTo>
                    <a:pt x="451" y="503"/>
                  </a:lnTo>
                  <a:lnTo>
                    <a:pt x="451" y="503"/>
                  </a:lnTo>
                  <a:lnTo>
                    <a:pt x="451" y="508"/>
                  </a:lnTo>
                  <a:lnTo>
                    <a:pt x="451" y="508"/>
                  </a:lnTo>
                  <a:lnTo>
                    <a:pt x="451" y="508"/>
                  </a:lnTo>
                  <a:lnTo>
                    <a:pt x="446" y="513"/>
                  </a:lnTo>
                  <a:lnTo>
                    <a:pt x="446" y="513"/>
                  </a:lnTo>
                  <a:lnTo>
                    <a:pt x="446" y="513"/>
                  </a:lnTo>
                  <a:lnTo>
                    <a:pt x="440" y="519"/>
                  </a:lnTo>
                  <a:lnTo>
                    <a:pt x="440" y="519"/>
                  </a:lnTo>
                  <a:lnTo>
                    <a:pt x="440" y="519"/>
                  </a:lnTo>
                  <a:lnTo>
                    <a:pt x="440" y="519"/>
                  </a:lnTo>
                  <a:lnTo>
                    <a:pt x="435" y="524"/>
                  </a:lnTo>
                  <a:lnTo>
                    <a:pt x="435" y="524"/>
                  </a:lnTo>
                  <a:lnTo>
                    <a:pt x="435" y="524"/>
                  </a:lnTo>
                  <a:lnTo>
                    <a:pt x="435" y="529"/>
                  </a:lnTo>
                  <a:lnTo>
                    <a:pt x="435" y="534"/>
                  </a:lnTo>
                  <a:lnTo>
                    <a:pt x="435" y="534"/>
                  </a:lnTo>
                  <a:lnTo>
                    <a:pt x="435" y="534"/>
                  </a:lnTo>
                  <a:lnTo>
                    <a:pt x="435" y="539"/>
                  </a:lnTo>
                  <a:lnTo>
                    <a:pt x="435" y="539"/>
                  </a:lnTo>
                  <a:lnTo>
                    <a:pt x="435" y="539"/>
                  </a:lnTo>
                  <a:lnTo>
                    <a:pt x="430" y="539"/>
                  </a:lnTo>
                  <a:lnTo>
                    <a:pt x="430" y="545"/>
                  </a:lnTo>
                  <a:lnTo>
                    <a:pt x="430" y="545"/>
                  </a:lnTo>
                  <a:lnTo>
                    <a:pt x="430" y="545"/>
                  </a:lnTo>
                  <a:lnTo>
                    <a:pt x="425" y="545"/>
                  </a:lnTo>
                  <a:lnTo>
                    <a:pt x="425" y="545"/>
                  </a:lnTo>
                  <a:lnTo>
                    <a:pt x="425" y="545"/>
                  </a:lnTo>
                  <a:lnTo>
                    <a:pt x="425" y="545"/>
                  </a:lnTo>
                  <a:lnTo>
                    <a:pt x="425" y="550"/>
                  </a:lnTo>
                  <a:lnTo>
                    <a:pt x="425" y="550"/>
                  </a:lnTo>
                  <a:lnTo>
                    <a:pt x="420" y="550"/>
                  </a:lnTo>
                  <a:lnTo>
                    <a:pt x="420" y="550"/>
                  </a:lnTo>
                  <a:lnTo>
                    <a:pt x="420" y="550"/>
                  </a:lnTo>
                  <a:lnTo>
                    <a:pt x="420" y="545"/>
                  </a:lnTo>
                  <a:lnTo>
                    <a:pt x="420" y="545"/>
                  </a:lnTo>
                  <a:lnTo>
                    <a:pt x="420" y="545"/>
                  </a:lnTo>
                  <a:lnTo>
                    <a:pt x="420" y="539"/>
                  </a:lnTo>
                  <a:lnTo>
                    <a:pt x="420" y="539"/>
                  </a:lnTo>
                  <a:lnTo>
                    <a:pt x="415" y="539"/>
                  </a:lnTo>
                  <a:lnTo>
                    <a:pt x="415" y="539"/>
                  </a:lnTo>
                  <a:lnTo>
                    <a:pt x="415" y="539"/>
                  </a:lnTo>
                  <a:lnTo>
                    <a:pt x="415" y="534"/>
                  </a:lnTo>
                  <a:lnTo>
                    <a:pt x="415" y="534"/>
                  </a:lnTo>
                  <a:lnTo>
                    <a:pt x="415" y="534"/>
                  </a:lnTo>
                  <a:lnTo>
                    <a:pt x="415" y="534"/>
                  </a:lnTo>
                  <a:lnTo>
                    <a:pt x="420" y="529"/>
                  </a:lnTo>
                  <a:lnTo>
                    <a:pt x="420" y="529"/>
                  </a:lnTo>
                  <a:lnTo>
                    <a:pt x="420" y="529"/>
                  </a:lnTo>
                  <a:lnTo>
                    <a:pt x="415" y="529"/>
                  </a:lnTo>
                  <a:lnTo>
                    <a:pt x="415" y="529"/>
                  </a:lnTo>
                  <a:lnTo>
                    <a:pt x="415" y="529"/>
                  </a:lnTo>
                  <a:lnTo>
                    <a:pt x="415" y="529"/>
                  </a:lnTo>
                  <a:lnTo>
                    <a:pt x="415" y="524"/>
                  </a:lnTo>
                  <a:lnTo>
                    <a:pt x="415" y="524"/>
                  </a:lnTo>
                  <a:lnTo>
                    <a:pt x="415" y="524"/>
                  </a:lnTo>
                  <a:lnTo>
                    <a:pt x="409" y="524"/>
                  </a:lnTo>
                  <a:lnTo>
                    <a:pt x="409" y="524"/>
                  </a:lnTo>
                  <a:lnTo>
                    <a:pt x="409" y="524"/>
                  </a:lnTo>
                  <a:lnTo>
                    <a:pt x="409" y="524"/>
                  </a:lnTo>
                  <a:lnTo>
                    <a:pt x="404" y="524"/>
                  </a:lnTo>
                  <a:lnTo>
                    <a:pt x="404" y="524"/>
                  </a:lnTo>
                  <a:lnTo>
                    <a:pt x="404" y="519"/>
                  </a:lnTo>
                  <a:lnTo>
                    <a:pt x="409" y="519"/>
                  </a:lnTo>
                  <a:lnTo>
                    <a:pt x="404" y="519"/>
                  </a:lnTo>
                  <a:lnTo>
                    <a:pt x="404" y="519"/>
                  </a:lnTo>
                  <a:lnTo>
                    <a:pt x="404" y="519"/>
                  </a:lnTo>
                  <a:lnTo>
                    <a:pt x="404" y="519"/>
                  </a:lnTo>
                  <a:lnTo>
                    <a:pt x="404" y="513"/>
                  </a:lnTo>
                  <a:lnTo>
                    <a:pt x="404" y="513"/>
                  </a:lnTo>
                  <a:lnTo>
                    <a:pt x="404" y="513"/>
                  </a:lnTo>
                  <a:lnTo>
                    <a:pt x="404" y="513"/>
                  </a:lnTo>
                  <a:lnTo>
                    <a:pt x="404" y="508"/>
                  </a:lnTo>
                  <a:lnTo>
                    <a:pt x="404" y="508"/>
                  </a:lnTo>
                  <a:lnTo>
                    <a:pt x="399" y="513"/>
                  </a:lnTo>
                  <a:lnTo>
                    <a:pt x="399" y="513"/>
                  </a:lnTo>
                  <a:lnTo>
                    <a:pt x="399" y="513"/>
                  </a:lnTo>
                  <a:lnTo>
                    <a:pt x="399" y="519"/>
                  </a:lnTo>
                  <a:lnTo>
                    <a:pt x="399" y="519"/>
                  </a:lnTo>
                  <a:lnTo>
                    <a:pt x="394" y="519"/>
                  </a:lnTo>
                  <a:lnTo>
                    <a:pt x="394" y="519"/>
                  </a:lnTo>
                  <a:lnTo>
                    <a:pt x="394" y="513"/>
                  </a:lnTo>
                  <a:lnTo>
                    <a:pt x="394" y="513"/>
                  </a:lnTo>
                  <a:lnTo>
                    <a:pt x="394" y="513"/>
                  </a:lnTo>
                  <a:lnTo>
                    <a:pt x="394" y="508"/>
                  </a:lnTo>
                  <a:lnTo>
                    <a:pt x="389" y="508"/>
                  </a:lnTo>
                  <a:lnTo>
                    <a:pt x="389" y="508"/>
                  </a:lnTo>
                  <a:lnTo>
                    <a:pt x="389" y="508"/>
                  </a:lnTo>
                  <a:lnTo>
                    <a:pt x="389" y="503"/>
                  </a:lnTo>
                  <a:lnTo>
                    <a:pt x="389" y="503"/>
                  </a:lnTo>
                  <a:lnTo>
                    <a:pt x="394" y="503"/>
                  </a:lnTo>
                  <a:lnTo>
                    <a:pt x="394" y="503"/>
                  </a:lnTo>
                  <a:lnTo>
                    <a:pt x="394" y="503"/>
                  </a:lnTo>
                  <a:lnTo>
                    <a:pt x="394" y="503"/>
                  </a:lnTo>
                  <a:lnTo>
                    <a:pt x="389" y="503"/>
                  </a:lnTo>
                  <a:lnTo>
                    <a:pt x="389" y="498"/>
                  </a:lnTo>
                  <a:lnTo>
                    <a:pt x="389" y="498"/>
                  </a:lnTo>
                  <a:lnTo>
                    <a:pt x="389" y="498"/>
                  </a:lnTo>
                  <a:lnTo>
                    <a:pt x="389" y="493"/>
                  </a:lnTo>
                  <a:lnTo>
                    <a:pt x="389" y="493"/>
                  </a:lnTo>
                  <a:lnTo>
                    <a:pt x="389" y="493"/>
                  </a:lnTo>
                  <a:lnTo>
                    <a:pt x="389" y="487"/>
                  </a:lnTo>
                  <a:lnTo>
                    <a:pt x="389" y="487"/>
                  </a:lnTo>
                  <a:lnTo>
                    <a:pt x="389" y="487"/>
                  </a:lnTo>
                  <a:lnTo>
                    <a:pt x="383" y="487"/>
                  </a:lnTo>
                  <a:lnTo>
                    <a:pt x="383" y="487"/>
                  </a:lnTo>
                  <a:lnTo>
                    <a:pt x="383" y="482"/>
                  </a:lnTo>
                  <a:lnTo>
                    <a:pt x="383" y="482"/>
                  </a:lnTo>
                  <a:lnTo>
                    <a:pt x="383" y="482"/>
                  </a:lnTo>
                  <a:lnTo>
                    <a:pt x="389" y="482"/>
                  </a:lnTo>
                  <a:lnTo>
                    <a:pt x="383" y="482"/>
                  </a:lnTo>
                  <a:lnTo>
                    <a:pt x="383" y="482"/>
                  </a:lnTo>
                  <a:lnTo>
                    <a:pt x="383" y="482"/>
                  </a:lnTo>
                  <a:lnTo>
                    <a:pt x="383" y="477"/>
                  </a:lnTo>
                  <a:lnTo>
                    <a:pt x="383" y="477"/>
                  </a:lnTo>
                  <a:lnTo>
                    <a:pt x="383" y="477"/>
                  </a:lnTo>
                  <a:lnTo>
                    <a:pt x="378" y="477"/>
                  </a:lnTo>
                  <a:lnTo>
                    <a:pt x="378" y="477"/>
                  </a:lnTo>
                  <a:lnTo>
                    <a:pt x="378" y="472"/>
                  </a:lnTo>
                  <a:lnTo>
                    <a:pt x="378" y="477"/>
                  </a:lnTo>
                  <a:lnTo>
                    <a:pt x="373" y="477"/>
                  </a:lnTo>
                  <a:lnTo>
                    <a:pt x="373" y="472"/>
                  </a:lnTo>
                  <a:lnTo>
                    <a:pt x="373" y="472"/>
                  </a:lnTo>
                  <a:lnTo>
                    <a:pt x="373" y="472"/>
                  </a:lnTo>
                  <a:lnTo>
                    <a:pt x="373" y="467"/>
                  </a:lnTo>
                  <a:lnTo>
                    <a:pt x="373" y="467"/>
                  </a:lnTo>
                  <a:lnTo>
                    <a:pt x="368" y="467"/>
                  </a:lnTo>
                  <a:lnTo>
                    <a:pt x="368" y="467"/>
                  </a:lnTo>
                  <a:lnTo>
                    <a:pt x="368" y="467"/>
                  </a:lnTo>
                  <a:lnTo>
                    <a:pt x="368" y="467"/>
                  </a:lnTo>
                  <a:lnTo>
                    <a:pt x="368" y="467"/>
                  </a:lnTo>
                  <a:lnTo>
                    <a:pt x="368" y="472"/>
                  </a:lnTo>
                  <a:lnTo>
                    <a:pt x="368" y="472"/>
                  </a:lnTo>
                  <a:lnTo>
                    <a:pt x="363" y="472"/>
                  </a:lnTo>
                  <a:lnTo>
                    <a:pt x="363" y="467"/>
                  </a:lnTo>
                  <a:lnTo>
                    <a:pt x="363" y="467"/>
                  </a:lnTo>
                  <a:lnTo>
                    <a:pt x="363" y="467"/>
                  </a:lnTo>
                  <a:lnTo>
                    <a:pt x="358" y="467"/>
                  </a:lnTo>
                  <a:lnTo>
                    <a:pt x="358" y="467"/>
                  </a:lnTo>
                  <a:lnTo>
                    <a:pt x="363" y="467"/>
                  </a:lnTo>
                  <a:lnTo>
                    <a:pt x="363" y="467"/>
                  </a:lnTo>
                  <a:lnTo>
                    <a:pt x="363" y="467"/>
                  </a:lnTo>
                  <a:lnTo>
                    <a:pt x="358" y="467"/>
                  </a:lnTo>
                  <a:lnTo>
                    <a:pt x="358" y="462"/>
                  </a:lnTo>
                  <a:lnTo>
                    <a:pt x="358" y="462"/>
                  </a:lnTo>
                  <a:lnTo>
                    <a:pt x="358" y="462"/>
                  </a:lnTo>
                  <a:lnTo>
                    <a:pt x="358" y="456"/>
                  </a:lnTo>
                  <a:lnTo>
                    <a:pt x="358" y="456"/>
                  </a:lnTo>
                  <a:lnTo>
                    <a:pt x="358" y="456"/>
                  </a:lnTo>
                  <a:lnTo>
                    <a:pt x="352" y="456"/>
                  </a:lnTo>
                  <a:lnTo>
                    <a:pt x="352" y="462"/>
                  </a:lnTo>
                  <a:lnTo>
                    <a:pt x="358" y="462"/>
                  </a:lnTo>
                  <a:lnTo>
                    <a:pt x="352" y="462"/>
                  </a:lnTo>
                  <a:lnTo>
                    <a:pt x="352" y="462"/>
                  </a:lnTo>
                  <a:lnTo>
                    <a:pt x="352" y="462"/>
                  </a:lnTo>
                  <a:lnTo>
                    <a:pt x="352" y="462"/>
                  </a:lnTo>
                  <a:lnTo>
                    <a:pt x="352" y="462"/>
                  </a:lnTo>
                  <a:lnTo>
                    <a:pt x="352" y="462"/>
                  </a:lnTo>
                  <a:lnTo>
                    <a:pt x="347" y="462"/>
                  </a:lnTo>
                  <a:lnTo>
                    <a:pt x="347" y="462"/>
                  </a:lnTo>
                  <a:lnTo>
                    <a:pt x="347" y="462"/>
                  </a:lnTo>
                  <a:lnTo>
                    <a:pt x="347" y="462"/>
                  </a:lnTo>
                  <a:lnTo>
                    <a:pt x="347" y="467"/>
                  </a:lnTo>
                  <a:lnTo>
                    <a:pt x="342" y="467"/>
                  </a:lnTo>
                  <a:lnTo>
                    <a:pt x="342" y="467"/>
                  </a:lnTo>
                  <a:lnTo>
                    <a:pt x="342" y="467"/>
                  </a:lnTo>
                  <a:lnTo>
                    <a:pt x="342" y="462"/>
                  </a:lnTo>
                  <a:lnTo>
                    <a:pt x="337" y="462"/>
                  </a:lnTo>
                  <a:lnTo>
                    <a:pt x="337" y="462"/>
                  </a:lnTo>
                  <a:lnTo>
                    <a:pt x="342" y="456"/>
                  </a:lnTo>
                  <a:lnTo>
                    <a:pt x="337" y="456"/>
                  </a:lnTo>
                  <a:lnTo>
                    <a:pt x="337" y="456"/>
                  </a:lnTo>
                  <a:lnTo>
                    <a:pt x="337" y="456"/>
                  </a:lnTo>
                  <a:lnTo>
                    <a:pt x="337" y="456"/>
                  </a:lnTo>
                  <a:lnTo>
                    <a:pt x="337" y="462"/>
                  </a:lnTo>
                  <a:lnTo>
                    <a:pt x="337" y="462"/>
                  </a:lnTo>
                  <a:lnTo>
                    <a:pt x="337" y="462"/>
                  </a:lnTo>
                  <a:lnTo>
                    <a:pt x="337" y="462"/>
                  </a:lnTo>
                  <a:lnTo>
                    <a:pt x="337" y="462"/>
                  </a:lnTo>
                  <a:lnTo>
                    <a:pt x="332" y="462"/>
                  </a:lnTo>
                  <a:lnTo>
                    <a:pt x="332" y="462"/>
                  </a:lnTo>
                  <a:lnTo>
                    <a:pt x="332" y="462"/>
                  </a:lnTo>
                  <a:lnTo>
                    <a:pt x="332" y="462"/>
                  </a:lnTo>
                  <a:lnTo>
                    <a:pt x="332" y="462"/>
                  </a:lnTo>
                  <a:lnTo>
                    <a:pt x="332" y="467"/>
                  </a:lnTo>
                  <a:lnTo>
                    <a:pt x="332" y="467"/>
                  </a:lnTo>
                  <a:lnTo>
                    <a:pt x="332" y="467"/>
                  </a:lnTo>
                  <a:lnTo>
                    <a:pt x="332" y="467"/>
                  </a:lnTo>
                  <a:lnTo>
                    <a:pt x="326" y="467"/>
                  </a:lnTo>
                  <a:lnTo>
                    <a:pt x="326" y="467"/>
                  </a:lnTo>
                  <a:lnTo>
                    <a:pt x="326" y="467"/>
                  </a:lnTo>
                  <a:lnTo>
                    <a:pt x="321" y="467"/>
                  </a:lnTo>
                  <a:lnTo>
                    <a:pt x="321" y="467"/>
                  </a:lnTo>
                  <a:lnTo>
                    <a:pt x="321" y="467"/>
                  </a:lnTo>
                  <a:lnTo>
                    <a:pt x="316" y="467"/>
                  </a:lnTo>
                  <a:lnTo>
                    <a:pt x="316" y="467"/>
                  </a:lnTo>
                  <a:lnTo>
                    <a:pt x="316" y="472"/>
                  </a:lnTo>
                  <a:lnTo>
                    <a:pt x="316" y="472"/>
                  </a:lnTo>
                  <a:lnTo>
                    <a:pt x="316" y="472"/>
                  </a:lnTo>
                  <a:lnTo>
                    <a:pt x="316" y="472"/>
                  </a:lnTo>
                  <a:lnTo>
                    <a:pt x="311" y="477"/>
                  </a:lnTo>
                  <a:lnTo>
                    <a:pt x="311" y="477"/>
                  </a:lnTo>
                  <a:lnTo>
                    <a:pt x="311" y="477"/>
                  </a:lnTo>
                  <a:lnTo>
                    <a:pt x="311" y="477"/>
                  </a:lnTo>
                  <a:lnTo>
                    <a:pt x="311" y="477"/>
                  </a:lnTo>
                  <a:lnTo>
                    <a:pt x="311" y="477"/>
                  </a:lnTo>
                  <a:lnTo>
                    <a:pt x="306" y="477"/>
                  </a:lnTo>
                  <a:lnTo>
                    <a:pt x="306" y="477"/>
                  </a:lnTo>
                  <a:lnTo>
                    <a:pt x="306" y="477"/>
                  </a:lnTo>
                  <a:lnTo>
                    <a:pt x="301" y="477"/>
                  </a:lnTo>
                  <a:lnTo>
                    <a:pt x="301" y="477"/>
                  </a:lnTo>
                  <a:lnTo>
                    <a:pt x="301" y="477"/>
                  </a:lnTo>
                  <a:lnTo>
                    <a:pt x="301" y="477"/>
                  </a:lnTo>
                  <a:lnTo>
                    <a:pt x="301" y="477"/>
                  </a:lnTo>
                  <a:lnTo>
                    <a:pt x="301" y="472"/>
                  </a:lnTo>
                  <a:lnTo>
                    <a:pt x="301" y="477"/>
                  </a:lnTo>
                  <a:lnTo>
                    <a:pt x="301" y="477"/>
                  </a:lnTo>
                  <a:lnTo>
                    <a:pt x="295" y="477"/>
                  </a:lnTo>
                  <a:lnTo>
                    <a:pt x="295" y="477"/>
                  </a:lnTo>
                  <a:lnTo>
                    <a:pt x="295" y="477"/>
                  </a:lnTo>
                  <a:lnTo>
                    <a:pt x="295" y="477"/>
                  </a:lnTo>
                  <a:lnTo>
                    <a:pt x="290" y="477"/>
                  </a:lnTo>
                  <a:lnTo>
                    <a:pt x="290" y="477"/>
                  </a:lnTo>
                  <a:lnTo>
                    <a:pt x="290" y="477"/>
                  </a:lnTo>
                  <a:lnTo>
                    <a:pt x="290" y="482"/>
                  </a:lnTo>
                  <a:lnTo>
                    <a:pt x="295" y="482"/>
                  </a:lnTo>
                  <a:lnTo>
                    <a:pt x="295" y="482"/>
                  </a:lnTo>
                  <a:lnTo>
                    <a:pt x="290" y="482"/>
                  </a:lnTo>
                  <a:lnTo>
                    <a:pt x="290" y="482"/>
                  </a:lnTo>
                  <a:lnTo>
                    <a:pt x="290" y="482"/>
                  </a:lnTo>
                  <a:lnTo>
                    <a:pt x="290" y="482"/>
                  </a:lnTo>
                  <a:lnTo>
                    <a:pt x="285" y="482"/>
                  </a:lnTo>
                  <a:lnTo>
                    <a:pt x="285" y="482"/>
                  </a:lnTo>
                  <a:lnTo>
                    <a:pt x="285" y="482"/>
                  </a:lnTo>
                  <a:lnTo>
                    <a:pt x="290" y="482"/>
                  </a:lnTo>
                  <a:lnTo>
                    <a:pt x="290" y="487"/>
                  </a:lnTo>
                  <a:lnTo>
                    <a:pt x="290" y="487"/>
                  </a:lnTo>
                  <a:lnTo>
                    <a:pt x="290" y="487"/>
                  </a:lnTo>
                  <a:lnTo>
                    <a:pt x="290" y="487"/>
                  </a:lnTo>
                  <a:lnTo>
                    <a:pt x="285" y="493"/>
                  </a:lnTo>
                  <a:lnTo>
                    <a:pt x="285" y="487"/>
                  </a:lnTo>
                  <a:lnTo>
                    <a:pt x="285" y="487"/>
                  </a:lnTo>
                  <a:lnTo>
                    <a:pt x="285" y="487"/>
                  </a:lnTo>
                  <a:lnTo>
                    <a:pt x="285" y="482"/>
                  </a:lnTo>
                  <a:lnTo>
                    <a:pt x="285" y="482"/>
                  </a:lnTo>
                  <a:lnTo>
                    <a:pt x="285" y="482"/>
                  </a:lnTo>
                  <a:lnTo>
                    <a:pt x="280" y="487"/>
                  </a:lnTo>
                  <a:lnTo>
                    <a:pt x="280" y="487"/>
                  </a:lnTo>
                  <a:lnTo>
                    <a:pt x="280" y="487"/>
                  </a:lnTo>
                  <a:lnTo>
                    <a:pt x="280" y="487"/>
                  </a:lnTo>
                  <a:lnTo>
                    <a:pt x="280" y="493"/>
                  </a:lnTo>
                  <a:lnTo>
                    <a:pt x="275" y="493"/>
                  </a:lnTo>
                  <a:lnTo>
                    <a:pt x="275" y="493"/>
                  </a:lnTo>
                  <a:lnTo>
                    <a:pt x="280" y="493"/>
                  </a:lnTo>
                  <a:lnTo>
                    <a:pt x="280" y="498"/>
                  </a:lnTo>
                  <a:lnTo>
                    <a:pt x="275" y="498"/>
                  </a:lnTo>
                  <a:lnTo>
                    <a:pt x="275" y="498"/>
                  </a:lnTo>
                  <a:lnTo>
                    <a:pt x="275" y="503"/>
                  </a:lnTo>
                  <a:lnTo>
                    <a:pt x="275" y="503"/>
                  </a:lnTo>
                  <a:lnTo>
                    <a:pt x="275" y="498"/>
                  </a:lnTo>
                  <a:lnTo>
                    <a:pt x="269" y="498"/>
                  </a:lnTo>
                  <a:lnTo>
                    <a:pt x="269" y="498"/>
                  </a:lnTo>
                  <a:lnTo>
                    <a:pt x="269" y="498"/>
                  </a:lnTo>
                  <a:lnTo>
                    <a:pt x="269" y="498"/>
                  </a:lnTo>
                  <a:lnTo>
                    <a:pt x="264" y="498"/>
                  </a:lnTo>
                  <a:lnTo>
                    <a:pt x="264" y="503"/>
                  </a:lnTo>
                  <a:lnTo>
                    <a:pt x="269" y="503"/>
                  </a:lnTo>
                  <a:lnTo>
                    <a:pt x="269" y="503"/>
                  </a:lnTo>
                  <a:lnTo>
                    <a:pt x="269" y="503"/>
                  </a:lnTo>
                  <a:lnTo>
                    <a:pt x="269" y="503"/>
                  </a:lnTo>
                  <a:lnTo>
                    <a:pt x="269" y="508"/>
                  </a:lnTo>
                  <a:lnTo>
                    <a:pt x="269" y="508"/>
                  </a:lnTo>
                  <a:lnTo>
                    <a:pt x="264" y="508"/>
                  </a:lnTo>
                  <a:lnTo>
                    <a:pt x="264" y="508"/>
                  </a:lnTo>
                  <a:lnTo>
                    <a:pt x="264" y="508"/>
                  </a:lnTo>
                  <a:lnTo>
                    <a:pt x="259" y="508"/>
                  </a:lnTo>
                  <a:lnTo>
                    <a:pt x="259" y="508"/>
                  </a:lnTo>
                  <a:lnTo>
                    <a:pt x="259" y="513"/>
                  </a:lnTo>
                  <a:lnTo>
                    <a:pt x="259" y="513"/>
                  </a:lnTo>
                  <a:lnTo>
                    <a:pt x="259" y="513"/>
                  </a:lnTo>
                  <a:lnTo>
                    <a:pt x="254" y="513"/>
                  </a:lnTo>
                  <a:lnTo>
                    <a:pt x="254" y="508"/>
                  </a:lnTo>
                  <a:lnTo>
                    <a:pt x="259" y="508"/>
                  </a:lnTo>
                  <a:lnTo>
                    <a:pt x="259" y="508"/>
                  </a:lnTo>
                  <a:lnTo>
                    <a:pt x="259" y="503"/>
                  </a:lnTo>
                  <a:lnTo>
                    <a:pt x="254" y="503"/>
                  </a:lnTo>
                  <a:lnTo>
                    <a:pt x="254" y="508"/>
                  </a:lnTo>
                  <a:lnTo>
                    <a:pt x="254" y="508"/>
                  </a:lnTo>
                  <a:lnTo>
                    <a:pt x="254" y="508"/>
                  </a:lnTo>
                  <a:lnTo>
                    <a:pt x="254" y="513"/>
                  </a:lnTo>
                  <a:lnTo>
                    <a:pt x="249" y="513"/>
                  </a:lnTo>
                  <a:lnTo>
                    <a:pt x="249" y="513"/>
                  </a:lnTo>
                  <a:lnTo>
                    <a:pt x="249" y="513"/>
                  </a:lnTo>
                  <a:lnTo>
                    <a:pt x="249" y="513"/>
                  </a:lnTo>
                  <a:lnTo>
                    <a:pt x="244" y="513"/>
                  </a:lnTo>
                  <a:lnTo>
                    <a:pt x="244" y="513"/>
                  </a:lnTo>
                  <a:lnTo>
                    <a:pt x="244" y="513"/>
                  </a:lnTo>
                  <a:lnTo>
                    <a:pt x="244" y="508"/>
                  </a:lnTo>
                  <a:lnTo>
                    <a:pt x="244" y="508"/>
                  </a:lnTo>
                  <a:lnTo>
                    <a:pt x="244" y="508"/>
                  </a:lnTo>
                  <a:lnTo>
                    <a:pt x="238" y="508"/>
                  </a:lnTo>
                  <a:lnTo>
                    <a:pt x="238" y="513"/>
                  </a:lnTo>
                  <a:lnTo>
                    <a:pt x="238" y="513"/>
                  </a:lnTo>
                  <a:lnTo>
                    <a:pt x="238" y="508"/>
                  </a:lnTo>
                  <a:lnTo>
                    <a:pt x="233" y="508"/>
                  </a:lnTo>
                  <a:lnTo>
                    <a:pt x="233" y="508"/>
                  </a:lnTo>
                  <a:lnTo>
                    <a:pt x="233" y="508"/>
                  </a:lnTo>
                  <a:lnTo>
                    <a:pt x="233" y="513"/>
                  </a:lnTo>
                  <a:lnTo>
                    <a:pt x="233" y="513"/>
                  </a:lnTo>
                  <a:lnTo>
                    <a:pt x="233" y="513"/>
                  </a:lnTo>
                  <a:lnTo>
                    <a:pt x="233" y="508"/>
                  </a:lnTo>
                  <a:lnTo>
                    <a:pt x="233" y="508"/>
                  </a:lnTo>
                  <a:lnTo>
                    <a:pt x="233" y="508"/>
                  </a:lnTo>
                  <a:lnTo>
                    <a:pt x="228" y="508"/>
                  </a:lnTo>
                  <a:lnTo>
                    <a:pt x="228" y="508"/>
                  </a:lnTo>
                  <a:lnTo>
                    <a:pt x="228" y="508"/>
                  </a:lnTo>
                  <a:lnTo>
                    <a:pt x="228" y="508"/>
                  </a:lnTo>
                  <a:lnTo>
                    <a:pt x="228" y="508"/>
                  </a:lnTo>
                  <a:lnTo>
                    <a:pt x="223" y="508"/>
                  </a:lnTo>
                  <a:lnTo>
                    <a:pt x="223" y="508"/>
                  </a:lnTo>
                  <a:lnTo>
                    <a:pt x="223" y="508"/>
                  </a:lnTo>
                  <a:lnTo>
                    <a:pt x="223" y="513"/>
                  </a:lnTo>
                  <a:lnTo>
                    <a:pt x="218" y="519"/>
                  </a:lnTo>
                  <a:lnTo>
                    <a:pt x="218" y="519"/>
                  </a:lnTo>
                  <a:lnTo>
                    <a:pt x="218" y="519"/>
                  </a:lnTo>
                  <a:lnTo>
                    <a:pt x="218" y="519"/>
                  </a:lnTo>
                  <a:lnTo>
                    <a:pt x="218" y="524"/>
                  </a:lnTo>
                  <a:lnTo>
                    <a:pt x="218" y="519"/>
                  </a:lnTo>
                  <a:lnTo>
                    <a:pt x="218" y="519"/>
                  </a:lnTo>
                  <a:lnTo>
                    <a:pt x="218" y="519"/>
                  </a:lnTo>
                  <a:lnTo>
                    <a:pt x="218" y="519"/>
                  </a:lnTo>
                  <a:lnTo>
                    <a:pt x="212" y="519"/>
                  </a:lnTo>
                  <a:lnTo>
                    <a:pt x="212" y="519"/>
                  </a:lnTo>
                  <a:lnTo>
                    <a:pt x="212" y="519"/>
                  </a:lnTo>
                  <a:lnTo>
                    <a:pt x="212" y="519"/>
                  </a:lnTo>
                  <a:lnTo>
                    <a:pt x="212" y="519"/>
                  </a:lnTo>
                  <a:lnTo>
                    <a:pt x="212" y="519"/>
                  </a:lnTo>
                  <a:lnTo>
                    <a:pt x="207" y="519"/>
                  </a:lnTo>
                  <a:lnTo>
                    <a:pt x="207" y="519"/>
                  </a:lnTo>
                  <a:lnTo>
                    <a:pt x="207" y="519"/>
                  </a:lnTo>
                  <a:lnTo>
                    <a:pt x="207" y="519"/>
                  </a:lnTo>
                  <a:lnTo>
                    <a:pt x="207" y="513"/>
                  </a:lnTo>
                  <a:lnTo>
                    <a:pt x="207" y="513"/>
                  </a:lnTo>
                  <a:lnTo>
                    <a:pt x="207" y="513"/>
                  </a:lnTo>
                  <a:lnTo>
                    <a:pt x="202" y="513"/>
                  </a:lnTo>
                  <a:lnTo>
                    <a:pt x="202" y="513"/>
                  </a:lnTo>
                  <a:lnTo>
                    <a:pt x="202" y="519"/>
                  </a:lnTo>
                  <a:lnTo>
                    <a:pt x="202" y="519"/>
                  </a:lnTo>
                  <a:lnTo>
                    <a:pt x="202" y="519"/>
                  </a:lnTo>
                  <a:lnTo>
                    <a:pt x="197" y="519"/>
                  </a:lnTo>
                  <a:lnTo>
                    <a:pt x="197" y="519"/>
                  </a:lnTo>
                  <a:lnTo>
                    <a:pt x="197" y="519"/>
                  </a:lnTo>
                  <a:lnTo>
                    <a:pt x="197" y="519"/>
                  </a:lnTo>
                  <a:lnTo>
                    <a:pt x="197" y="519"/>
                  </a:lnTo>
                  <a:lnTo>
                    <a:pt x="197" y="524"/>
                  </a:lnTo>
                  <a:lnTo>
                    <a:pt x="197" y="524"/>
                  </a:lnTo>
                  <a:lnTo>
                    <a:pt x="197" y="524"/>
                  </a:lnTo>
                  <a:lnTo>
                    <a:pt x="197" y="524"/>
                  </a:lnTo>
                  <a:lnTo>
                    <a:pt x="197" y="524"/>
                  </a:lnTo>
                  <a:lnTo>
                    <a:pt x="197" y="524"/>
                  </a:lnTo>
                  <a:lnTo>
                    <a:pt x="192" y="529"/>
                  </a:lnTo>
                  <a:lnTo>
                    <a:pt x="192" y="529"/>
                  </a:lnTo>
                  <a:lnTo>
                    <a:pt x="192" y="529"/>
                  </a:lnTo>
                  <a:lnTo>
                    <a:pt x="187" y="529"/>
                  </a:lnTo>
                  <a:lnTo>
                    <a:pt x="187" y="529"/>
                  </a:lnTo>
                  <a:lnTo>
                    <a:pt x="187" y="524"/>
                  </a:lnTo>
                  <a:lnTo>
                    <a:pt x="187" y="524"/>
                  </a:lnTo>
                  <a:lnTo>
                    <a:pt x="187" y="524"/>
                  </a:lnTo>
                  <a:lnTo>
                    <a:pt x="187" y="524"/>
                  </a:lnTo>
                  <a:lnTo>
                    <a:pt x="187" y="524"/>
                  </a:lnTo>
                  <a:lnTo>
                    <a:pt x="187" y="519"/>
                  </a:lnTo>
                  <a:lnTo>
                    <a:pt x="187" y="519"/>
                  </a:lnTo>
                  <a:lnTo>
                    <a:pt x="187" y="519"/>
                  </a:lnTo>
                  <a:lnTo>
                    <a:pt x="187" y="519"/>
                  </a:lnTo>
                  <a:lnTo>
                    <a:pt x="187" y="519"/>
                  </a:lnTo>
                  <a:lnTo>
                    <a:pt x="187" y="519"/>
                  </a:lnTo>
                  <a:lnTo>
                    <a:pt x="181" y="519"/>
                  </a:lnTo>
                  <a:lnTo>
                    <a:pt x="181" y="519"/>
                  </a:lnTo>
                  <a:lnTo>
                    <a:pt x="181" y="519"/>
                  </a:lnTo>
                  <a:lnTo>
                    <a:pt x="187" y="519"/>
                  </a:lnTo>
                  <a:lnTo>
                    <a:pt x="187" y="524"/>
                  </a:lnTo>
                  <a:lnTo>
                    <a:pt x="181" y="524"/>
                  </a:lnTo>
                  <a:lnTo>
                    <a:pt x="181" y="524"/>
                  </a:lnTo>
                  <a:lnTo>
                    <a:pt x="181" y="524"/>
                  </a:lnTo>
                  <a:lnTo>
                    <a:pt x="181" y="524"/>
                  </a:lnTo>
                  <a:lnTo>
                    <a:pt x="181" y="529"/>
                  </a:lnTo>
                  <a:lnTo>
                    <a:pt x="181" y="529"/>
                  </a:lnTo>
                  <a:lnTo>
                    <a:pt x="181" y="529"/>
                  </a:lnTo>
                  <a:lnTo>
                    <a:pt x="181" y="529"/>
                  </a:lnTo>
                  <a:lnTo>
                    <a:pt x="181" y="529"/>
                  </a:lnTo>
                  <a:lnTo>
                    <a:pt x="176" y="529"/>
                  </a:lnTo>
                  <a:lnTo>
                    <a:pt x="176" y="529"/>
                  </a:lnTo>
                  <a:lnTo>
                    <a:pt x="176" y="529"/>
                  </a:lnTo>
                  <a:lnTo>
                    <a:pt x="176" y="529"/>
                  </a:lnTo>
                  <a:lnTo>
                    <a:pt x="176" y="524"/>
                  </a:lnTo>
                  <a:lnTo>
                    <a:pt x="176" y="524"/>
                  </a:lnTo>
                  <a:lnTo>
                    <a:pt x="176" y="524"/>
                  </a:lnTo>
                  <a:lnTo>
                    <a:pt x="176" y="519"/>
                  </a:lnTo>
                  <a:lnTo>
                    <a:pt x="176" y="519"/>
                  </a:lnTo>
                  <a:lnTo>
                    <a:pt x="171" y="519"/>
                  </a:lnTo>
                  <a:lnTo>
                    <a:pt x="171" y="524"/>
                  </a:lnTo>
                  <a:lnTo>
                    <a:pt x="171" y="524"/>
                  </a:lnTo>
                  <a:lnTo>
                    <a:pt x="171" y="524"/>
                  </a:lnTo>
                  <a:lnTo>
                    <a:pt x="171" y="524"/>
                  </a:lnTo>
                  <a:lnTo>
                    <a:pt x="171" y="529"/>
                  </a:lnTo>
                  <a:lnTo>
                    <a:pt x="171" y="529"/>
                  </a:lnTo>
                  <a:lnTo>
                    <a:pt x="171" y="529"/>
                  </a:lnTo>
                  <a:lnTo>
                    <a:pt x="166" y="529"/>
                  </a:lnTo>
                  <a:lnTo>
                    <a:pt x="166" y="529"/>
                  </a:lnTo>
                  <a:lnTo>
                    <a:pt x="166" y="529"/>
                  </a:lnTo>
                  <a:lnTo>
                    <a:pt x="166" y="529"/>
                  </a:lnTo>
                  <a:lnTo>
                    <a:pt x="166" y="529"/>
                  </a:lnTo>
                  <a:lnTo>
                    <a:pt x="166" y="529"/>
                  </a:lnTo>
                  <a:lnTo>
                    <a:pt x="166" y="534"/>
                  </a:lnTo>
                  <a:lnTo>
                    <a:pt x="161" y="534"/>
                  </a:lnTo>
                  <a:lnTo>
                    <a:pt x="161" y="534"/>
                  </a:lnTo>
                  <a:lnTo>
                    <a:pt x="161" y="534"/>
                  </a:lnTo>
                  <a:lnTo>
                    <a:pt x="155" y="534"/>
                  </a:lnTo>
                  <a:lnTo>
                    <a:pt x="155" y="534"/>
                  </a:lnTo>
                  <a:lnTo>
                    <a:pt x="155" y="534"/>
                  </a:lnTo>
                  <a:lnTo>
                    <a:pt x="155" y="529"/>
                  </a:lnTo>
                  <a:lnTo>
                    <a:pt x="150" y="529"/>
                  </a:lnTo>
                  <a:lnTo>
                    <a:pt x="150" y="529"/>
                  </a:lnTo>
                  <a:lnTo>
                    <a:pt x="150" y="524"/>
                  </a:lnTo>
                  <a:lnTo>
                    <a:pt x="150" y="524"/>
                  </a:lnTo>
                  <a:lnTo>
                    <a:pt x="150" y="524"/>
                  </a:lnTo>
                  <a:lnTo>
                    <a:pt x="150" y="524"/>
                  </a:lnTo>
                  <a:lnTo>
                    <a:pt x="145" y="524"/>
                  </a:lnTo>
                  <a:lnTo>
                    <a:pt x="145" y="524"/>
                  </a:lnTo>
                  <a:lnTo>
                    <a:pt x="145" y="524"/>
                  </a:lnTo>
                  <a:lnTo>
                    <a:pt x="140" y="524"/>
                  </a:lnTo>
                  <a:lnTo>
                    <a:pt x="140" y="524"/>
                  </a:lnTo>
                  <a:lnTo>
                    <a:pt x="140" y="524"/>
                  </a:lnTo>
                  <a:lnTo>
                    <a:pt x="140" y="524"/>
                  </a:lnTo>
                  <a:lnTo>
                    <a:pt x="140" y="519"/>
                  </a:lnTo>
                  <a:lnTo>
                    <a:pt x="135" y="519"/>
                  </a:lnTo>
                  <a:lnTo>
                    <a:pt x="135" y="519"/>
                  </a:lnTo>
                  <a:lnTo>
                    <a:pt x="135" y="519"/>
                  </a:lnTo>
                  <a:lnTo>
                    <a:pt x="140" y="519"/>
                  </a:lnTo>
                  <a:lnTo>
                    <a:pt x="140" y="513"/>
                  </a:lnTo>
                  <a:lnTo>
                    <a:pt x="140" y="513"/>
                  </a:lnTo>
                  <a:lnTo>
                    <a:pt x="140" y="519"/>
                  </a:lnTo>
                  <a:lnTo>
                    <a:pt x="140" y="519"/>
                  </a:lnTo>
                  <a:lnTo>
                    <a:pt x="140" y="513"/>
                  </a:lnTo>
                  <a:lnTo>
                    <a:pt x="145" y="513"/>
                  </a:lnTo>
                  <a:lnTo>
                    <a:pt x="145" y="513"/>
                  </a:lnTo>
                  <a:lnTo>
                    <a:pt x="145" y="513"/>
                  </a:lnTo>
                  <a:lnTo>
                    <a:pt x="145" y="513"/>
                  </a:lnTo>
                  <a:lnTo>
                    <a:pt x="145" y="508"/>
                  </a:lnTo>
                  <a:lnTo>
                    <a:pt x="145" y="508"/>
                  </a:lnTo>
                  <a:lnTo>
                    <a:pt x="145" y="508"/>
                  </a:lnTo>
                  <a:lnTo>
                    <a:pt x="145" y="503"/>
                  </a:lnTo>
                  <a:lnTo>
                    <a:pt x="145" y="503"/>
                  </a:lnTo>
                  <a:lnTo>
                    <a:pt x="145" y="503"/>
                  </a:lnTo>
                  <a:lnTo>
                    <a:pt x="140" y="503"/>
                  </a:lnTo>
                  <a:lnTo>
                    <a:pt x="140" y="503"/>
                  </a:lnTo>
                  <a:lnTo>
                    <a:pt x="140" y="508"/>
                  </a:lnTo>
                  <a:lnTo>
                    <a:pt x="140" y="508"/>
                  </a:lnTo>
                  <a:lnTo>
                    <a:pt x="140" y="508"/>
                  </a:lnTo>
                  <a:lnTo>
                    <a:pt x="140" y="508"/>
                  </a:lnTo>
                  <a:lnTo>
                    <a:pt x="140" y="503"/>
                  </a:lnTo>
                  <a:lnTo>
                    <a:pt x="140" y="503"/>
                  </a:lnTo>
                  <a:lnTo>
                    <a:pt x="135" y="503"/>
                  </a:lnTo>
                  <a:lnTo>
                    <a:pt x="135" y="503"/>
                  </a:lnTo>
                  <a:lnTo>
                    <a:pt x="135" y="503"/>
                  </a:lnTo>
                  <a:lnTo>
                    <a:pt x="135" y="503"/>
                  </a:lnTo>
                  <a:lnTo>
                    <a:pt x="130" y="503"/>
                  </a:lnTo>
                  <a:lnTo>
                    <a:pt x="130" y="503"/>
                  </a:lnTo>
                  <a:lnTo>
                    <a:pt x="130" y="503"/>
                  </a:lnTo>
                  <a:lnTo>
                    <a:pt x="130" y="503"/>
                  </a:lnTo>
                  <a:lnTo>
                    <a:pt x="124" y="503"/>
                  </a:lnTo>
                  <a:lnTo>
                    <a:pt x="124" y="503"/>
                  </a:lnTo>
                  <a:lnTo>
                    <a:pt x="124" y="503"/>
                  </a:lnTo>
                  <a:lnTo>
                    <a:pt x="124" y="503"/>
                  </a:lnTo>
                  <a:lnTo>
                    <a:pt x="124" y="508"/>
                  </a:lnTo>
                  <a:lnTo>
                    <a:pt x="119" y="508"/>
                  </a:lnTo>
                  <a:lnTo>
                    <a:pt x="119" y="508"/>
                  </a:lnTo>
                  <a:lnTo>
                    <a:pt x="124" y="508"/>
                  </a:lnTo>
                  <a:lnTo>
                    <a:pt x="124" y="508"/>
                  </a:lnTo>
                  <a:lnTo>
                    <a:pt x="124" y="513"/>
                  </a:lnTo>
                  <a:lnTo>
                    <a:pt x="124" y="513"/>
                  </a:lnTo>
                  <a:lnTo>
                    <a:pt x="119" y="513"/>
                  </a:lnTo>
                  <a:lnTo>
                    <a:pt x="119" y="513"/>
                  </a:lnTo>
                  <a:lnTo>
                    <a:pt x="119" y="508"/>
                  </a:lnTo>
                  <a:lnTo>
                    <a:pt x="119" y="508"/>
                  </a:lnTo>
                  <a:lnTo>
                    <a:pt x="114" y="508"/>
                  </a:lnTo>
                  <a:lnTo>
                    <a:pt x="114" y="508"/>
                  </a:lnTo>
                  <a:lnTo>
                    <a:pt x="114" y="513"/>
                  </a:lnTo>
                  <a:lnTo>
                    <a:pt x="114" y="513"/>
                  </a:lnTo>
                  <a:lnTo>
                    <a:pt x="109" y="513"/>
                  </a:lnTo>
                  <a:lnTo>
                    <a:pt x="109" y="519"/>
                  </a:lnTo>
                  <a:lnTo>
                    <a:pt x="114" y="519"/>
                  </a:lnTo>
                  <a:lnTo>
                    <a:pt x="114" y="519"/>
                  </a:lnTo>
                  <a:lnTo>
                    <a:pt x="114" y="519"/>
                  </a:lnTo>
                  <a:lnTo>
                    <a:pt x="109" y="519"/>
                  </a:lnTo>
                  <a:lnTo>
                    <a:pt x="109" y="519"/>
                  </a:lnTo>
                  <a:lnTo>
                    <a:pt x="109" y="519"/>
                  </a:lnTo>
                  <a:lnTo>
                    <a:pt x="109" y="524"/>
                  </a:lnTo>
                  <a:lnTo>
                    <a:pt x="109" y="524"/>
                  </a:lnTo>
                  <a:lnTo>
                    <a:pt x="114" y="524"/>
                  </a:lnTo>
                  <a:lnTo>
                    <a:pt x="114" y="524"/>
                  </a:lnTo>
                  <a:lnTo>
                    <a:pt x="114" y="524"/>
                  </a:lnTo>
                  <a:lnTo>
                    <a:pt x="114" y="524"/>
                  </a:lnTo>
                  <a:lnTo>
                    <a:pt x="114" y="524"/>
                  </a:lnTo>
                  <a:lnTo>
                    <a:pt x="114" y="524"/>
                  </a:lnTo>
                  <a:lnTo>
                    <a:pt x="114" y="529"/>
                  </a:lnTo>
                  <a:lnTo>
                    <a:pt x="114" y="529"/>
                  </a:lnTo>
                  <a:lnTo>
                    <a:pt x="114" y="529"/>
                  </a:lnTo>
                  <a:lnTo>
                    <a:pt x="109" y="529"/>
                  </a:lnTo>
                  <a:lnTo>
                    <a:pt x="109" y="529"/>
                  </a:lnTo>
                  <a:lnTo>
                    <a:pt x="109" y="529"/>
                  </a:lnTo>
                  <a:lnTo>
                    <a:pt x="104" y="524"/>
                  </a:lnTo>
                  <a:lnTo>
                    <a:pt x="104" y="524"/>
                  </a:lnTo>
                  <a:lnTo>
                    <a:pt x="104" y="524"/>
                  </a:lnTo>
                  <a:lnTo>
                    <a:pt x="98" y="524"/>
                  </a:lnTo>
                  <a:lnTo>
                    <a:pt x="98" y="524"/>
                  </a:lnTo>
                  <a:lnTo>
                    <a:pt x="98" y="524"/>
                  </a:lnTo>
                  <a:lnTo>
                    <a:pt x="98" y="524"/>
                  </a:lnTo>
                  <a:lnTo>
                    <a:pt x="98" y="524"/>
                  </a:lnTo>
                  <a:lnTo>
                    <a:pt x="93" y="524"/>
                  </a:lnTo>
                  <a:lnTo>
                    <a:pt x="93" y="524"/>
                  </a:lnTo>
                  <a:lnTo>
                    <a:pt x="93" y="524"/>
                  </a:lnTo>
                  <a:lnTo>
                    <a:pt x="88" y="524"/>
                  </a:lnTo>
                  <a:lnTo>
                    <a:pt x="88" y="524"/>
                  </a:lnTo>
                  <a:lnTo>
                    <a:pt x="88" y="524"/>
                  </a:lnTo>
                  <a:lnTo>
                    <a:pt x="88" y="524"/>
                  </a:lnTo>
                  <a:lnTo>
                    <a:pt x="88" y="529"/>
                  </a:lnTo>
                  <a:lnTo>
                    <a:pt x="88" y="529"/>
                  </a:lnTo>
                  <a:lnTo>
                    <a:pt x="88" y="529"/>
                  </a:lnTo>
                  <a:lnTo>
                    <a:pt x="88" y="529"/>
                  </a:lnTo>
                  <a:lnTo>
                    <a:pt x="88" y="529"/>
                  </a:lnTo>
                  <a:lnTo>
                    <a:pt x="88" y="529"/>
                  </a:lnTo>
                  <a:lnTo>
                    <a:pt x="83" y="529"/>
                  </a:lnTo>
                  <a:lnTo>
                    <a:pt x="83" y="529"/>
                  </a:lnTo>
                  <a:lnTo>
                    <a:pt x="83" y="534"/>
                  </a:lnTo>
                  <a:lnTo>
                    <a:pt x="83" y="534"/>
                  </a:lnTo>
                  <a:lnTo>
                    <a:pt x="83" y="534"/>
                  </a:lnTo>
                  <a:lnTo>
                    <a:pt x="83" y="534"/>
                  </a:lnTo>
                  <a:lnTo>
                    <a:pt x="78" y="534"/>
                  </a:lnTo>
                  <a:lnTo>
                    <a:pt x="78" y="539"/>
                  </a:lnTo>
                  <a:lnTo>
                    <a:pt x="78" y="539"/>
                  </a:lnTo>
                  <a:lnTo>
                    <a:pt x="73" y="539"/>
                  </a:lnTo>
                  <a:lnTo>
                    <a:pt x="73" y="539"/>
                  </a:lnTo>
                  <a:lnTo>
                    <a:pt x="73" y="539"/>
                  </a:lnTo>
                  <a:lnTo>
                    <a:pt x="73" y="539"/>
                  </a:lnTo>
                  <a:lnTo>
                    <a:pt x="73" y="539"/>
                  </a:lnTo>
                  <a:lnTo>
                    <a:pt x="67" y="539"/>
                  </a:lnTo>
                  <a:lnTo>
                    <a:pt x="67" y="539"/>
                  </a:lnTo>
                  <a:lnTo>
                    <a:pt x="67" y="534"/>
                  </a:lnTo>
                  <a:lnTo>
                    <a:pt x="67" y="534"/>
                  </a:lnTo>
                  <a:lnTo>
                    <a:pt x="67" y="534"/>
                  </a:lnTo>
                  <a:lnTo>
                    <a:pt x="67" y="534"/>
                  </a:lnTo>
                  <a:lnTo>
                    <a:pt x="67" y="534"/>
                  </a:lnTo>
                  <a:lnTo>
                    <a:pt x="67" y="534"/>
                  </a:lnTo>
                  <a:lnTo>
                    <a:pt x="67" y="534"/>
                  </a:lnTo>
                  <a:lnTo>
                    <a:pt x="62" y="534"/>
                  </a:lnTo>
                  <a:lnTo>
                    <a:pt x="62" y="534"/>
                  </a:lnTo>
                  <a:lnTo>
                    <a:pt x="62" y="534"/>
                  </a:lnTo>
                  <a:lnTo>
                    <a:pt x="62" y="539"/>
                  </a:lnTo>
                  <a:lnTo>
                    <a:pt x="57" y="539"/>
                  </a:lnTo>
                  <a:lnTo>
                    <a:pt x="57" y="534"/>
                  </a:lnTo>
                  <a:lnTo>
                    <a:pt x="57" y="534"/>
                  </a:lnTo>
                  <a:lnTo>
                    <a:pt x="62" y="534"/>
                  </a:lnTo>
                  <a:lnTo>
                    <a:pt x="57" y="534"/>
                  </a:lnTo>
                  <a:lnTo>
                    <a:pt x="57" y="534"/>
                  </a:lnTo>
                  <a:lnTo>
                    <a:pt x="57" y="534"/>
                  </a:lnTo>
                  <a:lnTo>
                    <a:pt x="52" y="534"/>
                  </a:lnTo>
                  <a:lnTo>
                    <a:pt x="52" y="534"/>
                  </a:lnTo>
                  <a:lnTo>
                    <a:pt x="52" y="534"/>
                  </a:lnTo>
                  <a:lnTo>
                    <a:pt x="52" y="534"/>
                  </a:lnTo>
                  <a:lnTo>
                    <a:pt x="52" y="534"/>
                  </a:lnTo>
                  <a:lnTo>
                    <a:pt x="52" y="534"/>
                  </a:lnTo>
                  <a:lnTo>
                    <a:pt x="52" y="534"/>
                  </a:lnTo>
                  <a:lnTo>
                    <a:pt x="47" y="534"/>
                  </a:lnTo>
                  <a:lnTo>
                    <a:pt x="47" y="534"/>
                  </a:lnTo>
                  <a:lnTo>
                    <a:pt x="47" y="529"/>
                  </a:lnTo>
                  <a:lnTo>
                    <a:pt x="52" y="529"/>
                  </a:lnTo>
                  <a:lnTo>
                    <a:pt x="52" y="529"/>
                  </a:lnTo>
                  <a:lnTo>
                    <a:pt x="47" y="529"/>
                  </a:lnTo>
                  <a:lnTo>
                    <a:pt x="47" y="524"/>
                  </a:lnTo>
                  <a:lnTo>
                    <a:pt x="47" y="524"/>
                  </a:lnTo>
                  <a:lnTo>
                    <a:pt x="47" y="524"/>
                  </a:lnTo>
                  <a:lnTo>
                    <a:pt x="47" y="524"/>
                  </a:lnTo>
                  <a:lnTo>
                    <a:pt x="41" y="524"/>
                  </a:lnTo>
                  <a:lnTo>
                    <a:pt x="41" y="529"/>
                  </a:lnTo>
                  <a:lnTo>
                    <a:pt x="41" y="529"/>
                  </a:lnTo>
                  <a:lnTo>
                    <a:pt x="41" y="529"/>
                  </a:lnTo>
                  <a:lnTo>
                    <a:pt x="41" y="529"/>
                  </a:lnTo>
                  <a:lnTo>
                    <a:pt x="41" y="534"/>
                  </a:lnTo>
                  <a:lnTo>
                    <a:pt x="41" y="534"/>
                  </a:lnTo>
                  <a:lnTo>
                    <a:pt x="41" y="529"/>
                  </a:lnTo>
                  <a:lnTo>
                    <a:pt x="36" y="529"/>
                  </a:lnTo>
                  <a:lnTo>
                    <a:pt x="36" y="529"/>
                  </a:lnTo>
                  <a:lnTo>
                    <a:pt x="36" y="529"/>
                  </a:lnTo>
                  <a:lnTo>
                    <a:pt x="36" y="529"/>
                  </a:lnTo>
                  <a:lnTo>
                    <a:pt x="36" y="524"/>
                  </a:lnTo>
                  <a:lnTo>
                    <a:pt x="31" y="524"/>
                  </a:lnTo>
                  <a:lnTo>
                    <a:pt x="31" y="529"/>
                  </a:lnTo>
                  <a:lnTo>
                    <a:pt x="36" y="529"/>
                  </a:lnTo>
                  <a:lnTo>
                    <a:pt x="31" y="529"/>
                  </a:lnTo>
                  <a:lnTo>
                    <a:pt x="31" y="529"/>
                  </a:lnTo>
                  <a:lnTo>
                    <a:pt x="31" y="529"/>
                  </a:lnTo>
                  <a:lnTo>
                    <a:pt x="31" y="529"/>
                  </a:lnTo>
                  <a:lnTo>
                    <a:pt x="31" y="529"/>
                  </a:lnTo>
                  <a:lnTo>
                    <a:pt x="31" y="524"/>
                  </a:lnTo>
                  <a:lnTo>
                    <a:pt x="31" y="524"/>
                  </a:lnTo>
                  <a:lnTo>
                    <a:pt x="31" y="524"/>
                  </a:lnTo>
                  <a:lnTo>
                    <a:pt x="31" y="524"/>
                  </a:lnTo>
                  <a:lnTo>
                    <a:pt x="26" y="524"/>
                  </a:lnTo>
                  <a:lnTo>
                    <a:pt x="26" y="524"/>
                  </a:lnTo>
                  <a:lnTo>
                    <a:pt x="26" y="524"/>
                  </a:lnTo>
                  <a:lnTo>
                    <a:pt x="26" y="519"/>
                  </a:lnTo>
                  <a:lnTo>
                    <a:pt x="26" y="519"/>
                  </a:lnTo>
                  <a:lnTo>
                    <a:pt x="26" y="519"/>
                  </a:lnTo>
                  <a:lnTo>
                    <a:pt x="26" y="519"/>
                  </a:lnTo>
                  <a:lnTo>
                    <a:pt x="26" y="519"/>
                  </a:lnTo>
                  <a:lnTo>
                    <a:pt x="21" y="519"/>
                  </a:lnTo>
                  <a:lnTo>
                    <a:pt x="21" y="519"/>
                  </a:lnTo>
                  <a:lnTo>
                    <a:pt x="21" y="519"/>
                  </a:lnTo>
                  <a:lnTo>
                    <a:pt x="26" y="519"/>
                  </a:lnTo>
                  <a:lnTo>
                    <a:pt x="26" y="513"/>
                  </a:lnTo>
                  <a:lnTo>
                    <a:pt x="21" y="513"/>
                  </a:lnTo>
                  <a:lnTo>
                    <a:pt x="21" y="519"/>
                  </a:lnTo>
                  <a:lnTo>
                    <a:pt x="21" y="519"/>
                  </a:lnTo>
                  <a:lnTo>
                    <a:pt x="21" y="519"/>
                  </a:lnTo>
                  <a:lnTo>
                    <a:pt x="21" y="513"/>
                  </a:lnTo>
                  <a:lnTo>
                    <a:pt x="21" y="513"/>
                  </a:lnTo>
                  <a:lnTo>
                    <a:pt x="21" y="513"/>
                  </a:lnTo>
                  <a:lnTo>
                    <a:pt x="21" y="508"/>
                  </a:lnTo>
                  <a:lnTo>
                    <a:pt x="16" y="508"/>
                  </a:lnTo>
                  <a:lnTo>
                    <a:pt x="16" y="508"/>
                  </a:lnTo>
                  <a:lnTo>
                    <a:pt x="16" y="508"/>
                  </a:lnTo>
                  <a:lnTo>
                    <a:pt x="16" y="513"/>
                  </a:lnTo>
                  <a:lnTo>
                    <a:pt x="16" y="508"/>
                  </a:lnTo>
                  <a:lnTo>
                    <a:pt x="16" y="508"/>
                  </a:lnTo>
                  <a:lnTo>
                    <a:pt x="16" y="508"/>
                  </a:lnTo>
                  <a:lnTo>
                    <a:pt x="10" y="508"/>
                  </a:lnTo>
                  <a:lnTo>
                    <a:pt x="10" y="508"/>
                  </a:lnTo>
                  <a:lnTo>
                    <a:pt x="10" y="508"/>
                  </a:lnTo>
                  <a:lnTo>
                    <a:pt x="10" y="503"/>
                  </a:lnTo>
                  <a:lnTo>
                    <a:pt x="10" y="503"/>
                  </a:lnTo>
                  <a:lnTo>
                    <a:pt x="10" y="503"/>
                  </a:lnTo>
                  <a:lnTo>
                    <a:pt x="10" y="503"/>
                  </a:lnTo>
                  <a:lnTo>
                    <a:pt x="10" y="503"/>
                  </a:lnTo>
                  <a:lnTo>
                    <a:pt x="10" y="503"/>
                  </a:lnTo>
                  <a:lnTo>
                    <a:pt x="10" y="503"/>
                  </a:lnTo>
                  <a:lnTo>
                    <a:pt x="16" y="503"/>
                  </a:lnTo>
                  <a:lnTo>
                    <a:pt x="16" y="503"/>
                  </a:lnTo>
                  <a:lnTo>
                    <a:pt x="16" y="503"/>
                  </a:lnTo>
                  <a:lnTo>
                    <a:pt x="16" y="503"/>
                  </a:lnTo>
                  <a:lnTo>
                    <a:pt x="16" y="503"/>
                  </a:lnTo>
                  <a:lnTo>
                    <a:pt x="16" y="503"/>
                  </a:lnTo>
                  <a:lnTo>
                    <a:pt x="16" y="503"/>
                  </a:lnTo>
                  <a:lnTo>
                    <a:pt x="16" y="498"/>
                  </a:lnTo>
                  <a:lnTo>
                    <a:pt x="16" y="498"/>
                  </a:lnTo>
                  <a:lnTo>
                    <a:pt x="16" y="498"/>
                  </a:lnTo>
                  <a:lnTo>
                    <a:pt x="16" y="498"/>
                  </a:lnTo>
                  <a:lnTo>
                    <a:pt x="16" y="498"/>
                  </a:lnTo>
                  <a:lnTo>
                    <a:pt x="16" y="498"/>
                  </a:lnTo>
                  <a:lnTo>
                    <a:pt x="16" y="493"/>
                  </a:lnTo>
                  <a:lnTo>
                    <a:pt x="16" y="493"/>
                  </a:lnTo>
                  <a:lnTo>
                    <a:pt x="16" y="493"/>
                  </a:lnTo>
                  <a:lnTo>
                    <a:pt x="16" y="493"/>
                  </a:lnTo>
                  <a:lnTo>
                    <a:pt x="10" y="487"/>
                  </a:lnTo>
                  <a:lnTo>
                    <a:pt x="16" y="487"/>
                  </a:lnTo>
                  <a:lnTo>
                    <a:pt x="16" y="487"/>
                  </a:lnTo>
                  <a:lnTo>
                    <a:pt x="16" y="487"/>
                  </a:lnTo>
                  <a:lnTo>
                    <a:pt x="10" y="487"/>
                  </a:lnTo>
                  <a:lnTo>
                    <a:pt x="10" y="482"/>
                  </a:lnTo>
                  <a:lnTo>
                    <a:pt x="10" y="482"/>
                  </a:lnTo>
                  <a:lnTo>
                    <a:pt x="16" y="482"/>
                  </a:lnTo>
                  <a:lnTo>
                    <a:pt x="16" y="482"/>
                  </a:lnTo>
                  <a:lnTo>
                    <a:pt x="16" y="482"/>
                  </a:lnTo>
                  <a:lnTo>
                    <a:pt x="16" y="482"/>
                  </a:lnTo>
                  <a:lnTo>
                    <a:pt x="16" y="482"/>
                  </a:lnTo>
                  <a:lnTo>
                    <a:pt x="21" y="482"/>
                  </a:lnTo>
                  <a:lnTo>
                    <a:pt x="21" y="482"/>
                  </a:lnTo>
                  <a:lnTo>
                    <a:pt x="21" y="482"/>
                  </a:lnTo>
                  <a:lnTo>
                    <a:pt x="21" y="477"/>
                  </a:lnTo>
                  <a:lnTo>
                    <a:pt x="16" y="477"/>
                  </a:lnTo>
                  <a:lnTo>
                    <a:pt x="16" y="477"/>
                  </a:lnTo>
                  <a:lnTo>
                    <a:pt x="16" y="477"/>
                  </a:lnTo>
                  <a:lnTo>
                    <a:pt x="16" y="477"/>
                  </a:lnTo>
                  <a:lnTo>
                    <a:pt x="16" y="472"/>
                  </a:lnTo>
                  <a:lnTo>
                    <a:pt x="16" y="472"/>
                  </a:lnTo>
                  <a:lnTo>
                    <a:pt x="16" y="472"/>
                  </a:lnTo>
                  <a:lnTo>
                    <a:pt x="16" y="472"/>
                  </a:lnTo>
                  <a:lnTo>
                    <a:pt x="21" y="472"/>
                  </a:lnTo>
                  <a:lnTo>
                    <a:pt x="21" y="477"/>
                  </a:lnTo>
                  <a:lnTo>
                    <a:pt x="21" y="477"/>
                  </a:lnTo>
                  <a:lnTo>
                    <a:pt x="21" y="472"/>
                  </a:lnTo>
                  <a:lnTo>
                    <a:pt x="21" y="472"/>
                  </a:lnTo>
                  <a:lnTo>
                    <a:pt x="21" y="472"/>
                  </a:lnTo>
                  <a:lnTo>
                    <a:pt x="21" y="472"/>
                  </a:lnTo>
                  <a:lnTo>
                    <a:pt x="21" y="467"/>
                  </a:lnTo>
                  <a:lnTo>
                    <a:pt x="21" y="467"/>
                  </a:lnTo>
                  <a:lnTo>
                    <a:pt x="21" y="467"/>
                  </a:lnTo>
                  <a:lnTo>
                    <a:pt x="21" y="467"/>
                  </a:lnTo>
                  <a:lnTo>
                    <a:pt x="26" y="472"/>
                  </a:lnTo>
                  <a:lnTo>
                    <a:pt x="26" y="467"/>
                  </a:lnTo>
                  <a:lnTo>
                    <a:pt x="26" y="467"/>
                  </a:lnTo>
                  <a:lnTo>
                    <a:pt x="26" y="467"/>
                  </a:lnTo>
                  <a:lnTo>
                    <a:pt x="26" y="467"/>
                  </a:lnTo>
                  <a:lnTo>
                    <a:pt x="31" y="467"/>
                  </a:lnTo>
                  <a:lnTo>
                    <a:pt x="31" y="462"/>
                  </a:lnTo>
                  <a:lnTo>
                    <a:pt x="31" y="462"/>
                  </a:lnTo>
                  <a:lnTo>
                    <a:pt x="31" y="467"/>
                  </a:lnTo>
                  <a:lnTo>
                    <a:pt x="31" y="467"/>
                  </a:lnTo>
                  <a:lnTo>
                    <a:pt x="36" y="467"/>
                  </a:lnTo>
                  <a:lnTo>
                    <a:pt x="36" y="462"/>
                  </a:lnTo>
                  <a:lnTo>
                    <a:pt x="36" y="462"/>
                  </a:lnTo>
                  <a:lnTo>
                    <a:pt x="36" y="462"/>
                  </a:lnTo>
                  <a:lnTo>
                    <a:pt x="36" y="456"/>
                  </a:lnTo>
                  <a:lnTo>
                    <a:pt x="36" y="456"/>
                  </a:lnTo>
                  <a:lnTo>
                    <a:pt x="41" y="456"/>
                  </a:lnTo>
                  <a:lnTo>
                    <a:pt x="41" y="456"/>
                  </a:lnTo>
                  <a:lnTo>
                    <a:pt x="41" y="456"/>
                  </a:lnTo>
                  <a:lnTo>
                    <a:pt x="47" y="456"/>
                  </a:lnTo>
                  <a:lnTo>
                    <a:pt x="47" y="456"/>
                  </a:lnTo>
                  <a:lnTo>
                    <a:pt x="47" y="456"/>
                  </a:lnTo>
                  <a:lnTo>
                    <a:pt x="47" y="456"/>
                  </a:lnTo>
                  <a:lnTo>
                    <a:pt x="47" y="462"/>
                  </a:lnTo>
                  <a:lnTo>
                    <a:pt x="47" y="462"/>
                  </a:lnTo>
                  <a:lnTo>
                    <a:pt x="47" y="462"/>
                  </a:lnTo>
                  <a:lnTo>
                    <a:pt x="47" y="462"/>
                  </a:lnTo>
                  <a:lnTo>
                    <a:pt x="47" y="462"/>
                  </a:lnTo>
                  <a:lnTo>
                    <a:pt x="47" y="456"/>
                  </a:lnTo>
                  <a:lnTo>
                    <a:pt x="52" y="456"/>
                  </a:lnTo>
                  <a:lnTo>
                    <a:pt x="52" y="456"/>
                  </a:lnTo>
                  <a:lnTo>
                    <a:pt x="52" y="456"/>
                  </a:lnTo>
                  <a:lnTo>
                    <a:pt x="52" y="456"/>
                  </a:lnTo>
                  <a:lnTo>
                    <a:pt x="52" y="456"/>
                  </a:lnTo>
                  <a:lnTo>
                    <a:pt x="52" y="456"/>
                  </a:lnTo>
                  <a:lnTo>
                    <a:pt x="52" y="456"/>
                  </a:lnTo>
                  <a:lnTo>
                    <a:pt x="57" y="456"/>
                  </a:lnTo>
                  <a:lnTo>
                    <a:pt x="57" y="456"/>
                  </a:lnTo>
                  <a:lnTo>
                    <a:pt x="52" y="456"/>
                  </a:lnTo>
                  <a:lnTo>
                    <a:pt x="52" y="456"/>
                  </a:lnTo>
                  <a:lnTo>
                    <a:pt x="57" y="456"/>
                  </a:lnTo>
                  <a:lnTo>
                    <a:pt x="57" y="451"/>
                  </a:lnTo>
                  <a:lnTo>
                    <a:pt x="57" y="451"/>
                  </a:lnTo>
                  <a:lnTo>
                    <a:pt x="57" y="451"/>
                  </a:lnTo>
                  <a:lnTo>
                    <a:pt x="52" y="451"/>
                  </a:lnTo>
                  <a:lnTo>
                    <a:pt x="52" y="451"/>
                  </a:lnTo>
                  <a:lnTo>
                    <a:pt x="52" y="451"/>
                  </a:lnTo>
                  <a:lnTo>
                    <a:pt x="52" y="451"/>
                  </a:lnTo>
                  <a:lnTo>
                    <a:pt x="52" y="446"/>
                  </a:lnTo>
                  <a:lnTo>
                    <a:pt x="52" y="446"/>
                  </a:lnTo>
                  <a:lnTo>
                    <a:pt x="52" y="446"/>
                  </a:lnTo>
                  <a:lnTo>
                    <a:pt x="52" y="441"/>
                  </a:lnTo>
                  <a:lnTo>
                    <a:pt x="52" y="441"/>
                  </a:lnTo>
                  <a:lnTo>
                    <a:pt x="52" y="441"/>
                  </a:lnTo>
                  <a:lnTo>
                    <a:pt x="52" y="441"/>
                  </a:lnTo>
                  <a:lnTo>
                    <a:pt x="52" y="441"/>
                  </a:lnTo>
                  <a:lnTo>
                    <a:pt x="57" y="441"/>
                  </a:lnTo>
                  <a:lnTo>
                    <a:pt x="57" y="441"/>
                  </a:lnTo>
                  <a:lnTo>
                    <a:pt x="57" y="441"/>
                  </a:lnTo>
                  <a:lnTo>
                    <a:pt x="57" y="441"/>
                  </a:lnTo>
                  <a:lnTo>
                    <a:pt x="57" y="441"/>
                  </a:lnTo>
                  <a:lnTo>
                    <a:pt x="57" y="441"/>
                  </a:lnTo>
                  <a:lnTo>
                    <a:pt x="57" y="441"/>
                  </a:lnTo>
                  <a:lnTo>
                    <a:pt x="57" y="441"/>
                  </a:lnTo>
                  <a:lnTo>
                    <a:pt x="57" y="441"/>
                  </a:lnTo>
                  <a:lnTo>
                    <a:pt x="57" y="436"/>
                  </a:lnTo>
                  <a:lnTo>
                    <a:pt x="57" y="436"/>
                  </a:lnTo>
                  <a:lnTo>
                    <a:pt x="57" y="436"/>
                  </a:lnTo>
                  <a:lnTo>
                    <a:pt x="62" y="436"/>
                  </a:lnTo>
                  <a:lnTo>
                    <a:pt x="62" y="436"/>
                  </a:lnTo>
                  <a:lnTo>
                    <a:pt x="62" y="436"/>
                  </a:lnTo>
                  <a:lnTo>
                    <a:pt x="67" y="436"/>
                  </a:lnTo>
                  <a:lnTo>
                    <a:pt x="67" y="436"/>
                  </a:lnTo>
                  <a:lnTo>
                    <a:pt x="67" y="436"/>
                  </a:lnTo>
                  <a:lnTo>
                    <a:pt x="67" y="436"/>
                  </a:lnTo>
                  <a:lnTo>
                    <a:pt x="67" y="436"/>
                  </a:lnTo>
                  <a:lnTo>
                    <a:pt x="67" y="436"/>
                  </a:lnTo>
                  <a:lnTo>
                    <a:pt x="67" y="430"/>
                  </a:lnTo>
                  <a:lnTo>
                    <a:pt x="67" y="430"/>
                  </a:lnTo>
                  <a:lnTo>
                    <a:pt x="67" y="430"/>
                  </a:lnTo>
                  <a:lnTo>
                    <a:pt x="67" y="425"/>
                  </a:lnTo>
                  <a:lnTo>
                    <a:pt x="67" y="425"/>
                  </a:lnTo>
                  <a:lnTo>
                    <a:pt x="67" y="425"/>
                  </a:lnTo>
                  <a:lnTo>
                    <a:pt x="62" y="425"/>
                  </a:lnTo>
                  <a:lnTo>
                    <a:pt x="62" y="425"/>
                  </a:lnTo>
                  <a:lnTo>
                    <a:pt x="62" y="425"/>
                  </a:lnTo>
                  <a:lnTo>
                    <a:pt x="62" y="425"/>
                  </a:lnTo>
                  <a:lnTo>
                    <a:pt x="57" y="425"/>
                  </a:lnTo>
                  <a:lnTo>
                    <a:pt x="57" y="425"/>
                  </a:lnTo>
                  <a:lnTo>
                    <a:pt x="57" y="425"/>
                  </a:lnTo>
                  <a:lnTo>
                    <a:pt x="57" y="425"/>
                  </a:lnTo>
                  <a:lnTo>
                    <a:pt x="57" y="420"/>
                  </a:lnTo>
                  <a:lnTo>
                    <a:pt x="57" y="420"/>
                  </a:lnTo>
                  <a:lnTo>
                    <a:pt x="57" y="420"/>
                  </a:lnTo>
                  <a:lnTo>
                    <a:pt x="52" y="420"/>
                  </a:lnTo>
                  <a:lnTo>
                    <a:pt x="52" y="420"/>
                  </a:lnTo>
                  <a:lnTo>
                    <a:pt x="52" y="420"/>
                  </a:lnTo>
                  <a:lnTo>
                    <a:pt x="52" y="415"/>
                  </a:lnTo>
                  <a:lnTo>
                    <a:pt x="52" y="420"/>
                  </a:lnTo>
                  <a:lnTo>
                    <a:pt x="52" y="420"/>
                  </a:lnTo>
                  <a:lnTo>
                    <a:pt x="52" y="420"/>
                  </a:lnTo>
                  <a:lnTo>
                    <a:pt x="47" y="415"/>
                  </a:lnTo>
                  <a:lnTo>
                    <a:pt x="47" y="415"/>
                  </a:lnTo>
                  <a:lnTo>
                    <a:pt x="47" y="415"/>
                  </a:lnTo>
                  <a:lnTo>
                    <a:pt x="52" y="415"/>
                  </a:lnTo>
                  <a:lnTo>
                    <a:pt x="47" y="415"/>
                  </a:lnTo>
                  <a:lnTo>
                    <a:pt x="47" y="415"/>
                  </a:lnTo>
                  <a:lnTo>
                    <a:pt x="47" y="410"/>
                  </a:lnTo>
                  <a:lnTo>
                    <a:pt x="47" y="410"/>
                  </a:lnTo>
                  <a:lnTo>
                    <a:pt x="47" y="410"/>
                  </a:lnTo>
                  <a:lnTo>
                    <a:pt x="47" y="410"/>
                  </a:lnTo>
                  <a:lnTo>
                    <a:pt x="47" y="410"/>
                  </a:lnTo>
                  <a:lnTo>
                    <a:pt x="47" y="404"/>
                  </a:lnTo>
                  <a:lnTo>
                    <a:pt x="47" y="404"/>
                  </a:lnTo>
                  <a:lnTo>
                    <a:pt x="41" y="410"/>
                  </a:lnTo>
                  <a:lnTo>
                    <a:pt x="41" y="404"/>
                  </a:lnTo>
                  <a:lnTo>
                    <a:pt x="41" y="404"/>
                  </a:lnTo>
                  <a:lnTo>
                    <a:pt x="41" y="404"/>
                  </a:lnTo>
                  <a:lnTo>
                    <a:pt x="36" y="404"/>
                  </a:lnTo>
                  <a:lnTo>
                    <a:pt x="41" y="404"/>
                  </a:lnTo>
                  <a:lnTo>
                    <a:pt x="41" y="404"/>
                  </a:lnTo>
                  <a:lnTo>
                    <a:pt x="41" y="404"/>
                  </a:lnTo>
                  <a:lnTo>
                    <a:pt x="41" y="399"/>
                  </a:lnTo>
                  <a:lnTo>
                    <a:pt x="36" y="399"/>
                  </a:lnTo>
                  <a:lnTo>
                    <a:pt x="36" y="399"/>
                  </a:lnTo>
                  <a:lnTo>
                    <a:pt x="36" y="399"/>
                  </a:lnTo>
                  <a:lnTo>
                    <a:pt x="36" y="399"/>
                  </a:lnTo>
                  <a:lnTo>
                    <a:pt x="36" y="399"/>
                  </a:lnTo>
                  <a:lnTo>
                    <a:pt x="31" y="399"/>
                  </a:lnTo>
                  <a:lnTo>
                    <a:pt x="31" y="399"/>
                  </a:lnTo>
                  <a:lnTo>
                    <a:pt x="31" y="394"/>
                  </a:lnTo>
                  <a:lnTo>
                    <a:pt x="36" y="394"/>
                  </a:lnTo>
                  <a:lnTo>
                    <a:pt x="36" y="394"/>
                  </a:lnTo>
                  <a:lnTo>
                    <a:pt x="36" y="394"/>
                  </a:lnTo>
                  <a:lnTo>
                    <a:pt x="36" y="394"/>
                  </a:lnTo>
                  <a:lnTo>
                    <a:pt x="36" y="389"/>
                  </a:lnTo>
                  <a:lnTo>
                    <a:pt x="31" y="394"/>
                  </a:lnTo>
                  <a:lnTo>
                    <a:pt x="31" y="394"/>
                  </a:lnTo>
                  <a:lnTo>
                    <a:pt x="31" y="394"/>
                  </a:lnTo>
                  <a:lnTo>
                    <a:pt x="26" y="389"/>
                  </a:lnTo>
                  <a:lnTo>
                    <a:pt x="26" y="389"/>
                  </a:lnTo>
                  <a:lnTo>
                    <a:pt x="31" y="389"/>
                  </a:lnTo>
                  <a:lnTo>
                    <a:pt x="31" y="389"/>
                  </a:lnTo>
                  <a:lnTo>
                    <a:pt x="31" y="389"/>
                  </a:lnTo>
                  <a:lnTo>
                    <a:pt x="31" y="389"/>
                  </a:lnTo>
                  <a:lnTo>
                    <a:pt x="31" y="384"/>
                  </a:lnTo>
                  <a:lnTo>
                    <a:pt x="36" y="384"/>
                  </a:lnTo>
                  <a:lnTo>
                    <a:pt x="31" y="384"/>
                  </a:lnTo>
                  <a:lnTo>
                    <a:pt x="31" y="384"/>
                  </a:lnTo>
                  <a:lnTo>
                    <a:pt x="31" y="384"/>
                  </a:lnTo>
                  <a:lnTo>
                    <a:pt x="31" y="384"/>
                  </a:lnTo>
                  <a:lnTo>
                    <a:pt x="31" y="384"/>
                  </a:lnTo>
                  <a:lnTo>
                    <a:pt x="31" y="384"/>
                  </a:lnTo>
                  <a:lnTo>
                    <a:pt x="31" y="379"/>
                  </a:lnTo>
                  <a:lnTo>
                    <a:pt x="31" y="379"/>
                  </a:lnTo>
                  <a:lnTo>
                    <a:pt x="31" y="379"/>
                  </a:lnTo>
                  <a:lnTo>
                    <a:pt x="31" y="373"/>
                  </a:lnTo>
                  <a:lnTo>
                    <a:pt x="31" y="373"/>
                  </a:lnTo>
                  <a:lnTo>
                    <a:pt x="36" y="373"/>
                  </a:lnTo>
                  <a:lnTo>
                    <a:pt x="31" y="379"/>
                  </a:lnTo>
                  <a:lnTo>
                    <a:pt x="31" y="379"/>
                  </a:lnTo>
                  <a:lnTo>
                    <a:pt x="36" y="379"/>
                  </a:lnTo>
                  <a:lnTo>
                    <a:pt x="36" y="379"/>
                  </a:lnTo>
                  <a:lnTo>
                    <a:pt x="36" y="373"/>
                  </a:lnTo>
                  <a:lnTo>
                    <a:pt x="36" y="373"/>
                  </a:lnTo>
                  <a:lnTo>
                    <a:pt x="36" y="373"/>
                  </a:lnTo>
                  <a:lnTo>
                    <a:pt x="36" y="373"/>
                  </a:lnTo>
                  <a:lnTo>
                    <a:pt x="36" y="373"/>
                  </a:lnTo>
                  <a:lnTo>
                    <a:pt x="41" y="373"/>
                  </a:lnTo>
                  <a:lnTo>
                    <a:pt x="41" y="373"/>
                  </a:lnTo>
                  <a:lnTo>
                    <a:pt x="41" y="373"/>
                  </a:lnTo>
                  <a:lnTo>
                    <a:pt x="41" y="373"/>
                  </a:lnTo>
                  <a:lnTo>
                    <a:pt x="47" y="373"/>
                  </a:lnTo>
                  <a:lnTo>
                    <a:pt x="47" y="373"/>
                  </a:lnTo>
                  <a:lnTo>
                    <a:pt x="41" y="373"/>
                  </a:lnTo>
                  <a:lnTo>
                    <a:pt x="41" y="373"/>
                  </a:lnTo>
                  <a:lnTo>
                    <a:pt x="41" y="368"/>
                  </a:lnTo>
                  <a:lnTo>
                    <a:pt x="41" y="368"/>
                  </a:lnTo>
                  <a:lnTo>
                    <a:pt x="41" y="368"/>
                  </a:lnTo>
                  <a:lnTo>
                    <a:pt x="41" y="368"/>
                  </a:lnTo>
                  <a:lnTo>
                    <a:pt x="41" y="363"/>
                  </a:lnTo>
                  <a:lnTo>
                    <a:pt x="41" y="363"/>
                  </a:lnTo>
                  <a:lnTo>
                    <a:pt x="36" y="363"/>
                  </a:lnTo>
                  <a:lnTo>
                    <a:pt x="36" y="358"/>
                  </a:lnTo>
                  <a:lnTo>
                    <a:pt x="36" y="358"/>
                  </a:lnTo>
                  <a:lnTo>
                    <a:pt x="36" y="358"/>
                  </a:lnTo>
                  <a:lnTo>
                    <a:pt x="41" y="358"/>
                  </a:lnTo>
                  <a:lnTo>
                    <a:pt x="41" y="358"/>
                  </a:lnTo>
                  <a:lnTo>
                    <a:pt x="41" y="358"/>
                  </a:lnTo>
                  <a:lnTo>
                    <a:pt x="41" y="358"/>
                  </a:lnTo>
                  <a:lnTo>
                    <a:pt x="41" y="353"/>
                  </a:lnTo>
                  <a:lnTo>
                    <a:pt x="36" y="353"/>
                  </a:lnTo>
                  <a:lnTo>
                    <a:pt x="36" y="353"/>
                  </a:lnTo>
                  <a:lnTo>
                    <a:pt x="36" y="353"/>
                  </a:lnTo>
                  <a:lnTo>
                    <a:pt x="36" y="353"/>
                  </a:lnTo>
                  <a:lnTo>
                    <a:pt x="36" y="353"/>
                  </a:lnTo>
                  <a:lnTo>
                    <a:pt x="41" y="353"/>
                  </a:lnTo>
                  <a:lnTo>
                    <a:pt x="41" y="353"/>
                  </a:lnTo>
                  <a:lnTo>
                    <a:pt x="41" y="353"/>
                  </a:lnTo>
                  <a:lnTo>
                    <a:pt x="47" y="353"/>
                  </a:lnTo>
                  <a:lnTo>
                    <a:pt x="47" y="353"/>
                  </a:lnTo>
                  <a:lnTo>
                    <a:pt x="47" y="347"/>
                  </a:lnTo>
                  <a:lnTo>
                    <a:pt x="47" y="347"/>
                  </a:lnTo>
                  <a:lnTo>
                    <a:pt x="47" y="347"/>
                  </a:lnTo>
                  <a:lnTo>
                    <a:pt x="47" y="347"/>
                  </a:lnTo>
                  <a:lnTo>
                    <a:pt x="47" y="347"/>
                  </a:lnTo>
                  <a:lnTo>
                    <a:pt x="47" y="347"/>
                  </a:lnTo>
                  <a:lnTo>
                    <a:pt x="47" y="342"/>
                  </a:lnTo>
                  <a:lnTo>
                    <a:pt x="41" y="342"/>
                  </a:lnTo>
                  <a:lnTo>
                    <a:pt x="41" y="342"/>
                  </a:lnTo>
                  <a:lnTo>
                    <a:pt x="41" y="342"/>
                  </a:lnTo>
                  <a:lnTo>
                    <a:pt x="41" y="342"/>
                  </a:lnTo>
                  <a:lnTo>
                    <a:pt x="36" y="342"/>
                  </a:lnTo>
                  <a:lnTo>
                    <a:pt x="36" y="337"/>
                  </a:lnTo>
                  <a:lnTo>
                    <a:pt x="36" y="337"/>
                  </a:lnTo>
                  <a:lnTo>
                    <a:pt x="36" y="337"/>
                  </a:lnTo>
                  <a:lnTo>
                    <a:pt x="41" y="337"/>
                  </a:lnTo>
                  <a:lnTo>
                    <a:pt x="41" y="337"/>
                  </a:lnTo>
                  <a:lnTo>
                    <a:pt x="41" y="337"/>
                  </a:lnTo>
                  <a:lnTo>
                    <a:pt x="41" y="337"/>
                  </a:lnTo>
                  <a:lnTo>
                    <a:pt x="41" y="337"/>
                  </a:lnTo>
                  <a:lnTo>
                    <a:pt x="41" y="337"/>
                  </a:lnTo>
                  <a:lnTo>
                    <a:pt x="41" y="342"/>
                  </a:lnTo>
                  <a:lnTo>
                    <a:pt x="47" y="342"/>
                  </a:lnTo>
                  <a:lnTo>
                    <a:pt x="47" y="342"/>
                  </a:lnTo>
                  <a:lnTo>
                    <a:pt x="47" y="342"/>
                  </a:lnTo>
                  <a:lnTo>
                    <a:pt x="47" y="342"/>
                  </a:lnTo>
                  <a:lnTo>
                    <a:pt x="47" y="337"/>
                  </a:lnTo>
                  <a:lnTo>
                    <a:pt x="47" y="337"/>
                  </a:lnTo>
                  <a:lnTo>
                    <a:pt x="47" y="337"/>
                  </a:lnTo>
                  <a:lnTo>
                    <a:pt x="47" y="337"/>
                  </a:lnTo>
                  <a:lnTo>
                    <a:pt x="47" y="337"/>
                  </a:lnTo>
                  <a:lnTo>
                    <a:pt x="47" y="332"/>
                  </a:lnTo>
                  <a:lnTo>
                    <a:pt x="47" y="332"/>
                  </a:lnTo>
                  <a:lnTo>
                    <a:pt x="47" y="332"/>
                  </a:lnTo>
                  <a:lnTo>
                    <a:pt x="47" y="327"/>
                  </a:lnTo>
                  <a:lnTo>
                    <a:pt x="47" y="327"/>
                  </a:lnTo>
                  <a:lnTo>
                    <a:pt x="47" y="327"/>
                  </a:lnTo>
                  <a:lnTo>
                    <a:pt x="47" y="327"/>
                  </a:lnTo>
                  <a:lnTo>
                    <a:pt x="47" y="321"/>
                  </a:lnTo>
                  <a:lnTo>
                    <a:pt x="47" y="321"/>
                  </a:lnTo>
                  <a:lnTo>
                    <a:pt x="47" y="321"/>
                  </a:lnTo>
                  <a:lnTo>
                    <a:pt x="47" y="321"/>
                  </a:lnTo>
                  <a:lnTo>
                    <a:pt x="41" y="327"/>
                  </a:lnTo>
                  <a:lnTo>
                    <a:pt x="41" y="327"/>
                  </a:lnTo>
                  <a:lnTo>
                    <a:pt x="41" y="327"/>
                  </a:lnTo>
                  <a:lnTo>
                    <a:pt x="41" y="327"/>
                  </a:lnTo>
                  <a:lnTo>
                    <a:pt x="41" y="327"/>
                  </a:lnTo>
                  <a:lnTo>
                    <a:pt x="36" y="327"/>
                  </a:lnTo>
                  <a:lnTo>
                    <a:pt x="36" y="321"/>
                  </a:lnTo>
                  <a:lnTo>
                    <a:pt x="36" y="321"/>
                  </a:lnTo>
                  <a:lnTo>
                    <a:pt x="36" y="321"/>
                  </a:lnTo>
                  <a:lnTo>
                    <a:pt x="36" y="321"/>
                  </a:lnTo>
                  <a:lnTo>
                    <a:pt x="41" y="321"/>
                  </a:lnTo>
                  <a:lnTo>
                    <a:pt x="41" y="321"/>
                  </a:lnTo>
                  <a:lnTo>
                    <a:pt x="41" y="316"/>
                  </a:lnTo>
                  <a:lnTo>
                    <a:pt x="36" y="316"/>
                  </a:lnTo>
                  <a:lnTo>
                    <a:pt x="36" y="316"/>
                  </a:lnTo>
                  <a:lnTo>
                    <a:pt x="36" y="311"/>
                  </a:lnTo>
                  <a:lnTo>
                    <a:pt x="36" y="311"/>
                  </a:lnTo>
                  <a:lnTo>
                    <a:pt x="36" y="311"/>
                  </a:lnTo>
                  <a:lnTo>
                    <a:pt x="36" y="311"/>
                  </a:lnTo>
                  <a:lnTo>
                    <a:pt x="36" y="306"/>
                  </a:lnTo>
                  <a:lnTo>
                    <a:pt x="36" y="306"/>
                  </a:lnTo>
                  <a:lnTo>
                    <a:pt x="36" y="306"/>
                  </a:lnTo>
                  <a:lnTo>
                    <a:pt x="36" y="306"/>
                  </a:lnTo>
                  <a:lnTo>
                    <a:pt x="31" y="306"/>
                  </a:lnTo>
                  <a:lnTo>
                    <a:pt x="31" y="306"/>
                  </a:lnTo>
                  <a:lnTo>
                    <a:pt x="36" y="306"/>
                  </a:lnTo>
                  <a:lnTo>
                    <a:pt x="36" y="306"/>
                  </a:lnTo>
                  <a:lnTo>
                    <a:pt x="36" y="301"/>
                  </a:lnTo>
                  <a:lnTo>
                    <a:pt x="36" y="301"/>
                  </a:lnTo>
                  <a:lnTo>
                    <a:pt x="36" y="301"/>
                  </a:lnTo>
                  <a:lnTo>
                    <a:pt x="36" y="296"/>
                  </a:lnTo>
                  <a:lnTo>
                    <a:pt x="36" y="296"/>
                  </a:lnTo>
                  <a:lnTo>
                    <a:pt x="36" y="296"/>
                  </a:lnTo>
                  <a:lnTo>
                    <a:pt x="36" y="296"/>
                  </a:lnTo>
                  <a:lnTo>
                    <a:pt x="31" y="296"/>
                  </a:lnTo>
                  <a:lnTo>
                    <a:pt x="31" y="296"/>
                  </a:lnTo>
                  <a:lnTo>
                    <a:pt x="31" y="296"/>
                  </a:lnTo>
                  <a:lnTo>
                    <a:pt x="31" y="290"/>
                  </a:lnTo>
                  <a:lnTo>
                    <a:pt x="31" y="290"/>
                  </a:lnTo>
                  <a:lnTo>
                    <a:pt x="31" y="296"/>
                  </a:lnTo>
                  <a:lnTo>
                    <a:pt x="31" y="296"/>
                  </a:lnTo>
                  <a:lnTo>
                    <a:pt x="26" y="296"/>
                  </a:lnTo>
                  <a:lnTo>
                    <a:pt x="26" y="296"/>
                  </a:lnTo>
                  <a:lnTo>
                    <a:pt x="26" y="296"/>
                  </a:lnTo>
                  <a:lnTo>
                    <a:pt x="26" y="290"/>
                  </a:lnTo>
                  <a:lnTo>
                    <a:pt x="26" y="290"/>
                  </a:lnTo>
                  <a:lnTo>
                    <a:pt x="26" y="290"/>
                  </a:lnTo>
                  <a:lnTo>
                    <a:pt x="21" y="290"/>
                  </a:lnTo>
                  <a:lnTo>
                    <a:pt x="21" y="285"/>
                  </a:lnTo>
                  <a:lnTo>
                    <a:pt x="21" y="285"/>
                  </a:lnTo>
                  <a:lnTo>
                    <a:pt x="21" y="285"/>
                  </a:lnTo>
                  <a:lnTo>
                    <a:pt x="26" y="285"/>
                  </a:lnTo>
                  <a:lnTo>
                    <a:pt x="26" y="285"/>
                  </a:lnTo>
                  <a:lnTo>
                    <a:pt x="26" y="285"/>
                  </a:lnTo>
                  <a:lnTo>
                    <a:pt x="26" y="285"/>
                  </a:lnTo>
                  <a:lnTo>
                    <a:pt x="26" y="285"/>
                  </a:lnTo>
                  <a:lnTo>
                    <a:pt x="26" y="285"/>
                  </a:lnTo>
                  <a:lnTo>
                    <a:pt x="26" y="280"/>
                  </a:lnTo>
                  <a:lnTo>
                    <a:pt x="26" y="285"/>
                  </a:lnTo>
                  <a:lnTo>
                    <a:pt x="26" y="285"/>
                  </a:lnTo>
                  <a:lnTo>
                    <a:pt x="26" y="285"/>
                  </a:lnTo>
                  <a:lnTo>
                    <a:pt x="21" y="285"/>
                  </a:lnTo>
                  <a:lnTo>
                    <a:pt x="21" y="285"/>
                  </a:lnTo>
                  <a:lnTo>
                    <a:pt x="21" y="285"/>
                  </a:lnTo>
                  <a:lnTo>
                    <a:pt x="16" y="285"/>
                  </a:lnTo>
                  <a:lnTo>
                    <a:pt x="16" y="280"/>
                  </a:lnTo>
                  <a:lnTo>
                    <a:pt x="16" y="280"/>
                  </a:lnTo>
                  <a:lnTo>
                    <a:pt x="16" y="280"/>
                  </a:lnTo>
                  <a:lnTo>
                    <a:pt x="16" y="280"/>
                  </a:lnTo>
                  <a:lnTo>
                    <a:pt x="16" y="280"/>
                  </a:lnTo>
                  <a:lnTo>
                    <a:pt x="21" y="280"/>
                  </a:lnTo>
                  <a:lnTo>
                    <a:pt x="21" y="275"/>
                  </a:lnTo>
                  <a:lnTo>
                    <a:pt x="21" y="275"/>
                  </a:lnTo>
                  <a:lnTo>
                    <a:pt x="16" y="275"/>
                  </a:lnTo>
                  <a:lnTo>
                    <a:pt x="16" y="275"/>
                  </a:lnTo>
                  <a:lnTo>
                    <a:pt x="16" y="275"/>
                  </a:lnTo>
                  <a:lnTo>
                    <a:pt x="16" y="275"/>
                  </a:lnTo>
                  <a:lnTo>
                    <a:pt x="16" y="275"/>
                  </a:lnTo>
                  <a:lnTo>
                    <a:pt x="16" y="275"/>
                  </a:lnTo>
                  <a:lnTo>
                    <a:pt x="16" y="270"/>
                  </a:lnTo>
                  <a:lnTo>
                    <a:pt x="16" y="270"/>
                  </a:lnTo>
                  <a:lnTo>
                    <a:pt x="16" y="270"/>
                  </a:lnTo>
                  <a:lnTo>
                    <a:pt x="16" y="270"/>
                  </a:lnTo>
                  <a:lnTo>
                    <a:pt x="16" y="270"/>
                  </a:lnTo>
                  <a:lnTo>
                    <a:pt x="21" y="270"/>
                  </a:lnTo>
                  <a:lnTo>
                    <a:pt x="21" y="264"/>
                  </a:lnTo>
                  <a:lnTo>
                    <a:pt x="16" y="264"/>
                  </a:lnTo>
                  <a:lnTo>
                    <a:pt x="16" y="264"/>
                  </a:lnTo>
                  <a:lnTo>
                    <a:pt x="21" y="264"/>
                  </a:lnTo>
                  <a:lnTo>
                    <a:pt x="21" y="259"/>
                  </a:lnTo>
                  <a:lnTo>
                    <a:pt x="16" y="259"/>
                  </a:lnTo>
                  <a:lnTo>
                    <a:pt x="16" y="259"/>
                  </a:lnTo>
                  <a:lnTo>
                    <a:pt x="16" y="259"/>
                  </a:lnTo>
                  <a:lnTo>
                    <a:pt x="16" y="259"/>
                  </a:lnTo>
                  <a:lnTo>
                    <a:pt x="16" y="259"/>
                  </a:lnTo>
                  <a:lnTo>
                    <a:pt x="16" y="259"/>
                  </a:lnTo>
                  <a:lnTo>
                    <a:pt x="16" y="259"/>
                  </a:lnTo>
                  <a:lnTo>
                    <a:pt x="16" y="254"/>
                  </a:lnTo>
                  <a:lnTo>
                    <a:pt x="16" y="254"/>
                  </a:lnTo>
                  <a:lnTo>
                    <a:pt x="16" y="254"/>
                  </a:lnTo>
                  <a:lnTo>
                    <a:pt x="16" y="254"/>
                  </a:lnTo>
                  <a:lnTo>
                    <a:pt x="16" y="254"/>
                  </a:lnTo>
                  <a:lnTo>
                    <a:pt x="16" y="254"/>
                  </a:lnTo>
                  <a:lnTo>
                    <a:pt x="16" y="254"/>
                  </a:lnTo>
                  <a:lnTo>
                    <a:pt x="16" y="254"/>
                  </a:lnTo>
                  <a:lnTo>
                    <a:pt x="10" y="254"/>
                  </a:lnTo>
                  <a:lnTo>
                    <a:pt x="10" y="254"/>
                  </a:lnTo>
                  <a:lnTo>
                    <a:pt x="10" y="249"/>
                  </a:lnTo>
                  <a:lnTo>
                    <a:pt x="10" y="249"/>
                  </a:lnTo>
                  <a:lnTo>
                    <a:pt x="10" y="249"/>
                  </a:lnTo>
                  <a:lnTo>
                    <a:pt x="10" y="249"/>
                  </a:lnTo>
                  <a:lnTo>
                    <a:pt x="5" y="249"/>
                  </a:lnTo>
                  <a:lnTo>
                    <a:pt x="5" y="249"/>
                  </a:lnTo>
                  <a:lnTo>
                    <a:pt x="5" y="249"/>
                  </a:lnTo>
                  <a:lnTo>
                    <a:pt x="0" y="249"/>
                  </a:lnTo>
                  <a:lnTo>
                    <a:pt x="0" y="244"/>
                  </a:lnTo>
                  <a:lnTo>
                    <a:pt x="5" y="244"/>
                  </a:lnTo>
                  <a:lnTo>
                    <a:pt x="5" y="244"/>
                  </a:lnTo>
                  <a:lnTo>
                    <a:pt x="5" y="244"/>
                  </a:lnTo>
                  <a:lnTo>
                    <a:pt x="5" y="244"/>
                  </a:lnTo>
                  <a:lnTo>
                    <a:pt x="10" y="244"/>
                  </a:lnTo>
                  <a:lnTo>
                    <a:pt x="10" y="244"/>
                  </a:lnTo>
                  <a:lnTo>
                    <a:pt x="16" y="244"/>
                  </a:lnTo>
                  <a:lnTo>
                    <a:pt x="16" y="244"/>
                  </a:lnTo>
                  <a:lnTo>
                    <a:pt x="16" y="238"/>
                  </a:lnTo>
                  <a:lnTo>
                    <a:pt x="16" y="238"/>
                  </a:lnTo>
                  <a:lnTo>
                    <a:pt x="21" y="238"/>
                  </a:lnTo>
                  <a:lnTo>
                    <a:pt x="21" y="238"/>
                  </a:lnTo>
                  <a:lnTo>
                    <a:pt x="21" y="238"/>
                  </a:lnTo>
                  <a:lnTo>
                    <a:pt x="21" y="238"/>
                  </a:lnTo>
                  <a:lnTo>
                    <a:pt x="26" y="238"/>
                  </a:lnTo>
                  <a:lnTo>
                    <a:pt x="26" y="238"/>
                  </a:lnTo>
                  <a:lnTo>
                    <a:pt x="26" y="238"/>
                  </a:lnTo>
                  <a:lnTo>
                    <a:pt x="26" y="238"/>
                  </a:lnTo>
                  <a:lnTo>
                    <a:pt x="26" y="233"/>
                  </a:lnTo>
                  <a:lnTo>
                    <a:pt x="26" y="233"/>
                  </a:lnTo>
                  <a:lnTo>
                    <a:pt x="26" y="233"/>
                  </a:lnTo>
                  <a:lnTo>
                    <a:pt x="26" y="233"/>
                  </a:lnTo>
                  <a:lnTo>
                    <a:pt x="21" y="228"/>
                  </a:lnTo>
                  <a:lnTo>
                    <a:pt x="21" y="228"/>
                  </a:lnTo>
                  <a:lnTo>
                    <a:pt x="21" y="228"/>
                  </a:lnTo>
                  <a:lnTo>
                    <a:pt x="21" y="223"/>
                  </a:lnTo>
                  <a:lnTo>
                    <a:pt x="16" y="223"/>
                  </a:lnTo>
                  <a:lnTo>
                    <a:pt x="16" y="223"/>
                  </a:lnTo>
                  <a:lnTo>
                    <a:pt x="16" y="223"/>
                  </a:lnTo>
                  <a:lnTo>
                    <a:pt x="16" y="218"/>
                  </a:lnTo>
                  <a:lnTo>
                    <a:pt x="16" y="218"/>
                  </a:lnTo>
                  <a:lnTo>
                    <a:pt x="16" y="218"/>
                  </a:lnTo>
                  <a:lnTo>
                    <a:pt x="10" y="218"/>
                  </a:lnTo>
                  <a:lnTo>
                    <a:pt x="10" y="213"/>
                  </a:lnTo>
                  <a:lnTo>
                    <a:pt x="10" y="213"/>
                  </a:lnTo>
                  <a:lnTo>
                    <a:pt x="10" y="213"/>
                  </a:lnTo>
                  <a:lnTo>
                    <a:pt x="10" y="213"/>
                  </a:lnTo>
                  <a:lnTo>
                    <a:pt x="10" y="213"/>
                  </a:lnTo>
                  <a:lnTo>
                    <a:pt x="10" y="207"/>
                  </a:lnTo>
                  <a:lnTo>
                    <a:pt x="5" y="207"/>
                  </a:lnTo>
                  <a:lnTo>
                    <a:pt x="5" y="207"/>
                  </a:lnTo>
                  <a:lnTo>
                    <a:pt x="5" y="207"/>
                  </a:lnTo>
                  <a:lnTo>
                    <a:pt x="5" y="202"/>
                  </a:lnTo>
                  <a:lnTo>
                    <a:pt x="5" y="202"/>
                  </a:lnTo>
                  <a:lnTo>
                    <a:pt x="5" y="202"/>
                  </a:lnTo>
                  <a:lnTo>
                    <a:pt x="5" y="202"/>
                  </a:lnTo>
                  <a:lnTo>
                    <a:pt x="0" y="202"/>
                  </a:lnTo>
                  <a:lnTo>
                    <a:pt x="0" y="197"/>
                  </a:lnTo>
                  <a:lnTo>
                    <a:pt x="0" y="197"/>
                  </a:lnTo>
                  <a:lnTo>
                    <a:pt x="0" y="197"/>
                  </a:lnTo>
                  <a:lnTo>
                    <a:pt x="0" y="192"/>
                  </a:lnTo>
                  <a:lnTo>
                    <a:pt x="0" y="192"/>
                  </a:lnTo>
                  <a:lnTo>
                    <a:pt x="0" y="192"/>
                  </a:lnTo>
                  <a:lnTo>
                    <a:pt x="0" y="187"/>
                  </a:lnTo>
                  <a:lnTo>
                    <a:pt x="0" y="187"/>
                  </a:lnTo>
                  <a:lnTo>
                    <a:pt x="0" y="187"/>
                  </a:lnTo>
                  <a:lnTo>
                    <a:pt x="0" y="187"/>
                  </a:lnTo>
                  <a:lnTo>
                    <a:pt x="0" y="181"/>
                  </a:lnTo>
                  <a:lnTo>
                    <a:pt x="0" y="181"/>
                  </a:lnTo>
                  <a:lnTo>
                    <a:pt x="0" y="181"/>
                  </a:lnTo>
                  <a:lnTo>
                    <a:pt x="0" y="181"/>
                  </a:lnTo>
                  <a:lnTo>
                    <a:pt x="0" y="176"/>
                  </a:lnTo>
                  <a:lnTo>
                    <a:pt x="0" y="176"/>
                  </a:lnTo>
                  <a:lnTo>
                    <a:pt x="0" y="176"/>
                  </a:lnTo>
                  <a:lnTo>
                    <a:pt x="0" y="176"/>
                  </a:lnTo>
                  <a:lnTo>
                    <a:pt x="0" y="171"/>
                  </a:lnTo>
                  <a:lnTo>
                    <a:pt x="0" y="171"/>
                  </a:lnTo>
                  <a:lnTo>
                    <a:pt x="0" y="171"/>
                  </a:lnTo>
                  <a:lnTo>
                    <a:pt x="5" y="171"/>
                  </a:lnTo>
                  <a:lnTo>
                    <a:pt x="5" y="171"/>
                  </a:lnTo>
                  <a:lnTo>
                    <a:pt x="5" y="166"/>
                  </a:lnTo>
                  <a:lnTo>
                    <a:pt x="10" y="166"/>
                  </a:lnTo>
                  <a:lnTo>
                    <a:pt x="10" y="166"/>
                  </a:lnTo>
                  <a:lnTo>
                    <a:pt x="10" y="166"/>
                  </a:lnTo>
                  <a:lnTo>
                    <a:pt x="16" y="166"/>
                  </a:lnTo>
                  <a:lnTo>
                    <a:pt x="16" y="161"/>
                  </a:lnTo>
                  <a:lnTo>
                    <a:pt x="16" y="161"/>
                  </a:lnTo>
                  <a:lnTo>
                    <a:pt x="16" y="161"/>
                  </a:lnTo>
                  <a:lnTo>
                    <a:pt x="21" y="161"/>
                  </a:lnTo>
                  <a:lnTo>
                    <a:pt x="21" y="161"/>
                  </a:lnTo>
                  <a:lnTo>
                    <a:pt x="21" y="161"/>
                  </a:lnTo>
                  <a:lnTo>
                    <a:pt x="21" y="161"/>
                  </a:lnTo>
                  <a:lnTo>
                    <a:pt x="21" y="156"/>
                  </a:lnTo>
                  <a:lnTo>
                    <a:pt x="21" y="156"/>
                  </a:lnTo>
                  <a:lnTo>
                    <a:pt x="21" y="156"/>
                  </a:lnTo>
                  <a:lnTo>
                    <a:pt x="21" y="156"/>
                  </a:lnTo>
                  <a:lnTo>
                    <a:pt x="21" y="156"/>
                  </a:lnTo>
                  <a:lnTo>
                    <a:pt x="21" y="150"/>
                  </a:lnTo>
                  <a:lnTo>
                    <a:pt x="26" y="150"/>
                  </a:lnTo>
                  <a:lnTo>
                    <a:pt x="26" y="150"/>
                  </a:lnTo>
                  <a:lnTo>
                    <a:pt x="26" y="145"/>
                  </a:lnTo>
                  <a:lnTo>
                    <a:pt x="26" y="145"/>
                  </a:lnTo>
                  <a:lnTo>
                    <a:pt x="26" y="145"/>
                  </a:lnTo>
                  <a:lnTo>
                    <a:pt x="26" y="145"/>
                  </a:lnTo>
                  <a:lnTo>
                    <a:pt x="26" y="140"/>
                  </a:lnTo>
                  <a:lnTo>
                    <a:pt x="26" y="140"/>
                  </a:lnTo>
                  <a:lnTo>
                    <a:pt x="26" y="140"/>
                  </a:lnTo>
                  <a:lnTo>
                    <a:pt x="26" y="140"/>
                  </a:lnTo>
                  <a:lnTo>
                    <a:pt x="26" y="135"/>
                  </a:lnTo>
                  <a:lnTo>
                    <a:pt x="26" y="135"/>
                  </a:lnTo>
                  <a:lnTo>
                    <a:pt x="26" y="135"/>
                  </a:lnTo>
                  <a:lnTo>
                    <a:pt x="26" y="130"/>
                  </a:lnTo>
                  <a:lnTo>
                    <a:pt x="26" y="130"/>
                  </a:lnTo>
                  <a:lnTo>
                    <a:pt x="26" y="130"/>
                  </a:lnTo>
                  <a:lnTo>
                    <a:pt x="26" y="124"/>
                  </a:lnTo>
                  <a:lnTo>
                    <a:pt x="26" y="124"/>
                  </a:lnTo>
                  <a:lnTo>
                    <a:pt x="26" y="124"/>
                  </a:lnTo>
                  <a:lnTo>
                    <a:pt x="26" y="124"/>
                  </a:lnTo>
                  <a:lnTo>
                    <a:pt x="26" y="124"/>
                  </a:lnTo>
                  <a:lnTo>
                    <a:pt x="31" y="124"/>
                  </a:lnTo>
                  <a:lnTo>
                    <a:pt x="31" y="124"/>
                  </a:lnTo>
                  <a:lnTo>
                    <a:pt x="31" y="124"/>
                  </a:lnTo>
                  <a:lnTo>
                    <a:pt x="31" y="124"/>
                  </a:lnTo>
                  <a:lnTo>
                    <a:pt x="36" y="119"/>
                  </a:lnTo>
                  <a:lnTo>
                    <a:pt x="36" y="119"/>
                  </a:lnTo>
                  <a:lnTo>
                    <a:pt x="36" y="114"/>
                  </a:lnTo>
                  <a:lnTo>
                    <a:pt x="36" y="114"/>
                  </a:lnTo>
                  <a:lnTo>
                    <a:pt x="36" y="114"/>
                  </a:lnTo>
                  <a:lnTo>
                    <a:pt x="41" y="114"/>
                  </a:lnTo>
                  <a:lnTo>
                    <a:pt x="41" y="114"/>
                  </a:lnTo>
                  <a:lnTo>
                    <a:pt x="47" y="114"/>
                  </a:lnTo>
                  <a:lnTo>
                    <a:pt x="47" y="109"/>
                  </a:lnTo>
                  <a:lnTo>
                    <a:pt x="47" y="109"/>
                  </a:lnTo>
                  <a:lnTo>
                    <a:pt x="52" y="109"/>
                  </a:lnTo>
                  <a:lnTo>
                    <a:pt x="52" y="109"/>
                  </a:lnTo>
                  <a:lnTo>
                    <a:pt x="52" y="109"/>
                  </a:lnTo>
                  <a:lnTo>
                    <a:pt x="57" y="109"/>
                  </a:lnTo>
                  <a:lnTo>
                    <a:pt x="57" y="109"/>
                  </a:lnTo>
                  <a:lnTo>
                    <a:pt x="57" y="109"/>
                  </a:lnTo>
                  <a:lnTo>
                    <a:pt x="62" y="109"/>
                  </a:lnTo>
                  <a:lnTo>
                    <a:pt x="62" y="109"/>
                  </a:lnTo>
                  <a:lnTo>
                    <a:pt x="67" y="109"/>
                  </a:lnTo>
                  <a:lnTo>
                    <a:pt x="67" y="104"/>
                  </a:lnTo>
                  <a:lnTo>
                    <a:pt x="67" y="104"/>
                  </a:lnTo>
                  <a:lnTo>
                    <a:pt x="67" y="104"/>
                  </a:lnTo>
                  <a:lnTo>
                    <a:pt x="67" y="104"/>
                  </a:lnTo>
                  <a:lnTo>
                    <a:pt x="67" y="104"/>
                  </a:lnTo>
                  <a:lnTo>
                    <a:pt x="67" y="109"/>
                  </a:lnTo>
                  <a:lnTo>
                    <a:pt x="73" y="109"/>
                  </a:lnTo>
                  <a:lnTo>
                    <a:pt x="73" y="109"/>
                  </a:lnTo>
                  <a:lnTo>
                    <a:pt x="73" y="109"/>
                  </a:lnTo>
                  <a:lnTo>
                    <a:pt x="73" y="109"/>
                  </a:lnTo>
                  <a:lnTo>
                    <a:pt x="73" y="114"/>
                  </a:lnTo>
                  <a:lnTo>
                    <a:pt x="73" y="114"/>
                  </a:lnTo>
                  <a:lnTo>
                    <a:pt x="73" y="114"/>
                  </a:lnTo>
                  <a:lnTo>
                    <a:pt x="78" y="114"/>
                  </a:lnTo>
                  <a:lnTo>
                    <a:pt x="78" y="119"/>
                  </a:lnTo>
                  <a:lnTo>
                    <a:pt x="78" y="119"/>
                  </a:lnTo>
                  <a:lnTo>
                    <a:pt x="78" y="119"/>
                  </a:lnTo>
                  <a:lnTo>
                    <a:pt x="78" y="119"/>
                  </a:lnTo>
                  <a:lnTo>
                    <a:pt x="78" y="124"/>
                  </a:lnTo>
                  <a:lnTo>
                    <a:pt x="78" y="124"/>
                  </a:lnTo>
                  <a:lnTo>
                    <a:pt x="78" y="124"/>
                  </a:lnTo>
                  <a:lnTo>
                    <a:pt x="78" y="124"/>
                  </a:lnTo>
                  <a:lnTo>
                    <a:pt x="78" y="124"/>
                  </a:lnTo>
                  <a:lnTo>
                    <a:pt x="78" y="124"/>
                  </a:lnTo>
                  <a:lnTo>
                    <a:pt x="78" y="124"/>
                  </a:lnTo>
                  <a:lnTo>
                    <a:pt x="78" y="130"/>
                  </a:lnTo>
                  <a:lnTo>
                    <a:pt x="78" y="130"/>
                  </a:lnTo>
                  <a:lnTo>
                    <a:pt x="78" y="130"/>
                  </a:lnTo>
                  <a:lnTo>
                    <a:pt x="78" y="130"/>
                  </a:lnTo>
                  <a:lnTo>
                    <a:pt x="78" y="130"/>
                  </a:lnTo>
                  <a:lnTo>
                    <a:pt x="78" y="135"/>
                  </a:lnTo>
                  <a:lnTo>
                    <a:pt x="78" y="135"/>
                  </a:lnTo>
                  <a:lnTo>
                    <a:pt x="83" y="135"/>
                  </a:lnTo>
                  <a:lnTo>
                    <a:pt x="83" y="135"/>
                  </a:lnTo>
                  <a:lnTo>
                    <a:pt x="83" y="135"/>
                  </a:lnTo>
                  <a:lnTo>
                    <a:pt x="83" y="135"/>
                  </a:lnTo>
                  <a:lnTo>
                    <a:pt x="83" y="140"/>
                  </a:lnTo>
                  <a:lnTo>
                    <a:pt x="83" y="140"/>
                  </a:lnTo>
                  <a:lnTo>
                    <a:pt x="88" y="140"/>
                  </a:lnTo>
                  <a:lnTo>
                    <a:pt x="88" y="140"/>
                  </a:lnTo>
                  <a:lnTo>
                    <a:pt x="88" y="140"/>
                  </a:lnTo>
                  <a:lnTo>
                    <a:pt x="88" y="145"/>
                  </a:lnTo>
                  <a:lnTo>
                    <a:pt x="93" y="145"/>
                  </a:lnTo>
                  <a:lnTo>
                    <a:pt x="93" y="145"/>
                  </a:lnTo>
                  <a:lnTo>
                    <a:pt x="93" y="150"/>
                  </a:lnTo>
                  <a:lnTo>
                    <a:pt x="93" y="150"/>
                  </a:lnTo>
                  <a:lnTo>
                    <a:pt x="93" y="150"/>
                  </a:lnTo>
                  <a:lnTo>
                    <a:pt x="93" y="156"/>
                  </a:lnTo>
                  <a:lnTo>
                    <a:pt x="93" y="156"/>
                  </a:lnTo>
                  <a:lnTo>
                    <a:pt x="93" y="156"/>
                  </a:lnTo>
                  <a:lnTo>
                    <a:pt x="93" y="156"/>
                  </a:lnTo>
                  <a:lnTo>
                    <a:pt x="93" y="156"/>
                  </a:lnTo>
                  <a:lnTo>
                    <a:pt x="93" y="156"/>
                  </a:lnTo>
                  <a:lnTo>
                    <a:pt x="93" y="156"/>
                  </a:lnTo>
                  <a:lnTo>
                    <a:pt x="98" y="156"/>
                  </a:lnTo>
                  <a:lnTo>
                    <a:pt x="98" y="156"/>
                  </a:lnTo>
                  <a:lnTo>
                    <a:pt x="98" y="156"/>
                  </a:lnTo>
                  <a:lnTo>
                    <a:pt x="98" y="156"/>
                  </a:lnTo>
                  <a:lnTo>
                    <a:pt x="98" y="150"/>
                  </a:lnTo>
                  <a:lnTo>
                    <a:pt x="104" y="150"/>
                  </a:lnTo>
                  <a:lnTo>
                    <a:pt x="104" y="150"/>
                  </a:lnTo>
                  <a:lnTo>
                    <a:pt x="104" y="150"/>
                  </a:lnTo>
                  <a:lnTo>
                    <a:pt x="109" y="150"/>
                  </a:lnTo>
                  <a:lnTo>
                    <a:pt x="109" y="145"/>
                  </a:lnTo>
                  <a:lnTo>
                    <a:pt x="109" y="145"/>
                  </a:lnTo>
                  <a:lnTo>
                    <a:pt x="114" y="145"/>
                  </a:lnTo>
                  <a:lnTo>
                    <a:pt x="114" y="145"/>
                  </a:lnTo>
                  <a:lnTo>
                    <a:pt x="114" y="145"/>
                  </a:lnTo>
                  <a:lnTo>
                    <a:pt x="114" y="140"/>
                  </a:lnTo>
                  <a:lnTo>
                    <a:pt x="119" y="140"/>
                  </a:lnTo>
                  <a:lnTo>
                    <a:pt x="119" y="140"/>
                  </a:lnTo>
                  <a:lnTo>
                    <a:pt x="119" y="140"/>
                  </a:lnTo>
                  <a:lnTo>
                    <a:pt x="119" y="140"/>
                  </a:lnTo>
                  <a:lnTo>
                    <a:pt x="119" y="140"/>
                  </a:lnTo>
                  <a:lnTo>
                    <a:pt x="124" y="140"/>
                  </a:lnTo>
                  <a:lnTo>
                    <a:pt x="124" y="135"/>
                  </a:lnTo>
                  <a:lnTo>
                    <a:pt x="124" y="135"/>
                  </a:lnTo>
                  <a:lnTo>
                    <a:pt x="124" y="135"/>
                  </a:lnTo>
                  <a:lnTo>
                    <a:pt x="130" y="135"/>
                  </a:lnTo>
                  <a:lnTo>
                    <a:pt x="130" y="135"/>
                  </a:lnTo>
                  <a:lnTo>
                    <a:pt x="130" y="135"/>
                  </a:lnTo>
                  <a:lnTo>
                    <a:pt x="130" y="130"/>
                  </a:lnTo>
                  <a:lnTo>
                    <a:pt x="130" y="130"/>
                  </a:lnTo>
                  <a:lnTo>
                    <a:pt x="130" y="124"/>
                  </a:lnTo>
                  <a:lnTo>
                    <a:pt x="130" y="124"/>
                  </a:lnTo>
                  <a:lnTo>
                    <a:pt x="130" y="124"/>
                  </a:lnTo>
                  <a:lnTo>
                    <a:pt x="135" y="124"/>
                  </a:lnTo>
                  <a:lnTo>
                    <a:pt x="135" y="124"/>
                  </a:lnTo>
                  <a:lnTo>
                    <a:pt x="135" y="124"/>
                  </a:lnTo>
                  <a:lnTo>
                    <a:pt x="135" y="119"/>
                  </a:lnTo>
                  <a:lnTo>
                    <a:pt x="135" y="119"/>
                  </a:lnTo>
                  <a:lnTo>
                    <a:pt x="140" y="119"/>
                  </a:lnTo>
                  <a:lnTo>
                    <a:pt x="140" y="119"/>
                  </a:lnTo>
                  <a:lnTo>
                    <a:pt x="140" y="119"/>
                  </a:lnTo>
                  <a:lnTo>
                    <a:pt x="140" y="119"/>
                  </a:lnTo>
                  <a:lnTo>
                    <a:pt x="145" y="119"/>
                  </a:lnTo>
                  <a:lnTo>
                    <a:pt x="145" y="119"/>
                  </a:lnTo>
                  <a:lnTo>
                    <a:pt x="145" y="119"/>
                  </a:lnTo>
                  <a:lnTo>
                    <a:pt x="145" y="119"/>
                  </a:lnTo>
                  <a:lnTo>
                    <a:pt x="145" y="114"/>
                  </a:lnTo>
                  <a:lnTo>
                    <a:pt x="145" y="114"/>
                  </a:lnTo>
                  <a:lnTo>
                    <a:pt x="145" y="114"/>
                  </a:lnTo>
                  <a:lnTo>
                    <a:pt x="145" y="109"/>
                  </a:lnTo>
                  <a:lnTo>
                    <a:pt x="145" y="109"/>
                  </a:lnTo>
                  <a:lnTo>
                    <a:pt x="145" y="109"/>
                  </a:lnTo>
                  <a:lnTo>
                    <a:pt x="145" y="104"/>
                  </a:lnTo>
                  <a:lnTo>
                    <a:pt x="145" y="104"/>
                  </a:lnTo>
                  <a:lnTo>
                    <a:pt x="145" y="104"/>
                  </a:lnTo>
                  <a:lnTo>
                    <a:pt x="145" y="104"/>
                  </a:lnTo>
                  <a:lnTo>
                    <a:pt x="145" y="104"/>
                  </a:lnTo>
                  <a:lnTo>
                    <a:pt x="150" y="104"/>
                  </a:lnTo>
                  <a:lnTo>
                    <a:pt x="150" y="98"/>
                  </a:lnTo>
                  <a:lnTo>
                    <a:pt x="150" y="98"/>
                  </a:lnTo>
                  <a:lnTo>
                    <a:pt x="150" y="98"/>
                  </a:lnTo>
                  <a:lnTo>
                    <a:pt x="150" y="93"/>
                  </a:lnTo>
                  <a:lnTo>
                    <a:pt x="150" y="93"/>
                  </a:lnTo>
                  <a:lnTo>
                    <a:pt x="150" y="93"/>
                  </a:lnTo>
                  <a:lnTo>
                    <a:pt x="150" y="93"/>
                  </a:lnTo>
                  <a:lnTo>
                    <a:pt x="155" y="93"/>
                  </a:lnTo>
                  <a:lnTo>
                    <a:pt x="155" y="93"/>
                  </a:lnTo>
                  <a:lnTo>
                    <a:pt x="155" y="93"/>
                  </a:lnTo>
                  <a:lnTo>
                    <a:pt x="155" y="88"/>
                  </a:lnTo>
                  <a:lnTo>
                    <a:pt x="161" y="88"/>
                  </a:lnTo>
                  <a:lnTo>
                    <a:pt x="161" y="88"/>
                  </a:lnTo>
                  <a:lnTo>
                    <a:pt x="166" y="88"/>
                  </a:lnTo>
                  <a:lnTo>
                    <a:pt x="166" y="88"/>
                  </a:lnTo>
                  <a:lnTo>
                    <a:pt x="166" y="88"/>
                  </a:lnTo>
                  <a:lnTo>
                    <a:pt x="166" y="88"/>
                  </a:lnTo>
                  <a:lnTo>
                    <a:pt x="166" y="88"/>
                  </a:lnTo>
                  <a:lnTo>
                    <a:pt x="171" y="88"/>
                  </a:lnTo>
                  <a:lnTo>
                    <a:pt x="171" y="88"/>
                  </a:lnTo>
                  <a:lnTo>
                    <a:pt x="171" y="88"/>
                  </a:lnTo>
                  <a:lnTo>
                    <a:pt x="176" y="88"/>
                  </a:lnTo>
                  <a:lnTo>
                    <a:pt x="176" y="88"/>
                  </a:lnTo>
                  <a:lnTo>
                    <a:pt x="176" y="88"/>
                  </a:lnTo>
                  <a:lnTo>
                    <a:pt x="176" y="88"/>
                  </a:lnTo>
                  <a:lnTo>
                    <a:pt x="181" y="88"/>
                  </a:lnTo>
                  <a:lnTo>
                    <a:pt x="181" y="88"/>
                  </a:lnTo>
                  <a:lnTo>
                    <a:pt x="181" y="88"/>
                  </a:lnTo>
                  <a:lnTo>
                    <a:pt x="187" y="88"/>
                  </a:lnTo>
                  <a:lnTo>
                    <a:pt x="187" y="88"/>
                  </a:lnTo>
                  <a:lnTo>
                    <a:pt x="187" y="88"/>
                  </a:lnTo>
                  <a:lnTo>
                    <a:pt x="187" y="88"/>
                  </a:lnTo>
                  <a:lnTo>
                    <a:pt x="192" y="88"/>
                  </a:lnTo>
                  <a:lnTo>
                    <a:pt x="192" y="83"/>
                  </a:lnTo>
                  <a:lnTo>
                    <a:pt x="192" y="83"/>
                  </a:lnTo>
                  <a:lnTo>
                    <a:pt x="197" y="83"/>
                  </a:lnTo>
                  <a:lnTo>
                    <a:pt x="197" y="83"/>
                  </a:lnTo>
                  <a:lnTo>
                    <a:pt x="197" y="83"/>
                  </a:lnTo>
                  <a:lnTo>
                    <a:pt x="197" y="83"/>
                  </a:lnTo>
                  <a:lnTo>
                    <a:pt x="202" y="83"/>
                  </a:lnTo>
                  <a:lnTo>
                    <a:pt x="202" y="83"/>
                  </a:lnTo>
                  <a:lnTo>
                    <a:pt x="202" y="78"/>
                  </a:lnTo>
                  <a:lnTo>
                    <a:pt x="202" y="78"/>
                  </a:lnTo>
                  <a:lnTo>
                    <a:pt x="202" y="78"/>
                  </a:lnTo>
                  <a:lnTo>
                    <a:pt x="202" y="78"/>
                  </a:lnTo>
                  <a:lnTo>
                    <a:pt x="207" y="78"/>
                  </a:lnTo>
                  <a:lnTo>
                    <a:pt x="207" y="78"/>
                  </a:lnTo>
                  <a:lnTo>
                    <a:pt x="207" y="78"/>
                  </a:lnTo>
                  <a:lnTo>
                    <a:pt x="207" y="78"/>
                  </a:lnTo>
                  <a:lnTo>
                    <a:pt x="212" y="78"/>
                  </a:lnTo>
                  <a:lnTo>
                    <a:pt x="212" y="78"/>
                  </a:lnTo>
                  <a:lnTo>
                    <a:pt x="212" y="78"/>
                  </a:lnTo>
                  <a:lnTo>
                    <a:pt x="212" y="73"/>
                  </a:lnTo>
                  <a:lnTo>
                    <a:pt x="218" y="73"/>
                  </a:lnTo>
                  <a:lnTo>
                    <a:pt x="218" y="73"/>
                  </a:lnTo>
                  <a:lnTo>
                    <a:pt x="218" y="73"/>
                  </a:lnTo>
                  <a:lnTo>
                    <a:pt x="218" y="73"/>
                  </a:lnTo>
                  <a:lnTo>
                    <a:pt x="218" y="73"/>
                  </a:lnTo>
                  <a:lnTo>
                    <a:pt x="218" y="73"/>
                  </a:lnTo>
                  <a:lnTo>
                    <a:pt x="218" y="67"/>
                  </a:lnTo>
                  <a:lnTo>
                    <a:pt x="218" y="67"/>
                  </a:lnTo>
                  <a:lnTo>
                    <a:pt x="218" y="67"/>
                  </a:lnTo>
                  <a:lnTo>
                    <a:pt x="223" y="67"/>
                  </a:lnTo>
                  <a:lnTo>
                    <a:pt x="223" y="62"/>
                  </a:lnTo>
                  <a:lnTo>
                    <a:pt x="223" y="62"/>
                  </a:lnTo>
                  <a:lnTo>
                    <a:pt x="223" y="62"/>
                  </a:lnTo>
                  <a:lnTo>
                    <a:pt x="223" y="62"/>
                  </a:lnTo>
                  <a:lnTo>
                    <a:pt x="223" y="62"/>
                  </a:lnTo>
                  <a:lnTo>
                    <a:pt x="223" y="62"/>
                  </a:lnTo>
                  <a:lnTo>
                    <a:pt x="228" y="62"/>
                  </a:lnTo>
                  <a:lnTo>
                    <a:pt x="228" y="62"/>
                  </a:lnTo>
                  <a:lnTo>
                    <a:pt x="228" y="62"/>
                  </a:lnTo>
                  <a:lnTo>
                    <a:pt x="228" y="62"/>
                  </a:lnTo>
                  <a:lnTo>
                    <a:pt x="233" y="62"/>
                  </a:lnTo>
                  <a:lnTo>
                    <a:pt x="233" y="67"/>
                  </a:lnTo>
                  <a:lnTo>
                    <a:pt x="233" y="67"/>
                  </a:lnTo>
                  <a:lnTo>
                    <a:pt x="233" y="67"/>
                  </a:lnTo>
                  <a:lnTo>
                    <a:pt x="238" y="67"/>
                  </a:lnTo>
                  <a:lnTo>
                    <a:pt x="238" y="67"/>
                  </a:lnTo>
                  <a:lnTo>
                    <a:pt x="238" y="73"/>
                  </a:lnTo>
                  <a:lnTo>
                    <a:pt x="244" y="73"/>
                  </a:lnTo>
                  <a:lnTo>
                    <a:pt x="244" y="73"/>
                  </a:lnTo>
                  <a:lnTo>
                    <a:pt x="244" y="73"/>
                  </a:lnTo>
                  <a:lnTo>
                    <a:pt x="249" y="73"/>
                  </a:lnTo>
                  <a:lnTo>
                    <a:pt x="249" y="78"/>
                  </a:lnTo>
                  <a:lnTo>
                    <a:pt x="249" y="78"/>
                  </a:lnTo>
                  <a:lnTo>
                    <a:pt x="249" y="78"/>
                  </a:lnTo>
                  <a:lnTo>
                    <a:pt x="249" y="73"/>
                  </a:lnTo>
                  <a:lnTo>
                    <a:pt x="254" y="73"/>
                  </a:lnTo>
                  <a:lnTo>
                    <a:pt x="254" y="73"/>
                  </a:lnTo>
                  <a:lnTo>
                    <a:pt x="254" y="73"/>
                  </a:lnTo>
                  <a:lnTo>
                    <a:pt x="259" y="73"/>
                  </a:lnTo>
                  <a:lnTo>
                    <a:pt x="259" y="73"/>
                  </a:lnTo>
                  <a:lnTo>
                    <a:pt x="259" y="73"/>
                  </a:lnTo>
                  <a:lnTo>
                    <a:pt x="259" y="73"/>
                  </a:lnTo>
                  <a:lnTo>
                    <a:pt x="259" y="73"/>
                  </a:lnTo>
                  <a:lnTo>
                    <a:pt x="259" y="67"/>
                  </a:lnTo>
                  <a:lnTo>
                    <a:pt x="259" y="67"/>
                  </a:lnTo>
                  <a:lnTo>
                    <a:pt x="264" y="67"/>
                  </a:lnTo>
                  <a:lnTo>
                    <a:pt x="264" y="67"/>
                  </a:lnTo>
                  <a:lnTo>
                    <a:pt x="264" y="67"/>
                  </a:lnTo>
                  <a:lnTo>
                    <a:pt x="264" y="62"/>
                  </a:lnTo>
                  <a:lnTo>
                    <a:pt x="264" y="62"/>
                  </a:lnTo>
                  <a:lnTo>
                    <a:pt x="264" y="62"/>
                  </a:lnTo>
                  <a:lnTo>
                    <a:pt x="264" y="62"/>
                  </a:lnTo>
                  <a:lnTo>
                    <a:pt x="269" y="62"/>
                  </a:lnTo>
                  <a:lnTo>
                    <a:pt x="269" y="57"/>
                  </a:lnTo>
                  <a:lnTo>
                    <a:pt x="269" y="57"/>
                  </a:lnTo>
                  <a:lnTo>
                    <a:pt x="269" y="57"/>
                  </a:lnTo>
                  <a:lnTo>
                    <a:pt x="269" y="57"/>
                  </a:lnTo>
                  <a:lnTo>
                    <a:pt x="269" y="57"/>
                  </a:lnTo>
                  <a:lnTo>
                    <a:pt x="275" y="57"/>
                  </a:lnTo>
                  <a:lnTo>
                    <a:pt x="275" y="57"/>
                  </a:lnTo>
                  <a:lnTo>
                    <a:pt x="275" y="57"/>
                  </a:lnTo>
                  <a:lnTo>
                    <a:pt x="275" y="57"/>
                  </a:lnTo>
                  <a:lnTo>
                    <a:pt x="275" y="52"/>
                  </a:lnTo>
                  <a:lnTo>
                    <a:pt x="275" y="52"/>
                  </a:lnTo>
                  <a:lnTo>
                    <a:pt x="275" y="52"/>
                  </a:lnTo>
                  <a:lnTo>
                    <a:pt x="275" y="47"/>
                  </a:lnTo>
                  <a:lnTo>
                    <a:pt x="275" y="47"/>
                  </a:lnTo>
                  <a:lnTo>
                    <a:pt x="275" y="47"/>
                  </a:lnTo>
                  <a:lnTo>
                    <a:pt x="275" y="41"/>
                  </a:lnTo>
                  <a:lnTo>
                    <a:pt x="280" y="41"/>
                  </a:lnTo>
                  <a:lnTo>
                    <a:pt x="280" y="41"/>
                  </a:lnTo>
                  <a:lnTo>
                    <a:pt x="280" y="41"/>
                  </a:lnTo>
                  <a:lnTo>
                    <a:pt x="280" y="36"/>
                  </a:lnTo>
                  <a:lnTo>
                    <a:pt x="280" y="36"/>
                  </a:lnTo>
                  <a:lnTo>
                    <a:pt x="280" y="36"/>
                  </a:lnTo>
                  <a:lnTo>
                    <a:pt x="280" y="31"/>
                  </a:lnTo>
                  <a:lnTo>
                    <a:pt x="280" y="31"/>
                  </a:lnTo>
                  <a:lnTo>
                    <a:pt x="280" y="31"/>
                  </a:lnTo>
                  <a:lnTo>
                    <a:pt x="280" y="26"/>
                  </a:lnTo>
                  <a:lnTo>
                    <a:pt x="280" y="26"/>
                  </a:lnTo>
                  <a:lnTo>
                    <a:pt x="280" y="26"/>
                  </a:lnTo>
                  <a:lnTo>
                    <a:pt x="280" y="26"/>
                  </a:lnTo>
                  <a:lnTo>
                    <a:pt x="280" y="21"/>
                  </a:lnTo>
                  <a:lnTo>
                    <a:pt x="280" y="21"/>
                  </a:lnTo>
                  <a:lnTo>
                    <a:pt x="280" y="21"/>
                  </a:lnTo>
                  <a:lnTo>
                    <a:pt x="280" y="15"/>
                  </a:lnTo>
                  <a:lnTo>
                    <a:pt x="280" y="15"/>
                  </a:lnTo>
                  <a:lnTo>
                    <a:pt x="285" y="15"/>
                  </a:lnTo>
                  <a:lnTo>
                    <a:pt x="285" y="10"/>
                  </a:lnTo>
                  <a:lnTo>
                    <a:pt x="285" y="10"/>
                  </a:lnTo>
                  <a:lnTo>
                    <a:pt x="285" y="10"/>
                  </a:lnTo>
                  <a:lnTo>
                    <a:pt x="285" y="5"/>
                  </a:lnTo>
                  <a:lnTo>
                    <a:pt x="285" y="5"/>
                  </a:lnTo>
                  <a:lnTo>
                    <a:pt x="285" y="5"/>
                  </a:lnTo>
                  <a:lnTo>
                    <a:pt x="285" y="5"/>
                  </a:lnTo>
                  <a:lnTo>
                    <a:pt x="285" y="0"/>
                  </a:lnTo>
                  <a:lnTo>
                    <a:pt x="285" y="0"/>
                  </a:lnTo>
                  <a:lnTo>
                    <a:pt x="290" y="0"/>
                  </a:lnTo>
                  <a:lnTo>
                    <a:pt x="290" y="0"/>
                  </a:lnTo>
                  <a:lnTo>
                    <a:pt x="290" y="0"/>
                  </a:lnTo>
                  <a:lnTo>
                    <a:pt x="290" y="0"/>
                  </a:lnTo>
                  <a:lnTo>
                    <a:pt x="295" y="0"/>
                  </a:lnTo>
                  <a:lnTo>
                    <a:pt x="295" y="0"/>
                  </a:lnTo>
                  <a:lnTo>
                    <a:pt x="295" y="0"/>
                  </a:lnTo>
                  <a:lnTo>
                    <a:pt x="301" y="0"/>
                  </a:lnTo>
                  <a:lnTo>
                    <a:pt x="301" y="0"/>
                  </a:lnTo>
                  <a:lnTo>
                    <a:pt x="301" y="5"/>
                  </a:lnTo>
                  <a:lnTo>
                    <a:pt x="301" y="5"/>
                  </a:lnTo>
                  <a:lnTo>
                    <a:pt x="301" y="5"/>
                  </a:lnTo>
                  <a:lnTo>
                    <a:pt x="301" y="5"/>
                  </a:lnTo>
                  <a:lnTo>
                    <a:pt x="306" y="10"/>
                  </a:lnTo>
                  <a:lnTo>
                    <a:pt x="306" y="10"/>
                  </a:lnTo>
                  <a:lnTo>
                    <a:pt x="306" y="10"/>
                  </a:lnTo>
                  <a:lnTo>
                    <a:pt x="306" y="15"/>
                  </a:lnTo>
                  <a:lnTo>
                    <a:pt x="306" y="15"/>
                  </a:lnTo>
                  <a:lnTo>
                    <a:pt x="306" y="15"/>
                  </a:lnTo>
                  <a:lnTo>
                    <a:pt x="306" y="15"/>
                  </a:lnTo>
                  <a:lnTo>
                    <a:pt x="306" y="21"/>
                  </a:lnTo>
                  <a:lnTo>
                    <a:pt x="306" y="21"/>
                  </a:lnTo>
                  <a:lnTo>
                    <a:pt x="306" y="21"/>
                  </a:lnTo>
                  <a:lnTo>
                    <a:pt x="306" y="21"/>
                  </a:lnTo>
                  <a:lnTo>
                    <a:pt x="306" y="26"/>
                  </a:lnTo>
                  <a:lnTo>
                    <a:pt x="306" y="26"/>
                  </a:lnTo>
                  <a:lnTo>
                    <a:pt x="311" y="26"/>
                  </a:lnTo>
                  <a:lnTo>
                    <a:pt x="311" y="26"/>
                  </a:lnTo>
                  <a:lnTo>
                    <a:pt x="311" y="26"/>
                  </a:lnTo>
                  <a:lnTo>
                    <a:pt x="316" y="26"/>
                  </a:lnTo>
                  <a:lnTo>
                    <a:pt x="316" y="26"/>
                  </a:lnTo>
                  <a:lnTo>
                    <a:pt x="316" y="26"/>
                  </a:lnTo>
                  <a:lnTo>
                    <a:pt x="316" y="26"/>
                  </a:lnTo>
                  <a:lnTo>
                    <a:pt x="321" y="26"/>
                  </a:lnTo>
                  <a:lnTo>
                    <a:pt x="321" y="26"/>
                  </a:lnTo>
                  <a:lnTo>
                    <a:pt x="321" y="26"/>
                  </a:lnTo>
                  <a:lnTo>
                    <a:pt x="326" y="26"/>
                  </a:lnTo>
                  <a:lnTo>
                    <a:pt x="326" y="26"/>
                  </a:lnTo>
                  <a:lnTo>
                    <a:pt x="326" y="26"/>
                  </a:lnTo>
                  <a:lnTo>
                    <a:pt x="332" y="26"/>
                  </a:lnTo>
                  <a:lnTo>
                    <a:pt x="332" y="21"/>
                  </a:lnTo>
                  <a:lnTo>
                    <a:pt x="332" y="21"/>
                  </a:lnTo>
                  <a:lnTo>
                    <a:pt x="337" y="21"/>
                  </a:lnTo>
                  <a:lnTo>
                    <a:pt x="337" y="21"/>
                  </a:lnTo>
                  <a:lnTo>
                    <a:pt x="337" y="21"/>
                  </a:lnTo>
                  <a:lnTo>
                    <a:pt x="337" y="21"/>
                  </a:lnTo>
                  <a:lnTo>
                    <a:pt x="342" y="21"/>
                  </a:lnTo>
                  <a:lnTo>
                    <a:pt x="342" y="21"/>
                  </a:lnTo>
                  <a:lnTo>
                    <a:pt x="342" y="26"/>
                  </a:lnTo>
                  <a:lnTo>
                    <a:pt x="347" y="26"/>
                  </a:lnTo>
                  <a:lnTo>
                    <a:pt x="347" y="26"/>
                  </a:lnTo>
                  <a:lnTo>
                    <a:pt x="347" y="26"/>
                  </a:lnTo>
                  <a:lnTo>
                    <a:pt x="347" y="31"/>
                  </a:lnTo>
                  <a:lnTo>
                    <a:pt x="352" y="31"/>
                  </a:lnTo>
                  <a:lnTo>
                    <a:pt x="352" y="31"/>
                  </a:lnTo>
                  <a:lnTo>
                    <a:pt x="352" y="31"/>
                  </a:lnTo>
                  <a:lnTo>
                    <a:pt x="352" y="31"/>
                  </a:lnTo>
                  <a:lnTo>
                    <a:pt x="352" y="31"/>
                  </a:lnTo>
                  <a:lnTo>
                    <a:pt x="358" y="31"/>
                  </a:lnTo>
                  <a:lnTo>
                    <a:pt x="358" y="36"/>
                  </a:lnTo>
                  <a:lnTo>
                    <a:pt x="358" y="36"/>
                  </a:lnTo>
                  <a:lnTo>
                    <a:pt x="358" y="36"/>
                  </a:lnTo>
                  <a:lnTo>
                    <a:pt x="358" y="41"/>
                  </a:lnTo>
                  <a:lnTo>
                    <a:pt x="358" y="41"/>
                  </a:lnTo>
                  <a:lnTo>
                    <a:pt x="363" y="41"/>
                  </a:lnTo>
                  <a:lnTo>
                    <a:pt x="363" y="41"/>
                  </a:lnTo>
                  <a:lnTo>
                    <a:pt x="363" y="41"/>
                  </a:lnTo>
                  <a:lnTo>
                    <a:pt x="368" y="41"/>
                  </a:lnTo>
                  <a:lnTo>
                    <a:pt x="368" y="47"/>
                  </a:lnTo>
                  <a:lnTo>
                    <a:pt x="368" y="47"/>
                  </a:lnTo>
                  <a:lnTo>
                    <a:pt x="368" y="47"/>
                  </a:lnTo>
                  <a:lnTo>
                    <a:pt x="373" y="47"/>
                  </a:lnTo>
                  <a:lnTo>
                    <a:pt x="373" y="47"/>
                  </a:lnTo>
                  <a:lnTo>
                    <a:pt x="373" y="52"/>
                  </a:lnTo>
                  <a:lnTo>
                    <a:pt x="378" y="52"/>
                  </a:lnTo>
                  <a:lnTo>
                    <a:pt x="378" y="52"/>
                  </a:lnTo>
                  <a:lnTo>
                    <a:pt x="378" y="52"/>
                  </a:lnTo>
                  <a:lnTo>
                    <a:pt x="378" y="52"/>
                  </a:lnTo>
                  <a:lnTo>
                    <a:pt x="378" y="57"/>
                  </a:lnTo>
                  <a:lnTo>
                    <a:pt x="378" y="57"/>
                  </a:lnTo>
                  <a:lnTo>
                    <a:pt x="378" y="57"/>
                  </a:lnTo>
                  <a:lnTo>
                    <a:pt x="383" y="57"/>
                  </a:lnTo>
                  <a:lnTo>
                    <a:pt x="383" y="57"/>
                  </a:lnTo>
                  <a:lnTo>
                    <a:pt x="383" y="57"/>
                  </a:lnTo>
                  <a:lnTo>
                    <a:pt x="383" y="57"/>
                  </a:lnTo>
                  <a:lnTo>
                    <a:pt x="383" y="62"/>
                  </a:lnTo>
                  <a:lnTo>
                    <a:pt x="383" y="62"/>
                  </a:lnTo>
                  <a:lnTo>
                    <a:pt x="383" y="62"/>
                  </a:lnTo>
                  <a:lnTo>
                    <a:pt x="389" y="62"/>
                  </a:lnTo>
                  <a:lnTo>
                    <a:pt x="389" y="62"/>
                  </a:lnTo>
                  <a:lnTo>
                    <a:pt x="389" y="67"/>
                  </a:lnTo>
                  <a:lnTo>
                    <a:pt x="389" y="67"/>
                  </a:lnTo>
                  <a:lnTo>
                    <a:pt x="389" y="67"/>
                  </a:lnTo>
                  <a:lnTo>
                    <a:pt x="394" y="73"/>
                  </a:lnTo>
                  <a:lnTo>
                    <a:pt x="394" y="73"/>
                  </a:lnTo>
                  <a:lnTo>
                    <a:pt x="394" y="73"/>
                  </a:lnTo>
                  <a:lnTo>
                    <a:pt x="394" y="73"/>
                  </a:lnTo>
                  <a:lnTo>
                    <a:pt x="399" y="73"/>
                  </a:lnTo>
                  <a:lnTo>
                    <a:pt x="399" y="73"/>
                  </a:lnTo>
                  <a:lnTo>
                    <a:pt x="399" y="73"/>
                  </a:lnTo>
                  <a:lnTo>
                    <a:pt x="399" y="78"/>
                  </a:lnTo>
                  <a:lnTo>
                    <a:pt x="399" y="78"/>
                  </a:lnTo>
                  <a:lnTo>
                    <a:pt x="399" y="78"/>
                  </a:lnTo>
                  <a:lnTo>
                    <a:pt x="404" y="78"/>
                  </a:lnTo>
                  <a:lnTo>
                    <a:pt x="404" y="83"/>
                  </a:lnTo>
                  <a:lnTo>
                    <a:pt x="404" y="83"/>
                  </a:lnTo>
                  <a:lnTo>
                    <a:pt x="409" y="83"/>
                  </a:lnTo>
                  <a:lnTo>
                    <a:pt x="409" y="88"/>
                  </a:lnTo>
                  <a:lnTo>
                    <a:pt x="409" y="88"/>
                  </a:lnTo>
                  <a:lnTo>
                    <a:pt x="409" y="88"/>
                  </a:lnTo>
                  <a:lnTo>
                    <a:pt x="409" y="88"/>
                  </a:lnTo>
                  <a:lnTo>
                    <a:pt x="409" y="88"/>
                  </a:lnTo>
                  <a:lnTo>
                    <a:pt x="409" y="88"/>
                  </a:lnTo>
                  <a:lnTo>
                    <a:pt x="409" y="93"/>
                  </a:lnTo>
                  <a:lnTo>
                    <a:pt x="415" y="93"/>
                  </a:lnTo>
                  <a:lnTo>
                    <a:pt x="415" y="93"/>
                  </a:lnTo>
                  <a:lnTo>
                    <a:pt x="415" y="93"/>
                  </a:lnTo>
                  <a:lnTo>
                    <a:pt x="415" y="93"/>
                  </a:lnTo>
                  <a:lnTo>
                    <a:pt x="415" y="93"/>
                  </a:lnTo>
                  <a:lnTo>
                    <a:pt x="415" y="98"/>
                  </a:lnTo>
                  <a:lnTo>
                    <a:pt x="420" y="98"/>
                  </a:lnTo>
                  <a:lnTo>
                    <a:pt x="420" y="98"/>
                  </a:lnTo>
                  <a:lnTo>
                    <a:pt x="420" y="98"/>
                  </a:lnTo>
                  <a:lnTo>
                    <a:pt x="420" y="98"/>
                  </a:lnTo>
                  <a:lnTo>
                    <a:pt x="425" y="98"/>
                  </a:lnTo>
                  <a:lnTo>
                    <a:pt x="425" y="104"/>
                  </a:lnTo>
                  <a:lnTo>
                    <a:pt x="425" y="104"/>
                  </a:lnTo>
                  <a:lnTo>
                    <a:pt x="430" y="104"/>
                  </a:lnTo>
                  <a:lnTo>
                    <a:pt x="430" y="104"/>
                  </a:lnTo>
                  <a:lnTo>
                    <a:pt x="430" y="104"/>
                  </a:lnTo>
                  <a:lnTo>
                    <a:pt x="435" y="104"/>
                  </a:lnTo>
                  <a:lnTo>
                    <a:pt x="435" y="104"/>
                  </a:lnTo>
                  <a:lnTo>
                    <a:pt x="435" y="109"/>
                  </a:lnTo>
                  <a:lnTo>
                    <a:pt x="435" y="109"/>
                  </a:lnTo>
                  <a:lnTo>
                    <a:pt x="435" y="109"/>
                  </a:lnTo>
                  <a:lnTo>
                    <a:pt x="435" y="114"/>
                  </a:lnTo>
                  <a:lnTo>
                    <a:pt x="440" y="114"/>
                  </a:lnTo>
                  <a:lnTo>
                    <a:pt x="440" y="114"/>
                  </a:lnTo>
                  <a:lnTo>
                    <a:pt x="440" y="114"/>
                  </a:lnTo>
                  <a:lnTo>
                    <a:pt x="440" y="114"/>
                  </a:lnTo>
                  <a:lnTo>
                    <a:pt x="440" y="114"/>
                  </a:lnTo>
                  <a:lnTo>
                    <a:pt x="446" y="114"/>
                  </a:lnTo>
                  <a:lnTo>
                    <a:pt x="446" y="114"/>
                  </a:lnTo>
                  <a:lnTo>
                    <a:pt x="446" y="114"/>
                  </a:lnTo>
                  <a:lnTo>
                    <a:pt x="451" y="114"/>
                  </a:lnTo>
                  <a:lnTo>
                    <a:pt x="451" y="114"/>
                  </a:lnTo>
                  <a:lnTo>
                    <a:pt x="451" y="119"/>
                  </a:lnTo>
                  <a:lnTo>
                    <a:pt x="451" y="119"/>
                  </a:lnTo>
                  <a:lnTo>
                    <a:pt x="451" y="119"/>
                  </a:lnTo>
                  <a:lnTo>
                    <a:pt x="456" y="119"/>
                  </a:lnTo>
                  <a:lnTo>
                    <a:pt x="456" y="119"/>
                  </a:lnTo>
                  <a:lnTo>
                    <a:pt x="456" y="119"/>
                  </a:lnTo>
                  <a:lnTo>
                    <a:pt x="456" y="119"/>
                  </a:lnTo>
                  <a:lnTo>
                    <a:pt x="461" y="119"/>
                  </a:lnTo>
                  <a:lnTo>
                    <a:pt x="461" y="119"/>
                  </a:lnTo>
                  <a:lnTo>
                    <a:pt x="461" y="119"/>
                  </a:lnTo>
                  <a:lnTo>
                    <a:pt x="461" y="119"/>
                  </a:lnTo>
                  <a:lnTo>
                    <a:pt x="466" y="119"/>
                  </a:lnTo>
                  <a:lnTo>
                    <a:pt x="466" y="119"/>
                  </a:lnTo>
                  <a:lnTo>
                    <a:pt x="466" y="119"/>
                  </a:lnTo>
                  <a:lnTo>
                    <a:pt x="466" y="119"/>
                  </a:lnTo>
                  <a:lnTo>
                    <a:pt x="472" y="124"/>
                  </a:lnTo>
                  <a:lnTo>
                    <a:pt x="472" y="124"/>
                  </a:lnTo>
                  <a:lnTo>
                    <a:pt x="472" y="124"/>
                  </a:lnTo>
                  <a:lnTo>
                    <a:pt x="477" y="124"/>
                  </a:lnTo>
                  <a:lnTo>
                    <a:pt x="477" y="124"/>
                  </a:lnTo>
                  <a:lnTo>
                    <a:pt x="477" y="124"/>
                  </a:lnTo>
                  <a:lnTo>
                    <a:pt x="477" y="124"/>
                  </a:lnTo>
                  <a:lnTo>
                    <a:pt x="482" y="124"/>
                  </a:lnTo>
                  <a:lnTo>
                    <a:pt x="482" y="124"/>
                  </a:lnTo>
                  <a:lnTo>
                    <a:pt x="482" y="124"/>
                  </a:lnTo>
                  <a:lnTo>
                    <a:pt x="482" y="124"/>
                  </a:lnTo>
                  <a:lnTo>
                    <a:pt x="487" y="124"/>
                  </a:lnTo>
                  <a:lnTo>
                    <a:pt x="492" y="124"/>
                  </a:lnTo>
                  <a:lnTo>
                    <a:pt x="492" y="124"/>
                  </a:lnTo>
                  <a:lnTo>
                    <a:pt x="492" y="124"/>
                  </a:lnTo>
                  <a:lnTo>
                    <a:pt x="492" y="124"/>
                  </a:lnTo>
                  <a:close/>
                </a:path>
              </a:pathLst>
            </a:custGeom>
            <a:solidFill>
              <a:schemeClr val="accent6"/>
            </a:solidFill>
            <a:ln w="952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14">
              <a:extLst>
                <a:ext uri="{FF2B5EF4-FFF2-40B4-BE49-F238E27FC236}">
                  <a16:creationId xmlns:a16="http://schemas.microsoft.com/office/drawing/2014/main" id="{E2E016C8-3114-4A58-9B62-E24AEEC67B8E}"/>
                </a:ext>
              </a:extLst>
            </p:cNvPr>
            <p:cNvSpPr>
              <a:spLocks/>
            </p:cNvSpPr>
            <p:nvPr/>
          </p:nvSpPr>
          <p:spPr bwMode="auto">
            <a:xfrm>
              <a:off x="2945" y="765"/>
              <a:ext cx="1710" cy="2521"/>
            </a:xfrm>
            <a:custGeom>
              <a:avLst/>
              <a:gdLst>
                <a:gd name="T0" fmla="*/ 995 w 1710"/>
                <a:gd name="T1" fmla="*/ 192 h 2521"/>
                <a:gd name="T2" fmla="*/ 1145 w 1710"/>
                <a:gd name="T3" fmla="*/ 529 h 2521"/>
                <a:gd name="T4" fmla="*/ 1503 w 1710"/>
                <a:gd name="T5" fmla="*/ 954 h 2521"/>
                <a:gd name="T6" fmla="*/ 1591 w 1710"/>
                <a:gd name="T7" fmla="*/ 1416 h 2521"/>
                <a:gd name="T8" fmla="*/ 1684 w 1710"/>
                <a:gd name="T9" fmla="*/ 1831 h 2521"/>
                <a:gd name="T10" fmla="*/ 1622 w 1710"/>
                <a:gd name="T11" fmla="*/ 2199 h 2521"/>
                <a:gd name="T12" fmla="*/ 1415 w 1710"/>
                <a:gd name="T13" fmla="*/ 2391 h 2521"/>
                <a:gd name="T14" fmla="*/ 1088 w 1710"/>
                <a:gd name="T15" fmla="*/ 2459 h 2521"/>
                <a:gd name="T16" fmla="*/ 808 w 1710"/>
                <a:gd name="T17" fmla="*/ 2287 h 2521"/>
                <a:gd name="T18" fmla="*/ 482 w 1710"/>
                <a:gd name="T19" fmla="*/ 2350 h 2521"/>
                <a:gd name="T20" fmla="*/ 233 w 1710"/>
                <a:gd name="T21" fmla="*/ 2469 h 2521"/>
                <a:gd name="T22" fmla="*/ 0 w 1710"/>
                <a:gd name="T23" fmla="*/ 2272 h 2521"/>
                <a:gd name="T24" fmla="*/ 26 w 1710"/>
                <a:gd name="T25" fmla="*/ 2225 h 2521"/>
                <a:gd name="T26" fmla="*/ 41 w 1710"/>
                <a:gd name="T27" fmla="*/ 2168 h 2521"/>
                <a:gd name="T28" fmla="*/ 52 w 1710"/>
                <a:gd name="T29" fmla="*/ 2116 h 2521"/>
                <a:gd name="T30" fmla="*/ 41 w 1710"/>
                <a:gd name="T31" fmla="*/ 2064 h 2521"/>
                <a:gd name="T32" fmla="*/ 47 w 1710"/>
                <a:gd name="T33" fmla="*/ 2013 h 2521"/>
                <a:gd name="T34" fmla="*/ 88 w 1710"/>
                <a:gd name="T35" fmla="*/ 1976 h 2521"/>
                <a:gd name="T36" fmla="*/ 104 w 1710"/>
                <a:gd name="T37" fmla="*/ 1930 h 2521"/>
                <a:gd name="T38" fmla="*/ 109 w 1710"/>
                <a:gd name="T39" fmla="*/ 1862 h 2521"/>
                <a:gd name="T40" fmla="*/ 140 w 1710"/>
                <a:gd name="T41" fmla="*/ 1852 h 2521"/>
                <a:gd name="T42" fmla="*/ 171 w 1710"/>
                <a:gd name="T43" fmla="*/ 1836 h 2521"/>
                <a:gd name="T44" fmla="*/ 186 w 1710"/>
                <a:gd name="T45" fmla="*/ 1862 h 2521"/>
                <a:gd name="T46" fmla="*/ 212 w 1710"/>
                <a:gd name="T47" fmla="*/ 1847 h 2521"/>
                <a:gd name="T48" fmla="*/ 238 w 1710"/>
                <a:gd name="T49" fmla="*/ 1847 h 2521"/>
                <a:gd name="T50" fmla="*/ 275 w 1710"/>
                <a:gd name="T51" fmla="*/ 1836 h 2521"/>
                <a:gd name="T52" fmla="*/ 306 w 1710"/>
                <a:gd name="T53" fmla="*/ 1831 h 2521"/>
                <a:gd name="T54" fmla="*/ 326 w 1710"/>
                <a:gd name="T55" fmla="*/ 1805 h 2521"/>
                <a:gd name="T56" fmla="*/ 368 w 1710"/>
                <a:gd name="T57" fmla="*/ 1790 h 2521"/>
                <a:gd name="T58" fmla="*/ 389 w 1710"/>
                <a:gd name="T59" fmla="*/ 1795 h 2521"/>
                <a:gd name="T60" fmla="*/ 420 w 1710"/>
                <a:gd name="T61" fmla="*/ 1821 h 2521"/>
                <a:gd name="T62" fmla="*/ 440 w 1710"/>
                <a:gd name="T63" fmla="*/ 1852 h 2521"/>
                <a:gd name="T64" fmla="*/ 466 w 1710"/>
                <a:gd name="T65" fmla="*/ 1867 h 2521"/>
                <a:gd name="T66" fmla="*/ 492 w 1710"/>
                <a:gd name="T67" fmla="*/ 1800 h 2521"/>
                <a:gd name="T68" fmla="*/ 497 w 1710"/>
                <a:gd name="T69" fmla="*/ 1738 h 2521"/>
                <a:gd name="T70" fmla="*/ 497 w 1710"/>
                <a:gd name="T71" fmla="*/ 1675 h 2521"/>
                <a:gd name="T72" fmla="*/ 534 w 1710"/>
                <a:gd name="T73" fmla="*/ 1644 h 2521"/>
                <a:gd name="T74" fmla="*/ 580 w 1710"/>
                <a:gd name="T75" fmla="*/ 1613 h 2521"/>
                <a:gd name="T76" fmla="*/ 570 w 1710"/>
                <a:gd name="T77" fmla="*/ 1551 h 2521"/>
                <a:gd name="T78" fmla="*/ 544 w 1710"/>
                <a:gd name="T79" fmla="*/ 1509 h 2521"/>
                <a:gd name="T80" fmla="*/ 528 w 1710"/>
                <a:gd name="T81" fmla="*/ 1468 h 2521"/>
                <a:gd name="T82" fmla="*/ 544 w 1710"/>
                <a:gd name="T83" fmla="*/ 1426 h 2521"/>
                <a:gd name="T84" fmla="*/ 570 w 1710"/>
                <a:gd name="T85" fmla="*/ 1401 h 2521"/>
                <a:gd name="T86" fmla="*/ 570 w 1710"/>
                <a:gd name="T87" fmla="*/ 1354 h 2521"/>
                <a:gd name="T88" fmla="*/ 539 w 1710"/>
                <a:gd name="T89" fmla="*/ 1297 h 2521"/>
                <a:gd name="T90" fmla="*/ 528 w 1710"/>
                <a:gd name="T91" fmla="*/ 1229 h 2521"/>
                <a:gd name="T92" fmla="*/ 539 w 1710"/>
                <a:gd name="T93" fmla="*/ 1172 h 2521"/>
                <a:gd name="T94" fmla="*/ 487 w 1710"/>
                <a:gd name="T95" fmla="*/ 1126 h 2521"/>
                <a:gd name="T96" fmla="*/ 466 w 1710"/>
                <a:gd name="T97" fmla="*/ 1079 h 2521"/>
                <a:gd name="T98" fmla="*/ 435 w 1710"/>
                <a:gd name="T99" fmla="*/ 1048 h 2521"/>
                <a:gd name="T100" fmla="*/ 409 w 1710"/>
                <a:gd name="T101" fmla="*/ 1012 h 2521"/>
                <a:gd name="T102" fmla="*/ 383 w 1710"/>
                <a:gd name="T103" fmla="*/ 965 h 2521"/>
                <a:gd name="T104" fmla="*/ 373 w 1710"/>
                <a:gd name="T105" fmla="*/ 918 h 2521"/>
                <a:gd name="T106" fmla="*/ 394 w 1710"/>
                <a:gd name="T107" fmla="*/ 877 h 2521"/>
                <a:gd name="T108" fmla="*/ 383 w 1710"/>
                <a:gd name="T109" fmla="*/ 851 h 2521"/>
                <a:gd name="T110" fmla="*/ 337 w 1710"/>
                <a:gd name="T111" fmla="*/ 871 h 2521"/>
                <a:gd name="T112" fmla="*/ 337 w 1710"/>
                <a:gd name="T113" fmla="*/ 840 h 2521"/>
                <a:gd name="T114" fmla="*/ 316 w 1710"/>
                <a:gd name="T115" fmla="*/ 794 h 2521"/>
                <a:gd name="T116" fmla="*/ 285 w 1710"/>
                <a:gd name="T117" fmla="*/ 737 h 2521"/>
                <a:gd name="T118" fmla="*/ 249 w 1710"/>
                <a:gd name="T119" fmla="*/ 680 h 2521"/>
                <a:gd name="T120" fmla="*/ 269 w 1710"/>
                <a:gd name="T121" fmla="*/ 576 h 2521"/>
                <a:gd name="T122" fmla="*/ 523 w 1710"/>
                <a:gd name="T123" fmla="*/ 348 h 2521"/>
                <a:gd name="T124" fmla="*/ 715 w 1710"/>
                <a:gd name="T125" fmla="*/ 62 h 2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10" h="2521">
                  <a:moveTo>
                    <a:pt x="891" y="5"/>
                  </a:moveTo>
                  <a:lnTo>
                    <a:pt x="902" y="5"/>
                  </a:lnTo>
                  <a:lnTo>
                    <a:pt x="917" y="5"/>
                  </a:lnTo>
                  <a:lnTo>
                    <a:pt x="928" y="5"/>
                  </a:lnTo>
                  <a:lnTo>
                    <a:pt x="933" y="10"/>
                  </a:lnTo>
                  <a:lnTo>
                    <a:pt x="943" y="10"/>
                  </a:lnTo>
                  <a:lnTo>
                    <a:pt x="953" y="16"/>
                  </a:lnTo>
                  <a:lnTo>
                    <a:pt x="953" y="21"/>
                  </a:lnTo>
                  <a:lnTo>
                    <a:pt x="948" y="26"/>
                  </a:lnTo>
                  <a:lnTo>
                    <a:pt x="938" y="26"/>
                  </a:lnTo>
                  <a:lnTo>
                    <a:pt x="933" y="31"/>
                  </a:lnTo>
                  <a:lnTo>
                    <a:pt x="922" y="36"/>
                  </a:lnTo>
                  <a:lnTo>
                    <a:pt x="917" y="47"/>
                  </a:lnTo>
                  <a:lnTo>
                    <a:pt x="917" y="52"/>
                  </a:lnTo>
                  <a:lnTo>
                    <a:pt x="912" y="62"/>
                  </a:lnTo>
                  <a:lnTo>
                    <a:pt x="907" y="68"/>
                  </a:lnTo>
                  <a:lnTo>
                    <a:pt x="902" y="78"/>
                  </a:lnTo>
                  <a:lnTo>
                    <a:pt x="902" y="88"/>
                  </a:lnTo>
                  <a:lnTo>
                    <a:pt x="907" y="99"/>
                  </a:lnTo>
                  <a:lnTo>
                    <a:pt x="912" y="109"/>
                  </a:lnTo>
                  <a:lnTo>
                    <a:pt x="917" y="114"/>
                  </a:lnTo>
                  <a:lnTo>
                    <a:pt x="928" y="114"/>
                  </a:lnTo>
                  <a:lnTo>
                    <a:pt x="933" y="119"/>
                  </a:lnTo>
                  <a:lnTo>
                    <a:pt x="938" y="130"/>
                  </a:lnTo>
                  <a:lnTo>
                    <a:pt x="943" y="135"/>
                  </a:lnTo>
                  <a:lnTo>
                    <a:pt x="943" y="150"/>
                  </a:lnTo>
                  <a:lnTo>
                    <a:pt x="938" y="156"/>
                  </a:lnTo>
                  <a:lnTo>
                    <a:pt x="933" y="166"/>
                  </a:lnTo>
                  <a:lnTo>
                    <a:pt x="928" y="171"/>
                  </a:lnTo>
                  <a:lnTo>
                    <a:pt x="928" y="182"/>
                  </a:lnTo>
                  <a:lnTo>
                    <a:pt x="933" y="192"/>
                  </a:lnTo>
                  <a:lnTo>
                    <a:pt x="933" y="202"/>
                  </a:lnTo>
                  <a:lnTo>
                    <a:pt x="943" y="208"/>
                  </a:lnTo>
                  <a:lnTo>
                    <a:pt x="948" y="213"/>
                  </a:lnTo>
                  <a:lnTo>
                    <a:pt x="964" y="208"/>
                  </a:lnTo>
                  <a:lnTo>
                    <a:pt x="969" y="202"/>
                  </a:lnTo>
                  <a:lnTo>
                    <a:pt x="974" y="197"/>
                  </a:lnTo>
                  <a:lnTo>
                    <a:pt x="985" y="192"/>
                  </a:lnTo>
                  <a:lnTo>
                    <a:pt x="985" y="192"/>
                  </a:lnTo>
                  <a:lnTo>
                    <a:pt x="995" y="192"/>
                  </a:lnTo>
                  <a:lnTo>
                    <a:pt x="1005" y="197"/>
                  </a:lnTo>
                  <a:lnTo>
                    <a:pt x="1010" y="202"/>
                  </a:lnTo>
                  <a:lnTo>
                    <a:pt x="1010" y="213"/>
                  </a:lnTo>
                  <a:lnTo>
                    <a:pt x="1010" y="228"/>
                  </a:lnTo>
                  <a:lnTo>
                    <a:pt x="1010" y="233"/>
                  </a:lnTo>
                  <a:lnTo>
                    <a:pt x="1010" y="249"/>
                  </a:lnTo>
                  <a:lnTo>
                    <a:pt x="1016" y="259"/>
                  </a:lnTo>
                  <a:lnTo>
                    <a:pt x="1016" y="270"/>
                  </a:lnTo>
                  <a:lnTo>
                    <a:pt x="1016" y="280"/>
                  </a:lnTo>
                  <a:lnTo>
                    <a:pt x="1016" y="291"/>
                  </a:lnTo>
                  <a:lnTo>
                    <a:pt x="1021" y="301"/>
                  </a:lnTo>
                  <a:lnTo>
                    <a:pt x="1026" y="311"/>
                  </a:lnTo>
                  <a:lnTo>
                    <a:pt x="1031" y="322"/>
                  </a:lnTo>
                  <a:lnTo>
                    <a:pt x="1031" y="327"/>
                  </a:lnTo>
                  <a:lnTo>
                    <a:pt x="1042" y="332"/>
                  </a:lnTo>
                  <a:lnTo>
                    <a:pt x="1047" y="337"/>
                  </a:lnTo>
                  <a:lnTo>
                    <a:pt x="1052" y="348"/>
                  </a:lnTo>
                  <a:lnTo>
                    <a:pt x="1057" y="353"/>
                  </a:lnTo>
                  <a:lnTo>
                    <a:pt x="1057" y="363"/>
                  </a:lnTo>
                  <a:lnTo>
                    <a:pt x="1062" y="374"/>
                  </a:lnTo>
                  <a:lnTo>
                    <a:pt x="1067" y="384"/>
                  </a:lnTo>
                  <a:lnTo>
                    <a:pt x="1073" y="389"/>
                  </a:lnTo>
                  <a:lnTo>
                    <a:pt x="1078" y="394"/>
                  </a:lnTo>
                  <a:lnTo>
                    <a:pt x="1083" y="405"/>
                  </a:lnTo>
                  <a:lnTo>
                    <a:pt x="1083" y="415"/>
                  </a:lnTo>
                  <a:lnTo>
                    <a:pt x="1083" y="425"/>
                  </a:lnTo>
                  <a:lnTo>
                    <a:pt x="1078" y="436"/>
                  </a:lnTo>
                  <a:lnTo>
                    <a:pt x="1078" y="446"/>
                  </a:lnTo>
                  <a:lnTo>
                    <a:pt x="1078" y="462"/>
                  </a:lnTo>
                  <a:lnTo>
                    <a:pt x="1083" y="467"/>
                  </a:lnTo>
                  <a:lnTo>
                    <a:pt x="1088" y="477"/>
                  </a:lnTo>
                  <a:lnTo>
                    <a:pt x="1093" y="482"/>
                  </a:lnTo>
                  <a:lnTo>
                    <a:pt x="1093" y="493"/>
                  </a:lnTo>
                  <a:lnTo>
                    <a:pt x="1099" y="503"/>
                  </a:lnTo>
                  <a:lnTo>
                    <a:pt x="1104" y="508"/>
                  </a:lnTo>
                  <a:lnTo>
                    <a:pt x="1109" y="514"/>
                  </a:lnTo>
                  <a:lnTo>
                    <a:pt x="1119" y="519"/>
                  </a:lnTo>
                  <a:lnTo>
                    <a:pt x="1130" y="524"/>
                  </a:lnTo>
                  <a:lnTo>
                    <a:pt x="1135" y="529"/>
                  </a:lnTo>
                  <a:lnTo>
                    <a:pt x="1145" y="529"/>
                  </a:lnTo>
                  <a:lnTo>
                    <a:pt x="1156" y="529"/>
                  </a:lnTo>
                  <a:lnTo>
                    <a:pt x="1166" y="529"/>
                  </a:lnTo>
                  <a:lnTo>
                    <a:pt x="1176" y="534"/>
                  </a:lnTo>
                  <a:lnTo>
                    <a:pt x="1181" y="540"/>
                  </a:lnTo>
                  <a:lnTo>
                    <a:pt x="1187" y="545"/>
                  </a:lnTo>
                  <a:lnTo>
                    <a:pt x="1197" y="550"/>
                  </a:lnTo>
                  <a:lnTo>
                    <a:pt x="1197" y="560"/>
                  </a:lnTo>
                  <a:lnTo>
                    <a:pt x="1202" y="565"/>
                  </a:lnTo>
                  <a:lnTo>
                    <a:pt x="1207" y="576"/>
                  </a:lnTo>
                  <a:lnTo>
                    <a:pt x="1218" y="581"/>
                  </a:lnTo>
                  <a:lnTo>
                    <a:pt x="1223" y="586"/>
                  </a:lnTo>
                  <a:lnTo>
                    <a:pt x="1223" y="586"/>
                  </a:lnTo>
                  <a:lnTo>
                    <a:pt x="1228" y="586"/>
                  </a:lnTo>
                  <a:lnTo>
                    <a:pt x="1238" y="617"/>
                  </a:lnTo>
                  <a:lnTo>
                    <a:pt x="1327" y="612"/>
                  </a:lnTo>
                  <a:lnTo>
                    <a:pt x="1425" y="700"/>
                  </a:lnTo>
                  <a:lnTo>
                    <a:pt x="1425" y="705"/>
                  </a:lnTo>
                  <a:lnTo>
                    <a:pt x="1425" y="716"/>
                  </a:lnTo>
                  <a:lnTo>
                    <a:pt x="1430" y="731"/>
                  </a:lnTo>
                  <a:lnTo>
                    <a:pt x="1430" y="742"/>
                  </a:lnTo>
                  <a:lnTo>
                    <a:pt x="1430" y="757"/>
                  </a:lnTo>
                  <a:lnTo>
                    <a:pt x="1430" y="768"/>
                  </a:lnTo>
                  <a:lnTo>
                    <a:pt x="1435" y="778"/>
                  </a:lnTo>
                  <a:lnTo>
                    <a:pt x="1435" y="794"/>
                  </a:lnTo>
                  <a:lnTo>
                    <a:pt x="1435" y="804"/>
                  </a:lnTo>
                  <a:lnTo>
                    <a:pt x="1441" y="820"/>
                  </a:lnTo>
                  <a:lnTo>
                    <a:pt x="1441" y="830"/>
                  </a:lnTo>
                  <a:lnTo>
                    <a:pt x="1441" y="835"/>
                  </a:lnTo>
                  <a:lnTo>
                    <a:pt x="1441" y="840"/>
                  </a:lnTo>
                  <a:lnTo>
                    <a:pt x="1441" y="856"/>
                  </a:lnTo>
                  <a:lnTo>
                    <a:pt x="1446" y="856"/>
                  </a:lnTo>
                  <a:lnTo>
                    <a:pt x="1451" y="871"/>
                  </a:lnTo>
                  <a:lnTo>
                    <a:pt x="1456" y="882"/>
                  </a:lnTo>
                  <a:lnTo>
                    <a:pt x="1467" y="892"/>
                  </a:lnTo>
                  <a:lnTo>
                    <a:pt x="1472" y="908"/>
                  </a:lnTo>
                  <a:lnTo>
                    <a:pt x="1482" y="918"/>
                  </a:lnTo>
                  <a:lnTo>
                    <a:pt x="1487" y="929"/>
                  </a:lnTo>
                  <a:lnTo>
                    <a:pt x="1487" y="929"/>
                  </a:lnTo>
                  <a:lnTo>
                    <a:pt x="1498" y="944"/>
                  </a:lnTo>
                  <a:lnTo>
                    <a:pt x="1503" y="954"/>
                  </a:lnTo>
                  <a:lnTo>
                    <a:pt x="1513" y="970"/>
                  </a:lnTo>
                  <a:lnTo>
                    <a:pt x="1518" y="980"/>
                  </a:lnTo>
                  <a:lnTo>
                    <a:pt x="1524" y="991"/>
                  </a:lnTo>
                  <a:lnTo>
                    <a:pt x="1529" y="991"/>
                  </a:lnTo>
                  <a:lnTo>
                    <a:pt x="1534" y="1006"/>
                  </a:lnTo>
                  <a:lnTo>
                    <a:pt x="1539" y="1017"/>
                  </a:lnTo>
                  <a:lnTo>
                    <a:pt x="1549" y="1032"/>
                  </a:lnTo>
                  <a:lnTo>
                    <a:pt x="1555" y="1043"/>
                  </a:lnTo>
                  <a:lnTo>
                    <a:pt x="1565" y="1053"/>
                  </a:lnTo>
                  <a:lnTo>
                    <a:pt x="1570" y="1069"/>
                  </a:lnTo>
                  <a:lnTo>
                    <a:pt x="1581" y="1079"/>
                  </a:lnTo>
                  <a:lnTo>
                    <a:pt x="1581" y="1084"/>
                  </a:lnTo>
                  <a:lnTo>
                    <a:pt x="1586" y="1094"/>
                  </a:lnTo>
                  <a:lnTo>
                    <a:pt x="1591" y="1100"/>
                  </a:lnTo>
                  <a:lnTo>
                    <a:pt x="1596" y="1105"/>
                  </a:lnTo>
                  <a:lnTo>
                    <a:pt x="1601" y="1120"/>
                  </a:lnTo>
                  <a:lnTo>
                    <a:pt x="1612" y="1131"/>
                  </a:lnTo>
                  <a:lnTo>
                    <a:pt x="1586" y="1152"/>
                  </a:lnTo>
                  <a:lnTo>
                    <a:pt x="1555" y="1183"/>
                  </a:lnTo>
                  <a:lnTo>
                    <a:pt x="1560" y="1193"/>
                  </a:lnTo>
                  <a:lnTo>
                    <a:pt x="1560" y="1203"/>
                  </a:lnTo>
                  <a:lnTo>
                    <a:pt x="1565" y="1219"/>
                  </a:lnTo>
                  <a:lnTo>
                    <a:pt x="1565" y="1229"/>
                  </a:lnTo>
                  <a:lnTo>
                    <a:pt x="1570" y="1240"/>
                  </a:lnTo>
                  <a:lnTo>
                    <a:pt x="1575" y="1255"/>
                  </a:lnTo>
                  <a:lnTo>
                    <a:pt x="1575" y="1266"/>
                  </a:lnTo>
                  <a:lnTo>
                    <a:pt x="1581" y="1281"/>
                  </a:lnTo>
                  <a:lnTo>
                    <a:pt x="1581" y="1292"/>
                  </a:lnTo>
                  <a:lnTo>
                    <a:pt x="1586" y="1302"/>
                  </a:lnTo>
                  <a:lnTo>
                    <a:pt x="1586" y="1318"/>
                  </a:lnTo>
                  <a:lnTo>
                    <a:pt x="1591" y="1318"/>
                  </a:lnTo>
                  <a:lnTo>
                    <a:pt x="1591" y="1328"/>
                  </a:lnTo>
                  <a:lnTo>
                    <a:pt x="1596" y="1343"/>
                  </a:lnTo>
                  <a:lnTo>
                    <a:pt x="1596" y="1354"/>
                  </a:lnTo>
                  <a:lnTo>
                    <a:pt x="1601" y="1369"/>
                  </a:lnTo>
                  <a:lnTo>
                    <a:pt x="1596" y="1375"/>
                  </a:lnTo>
                  <a:lnTo>
                    <a:pt x="1596" y="1390"/>
                  </a:lnTo>
                  <a:lnTo>
                    <a:pt x="1591" y="1401"/>
                  </a:lnTo>
                  <a:lnTo>
                    <a:pt x="1591" y="1411"/>
                  </a:lnTo>
                  <a:lnTo>
                    <a:pt x="1591" y="1416"/>
                  </a:lnTo>
                  <a:lnTo>
                    <a:pt x="1586" y="1426"/>
                  </a:lnTo>
                  <a:lnTo>
                    <a:pt x="1586" y="1437"/>
                  </a:lnTo>
                  <a:lnTo>
                    <a:pt x="1581" y="1452"/>
                  </a:lnTo>
                  <a:lnTo>
                    <a:pt x="1581" y="1463"/>
                  </a:lnTo>
                  <a:lnTo>
                    <a:pt x="1575" y="1478"/>
                  </a:lnTo>
                  <a:lnTo>
                    <a:pt x="1575" y="1489"/>
                  </a:lnTo>
                  <a:lnTo>
                    <a:pt x="1570" y="1499"/>
                  </a:lnTo>
                  <a:lnTo>
                    <a:pt x="1565" y="1515"/>
                  </a:lnTo>
                  <a:lnTo>
                    <a:pt x="1565" y="1525"/>
                  </a:lnTo>
                  <a:lnTo>
                    <a:pt x="1565" y="1541"/>
                  </a:lnTo>
                  <a:lnTo>
                    <a:pt x="1560" y="1551"/>
                  </a:lnTo>
                  <a:lnTo>
                    <a:pt x="1560" y="1566"/>
                  </a:lnTo>
                  <a:lnTo>
                    <a:pt x="1555" y="1577"/>
                  </a:lnTo>
                  <a:lnTo>
                    <a:pt x="1555" y="1577"/>
                  </a:lnTo>
                  <a:lnTo>
                    <a:pt x="1555" y="1592"/>
                  </a:lnTo>
                  <a:lnTo>
                    <a:pt x="1549" y="1603"/>
                  </a:lnTo>
                  <a:lnTo>
                    <a:pt x="1549" y="1603"/>
                  </a:lnTo>
                  <a:lnTo>
                    <a:pt x="1555" y="1608"/>
                  </a:lnTo>
                  <a:lnTo>
                    <a:pt x="1560" y="1618"/>
                  </a:lnTo>
                  <a:lnTo>
                    <a:pt x="1565" y="1634"/>
                  </a:lnTo>
                  <a:lnTo>
                    <a:pt x="1575" y="1644"/>
                  </a:lnTo>
                  <a:lnTo>
                    <a:pt x="1581" y="1655"/>
                  </a:lnTo>
                  <a:lnTo>
                    <a:pt x="1591" y="1665"/>
                  </a:lnTo>
                  <a:lnTo>
                    <a:pt x="1591" y="1670"/>
                  </a:lnTo>
                  <a:lnTo>
                    <a:pt x="1596" y="1681"/>
                  </a:lnTo>
                  <a:lnTo>
                    <a:pt x="1601" y="1696"/>
                  </a:lnTo>
                  <a:lnTo>
                    <a:pt x="1612" y="1707"/>
                  </a:lnTo>
                  <a:lnTo>
                    <a:pt x="1617" y="1717"/>
                  </a:lnTo>
                  <a:lnTo>
                    <a:pt x="1627" y="1732"/>
                  </a:lnTo>
                  <a:lnTo>
                    <a:pt x="1627" y="1732"/>
                  </a:lnTo>
                  <a:lnTo>
                    <a:pt x="1632" y="1743"/>
                  </a:lnTo>
                  <a:lnTo>
                    <a:pt x="1638" y="1758"/>
                  </a:lnTo>
                  <a:lnTo>
                    <a:pt x="1648" y="1769"/>
                  </a:lnTo>
                  <a:lnTo>
                    <a:pt x="1653" y="1779"/>
                  </a:lnTo>
                  <a:lnTo>
                    <a:pt x="1663" y="1795"/>
                  </a:lnTo>
                  <a:lnTo>
                    <a:pt x="1669" y="1805"/>
                  </a:lnTo>
                  <a:lnTo>
                    <a:pt x="1674" y="1815"/>
                  </a:lnTo>
                  <a:lnTo>
                    <a:pt x="1679" y="1826"/>
                  </a:lnTo>
                  <a:lnTo>
                    <a:pt x="1679" y="1831"/>
                  </a:lnTo>
                  <a:lnTo>
                    <a:pt x="1684" y="1831"/>
                  </a:lnTo>
                  <a:lnTo>
                    <a:pt x="1689" y="1841"/>
                  </a:lnTo>
                  <a:lnTo>
                    <a:pt x="1695" y="1847"/>
                  </a:lnTo>
                  <a:lnTo>
                    <a:pt x="1700" y="1857"/>
                  </a:lnTo>
                  <a:lnTo>
                    <a:pt x="1705" y="1862"/>
                  </a:lnTo>
                  <a:lnTo>
                    <a:pt x="1710" y="1873"/>
                  </a:lnTo>
                  <a:lnTo>
                    <a:pt x="1710" y="1883"/>
                  </a:lnTo>
                  <a:lnTo>
                    <a:pt x="1705" y="1893"/>
                  </a:lnTo>
                  <a:lnTo>
                    <a:pt x="1700" y="1904"/>
                  </a:lnTo>
                  <a:lnTo>
                    <a:pt x="1695" y="1909"/>
                  </a:lnTo>
                  <a:lnTo>
                    <a:pt x="1689" y="1914"/>
                  </a:lnTo>
                  <a:lnTo>
                    <a:pt x="1684" y="1919"/>
                  </a:lnTo>
                  <a:lnTo>
                    <a:pt x="1679" y="1930"/>
                  </a:lnTo>
                  <a:lnTo>
                    <a:pt x="1674" y="1935"/>
                  </a:lnTo>
                  <a:lnTo>
                    <a:pt x="1674" y="1945"/>
                  </a:lnTo>
                  <a:lnTo>
                    <a:pt x="1669" y="1961"/>
                  </a:lnTo>
                  <a:lnTo>
                    <a:pt x="1669" y="1971"/>
                  </a:lnTo>
                  <a:lnTo>
                    <a:pt x="1669" y="1981"/>
                  </a:lnTo>
                  <a:lnTo>
                    <a:pt x="1663" y="1992"/>
                  </a:lnTo>
                  <a:lnTo>
                    <a:pt x="1658" y="1992"/>
                  </a:lnTo>
                  <a:lnTo>
                    <a:pt x="1653" y="2002"/>
                  </a:lnTo>
                  <a:lnTo>
                    <a:pt x="1648" y="2013"/>
                  </a:lnTo>
                  <a:lnTo>
                    <a:pt x="1648" y="2023"/>
                  </a:lnTo>
                  <a:lnTo>
                    <a:pt x="1643" y="2028"/>
                  </a:lnTo>
                  <a:lnTo>
                    <a:pt x="1643" y="2044"/>
                  </a:lnTo>
                  <a:lnTo>
                    <a:pt x="1638" y="2049"/>
                  </a:lnTo>
                  <a:lnTo>
                    <a:pt x="1632" y="2059"/>
                  </a:lnTo>
                  <a:lnTo>
                    <a:pt x="1632" y="2064"/>
                  </a:lnTo>
                  <a:lnTo>
                    <a:pt x="1627" y="2075"/>
                  </a:lnTo>
                  <a:lnTo>
                    <a:pt x="1622" y="2085"/>
                  </a:lnTo>
                  <a:lnTo>
                    <a:pt x="1622" y="2096"/>
                  </a:lnTo>
                  <a:lnTo>
                    <a:pt x="1622" y="2106"/>
                  </a:lnTo>
                  <a:lnTo>
                    <a:pt x="1617" y="2116"/>
                  </a:lnTo>
                  <a:lnTo>
                    <a:pt x="1617" y="2127"/>
                  </a:lnTo>
                  <a:lnTo>
                    <a:pt x="1617" y="2137"/>
                  </a:lnTo>
                  <a:lnTo>
                    <a:pt x="1617" y="2147"/>
                  </a:lnTo>
                  <a:lnTo>
                    <a:pt x="1617" y="2158"/>
                  </a:lnTo>
                  <a:lnTo>
                    <a:pt x="1617" y="2168"/>
                  </a:lnTo>
                  <a:lnTo>
                    <a:pt x="1617" y="2179"/>
                  </a:lnTo>
                  <a:lnTo>
                    <a:pt x="1622" y="2189"/>
                  </a:lnTo>
                  <a:lnTo>
                    <a:pt x="1622" y="2199"/>
                  </a:lnTo>
                  <a:lnTo>
                    <a:pt x="1627" y="2210"/>
                  </a:lnTo>
                  <a:lnTo>
                    <a:pt x="1627" y="2220"/>
                  </a:lnTo>
                  <a:lnTo>
                    <a:pt x="1627" y="2230"/>
                  </a:lnTo>
                  <a:lnTo>
                    <a:pt x="1627" y="2241"/>
                  </a:lnTo>
                  <a:lnTo>
                    <a:pt x="1627" y="2251"/>
                  </a:lnTo>
                  <a:lnTo>
                    <a:pt x="1632" y="2267"/>
                  </a:lnTo>
                  <a:lnTo>
                    <a:pt x="1632" y="2277"/>
                  </a:lnTo>
                  <a:lnTo>
                    <a:pt x="1632" y="2287"/>
                  </a:lnTo>
                  <a:lnTo>
                    <a:pt x="1627" y="2298"/>
                  </a:lnTo>
                  <a:lnTo>
                    <a:pt x="1627" y="2308"/>
                  </a:lnTo>
                  <a:lnTo>
                    <a:pt x="1622" y="2319"/>
                  </a:lnTo>
                  <a:lnTo>
                    <a:pt x="1617" y="2329"/>
                  </a:lnTo>
                  <a:lnTo>
                    <a:pt x="1617" y="2339"/>
                  </a:lnTo>
                  <a:lnTo>
                    <a:pt x="1612" y="2345"/>
                  </a:lnTo>
                  <a:lnTo>
                    <a:pt x="1606" y="2350"/>
                  </a:lnTo>
                  <a:lnTo>
                    <a:pt x="1601" y="2360"/>
                  </a:lnTo>
                  <a:lnTo>
                    <a:pt x="1601" y="2370"/>
                  </a:lnTo>
                  <a:lnTo>
                    <a:pt x="1596" y="2381"/>
                  </a:lnTo>
                  <a:lnTo>
                    <a:pt x="1591" y="2386"/>
                  </a:lnTo>
                  <a:lnTo>
                    <a:pt x="1581" y="2391"/>
                  </a:lnTo>
                  <a:lnTo>
                    <a:pt x="1570" y="2391"/>
                  </a:lnTo>
                  <a:lnTo>
                    <a:pt x="1560" y="2396"/>
                  </a:lnTo>
                  <a:lnTo>
                    <a:pt x="1549" y="2396"/>
                  </a:lnTo>
                  <a:lnTo>
                    <a:pt x="1539" y="2402"/>
                  </a:lnTo>
                  <a:lnTo>
                    <a:pt x="1534" y="2407"/>
                  </a:lnTo>
                  <a:lnTo>
                    <a:pt x="1524" y="2412"/>
                  </a:lnTo>
                  <a:lnTo>
                    <a:pt x="1518" y="2417"/>
                  </a:lnTo>
                  <a:lnTo>
                    <a:pt x="1518" y="2417"/>
                  </a:lnTo>
                  <a:lnTo>
                    <a:pt x="1508" y="2422"/>
                  </a:lnTo>
                  <a:lnTo>
                    <a:pt x="1503" y="2428"/>
                  </a:lnTo>
                  <a:lnTo>
                    <a:pt x="1498" y="2422"/>
                  </a:lnTo>
                  <a:lnTo>
                    <a:pt x="1487" y="2417"/>
                  </a:lnTo>
                  <a:lnTo>
                    <a:pt x="1477" y="2417"/>
                  </a:lnTo>
                  <a:lnTo>
                    <a:pt x="1472" y="2412"/>
                  </a:lnTo>
                  <a:lnTo>
                    <a:pt x="1461" y="2407"/>
                  </a:lnTo>
                  <a:lnTo>
                    <a:pt x="1451" y="2402"/>
                  </a:lnTo>
                  <a:lnTo>
                    <a:pt x="1441" y="2402"/>
                  </a:lnTo>
                  <a:lnTo>
                    <a:pt x="1430" y="2396"/>
                  </a:lnTo>
                  <a:lnTo>
                    <a:pt x="1425" y="2396"/>
                  </a:lnTo>
                  <a:lnTo>
                    <a:pt x="1415" y="2391"/>
                  </a:lnTo>
                  <a:lnTo>
                    <a:pt x="1410" y="2386"/>
                  </a:lnTo>
                  <a:lnTo>
                    <a:pt x="1399" y="2381"/>
                  </a:lnTo>
                  <a:lnTo>
                    <a:pt x="1394" y="2376"/>
                  </a:lnTo>
                  <a:lnTo>
                    <a:pt x="1384" y="2370"/>
                  </a:lnTo>
                  <a:lnTo>
                    <a:pt x="1378" y="2370"/>
                  </a:lnTo>
                  <a:lnTo>
                    <a:pt x="1363" y="2365"/>
                  </a:lnTo>
                  <a:lnTo>
                    <a:pt x="1353" y="2365"/>
                  </a:lnTo>
                  <a:lnTo>
                    <a:pt x="1342" y="2370"/>
                  </a:lnTo>
                  <a:lnTo>
                    <a:pt x="1332" y="2376"/>
                  </a:lnTo>
                  <a:lnTo>
                    <a:pt x="1327" y="2381"/>
                  </a:lnTo>
                  <a:lnTo>
                    <a:pt x="1321" y="2386"/>
                  </a:lnTo>
                  <a:lnTo>
                    <a:pt x="1316" y="2396"/>
                  </a:lnTo>
                  <a:lnTo>
                    <a:pt x="1311" y="2402"/>
                  </a:lnTo>
                  <a:lnTo>
                    <a:pt x="1306" y="2412"/>
                  </a:lnTo>
                  <a:lnTo>
                    <a:pt x="1301" y="2422"/>
                  </a:lnTo>
                  <a:lnTo>
                    <a:pt x="1301" y="2428"/>
                  </a:lnTo>
                  <a:lnTo>
                    <a:pt x="1296" y="2438"/>
                  </a:lnTo>
                  <a:lnTo>
                    <a:pt x="1285" y="2443"/>
                  </a:lnTo>
                  <a:lnTo>
                    <a:pt x="1280" y="2448"/>
                  </a:lnTo>
                  <a:lnTo>
                    <a:pt x="1275" y="2453"/>
                  </a:lnTo>
                  <a:lnTo>
                    <a:pt x="1264" y="2459"/>
                  </a:lnTo>
                  <a:lnTo>
                    <a:pt x="1254" y="2459"/>
                  </a:lnTo>
                  <a:lnTo>
                    <a:pt x="1244" y="2453"/>
                  </a:lnTo>
                  <a:lnTo>
                    <a:pt x="1233" y="2448"/>
                  </a:lnTo>
                  <a:lnTo>
                    <a:pt x="1228" y="2448"/>
                  </a:lnTo>
                  <a:lnTo>
                    <a:pt x="1218" y="2443"/>
                  </a:lnTo>
                  <a:lnTo>
                    <a:pt x="1207" y="2443"/>
                  </a:lnTo>
                  <a:lnTo>
                    <a:pt x="1197" y="2443"/>
                  </a:lnTo>
                  <a:lnTo>
                    <a:pt x="1181" y="2443"/>
                  </a:lnTo>
                  <a:lnTo>
                    <a:pt x="1171" y="2443"/>
                  </a:lnTo>
                  <a:lnTo>
                    <a:pt x="1161" y="2438"/>
                  </a:lnTo>
                  <a:lnTo>
                    <a:pt x="1150" y="2438"/>
                  </a:lnTo>
                  <a:lnTo>
                    <a:pt x="1140" y="2443"/>
                  </a:lnTo>
                  <a:lnTo>
                    <a:pt x="1135" y="2448"/>
                  </a:lnTo>
                  <a:lnTo>
                    <a:pt x="1130" y="2453"/>
                  </a:lnTo>
                  <a:lnTo>
                    <a:pt x="1119" y="2459"/>
                  </a:lnTo>
                  <a:lnTo>
                    <a:pt x="1114" y="2464"/>
                  </a:lnTo>
                  <a:lnTo>
                    <a:pt x="1109" y="2464"/>
                  </a:lnTo>
                  <a:lnTo>
                    <a:pt x="1099" y="2464"/>
                  </a:lnTo>
                  <a:lnTo>
                    <a:pt x="1088" y="2459"/>
                  </a:lnTo>
                  <a:lnTo>
                    <a:pt x="1078" y="2459"/>
                  </a:lnTo>
                  <a:lnTo>
                    <a:pt x="1073" y="2453"/>
                  </a:lnTo>
                  <a:lnTo>
                    <a:pt x="1062" y="2448"/>
                  </a:lnTo>
                  <a:lnTo>
                    <a:pt x="1052" y="2443"/>
                  </a:lnTo>
                  <a:lnTo>
                    <a:pt x="1042" y="2443"/>
                  </a:lnTo>
                  <a:lnTo>
                    <a:pt x="1031" y="2438"/>
                  </a:lnTo>
                  <a:lnTo>
                    <a:pt x="1021" y="2438"/>
                  </a:lnTo>
                  <a:lnTo>
                    <a:pt x="1010" y="2438"/>
                  </a:lnTo>
                  <a:lnTo>
                    <a:pt x="1005" y="2433"/>
                  </a:lnTo>
                  <a:lnTo>
                    <a:pt x="995" y="2428"/>
                  </a:lnTo>
                  <a:lnTo>
                    <a:pt x="990" y="2422"/>
                  </a:lnTo>
                  <a:lnTo>
                    <a:pt x="985" y="2422"/>
                  </a:lnTo>
                  <a:lnTo>
                    <a:pt x="985" y="2417"/>
                  </a:lnTo>
                  <a:lnTo>
                    <a:pt x="979" y="2407"/>
                  </a:lnTo>
                  <a:lnTo>
                    <a:pt x="974" y="2402"/>
                  </a:lnTo>
                  <a:lnTo>
                    <a:pt x="964" y="2396"/>
                  </a:lnTo>
                  <a:lnTo>
                    <a:pt x="953" y="2391"/>
                  </a:lnTo>
                  <a:lnTo>
                    <a:pt x="948" y="2391"/>
                  </a:lnTo>
                  <a:lnTo>
                    <a:pt x="938" y="2386"/>
                  </a:lnTo>
                  <a:lnTo>
                    <a:pt x="928" y="2381"/>
                  </a:lnTo>
                  <a:lnTo>
                    <a:pt x="922" y="2376"/>
                  </a:lnTo>
                  <a:lnTo>
                    <a:pt x="917" y="2370"/>
                  </a:lnTo>
                  <a:lnTo>
                    <a:pt x="912" y="2360"/>
                  </a:lnTo>
                  <a:lnTo>
                    <a:pt x="907" y="2355"/>
                  </a:lnTo>
                  <a:lnTo>
                    <a:pt x="902" y="2350"/>
                  </a:lnTo>
                  <a:lnTo>
                    <a:pt x="896" y="2345"/>
                  </a:lnTo>
                  <a:lnTo>
                    <a:pt x="886" y="2334"/>
                  </a:lnTo>
                  <a:lnTo>
                    <a:pt x="886" y="2324"/>
                  </a:lnTo>
                  <a:lnTo>
                    <a:pt x="886" y="2313"/>
                  </a:lnTo>
                  <a:lnTo>
                    <a:pt x="886" y="2303"/>
                  </a:lnTo>
                  <a:lnTo>
                    <a:pt x="881" y="2293"/>
                  </a:lnTo>
                  <a:lnTo>
                    <a:pt x="871" y="2298"/>
                  </a:lnTo>
                  <a:lnTo>
                    <a:pt x="865" y="2303"/>
                  </a:lnTo>
                  <a:lnTo>
                    <a:pt x="855" y="2308"/>
                  </a:lnTo>
                  <a:lnTo>
                    <a:pt x="850" y="2308"/>
                  </a:lnTo>
                  <a:lnTo>
                    <a:pt x="839" y="2303"/>
                  </a:lnTo>
                  <a:lnTo>
                    <a:pt x="834" y="2298"/>
                  </a:lnTo>
                  <a:lnTo>
                    <a:pt x="824" y="2293"/>
                  </a:lnTo>
                  <a:lnTo>
                    <a:pt x="814" y="2293"/>
                  </a:lnTo>
                  <a:lnTo>
                    <a:pt x="808" y="2287"/>
                  </a:lnTo>
                  <a:lnTo>
                    <a:pt x="798" y="2282"/>
                  </a:lnTo>
                  <a:lnTo>
                    <a:pt x="793" y="2277"/>
                  </a:lnTo>
                  <a:lnTo>
                    <a:pt x="777" y="2277"/>
                  </a:lnTo>
                  <a:lnTo>
                    <a:pt x="767" y="2277"/>
                  </a:lnTo>
                  <a:lnTo>
                    <a:pt x="762" y="2287"/>
                  </a:lnTo>
                  <a:lnTo>
                    <a:pt x="757" y="2293"/>
                  </a:lnTo>
                  <a:lnTo>
                    <a:pt x="751" y="2303"/>
                  </a:lnTo>
                  <a:lnTo>
                    <a:pt x="751" y="2308"/>
                  </a:lnTo>
                  <a:lnTo>
                    <a:pt x="746" y="2319"/>
                  </a:lnTo>
                  <a:lnTo>
                    <a:pt x="741" y="2324"/>
                  </a:lnTo>
                  <a:lnTo>
                    <a:pt x="736" y="2334"/>
                  </a:lnTo>
                  <a:lnTo>
                    <a:pt x="731" y="2339"/>
                  </a:lnTo>
                  <a:lnTo>
                    <a:pt x="725" y="2345"/>
                  </a:lnTo>
                  <a:lnTo>
                    <a:pt x="720" y="2350"/>
                  </a:lnTo>
                  <a:lnTo>
                    <a:pt x="715" y="2350"/>
                  </a:lnTo>
                  <a:lnTo>
                    <a:pt x="705" y="2355"/>
                  </a:lnTo>
                  <a:lnTo>
                    <a:pt x="694" y="2355"/>
                  </a:lnTo>
                  <a:lnTo>
                    <a:pt x="684" y="2360"/>
                  </a:lnTo>
                  <a:lnTo>
                    <a:pt x="674" y="2360"/>
                  </a:lnTo>
                  <a:lnTo>
                    <a:pt x="663" y="2365"/>
                  </a:lnTo>
                  <a:lnTo>
                    <a:pt x="658" y="2370"/>
                  </a:lnTo>
                  <a:lnTo>
                    <a:pt x="648" y="2370"/>
                  </a:lnTo>
                  <a:lnTo>
                    <a:pt x="637" y="2376"/>
                  </a:lnTo>
                  <a:lnTo>
                    <a:pt x="627" y="2376"/>
                  </a:lnTo>
                  <a:lnTo>
                    <a:pt x="617" y="2381"/>
                  </a:lnTo>
                  <a:lnTo>
                    <a:pt x="606" y="2381"/>
                  </a:lnTo>
                  <a:lnTo>
                    <a:pt x="596" y="2381"/>
                  </a:lnTo>
                  <a:lnTo>
                    <a:pt x="596" y="2381"/>
                  </a:lnTo>
                  <a:lnTo>
                    <a:pt x="580" y="2381"/>
                  </a:lnTo>
                  <a:lnTo>
                    <a:pt x="570" y="2381"/>
                  </a:lnTo>
                  <a:lnTo>
                    <a:pt x="560" y="2381"/>
                  </a:lnTo>
                  <a:lnTo>
                    <a:pt x="549" y="2376"/>
                  </a:lnTo>
                  <a:lnTo>
                    <a:pt x="544" y="2370"/>
                  </a:lnTo>
                  <a:lnTo>
                    <a:pt x="534" y="2370"/>
                  </a:lnTo>
                  <a:lnTo>
                    <a:pt x="528" y="2360"/>
                  </a:lnTo>
                  <a:lnTo>
                    <a:pt x="518" y="2355"/>
                  </a:lnTo>
                  <a:lnTo>
                    <a:pt x="513" y="2350"/>
                  </a:lnTo>
                  <a:lnTo>
                    <a:pt x="503" y="2350"/>
                  </a:lnTo>
                  <a:lnTo>
                    <a:pt x="492" y="2345"/>
                  </a:lnTo>
                  <a:lnTo>
                    <a:pt x="482" y="2350"/>
                  </a:lnTo>
                  <a:lnTo>
                    <a:pt x="477" y="2355"/>
                  </a:lnTo>
                  <a:lnTo>
                    <a:pt x="471" y="2365"/>
                  </a:lnTo>
                  <a:lnTo>
                    <a:pt x="471" y="2381"/>
                  </a:lnTo>
                  <a:lnTo>
                    <a:pt x="477" y="2391"/>
                  </a:lnTo>
                  <a:lnTo>
                    <a:pt x="471" y="2402"/>
                  </a:lnTo>
                  <a:lnTo>
                    <a:pt x="466" y="2407"/>
                  </a:lnTo>
                  <a:lnTo>
                    <a:pt x="456" y="2412"/>
                  </a:lnTo>
                  <a:lnTo>
                    <a:pt x="451" y="2412"/>
                  </a:lnTo>
                  <a:lnTo>
                    <a:pt x="451" y="2412"/>
                  </a:lnTo>
                  <a:lnTo>
                    <a:pt x="440" y="2417"/>
                  </a:lnTo>
                  <a:lnTo>
                    <a:pt x="430" y="2422"/>
                  </a:lnTo>
                  <a:lnTo>
                    <a:pt x="425" y="2428"/>
                  </a:lnTo>
                  <a:lnTo>
                    <a:pt x="420" y="2438"/>
                  </a:lnTo>
                  <a:lnTo>
                    <a:pt x="420" y="2448"/>
                  </a:lnTo>
                  <a:lnTo>
                    <a:pt x="414" y="2453"/>
                  </a:lnTo>
                  <a:lnTo>
                    <a:pt x="414" y="2464"/>
                  </a:lnTo>
                  <a:lnTo>
                    <a:pt x="409" y="2474"/>
                  </a:lnTo>
                  <a:lnTo>
                    <a:pt x="399" y="2479"/>
                  </a:lnTo>
                  <a:lnTo>
                    <a:pt x="394" y="2485"/>
                  </a:lnTo>
                  <a:lnTo>
                    <a:pt x="389" y="2490"/>
                  </a:lnTo>
                  <a:lnTo>
                    <a:pt x="383" y="2500"/>
                  </a:lnTo>
                  <a:lnTo>
                    <a:pt x="378" y="2505"/>
                  </a:lnTo>
                  <a:lnTo>
                    <a:pt x="368" y="2510"/>
                  </a:lnTo>
                  <a:lnTo>
                    <a:pt x="363" y="2516"/>
                  </a:lnTo>
                  <a:lnTo>
                    <a:pt x="352" y="2521"/>
                  </a:lnTo>
                  <a:lnTo>
                    <a:pt x="347" y="2516"/>
                  </a:lnTo>
                  <a:lnTo>
                    <a:pt x="342" y="2516"/>
                  </a:lnTo>
                  <a:lnTo>
                    <a:pt x="332" y="2516"/>
                  </a:lnTo>
                  <a:lnTo>
                    <a:pt x="321" y="2510"/>
                  </a:lnTo>
                  <a:lnTo>
                    <a:pt x="311" y="2510"/>
                  </a:lnTo>
                  <a:lnTo>
                    <a:pt x="300" y="2505"/>
                  </a:lnTo>
                  <a:lnTo>
                    <a:pt x="290" y="2505"/>
                  </a:lnTo>
                  <a:lnTo>
                    <a:pt x="280" y="2505"/>
                  </a:lnTo>
                  <a:lnTo>
                    <a:pt x="275" y="2500"/>
                  </a:lnTo>
                  <a:lnTo>
                    <a:pt x="264" y="2495"/>
                  </a:lnTo>
                  <a:lnTo>
                    <a:pt x="259" y="2490"/>
                  </a:lnTo>
                  <a:lnTo>
                    <a:pt x="249" y="2485"/>
                  </a:lnTo>
                  <a:lnTo>
                    <a:pt x="243" y="2479"/>
                  </a:lnTo>
                  <a:lnTo>
                    <a:pt x="233" y="2474"/>
                  </a:lnTo>
                  <a:lnTo>
                    <a:pt x="233" y="2469"/>
                  </a:lnTo>
                  <a:lnTo>
                    <a:pt x="223" y="2459"/>
                  </a:lnTo>
                  <a:lnTo>
                    <a:pt x="218" y="2453"/>
                  </a:lnTo>
                  <a:lnTo>
                    <a:pt x="212" y="2448"/>
                  </a:lnTo>
                  <a:lnTo>
                    <a:pt x="202" y="2443"/>
                  </a:lnTo>
                  <a:lnTo>
                    <a:pt x="197" y="2438"/>
                  </a:lnTo>
                  <a:lnTo>
                    <a:pt x="192" y="2428"/>
                  </a:lnTo>
                  <a:lnTo>
                    <a:pt x="186" y="2422"/>
                  </a:lnTo>
                  <a:lnTo>
                    <a:pt x="181" y="2417"/>
                  </a:lnTo>
                  <a:lnTo>
                    <a:pt x="176" y="2407"/>
                  </a:lnTo>
                  <a:lnTo>
                    <a:pt x="171" y="2402"/>
                  </a:lnTo>
                  <a:lnTo>
                    <a:pt x="166" y="2396"/>
                  </a:lnTo>
                  <a:lnTo>
                    <a:pt x="161" y="2386"/>
                  </a:lnTo>
                  <a:lnTo>
                    <a:pt x="150" y="2381"/>
                  </a:lnTo>
                  <a:lnTo>
                    <a:pt x="145" y="2376"/>
                  </a:lnTo>
                  <a:lnTo>
                    <a:pt x="140" y="2370"/>
                  </a:lnTo>
                  <a:lnTo>
                    <a:pt x="129" y="2365"/>
                  </a:lnTo>
                  <a:lnTo>
                    <a:pt x="124" y="2360"/>
                  </a:lnTo>
                  <a:lnTo>
                    <a:pt x="114" y="2355"/>
                  </a:lnTo>
                  <a:lnTo>
                    <a:pt x="109" y="2350"/>
                  </a:lnTo>
                  <a:lnTo>
                    <a:pt x="98" y="2345"/>
                  </a:lnTo>
                  <a:lnTo>
                    <a:pt x="88" y="2345"/>
                  </a:lnTo>
                  <a:lnTo>
                    <a:pt x="78" y="2345"/>
                  </a:lnTo>
                  <a:lnTo>
                    <a:pt x="72" y="2350"/>
                  </a:lnTo>
                  <a:lnTo>
                    <a:pt x="62" y="2355"/>
                  </a:lnTo>
                  <a:lnTo>
                    <a:pt x="62" y="2355"/>
                  </a:lnTo>
                  <a:lnTo>
                    <a:pt x="31" y="2339"/>
                  </a:lnTo>
                  <a:lnTo>
                    <a:pt x="15" y="2334"/>
                  </a:lnTo>
                  <a:lnTo>
                    <a:pt x="5" y="2293"/>
                  </a:lnTo>
                  <a:lnTo>
                    <a:pt x="0" y="2287"/>
                  </a:lnTo>
                  <a:lnTo>
                    <a:pt x="0" y="2287"/>
                  </a:lnTo>
                  <a:lnTo>
                    <a:pt x="0" y="2287"/>
                  </a:lnTo>
                  <a:lnTo>
                    <a:pt x="0" y="2282"/>
                  </a:lnTo>
                  <a:lnTo>
                    <a:pt x="0" y="2282"/>
                  </a:lnTo>
                  <a:lnTo>
                    <a:pt x="0" y="2282"/>
                  </a:lnTo>
                  <a:lnTo>
                    <a:pt x="0" y="2277"/>
                  </a:lnTo>
                  <a:lnTo>
                    <a:pt x="0" y="2277"/>
                  </a:lnTo>
                  <a:lnTo>
                    <a:pt x="0" y="2277"/>
                  </a:lnTo>
                  <a:lnTo>
                    <a:pt x="0" y="2272"/>
                  </a:lnTo>
                  <a:lnTo>
                    <a:pt x="0" y="2272"/>
                  </a:lnTo>
                  <a:lnTo>
                    <a:pt x="0" y="2272"/>
                  </a:lnTo>
                  <a:lnTo>
                    <a:pt x="0" y="2272"/>
                  </a:lnTo>
                  <a:lnTo>
                    <a:pt x="0" y="2272"/>
                  </a:lnTo>
                  <a:lnTo>
                    <a:pt x="0" y="2267"/>
                  </a:lnTo>
                  <a:lnTo>
                    <a:pt x="0" y="2267"/>
                  </a:lnTo>
                  <a:lnTo>
                    <a:pt x="0" y="2267"/>
                  </a:lnTo>
                  <a:lnTo>
                    <a:pt x="0" y="2262"/>
                  </a:lnTo>
                  <a:lnTo>
                    <a:pt x="0" y="2262"/>
                  </a:lnTo>
                  <a:lnTo>
                    <a:pt x="0" y="2262"/>
                  </a:lnTo>
                  <a:lnTo>
                    <a:pt x="5" y="2262"/>
                  </a:lnTo>
                  <a:lnTo>
                    <a:pt x="5" y="2256"/>
                  </a:lnTo>
                  <a:lnTo>
                    <a:pt x="5" y="2262"/>
                  </a:lnTo>
                  <a:lnTo>
                    <a:pt x="5" y="2262"/>
                  </a:lnTo>
                  <a:lnTo>
                    <a:pt x="5" y="2256"/>
                  </a:lnTo>
                  <a:lnTo>
                    <a:pt x="10" y="2256"/>
                  </a:lnTo>
                  <a:lnTo>
                    <a:pt x="10" y="2256"/>
                  </a:lnTo>
                  <a:lnTo>
                    <a:pt x="10" y="2256"/>
                  </a:lnTo>
                  <a:lnTo>
                    <a:pt x="15" y="2256"/>
                  </a:lnTo>
                  <a:lnTo>
                    <a:pt x="10" y="2256"/>
                  </a:lnTo>
                  <a:lnTo>
                    <a:pt x="10" y="2256"/>
                  </a:lnTo>
                  <a:lnTo>
                    <a:pt x="15" y="2251"/>
                  </a:lnTo>
                  <a:lnTo>
                    <a:pt x="15" y="2251"/>
                  </a:lnTo>
                  <a:lnTo>
                    <a:pt x="15" y="2251"/>
                  </a:lnTo>
                  <a:lnTo>
                    <a:pt x="15" y="2246"/>
                  </a:lnTo>
                  <a:lnTo>
                    <a:pt x="15" y="2246"/>
                  </a:lnTo>
                  <a:lnTo>
                    <a:pt x="15" y="2246"/>
                  </a:lnTo>
                  <a:lnTo>
                    <a:pt x="15" y="2246"/>
                  </a:lnTo>
                  <a:lnTo>
                    <a:pt x="15" y="2241"/>
                  </a:lnTo>
                  <a:lnTo>
                    <a:pt x="21" y="2241"/>
                  </a:lnTo>
                  <a:lnTo>
                    <a:pt x="21" y="2241"/>
                  </a:lnTo>
                  <a:lnTo>
                    <a:pt x="21" y="2241"/>
                  </a:lnTo>
                  <a:lnTo>
                    <a:pt x="21" y="2236"/>
                  </a:lnTo>
                  <a:lnTo>
                    <a:pt x="21" y="2236"/>
                  </a:lnTo>
                  <a:lnTo>
                    <a:pt x="21" y="2236"/>
                  </a:lnTo>
                  <a:lnTo>
                    <a:pt x="26" y="2236"/>
                  </a:lnTo>
                  <a:lnTo>
                    <a:pt x="21" y="2230"/>
                  </a:lnTo>
                  <a:lnTo>
                    <a:pt x="26" y="2230"/>
                  </a:lnTo>
                  <a:lnTo>
                    <a:pt x="26" y="2230"/>
                  </a:lnTo>
                  <a:lnTo>
                    <a:pt x="26" y="2225"/>
                  </a:lnTo>
                  <a:lnTo>
                    <a:pt x="26" y="2225"/>
                  </a:lnTo>
                  <a:lnTo>
                    <a:pt x="26" y="2225"/>
                  </a:lnTo>
                  <a:lnTo>
                    <a:pt x="26" y="2225"/>
                  </a:lnTo>
                  <a:lnTo>
                    <a:pt x="26" y="2220"/>
                  </a:lnTo>
                  <a:lnTo>
                    <a:pt x="26" y="2220"/>
                  </a:lnTo>
                  <a:lnTo>
                    <a:pt x="26" y="2220"/>
                  </a:lnTo>
                  <a:lnTo>
                    <a:pt x="26" y="2215"/>
                  </a:lnTo>
                  <a:lnTo>
                    <a:pt x="26" y="2215"/>
                  </a:lnTo>
                  <a:lnTo>
                    <a:pt x="26" y="2215"/>
                  </a:lnTo>
                  <a:lnTo>
                    <a:pt x="26" y="2210"/>
                  </a:lnTo>
                  <a:lnTo>
                    <a:pt x="26" y="2210"/>
                  </a:lnTo>
                  <a:lnTo>
                    <a:pt x="26" y="2210"/>
                  </a:lnTo>
                  <a:lnTo>
                    <a:pt x="26" y="2210"/>
                  </a:lnTo>
                  <a:lnTo>
                    <a:pt x="31" y="2204"/>
                  </a:lnTo>
                  <a:lnTo>
                    <a:pt x="31" y="2204"/>
                  </a:lnTo>
                  <a:lnTo>
                    <a:pt x="31" y="2204"/>
                  </a:lnTo>
                  <a:lnTo>
                    <a:pt x="31" y="2199"/>
                  </a:lnTo>
                  <a:lnTo>
                    <a:pt x="31" y="2199"/>
                  </a:lnTo>
                  <a:lnTo>
                    <a:pt x="31" y="2199"/>
                  </a:lnTo>
                  <a:lnTo>
                    <a:pt x="31" y="2199"/>
                  </a:lnTo>
                  <a:lnTo>
                    <a:pt x="31" y="2194"/>
                  </a:lnTo>
                  <a:lnTo>
                    <a:pt x="31" y="2194"/>
                  </a:lnTo>
                  <a:lnTo>
                    <a:pt x="31" y="2194"/>
                  </a:lnTo>
                  <a:lnTo>
                    <a:pt x="31" y="2194"/>
                  </a:lnTo>
                  <a:lnTo>
                    <a:pt x="31" y="2189"/>
                  </a:lnTo>
                  <a:lnTo>
                    <a:pt x="31" y="2189"/>
                  </a:lnTo>
                  <a:lnTo>
                    <a:pt x="31" y="2189"/>
                  </a:lnTo>
                  <a:lnTo>
                    <a:pt x="31" y="2189"/>
                  </a:lnTo>
                  <a:lnTo>
                    <a:pt x="36" y="2184"/>
                  </a:lnTo>
                  <a:lnTo>
                    <a:pt x="36" y="2184"/>
                  </a:lnTo>
                  <a:lnTo>
                    <a:pt x="36" y="2184"/>
                  </a:lnTo>
                  <a:lnTo>
                    <a:pt x="36" y="2184"/>
                  </a:lnTo>
                  <a:lnTo>
                    <a:pt x="36" y="2179"/>
                  </a:lnTo>
                  <a:lnTo>
                    <a:pt x="41" y="2179"/>
                  </a:lnTo>
                  <a:lnTo>
                    <a:pt x="41" y="2179"/>
                  </a:lnTo>
                  <a:lnTo>
                    <a:pt x="41" y="2179"/>
                  </a:lnTo>
                  <a:lnTo>
                    <a:pt x="47" y="2179"/>
                  </a:lnTo>
                  <a:lnTo>
                    <a:pt x="47" y="2173"/>
                  </a:lnTo>
                  <a:lnTo>
                    <a:pt x="41" y="2173"/>
                  </a:lnTo>
                  <a:lnTo>
                    <a:pt x="41" y="2173"/>
                  </a:lnTo>
                  <a:lnTo>
                    <a:pt x="41" y="2173"/>
                  </a:lnTo>
                  <a:lnTo>
                    <a:pt x="41" y="2168"/>
                  </a:lnTo>
                  <a:lnTo>
                    <a:pt x="41" y="2168"/>
                  </a:lnTo>
                  <a:lnTo>
                    <a:pt x="47" y="2168"/>
                  </a:lnTo>
                  <a:lnTo>
                    <a:pt x="47" y="2163"/>
                  </a:lnTo>
                  <a:lnTo>
                    <a:pt x="47" y="2163"/>
                  </a:lnTo>
                  <a:lnTo>
                    <a:pt x="47" y="2163"/>
                  </a:lnTo>
                  <a:lnTo>
                    <a:pt x="41" y="2163"/>
                  </a:lnTo>
                  <a:lnTo>
                    <a:pt x="41" y="2158"/>
                  </a:lnTo>
                  <a:lnTo>
                    <a:pt x="41" y="2158"/>
                  </a:lnTo>
                  <a:lnTo>
                    <a:pt x="41" y="2158"/>
                  </a:lnTo>
                  <a:lnTo>
                    <a:pt x="41" y="2158"/>
                  </a:lnTo>
                  <a:lnTo>
                    <a:pt x="41" y="2158"/>
                  </a:lnTo>
                  <a:lnTo>
                    <a:pt x="41" y="2153"/>
                  </a:lnTo>
                  <a:lnTo>
                    <a:pt x="41" y="2153"/>
                  </a:lnTo>
                  <a:lnTo>
                    <a:pt x="41" y="2153"/>
                  </a:lnTo>
                  <a:lnTo>
                    <a:pt x="47" y="2153"/>
                  </a:lnTo>
                  <a:lnTo>
                    <a:pt x="47" y="2147"/>
                  </a:lnTo>
                  <a:lnTo>
                    <a:pt x="47" y="2147"/>
                  </a:lnTo>
                  <a:lnTo>
                    <a:pt x="47" y="2147"/>
                  </a:lnTo>
                  <a:lnTo>
                    <a:pt x="47" y="2147"/>
                  </a:lnTo>
                  <a:lnTo>
                    <a:pt x="47" y="2142"/>
                  </a:lnTo>
                  <a:lnTo>
                    <a:pt x="47" y="2142"/>
                  </a:lnTo>
                  <a:lnTo>
                    <a:pt x="47" y="2142"/>
                  </a:lnTo>
                  <a:lnTo>
                    <a:pt x="52" y="2137"/>
                  </a:lnTo>
                  <a:lnTo>
                    <a:pt x="52" y="2137"/>
                  </a:lnTo>
                  <a:lnTo>
                    <a:pt x="52" y="2137"/>
                  </a:lnTo>
                  <a:lnTo>
                    <a:pt x="52" y="2137"/>
                  </a:lnTo>
                  <a:lnTo>
                    <a:pt x="52" y="2132"/>
                  </a:lnTo>
                  <a:lnTo>
                    <a:pt x="52" y="2132"/>
                  </a:lnTo>
                  <a:lnTo>
                    <a:pt x="52" y="2132"/>
                  </a:lnTo>
                  <a:lnTo>
                    <a:pt x="52" y="2127"/>
                  </a:lnTo>
                  <a:lnTo>
                    <a:pt x="57" y="2127"/>
                  </a:lnTo>
                  <a:lnTo>
                    <a:pt x="52" y="2127"/>
                  </a:lnTo>
                  <a:lnTo>
                    <a:pt x="52" y="2121"/>
                  </a:lnTo>
                  <a:lnTo>
                    <a:pt x="52" y="2121"/>
                  </a:lnTo>
                  <a:lnTo>
                    <a:pt x="52" y="2121"/>
                  </a:lnTo>
                  <a:lnTo>
                    <a:pt x="52" y="2116"/>
                  </a:lnTo>
                  <a:lnTo>
                    <a:pt x="52" y="2116"/>
                  </a:lnTo>
                  <a:lnTo>
                    <a:pt x="52" y="2116"/>
                  </a:lnTo>
                  <a:lnTo>
                    <a:pt x="52" y="2116"/>
                  </a:lnTo>
                  <a:lnTo>
                    <a:pt x="52" y="2116"/>
                  </a:lnTo>
                  <a:lnTo>
                    <a:pt x="52" y="2111"/>
                  </a:lnTo>
                  <a:lnTo>
                    <a:pt x="52" y="2111"/>
                  </a:lnTo>
                  <a:lnTo>
                    <a:pt x="52" y="2111"/>
                  </a:lnTo>
                  <a:lnTo>
                    <a:pt x="52" y="2111"/>
                  </a:lnTo>
                  <a:lnTo>
                    <a:pt x="52" y="2106"/>
                  </a:lnTo>
                  <a:lnTo>
                    <a:pt x="52" y="2106"/>
                  </a:lnTo>
                  <a:lnTo>
                    <a:pt x="52" y="2106"/>
                  </a:lnTo>
                  <a:lnTo>
                    <a:pt x="52" y="2101"/>
                  </a:lnTo>
                  <a:lnTo>
                    <a:pt x="52" y="2101"/>
                  </a:lnTo>
                  <a:lnTo>
                    <a:pt x="47" y="2101"/>
                  </a:lnTo>
                  <a:lnTo>
                    <a:pt x="47" y="2101"/>
                  </a:lnTo>
                  <a:lnTo>
                    <a:pt x="47" y="2101"/>
                  </a:lnTo>
                  <a:lnTo>
                    <a:pt x="47" y="2101"/>
                  </a:lnTo>
                  <a:lnTo>
                    <a:pt x="47" y="2096"/>
                  </a:lnTo>
                  <a:lnTo>
                    <a:pt x="47" y="2096"/>
                  </a:lnTo>
                  <a:lnTo>
                    <a:pt x="41" y="2096"/>
                  </a:lnTo>
                  <a:lnTo>
                    <a:pt x="41" y="2090"/>
                  </a:lnTo>
                  <a:lnTo>
                    <a:pt x="47" y="2090"/>
                  </a:lnTo>
                  <a:lnTo>
                    <a:pt x="47" y="2090"/>
                  </a:lnTo>
                  <a:lnTo>
                    <a:pt x="47" y="2090"/>
                  </a:lnTo>
                  <a:lnTo>
                    <a:pt x="47" y="2090"/>
                  </a:lnTo>
                  <a:lnTo>
                    <a:pt x="47" y="2090"/>
                  </a:lnTo>
                  <a:lnTo>
                    <a:pt x="47" y="2085"/>
                  </a:lnTo>
                  <a:lnTo>
                    <a:pt x="47" y="2085"/>
                  </a:lnTo>
                  <a:lnTo>
                    <a:pt x="47" y="2085"/>
                  </a:lnTo>
                  <a:lnTo>
                    <a:pt x="47" y="2080"/>
                  </a:lnTo>
                  <a:lnTo>
                    <a:pt x="47" y="2080"/>
                  </a:lnTo>
                  <a:lnTo>
                    <a:pt x="47" y="2080"/>
                  </a:lnTo>
                  <a:lnTo>
                    <a:pt x="47" y="2075"/>
                  </a:lnTo>
                  <a:lnTo>
                    <a:pt x="47" y="2075"/>
                  </a:lnTo>
                  <a:lnTo>
                    <a:pt x="47" y="2075"/>
                  </a:lnTo>
                  <a:lnTo>
                    <a:pt x="47" y="2075"/>
                  </a:lnTo>
                  <a:lnTo>
                    <a:pt x="47" y="2075"/>
                  </a:lnTo>
                  <a:lnTo>
                    <a:pt x="47" y="2070"/>
                  </a:lnTo>
                  <a:lnTo>
                    <a:pt x="47" y="2070"/>
                  </a:lnTo>
                  <a:lnTo>
                    <a:pt x="47" y="2070"/>
                  </a:lnTo>
                  <a:lnTo>
                    <a:pt x="47" y="2064"/>
                  </a:lnTo>
                  <a:lnTo>
                    <a:pt x="47" y="2064"/>
                  </a:lnTo>
                  <a:lnTo>
                    <a:pt x="41" y="2064"/>
                  </a:lnTo>
                  <a:lnTo>
                    <a:pt x="41" y="2064"/>
                  </a:lnTo>
                  <a:lnTo>
                    <a:pt x="41" y="2059"/>
                  </a:lnTo>
                  <a:lnTo>
                    <a:pt x="41" y="2059"/>
                  </a:lnTo>
                  <a:lnTo>
                    <a:pt x="41" y="2059"/>
                  </a:lnTo>
                  <a:lnTo>
                    <a:pt x="41" y="2059"/>
                  </a:lnTo>
                  <a:lnTo>
                    <a:pt x="41" y="2054"/>
                  </a:lnTo>
                  <a:lnTo>
                    <a:pt x="41" y="2054"/>
                  </a:lnTo>
                  <a:lnTo>
                    <a:pt x="41" y="2054"/>
                  </a:lnTo>
                  <a:lnTo>
                    <a:pt x="41" y="2049"/>
                  </a:lnTo>
                  <a:lnTo>
                    <a:pt x="41" y="2049"/>
                  </a:lnTo>
                  <a:lnTo>
                    <a:pt x="41" y="2049"/>
                  </a:lnTo>
                  <a:lnTo>
                    <a:pt x="36" y="2044"/>
                  </a:lnTo>
                  <a:lnTo>
                    <a:pt x="36" y="2044"/>
                  </a:lnTo>
                  <a:lnTo>
                    <a:pt x="41" y="2044"/>
                  </a:lnTo>
                  <a:lnTo>
                    <a:pt x="41" y="2044"/>
                  </a:lnTo>
                  <a:lnTo>
                    <a:pt x="41" y="2044"/>
                  </a:lnTo>
                  <a:lnTo>
                    <a:pt x="41" y="2038"/>
                  </a:lnTo>
                  <a:lnTo>
                    <a:pt x="41" y="2038"/>
                  </a:lnTo>
                  <a:lnTo>
                    <a:pt x="41" y="2038"/>
                  </a:lnTo>
                  <a:lnTo>
                    <a:pt x="41" y="2038"/>
                  </a:lnTo>
                  <a:lnTo>
                    <a:pt x="41" y="2038"/>
                  </a:lnTo>
                  <a:lnTo>
                    <a:pt x="41" y="2033"/>
                  </a:lnTo>
                  <a:lnTo>
                    <a:pt x="41" y="2033"/>
                  </a:lnTo>
                  <a:lnTo>
                    <a:pt x="41" y="2033"/>
                  </a:lnTo>
                  <a:lnTo>
                    <a:pt x="41" y="2033"/>
                  </a:lnTo>
                  <a:lnTo>
                    <a:pt x="41" y="2028"/>
                  </a:lnTo>
                  <a:lnTo>
                    <a:pt x="41" y="2028"/>
                  </a:lnTo>
                  <a:lnTo>
                    <a:pt x="41" y="2028"/>
                  </a:lnTo>
                  <a:lnTo>
                    <a:pt x="41" y="2028"/>
                  </a:lnTo>
                  <a:lnTo>
                    <a:pt x="41" y="2023"/>
                  </a:lnTo>
                  <a:lnTo>
                    <a:pt x="41" y="2023"/>
                  </a:lnTo>
                  <a:lnTo>
                    <a:pt x="41" y="2023"/>
                  </a:lnTo>
                  <a:lnTo>
                    <a:pt x="41" y="2018"/>
                  </a:lnTo>
                  <a:lnTo>
                    <a:pt x="41" y="2018"/>
                  </a:lnTo>
                  <a:lnTo>
                    <a:pt x="41" y="2018"/>
                  </a:lnTo>
                  <a:lnTo>
                    <a:pt x="41" y="2013"/>
                  </a:lnTo>
                  <a:lnTo>
                    <a:pt x="47" y="2013"/>
                  </a:lnTo>
                  <a:lnTo>
                    <a:pt x="47" y="2013"/>
                  </a:lnTo>
                  <a:lnTo>
                    <a:pt x="47" y="2013"/>
                  </a:lnTo>
                  <a:lnTo>
                    <a:pt x="47" y="2013"/>
                  </a:lnTo>
                  <a:lnTo>
                    <a:pt x="47" y="2013"/>
                  </a:lnTo>
                  <a:lnTo>
                    <a:pt x="47" y="2007"/>
                  </a:lnTo>
                  <a:lnTo>
                    <a:pt x="47" y="2007"/>
                  </a:lnTo>
                  <a:lnTo>
                    <a:pt x="47" y="2007"/>
                  </a:lnTo>
                  <a:lnTo>
                    <a:pt x="47" y="2002"/>
                  </a:lnTo>
                  <a:lnTo>
                    <a:pt x="47" y="2002"/>
                  </a:lnTo>
                  <a:lnTo>
                    <a:pt x="47" y="2002"/>
                  </a:lnTo>
                  <a:lnTo>
                    <a:pt x="47" y="1997"/>
                  </a:lnTo>
                  <a:lnTo>
                    <a:pt x="47" y="1997"/>
                  </a:lnTo>
                  <a:lnTo>
                    <a:pt x="47" y="1997"/>
                  </a:lnTo>
                  <a:lnTo>
                    <a:pt x="52" y="1997"/>
                  </a:lnTo>
                  <a:lnTo>
                    <a:pt x="52" y="1997"/>
                  </a:lnTo>
                  <a:lnTo>
                    <a:pt x="52" y="1997"/>
                  </a:lnTo>
                  <a:lnTo>
                    <a:pt x="52" y="1997"/>
                  </a:lnTo>
                  <a:lnTo>
                    <a:pt x="57" y="1997"/>
                  </a:lnTo>
                  <a:lnTo>
                    <a:pt x="57" y="1997"/>
                  </a:lnTo>
                  <a:lnTo>
                    <a:pt x="57" y="1997"/>
                  </a:lnTo>
                  <a:lnTo>
                    <a:pt x="62" y="1997"/>
                  </a:lnTo>
                  <a:lnTo>
                    <a:pt x="62" y="1997"/>
                  </a:lnTo>
                  <a:lnTo>
                    <a:pt x="62" y="1997"/>
                  </a:lnTo>
                  <a:lnTo>
                    <a:pt x="62" y="1997"/>
                  </a:lnTo>
                  <a:lnTo>
                    <a:pt x="62" y="1992"/>
                  </a:lnTo>
                  <a:lnTo>
                    <a:pt x="67" y="1992"/>
                  </a:lnTo>
                  <a:lnTo>
                    <a:pt x="67" y="1992"/>
                  </a:lnTo>
                  <a:lnTo>
                    <a:pt x="67" y="1992"/>
                  </a:lnTo>
                  <a:lnTo>
                    <a:pt x="67" y="1992"/>
                  </a:lnTo>
                  <a:lnTo>
                    <a:pt x="67" y="1992"/>
                  </a:lnTo>
                  <a:lnTo>
                    <a:pt x="72" y="1992"/>
                  </a:lnTo>
                  <a:lnTo>
                    <a:pt x="72" y="1992"/>
                  </a:lnTo>
                  <a:lnTo>
                    <a:pt x="72" y="1992"/>
                  </a:lnTo>
                  <a:lnTo>
                    <a:pt x="72" y="1987"/>
                  </a:lnTo>
                  <a:lnTo>
                    <a:pt x="78" y="1987"/>
                  </a:lnTo>
                  <a:lnTo>
                    <a:pt x="78" y="1987"/>
                  </a:lnTo>
                  <a:lnTo>
                    <a:pt x="78" y="1987"/>
                  </a:lnTo>
                  <a:lnTo>
                    <a:pt x="78" y="1987"/>
                  </a:lnTo>
                  <a:lnTo>
                    <a:pt x="83" y="1981"/>
                  </a:lnTo>
                  <a:lnTo>
                    <a:pt x="83" y="1981"/>
                  </a:lnTo>
                  <a:lnTo>
                    <a:pt x="83" y="1981"/>
                  </a:lnTo>
                  <a:lnTo>
                    <a:pt x="83" y="1976"/>
                  </a:lnTo>
                  <a:lnTo>
                    <a:pt x="83" y="1976"/>
                  </a:lnTo>
                  <a:lnTo>
                    <a:pt x="88" y="1976"/>
                  </a:lnTo>
                  <a:lnTo>
                    <a:pt x="88" y="1976"/>
                  </a:lnTo>
                  <a:lnTo>
                    <a:pt x="88" y="1976"/>
                  </a:lnTo>
                  <a:lnTo>
                    <a:pt x="88" y="1976"/>
                  </a:lnTo>
                  <a:lnTo>
                    <a:pt x="88" y="1971"/>
                  </a:lnTo>
                  <a:lnTo>
                    <a:pt x="88" y="1971"/>
                  </a:lnTo>
                  <a:lnTo>
                    <a:pt x="88" y="1971"/>
                  </a:lnTo>
                  <a:lnTo>
                    <a:pt x="88" y="1966"/>
                  </a:lnTo>
                  <a:lnTo>
                    <a:pt x="88" y="1966"/>
                  </a:lnTo>
                  <a:lnTo>
                    <a:pt x="88" y="1966"/>
                  </a:lnTo>
                  <a:lnTo>
                    <a:pt x="88" y="1961"/>
                  </a:lnTo>
                  <a:lnTo>
                    <a:pt x="88" y="1961"/>
                  </a:lnTo>
                  <a:lnTo>
                    <a:pt x="88" y="1961"/>
                  </a:lnTo>
                  <a:lnTo>
                    <a:pt x="88" y="1961"/>
                  </a:lnTo>
                  <a:lnTo>
                    <a:pt x="93" y="1956"/>
                  </a:lnTo>
                  <a:lnTo>
                    <a:pt x="93" y="1956"/>
                  </a:lnTo>
                  <a:lnTo>
                    <a:pt x="93" y="1956"/>
                  </a:lnTo>
                  <a:lnTo>
                    <a:pt x="93" y="1950"/>
                  </a:lnTo>
                  <a:lnTo>
                    <a:pt x="98" y="1950"/>
                  </a:lnTo>
                  <a:lnTo>
                    <a:pt x="98" y="1950"/>
                  </a:lnTo>
                  <a:lnTo>
                    <a:pt x="98" y="1950"/>
                  </a:lnTo>
                  <a:lnTo>
                    <a:pt x="98" y="1950"/>
                  </a:lnTo>
                  <a:lnTo>
                    <a:pt x="104" y="1950"/>
                  </a:lnTo>
                  <a:lnTo>
                    <a:pt x="104" y="1950"/>
                  </a:lnTo>
                  <a:lnTo>
                    <a:pt x="104" y="1945"/>
                  </a:lnTo>
                  <a:lnTo>
                    <a:pt x="104" y="1945"/>
                  </a:lnTo>
                  <a:lnTo>
                    <a:pt x="104" y="1945"/>
                  </a:lnTo>
                  <a:lnTo>
                    <a:pt x="104" y="1945"/>
                  </a:lnTo>
                  <a:lnTo>
                    <a:pt x="104" y="1940"/>
                  </a:lnTo>
                  <a:lnTo>
                    <a:pt x="109" y="1940"/>
                  </a:lnTo>
                  <a:lnTo>
                    <a:pt x="109" y="1940"/>
                  </a:lnTo>
                  <a:lnTo>
                    <a:pt x="109" y="1935"/>
                  </a:lnTo>
                  <a:lnTo>
                    <a:pt x="109" y="1935"/>
                  </a:lnTo>
                  <a:lnTo>
                    <a:pt x="109" y="1935"/>
                  </a:lnTo>
                  <a:lnTo>
                    <a:pt x="109" y="1930"/>
                  </a:lnTo>
                  <a:lnTo>
                    <a:pt x="109" y="1930"/>
                  </a:lnTo>
                  <a:lnTo>
                    <a:pt x="109" y="1930"/>
                  </a:lnTo>
                  <a:lnTo>
                    <a:pt x="109" y="1930"/>
                  </a:lnTo>
                  <a:lnTo>
                    <a:pt x="104" y="1930"/>
                  </a:lnTo>
                  <a:lnTo>
                    <a:pt x="104" y="1930"/>
                  </a:lnTo>
                  <a:lnTo>
                    <a:pt x="104" y="1930"/>
                  </a:lnTo>
                  <a:lnTo>
                    <a:pt x="104" y="1924"/>
                  </a:lnTo>
                  <a:lnTo>
                    <a:pt x="104" y="1924"/>
                  </a:lnTo>
                  <a:lnTo>
                    <a:pt x="98" y="1924"/>
                  </a:lnTo>
                  <a:lnTo>
                    <a:pt x="98" y="1924"/>
                  </a:lnTo>
                  <a:lnTo>
                    <a:pt x="98" y="1919"/>
                  </a:lnTo>
                  <a:lnTo>
                    <a:pt x="98" y="1919"/>
                  </a:lnTo>
                  <a:lnTo>
                    <a:pt x="98" y="1914"/>
                  </a:lnTo>
                  <a:lnTo>
                    <a:pt x="98" y="1914"/>
                  </a:lnTo>
                  <a:lnTo>
                    <a:pt x="104" y="1914"/>
                  </a:lnTo>
                  <a:lnTo>
                    <a:pt x="104" y="1914"/>
                  </a:lnTo>
                  <a:lnTo>
                    <a:pt x="104" y="1914"/>
                  </a:lnTo>
                  <a:lnTo>
                    <a:pt x="104" y="1909"/>
                  </a:lnTo>
                  <a:lnTo>
                    <a:pt x="104" y="1909"/>
                  </a:lnTo>
                  <a:lnTo>
                    <a:pt x="98" y="1909"/>
                  </a:lnTo>
                  <a:lnTo>
                    <a:pt x="98" y="1904"/>
                  </a:lnTo>
                  <a:lnTo>
                    <a:pt x="98" y="1904"/>
                  </a:lnTo>
                  <a:lnTo>
                    <a:pt x="98" y="1904"/>
                  </a:lnTo>
                  <a:lnTo>
                    <a:pt x="98" y="1898"/>
                  </a:lnTo>
                  <a:lnTo>
                    <a:pt x="98" y="1898"/>
                  </a:lnTo>
                  <a:lnTo>
                    <a:pt x="98" y="1898"/>
                  </a:lnTo>
                  <a:lnTo>
                    <a:pt x="104" y="1893"/>
                  </a:lnTo>
                  <a:lnTo>
                    <a:pt x="104" y="1893"/>
                  </a:lnTo>
                  <a:lnTo>
                    <a:pt x="104" y="1893"/>
                  </a:lnTo>
                  <a:lnTo>
                    <a:pt x="104" y="1893"/>
                  </a:lnTo>
                  <a:lnTo>
                    <a:pt x="104" y="1888"/>
                  </a:lnTo>
                  <a:lnTo>
                    <a:pt x="104" y="1888"/>
                  </a:lnTo>
                  <a:lnTo>
                    <a:pt x="104" y="1883"/>
                  </a:lnTo>
                  <a:lnTo>
                    <a:pt x="104" y="1883"/>
                  </a:lnTo>
                  <a:lnTo>
                    <a:pt x="104" y="1883"/>
                  </a:lnTo>
                  <a:lnTo>
                    <a:pt x="104" y="1878"/>
                  </a:lnTo>
                  <a:lnTo>
                    <a:pt x="104" y="1878"/>
                  </a:lnTo>
                  <a:lnTo>
                    <a:pt x="104" y="1878"/>
                  </a:lnTo>
                  <a:lnTo>
                    <a:pt x="104" y="1878"/>
                  </a:lnTo>
                  <a:lnTo>
                    <a:pt x="104" y="1873"/>
                  </a:lnTo>
                  <a:lnTo>
                    <a:pt x="104" y="1873"/>
                  </a:lnTo>
                  <a:lnTo>
                    <a:pt x="104" y="1873"/>
                  </a:lnTo>
                  <a:lnTo>
                    <a:pt x="104" y="1867"/>
                  </a:lnTo>
                  <a:lnTo>
                    <a:pt x="109" y="1867"/>
                  </a:lnTo>
                  <a:lnTo>
                    <a:pt x="109" y="1867"/>
                  </a:lnTo>
                  <a:lnTo>
                    <a:pt x="109" y="1862"/>
                  </a:lnTo>
                  <a:lnTo>
                    <a:pt x="114" y="1862"/>
                  </a:lnTo>
                  <a:lnTo>
                    <a:pt x="114" y="1862"/>
                  </a:lnTo>
                  <a:lnTo>
                    <a:pt x="114" y="1862"/>
                  </a:lnTo>
                  <a:lnTo>
                    <a:pt x="114" y="1862"/>
                  </a:lnTo>
                  <a:lnTo>
                    <a:pt x="114" y="1857"/>
                  </a:lnTo>
                  <a:lnTo>
                    <a:pt x="114" y="1857"/>
                  </a:lnTo>
                  <a:lnTo>
                    <a:pt x="119" y="1857"/>
                  </a:lnTo>
                  <a:lnTo>
                    <a:pt x="119" y="1857"/>
                  </a:lnTo>
                  <a:lnTo>
                    <a:pt x="119" y="1857"/>
                  </a:lnTo>
                  <a:lnTo>
                    <a:pt x="119" y="1857"/>
                  </a:lnTo>
                  <a:lnTo>
                    <a:pt x="119" y="1857"/>
                  </a:lnTo>
                  <a:lnTo>
                    <a:pt x="119" y="1857"/>
                  </a:lnTo>
                  <a:lnTo>
                    <a:pt x="119" y="1852"/>
                  </a:lnTo>
                  <a:lnTo>
                    <a:pt x="119" y="1852"/>
                  </a:lnTo>
                  <a:lnTo>
                    <a:pt x="119" y="1852"/>
                  </a:lnTo>
                  <a:lnTo>
                    <a:pt x="119" y="1852"/>
                  </a:lnTo>
                  <a:lnTo>
                    <a:pt x="124" y="1852"/>
                  </a:lnTo>
                  <a:lnTo>
                    <a:pt x="124" y="1852"/>
                  </a:lnTo>
                  <a:lnTo>
                    <a:pt x="124" y="1852"/>
                  </a:lnTo>
                  <a:lnTo>
                    <a:pt x="129" y="1852"/>
                  </a:lnTo>
                  <a:lnTo>
                    <a:pt x="129" y="1852"/>
                  </a:lnTo>
                  <a:lnTo>
                    <a:pt x="129" y="1852"/>
                  </a:lnTo>
                  <a:lnTo>
                    <a:pt x="129" y="1852"/>
                  </a:lnTo>
                  <a:lnTo>
                    <a:pt x="129" y="1852"/>
                  </a:lnTo>
                  <a:lnTo>
                    <a:pt x="135" y="1852"/>
                  </a:lnTo>
                  <a:lnTo>
                    <a:pt x="135" y="1852"/>
                  </a:lnTo>
                  <a:lnTo>
                    <a:pt x="135" y="1852"/>
                  </a:lnTo>
                  <a:lnTo>
                    <a:pt x="140" y="1857"/>
                  </a:lnTo>
                  <a:lnTo>
                    <a:pt x="140" y="1857"/>
                  </a:lnTo>
                  <a:lnTo>
                    <a:pt x="140" y="1857"/>
                  </a:lnTo>
                  <a:lnTo>
                    <a:pt x="145" y="1857"/>
                  </a:lnTo>
                  <a:lnTo>
                    <a:pt x="145" y="1857"/>
                  </a:lnTo>
                  <a:lnTo>
                    <a:pt x="145" y="1857"/>
                  </a:lnTo>
                  <a:lnTo>
                    <a:pt x="145" y="1852"/>
                  </a:lnTo>
                  <a:lnTo>
                    <a:pt x="145" y="1852"/>
                  </a:lnTo>
                  <a:lnTo>
                    <a:pt x="145" y="1852"/>
                  </a:lnTo>
                  <a:lnTo>
                    <a:pt x="145" y="1852"/>
                  </a:lnTo>
                  <a:lnTo>
                    <a:pt x="145" y="1852"/>
                  </a:lnTo>
                  <a:lnTo>
                    <a:pt x="145" y="1852"/>
                  </a:lnTo>
                  <a:lnTo>
                    <a:pt x="140" y="1852"/>
                  </a:lnTo>
                  <a:lnTo>
                    <a:pt x="140" y="1852"/>
                  </a:lnTo>
                  <a:lnTo>
                    <a:pt x="140" y="1847"/>
                  </a:lnTo>
                  <a:lnTo>
                    <a:pt x="140" y="1847"/>
                  </a:lnTo>
                  <a:lnTo>
                    <a:pt x="140" y="1847"/>
                  </a:lnTo>
                  <a:lnTo>
                    <a:pt x="145" y="1847"/>
                  </a:lnTo>
                  <a:lnTo>
                    <a:pt x="145" y="1847"/>
                  </a:lnTo>
                  <a:lnTo>
                    <a:pt x="145" y="1847"/>
                  </a:lnTo>
                  <a:lnTo>
                    <a:pt x="140" y="1847"/>
                  </a:lnTo>
                  <a:lnTo>
                    <a:pt x="140" y="1841"/>
                  </a:lnTo>
                  <a:lnTo>
                    <a:pt x="145" y="1841"/>
                  </a:lnTo>
                  <a:lnTo>
                    <a:pt x="145" y="1841"/>
                  </a:lnTo>
                  <a:lnTo>
                    <a:pt x="145" y="1836"/>
                  </a:lnTo>
                  <a:lnTo>
                    <a:pt x="145" y="1836"/>
                  </a:lnTo>
                  <a:lnTo>
                    <a:pt x="150" y="1836"/>
                  </a:lnTo>
                  <a:lnTo>
                    <a:pt x="150" y="1836"/>
                  </a:lnTo>
                  <a:lnTo>
                    <a:pt x="150" y="1841"/>
                  </a:lnTo>
                  <a:lnTo>
                    <a:pt x="150" y="1841"/>
                  </a:lnTo>
                  <a:lnTo>
                    <a:pt x="155" y="1841"/>
                  </a:lnTo>
                  <a:lnTo>
                    <a:pt x="155" y="1841"/>
                  </a:lnTo>
                  <a:lnTo>
                    <a:pt x="155" y="1836"/>
                  </a:lnTo>
                  <a:lnTo>
                    <a:pt x="155" y="1836"/>
                  </a:lnTo>
                  <a:lnTo>
                    <a:pt x="150" y="1836"/>
                  </a:lnTo>
                  <a:lnTo>
                    <a:pt x="150" y="1836"/>
                  </a:lnTo>
                  <a:lnTo>
                    <a:pt x="155" y="1836"/>
                  </a:lnTo>
                  <a:lnTo>
                    <a:pt x="155" y="1831"/>
                  </a:lnTo>
                  <a:lnTo>
                    <a:pt x="155" y="1831"/>
                  </a:lnTo>
                  <a:lnTo>
                    <a:pt x="155" y="1831"/>
                  </a:lnTo>
                  <a:lnTo>
                    <a:pt x="155" y="1831"/>
                  </a:lnTo>
                  <a:lnTo>
                    <a:pt x="161" y="1831"/>
                  </a:lnTo>
                  <a:lnTo>
                    <a:pt x="161" y="1831"/>
                  </a:lnTo>
                  <a:lnTo>
                    <a:pt x="161" y="1831"/>
                  </a:lnTo>
                  <a:lnTo>
                    <a:pt x="161" y="1831"/>
                  </a:lnTo>
                  <a:lnTo>
                    <a:pt x="166" y="1831"/>
                  </a:lnTo>
                  <a:lnTo>
                    <a:pt x="166" y="1831"/>
                  </a:lnTo>
                  <a:lnTo>
                    <a:pt x="166" y="1831"/>
                  </a:lnTo>
                  <a:lnTo>
                    <a:pt x="166" y="1831"/>
                  </a:lnTo>
                  <a:lnTo>
                    <a:pt x="171" y="1831"/>
                  </a:lnTo>
                  <a:lnTo>
                    <a:pt x="171" y="1831"/>
                  </a:lnTo>
                  <a:lnTo>
                    <a:pt x="171" y="1836"/>
                  </a:lnTo>
                  <a:lnTo>
                    <a:pt x="171" y="1836"/>
                  </a:lnTo>
                  <a:lnTo>
                    <a:pt x="171" y="1836"/>
                  </a:lnTo>
                  <a:lnTo>
                    <a:pt x="171" y="1836"/>
                  </a:lnTo>
                  <a:lnTo>
                    <a:pt x="171" y="1831"/>
                  </a:lnTo>
                  <a:lnTo>
                    <a:pt x="171" y="1831"/>
                  </a:lnTo>
                  <a:lnTo>
                    <a:pt x="176" y="1831"/>
                  </a:lnTo>
                  <a:lnTo>
                    <a:pt x="176" y="1831"/>
                  </a:lnTo>
                  <a:lnTo>
                    <a:pt x="176" y="1831"/>
                  </a:lnTo>
                  <a:lnTo>
                    <a:pt x="176" y="1836"/>
                  </a:lnTo>
                  <a:lnTo>
                    <a:pt x="176" y="1836"/>
                  </a:lnTo>
                  <a:lnTo>
                    <a:pt x="176" y="1836"/>
                  </a:lnTo>
                  <a:lnTo>
                    <a:pt x="176" y="1841"/>
                  </a:lnTo>
                  <a:lnTo>
                    <a:pt x="176" y="1841"/>
                  </a:lnTo>
                  <a:lnTo>
                    <a:pt x="176" y="1841"/>
                  </a:lnTo>
                  <a:lnTo>
                    <a:pt x="176" y="1841"/>
                  </a:lnTo>
                  <a:lnTo>
                    <a:pt x="171" y="1841"/>
                  </a:lnTo>
                  <a:lnTo>
                    <a:pt x="171" y="1847"/>
                  </a:lnTo>
                  <a:lnTo>
                    <a:pt x="171" y="1847"/>
                  </a:lnTo>
                  <a:lnTo>
                    <a:pt x="171" y="1841"/>
                  </a:lnTo>
                  <a:lnTo>
                    <a:pt x="171" y="1841"/>
                  </a:lnTo>
                  <a:lnTo>
                    <a:pt x="171" y="1847"/>
                  </a:lnTo>
                  <a:lnTo>
                    <a:pt x="166" y="1847"/>
                  </a:lnTo>
                  <a:lnTo>
                    <a:pt x="166" y="1847"/>
                  </a:lnTo>
                  <a:lnTo>
                    <a:pt x="166" y="1847"/>
                  </a:lnTo>
                  <a:lnTo>
                    <a:pt x="171" y="1847"/>
                  </a:lnTo>
                  <a:lnTo>
                    <a:pt x="171" y="1852"/>
                  </a:lnTo>
                  <a:lnTo>
                    <a:pt x="171" y="1852"/>
                  </a:lnTo>
                  <a:lnTo>
                    <a:pt x="171" y="1852"/>
                  </a:lnTo>
                  <a:lnTo>
                    <a:pt x="171" y="1852"/>
                  </a:lnTo>
                  <a:lnTo>
                    <a:pt x="176" y="1852"/>
                  </a:lnTo>
                  <a:lnTo>
                    <a:pt x="176" y="1852"/>
                  </a:lnTo>
                  <a:lnTo>
                    <a:pt x="176" y="1852"/>
                  </a:lnTo>
                  <a:lnTo>
                    <a:pt x="181" y="1852"/>
                  </a:lnTo>
                  <a:lnTo>
                    <a:pt x="181" y="1852"/>
                  </a:lnTo>
                  <a:lnTo>
                    <a:pt x="181" y="1852"/>
                  </a:lnTo>
                  <a:lnTo>
                    <a:pt x="181" y="1852"/>
                  </a:lnTo>
                  <a:lnTo>
                    <a:pt x="181" y="1857"/>
                  </a:lnTo>
                  <a:lnTo>
                    <a:pt x="181" y="1857"/>
                  </a:lnTo>
                  <a:lnTo>
                    <a:pt x="186" y="1857"/>
                  </a:lnTo>
                  <a:lnTo>
                    <a:pt x="186" y="1862"/>
                  </a:lnTo>
                  <a:lnTo>
                    <a:pt x="186" y="1862"/>
                  </a:lnTo>
                  <a:lnTo>
                    <a:pt x="186" y="1862"/>
                  </a:lnTo>
                  <a:lnTo>
                    <a:pt x="192" y="1862"/>
                  </a:lnTo>
                  <a:lnTo>
                    <a:pt x="192" y="1862"/>
                  </a:lnTo>
                  <a:lnTo>
                    <a:pt x="192" y="1862"/>
                  </a:lnTo>
                  <a:lnTo>
                    <a:pt x="197" y="1862"/>
                  </a:lnTo>
                  <a:lnTo>
                    <a:pt x="197" y="1857"/>
                  </a:lnTo>
                  <a:lnTo>
                    <a:pt x="197" y="1857"/>
                  </a:lnTo>
                  <a:lnTo>
                    <a:pt x="197" y="1857"/>
                  </a:lnTo>
                  <a:lnTo>
                    <a:pt x="197" y="1857"/>
                  </a:lnTo>
                  <a:lnTo>
                    <a:pt x="197" y="1857"/>
                  </a:lnTo>
                  <a:lnTo>
                    <a:pt x="197" y="1857"/>
                  </a:lnTo>
                  <a:lnTo>
                    <a:pt x="202" y="1857"/>
                  </a:lnTo>
                  <a:lnTo>
                    <a:pt x="202" y="1857"/>
                  </a:lnTo>
                  <a:lnTo>
                    <a:pt x="202" y="1857"/>
                  </a:lnTo>
                  <a:lnTo>
                    <a:pt x="202" y="1852"/>
                  </a:lnTo>
                  <a:lnTo>
                    <a:pt x="202" y="1852"/>
                  </a:lnTo>
                  <a:lnTo>
                    <a:pt x="202" y="1852"/>
                  </a:lnTo>
                  <a:lnTo>
                    <a:pt x="202" y="1852"/>
                  </a:lnTo>
                  <a:lnTo>
                    <a:pt x="202" y="1847"/>
                  </a:lnTo>
                  <a:lnTo>
                    <a:pt x="207" y="1847"/>
                  </a:lnTo>
                  <a:lnTo>
                    <a:pt x="207" y="1847"/>
                  </a:lnTo>
                  <a:lnTo>
                    <a:pt x="207" y="1852"/>
                  </a:lnTo>
                  <a:lnTo>
                    <a:pt x="207" y="1852"/>
                  </a:lnTo>
                  <a:lnTo>
                    <a:pt x="207" y="1852"/>
                  </a:lnTo>
                  <a:lnTo>
                    <a:pt x="207" y="1857"/>
                  </a:lnTo>
                  <a:lnTo>
                    <a:pt x="207" y="1857"/>
                  </a:lnTo>
                  <a:lnTo>
                    <a:pt x="207" y="1857"/>
                  </a:lnTo>
                  <a:lnTo>
                    <a:pt x="207" y="1857"/>
                  </a:lnTo>
                  <a:lnTo>
                    <a:pt x="212" y="1857"/>
                  </a:lnTo>
                  <a:lnTo>
                    <a:pt x="212" y="1857"/>
                  </a:lnTo>
                  <a:lnTo>
                    <a:pt x="212" y="1857"/>
                  </a:lnTo>
                  <a:lnTo>
                    <a:pt x="212" y="1857"/>
                  </a:lnTo>
                  <a:lnTo>
                    <a:pt x="212" y="1857"/>
                  </a:lnTo>
                  <a:lnTo>
                    <a:pt x="212" y="1852"/>
                  </a:lnTo>
                  <a:lnTo>
                    <a:pt x="212" y="1852"/>
                  </a:lnTo>
                  <a:lnTo>
                    <a:pt x="212" y="1852"/>
                  </a:lnTo>
                  <a:lnTo>
                    <a:pt x="212" y="1852"/>
                  </a:lnTo>
                  <a:lnTo>
                    <a:pt x="218" y="1852"/>
                  </a:lnTo>
                  <a:lnTo>
                    <a:pt x="218" y="1847"/>
                  </a:lnTo>
                  <a:lnTo>
                    <a:pt x="212" y="1847"/>
                  </a:lnTo>
                  <a:lnTo>
                    <a:pt x="212" y="1847"/>
                  </a:lnTo>
                  <a:lnTo>
                    <a:pt x="212" y="1847"/>
                  </a:lnTo>
                  <a:lnTo>
                    <a:pt x="218" y="1847"/>
                  </a:lnTo>
                  <a:lnTo>
                    <a:pt x="218" y="1847"/>
                  </a:lnTo>
                  <a:lnTo>
                    <a:pt x="218" y="1847"/>
                  </a:lnTo>
                  <a:lnTo>
                    <a:pt x="218" y="1847"/>
                  </a:lnTo>
                  <a:lnTo>
                    <a:pt x="218" y="1847"/>
                  </a:lnTo>
                  <a:lnTo>
                    <a:pt x="218" y="1847"/>
                  </a:lnTo>
                  <a:lnTo>
                    <a:pt x="218" y="1852"/>
                  </a:lnTo>
                  <a:lnTo>
                    <a:pt x="218" y="1852"/>
                  </a:lnTo>
                  <a:lnTo>
                    <a:pt x="218" y="1852"/>
                  </a:lnTo>
                  <a:lnTo>
                    <a:pt x="218" y="1852"/>
                  </a:lnTo>
                  <a:lnTo>
                    <a:pt x="218" y="1852"/>
                  </a:lnTo>
                  <a:lnTo>
                    <a:pt x="218" y="1857"/>
                  </a:lnTo>
                  <a:lnTo>
                    <a:pt x="218" y="1857"/>
                  </a:lnTo>
                  <a:lnTo>
                    <a:pt x="223" y="1857"/>
                  </a:lnTo>
                  <a:lnTo>
                    <a:pt x="223" y="1857"/>
                  </a:lnTo>
                  <a:lnTo>
                    <a:pt x="223" y="1857"/>
                  </a:lnTo>
                  <a:lnTo>
                    <a:pt x="228" y="1852"/>
                  </a:lnTo>
                  <a:lnTo>
                    <a:pt x="228" y="1852"/>
                  </a:lnTo>
                  <a:lnTo>
                    <a:pt x="228" y="1852"/>
                  </a:lnTo>
                  <a:lnTo>
                    <a:pt x="228" y="1852"/>
                  </a:lnTo>
                  <a:lnTo>
                    <a:pt x="228" y="1852"/>
                  </a:lnTo>
                  <a:lnTo>
                    <a:pt x="228" y="1852"/>
                  </a:lnTo>
                  <a:lnTo>
                    <a:pt x="228" y="1847"/>
                  </a:lnTo>
                  <a:lnTo>
                    <a:pt x="228" y="1847"/>
                  </a:lnTo>
                  <a:lnTo>
                    <a:pt x="228" y="1847"/>
                  </a:lnTo>
                  <a:lnTo>
                    <a:pt x="228" y="1847"/>
                  </a:lnTo>
                  <a:lnTo>
                    <a:pt x="228" y="1847"/>
                  </a:lnTo>
                  <a:lnTo>
                    <a:pt x="233" y="1847"/>
                  </a:lnTo>
                  <a:lnTo>
                    <a:pt x="233" y="1847"/>
                  </a:lnTo>
                  <a:lnTo>
                    <a:pt x="233" y="1847"/>
                  </a:lnTo>
                  <a:lnTo>
                    <a:pt x="233" y="1841"/>
                  </a:lnTo>
                  <a:lnTo>
                    <a:pt x="233" y="1841"/>
                  </a:lnTo>
                  <a:lnTo>
                    <a:pt x="238" y="1841"/>
                  </a:lnTo>
                  <a:lnTo>
                    <a:pt x="238" y="1841"/>
                  </a:lnTo>
                  <a:lnTo>
                    <a:pt x="238" y="1841"/>
                  </a:lnTo>
                  <a:lnTo>
                    <a:pt x="238" y="1847"/>
                  </a:lnTo>
                  <a:lnTo>
                    <a:pt x="238" y="1847"/>
                  </a:lnTo>
                  <a:lnTo>
                    <a:pt x="238" y="1847"/>
                  </a:lnTo>
                  <a:lnTo>
                    <a:pt x="238" y="1847"/>
                  </a:lnTo>
                  <a:lnTo>
                    <a:pt x="243" y="1847"/>
                  </a:lnTo>
                  <a:lnTo>
                    <a:pt x="243" y="1847"/>
                  </a:lnTo>
                  <a:lnTo>
                    <a:pt x="243" y="1847"/>
                  </a:lnTo>
                  <a:lnTo>
                    <a:pt x="243" y="1847"/>
                  </a:lnTo>
                  <a:lnTo>
                    <a:pt x="243" y="1847"/>
                  </a:lnTo>
                  <a:lnTo>
                    <a:pt x="243" y="1847"/>
                  </a:lnTo>
                  <a:lnTo>
                    <a:pt x="249" y="1847"/>
                  </a:lnTo>
                  <a:lnTo>
                    <a:pt x="249" y="1847"/>
                  </a:lnTo>
                  <a:lnTo>
                    <a:pt x="249" y="1847"/>
                  </a:lnTo>
                  <a:lnTo>
                    <a:pt x="249" y="1847"/>
                  </a:lnTo>
                  <a:lnTo>
                    <a:pt x="249" y="1852"/>
                  </a:lnTo>
                  <a:lnTo>
                    <a:pt x="249" y="1847"/>
                  </a:lnTo>
                  <a:lnTo>
                    <a:pt x="249" y="1847"/>
                  </a:lnTo>
                  <a:lnTo>
                    <a:pt x="249" y="1847"/>
                  </a:lnTo>
                  <a:lnTo>
                    <a:pt x="249" y="1847"/>
                  </a:lnTo>
                  <a:lnTo>
                    <a:pt x="254" y="1841"/>
                  </a:lnTo>
                  <a:lnTo>
                    <a:pt x="254" y="1836"/>
                  </a:lnTo>
                  <a:lnTo>
                    <a:pt x="254" y="1836"/>
                  </a:lnTo>
                  <a:lnTo>
                    <a:pt x="254" y="1836"/>
                  </a:lnTo>
                  <a:lnTo>
                    <a:pt x="259" y="1836"/>
                  </a:lnTo>
                  <a:lnTo>
                    <a:pt x="259" y="1836"/>
                  </a:lnTo>
                  <a:lnTo>
                    <a:pt x="259" y="1836"/>
                  </a:lnTo>
                  <a:lnTo>
                    <a:pt x="259" y="1836"/>
                  </a:lnTo>
                  <a:lnTo>
                    <a:pt x="259" y="1836"/>
                  </a:lnTo>
                  <a:lnTo>
                    <a:pt x="264" y="1836"/>
                  </a:lnTo>
                  <a:lnTo>
                    <a:pt x="264" y="1836"/>
                  </a:lnTo>
                  <a:lnTo>
                    <a:pt x="264" y="1836"/>
                  </a:lnTo>
                  <a:lnTo>
                    <a:pt x="264" y="1841"/>
                  </a:lnTo>
                  <a:lnTo>
                    <a:pt x="264" y="1841"/>
                  </a:lnTo>
                  <a:lnTo>
                    <a:pt x="264" y="1841"/>
                  </a:lnTo>
                  <a:lnTo>
                    <a:pt x="264" y="1836"/>
                  </a:lnTo>
                  <a:lnTo>
                    <a:pt x="264" y="1836"/>
                  </a:lnTo>
                  <a:lnTo>
                    <a:pt x="264" y="1836"/>
                  </a:lnTo>
                  <a:lnTo>
                    <a:pt x="269" y="1836"/>
                  </a:lnTo>
                  <a:lnTo>
                    <a:pt x="269" y="1841"/>
                  </a:lnTo>
                  <a:lnTo>
                    <a:pt x="269" y="1841"/>
                  </a:lnTo>
                  <a:lnTo>
                    <a:pt x="269" y="1836"/>
                  </a:lnTo>
                  <a:lnTo>
                    <a:pt x="275" y="1836"/>
                  </a:lnTo>
                  <a:lnTo>
                    <a:pt x="275" y="1836"/>
                  </a:lnTo>
                  <a:lnTo>
                    <a:pt x="275" y="1836"/>
                  </a:lnTo>
                  <a:lnTo>
                    <a:pt x="275" y="1841"/>
                  </a:lnTo>
                  <a:lnTo>
                    <a:pt x="275" y="1841"/>
                  </a:lnTo>
                  <a:lnTo>
                    <a:pt x="275" y="1841"/>
                  </a:lnTo>
                  <a:lnTo>
                    <a:pt x="280" y="1841"/>
                  </a:lnTo>
                  <a:lnTo>
                    <a:pt x="280" y="1841"/>
                  </a:lnTo>
                  <a:lnTo>
                    <a:pt x="280" y="1841"/>
                  </a:lnTo>
                  <a:lnTo>
                    <a:pt x="280" y="1841"/>
                  </a:lnTo>
                  <a:lnTo>
                    <a:pt x="285" y="1841"/>
                  </a:lnTo>
                  <a:lnTo>
                    <a:pt x="285" y="1836"/>
                  </a:lnTo>
                  <a:lnTo>
                    <a:pt x="285" y="1836"/>
                  </a:lnTo>
                  <a:lnTo>
                    <a:pt x="285" y="1836"/>
                  </a:lnTo>
                  <a:lnTo>
                    <a:pt x="285" y="1831"/>
                  </a:lnTo>
                  <a:lnTo>
                    <a:pt x="290" y="1831"/>
                  </a:lnTo>
                  <a:lnTo>
                    <a:pt x="290" y="1836"/>
                  </a:lnTo>
                  <a:lnTo>
                    <a:pt x="290" y="1836"/>
                  </a:lnTo>
                  <a:lnTo>
                    <a:pt x="285" y="1836"/>
                  </a:lnTo>
                  <a:lnTo>
                    <a:pt x="285" y="1841"/>
                  </a:lnTo>
                  <a:lnTo>
                    <a:pt x="290" y="1841"/>
                  </a:lnTo>
                  <a:lnTo>
                    <a:pt x="290" y="1841"/>
                  </a:lnTo>
                  <a:lnTo>
                    <a:pt x="290" y="1841"/>
                  </a:lnTo>
                  <a:lnTo>
                    <a:pt x="290" y="1836"/>
                  </a:lnTo>
                  <a:lnTo>
                    <a:pt x="290" y="1836"/>
                  </a:lnTo>
                  <a:lnTo>
                    <a:pt x="295" y="1836"/>
                  </a:lnTo>
                  <a:lnTo>
                    <a:pt x="295" y="1836"/>
                  </a:lnTo>
                  <a:lnTo>
                    <a:pt x="295" y="1836"/>
                  </a:lnTo>
                  <a:lnTo>
                    <a:pt x="300" y="1836"/>
                  </a:lnTo>
                  <a:lnTo>
                    <a:pt x="300" y="1836"/>
                  </a:lnTo>
                  <a:lnTo>
                    <a:pt x="300" y="1831"/>
                  </a:lnTo>
                  <a:lnTo>
                    <a:pt x="300" y="1831"/>
                  </a:lnTo>
                  <a:lnTo>
                    <a:pt x="300" y="1831"/>
                  </a:lnTo>
                  <a:lnTo>
                    <a:pt x="300" y="1831"/>
                  </a:lnTo>
                  <a:lnTo>
                    <a:pt x="295" y="1831"/>
                  </a:lnTo>
                  <a:lnTo>
                    <a:pt x="295" y="1826"/>
                  </a:lnTo>
                  <a:lnTo>
                    <a:pt x="300" y="1826"/>
                  </a:lnTo>
                  <a:lnTo>
                    <a:pt x="300" y="1826"/>
                  </a:lnTo>
                  <a:lnTo>
                    <a:pt x="300" y="1826"/>
                  </a:lnTo>
                  <a:lnTo>
                    <a:pt x="300" y="1826"/>
                  </a:lnTo>
                  <a:lnTo>
                    <a:pt x="306" y="1826"/>
                  </a:lnTo>
                  <a:lnTo>
                    <a:pt x="306" y="1831"/>
                  </a:lnTo>
                  <a:lnTo>
                    <a:pt x="306" y="1831"/>
                  </a:lnTo>
                  <a:lnTo>
                    <a:pt x="306" y="1826"/>
                  </a:lnTo>
                  <a:lnTo>
                    <a:pt x="306" y="1826"/>
                  </a:lnTo>
                  <a:lnTo>
                    <a:pt x="311" y="1826"/>
                  </a:lnTo>
                  <a:lnTo>
                    <a:pt x="311" y="1821"/>
                  </a:lnTo>
                  <a:lnTo>
                    <a:pt x="306" y="1821"/>
                  </a:lnTo>
                  <a:lnTo>
                    <a:pt x="306" y="1821"/>
                  </a:lnTo>
                  <a:lnTo>
                    <a:pt x="311" y="1821"/>
                  </a:lnTo>
                  <a:lnTo>
                    <a:pt x="311" y="1815"/>
                  </a:lnTo>
                  <a:lnTo>
                    <a:pt x="311" y="1815"/>
                  </a:lnTo>
                  <a:lnTo>
                    <a:pt x="311" y="1815"/>
                  </a:lnTo>
                  <a:lnTo>
                    <a:pt x="311" y="1815"/>
                  </a:lnTo>
                  <a:lnTo>
                    <a:pt x="316" y="1810"/>
                  </a:lnTo>
                  <a:lnTo>
                    <a:pt x="316" y="1810"/>
                  </a:lnTo>
                  <a:lnTo>
                    <a:pt x="316" y="1810"/>
                  </a:lnTo>
                  <a:lnTo>
                    <a:pt x="316" y="1815"/>
                  </a:lnTo>
                  <a:lnTo>
                    <a:pt x="316" y="1815"/>
                  </a:lnTo>
                  <a:lnTo>
                    <a:pt x="316" y="1815"/>
                  </a:lnTo>
                  <a:lnTo>
                    <a:pt x="316" y="1821"/>
                  </a:lnTo>
                  <a:lnTo>
                    <a:pt x="321" y="1815"/>
                  </a:lnTo>
                  <a:lnTo>
                    <a:pt x="321" y="1815"/>
                  </a:lnTo>
                  <a:lnTo>
                    <a:pt x="321" y="1815"/>
                  </a:lnTo>
                  <a:lnTo>
                    <a:pt x="321" y="1815"/>
                  </a:lnTo>
                  <a:lnTo>
                    <a:pt x="321" y="1810"/>
                  </a:lnTo>
                  <a:lnTo>
                    <a:pt x="316" y="1810"/>
                  </a:lnTo>
                  <a:lnTo>
                    <a:pt x="316" y="1810"/>
                  </a:lnTo>
                  <a:lnTo>
                    <a:pt x="316" y="1810"/>
                  </a:lnTo>
                  <a:lnTo>
                    <a:pt x="321" y="1810"/>
                  </a:lnTo>
                  <a:lnTo>
                    <a:pt x="321" y="1810"/>
                  </a:lnTo>
                  <a:lnTo>
                    <a:pt x="321" y="1810"/>
                  </a:lnTo>
                  <a:lnTo>
                    <a:pt x="321" y="1810"/>
                  </a:lnTo>
                  <a:lnTo>
                    <a:pt x="326" y="1810"/>
                  </a:lnTo>
                  <a:lnTo>
                    <a:pt x="326" y="1810"/>
                  </a:lnTo>
                  <a:lnTo>
                    <a:pt x="321" y="1810"/>
                  </a:lnTo>
                  <a:lnTo>
                    <a:pt x="321" y="1805"/>
                  </a:lnTo>
                  <a:lnTo>
                    <a:pt x="321" y="1805"/>
                  </a:lnTo>
                  <a:lnTo>
                    <a:pt x="321" y="1805"/>
                  </a:lnTo>
                  <a:lnTo>
                    <a:pt x="326" y="1805"/>
                  </a:lnTo>
                  <a:lnTo>
                    <a:pt x="326" y="1805"/>
                  </a:lnTo>
                  <a:lnTo>
                    <a:pt x="326" y="1805"/>
                  </a:lnTo>
                  <a:lnTo>
                    <a:pt x="326" y="1805"/>
                  </a:lnTo>
                  <a:lnTo>
                    <a:pt x="332" y="1805"/>
                  </a:lnTo>
                  <a:lnTo>
                    <a:pt x="332" y="1805"/>
                  </a:lnTo>
                  <a:lnTo>
                    <a:pt x="332" y="1800"/>
                  </a:lnTo>
                  <a:lnTo>
                    <a:pt x="332" y="1805"/>
                  </a:lnTo>
                  <a:lnTo>
                    <a:pt x="332" y="1805"/>
                  </a:lnTo>
                  <a:lnTo>
                    <a:pt x="332" y="1805"/>
                  </a:lnTo>
                  <a:lnTo>
                    <a:pt x="332" y="1805"/>
                  </a:lnTo>
                  <a:lnTo>
                    <a:pt x="332" y="1805"/>
                  </a:lnTo>
                  <a:lnTo>
                    <a:pt x="337" y="1805"/>
                  </a:lnTo>
                  <a:lnTo>
                    <a:pt x="337" y="1805"/>
                  </a:lnTo>
                  <a:lnTo>
                    <a:pt x="337" y="1805"/>
                  </a:lnTo>
                  <a:lnTo>
                    <a:pt x="342" y="1805"/>
                  </a:lnTo>
                  <a:lnTo>
                    <a:pt x="342" y="1805"/>
                  </a:lnTo>
                  <a:lnTo>
                    <a:pt x="342" y="1805"/>
                  </a:lnTo>
                  <a:lnTo>
                    <a:pt x="342" y="1805"/>
                  </a:lnTo>
                  <a:lnTo>
                    <a:pt x="342" y="1805"/>
                  </a:lnTo>
                  <a:lnTo>
                    <a:pt x="342" y="1805"/>
                  </a:lnTo>
                  <a:lnTo>
                    <a:pt x="347" y="1800"/>
                  </a:lnTo>
                  <a:lnTo>
                    <a:pt x="347" y="1800"/>
                  </a:lnTo>
                  <a:lnTo>
                    <a:pt x="347" y="1800"/>
                  </a:lnTo>
                  <a:lnTo>
                    <a:pt x="347" y="1800"/>
                  </a:lnTo>
                  <a:lnTo>
                    <a:pt x="347" y="1795"/>
                  </a:lnTo>
                  <a:lnTo>
                    <a:pt x="347" y="1795"/>
                  </a:lnTo>
                  <a:lnTo>
                    <a:pt x="352" y="1795"/>
                  </a:lnTo>
                  <a:lnTo>
                    <a:pt x="352" y="1795"/>
                  </a:lnTo>
                  <a:lnTo>
                    <a:pt x="352" y="1795"/>
                  </a:lnTo>
                  <a:lnTo>
                    <a:pt x="357" y="1795"/>
                  </a:lnTo>
                  <a:lnTo>
                    <a:pt x="357" y="1795"/>
                  </a:lnTo>
                  <a:lnTo>
                    <a:pt x="357" y="1795"/>
                  </a:lnTo>
                  <a:lnTo>
                    <a:pt x="363" y="1795"/>
                  </a:lnTo>
                  <a:lnTo>
                    <a:pt x="363" y="1795"/>
                  </a:lnTo>
                  <a:lnTo>
                    <a:pt x="363" y="1795"/>
                  </a:lnTo>
                  <a:lnTo>
                    <a:pt x="363" y="1795"/>
                  </a:lnTo>
                  <a:lnTo>
                    <a:pt x="363" y="1790"/>
                  </a:lnTo>
                  <a:lnTo>
                    <a:pt x="363" y="1790"/>
                  </a:lnTo>
                  <a:lnTo>
                    <a:pt x="363" y="1790"/>
                  </a:lnTo>
                  <a:lnTo>
                    <a:pt x="363" y="1790"/>
                  </a:lnTo>
                  <a:lnTo>
                    <a:pt x="363" y="1790"/>
                  </a:lnTo>
                  <a:lnTo>
                    <a:pt x="368" y="1790"/>
                  </a:lnTo>
                  <a:lnTo>
                    <a:pt x="368" y="1790"/>
                  </a:lnTo>
                  <a:lnTo>
                    <a:pt x="368" y="1790"/>
                  </a:lnTo>
                  <a:lnTo>
                    <a:pt x="368" y="1790"/>
                  </a:lnTo>
                  <a:lnTo>
                    <a:pt x="368" y="1790"/>
                  </a:lnTo>
                  <a:lnTo>
                    <a:pt x="368" y="1784"/>
                  </a:lnTo>
                  <a:lnTo>
                    <a:pt x="368" y="1784"/>
                  </a:lnTo>
                  <a:lnTo>
                    <a:pt x="368" y="1784"/>
                  </a:lnTo>
                  <a:lnTo>
                    <a:pt x="368" y="1784"/>
                  </a:lnTo>
                  <a:lnTo>
                    <a:pt x="373" y="1784"/>
                  </a:lnTo>
                  <a:lnTo>
                    <a:pt x="368" y="1790"/>
                  </a:lnTo>
                  <a:lnTo>
                    <a:pt x="368" y="1790"/>
                  </a:lnTo>
                  <a:lnTo>
                    <a:pt x="373" y="1790"/>
                  </a:lnTo>
                  <a:lnTo>
                    <a:pt x="373" y="1795"/>
                  </a:lnTo>
                  <a:lnTo>
                    <a:pt x="373" y="1795"/>
                  </a:lnTo>
                  <a:lnTo>
                    <a:pt x="373" y="1795"/>
                  </a:lnTo>
                  <a:lnTo>
                    <a:pt x="378" y="1795"/>
                  </a:lnTo>
                  <a:lnTo>
                    <a:pt x="378" y="1790"/>
                  </a:lnTo>
                  <a:lnTo>
                    <a:pt x="378" y="1790"/>
                  </a:lnTo>
                  <a:lnTo>
                    <a:pt x="378" y="1790"/>
                  </a:lnTo>
                  <a:lnTo>
                    <a:pt x="378" y="1790"/>
                  </a:lnTo>
                  <a:lnTo>
                    <a:pt x="383" y="1790"/>
                  </a:lnTo>
                  <a:lnTo>
                    <a:pt x="383" y="1790"/>
                  </a:lnTo>
                  <a:lnTo>
                    <a:pt x="383" y="1790"/>
                  </a:lnTo>
                  <a:lnTo>
                    <a:pt x="383" y="1790"/>
                  </a:lnTo>
                  <a:lnTo>
                    <a:pt x="383" y="1790"/>
                  </a:lnTo>
                  <a:lnTo>
                    <a:pt x="383" y="1790"/>
                  </a:lnTo>
                  <a:lnTo>
                    <a:pt x="389" y="1790"/>
                  </a:lnTo>
                  <a:lnTo>
                    <a:pt x="383" y="1790"/>
                  </a:lnTo>
                  <a:lnTo>
                    <a:pt x="383" y="1784"/>
                  </a:lnTo>
                  <a:lnTo>
                    <a:pt x="389" y="1784"/>
                  </a:lnTo>
                  <a:lnTo>
                    <a:pt x="389" y="1784"/>
                  </a:lnTo>
                  <a:lnTo>
                    <a:pt x="389" y="1784"/>
                  </a:lnTo>
                  <a:lnTo>
                    <a:pt x="389" y="1790"/>
                  </a:lnTo>
                  <a:lnTo>
                    <a:pt x="389" y="1790"/>
                  </a:lnTo>
                  <a:lnTo>
                    <a:pt x="389" y="1790"/>
                  </a:lnTo>
                  <a:lnTo>
                    <a:pt x="389" y="1795"/>
                  </a:lnTo>
                  <a:lnTo>
                    <a:pt x="394" y="1795"/>
                  </a:lnTo>
                  <a:lnTo>
                    <a:pt x="394" y="1795"/>
                  </a:lnTo>
                  <a:lnTo>
                    <a:pt x="394" y="1795"/>
                  </a:lnTo>
                  <a:lnTo>
                    <a:pt x="389" y="1795"/>
                  </a:lnTo>
                  <a:lnTo>
                    <a:pt x="389" y="1795"/>
                  </a:lnTo>
                  <a:lnTo>
                    <a:pt x="394" y="1795"/>
                  </a:lnTo>
                  <a:lnTo>
                    <a:pt x="394" y="1795"/>
                  </a:lnTo>
                  <a:lnTo>
                    <a:pt x="394" y="1795"/>
                  </a:lnTo>
                  <a:lnTo>
                    <a:pt x="394" y="1800"/>
                  </a:lnTo>
                  <a:lnTo>
                    <a:pt x="399" y="1800"/>
                  </a:lnTo>
                  <a:lnTo>
                    <a:pt x="399" y="1800"/>
                  </a:lnTo>
                  <a:lnTo>
                    <a:pt x="399" y="1795"/>
                  </a:lnTo>
                  <a:lnTo>
                    <a:pt x="399" y="1795"/>
                  </a:lnTo>
                  <a:lnTo>
                    <a:pt x="399" y="1795"/>
                  </a:lnTo>
                  <a:lnTo>
                    <a:pt x="399" y="1795"/>
                  </a:lnTo>
                  <a:lnTo>
                    <a:pt x="399" y="1795"/>
                  </a:lnTo>
                  <a:lnTo>
                    <a:pt x="404" y="1795"/>
                  </a:lnTo>
                  <a:lnTo>
                    <a:pt x="404" y="1795"/>
                  </a:lnTo>
                  <a:lnTo>
                    <a:pt x="404" y="1800"/>
                  </a:lnTo>
                  <a:lnTo>
                    <a:pt x="404" y="1800"/>
                  </a:lnTo>
                  <a:lnTo>
                    <a:pt x="404" y="1800"/>
                  </a:lnTo>
                  <a:lnTo>
                    <a:pt x="404" y="1805"/>
                  </a:lnTo>
                  <a:lnTo>
                    <a:pt x="409" y="1805"/>
                  </a:lnTo>
                  <a:lnTo>
                    <a:pt x="409" y="1800"/>
                  </a:lnTo>
                  <a:lnTo>
                    <a:pt x="409" y="1805"/>
                  </a:lnTo>
                  <a:lnTo>
                    <a:pt x="409" y="1805"/>
                  </a:lnTo>
                  <a:lnTo>
                    <a:pt x="414" y="1805"/>
                  </a:lnTo>
                  <a:lnTo>
                    <a:pt x="414" y="1805"/>
                  </a:lnTo>
                  <a:lnTo>
                    <a:pt x="414" y="1805"/>
                  </a:lnTo>
                  <a:lnTo>
                    <a:pt x="414" y="1810"/>
                  </a:lnTo>
                  <a:lnTo>
                    <a:pt x="414" y="1810"/>
                  </a:lnTo>
                  <a:lnTo>
                    <a:pt x="414" y="1810"/>
                  </a:lnTo>
                  <a:lnTo>
                    <a:pt x="420" y="1810"/>
                  </a:lnTo>
                  <a:lnTo>
                    <a:pt x="414" y="1810"/>
                  </a:lnTo>
                  <a:lnTo>
                    <a:pt x="414" y="1810"/>
                  </a:lnTo>
                  <a:lnTo>
                    <a:pt x="414" y="1810"/>
                  </a:lnTo>
                  <a:lnTo>
                    <a:pt x="414" y="1815"/>
                  </a:lnTo>
                  <a:lnTo>
                    <a:pt x="414" y="1815"/>
                  </a:lnTo>
                  <a:lnTo>
                    <a:pt x="420" y="1815"/>
                  </a:lnTo>
                  <a:lnTo>
                    <a:pt x="420" y="1815"/>
                  </a:lnTo>
                  <a:lnTo>
                    <a:pt x="420" y="1815"/>
                  </a:lnTo>
                  <a:lnTo>
                    <a:pt x="420" y="1821"/>
                  </a:lnTo>
                  <a:lnTo>
                    <a:pt x="420" y="1821"/>
                  </a:lnTo>
                  <a:lnTo>
                    <a:pt x="420" y="1821"/>
                  </a:lnTo>
                  <a:lnTo>
                    <a:pt x="420" y="1826"/>
                  </a:lnTo>
                  <a:lnTo>
                    <a:pt x="420" y="1826"/>
                  </a:lnTo>
                  <a:lnTo>
                    <a:pt x="420" y="1826"/>
                  </a:lnTo>
                  <a:lnTo>
                    <a:pt x="420" y="1831"/>
                  </a:lnTo>
                  <a:lnTo>
                    <a:pt x="425" y="1831"/>
                  </a:lnTo>
                  <a:lnTo>
                    <a:pt x="425" y="1831"/>
                  </a:lnTo>
                  <a:lnTo>
                    <a:pt x="425" y="1831"/>
                  </a:lnTo>
                  <a:lnTo>
                    <a:pt x="425" y="1831"/>
                  </a:lnTo>
                  <a:lnTo>
                    <a:pt x="420" y="1831"/>
                  </a:lnTo>
                  <a:lnTo>
                    <a:pt x="420" y="1831"/>
                  </a:lnTo>
                  <a:lnTo>
                    <a:pt x="420" y="1836"/>
                  </a:lnTo>
                  <a:lnTo>
                    <a:pt x="420" y="1836"/>
                  </a:lnTo>
                  <a:lnTo>
                    <a:pt x="420" y="1836"/>
                  </a:lnTo>
                  <a:lnTo>
                    <a:pt x="425" y="1836"/>
                  </a:lnTo>
                  <a:lnTo>
                    <a:pt x="425" y="1841"/>
                  </a:lnTo>
                  <a:lnTo>
                    <a:pt x="425" y="1841"/>
                  </a:lnTo>
                  <a:lnTo>
                    <a:pt x="425" y="1841"/>
                  </a:lnTo>
                  <a:lnTo>
                    <a:pt x="425" y="1847"/>
                  </a:lnTo>
                  <a:lnTo>
                    <a:pt x="425" y="1847"/>
                  </a:lnTo>
                  <a:lnTo>
                    <a:pt x="430" y="1847"/>
                  </a:lnTo>
                  <a:lnTo>
                    <a:pt x="430" y="1847"/>
                  </a:lnTo>
                  <a:lnTo>
                    <a:pt x="430" y="1841"/>
                  </a:lnTo>
                  <a:lnTo>
                    <a:pt x="430" y="1841"/>
                  </a:lnTo>
                  <a:lnTo>
                    <a:pt x="430" y="1841"/>
                  </a:lnTo>
                  <a:lnTo>
                    <a:pt x="435" y="1836"/>
                  </a:lnTo>
                  <a:lnTo>
                    <a:pt x="435" y="1836"/>
                  </a:lnTo>
                  <a:lnTo>
                    <a:pt x="435" y="1841"/>
                  </a:lnTo>
                  <a:lnTo>
                    <a:pt x="435" y="1841"/>
                  </a:lnTo>
                  <a:lnTo>
                    <a:pt x="435" y="1841"/>
                  </a:lnTo>
                  <a:lnTo>
                    <a:pt x="435" y="1841"/>
                  </a:lnTo>
                  <a:lnTo>
                    <a:pt x="435" y="1847"/>
                  </a:lnTo>
                  <a:lnTo>
                    <a:pt x="435" y="1847"/>
                  </a:lnTo>
                  <a:lnTo>
                    <a:pt x="435" y="1847"/>
                  </a:lnTo>
                  <a:lnTo>
                    <a:pt x="435" y="1847"/>
                  </a:lnTo>
                  <a:lnTo>
                    <a:pt x="440" y="1847"/>
                  </a:lnTo>
                  <a:lnTo>
                    <a:pt x="435" y="1847"/>
                  </a:lnTo>
                  <a:lnTo>
                    <a:pt x="435" y="1852"/>
                  </a:lnTo>
                  <a:lnTo>
                    <a:pt x="435" y="1852"/>
                  </a:lnTo>
                  <a:lnTo>
                    <a:pt x="440" y="1852"/>
                  </a:lnTo>
                  <a:lnTo>
                    <a:pt x="440" y="1852"/>
                  </a:lnTo>
                  <a:lnTo>
                    <a:pt x="440" y="1852"/>
                  </a:lnTo>
                  <a:lnTo>
                    <a:pt x="440" y="1852"/>
                  </a:lnTo>
                  <a:lnTo>
                    <a:pt x="446" y="1852"/>
                  </a:lnTo>
                  <a:lnTo>
                    <a:pt x="446" y="1852"/>
                  </a:lnTo>
                  <a:lnTo>
                    <a:pt x="446" y="1852"/>
                  </a:lnTo>
                  <a:lnTo>
                    <a:pt x="446" y="1857"/>
                  </a:lnTo>
                  <a:lnTo>
                    <a:pt x="446" y="1857"/>
                  </a:lnTo>
                  <a:lnTo>
                    <a:pt x="446" y="1857"/>
                  </a:lnTo>
                  <a:lnTo>
                    <a:pt x="446" y="1857"/>
                  </a:lnTo>
                  <a:lnTo>
                    <a:pt x="451" y="1857"/>
                  </a:lnTo>
                  <a:lnTo>
                    <a:pt x="451" y="1857"/>
                  </a:lnTo>
                  <a:lnTo>
                    <a:pt x="451" y="1857"/>
                  </a:lnTo>
                  <a:lnTo>
                    <a:pt x="446" y="1862"/>
                  </a:lnTo>
                  <a:lnTo>
                    <a:pt x="446" y="1862"/>
                  </a:lnTo>
                  <a:lnTo>
                    <a:pt x="446" y="1862"/>
                  </a:lnTo>
                  <a:lnTo>
                    <a:pt x="446" y="1862"/>
                  </a:lnTo>
                  <a:lnTo>
                    <a:pt x="446" y="1867"/>
                  </a:lnTo>
                  <a:lnTo>
                    <a:pt x="446" y="1867"/>
                  </a:lnTo>
                  <a:lnTo>
                    <a:pt x="446" y="1867"/>
                  </a:lnTo>
                  <a:lnTo>
                    <a:pt x="451" y="1867"/>
                  </a:lnTo>
                  <a:lnTo>
                    <a:pt x="451" y="1867"/>
                  </a:lnTo>
                  <a:lnTo>
                    <a:pt x="451" y="1873"/>
                  </a:lnTo>
                  <a:lnTo>
                    <a:pt x="451" y="1873"/>
                  </a:lnTo>
                  <a:lnTo>
                    <a:pt x="451" y="1873"/>
                  </a:lnTo>
                  <a:lnTo>
                    <a:pt x="451" y="1878"/>
                  </a:lnTo>
                  <a:lnTo>
                    <a:pt x="451" y="1878"/>
                  </a:lnTo>
                  <a:lnTo>
                    <a:pt x="451" y="1878"/>
                  </a:lnTo>
                  <a:lnTo>
                    <a:pt x="456" y="1878"/>
                  </a:lnTo>
                  <a:lnTo>
                    <a:pt x="456" y="1878"/>
                  </a:lnTo>
                  <a:lnTo>
                    <a:pt x="456" y="1873"/>
                  </a:lnTo>
                  <a:lnTo>
                    <a:pt x="456" y="1873"/>
                  </a:lnTo>
                  <a:lnTo>
                    <a:pt x="456" y="1873"/>
                  </a:lnTo>
                  <a:lnTo>
                    <a:pt x="456" y="1873"/>
                  </a:lnTo>
                  <a:lnTo>
                    <a:pt x="461" y="1873"/>
                  </a:lnTo>
                  <a:lnTo>
                    <a:pt x="461" y="1873"/>
                  </a:lnTo>
                  <a:lnTo>
                    <a:pt x="461" y="1873"/>
                  </a:lnTo>
                  <a:lnTo>
                    <a:pt x="461" y="1867"/>
                  </a:lnTo>
                  <a:lnTo>
                    <a:pt x="466" y="1867"/>
                  </a:lnTo>
                  <a:lnTo>
                    <a:pt x="466" y="1867"/>
                  </a:lnTo>
                  <a:lnTo>
                    <a:pt x="466" y="1867"/>
                  </a:lnTo>
                  <a:lnTo>
                    <a:pt x="466" y="1862"/>
                  </a:lnTo>
                  <a:lnTo>
                    <a:pt x="466" y="1862"/>
                  </a:lnTo>
                  <a:lnTo>
                    <a:pt x="466" y="1862"/>
                  </a:lnTo>
                  <a:lnTo>
                    <a:pt x="466" y="1857"/>
                  </a:lnTo>
                  <a:lnTo>
                    <a:pt x="466" y="1852"/>
                  </a:lnTo>
                  <a:lnTo>
                    <a:pt x="466" y="1852"/>
                  </a:lnTo>
                  <a:lnTo>
                    <a:pt x="466" y="1852"/>
                  </a:lnTo>
                  <a:lnTo>
                    <a:pt x="471" y="1847"/>
                  </a:lnTo>
                  <a:lnTo>
                    <a:pt x="471" y="1847"/>
                  </a:lnTo>
                  <a:lnTo>
                    <a:pt x="471" y="1847"/>
                  </a:lnTo>
                  <a:lnTo>
                    <a:pt x="471" y="1847"/>
                  </a:lnTo>
                  <a:lnTo>
                    <a:pt x="477" y="1841"/>
                  </a:lnTo>
                  <a:lnTo>
                    <a:pt x="477" y="1841"/>
                  </a:lnTo>
                  <a:lnTo>
                    <a:pt x="477" y="1841"/>
                  </a:lnTo>
                  <a:lnTo>
                    <a:pt x="482" y="1836"/>
                  </a:lnTo>
                  <a:lnTo>
                    <a:pt x="482" y="1836"/>
                  </a:lnTo>
                  <a:lnTo>
                    <a:pt x="482" y="1836"/>
                  </a:lnTo>
                  <a:lnTo>
                    <a:pt x="482" y="1831"/>
                  </a:lnTo>
                  <a:lnTo>
                    <a:pt x="482" y="1831"/>
                  </a:lnTo>
                  <a:lnTo>
                    <a:pt x="482" y="1831"/>
                  </a:lnTo>
                  <a:lnTo>
                    <a:pt x="482" y="1831"/>
                  </a:lnTo>
                  <a:lnTo>
                    <a:pt x="482" y="1831"/>
                  </a:lnTo>
                  <a:lnTo>
                    <a:pt x="487" y="1826"/>
                  </a:lnTo>
                  <a:lnTo>
                    <a:pt x="487" y="1826"/>
                  </a:lnTo>
                  <a:lnTo>
                    <a:pt x="487" y="1826"/>
                  </a:lnTo>
                  <a:lnTo>
                    <a:pt x="487" y="1821"/>
                  </a:lnTo>
                  <a:lnTo>
                    <a:pt x="487" y="1821"/>
                  </a:lnTo>
                  <a:lnTo>
                    <a:pt x="487" y="1821"/>
                  </a:lnTo>
                  <a:lnTo>
                    <a:pt x="487" y="1815"/>
                  </a:lnTo>
                  <a:lnTo>
                    <a:pt x="487" y="1815"/>
                  </a:lnTo>
                  <a:lnTo>
                    <a:pt x="487" y="1815"/>
                  </a:lnTo>
                  <a:lnTo>
                    <a:pt x="487" y="1810"/>
                  </a:lnTo>
                  <a:lnTo>
                    <a:pt x="492" y="1810"/>
                  </a:lnTo>
                  <a:lnTo>
                    <a:pt x="492" y="1810"/>
                  </a:lnTo>
                  <a:lnTo>
                    <a:pt x="492" y="1805"/>
                  </a:lnTo>
                  <a:lnTo>
                    <a:pt x="492" y="1805"/>
                  </a:lnTo>
                  <a:lnTo>
                    <a:pt x="492" y="1805"/>
                  </a:lnTo>
                  <a:lnTo>
                    <a:pt x="492" y="1800"/>
                  </a:lnTo>
                  <a:lnTo>
                    <a:pt x="492" y="1800"/>
                  </a:lnTo>
                  <a:lnTo>
                    <a:pt x="492" y="1800"/>
                  </a:lnTo>
                  <a:lnTo>
                    <a:pt x="492" y="1795"/>
                  </a:lnTo>
                  <a:lnTo>
                    <a:pt x="492" y="1795"/>
                  </a:lnTo>
                  <a:lnTo>
                    <a:pt x="492" y="1795"/>
                  </a:lnTo>
                  <a:lnTo>
                    <a:pt x="492" y="1790"/>
                  </a:lnTo>
                  <a:lnTo>
                    <a:pt x="492" y="1790"/>
                  </a:lnTo>
                  <a:lnTo>
                    <a:pt x="492" y="1790"/>
                  </a:lnTo>
                  <a:lnTo>
                    <a:pt x="492" y="1784"/>
                  </a:lnTo>
                  <a:lnTo>
                    <a:pt x="492" y="1784"/>
                  </a:lnTo>
                  <a:lnTo>
                    <a:pt x="492" y="1784"/>
                  </a:lnTo>
                  <a:lnTo>
                    <a:pt x="492" y="1779"/>
                  </a:lnTo>
                  <a:lnTo>
                    <a:pt x="492" y="1779"/>
                  </a:lnTo>
                  <a:lnTo>
                    <a:pt x="492" y="1779"/>
                  </a:lnTo>
                  <a:lnTo>
                    <a:pt x="492" y="1779"/>
                  </a:lnTo>
                  <a:lnTo>
                    <a:pt x="492" y="1779"/>
                  </a:lnTo>
                  <a:lnTo>
                    <a:pt x="492" y="1774"/>
                  </a:lnTo>
                  <a:lnTo>
                    <a:pt x="492" y="1774"/>
                  </a:lnTo>
                  <a:lnTo>
                    <a:pt x="492" y="1774"/>
                  </a:lnTo>
                  <a:lnTo>
                    <a:pt x="492" y="1769"/>
                  </a:lnTo>
                  <a:lnTo>
                    <a:pt x="492" y="1769"/>
                  </a:lnTo>
                  <a:lnTo>
                    <a:pt x="492" y="1769"/>
                  </a:lnTo>
                  <a:lnTo>
                    <a:pt x="492" y="1769"/>
                  </a:lnTo>
                  <a:lnTo>
                    <a:pt x="492" y="1764"/>
                  </a:lnTo>
                  <a:lnTo>
                    <a:pt x="492" y="1764"/>
                  </a:lnTo>
                  <a:lnTo>
                    <a:pt x="492" y="1764"/>
                  </a:lnTo>
                  <a:lnTo>
                    <a:pt x="492" y="1758"/>
                  </a:lnTo>
                  <a:lnTo>
                    <a:pt x="492" y="1758"/>
                  </a:lnTo>
                  <a:lnTo>
                    <a:pt x="492" y="1758"/>
                  </a:lnTo>
                  <a:lnTo>
                    <a:pt x="492" y="1753"/>
                  </a:lnTo>
                  <a:lnTo>
                    <a:pt x="492" y="1753"/>
                  </a:lnTo>
                  <a:lnTo>
                    <a:pt x="492" y="1753"/>
                  </a:lnTo>
                  <a:lnTo>
                    <a:pt x="492" y="1748"/>
                  </a:lnTo>
                  <a:lnTo>
                    <a:pt x="492" y="1748"/>
                  </a:lnTo>
                  <a:lnTo>
                    <a:pt x="492" y="1748"/>
                  </a:lnTo>
                  <a:lnTo>
                    <a:pt x="492" y="1748"/>
                  </a:lnTo>
                  <a:lnTo>
                    <a:pt x="492" y="1743"/>
                  </a:lnTo>
                  <a:lnTo>
                    <a:pt x="497" y="1743"/>
                  </a:lnTo>
                  <a:lnTo>
                    <a:pt x="497" y="1743"/>
                  </a:lnTo>
                  <a:lnTo>
                    <a:pt x="497" y="1738"/>
                  </a:lnTo>
                  <a:lnTo>
                    <a:pt x="497" y="1738"/>
                  </a:lnTo>
                  <a:lnTo>
                    <a:pt x="497" y="1738"/>
                  </a:lnTo>
                  <a:lnTo>
                    <a:pt x="497" y="1732"/>
                  </a:lnTo>
                  <a:lnTo>
                    <a:pt x="497" y="1732"/>
                  </a:lnTo>
                  <a:lnTo>
                    <a:pt x="497" y="1732"/>
                  </a:lnTo>
                  <a:lnTo>
                    <a:pt x="497" y="1732"/>
                  </a:lnTo>
                  <a:lnTo>
                    <a:pt x="497" y="1727"/>
                  </a:lnTo>
                  <a:lnTo>
                    <a:pt x="497" y="1727"/>
                  </a:lnTo>
                  <a:lnTo>
                    <a:pt x="497" y="1727"/>
                  </a:lnTo>
                  <a:lnTo>
                    <a:pt x="497" y="1722"/>
                  </a:lnTo>
                  <a:lnTo>
                    <a:pt x="497" y="1722"/>
                  </a:lnTo>
                  <a:lnTo>
                    <a:pt x="497" y="1722"/>
                  </a:lnTo>
                  <a:lnTo>
                    <a:pt x="503" y="1717"/>
                  </a:lnTo>
                  <a:lnTo>
                    <a:pt x="503" y="1717"/>
                  </a:lnTo>
                  <a:lnTo>
                    <a:pt x="503" y="1712"/>
                  </a:lnTo>
                  <a:lnTo>
                    <a:pt x="503" y="1712"/>
                  </a:lnTo>
                  <a:lnTo>
                    <a:pt x="503" y="1712"/>
                  </a:lnTo>
                  <a:lnTo>
                    <a:pt x="503" y="1707"/>
                  </a:lnTo>
                  <a:lnTo>
                    <a:pt x="503" y="1707"/>
                  </a:lnTo>
                  <a:lnTo>
                    <a:pt x="503" y="1707"/>
                  </a:lnTo>
                  <a:lnTo>
                    <a:pt x="503" y="1701"/>
                  </a:lnTo>
                  <a:lnTo>
                    <a:pt x="503" y="1701"/>
                  </a:lnTo>
                  <a:lnTo>
                    <a:pt x="503" y="1701"/>
                  </a:lnTo>
                  <a:lnTo>
                    <a:pt x="503" y="1701"/>
                  </a:lnTo>
                  <a:lnTo>
                    <a:pt x="503" y="1696"/>
                  </a:lnTo>
                  <a:lnTo>
                    <a:pt x="503" y="1696"/>
                  </a:lnTo>
                  <a:lnTo>
                    <a:pt x="503" y="1696"/>
                  </a:lnTo>
                  <a:lnTo>
                    <a:pt x="503" y="1696"/>
                  </a:lnTo>
                  <a:lnTo>
                    <a:pt x="503" y="1696"/>
                  </a:lnTo>
                  <a:lnTo>
                    <a:pt x="497" y="1696"/>
                  </a:lnTo>
                  <a:lnTo>
                    <a:pt x="497" y="1691"/>
                  </a:lnTo>
                  <a:lnTo>
                    <a:pt x="497" y="1691"/>
                  </a:lnTo>
                  <a:lnTo>
                    <a:pt x="497" y="1691"/>
                  </a:lnTo>
                  <a:lnTo>
                    <a:pt x="497" y="1691"/>
                  </a:lnTo>
                  <a:lnTo>
                    <a:pt x="497" y="1686"/>
                  </a:lnTo>
                  <a:lnTo>
                    <a:pt x="497" y="1686"/>
                  </a:lnTo>
                  <a:lnTo>
                    <a:pt x="497" y="1686"/>
                  </a:lnTo>
                  <a:lnTo>
                    <a:pt x="497" y="1681"/>
                  </a:lnTo>
                  <a:lnTo>
                    <a:pt x="497" y="1681"/>
                  </a:lnTo>
                  <a:lnTo>
                    <a:pt x="497" y="1681"/>
                  </a:lnTo>
                  <a:lnTo>
                    <a:pt x="497" y="1681"/>
                  </a:lnTo>
                  <a:lnTo>
                    <a:pt x="497" y="1675"/>
                  </a:lnTo>
                  <a:lnTo>
                    <a:pt x="497" y="1675"/>
                  </a:lnTo>
                  <a:lnTo>
                    <a:pt x="497" y="1675"/>
                  </a:lnTo>
                  <a:lnTo>
                    <a:pt x="497" y="1670"/>
                  </a:lnTo>
                  <a:lnTo>
                    <a:pt x="497" y="1670"/>
                  </a:lnTo>
                  <a:lnTo>
                    <a:pt x="497" y="1670"/>
                  </a:lnTo>
                  <a:lnTo>
                    <a:pt x="497" y="1670"/>
                  </a:lnTo>
                  <a:lnTo>
                    <a:pt x="497" y="1665"/>
                  </a:lnTo>
                  <a:lnTo>
                    <a:pt x="497" y="1665"/>
                  </a:lnTo>
                  <a:lnTo>
                    <a:pt x="497" y="1665"/>
                  </a:lnTo>
                  <a:lnTo>
                    <a:pt x="497" y="1665"/>
                  </a:lnTo>
                  <a:lnTo>
                    <a:pt x="497" y="1660"/>
                  </a:lnTo>
                  <a:lnTo>
                    <a:pt x="503" y="1660"/>
                  </a:lnTo>
                  <a:lnTo>
                    <a:pt x="503" y="1660"/>
                  </a:lnTo>
                  <a:lnTo>
                    <a:pt x="503" y="1660"/>
                  </a:lnTo>
                  <a:lnTo>
                    <a:pt x="503" y="1660"/>
                  </a:lnTo>
                  <a:lnTo>
                    <a:pt x="503" y="1655"/>
                  </a:lnTo>
                  <a:lnTo>
                    <a:pt x="508" y="1655"/>
                  </a:lnTo>
                  <a:lnTo>
                    <a:pt x="508" y="1655"/>
                  </a:lnTo>
                  <a:lnTo>
                    <a:pt x="508" y="1655"/>
                  </a:lnTo>
                  <a:lnTo>
                    <a:pt x="508" y="1655"/>
                  </a:lnTo>
                  <a:lnTo>
                    <a:pt x="513" y="1655"/>
                  </a:lnTo>
                  <a:lnTo>
                    <a:pt x="513" y="1655"/>
                  </a:lnTo>
                  <a:lnTo>
                    <a:pt x="513" y="1649"/>
                  </a:lnTo>
                  <a:lnTo>
                    <a:pt x="513" y="1649"/>
                  </a:lnTo>
                  <a:lnTo>
                    <a:pt x="518" y="1649"/>
                  </a:lnTo>
                  <a:lnTo>
                    <a:pt x="518" y="1649"/>
                  </a:lnTo>
                  <a:lnTo>
                    <a:pt x="518" y="1649"/>
                  </a:lnTo>
                  <a:lnTo>
                    <a:pt x="518" y="1649"/>
                  </a:lnTo>
                  <a:lnTo>
                    <a:pt x="523" y="1649"/>
                  </a:lnTo>
                  <a:lnTo>
                    <a:pt x="523" y="1649"/>
                  </a:lnTo>
                  <a:lnTo>
                    <a:pt x="523" y="1649"/>
                  </a:lnTo>
                  <a:lnTo>
                    <a:pt x="528" y="1644"/>
                  </a:lnTo>
                  <a:lnTo>
                    <a:pt x="528" y="1644"/>
                  </a:lnTo>
                  <a:lnTo>
                    <a:pt x="528" y="1644"/>
                  </a:lnTo>
                  <a:lnTo>
                    <a:pt x="534" y="1644"/>
                  </a:lnTo>
                  <a:lnTo>
                    <a:pt x="534" y="1644"/>
                  </a:lnTo>
                  <a:lnTo>
                    <a:pt x="534" y="1644"/>
                  </a:lnTo>
                  <a:lnTo>
                    <a:pt x="534" y="1644"/>
                  </a:lnTo>
                  <a:lnTo>
                    <a:pt x="534" y="1644"/>
                  </a:lnTo>
                  <a:lnTo>
                    <a:pt x="534" y="1644"/>
                  </a:lnTo>
                  <a:lnTo>
                    <a:pt x="539" y="1644"/>
                  </a:lnTo>
                  <a:lnTo>
                    <a:pt x="539" y="1644"/>
                  </a:lnTo>
                  <a:lnTo>
                    <a:pt x="539" y="1644"/>
                  </a:lnTo>
                  <a:lnTo>
                    <a:pt x="539" y="1644"/>
                  </a:lnTo>
                  <a:lnTo>
                    <a:pt x="544" y="1644"/>
                  </a:lnTo>
                  <a:lnTo>
                    <a:pt x="544" y="1644"/>
                  </a:lnTo>
                  <a:lnTo>
                    <a:pt x="544" y="1644"/>
                  </a:lnTo>
                  <a:lnTo>
                    <a:pt x="549" y="1644"/>
                  </a:lnTo>
                  <a:lnTo>
                    <a:pt x="549" y="1644"/>
                  </a:lnTo>
                  <a:lnTo>
                    <a:pt x="549" y="1644"/>
                  </a:lnTo>
                  <a:lnTo>
                    <a:pt x="549" y="1644"/>
                  </a:lnTo>
                  <a:lnTo>
                    <a:pt x="554" y="1644"/>
                  </a:lnTo>
                  <a:lnTo>
                    <a:pt x="554" y="1644"/>
                  </a:lnTo>
                  <a:lnTo>
                    <a:pt x="554" y="1649"/>
                  </a:lnTo>
                  <a:lnTo>
                    <a:pt x="554" y="1649"/>
                  </a:lnTo>
                  <a:lnTo>
                    <a:pt x="554" y="1644"/>
                  </a:lnTo>
                  <a:lnTo>
                    <a:pt x="560" y="1644"/>
                  </a:lnTo>
                  <a:lnTo>
                    <a:pt x="560" y="1644"/>
                  </a:lnTo>
                  <a:lnTo>
                    <a:pt x="560" y="1644"/>
                  </a:lnTo>
                  <a:lnTo>
                    <a:pt x="560" y="1639"/>
                  </a:lnTo>
                  <a:lnTo>
                    <a:pt x="560" y="1639"/>
                  </a:lnTo>
                  <a:lnTo>
                    <a:pt x="560" y="1639"/>
                  </a:lnTo>
                  <a:lnTo>
                    <a:pt x="560" y="1634"/>
                  </a:lnTo>
                  <a:lnTo>
                    <a:pt x="565" y="1634"/>
                  </a:lnTo>
                  <a:lnTo>
                    <a:pt x="565" y="1634"/>
                  </a:lnTo>
                  <a:lnTo>
                    <a:pt x="565" y="1634"/>
                  </a:lnTo>
                  <a:lnTo>
                    <a:pt x="565" y="1634"/>
                  </a:lnTo>
                  <a:lnTo>
                    <a:pt x="565" y="1634"/>
                  </a:lnTo>
                  <a:lnTo>
                    <a:pt x="565" y="1629"/>
                  </a:lnTo>
                  <a:lnTo>
                    <a:pt x="570" y="1629"/>
                  </a:lnTo>
                  <a:lnTo>
                    <a:pt x="570" y="1629"/>
                  </a:lnTo>
                  <a:lnTo>
                    <a:pt x="570" y="1624"/>
                  </a:lnTo>
                  <a:lnTo>
                    <a:pt x="570" y="1624"/>
                  </a:lnTo>
                  <a:lnTo>
                    <a:pt x="570" y="1624"/>
                  </a:lnTo>
                  <a:lnTo>
                    <a:pt x="575" y="1618"/>
                  </a:lnTo>
                  <a:lnTo>
                    <a:pt x="575" y="1618"/>
                  </a:lnTo>
                  <a:lnTo>
                    <a:pt x="575" y="1618"/>
                  </a:lnTo>
                  <a:lnTo>
                    <a:pt x="575" y="1618"/>
                  </a:lnTo>
                  <a:lnTo>
                    <a:pt x="580" y="1613"/>
                  </a:lnTo>
                  <a:lnTo>
                    <a:pt x="580" y="1613"/>
                  </a:lnTo>
                  <a:lnTo>
                    <a:pt x="580" y="1613"/>
                  </a:lnTo>
                  <a:lnTo>
                    <a:pt x="580" y="1613"/>
                  </a:lnTo>
                  <a:lnTo>
                    <a:pt x="580" y="1608"/>
                  </a:lnTo>
                  <a:lnTo>
                    <a:pt x="580" y="1608"/>
                  </a:lnTo>
                  <a:lnTo>
                    <a:pt x="580" y="1608"/>
                  </a:lnTo>
                  <a:lnTo>
                    <a:pt x="580" y="1603"/>
                  </a:lnTo>
                  <a:lnTo>
                    <a:pt x="580" y="1603"/>
                  </a:lnTo>
                  <a:lnTo>
                    <a:pt x="580" y="1603"/>
                  </a:lnTo>
                  <a:lnTo>
                    <a:pt x="580" y="1598"/>
                  </a:lnTo>
                  <a:lnTo>
                    <a:pt x="580" y="1598"/>
                  </a:lnTo>
                  <a:lnTo>
                    <a:pt x="580" y="1598"/>
                  </a:lnTo>
                  <a:lnTo>
                    <a:pt x="575" y="1598"/>
                  </a:lnTo>
                  <a:lnTo>
                    <a:pt x="575" y="1598"/>
                  </a:lnTo>
                  <a:lnTo>
                    <a:pt x="575" y="1592"/>
                  </a:lnTo>
                  <a:lnTo>
                    <a:pt x="575" y="1592"/>
                  </a:lnTo>
                  <a:lnTo>
                    <a:pt x="575" y="1592"/>
                  </a:lnTo>
                  <a:lnTo>
                    <a:pt x="575" y="1587"/>
                  </a:lnTo>
                  <a:lnTo>
                    <a:pt x="575" y="1587"/>
                  </a:lnTo>
                  <a:lnTo>
                    <a:pt x="575" y="1587"/>
                  </a:lnTo>
                  <a:lnTo>
                    <a:pt x="575" y="1582"/>
                  </a:lnTo>
                  <a:lnTo>
                    <a:pt x="570" y="1582"/>
                  </a:lnTo>
                  <a:lnTo>
                    <a:pt x="570" y="1582"/>
                  </a:lnTo>
                  <a:lnTo>
                    <a:pt x="570" y="1582"/>
                  </a:lnTo>
                  <a:lnTo>
                    <a:pt x="570" y="1577"/>
                  </a:lnTo>
                  <a:lnTo>
                    <a:pt x="570" y="1577"/>
                  </a:lnTo>
                  <a:lnTo>
                    <a:pt x="570" y="1572"/>
                  </a:lnTo>
                  <a:lnTo>
                    <a:pt x="570" y="1572"/>
                  </a:lnTo>
                  <a:lnTo>
                    <a:pt x="570" y="1572"/>
                  </a:lnTo>
                  <a:lnTo>
                    <a:pt x="570" y="1572"/>
                  </a:lnTo>
                  <a:lnTo>
                    <a:pt x="565" y="1566"/>
                  </a:lnTo>
                  <a:lnTo>
                    <a:pt x="565" y="1566"/>
                  </a:lnTo>
                  <a:lnTo>
                    <a:pt x="565" y="1566"/>
                  </a:lnTo>
                  <a:lnTo>
                    <a:pt x="565" y="1566"/>
                  </a:lnTo>
                  <a:lnTo>
                    <a:pt x="565" y="1561"/>
                  </a:lnTo>
                  <a:lnTo>
                    <a:pt x="565" y="1556"/>
                  </a:lnTo>
                  <a:lnTo>
                    <a:pt x="565" y="1556"/>
                  </a:lnTo>
                  <a:lnTo>
                    <a:pt x="565" y="1556"/>
                  </a:lnTo>
                  <a:lnTo>
                    <a:pt x="570" y="1551"/>
                  </a:lnTo>
                  <a:lnTo>
                    <a:pt x="570" y="1551"/>
                  </a:lnTo>
                  <a:lnTo>
                    <a:pt x="570" y="1551"/>
                  </a:lnTo>
                  <a:lnTo>
                    <a:pt x="570" y="1551"/>
                  </a:lnTo>
                  <a:lnTo>
                    <a:pt x="570" y="1551"/>
                  </a:lnTo>
                  <a:lnTo>
                    <a:pt x="565" y="1546"/>
                  </a:lnTo>
                  <a:lnTo>
                    <a:pt x="565" y="1546"/>
                  </a:lnTo>
                  <a:lnTo>
                    <a:pt x="565" y="1546"/>
                  </a:lnTo>
                  <a:lnTo>
                    <a:pt x="565" y="1546"/>
                  </a:lnTo>
                  <a:lnTo>
                    <a:pt x="560" y="1546"/>
                  </a:lnTo>
                  <a:lnTo>
                    <a:pt x="560" y="1541"/>
                  </a:lnTo>
                  <a:lnTo>
                    <a:pt x="560" y="1541"/>
                  </a:lnTo>
                  <a:lnTo>
                    <a:pt x="554" y="1541"/>
                  </a:lnTo>
                  <a:lnTo>
                    <a:pt x="554" y="1541"/>
                  </a:lnTo>
                  <a:lnTo>
                    <a:pt x="554" y="1541"/>
                  </a:lnTo>
                  <a:lnTo>
                    <a:pt x="549" y="1541"/>
                  </a:lnTo>
                  <a:lnTo>
                    <a:pt x="549" y="1541"/>
                  </a:lnTo>
                  <a:lnTo>
                    <a:pt x="549" y="1541"/>
                  </a:lnTo>
                  <a:lnTo>
                    <a:pt x="549" y="1541"/>
                  </a:lnTo>
                  <a:lnTo>
                    <a:pt x="544" y="1541"/>
                  </a:lnTo>
                  <a:lnTo>
                    <a:pt x="544" y="1541"/>
                  </a:lnTo>
                  <a:lnTo>
                    <a:pt x="544" y="1541"/>
                  </a:lnTo>
                  <a:lnTo>
                    <a:pt x="544" y="1541"/>
                  </a:lnTo>
                  <a:lnTo>
                    <a:pt x="544" y="1535"/>
                  </a:lnTo>
                  <a:lnTo>
                    <a:pt x="544" y="1535"/>
                  </a:lnTo>
                  <a:lnTo>
                    <a:pt x="544" y="1535"/>
                  </a:lnTo>
                  <a:lnTo>
                    <a:pt x="544" y="1530"/>
                  </a:lnTo>
                  <a:lnTo>
                    <a:pt x="544" y="1530"/>
                  </a:lnTo>
                  <a:lnTo>
                    <a:pt x="544" y="1530"/>
                  </a:lnTo>
                  <a:lnTo>
                    <a:pt x="544" y="1530"/>
                  </a:lnTo>
                  <a:lnTo>
                    <a:pt x="544" y="1525"/>
                  </a:lnTo>
                  <a:lnTo>
                    <a:pt x="544" y="1525"/>
                  </a:lnTo>
                  <a:lnTo>
                    <a:pt x="544" y="1525"/>
                  </a:lnTo>
                  <a:lnTo>
                    <a:pt x="544" y="1520"/>
                  </a:lnTo>
                  <a:lnTo>
                    <a:pt x="544" y="1520"/>
                  </a:lnTo>
                  <a:lnTo>
                    <a:pt x="544" y="1520"/>
                  </a:lnTo>
                  <a:lnTo>
                    <a:pt x="544" y="1515"/>
                  </a:lnTo>
                  <a:lnTo>
                    <a:pt x="544" y="1515"/>
                  </a:lnTo>
                  <a:lnTo>
                    <a:pt x="544" y="1515"/>
                  </a:lnTo>
                  <a:lnTo>
                    <a:pt x="544" y="1515"/>
                  </a:lnTo>
                  <a:lnTo>
                    <a:pt x="544" y="1515"/>
                  </a:lnTo>
                  <a:lnTo>
                    <a:pt x="544" y="1509"/>
                  </a:lnTo>
                  <a:lnTo>
                    <a:pt x="544" y="1509"/>
                  </a:lnTo>
                  <a:lnTo>
                    <a:pt x="544" y="1509"/>
                  </a:lnTo>
                  <a:lnTo>
                    <a:pt x="544" y="1504"/>
                  </a:lnTo>
                  <a:lnTo>
                    <a:pt x="544" y="1504"/>
                  </a:lnTo>
                  <a:lnTo>
                    <a:pt x="544" y="1504"/>
                  </a:lnTo>
                  <a:lnTo>
                    <a:pt x="544" y="1504"/>
                  </a:lnTo>
                  <a:lnTo>
                    <a:pt x="544" y="1499"/>
                  </a:lnTo>
                  <a:lnTo>
                    <a:pt x="549" y="1499"/>
                  </a:lnTo>
                  <a:lnTo>
                    <a:pt x="549" y="1499"/>
                  </a:lnTo>
                  <a:lnTo>
                    <a:pt x="549" y="1499"/>
                  </a:lnTo>
                  <a:lnTo>
                    <a:pt x="549" y="1499"/>
                  </a:lnTo>
                  <a:lnTo>
                    <a:pt x="549" y="1494"/>
                  </a:lnTo>
                  <a:lnTo>
                    <a:pt x="549" y="1494"/>
                  </a:lnTo>
                  <a:lnTo>
                    <a:pt x="549" y="1494"/>
                  </a:lnTo>
                  <a:lnTo>
                    <a:pt x="549" y="1489"/>
                  </a:lnTo>
                  <a:lnTo>
                    <a:pt x="549" y="1489"/>
                  </a:lnTo>
                  <a:lnTo>
                    <a:pt x="549" y="1489"/>
                  </a:lnTo>
                  <a:lnTo>
                    <a:pt x="554" y="1489"/>
                  </a:lnTo>
                  <a:lnTo>
                    <a:pt x="554" y="1489"/>
                  </a:lnTo>
                  <a:lnTo>
                    <a:pt x="554" y="1489"/>
                  </a:lnTo>
                  <a:lnTo>
                    <a:pt x="554" y="1484"/>
                  </a:lnTo>
                  <a:lnTo>
                    <a:pt x="554" y="1484"/>
                  </a:lnTo>
                  <a:lnTo>
                    <a:pt x="554" y="1484"/>
                  </a:lnTo>
                  <a:lnTo>
                    <a:pt x="554" y="1484"/>
                  </a:lnTo>
                  <a:lnTo>
                    <a:pt x="554" y="1484"/>
                  </a:lnTo>
                  <a:lnTo>
                    <a:pt x="554" y="1484"/>
                  </a:lnTo>
                  <a:lnTo>
                    <a:pt x="554" y="1484"/>
                  </a:lnTo>
                  <a:lnTo>
                    <a:pt x="549" y="1478"/>
                  </a:lnTo>
                  <a:lnTo>
                    <a:pt x="549" y="1478"/>
                  </a:lnTo>
                  <a:lnTo>
                    <a:pt x="549" y="1478"/>
                  </a:lnTo>
                  <a:lnTo>
                    <a:pt x="549" y="1478"/>
                  </a:lnTo>
                  <a:lnTo>
                    <a:pt x="544" y="1478"/>
                  </a:lnTo>
                  <a:lnTo>
                    <a:pt x="544" y="1478"/>
                  </a:lnTo>
                  <a:lnTo>
                    <a:pt x="539" y="1478"/>
                  </a:lnTo>
                  <a:lnTo>
                    <a:pt x="539" y="1473"/>
                  </a:lnTo>
                  <a:lnTo>
                    <a:pt x="539" y="1473"/>
                  </a:lnTo>
                  <a:lnTo>
                    <a:pt x="534" y="1473"/>
                  </a:lnTo>
                  <a:lnTo>
                    <a:pt x="534" y="1473"/>
                  </a:lnTo>
                  <a:lnTo>
                    <a:pt x="534" y="1473"/>
                  </a:lnTo>
                  <a:lnTo>
                    <a:pt x="534" y="1468"/>
                  </a:lnTo>
                  <a:lnTo>
                    <a:pt x="528" y="1468"/>
                  </a:lnTo>
                  <a:lnTo>
                    <a:pt x="528" y="1468"/>
                  </a:lnTo>
                  <a:lnTo>
                    <a:pt x="528" y="1468"/>
                  </a:lnTo>
                  <a:lnTo>
                    <a:pt x="523" y="1468"/>
                  </a:lnTo>
                  <a:lnTo>
                    <a:pt x="523" y="1468"/>
                  </a:lnTo>
                  <a:lnTo>
                    <a:pt x="528" y="1468"/>
                  </a:lnTo>
                  <a:lnTo>
                    <a:pt x="528" y="1468"/>
                  </a:lnTo>
                  <a:lnTo>
                    <a:pt x="528" y="1468"/>
                  </a:lnTo>
                  <a:lnTo>
                    <a:pt x="528" y="1463"/>
                  </a:lnTo>
                  <a:lnTo>
                    <a:pt x="528" y="1463"/>
                  </a:lnTo>
                  <a:lnTo>
                    <a:pt x="528" y="1463"/>
                  </a:lnTo>
                  <a:lnTo>
                    <a:pt x="528" y="1458"/>
                  </a:lnTo>
                  <a:lnTo>
                    <a:pt x="528" y="1458"/>
                  </a:lnTo>
                  <a:lnTo>
                    <a:pt x="528" y="1458"/>
                  </a:lnTo>
                  <a:lnTo>
                    <a:pt x="528" y="1452"/>
                  </a:lnTo>
                  <a:lnTo>
                    <a:pt x="523" y="1452"/>
                  </a:lnTo>
                  <a:lnTo>
                    <a:pt x="523" y="1452"/>
                  </a:lnTo>
                  <a:lnTo>
                    <a:pt x="528" y="1452"/>
                  </a:lnTo>
                  <a:lnTo>
                    <a:pt x="528" y="1447"/>
                  </a:lnTo>
                  <a:lnTo>
                    <a:pt x="528" y="1447"/>
                  </a:lnTo>
                  <a:lnTo>
                    <a:pt x="534" y="1447"/>
                  </a:lnTo>
                  <a:lnTo>
                    <a:pt x="534" y="1447"/>
                  </a:lnTo>
                  <a:lnTo>
                    <a:pt x="534" y="1447"/>
                  </a:lnTo>
                  <a:lnTo>
                    <a:pt x="534" y="1447"/>
                  </a:lnTo>
                  <a:lnTo>
                    <a:pt x="534" y="1447"/>
                  </a:lnTo>
                  <a:lnTo>
                    <a:pt x="534" y="1447"/>
                  </a:lnTo>
                  <a:lnTo>
                    <a:pt x="539" y="1442"/>
                  </a:lnTo>
                  <a:lnTo>
                    <a:pt x="539" y="1442"/>
                  </a:lnTo>
                  <a:lnTo>
                    <a:pt x="539" y="1442"/>
                  </a:lnTo>
                  <a:lnTo>
                    <a:pt x="539" y="1442"/>
                  </a:lnTo>
                  <a:lnTo>
                    <a:pt x="539" y="1442"/>
                  </a:lnTo>
                  <a:lnTo>
                    <a:pt x="544" y="1437"/>
                  </a:lnTo>
                  <a:lnTo>
                    <a:pt x="544" y="1437"/>
                  </a:lnTo>
                  <a:lnTo>
                    <a:pt x="544" y="1437"/>
                  </a:lnTo>
                  <a:lnTo>
                    <a:pt x="544" y="1432"/>
                  </a:lnTo>
                  <a:lnTo>
                    <a:pt x="544" y="1432"/>
                  </a:lnTo>
                  <a:lnTo>
                    <a:pt x="544" y="1432"/>
                  </a:lnTo>
                  <a:lnTo>
                    <a:pt x="544" y="1432"/>
                  </a:lnTo>
                  <a:lnTo>
                    <a:pt x="544" y="1426"/>
                  </a:lnTo>
                  <a:lnTo>
                    <a:pt x="544" y="1426"/>
                  </a:lnTo>
                  <a:lnTo>
                    <a:pt x="544" y="1426"/>
                  </a:lnTo>
                  <a:lnTo>
                    <a:pt x="544" y="1421"/>
                  </a:lnTo>
                  <a:lnTo>
                    <a:pt x="544" y="1421"/>
                  </a:lnTo>
                  <a:lnTo>
                    <a:pt x="544" y="1421"/>
                  </a:lnTo>
                  <a:lnTo>
                    <a:pt x="549" y="1421"/>
                  </a:lnTo>
                  <a:lnTo>
                    <a:pt x="549" y="1416"/>
                  </a:lnTo>
                  <a:lnTo>
                    <a:pt x="549" y="1416"/>
                  </a:lnTo>
                  <a:lnTo>
                    <a:pt x="549" y="1416"/>
                  </a:lnTo>
                  <a:lnTo>
                    <a:pt x="554" y="1416"/>
                  </a:lnTo>
                  <a:lnTo>
                    <a:pt x="554" y="1416"/>
                  </a:lnTo>
                  <a:lnTo>
                    <a:pt x="554" y="1416"/>
                  </a:lnTo>
                  <a:lnTo>
                    <a:pt x="560" y="1416"/>
                  </a:lnTo>
                  <a:lnTo>
                    <a:pt x="560" y="1421"/>
                  </a:lnTo>
                  <a:lnTo>
                    <a:pt x="560" y="1421"/>
                  </a:lnTo>
                  <a:lnTo>
                    <a:pt x="565" y="1421"/>
                  </a:lnTo>
                  <a:lnTo>
                    <a:pt x="565" y="1421"/>
                  </a:lnTo>
                  <a:lnTo>
                    <a:pt x="565" y="1421"/>
                  </a:lnTo>
                  <a:lnTo>
                    <a:pt x="565" y="1421"/>
                  </a:lnTo>
                  <a:lnTo>
                    <a:pt x="570" y="1421"/>
                  </a:lnTo>
                  <a:lnTo>
                    <a:pt x="570" y="1426"/>
                  </a:lnTo>
                  <a:lnTo>
                    <a:pt x="570" y="1421"/>
                  </a:lnTo>
                  <a:lnTo>
                    <a:pt x="575" y="1421"/>
                  </a:lnTo>
                  <a:lnTo>
                    <a:pt x="575" y="1421"/>
                  </a:lnTo>
                  <a:lnTo>
                    <a:pt x="575" y="1421"/>
                  </a:lnTo>
                  <a:lnTo>
                    <a:pt x="575" y="1421"/>
                  </a:lnTo>
                  <a:lnTo>
                    <a:pt x="575" y="1421"/>
                  </a:lnTo>
                  <a:lnTo>
                    <a:pt x="575" y="1421"/>
                  </a:lnTo>
                  <a:lnTo>
                    <a:pt x="575" y="1416"/>
                  </a:lnTo>
                  <a:lnTo>
                    <a:pt x="575" y="1416"/>
                  </a:lnTo>
                  <a:lnTo>
                    <a:pt x="575" y="1416"/>
                  </a:lnTo>
                  <a:lnTo>
                    <a:pt x="570" y="1416"/>
                  </a:lnTo>
                  <a:lnTo>
                    <a:pt x="570" y="1411"/>
                  </a:lnTo>
                  <a:lnTo>
                    <a:pt x="570" y="1411"/>
                  </a:lnTo>
                  <a:lnTo>
                    <a:pt x="570" y="1411"/>
                  </a:lnTo>
                  <a:lnTo>
                    <a:pt x="570" y="1406"/>
                  </a:lnTo>
                  <a:lnTo>
                    <a:pt x="570" y="1406"/>
                  </a:lnTo>
                  <a:lnTo>
                    <a:pt x="570" y="1406"/>
                  </a:lnTo>
                  <a:lnTo>
                    <a:pt x="570" y="1401"/>
                  </a:lnTo>
                  <a:lnTo>
                    <a:pt x="570" y="1401"/>
                  </a:lnTo>
                  <a:lnTo>
                    <a:pt x="570" y="1401"/>
                  </a:lnTo>
                  <a:lnTo>
                    <a:pt x="570" y="1401"/>
                  </a:lnTo>
                  <a:lnTo>
                    <a:pt x="570" y="1401"/>
                  </a:lnTo>
                  <a:lnTo>
                    <a:pt x="570" y="1395"/>
                  </a:lnTo>
                  <a:lnTo>
                    <a:pt x="570" y="1395"/>
                  </a:lnTo>
                  <a:lnTo>
                    <a:pt x="570" y="1395"/>
                  </a:lnTo>
                  <a:lnTo>
                    <a:pt x="570" y="1390"/>
                  </a:lnTo>
                  <a:lnTo>
                    <a:pt x="570" y="1390"/>
                  </a:lnTo>
                  <a:lnTo>
                    <a:pt x="570" y="1390"/>
                  </a:lnTo>
                  <a:lnTo>
                    <a:pt x="570" y="1390"/>
                  </a:lnTo>
                  <a:lnTo>
                    <a:pt x="570" y="1385"/>
                  </a:lnTo>
                  <a:lnTo>
                    <a:pt x="570" y="1385"/>
                  </a:lnTo>
                  <a:lnTo>
                    <a:pt x="575" y="1385"/>
                  </a:lnTo>
                  <a:lnTo>
                    <a:pt x="575" y="1385"/>
                  </a:lnTo>
                  <a:lnTo>
                    <a:pt x="575" y="1385"/>
                  </a:lnTo>
                  <a:lnTo>
                    <a:pt x="575" y="1380"/>
                  </a:lnTo>
                  <a:lnTo>
                    <a:pt x="575" y="1380"/>
                  </a:lnTo>
                  <a:lnTo>
                    <a:pt x="575" y="1380"/>
                  </a:lnTo>
                  <a:lnTo>
                    <a:pt x="575" y="1380"/>
                  </a:lnTo>
                  <a:lnTo>
                    <a:pt x="575" y="1375"/>
                  </a:lnTo>
                  <a:lnTo>
                    <a:pt x="575" y="1375"/>
                  </a:lnTo>
                  <a:lnTo>
                    <a:pt x="575" y="1375"/>
                  </a:lnTo>
                  <a:lnTo>
                    <a:pt x="575" y="1375"/>
                  </a:lnTo>
                  <a:lnTo>
                    <a:pt x="575" y="1369"/>
                  </a:lnTo>
                  <a:lnTo>
                    <a:pt x="575" y="1369"/>
                  </a:lnTo>
                  <a:lnTo>
                    <a:pt x="575" y="1369"/>
                  </a:lnTo>
                  <a:lnTo>
                    <a:pt x="575" y="1369"/>
                  </a:lnTo>
                  <a:lnTo>
                    <a:pt x="575" y="1369"/>
                  </a:lnTo>
                  <a:lnTo>
                    <a:pt x="575" y="1364"/>
                  </a:lnTo>
                  <a:lnTo>
                    <a:pt x="575" y="1364"/>
                  </a:lnTo>
                  <a:lnTo>
                    <a:pt x="575" y="1364"/>
                  </a:lnTo>
                  <a:lnTo>
                    <a:pt x="575" y="1364"/>
                  </a:lnTo>
                  <a:lnTo>
                    <a:pt x="575" y="1359"/>
                  </a:lnTo>
                  <a:lnTo>
                    <a:pt x="575" y="1359"/>
                  </a:lnTo>
                  <a:lnTo>
                    <a:pt x="570" y="1359"/>
                  </a:lnTo>
                  <a:lnTo>
                    <a:pt x="570" y="1359"/>
                  </a:lnTo>
                  <a:lnTo>
                    <a:pt x="570" y="1359"/>
                  </a:lnTo>
                  <a:lnTo>
                    <a:pt x="570" y="1359"/>
                  </a:lnTo>
                  <a:lnTo>
                    <a:pt x="570" y="1354"/>
                  </a:lnTo>
                  <a:lnTo>
                    <a:pt x="570" y="1354"/>
                  </a:lnTo>
                  <a:lnTo>
                    <a:pt x="570" y="1354"/>
                  </a:lnTo>
                  <a:lnTo>
                    <a:pt x="570" y="1354"/>
                  </a:lnTo>
                  <a:lnTo>
                    <a:pt x="565" y="1354"/>
                  </a:lnTo>
                  <a:lnTo>
                    <a:pt x="565" y="1349"/>
                  </a:lnTo>
                  <a:lnTo>
                    <a:pt x="565" y="1349"/>
                  </a:lnTo>
                  <a:lnTo>
                    <a:pt x="565" y="1349"/>
                  </a:lnTo>
                  <a:lnTo>
                    <a:pt x="565" y="1349"/>
                  </a:lnTo>
                  <a:lnTo>
                    <a:pt x="565" y="1343"/>
                  </a:lnTo>
                  <a:lnTo>
                    <a:pt x="560" y="1343"/>
                  </a:lnTo>
                  <a:lnTo>
                    <a:pt x="560" y="1343"/>
                  </a:lnTo>
                  <a:lnTo>
                    <a:pt x="560" y="1343"/>
                  </a:lnTo>
                  <a:lnTo>
                    <a:pt x="560" y="1338"/>
                  </a:lnTo>
                  <a:lnTo>
                    <a:pt x="560" y="1338"/>
                  </a:lnTo>
                  <a:lnTo>
                    <a:pt x="554" y="1338"/>
                  </a:lnTo>
                  <a:lnTo>
                    <a:pt x="554" y="1333"/>
                  </a:lnTo>
                  <a:lnTo>
                    <a:pt x="554" y="1333"/>
                  </a:lnTo>
                  <a:lnTo>
                    <a:pt x="554" y="1333"/>
                  </a:lnTo>
                  <a:lnTo>
                    <a:pt x="554" y="1333"/>
                  </a:lnTo>
                  <a:lnTo>
                    <a:pt x="554" y="1333"/>
                  </a:lnTo>
                  <a:lnTo>
                    <a:pt x="554" y="1328"/>
                  </a:lnTo>
                  <a:lnTo>
                    <a:pt x="554" y="1328"/>
                  </a:lnTo>
                  <a:lnTo>
                    <a:pt x="549" y="1328"/>
                  </a:lnTo>
                  <a:lnTo>
                    <a:pt x="554" y="1328"/>
                  </a:lnTo>
                  <a:lnTo>
                    <a:pt x="549" y="1323"/>
                  </a:lnTo>
                  <a:lnTo>
                    <a:pt x="549" y="1323"/>
                  </a:lnTo>
                  <a:lnTo>
                    <a:pt x="549" y="1318"/>
                  </a:lnTo>
                  <a:lnTo>
                    <a:pt x="549" y="1318"/>
                  </a:lnTo>
                  <a:lnTo>
                    <a:pt x="549" y="1318"/>
                  </a:lnTo>
                  <a:lnTo>
                    <a:pt x="549" y="1318"/>
                  </a:lnTo>
                  <a:lnTo>
                    <a:pt x="544" y="1312"/>
                  </a:lnTo>
                  <a:lnTo>
                    <a:pt x="544" y="1312"/>
                  </a:lnTo>
                  <a:lnTo>
                    <a:pt x="544" y="1312"/>
                  </a:lnTo>
                  <a:lnTo>
                    <a:pt x="544" y="1307"/>
                  </a:lnTo>
                  <a:lnTo>
                    <a:pt x="544" y="1307"/>
                  </a:lnTo>
                  <a:lnTo>
                    <a:pt x="544" y="1307"/>
                  </a:lnTo>
                  <a:lnTo>
                    <a:pt x="544" y="1302"/>
                  </a:lnTo>
                  <a:lnTo>
                    <a:pt x="544" y="1302"/>
                  </a:lnTo>
                  <a:lnTo>
                    <a:pt x="539" y="1302"/>
                  </a:lnTo>
                  <a:lnTo>
                    <a:pt x="539" y="1302"/>
                  </a:lnTo>
                  <a:lnTo>
                    <a:pt x="539" y="1297"/>
                  </a:lnTo>
                  <a:lnTo>
                    <a:pt x="539" y="1297"/>
                  </a:lnTo>
                  <a:lnTo>
                    <a:pt x="539" y="1297"/>
                  </a:lnTo>
                  <a:lnTo>
                    <a:pt x="539" y="1292"/>
                  </a:lnTo>
                  <a:lnTo>
                    <a:pt x="539" y="1292"/>
                  </a:lnTo>
                  <a:lnTo>
                    <a:pt x="539" y="1292"/>
                  </a:lnTo>
                  <a:lnTo>
                    <a:pt x="539" y="1286"/>
                  </a:lnTo>
                  <a:lnTo>
                    <a:pt x="539" y="1286"/>
                  </a:lnTo>
                  <a:lnTo>
                    <a:pt x="539" y="1286"/>
                  </a:lnTo>
                  <a:lnTo>
                    <a:pt x="539" y="1286"/>
                  </a:lnTo>
                  <a:lnTo>
                    <a:pt x="534" y="1281"/>
                  </a:lnTo>
                  <a:lnTo>
                    <a:pt x="534" y="1281"/>
                  </a:lnTo>
                  <a:lnTo>
                    <a:pt x="539" y="1276"/>
                  </a:lnTo>
                  <a:lnTo>
                    <a:pt x="534" y="1271"/>
                  </a:lnTo>
                  <a:lnTo>
                    <a:pt x="534" y="1271"/>
                  </a:lnTo>
                  <a:lnTo>
                    <a:pt x="534" y="1271"/>
                  </a:lnTo>
                  <a:lnTo>
                    <a:pt x="534" y="1271"/>
                  </a:lnTo>
                  <a:lnTo>
                    <a:pt x="534" y="1266"/>
                  </a:lnTo>
                  <a:lnTo>
                    <a:pt x="534" y="1266"/>
                  </a:lnTo>
                  <a:lnTo>
                    <a:pt x="539" y="1266"/>
                  </a:lnTo>
                  <a:lnTo>
                    <a:pt x="539" y="1266"/>
                  </a:lnTo>
                  <a:lnTo>
                    <a:pt x="539" y="1260"/>
                  </a:lnTo>
                  <a:lnTo>
                    <a:pt x="539" y="1260"/>
                  </a:lnTo>
                  <a:lnTo>
                    <a:pt x="539" y="1260"/>
                  </a:lnTo>
                  <a:lnTo>
                    <a:pt x="539" y="1255"/>
                  </a:lnTo>
                  <a:lnTo>
                    <a:pt x="539" y="1255"/>
                  </a:lnTo>
                  <a:lnTo>
                    <a:pt x="539" y="1255"/>
                  </a:lnTo>
                  <a:lnTo>
                    <a:pt x="539" y="1250"/>
                  </a:lnTo>
                  <a:lnTo>
                    <a:pt x="539" y="1250"/>
                  </a:lnTo>
                  <a:lnTo>
                    <a:pt x="539" y="1250"/>
                  </a:lnTo>
                  <a:lnTo>
                    <a:pt x="534" y="1250"/>
                  </a:lnTo>
                  <a:lnTo>
                    <a:pt x="534" y="1245"/>
                  </a:lnTo>
                  <a:lnTo>
                    <a:pt x="534" y="1245"/>
                  </a:lnTo>
                  <a:lnTo>
                    <a:pt x="534" y="1245"/>
                  </a:lnTo>
                  <a:lnTo>
                    <a:pt x="534" y="1240"/>
                  </a:lnTo>
                  <a:lnTo>
                    <a:pt x="534" y="1240"/>
                  </a:lnTo>
                  <a:lnTo>
                    <a:pt x="534" y="1235"/>
                  </a:lnTo>
                  <a:lnTo>
                    <a:pt x="534" y="1235"/>
                  </a:lnTo>
                  <a:lnTo>
                    <a:pt x="534" y="1235"/>
                  </a:lnTo>
                  <a:lnTo>
                    <a:pt x="534" y="1235"/>
                  </a:lnTo>
                  <a:lnTo>
                    <a:pt x="534" y="1229"/>
                  </a:lnTo>
                  <a:lnTo>
                    <a:pt x="534" y="1229"/>
                  </a:lnTo>
                  <a:lnTo>
                    <a:pt x="528" y="1229"/>
                  </a:lnTo>
                  <a:lnTo>
                    <a:pt x="528" y="1229"/>
                  </a:lnTo>
                  <a:lnTo>
                    <a:pt x="528" y="1224"/>
                  </a:lnTo>
                  <a:lnTo>
                    <a:pt x="523" y="1224"/>
                  </a:lnTo>
                  <a:lnTo>
                    <a:pt x="523" y="1219"/>
                  </a:lnTo>
                  <a:lnTo>
                    <a:pt x="523" y="1219"/>
                  </a:lnTo>
                  <a:lnTo>
                    <a:pt x="523" y="1219"/>
                  </a:lnTo>
                  <a:lnTo>
                    <a:pt x="528" y="1219"/>
                  </a:lnTo>
                  <a:lnTo>
                    <a:pt x="528" y="1214"/>
                  </a:lnTo>
                  <a:lnTo>
                    <a:pt x="528" y="1214"/>
                  </a:lnTo>
                  <a:lnTo>
                    <a:pt x="534" y="1214"/>
                  </a:lnTo>
                  <a:lnTo>
                    <a:pt x="534" y="1214"/>
                  </a:lnTo>
                  <a:lnTo>
                    <a:pt x="534" y="1214"/>
                  </a:lnTo>
                  <a:lnTo>
                    <a:pt x="534" y="1209"/>
                  </a:lnTo>
                  <a:lnTo>
                    <a:pt x="539" y="1209"/>
                  </a:lnTo>
                  <a:lnTo>
                    <a:pt x="539" y="1209"/>
                  </a:lnTo>
                  <a:lnTo>
                    <a:pt x="544" y="1209"/>
                  </a:lnTo>
                  <a:lnTo>
                    <a:pt x="544" y="1203"/>
                  </a:lnTo>
                  <a:lnTo>
                    <a:pt x="544" y="1203"/>
                  </a:lnTo>
                  <a:lnTo>
                    <a:pt x="544" y="1203"/>
                  </a:lnTo>
                  <a:lnTo>
                    <a:pt x="549" y="1203"/>
                  </a:lnTo>
                  <a:lnTo>
                    <a:pt x="549" y="1203"/>
                  </a:lnTo>
                  <a:lnTo>
                    <a:pt x="549" y="1203"/>
                  </a:lnTo>
                  <a:lnTo>
                    <a:pt x="549" y="1198"/>
                  </a:lnTo>
                  <a:lnTo>
                    <a:pt x="554" y="1198"/>
                  </a:lnTo>
                  <a:lnTo>
                    <a:pt x="549" y="1198"/>
                  </a:lnTo>
                  <a:lnTo>
                    <a:pt x="549" y="1198"/>
                  </a:lnTo>
                  <a:lnTo>
                    <a:pt x="549" y="1193"/>
                  </a:lnTo>
                  <a:lnTo>
                    <a:pt x="549" y="1193"/>
                  </a:lnTo>
                  <a:lnTo>
                    <a:pt x="549" y="1193"/>
                  </a:lnTo>
                  <a:lnTo>
                    <a:pt x="549" y="1188"/>
                  </a:lnTo>
                  <a:lnTo>
                    <a:pt x="549" y="1188"/>
                  </a:lnTo>
                  <a:lnTo>
                    <a:pt x="544" y="1188"/>
                  </a:lnTo>
                  <a:lnTo>
                    <a:pt x="544" y="1188"/>
                  </a:lnTo>
                  <a:lnTo>
                    <a:pt x="544" y="1183"/>
                  </a:lnTo>
                  <a:lnTo>
                    <a:pt x="544" y="1183"/>
                  </a:lnTo>
                  <a:lnTo>
                    <a:pt x="544" y="1183"/>
                  </a:lnTo>
                  <a:lnTo>
                    <a:pt x="544" y="1177"/>
                  </a:lnTo>
                  <a:lnTo>
                    <a:pt x="539" y="1177"/>
                  </a:lnTo>
                  <a:lnTo>
                    <a:pt x="539" y="1172"/>
                  </a:lnTo>
                  <a:lnTo>
                    <a:pt x="539" y="1172"/>
                  </a:lnTo>
                  <a:lnTo>
                    <a:pt x="534" y="1172"/>
                  </a:lnTo>
                  <a:lnTo>
                    <a:pt x="534" y="1167"/>
                  </a:lnTo>
                  <a:lnTo>
                    <a:pt x="534" y="1167"/>
                  </a:lnTo>
                  <a:lnTo>
                    <a:pt x="534" y="1167"/>
                  </a:lnTo>
                  <a:lnTo>
                    <a:pt x="534" y="1162"/>
                  </a:lnTo>
                  <a:lnTo>
                    <a:pt x="534" y="1162"/>
                  </a:lnTo>
                  <a:lnTo>
                    <a:pt x="534" y="1162"/>
                  </a:lnTo>
                  <a:lnTo>
                    <a:pt x="534" y="1157"/>
                  </a:lnTo>
                  <a:lnTo>
                    <a:pt x="534" y="1157"/>
                  </a:lnTo>
                  <a:lnTo>
                    <a:pt x="534" y="1157"/>
                  </a:lnTo>
                  <a:lnTo>
                    <a:pt x="534" y="1157"/>
                  </a:lnTo>
                  <a:lnTo>
                    <a:pt x="528" y="1157"/>
                  </a:lnTo>
                  <a:lnTo>
                    <a:pt x="528" y="1152"/>
                  </a:lnTo>
                  <a:lnTo>
                    <a:pt x="528" y="1152"/>
                  </a:lnTo>
                  <a:lnTo>
                    <a:pt x="528" y="1152"/>
                  </a:lnTo>
                  <a:lnTo>
                    <a:pt x="523" y="1152"/>
                  </a:lnTo>
                  <a:lnTo>
                    <a:pt x="523" y="1152"/>
                  </a:lnTo>
                  <a:lnTo>
                    <a:pt x="523" y="1146"/>
                  </a:lnTo>
                  <a:lnTo>
                    <a:pt x="523" y="1146"/>
                  </a:lnTo>
                  <a:lnTo>
                    <a:pt x="518" y="1146"/>
                  </a:lnTo>
                  <a:lnTo>
                    <a:pt x="518" y="1146"/>
                  </a:lnTo>
                  <a:lnTo>
                    <a:pt x="518" y="1141"/>
                  </a:lnTo>
                  <a:lnTo>
                    <a:pt x="518" y="1141"/>
                  </a:lnTo>
                  <a:lnTo>
                    <a:pt x="518" y="1136"/>
                  </a:lnTo>
                  <a:lnTo>
                    <a:pt x="513" y="1136"/>
                  </a:lnTo>
                  <a:lnTo>
                    <a:pt x="513" y="1136"/>
                  </a:lnTo>
                  <a:lnTo>
                    <a:pt x="513" y="1136"/>
                  </a:lnTo>
                  <a:lnTo>
                    <a:pt x="508" y="1136"/>
                  </a:lnTo>
                  <a:lnTo>
                    <a:pt x="508" y="1131"/>
                  </a:lnTo>
                  <a:lnTo>
                    <a:pt x="503" y="1131"/>
                  </a:lnTo>
                  <a:lnTo>
                    <a:pt x="503" y="1131"/>
                  </a:lnTo>
                  <a:lnTo>
                    <a:pt x="503" y="1131"/>
                  </a:lnTo>
                  <a:lnTo>
                    <a:pt x="497" y="1131"/>
                  </a:lnTo>
                  <a:lnTo>
                    <a:pt x="497" y="1131"/>
                  </a:lnTo>
                  <a:lnTo>
                    <a:pt x="497" y="1131"/>
                  </a:lnTo>
                  <a:lnTo>
                    <a:pt x="492" y="1131"/>
                  </a:lnTo>
                  <a:lnTo>
                    <a:pt x="492" y="1126"/>
                  </a:lnTo>
                  <a:lnTo>
                    <a:pt x="492" y="1126"/>
                  </a:lnTo>
                  <a:lnTo>
                    <a:pt x="487" y="1126"/>
                  </a:lnTo>
                  <a:lnTo>
                    <a:pt x="487" y="1126"/>
                  </a:lnTo>
                  <a:lnTo>
                    <a:pt x="487" y="1126"/>
                  </a:lnTo>
                  <a:lnTo>
                    <a:pt x="487" y="1120"/>
                  </a:lnTo>
                  <a:lnTo>
                    <a:pt x="487" y="1120"/>
                  </a:lnTo>
                  <a:lnTo>
                    <a:pt x="487" y="1120"/>
                  </a:lnTo>
                  <a:lnTo>
                    <a:pt x="487" y="1115"/>
                  </a:lnTo>
                  <a:lnTo>
                    <a:pt x="487" y="1115"/>
                  </a:lnTo>
                  <a:lnTo>
                    <a:pt x="487" y="1115"/>
                  </a:lnTo>
                  <a:lnTo>
                    <a:pt x="487" y="1110"/>
                  </a:lnTo>
                  <a:lnTo>
                    <a:pt x="482" y="1110"/>
                  </a:lnTo>
                  <a:lnTo>
                    <a:pt x="482" y="1110"/>
                  </a:lnTo>
                  <a:lnTo>
                    <a:pt x="482" y="1105"/>
                  </a:lnTo>
                  <a:lnTo>
                    <a:pt x="482" y="1105"/>
                  </a:lnTo>
                  <a:lnTo>
                    <a:pt x="482" y="1105"/>
                  </a:lnTo>
                  <a:lnTo>
                    <a:pt x="482" y="1105"/>
                  </a:lnTo>
                  <a:lnTo>
                    <a:pt x="482" y="1100"/>
                  </a:lnTo>
                  <a:lnTo>
                    <a:pt x="482" y="1100"/>
                  </a:lnTo>
                  <a:lnTo>
                    <a:pt x="482" y="1100"/>
                  </a:lnTo>
                  <a:lnTo>
                    <a:pt x="482" y="1094"/>
                  </a:lnTo>
                  <a:lnTo>
                    <a:pt x="482" y="1094"/>
                  </a:lnTo>
                  <a:lnTo>
                    <a:pt x="482" y="1094"/>
                  </a:lnTo>
                  <a:lnTo>
                    <a:pt x="477" y="1094"/>
                  </a:lnTo>
                  <a:lnTo>
                    <a:pt x="477" y="1094"/>
                  </a:lnTo>
                  <a:lnTo>
                    <a:pt x="477" y="1094"/>
                  </a:lnTo>
                  <a:lnTo>
                    <a:pt x="471" y="1094"/>
                  </a:lnTo>
                  <a:lnTo>
                    <a:pt x="471" y="1094"/>
                  </a:lnTo>
                  <a:lnTo>
                    <a:pt x="471" y="1094"/>
                  </a:lnTo>
                  <a:lnTo>
                    <a:pt x="466" y="1094"/>
                  </a:lnTo>
                  <a:lnTo>
                    <a:pt x="466" y="1094"/>
                  </a:lnTo>
                  <a:lnTo>
                    <a:pt x="466" y="1089"/>
                  </a:lnTo>
                  <a:lnTo>
                    <a:pt x="466" y="1089"/>
                  </a:lnTo>
                  <a:lnTo>
                    <a:pt x="466" y="1089"/>
                  </a:lnTo>
                  <a:lnTo>
                    <a:pt x="466" y="1089"/>
                  </a:lnTo>
                  <a:lnTo>
                    <a:pt x="466" y="1089"/>
                  </a:lnTo>
                  <a:lnTo>
                    <a:pt x="466" y="1084"/>
                  </a:lnTo>
                  <a:lnTo>
                    <a:pt x="466" y="1084"/>
                  </a:lnTo>
                  <a:lnTo>
                    <a:pt x="466" y="1084"/>
                  </a:lnTo>
                  <a:lnTo>
                    <a:pt x="466" y="1084"/>
                  </a:lnTo>
                  <a:lnTo>
                    <a:pt x="466" y="1079"/>
                  </a:lnTo>
                  <a:lnTo>
                    <a:pt x="466" y="1079"/>
                  </a:lnTo>
                  <a:lnTo>
                    <a:pt x="466" y="1079"/>
                  </a:lnTo>
                  <a:lnTo>
                    <a:pt x="461" y="1079"/>
                  </a:lnTo>
                  <a:lnTo>
                    <a:pt x="461" y="1079"/>
                  </a:lnTo>
                  <a:lnTo>
                    <a:pt x="461" y="1079"/>
                  </a:lnTo>
                  <a:lnTo>
                    <a:pt x="461" y="1074"/>
                  </a:lnTo>
                  <a:lnTo>
                    <a:pt x="461" y="1074"/>
                  </a:lnTo>
                  <a:lnTo>
                    <a:pt x="461" y="1074"/>
                  </a:lnTo>
                  <a:lnTo>
                    <a:pt x="456" y="1074"/>
                  </a:lnTo>
                  <a:lnTo>
                    <a:pt x="456" y="1074"/>
                  </a:lnTo>
                  <a:lnTo>
                    <a:pt x="456" y="1069"/>
                  </a:lnTo>
                  <a:lnTo>
                    <a:pt x="456" y="1069"/>
                  </a:lnTo>
                  <a:lnTo>
                    <a:pt x="456" y="1069"/>
                  </a:lnTo>
                  <a:lnTo>
                    <a:pt x="461" y="1069"/>
                  </a:lnTo>
                  <a:lnTo>
                    <a:pt x="461" y="1063"/>
                  </a:lnTo>
                  <a:lnTo>
                    <a:pt x="456" y="1063"/>
                  </a:lnTo>
                  <a:lnTo>
                    <a:pt x="456" y="1063"/>
                  </a:lnTo>
                  <a:lnTo>
                    <a:pt x="456" y="1063"/>
                  </a:lnTo>
                  <a:lnTo>
                    <a:pt x="456" y="1058"/>
                  </a:lnTo>
                  <a:lnTo>
                    <a:pt x="456" y="1058"/>
                  </a:lnTo>
                  <a:lnTo>
                    <a:pt x="456" y="1058"/>
                  </a:lnTo>
                  <a:lnTo>
                    <a:pt x="456" y="1053"/>
                  </a:lnTo>
                  <a:lnTo>
                    <a:pt x="456" y="1053"/>
                  </a:lnTo>
                  <a:lnTo>
                    <a:pt x="456" y="1053"/>
                  </a:lnTo>
                  <a:lnTo>
                    <a:pt x="456" y="1053"/>
                  </a:lnTo>
                  <a:lnTo>
                    <a:pt x="451" y="1053"/>
                  </a:lnTo>
                  <a:lnTo>
                    <a:pt x="451" y="1053"/>
                  </a:lnTo>
                  <a:lnTo>
                    <a:pt x="451" y="1053"/>
                  </a:lnTo>
                  <a:lnTo>
                    <a:pt x="451" y="1048"/>
                  </a:lnTo>
                  <a:lnTo>
                    <a:pt x="451" y="1048"/>
                  </a:lnTo>
                  <a:lnTo>
                    <a:pt x="451" y="1048"/>
                  </a:lnTo>
                  <a:lnTo>
                    <a:pt x="446" y="1048"/>
                  </a:lnTo>
                  <a:lnTo>
                    <a:pt x="446" y="1053"/>
                  </a:lnTo>
                  <a:lnTo>
                    <a:pt x="446" y="1053"/>
                  </a:lnTo>
                  <a:lnTo>
                    <a:pt x="446" y="1053"/>
                  </a:lnTo>
                  <a:lnTo>
                    <a:pt x="440" y="1053"/>
                  </a:lnTo>
                  <a:lnTo>
                    <a:pt x="440" y="1053"/>
                  </a:lnTo>
                  <a:lnTo>
                    <a:pt x="440" y="1048"/>
                  </a:lnTo>
                  <a:lnTo>
                    <a:pt x="440" y="1048"/>
                  </a:lnTo>
                  <a:lnTo>
                    <a:pt x="440" y="1048"/>
                  </a:lnTo>
                  <a:lnTo>
                    <a:pt x="435" y="1048"/>
                  </a:lnTo>
                  <a:lnTo>
                    <a:pt x="435" y="1048"/>
                  </a:lnTo>
                  <a:lnTo>
                    <a:pt x="435" y="1048"/>
                  </a:lnTo>
                  <a:lnTo>
                    <a:pt x="435" y="1048"/>
                  </a:lnTo>
                  <a:lnTo>
                    <a:pt x="435" y="1043"/>
                  </a:lnTo>
                  <a:lnTo>
                    <a:pt x="430" y="1043"/>
                  </a:lnTo>
                  <a:lnTo>
                    <a:pt x="430" y="1043"/>
                  </a:lnTo>
                  <a:lnTo>
                    <a:pt x="430" y="1043"/>
                  </a:lnTo>
                  <a:lnTo>
                    <a:pt x="430" y="1048"/>
                  </a:lnTo>
                  <a:lnTo>
                    <a:pt x="430" y="1048"/>
                  </a:lnTo>
                  <a:lnTo>
                    <a:pt x="425" y="1048"/>
                  </a:lnTo>
                  <a:lnTo>
                    <a:pt x="425" y="1043"/>
                  </a:lnTo>
                  <a:lnTo>
                    <a:pt x="425" y="1043"/>
                  </a:lnTo>
                  <a:lnTo>
                    <a:pt x="425" y="1043"/>
                  </a:lnTo>
                  <a:lnTo>
                    <a:pt x="425" y="1043"/>
                  </a:lnTo>
                  <a:lnTo>
                    <a:pt x="425" y="1037"/>
                  </a:lnTo>
                  <a:lnTo>
                    <a:pt x="425" y="1037"/>
                  </a:lnTo>
                  <a:lnTo>
                    <a:pt x="425" y="1037"/>
                  </a:lnTo>
                  <a:lnTo>
                    <a:pt x="425" y="1037"/>
                  </a:lnTo>
                  <a:lnTo>
                    <a:pt x="425" y="1037"/>
                  </a:lnTo>
                  <a:lnTo>
                    <a:pt x="420" y="1037"/>
                  </a:lnTo>
                  <a:lnTo>
                    <a:pt x="420" y="1032"/>
                  </a:lnTo>
                  <a:lnTo>
                    <a:pt x="420" y="1032"/>
                  </a:lnTo>
                  <a:lnTo>
                    <a:pt x="420" y="1032"/>
                  </a:lnTo>
                  <a:lnTo>
                    <a:pt x="420" y="1032"/>
                  </a:lnTo>
                  <a:lnTo>
                    <a:pt x="420" y="1027"/>
                  </a:lnTo>
                  <a:lnTo>
                    <a:pt x="420" y="1027"/>
                  </a:lnTo>
                  <a:lnTo>
                    <a:pt x="420" y="1027"/>
                  </a:lnTo>
                  <a:lnTo>
                    <a:pt x="420" y="1027"/>
                  </a:lnTo>
                  <a:lnTo>
                    <a:pt x="420" y="1022"/>
                  </a:lnTo>
                  <a:lnTo>
                    <a:pt x="414" y="1022"/>
                  </a:lnTo>
                  <a:lnTo>
                    <a:pt x="414" y="1022"/>
                  </a:lnTo>
                  <a:lnTo>
                    <a:pt x="414" y="1022"/>
                  </a:lnTo>
                  <a:lnTo>
                    <a:pt x="414" y="1022"/>
                  </a:lnTo>
                  <a:lnTo>
                    <a:pt x="414" y="1022"/>
                  </a:lnTo>
                  <a:lnTo>
                    <a:pt x="414" y="1022"/>
                  </a:lnTo>
                  <a:lnTo>
                    <a:pt x="414" y="1017"/>
                  </a:lnTo>
                  <a:lnTo>
                    <a:pt x="414" y="1017"/>
                  </a:lnTo>
                  <a:lnTo>
                    <a:pt x="409" y="1017"/>
                  </a:lnTo>
                  <a:lnTo>
                    <a:pt x="409" y="1017"/>
                  </a:lnTo>
                  <a:lnTo>
                    <a:pt x="409" y="1012"/>
                  </a:lnTo>
                  <a:lnTo>
                    <a:pt x="409" y="1012"/>
                  </a:lnTo>
                  <a:lnTo>
                    <a:pt x="404" y="1012"/>
                  </a:lnTo>
                  <a:lnTo>
                    <a:pt x="404" y="1006"/>
                  </a:lnTo>
                  <a:lnTo>
                    <a:pt x="404" y="1006"/>
                  </a:lnTo>
                  <a:lnTo>
                    <a:pt x="404" y="1006"/>
                  </a:lnTo>
                  <a:lnTo>
                    <a:pt x="404" y="1006"/>
                  </a:lnTo>
                  <a:lnTo>
                    <a:pt x="404" y="1006"/>
                  </a:lnTo>
                  <a:lnTo>
                    <a:pt x="404" y="1006"/>
                  </a:lnTo>
                  <a:lnTo>
                    <a:pt x="404" y="1001"/>
                  </a:lnTo>
                  <a:lnTo>
                    <a:pt x="404" y="1001"/>
                  </a:lnTo>
                  <a:lnTo>
                    <a:pt x="399" y="1001"/>
                  </a:lnTo>
                  <a:lnTo>
                    <a:pt x="399" y="1001"/>
                  </a:lnTo>
                  <a:lnTo>
                    <a:pt x="399" y="996"/>
                  </a:lnTo>
                  <a:lnTo>
                    <a:pt x="399" y="996"/>
                  </a:lnTo>
                  <a:lnTo>
                    <a:pt x="399" y="996"/>
                  </a:lnTo>
                  <a:lnTo>
                    <a:pt x="399" y="996"/>
                  </a:lnTo>
                  <a:lnTo>
                    <a:pt x="399" y="991"/>
                  </a:lnTo>
                  <a:lnTo>
                    <a:pt x="399" y="991"/>
                  </a:lnTo>
                  <a:lnTo>
                    <a:pt x="394" y="991"/>
                  </a:lnTo>
                  <a:lnTo>
                    <a:pt x="394" y="991"/>
                  </a:lnTo>
                  <a:lnTo>
                    <a:pt x="394" y="991"/>
                  </a:lnTo>
                  <a:lnTo>
                    <a:pt x="394" y="986"/>
                  </a:lnTo>
                  <a:lnTo>
                    <a:pt x="394" y="986"/>
                  </a:lnTo>
                  <a:lnTo>
                    <a:pt x="394" y="986"/>
                  </a:lnTo>
                  <a:lnTo>
                    <a:pt x="394" y="986"/>
                  </a:lnTo>
                  <a:lnTo>
                    <a:pt x="394" y="986"/>
                  </a:lnTo>
                  <a:lnTo>
                    <a:pt x="394" y="980"/>
                  </a:lnTo>
                  <a:lnTo>
                    <a:pt x="389" y="980"/>
                  </a:lnTo>
                  <a:lnTo>
                    <a:pt x="389" y="980"/>
                  </a:lnTo>
                  <a:lnTo>
                    <a:pt x="389" y="980"/>
                  </a:lnTo>
                  <a:lnTo>
                    <a:pt x="389" y="980"/>
                  </a:lnTo>
                  <a:lnTo>
                    <a:pt x="389" y="975"/>
                  </a:lnTo>
                  <a:lnTo>
                    <a:pt x="389" y="975"/>
                  </a:lnTo>
                  <a:lnTo>
                    <a:pt x="389" y="975"/>
                  </a:lnTo>
                  <a:lnTo>
                    <a:pt x="383" y="975"/>
                  </a:lnTo>
                  <a:lnTo>
                    <a:pt x="383" y="970"/>
                  </a:lnTo>
                  <a:lnTo>
                    <a:pt x="383" y="970"/>
                  </a:lnTo>
                  <a:lnTo>
                    <a:pt x="383" y="970"/>
                  </a:lnTo>
                  <a:lnTo>
                    <a:pt x="383" y="970"/>
                  </a:lnTo>
                  <a:lnTo>
                    <a:pt x="383" y="970"/>
                  </a:lnTo>
                  <a:lnTo>
                    <a:pt x="383" y="965"/>
                  </a:lnTo>
                  <a:lnTo>
                    <a:pt x="383" y="965"/>
                  </a:lnTo>
                  <a:lnTo>
                    <a:pt x="383" y="965"/>
                  </a:lnTo>
                  <a:lnTo>
                    <a:pt x="383" y="965"/>
                  </a:lnTo>
                  <a:lnTo>
                    <a:pt x="383" y="965"/>
                  </a:lnTo>
                  <a:lnTo>
                    <a:pt x="383" y="960"/>
                  </a:lnTo>
                  <a:lnTo>
                    <a:pt x="383" y="960"/>
                  </a:lnTo>
                  <a:lnTo>
                    <a:pt x="383" y="960"/>
                  </a:lnTo>
                  <a:lnTo>
                    <a:pt x="383" y="954"/>
                  </a:lnTo>
                  <a:lnTo>
                    <a:pt x="383" y="954"/>
                  </a:lnTo>
                  <a:lnTo>
                    <a:pt x="383" y="954"/>
                  </a:lnTo>
                  <a:lnTo>
                    <a:pt x="383" y="954"/>
                  </a:lnTo>
                  <a:lnTo>
                    <a:pt x="383" y="949"/>
                  </a:lnTo>
                  <a:lnTo>
                    <a:pt x="383" y="949"/>
                  </a:lnTo>
                  <a:lnTo>
                    <a:pt x="383" y="949"/>
                  </a:lnTo>
                  <a:lnTo>
                    <a:pt x="383" y="944"/>
                  </a:lnTo>
                  <a:lnTo>
                    <a:pt x="383" y="944"/>
                  </a:lnTo>
                  <a:lnTo>
                    <a:pt x="383" y="944"/>
                  </a:lnTo>
                  <a:lnTo>
                    <a:pt x="383" y="939"/>
                  </a:lnTo>
                  <a:lnTo>
                    <a:pt x="383" y="939"/>
                  </a:lnTo>
                  <a:lnTo>
                    <a:pt x="383" y="939"/>
                  </a:lnTo>
                  <a:lnTo>
                    <a:pt x="383" y="939"/>
                  </a:lnTo>
                  <a:lnTo>
                    <a:pt x="378" y="939"/>
                  </a:lnTo>
                  <a:lnTo>
                    <a:pt x="378" y="939"/>
                  </a:lnTo>
                  <a:lnTo>
                    <a:pt x="378" y="934"/>
                  </a:lnTo>
                  <a:lnTo>
                    <a:pt x="378" y="934"/>
                  </a:lnTo>
                  <a:lnTo>
                    <a:pt x="378" y="934"/>
                  </a:lnTo>
                  <a:lnTo>
                    <a:pt x="378" y="934"/>
                  </a:lnTo>
                  <a:lnTo>
                    <a:pt x="378" y="929"/>
                  </a:lnTo>
                  <a:lnTo>
                    <a:pt x="378" y="929"/>
                  </a:lnTo>
                  <a:lnTo>
                    <a:pt x="378" y="929"/>
                  </a:lnTo>
                  <a:lnTo>
                    <a:pt x="373" y="929"/>
                  </a:lnTo>
                  <a:lnTo>
                    <a:pt x="373" y="929"/>
                  </a:lnTo>
                  <a:lnTo>
                    <a:pt x="373" y="923"/>
                  </a:lnTo>
                  <a:lnTo>
                    <a:pt x="373" y="923"/>
                  </a:lnTo>
                  <a:lnTo>
                    <a:pt x="373" y="923"/>
                  </a:lnTo>
                  <a:lnTo>
                    <a:pt x="373" y="923"/>
                  </a:lnTo>
                  <a:lnTo>
                    <a:pt x="373" y="923"/>
                  </a:lnTo>
                  <a:lnTo>
                    <a:pt x="373" y="918"/>
                  </a:lnTo>
                  <a:lnTo>
                    <a:pt x="373" y="918"/>
                  </a:lnTo>
                  <a:lnTo>
                    <a:pt x="373" y="918"/>
                  </a:lnTo>
                  <a:lnTo>
                    <a:pt x="373" y="913"/>
                  </a:lnTo>
                  <a:lnTo>
                    <a:pt x="373" y="913"/>
                  </a:lnTo>
                  <a:lnTo>
                    <a:pt x="373" y="913"/>
                  </a:lnTo>
                  <a:lnTo>
                    <a:pt x="373" y="908"/>
                  </a:lnTo>
                  <a:lnTo>
                    <a:pt x="373" y="908"/>
                  </a:lnTo>
                  <a:lnTo>
                    <a:pt x="373" y="908"/>
                  </a:lnTo>
                  <a:lnTo>
                    <a:pt x="373" y="908"/>
                  </a:lnTo>
                  <a:lnTo>
                    <a:pt x="373" y="903"/>
                  </a:lnTo>
                  <a:lnTo>
                    <a:pt x="373" y="903"/>
                  </a:lnTo>
                  <a:lnTo>
                    <a:pt x="373" y="903"/>
                  </a:lnTo>
                  <a:lnTo>
                    <a:pt x="373" y="903"/>
                  </a:lnTo>
                  <a:lnTo>
                    <a:pt x="373" y="897"/>
                  </a:lnTo>
                  <a:lnTo>
                    <a:pt x="368" y="897"/>
                  </a:lnTo>
                  <a:lnTo>
                    <a:pt x="368" y="897"/>
                  </a:lnTo>
                  <a:lnTo>
                    <a:pt x="368" y="897"/>
                  </a:lnTo>
                  <a:lnTo>
                    <a:pt x="373" y="892"/>
                  </a:lnTo>
                  <a:lnTo>
                    <a:pt x="368" y="892"/>
                  </a:lnTo>
                  <a:lnTo>
                    <a:pt x="368" y="892"/>
                  </a:lnTo>
                  <a:lnTo>
                    <a:pt x="373" y="892"/>
                  </a:lnTo>
                  <a:lnTo>
                    <a:pt x="373" y="892"/>
                  </a:lnTo>
                  <a:lnTo>
                    <a:pt x="373" y="892"/>
                  </a:lnTo>
                  <a:lnTo>
                    <a:pt x="373" y="887"/>
                  </a:lnTo>
                  <a:lnTo>
                    <a:pt x="373" y="887"/>
                  </a:lnTo>
                  <a:lnTo>
                    <a:pt x="373" y="887"/>
                  </a:lnTo>
                  <a:lnTo>
                    <a:pt x="373" y="887"/>
                  </a:lnTo>
                  <a:lnTo>
                    <a:pt x="373" y="887"/>
                  </a:lnTo>
                  <a:lnTo>
                    <a:pt x="378" y="882"/>
                  </a:lnTo>
                  <a:lnTo>
                    <a:pt x="378" y="882"/>
                  </a:lnTo>
                  <a:lnTo>
                    <a:pt x="378" y="882"/>
                  </a:lnTo>
                  <a:lnTo>
                    <a:pt x="378" y="882"/>
                  </a:lnTo>
                  <a:lnTo>
                    <a:pt x="383" y="882"/>
                  </a:lnTo>
                  <a:lnTo>
                    <a:pt x="383" y="882"/>
                  </a:lnTo>
                  <a:lnTo>
                    <a:pt x="383" y="882"/>
                  </a:lnTo>
                  <a:lnTo>
                    <a:pt x="383" y="877"/>
                  </a:lnTo>
                  <a:lnTo>
                    <a:pt x="383" y="877"/>
                  </a:lnTo>
                  <a:lnTo>
                    <a:pt x="383" y="877"/>
                  </a:lnTo>
                  <a:lnTo>
                    <a:pt x="389" y="877"/>
                  </a:lnTo>
                  <a:lnTo>
                    <a:pt x="389" y="877"/>
                  </a:lnTo>
                  <a:lnTo>
                    <a:pt x="389" y="877"/>
                  </a:lnTo>
                  <a:lnTo>
                    <a:pt x="394" y="877"/>
                  </a:lnTo>
                  <a:lnTo>
                    <a:pt x="394" y="877"/>
                  </a:lnTo>
                  <a:lnTo>
                    <a:pt x="394" y="877"/>
                  </a:lnTo>
                  <a:lnTo>
                    <a:pt x="394" y="877"/>
                  </a:lnTo>
                  <a:lnTo>
                    <a:pt x="394" y="877"/>
                  </a:lnTo>
                  <a:lnTo>
                    <a:pt x="399" y="877"/>
                  </a:lnTo>
                  <a:lnTo>
                    <a:pt x="399" y="877"/>
                  </a:lnTo>
                  <a:lnTo>
                    <a:pt x="399" y="871"/>
                  </a:lnTo>
                  <a:lnTo>
                    <a:pt x="399" y="871"/>
                  </a:lnTo>
                  <a:lnTo>
                    <a:pt x="399" y="871"/>
                  </a:lnTo>
                  <a:lnTo>
                    <a:pt x="399" y="871"/>
                  </a:lnTo>
                  <a:lnTo>
                    <a:pt x="399" y="871"/>
                  </a:lnTo>
                  <a:lnTo>
                    <a:pt x="399" y="871"/>
                  </a:lnTo>
                  <a:lnTo>
                    <a:pt x="399" y="866"/>
                  </a:lnTo>
                  <a:lnTo>
                    <a:pt x="399" y="866"/>
                  </a:lnTo>
                  <a:lnTo>
                    <a:pt x="404" y="866"/>
                  </a:lnTo>
                  <a:lnTo>
                    <a:pt x="404" y="866"/>
                  </a:lnTo>
                  <a:lnTo>
                    <a:pt x="399" y="866"/>
                  </a:lnTo>
                  <a:lnTo>
                    <a:pt x="399" y="861"/>
                  </a:lnTo>
                  <a:lnTo>
                    <a:pt x="399" y="861"/>
                  </a:lnTo>
                  <a:lnTo>
                    <a:pt x="399" y="861"/>
                  </a:lnTo>
                  <a:lnTo>
                    <a:pt x="399" y="856"/>
                  </a:lnTo>
                  <a:lnTo>
                    <a:pt x="399" y="856"/>
                  </a:lnTo>
                  <a:lnTo>
                    <a:pt x="404" y="856"/>
                  </a:lnTo>
                  <a:lnTo>
                    <a:pt x="404" y="856"/>
                  </a:lnTo>
                  <a:lnTo>
                    <a:pt x="404" y="856"/>
                  </a:lnTo>
                  <a:lnTo>
                    <a:pt x="404" y="851"/>
                  </a:lnTo>
                  <a:lnTo>
                    <a:pt x="404" y="851"/>
                  </a:lnTo>
                  <a:lnTo>
                    <a:pt x="404" y="851"/>
                  </a:lnTo>
                  <a:lnTo>
                    <a:pt x="404" y="851"/>
                  </a:lnTo>
                  <a:lnTo>
                    <a:pt x="399" y="851"/>
                  </a:lnTo>
                  <a:lnTo>
                    <a:pt x="399" y="851"/>
                  </a:lnTo>
                  <a:lnTo>
                    <a:pt x="399" y="851"/>
                  </a:lnTo>
                  <a:lnTo>
                    <a:pt x="399" y="851"/>
                  </a:lnTo>
                  <a:lnTo>
                    <a:pt x="394" y="851"/>
                  </a:lnTo>
                  <a:lnTo>
                    <a:pt x="394" y="851"/>
                  </a:lnTo>
                  <a:lnTo>
                    <a:pt x="394" y="851"/>
                  </a:lnTo>
                  <a:lnTo>
                    <a:pt x="389" y="851"/>
                  </a:lnTo>
                  <a:lnTo>
                    <a:pt x="389" y="851"/>
                  </a:lnTo>
                  <a:lnTo>
                    <a:pt x="389" y="851"/>
                  </a:lnTo>
                  <a:lnTo>
                    <a:pt x="383" y="851"/>
                  </a:lnTo>
                  <a:lnTo>
                    <a:pt x="383" y="851"/>
                  </a:lnTo>
                  <a:lnTo>
                    <a:pt x="383" y="851"/>
                  </a:lnTo>
                  <a:lnTo>
                    <a:pt x="383" y="851"/>
                  </a:lnTo>
                  <a:lnTo>
                    <a:pt x="378" y="851"/>
                  </a:lnTo>
                  <a:lnTo>
                    <a:pt x="378" y="851"/>
                  </a:lnTo>
                  <a:lnTo>
                    <a:pt x="378" y="851"/>
                  </a:lnTo>
                  <a:lnTo>
                    <a:pt x="378" y="851"/>
                  </a:lnTo>
                  <a:lnTo>
                    <a:pt x="373" y="851"/>
                  </a:lnTo>
                  <a:lnTo>
                    <a:pt x="373" y="851"/>
                  </a:lnTo>
                  <a:lnTo>
                    <a:pt x="373" y="856"/>
                  </a:lnTo>
                  <a:lnTo>
                    <a:pt x="368" y="851"/>
                  </a:lnTo>
                  <a:lnTo>
                    <a:pt x="368" y="856"/>
                  </a:lnTo>
                  <a:lnTo>
                    <a:pt x="368" y="856"/>
                  </a:lnTo>
                  <a:lnTo>
                    <a:pt x="368" y="856"/>
                  </a:lnTo>
                  <a:lnTo>
                    <a:pt x="368" y="856"/>
                  </a:lnTo>
                  <a:lnTo>
                    <a:pt x="363" y="856"/>
                  </a:lnTo>
                  <a:lnTo>
                    <a:pt x="363" y="856"/>
                  </a:lnTo>
                  <a:lnTo>
                    <a:pt x="363" y="851"/>
                  </a:lnTo>
                  <a:lnTo>
                    <a:pt x="363" y="856"/>
                  </a:lnTo>
                  <a:lnTo>
                    <a:pt x="357" y="856"/>
                  </a:lnTo>
                  <a:lnTo>
                    <a:pt x="357" y="856"/>
                  </a:lnTo>
                  <a:lnTo>
                    <a:pt x="357" y="856"/>
                  </a:lnTo>
                  <a:lnTo>
                    <a:pt x="352" y="856"/>
                  </a:lnTo>
                  <a:lnTo>
                    <a:pt x="352" y="856"/>
                  </a:lnTo>
                  <a:lnTo>
                    <a:pt x="352" y="856"/>
                  </a:lnTo>
                  <a:lnTo>
                    <a:pt x="352" y="856"/>
                  </a:lnTo>
                  <a:lnTo>
                    <a:pt x="347" y="856"/>
                  </a:lnTo>
                  <a:lnTo>
                    <a:pt x="347" y="856"/>
                  </a:lnTo>
                  <a:lnTo>
                    <a:pt x="347" y="856"/>
                  </a:lnTo>
                  <a:lnTo>
                    <a:pt x="347" y="856"/>
                  </a:lnTo>
                  <a:lnTo>
                    <a:pt x="347" y="861"/>
                  </a:lnTo>
                  <a:lnTo>
                    <a:pt x="347" y="861"/>
                  </a:lnTo>
                  <a:lnTo>
                    <a:pt x="347" y="861"/>
                  </a:lnTo>
                  <a:lnTo>
                    <a:pt x="347" y="866"/>
                  </a:lnTo>
                  <a:lnTo>
                    <a:pt x="342" y="866"/>
                  </a:lnTo>
                  <a:lnTo>
                    <a:pt x="342" y="866"/>
                  </a:lnTo>
                  <a:lnTo>
                    <a:pt x="342" y="866"/>
                  </a:lnTo>
                  <a:lnTo>
                    <a:pt x="342" y="866"/>
                  </a:lnTo>
                  <a:lnTo>
                    <a:pt x="342" y="866"/>
                  </a:lnTo>
                  <a:lnTo>
                    <a:pt x="337" y="871"/>
                  </a:lnTo>
                  <a:lnTo>
                    <a:pt x="337" y="871"/>
                  </a:lnTo>
                  <a:lnTo>
                    <a:pt x="337" y="871"/>
                  </a:lnTo>
                  <a:lnTo>
                    <a:pt x="337" y="871"/>
                  </a:lnTo>
                  <a:lnTo>
                    <a:pt x="332" y="871"/>
                  </a:lnTo>
                  <a:lnTo>
                    <a:pt x="332" y="871"/>
                  </a:lnTo>
                  <a:lnTo>
                    <a:pt x="332" y="871"/>
                  </a:lnTo>
                  <a:lnTo>
                    <a:pt x="332" y="871"/>
                  </a:lnTo>
                  <a:lnTo>
                    <a:pt x="332" y="871"/>
                  </a:lnTo>
                  <a:lnTo>
                    <a:pt x="332" y="871"/>
                  </a:lnTo>
                  <a:lnTo>
                    <a:pt x="332" y="866"/>
                  </a:lnTo>
                  <a:lnTo>
                    <a:pt x="332" y="866"/>
                  </a:lnTo>
                  <a:lnTo>
                    <a:pt x="326" y="866"/>
                  </a:lnTo>
                  <a:lnTo>
                    <a:pt x="326" y="866"/>
                  </a:lnTo>
                  <a:lnTo>
                    <a:pt x="326" y="861"/>
                  </a:lnTo>
                  <a:lnTo>
                    <a:pt x="326" y="861"/>
                  </a:lnTo>
                  <a:lnTo>
                    <a:pt x="326" y="861"/>
                  </a:lnTo>
                  <a:lnTo>
                    <a:pt x="326" y="861"/>
                  </a:lnTo>
                  <a:lnTo>
                    <a:pt x="326" y="856"/>
                  </a:lnTo>
                  <a:lnTo>
                    <a:pt x="326" y="856"/>
                  </a:lnTo>
                  <a:lnTo>
                    <a:pt x="326" y="856"/>
                  </a:lnTo>
                  <a:lnTo>
                    <a:pt x="326" y="856"/>
                  </a:lnTo>
                  <a:lnTo>
                    <a:pt x="326" y="856"/>
                  </a:lnTo>
                  <a:lnTo>
                    <a:pt x="326" y="856"/>
                  </a:lnTo>
                  <a:lnTo>
                    <a:pt x="326" y="851"/>
                  </a:lnTo>
                  <a:lnTo>
                    <a:pt x="332" y="851"/>
                  </a:lnTo>
                  <a:lnTo>
                    <a:pt x="332" y="851"/>
                  </a:lnTo>
                  <a:lnTo>
                    <a:pt x="332" y="851"/>
                  </a:lnTo>
                  <a:lnTo>
                    <a:pt x="332" y="851"/>
                  </a:lnTo>
                  <a:lnTo>
                    <a:pt x="332" y="851"/>
                  </a:lnTo>
                  <a:lnTo>
                    <a:pt x="337" y="851"/>
                  </a:lnTo>
                  <a:lnTo>
                    <a:pt x="337" y="851"/>
                  </a:lnTo>
                  <a:lnTo>
                    <a:pt x="337" y="851"/>
                  </a:lnTo>
                  <a:lnTo>
                    <a:pt x="337" y="846"/>
                  </a:lnTo>
                  <a:lnTo>
                    <a:pt x="337" y="846"/>
                  </a:lnTo>
                  <a:lnTo>
                    <a:pt x="337" y="846"/>
                  </a:lnTo>
                  <a:lnTo>
                    <a:pt x="337" y="846"/>
                  </a:lnTo>
                  <a:lnTo>
                    <a:pt x="337" y="846"/>
                  </a:lnTo>
                  <a:lnTo>
                    <a:pt x="337" y="840"/>
                  </a:lnTo>
                  <a:lnTo>
                    <a:pt x="337" y="840"/>
                  </a:lnTo>
                  <a:lnTo>
                    <a:pt x="337" y="840"/>
                  </a:lnTo>
                  <a:lnTo>
                    <a:pt x="337" y="840"/>
                  </a:lnTo>
                  <a:lnTo>
                    <a:pt x="337" y="840"/>
                  </a:lnTo>
                  <a:lnTo>
                    <a:pt x="337" y="840"/>
                  </a:lnTo>
                  <a:lnTo>
                    <a:pt x="337" y="840"/>
                  </a:lnTo>
                  <a:lnTo>
                    <a:pt x="337" y="835"/>
                  </a:lnTo>
                  <a:lnTo>
                    <a:pt x="337" y="835"/>
                  </a:lnTo>
                  <a:lnTo>
                    <a:pt x="337" y="835"/>
                  </a:lnTo>
                  <a:lnTo>
                    <a:pt x="337" y="835"/>
                  </a:lnTo>
                  <a:lnTo>
                    <a:pt x="332" y="830"/>
                  </a:lnTo>
                  <a:lnTo>
                    <a:pt x="332" y="830"/>
                  </a:lnTo>
                  <a:lnTo>
                    <a:pt x="332" y="830"/>
                  </a:lnTo>
                  <a:lnTo>
                    <a:pt x="332" y="825"/>
                  </a:lnTo>
                  <a:lnTo>
                    <a:pt x="332" y="825"/>
                  </a:lnTo>
                  <a:lnTo>
                    <a:pt x="332" y="825"/>
                  </a:lnTo>
                  <a:lnTo>
                    <a:pt x="332" y="825"/>
                  </a:lnTo>
                  <a:lnTo>
                    <a:pt x="332" y="825"/>
                  </a:lnTo>
                  <a:lnTo>
                    <a:pt x="332" y="820"/>
                  </a:lnTo>
                  <a:lnTo>
                    <a:pt x="332" y="820"/>
                  </a:lnTo>
                  <a:lnTo>
                    <a:pt x="332" y="820"/>
                  </a:lnTo>
                  <a:lnTo>
                    <a:pt x="326" y="820"/>
                  </a:lnTo>
                  <a:lnTo>
                    <a:pt x="326" y="814"/>
                  </a:lnTo>
                  <a:lnTo>
                    <a:pt x="326" y="814"/>
                  </a:lnTo>
                  <a:lnTo>
                    <a:pt x="321" y="814"/>
                  </a:lnTo>
                  <a:lnTo>
                    <a:pt x="321" y="814"/>
                  </a:lnTo>
                  <a:lnTo>
                    <a:pt x="321" y="809"/>
                  </a:lnTo>
                  <a:lnTo>
                    <a:pt x="316" y="809"/>
                  </a:lnTo>
                  <a:lnTo>
                    <a:pt x="316" y="809"/>
                  </a:lnTo>
                  <a:lnTo>
                    <a:pt x="316" y="809"/>
                  </a:lnTo>
                  <a:lnTo>
                    <a:pt x="316" y="809"/>
                  </a:lnTo>
                  <a:lnTo>
                    <a:pt x="316" y="809"/>
                  </a:lnTo>
                  <a:lnTo>
                    <a:pt x="321" y="809"/>
                  </a:lnTo>
                  <a:lnTo>
                    <a:pt x="321" y="804"/>
                  </a:lnTo>
                  <a:lnTo>
                    <a:pt x="321" y="804"/>
                  </a:lnTo>
                  <a:lnTo>
                    <a:pt x="321" y="804"/>
                  </a:lnTo>
                  <a:lnTo>
                    <a:pt x="326" y="804"/>
                  </a:lnTo>
                  <a:lnTo>
                    <a:pt x="316" y="804"/>
                  </a:lnTo>
                  <a:lnTo>
                    <a:pt x="316" y="799"/>
                  </a:lnTo>
                  <a:lnTo>
                    <a:pt x="316" y="799"/>
                  </a:lnTo>
                  <a:lnTo>
                    <a:pt x="316" y="794"/>
                  </a:lnTo>
                  <a:lnTo>
                    <a:pt x="316" y="794"/>
                  </a:lnTo>
                  <a:lnTo>
                    <a:pt x="316" y="794"/>
                  </a:lnTo>
                  <a:lnTo>
                    <a:pt x="316" y="788"/>
                  </a:lnTo>
                  <a:lnTo>
                    <a:pt x="316" y="788"/>
                  </a:lnTo>
                  <a:lnTo>
                    <a:pt x="316" y="788"/>
                  </a:lnTo>
                  <a:lnTo>
                    <a:pt x="311" y="783"/>
                  </a:lnTo>
                  <a:lnTo>
                    <a:pt x="311" y="783"/>
                  </a:lnTo>
                  <a:lnTo>
                    <a:pt x="311" y="783"/>
                  </a:lnTo>
                  <a:lnTo>
                    <a:pt x="311" y="783"/>
                  </a:lnTo>
                  <a:lnTo>
                    <a:pt x="306" y="783"/>
                  </a:lnTo>
                  <a:lnTo>
                    <a:pt x="306" y="778"/>
                  </a:lnTo>
                  <a:lnTo>
                    <a:pt x="306" y="778"/>
                  </a:lnTo>
                  <a:lnTo>
                    <a:pt x="306" y="778"/>
                  </a:lnTo>
                  <a:lnTo>
                    <a:pt x="300" y="773"/>
                  </a:lnTo>
                  <a:lnTo>
                    <a:pt x="300" y="773"/>
                  </a:lnTo>
                  <a:lnTo>
                    <a:pt x="300" y="773"/>
                  </a:lnTo>
                  <a:lnTo>
                    <a:pt x="300" y="773"/>
                  </a:lnTo>
                  <a:lnTo>
                    <a:pt x="300" y="768"/>
                  </a:lnTo>
                  <a:lnTo>
                    <a:pt x="300" y="768"/>
                  </a:lnTo>
                  <a:lnTo>
                    <a:pt x="300" y="768"/>
                  </a:lnTo>
                  <a:lnTo>
                    <a:pt x="300" y="763"/>
                  </a:lnTo>
                  <a:lnTo>
                    <a:pt x="300" y="763"/>
                  </a:lnTo>
                  <a:lnTo>
                    <a:pt x="295" y="763"/>
                  </a:lnTo>
                  <a:lnTo>
                    <a:pt x="295" y="757"/>
                  </a:lnTo>
                  <a:lnTo>
                    <a:pt x="295" y="757"/>
                  </a:lnTo>
                  <a:lnTo>
                    <a:pt x="300" y="757"/>
                  </a:lnTo>
                  <a:lnTo>
                    <a:pt x="300" y="757"/>
                  </a:lnTo>
                  <a:lnTo>
                    <a:pt x="295" y="752"/>
                  </a:lnTo>
                  <a:lnTo>
                    <a:pt x="295" y="752"/>
                  </a:lnTo>
                  <a:lnTo>
                    <a:pt x="295" y="752"/>
                  </a:lnTo>
                  <a:lnTo>
                    <a:pt x="295" y="747"/>
                  </a:lnTo>
                  <a:lnTo>
                    <a:pt x="290" y="747"/>
                  </a:lnTo>
                  <a:lnTo>
                    <a:pt x="290" y="747"/>
                  </a:lnTo>
                  <a:lnTo>
                    <a:pt x="290" y="747"/>
                  </a:lnTo>
                  <a:lnTo>
                    <a:pt x="290" y="742"/>
                  </a:lnTo>
                  <a:lnTo>
                    <a:pt x="290" y="742"/>
                  </a:lnTo>
                  <a:lnTo>
                    <a:pt x="290" y="742"/>
                  </a:lnTo>
                  <a:lnTo>
                    <a:pt x="290" y="742"/>
                  </a:lnTo>
                  <a:lnTo>
                    <a:pt x="290" y="737"/>
                  </a:lnTo>
                  <a:lnTo>
                    <a:pt x="290" y="737"/>
                  </a:lnTo>
                  <a:lnTo>
                    <a:pt x="285" y="737"/>
                  </a:lnTo>
                  <a:lnTo>
                    <a:pt x="285" y="731"/>
                  </a:lnTo>
                  <a:lnTo>
                    <a:pt x="285" y="731"/>
                  </a:lnTo>
                  <a:lnTo>
                    <a:pt x="285" y="731"/>
                  </a:lnTo>
                  <a:lnTo>
                    <a:pt x="280" y="726"/>
                  </a:lnTo>
                  <a:lnTo>
                    <a:pt x="280" y="726"/>
                  </a:lnTo>
                  <a:lnTo>
                    <a:pt x="280" y="726"/>
                  </a:lnTo>
                  <a:lnTo>
                    <a:pt x="280" y="726"/>
                  </a:lnTo>
                  <a:lnTo>
                    <a:pt x="280" y="721"/>
                  </a:lnTo>
                  <a:lnTo>
                    <a:pt x="280" y="721"/>
                  </a:lnTo>
                  <a:lnTo>
                    <a:pt x="275" y="721"/>
                  </a:lnTo>
                  <a:lnTo>
                    <a:pt x="275" y="721"/>
                  </a:lnTo>
                  <a:lnTo>
                    <a:pt x="275" y="721"/>
                  </a:lnTo>
                  <a:lnTo>
                    <a:pt x="269" y="721"/>
                  </a:lnTo>
                  <a:lnTo>
                    <a:pt x="269" y="716"/>
                  </a:lnTo>
                  <a:lnTo>
                    <a:pt x="269" y="716"/>
                  </a:lnTo>
                  <a:lnTo>
                    <a:pt x="269" y="716"/>
                  </a:lnTo>
                  <a:lnTo>
                    <a:pt x="269" y="711"/>
                  </a:lnTo>
                  <a:lnTo>
                    <a:pt x="269" y="711"/>
                  </a:lnTo>
                  <a:lnTo>
                    <a:pt x="264" y="711"/>
                  </a:lnTo>
                  <a:lnTo>
                    <a:pt x="264" y="711"/>
                  </a:lnTo>
                  <a:lnTo>
                    <a:pt x="269" y="705"/>
                  </a:lnTo>
                  <a:lnTo>
                    <a:pt x="269" y="705"/>
                  </a:lnTo>
                  <a:lnTo>
                    <a:pt x="264" y="705"/>
                  </a:lnTo>
                  <a:lnTo>
                    <a:pt x="264" y="705"/>
                  </a:lnTo>
                  <a:lnTo>
                    <a:pt x="264" y="700"/>
                  </a:lnTo>
                  <a:lnTo>
                    <a:pt x="264" y="700"/>
                  </a:lnTo>
                  <a:lnTo>
                    <a:pt x="264" y="700"/>
                  </a:lnTo>
                  <a:lnTo>
                    <a:pt x="264" y="695"/>
                  </a:lnTo>
                  <a:lnTo>
                    <a:pt x="259" y="695"/>
                  </a:lnTo>
                  <a:lnTo>
                    <a:pt x="259" y="690"/>
                  </a:lnTo>
                  <a:lnTo>
                    <a:pt x="259" y="690"/>
                  </a:lnTo>
                  <a:lnTo>
                    <a:pt x="259" y="690"/>
                  </a:lnTo>
                  <a:lnTo>
                    <a:pt x="259" y="690"/>
                  </a:lnTo>
                  <a:lnTo>
                    <a:pt x="259" y="685"/>
                  </a:lnTo>
                  <a:lnTo>
                    <a:pt x="254" y="685"/>
                  </a:lnTo>
                  <a:lnTo>
                    <a:pt x="254" y="685"/>
                  </a:lnTo>
                  <a:lnTo>
                    <a:pt x="254" y="680"/>
                  </a:lnTo>
                  <a:lnTo>
                    <a:pt x="254" y="680"/>
                  </a:lnTo>
                  <a:lnTo>
                    <a:pt x="249" y="685"/>
                  </a:lnTo>
                  <a:lnTo>
                    <a:pt x="249" y="680"/>
                  </a:lnTo>
                  <a:lnTo>
                    <a:pt x="249" y="680"/>
                  </a:lnTo>
                  <a:lnTo>
                    <a:pt x="243" y="680"/>
                  </a:lnTo>
                  <a:lnTo>
                    <a:pt x="243" y="674"/>
                  </a:lnTo>
                  <a:lnTo>
                    <a:pt x="243" y="674"/>
                  </a:lnTo>
                  <a:lnTo>
                    <a:pt x="243" y="674"/>
                  </a:lnTo>
                  <a:lnTo>
                    <a:pt x="243" y="674"/>
                  </a:lnTo>
                  <a:lnTo>
                    <a:pt x="243" y="669"/>
                  </a:lnTo>
                  <a:lnTo>
                    <a:pt x="243" y="669"/>
                  </a:lnTo>
                  <a:lnTo>
                    <a:pt x="243" y="664"/>
                  </a:lnTo>
                  <a:lnTo>
                    <a:pt x="243" y="664"/>
                  </a:lnTo>
                  <a:lnTo>
                    <a:pt x="243" y="664"/>
                  </a:lnTo>
                  <a:lnTo>
                    <a:pt x="243" y="659"/>
                  </a:lnTo>
                  <a:lnTo>
                    <a:pt x="243" y="659"/>
                  </a:lnTo>
                  <a:lnTo>
                    <a:pt x="238" y="659"/>
                  </a:lnTo>
                  <a:lnTo>
                    <a:pt x="238" y="659"/>
                  </a:lnTo>
                  <a:lnTo>
                    <a:pt x="238" y="659"/>
                  </a:lnTo>
                  <a:lnTo>
                    <a:pt x="233" y="659"/>
                  </a:lnTo>
                  <a:lnTo>
                    <a:pt x="233" y="659"/>
                  </a:lnTo>
                  <a:lnTo>
                    <a:pt x="233" y="659"/>
                  </a:lnTo>
                  <a:lnTo>
                    <a:pt x="233" y="659"/>
                  </a:lnTo>
                  <a:lnTo>
                    <a:pt x="228" y="659"/>
                  </a:lnTo>
                  <a:lnTo>
                    <a:pt x="228" y="659"/>
                  </a:lnTo>
                  <a:lnTo>
                    <a:pt x="228" y="659"/>
                  </a:lnTo>
                  <a:lnTo>
                    <a:pt x="223" y="659"/>
                  </a:lnTo>
                  <a:lnTo>
                    <a:pt x="223" y="659"/>
                  </a:lnTo>
                  <a:lnTo>
                    <a:pt x="223" y="659"/>
                  </a:lnTo>
                  <a:lnTo>
                    <a:pt x="223" y="654"/>
                  </a:lnTo>
                  <a:lnTo>
                    <a:pt x="228" y="643"/>
                  </a:lnTo>
                  <a:lnTo>
                    <a:pt x="223" y="638"/>
                  </a:lnTo>
                  <a:lnTo>
                    <a:pt x="218" y="628"/>
                  </a:lnTo>
                  <a:lnTo>
                    <a:pt x="212" y="622"/>
                  </a:lnTo>
                  <a:lnTo>
                    <a:pt x="218" y="617"/>
                  </a:lnTo>
                  <a:lnTo>
                    <a:pt x="223" y="612"/>
                  </a:lnTo>
                  <a:lnTo>
                    <a:pt x="228" y="607"/>
                  </a:lnTo>
                  <a:lnTo>
                    <a:pt x="233" y="597"/>
                  </a:lnTo>
                  <a:lnTo>
                    <a:pt x="233" y="591"/>
                  </a:lnTo>
                  <a:lnTo>
                    <a:pt x="238" y="581"/>
                  </a:lnTo>
                  <a:lnTo>
                    <a:pt x="249" y="576"/>
                  </a:lnTo>
                  <a:lnTo>
                    <a:pt x="259" y="576"/>
                  </a:lnTo>
                  <a:lnTo>
                    <a:pt x="269" y="576"/>
                  </a:lnTo>
                  <a:lnTo>
                    <a:pt x="280" y="576"/>
                  </a:lnTo>
                  <a:lnTo>
                    <a:pt x="290" y="581"/>
                  </a:lnTo>
                  <a:lnTo>
                    <a:pt x="300" y="581"/>
                  </a:lnTo>
                  <a:lnTo>
                    <a:pt x="316" y="581"/>
                  </a:lnTo>
                  <a:lnTo>
                    <a:pt x="321" y="576"/>
                  </a:lnTo>
                  <a:lnTo>
                    <a:pt x="326" y="571"/>
                  </a:lnTo>
                  <a:lnTo>
                    <a:pt x="332" y="560"/>
                  </a:lnTo>
                  <a:lnTo>
                    <a:pt x="332" y="550"/>
                  </a:lnTo>
                  <a:lnTo>
                    <a:pt x="337" y="545"/>
                  </a:lnTo>
                  <a:lnTo>
                    <a:pt x="347" y="540"/>
                  </a:lnTo>
                  <a:lnTo>
                    <a:pt x="357" y="534"/>
                  </a:lnTo>
                  <a:lnTo>
                    <a:pt x="368" y="534"/>
                  </a:lnTo>
                  <a:lnTo>
                    <a:pt x="378" y="529"/>
                  </a:lnTo>
                  <a:lnTo>
                    <a:pt x="383" y="524"/>
                  </a:lnTo>
                  <a:lnTo>
                    <a:pt x="389" y="514"/>
                  </a:lnTo>
                  <a:lnTo>
                    <a:pt x="383" y="503"/>
                  </a:lnTo>
                  <a:lnTo>
                    <a:pt x="383" y="493"/>
                  </a:lnTo>
                  <a:lnTo>
                    <a:pt x="383" y="477"/>
                  </a:lnTo>
                  <a:lnTo>
                    <a:pt x="389" y="472"/>
                  </a:lnTo>
                  <a:lnTo>
                    <a:pt x="399" y="467"/>
                  </a:lnTo>
                  <a:lnTo>
                    <a:pt x="399" y="457"/>
                  </a:lnTo>
                  <a:lnTo>
                    <a:pt x="404" y="446"/>
                  </a:lnTo>
                  <a:lnTo>
                    <a:pt x="404" y="436"/>
                  </a:lnTo>
                  <a:lnTo>
                    <a:pt x="404" y="425"/>
                  </a:lnTo>
                  <a:lnTo>
                    <a:pt x="404" y="415"/>
                  </a:lnTo>
                  <a:lnTo>
                    <a:pt x="409" y="405"/>
                  </a:lnTo>
                  <a:lnTo>
                    <a:pt x="414" y="399"/>
                  </a:lnTo>
                  <a:lnTo>
                    <a:pt x="425" y="394"/>
                  </a:lnTo>
                  <a:lnTo>
                    <a:pt x="435" y="394"/>
                  </a:lnTo>
                  <a:lnTo>
                    <a:pt x="446" y="389"/>
                  </a:lnTo>
                  <a:lnTo>
                    <a:pt x="456" y="389"/>
                  </a:lnTo>
                  <a:lnTo>
                    <a:pt x="466" y="389"/>
                  </a:lnTo>
                  <a:lnTo>
                    <a:pt x="477" y="389"/>
                  </a:lnTo>
                  <a:lnTo>
                    <a:pt x="492" y="389"/>
                  </a:lnTo>
                  <a:lnTo>
                    <a:pt x="497" y="384"/>
                  </a:lnTo>
                  <a:lnTo>
                    <a:pt x="503" y="379"/>
                  </a:lnTo>
                  <a:lnTo>
                    <a:pt x="503" y="368"/>
                  </a:lnTo>
                  <a:lnTo>
                    <a:pt x="513" y="363"/>
                  </a:lnTo>
                  <a:lnTo>
                    <a:pt x="518" y="358"/>
                  </a:lnTo>
                  <a:lnTo>
                    <a:pt x="523" y="348"/>
                  </a:lnTo>
                  <a:lnTo>
                    <a:pt x="528" y="342"/>
                  </a:lnTo>
                  <a:lnTo>
                    <a:pt x="534" y="332"/>
                  </a:lnTo>
                  <a:lnTo>
                    <a:pt x="534" y="322"/>
                  </a:lnTo>
                  <a:lnTo>
                    <a:pt x="539" y="316"/>
                  </a:lnTo>
                  <a:lnTo>
                    <a:pt x="549" y="311"/>
                  </a:lnTo>
                  <a:lnTo>
                    <a:pt x="560" y="311"/>
                  </a:lnTo>
                  <a:lnTo>
                    <a:pt x="565" y="306"/>
                  </a:lnTo>
                  <a:lnTo>
                    <a:pt x="575" y="301"/>
                  </a:lnTo>
                  <a:lnTo>
                    <a:pt x="580" y="296"/>
                  </a:lnTo>
                  <a:lnTo>
                    <a:pt x="591" y="291"/>
                  </a:lnTo>
                  <a:lnTo>
                    <a:pt x="596" y="280"/>
                  </a:lnTo>
                  <a:lnTo>
                    <a:pt x="596" y="270"/>
                  </a:lnTo>
                  <a:lnTo>
                    <a:pt x="601" y="265"/>
                  </a:lnTo>
                  <a:lnTo>
                    <a:pt x="606" y="254"/>
                  </a:lnTo>
                  <a:lnTo>
                    <a:pt x="611" y="249"/>
                  </a:lnTo>
                  <a:lnTo>
                    <a:pt x="617" y="244"/>
                  </a:lnTo>
                  <a:lnTo>
                    <a:pt x="622" y="233"/>
                  </a:lnTo>
                  <a:lnTo>
                    <a:pt x="622" y="223"/>
                  </a:lnTo>
                  <a:lnTo>
                    <a:pt x="627" y="213"/>
                  </a:lnTo>
                  <a:lnTo>
                    <a:pt x="627" y="202"/>
                  </a:lnTo>
                  <a:lnTo>
                    <a:pt x="632" y="192"/>
                  </a:lnTo>
                  <a:lnTo>
                    <a:pt x="632" y="182"/>
                  </a:lnTo>
                  <a:lnTo>
                    <a:pt x="637" y="176"/>
                  </a:lnTo>
                  <a:lnTo>
                    <a:pt x="643" y="166"/>
                  </a:lnTo>
                  <a:lnTo>
                    <a:pt x="648" y="166"/>
                  </a:lnTo>
                  <a:lnTo>
                    <a:pt x="653" y="166"/>
                  </a:lnTo>
                  <a:lnTo>
                    <a:pt x="663" y="161"/>
                  </a:lnTo>
                  <a:lnTo>
                    <a:pt x="668" y="156"/>
                  </a:lnTo>
                  <a:lnTo>
                    <a:pt x="679" y="150"/>
                  </a:lnTo>
                  <a:lnTo>
                    <a:pt x="689" y="150"/>
                  </a:lnTo>
                  <a:lnTo>
                    <a:pt x="700" y="145"/>
                  </a:lnTo>
                  <a:lnTo>
                    <a:pt x="705" y="140"/>
                  </a:lnTo>
                  <a:lnTo>
                    <a:pt x="705" y="130"/>
                  </a:lnTo>
                  <a:lnTo>
                    <a:pt x="705" y="119"/>
                  </a:lnTo>
                  <a:lnTo>
                    <a:pt x="700" y="109"/>
                  </a:lnTo>
                  <a:lnTo>
                    <a:pt x="700" y="99"/>
                  </a:lnTo>
                  <a:lnTo>
                    <a:pt x="705" y="83"/>
                  </a:lnTo>
                  <a:lnTo>
                    <a:pt x="705" y="78"/>
                  </a:lnTo>
                  <a:lnTo>
                    <a:pt x="710" y="68"/>
                  </a:lnTo>
                  <a:lnTo>
                    <a:pt x="715" y="62"/>
                  </a:lnTo>
                  <a:lnTo>
                    <a:pt x="715" y="52"/>
                  </a:lnTo>
                  <a:lnTo>
                    <a:pt x="715" y="36"/>
                  </a:lnTo>
                  <a:lnTo>
                    <a:pt x="720" y="26"/>
                  </a:lnTo>
                  <a:lnTo>
                    <a:pt x="725" y="21"/>
                  </a:lnTo>
                  <a:lnTo>
                    <a:pt x="731" y="16"/>
                  </a:lnTo>
                  <a:lnTo>
                    <a:pt x="741" y="10"/>
                  </a:lnTo>
                  <a:lnTo>
                    <a:pt x="751" y="10"/>
                  </a:lnTo>
                  <a:lnTo>
                    <a:pt x="762" y="10"/>
                  </a:lnTo>
                  <a:lnTo>
                    <a:pt x="772" y="16"/>
                  </a:lnTo>
                  <a:lnTo>
                    <a:pt x="782" y="16"/>
                  </a:lnTo>
                  <a:lnTo>
                    <a:pt x="793" y="16"/>
                  </a:lnTo>
                  <a:lnTo>
                    <a:pt x="798" y="21"/>
                  </a:lnTo>
                  <a:lnTo>
                    <a:pt x="814" y="21"/>
                  </a:lnTo>
                  <a:lnTo>
                    <a:pt x="824" y="26"/>
                  </a:lnTo>
                  <a:lnTo>
                    <a:pt x="834" y="26"/>
                  </a:lnTo>
                  <a:lnTo>
                    <a:pt x="845" y="26"/>
                  </a:lnTo>
                  <a:lnTo>
                    <a:pt x="855" y="26"/>
                  </a:lnTo>
                  <a:lnTo>
                    <a:pt x="865" y="21"/>
                  </a:lnTo>
                  <a:lnTo>
                    <a:pt x="871" y="16"/>
                  </a:lnTo>
                  <a:lnTo>
                    <a:pt x="876" y="10"/>
                  </a:lnTo>
                  <a:lnTo>
                    <a:pt x="881" y="0"/>
                  </a:lnTo>
                  <a:lnTo>
                    <a:pt x="891" y="5"/>
                  </a:lnTo>
                  <a:lnTo>
                    <a:pt x="891" y="5"/>
                  </a:lnTo>
                  <a:close/>
                </a:path>
              </a:pathLst>
            </a:custGeom>
            <a:solidFill>
              <a:schemeClr val="accent2"/>
            </a:solidFill>
            <a:ln w="952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Freeform 15">
              <a:extLst>
                <a:ext uri="{FF2B5EF4-FFF2-40B4-BE49-F238E27FC236}">
                  <a16:creationId xmlns:a16="http://schemas.microsoft.com/office/drawing/2014/main" id="{9C56AB79-425F-471F-8ED2-560A9539F77D}"/>
                </a:ext>
              </a:extLst>
            </p:cNvPr>
            <p:cNvSpPr>
              <a:spLocks/>
            </p:cNvSpPr>
            <p:nvPr/>
          </p:nvSpPr>
          <p:spPr bwMode="auto">
            <a:xfrm>
              <a:off x="2007" y="1253"/>
              <a:ext cx="1513" cy="1084"/>
            </a:xfrm>
            <a:custGeom>
              <a:avLst/>
              <a:gdLst>
                <a:gd name="T0" fmla="*/ 1197 w 1513"/>
                <a:gd name="T1" fmla="*/ 202 h 1084"/>
                <a:gd name="T2" fmla="*/ 1233 w 1513"/>
                <a:gd name="T3" fmla="*/ 264 h 1084"/>
                <a:gd name="T4" fmla="*/ 1254 w 1513"/>
                <a:gd name="T5" fmla="*/ 321 h 1084"/>
                <a:gd name="T6" fmla="*/ 1264 w 1513"/>
                <a:gd name="T7" fmla="*/ 363 h 1084"/>
                <a:gd name="T8" fmla="*/ 1295 w 1513"/>
                <a:gd name="T9" fmla="*/ 368 h 1084"/>
                <a:gd name="T10" fmla="*/ 1337 w 1513"/>
                <a:gd name="T11" fmla="*/ 373 h 1084"/>
                <a:gd name="T12" fmla="*/ 1306 w 1513"/>
                <a:gd name="T13" fmla="*/ 404 h 1084"/>
                <a:gd name="T14" fmla="*/ 1321 w 1513"/>
                <a:gd name="T15" fmla="*/ 456 h 1084"/>
                <a:gd name="T16" fmla="*/ 1337 w 1513"/>
                <a:gd name="T17" fmla="*/ 508 h 1084"/>
                <a:gd name="T18" fmla="*/ 1363 w 1513"/>
                <a:gd name="T19" fmla="*/ 555 h 1084"/>
                <a:gd name="T20" fmla="*/ 1394 w 1513"/>
                <a:gd name="T21" fmla="*/ 581 h 1084"/>
                <a:gd name="T22" fmla="*/ 1425 w 1513"/>
                <a:gd name="T23" fmla="*/ 622 h 1084"/>
                <a:gd name="T24" fmla="*/ 1472 w 1513"/>
                <a:gd name="T25" fmla="*/ 674 h 1084"/>
                <a:gd name="T26" fmla="*/ 1461 w 1513"/>
                <a:gd name="T27" fmla="*/ 731 h 1084"/>
                <a:gd name="T28" fmla="*/ 1477 w 1513"/>
                <a:gd name="T29" fmla="*/ 804 h 1084"/>
                <a:gd name="T30" fmla="*/ 1508 w 1513"/>
                <a:gd name="T31" fmla="*/ 866 h 1084"/>
                <a:gd name="T32" fmla="*/ 1508 w 1513"/>
                <a:gd name="T33" fmla="*/ 913 h 1084"/>
                <a:gd name="T34" fmla="*/ 1482 w 1513"/>
                <a:gd name="T35" fmla="*/ 944 h 1084"/>
                <a:gd name="T36" fmla="*/ 1430 w 1513"/>
                <a:gd name="T37" fmla="*/ 959 h 1084"/>
                <a:gd name="T38" fmla="*/ 1378 w 1513"/>
                <a:gd name="T39" fmla="*/ 928 h 1084"/>
                <a:gd name="T40" fmla="*/ 1337 w 1513"/>
                <a:gd name="T41" fmla="*/ 887 h 1084"/>
                <a:gd name="T42" fmla="*/ 1280 w 1513"/>
                <a:gd name="T43" fmla="*/ 866 h 1084"/>
                <a:gd name="T44" fmla="*/ 1249 w 1513"/>
                <a:gd name="T45" fmla="*/ 861 h 1084"/>
                <a:gd name="T46" fmla="*/ 1228 w 1513"/>
                <a:gd name="T47" fmla="*/ 913 h 1084"/>
                <a:gd name="T48" fmla="*/ 1181 w 1513"/>
                <a:gd name="T49" fmla="*/ 918 h 1084"/>
                <a:gd name="T50" fmla="*/ 1124 w 1513"/>
                <a:gd name="T51" fmla="*/ 933 h 1084"/>
                <a:gd name="T52" fmla="*/ 1099 w 1513"/>
                <a:gd name="T53" fmla="*/ 975 h 1084"/>
                <a:gd name="T54" fmla="*/ 1052 w 1513"/>
                <a:gd name="T55" fmla="*/ 980 h 1084"/>
                <a:gd name="T56" fmla="*/ 1026 w 1513"/>
                <a:gd name="T57" fmla="*/ 949 h 1084"/>
                <a:gd name="T58" fmla="*/ 990 w 1513"/>
                <a:gd name="T59" fmla="*/ 996 h 1084"/>
                <a:gd name="T60" fmla="*/ 974 w 1513"/>
                <a:gd name="T61" fmla="*/ 1042 h 1084"/>
                <a:gd name="T62" fmla="*/ 974 w 1513"/>
                <a:gd name="T63" fmla="*/ 1084 h 1084"/>
                <a:gd name="T64" fmla="*/ 948 w 1513"/>
                <a:gd name="T65" fmla="*/ 1073 h 1084"/>
                <a:gd name="T66" fmla="*/ 933 w 1513"/>
                <a:gd name="T67" fmla="*/ 1047 h 1084"/>
                <a:gd name="T68" fmla="*/ 902 w 1513"/>
                <a:gd name="T69" fmla="*/ 1021 h 1084"/>
                <a:gd name="T70" fmla="*/ 871 w 1513"/>
                <a:gd name="T71" fmla="*/ 1001 h 1084"/>
                <a:gd name="T72" fmla="*/ 855 w 1513"/>
                <a:gd name="T73" fmla="*/ 990 h 1084"/>
                <a:gd name="T74" fmla="*/ 808 w 1513"/>
                <a:gd name="T75" fmla="*/ 990 h 1084"/>
                <a:gd name="T76" fmla="*/ 767 w 1513"/>
                <a:gd name="T77" fmla="*/ 996 h 1084"/>
                <a:gd name="T78" fmla="*/ 725 w 1513"/>
                <a:gd name="T79" fmla="*/ 990 h 1084"/>
                <a:gd name="T80" fmla="*/ 679 w 1513"/>
                <a:gd name="T81" fmla="*/ 975 h 1084"/>
                <a:gd name="T82" fmla="*/ 642 w 1513"/>
                <a:gd name="T83" fmla="*/ 959 h 1084"/>
                <a:gd name="T84" fmla="*/ 627 w 1513"/>
                <a:gd name="T85" fmla="*/ 918 h 1084"/>
                <a:gd name="T86" fmla="*/ 585 w 1513"/>
                <a:gd name="T87" fmla="*/ 881 h 1084"/>
                <a:gd name="T88" fmla="*/ 565 w 1513"/>
                <a:gd name="T89" fmla="*/ 835 h 1084"/>
                <a:gd name="T90" fmla="*/ 549 w 1513"/>
                <a:gd name="T91" fmla="*/ 788 h 1084"/>
                <a:gd name="T92" fmla="*/ 492 w 1513"/>
                <a:gd name="T93" fmla="*/ 798 h 1084"/>
                <a:gd name="T94" fmla="*/ 435 w 1513"/>
                <a:gd name="T95" fmla="*/ 752 h 1084"/>
                <a:gd name="T96" fmla="*/ 373 w 1513"/>
                <a:gd name="T97" fmla="*/ 757 h 1084"/>
                <a:gd name="T98" fmla="*/ 342 w 1513"/>
                <a:gd name="T99" fmla="*/ 726 h 1084"/>
                <a:gd name="T100" fmla="*/ 347 w 1513"/>
                <a:gd name="T101" fmla="*/ 674 h 1084"/>
                <a:gd name="T102" fmla="*/ 347 w 1513"/>
                <a:gd name="T103" fmla="*/ 612 h 1084"/>
                <a:gd name="T104" fmla="*/ 342 w 1513"/>
                <a:gd name="T105" fmla="*/ 565 h 1084"/>
                <a:gd name="T106" fmla="*/ 347 w 1513"/>
                <a:gd name="T107" fmla="*/ 503 h 1084"/>
                <a:gd name="T108" fmla="*/ 295 w 1513"/>
                <a:gd name="T109" fmla="*/ 492 h 1084"/>
                <a:gd name="T110" fmla="*/ 243 w 1513"/>
                <a:gd name="T111" fmla="*/ 487 h 1084"/>
                <a:gd name="T112" fmla="*/ 197 w 1513"/>
                <a:gd name="T113" fmla="*/ 466 h 1084"/>
                <a:gd name="T114" fmla="*/ 155 w 1513"/>
                <a:gd name="T115" fmla="*/ 461 h 1084"/>
                <a:gd name="T116" fmla="*/ 72 w 1513"/>
                <a:gd name="T117" fmla="*/ 441 h 1084"/>
                <a:gd name="T118" fmla="*/ 31 w 1513"/>
                <a:gd name="T119" fmla="*/ 383 h 1084"/>
                <a:gd name="T120" fmla="*/ 409 w 1513"/>
                <a:gd name="T121" fmla="*/ 114 h 1084"/>
                <a:gd name="T122" fmla="*/ 710 w 1513"/>
                <a:gd name="T123" fmla="*/ 0 h 1084"/>
                <a:gd name="T124" fmla="*/ 917 w 1513"/>
                <a:gd name="T125" fmla="*/ 269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3" h="1084">
                  <a:moveTo>
                    <a:pt x="1150" y="134"/>
                  </a:moveTo>
                  <a:lnTo>
                    <a:pt x="1156" y="140"/>
                  </a:lnTo>
                  <a:lnTo>
                    <a:pt x="1161" y="150"/>
                  </a:lnTo>
                  <a:lnTo>
                    <a:pt x="1166" y="155"/>
                  </a:lnTo>
                  <a:lnTo>
                    <a:pt x="1161" y="166"/>
                  </a:lnTo>
                  <a:lnTo>
                    <a:pt x="1161" y="171"/>
                  </a:lnTo>
                  <a:lnTo>
                    <a:pt x="1161" y="171"/>
                  </a:lnTo>
                  <a:lnTo>
                    <a:pt x="1161" y="171"/>
                  </a:lnTo>
                  <a:lnTo>
                    <a:pt x="1166" y="171"/>
                  </a:lnTo>
                  <a:lnTo>
                    <a:pt x="1166" y="171"/>
                  </a:lnTo>
                  <a:lnTo>
                    <a:pt x="1166" y="171"/>
                  </a:lnTo>
                  <a:lnTo>
                    <a:pt x="1171" y="171"/>
                  </a:lnTo>
                  <a:lnTo>
                    <a:pt x="1171" y="171"/>
                  </a:lnTo>
                  <a:lnTo>
                    <a:pt x="1171" y="171"/>
                  </a:lnTo>
                  <a:lnTo>
                    <a:pt x="1171" y="171"/>
                  </a:lnTo>
                  <a:lnTo>
                    <a:pt x="1176" y="171"/>
                  </a:lnTo>
                  <a:lnTo>
                    <a:pt x="1176" y="171"/>
                  </a:lnTo>
                  <a:lnTo>
                    <a:pt x="1176" y="171"/>
                  </a:lnTo>
                  <a:lnTo>
                    <a:pt x="1181" y="171"/>
                  </a:lnTo>
                  <a:lnTo>
                    <a:pt x="1181" y="171"/>
                  </a:lnTo>
                  <a:lnTo>
                    <a:pt x="1181" y="176"/>
                  </a:lnTo>
                  <a:lnTo>
                    <a:pt x="1181" y="176"/>
                  </a:lnTo>
                  <a:lnTo>
                    <a:pt x="1181" y="176"/>
                  </a:lnTo>
                  <a:lnTo>
                    <a:pt x="1181" y="181"/>
                  </a:lnTo>
                  <a:lnTo>
                    <a:pt x="1181" y="181"/>
                  </a:lnTo>
                  <a:lnTo>
                    <a:pt x="1181" y="186"/>
                  </a:lnTo>
                  <a:lnTo>
                    <a:pt x="1181" y="186"/>
                  </a:lnTo>
                  <a:lnTo>
                    <a:pt x="1181" y="186"/>
                  </a:lnTo>
                  <a:lnTo>
                    <a:pt x="1181" y="186"/>
                  </a:lnTo>
                  <a:lnTo>
                    <a:pt x="1181" y="192"/>
                  </a:lnTo>
                  <a:lnTo>
                    <a:pt x="1187" y="192"/>
                  </a:lnTo>
                  <a:lnTo>
                    <a:pt x="1187" y="192"/>
                  </a:lnTo>
                  <a:lnTo>
                    <a:pt x="1187" y="197"/>
                  </a:lnTo>
                  <a:lnTo>
                    <a:pt x="1192" y="192"/>
                  </a:lnTo>
                  <a:lnTo>
                    <a:pt x="1192" y="192"/>
                  </a:lnTo>
                  <a:lnTo>
                    <a:pt x="1192" y="197"/>
                  </a:lnTo>
                  <a:lnTo>
                    <a:pt x="1192" y="197"/>
                  </a:lnTo>
                  <a:lnTo>
                    <a:pt x="1197" y="197"/>
                  </a:lnTo>
                  <a:lnTo>
                    <a:pt x="1197" y="202"/>
                  </a:lnTo>
                  <a:lnTo>
                    <a:pt x="1197" y="202"/>
                  </a:lnTo>
                  <a:lnTo>
                    <a:pt x="1197" y="202"/>
                  </a:lnTo>
                  <a:lnTo>
                    <a:pt x="1197" y="202"/>
                  </a:lnTo>
                  <a:lnTo>
                    <a:pt x="1197" y="207"/>
                  </a:lnTo>
                  <a:lnTo>
                    <a:pt x="1202" y="207"/>
                  </a:lnTo>
                  <a:lnTo>
                    <a:pt x="1202" y="212"/>
                  </a:lnTo>
                  <a:lnTo>
                    <a:pt x="1202" y="212"/>
                  </a:lnTo>
                  <a:lnTo>
                    <a:pt x="1202" y="212"/>
                  </a:lnTo>
                  <a:lnTo>
                    <a:pt x="1202" y="217"/>
                  </a:lnTo>
                  <a:lnTo>
                    <a:pt x="1202" y="217"/>
                  </a:lnTo>
                  <a:lnTo>
                    <a:pt x="1207" y="217"/>
                  </a:lnTo>
                  <a:lnTo>
                    <a:pt x="1207" y="217"/>
                  </a:lnTo>
                  <a:lnTo>
                    <a:pt x="1202" y="223"/>
                  </a:lnTo>
                  <a:lnTo>
                    <a:pt x="1202" y="223"/>
                  </a:lnTo>
                  <a:lnTo>
                    <a:pt x="1207" y="223"/>
                  </a:lnTo>
                  <a:lnTo>
                    <a:pt x="1207" y="223"/>
                  </a:lnTo>
                  <a:lnTo>
                    <a:pt x="1207" y="228"/>
                  </a:lnTo>
                  <a:lnTo>
                    <a:pt x="1207" y="228"/>
                  </a:lnTo>
                  <a:lnTo>
                    <a:pt x="1207" y="228"/>
                  </a:lnTo>
                  <a:lnTo>
                    <a:pt x="1207" y="233"/>
                  </a:lnTo>
                  <a:lnTo>
                    <a:pt x="1213" y="233"/>
                  </a:lnTo>
                  <a:lnTo>
                    <a:pt x="1213" y="233"/>
                  </a:lnTo>
                  <a:lnTo>
                    <a:pt x="1213" y="233"/>
                  </a:lnTo>
                  <a:lnTo>
                    <a:pt x="1218" y="233"/>
                  </a:lnTo>
                  <a:lnTo>
                    <a:pt x="1218" y="233"/>
                  </a:lnTo>
                  <a:lnTo>
                    <a:pt x="1218" y="238"/>
                  </a:lnTo>
                  <a:lnTo>
                    <a:pt x="1218" y="238"/>
                  </a:lnTo>
                  <a:lnTo>
                    <a:pt x="1218" y="238"/>
                  </a:lnTo>
                  <a:lnTo>
                    <a:pt x="1218" y="238"/>
                  </a:lnTo>
                  <a:lnTo>
                    <a:pt x="1223" y="243"/>
                  </a:lnTo>
                  <a:lnTo>
                    <a:pt x="1223" y="243"/>
                  </a:lnTo>
                  <a:lnTo>
                    <a:pt x="1223" y="243"/>
                  </a:lnTo>
                  <a:lnTo>
                    <a:pt x="1223" y="249"/>
                  </a:lnTo>
                  <a:lnTo>
                    <a:pt x="1228" y="249"/>
                  </a:lnTo>
                  <a:lnTo>
                    <a:pt x="1228" y="249"/>
                  </a:lnTo>
                  <a:lnTo>
                    <a:pt x="1228" y="254"/>
                  </a:lnTo>
                  <a:lnTo>
                    <a:pt x="1228" y="254"/>
                  </a:lnTo>
                  <a:lnTo>
                    <a:pt x="1228" y="254"/>
                  </a:lnTo>
                  <a:lnTo>
                    <a:pt x="1228" y="254"/>
                  </a:lnTo>
                  <a:lnTo>
                    <a:pt x="1228" y="259"/>
                  </a:lnTo>
                  <a:lnTo>
                    <a:pt x="1228" y="259"/>
                  </a:lnTo>
                  <a:lnTo>
                    <a:pt x="1228" y="259"/>
                  </a:lnTo>
                  <a:lnTo>
                    <a:pt x="1233" y="259"/>
                  </a:lnTo>
                  <a:lnTo>
                    <a:pt x="1233" y="264"/>
                  </a:lnTo>
                  <a:lnTo>
                    <a:pt x="1233" y="264"/>
                  </a:lnTo>
                  <a:lnTo>
                    <a:pt x="1233" y="264"/>
                  </a:lnTo>
                  <a:lnTo>
                    <a:pt x="1238" y="269"/>
                  </a:lnTo>
                  <a:lnTo>
                    <a:pt x="1238" y="269"/>
                  </a:lnTo>
                  <a:lnTo>
                    <a:pt x="1233" y="269"/>
                  </a:lnTo>
                  <a:lnTo>
                    <a:pt x="1233" y="269"/>
                  </a:lnTo>
                  <a:lnTo>
                    <a:pt x="1233" y="275"/>
                  </a:lnTo>
                  <a:lnTo>
                    <a:pt x="1238" y="275"/>
                  </a:lnTo>
                  <a:lnTo>
                    <a:pt x="1238" y="275"/>
                  </a:lnTo>
                  <a:lnTo>
                    <a:pt x="1238" y="280"/>
                  </a:lnTo>
                  <a:lnTo>
                    <a:pt x="1238" y="280"/>
                  </a:lnTo>
                  <a:lnTo>
                    <a:pt x="1238" y="280"/>
                  </a:lnTo>
                  <a:lnTo>
                    <a:pt x="1238" y="285"/>
                  </a:lnTo>
                  <a:lnTo>
                    <a:pt x="1238" y="285"/>
                  </a:lnTo>
                  <a:lnTo>
                    <a:pt x="1238" y="285"/>
                  </a:lnTo>
                  <a:lnTo>
                    <a:pt x="1238" y="285"/>
                  </a:lnTo>
                  <a:lnTo>
                    <a:pt x="1244" y="290"/>
                  </a:lnTo>
                  <a:lnTo>
                    <a:pt x="1244" y="290"/>
                  </a:lnTo>
                  <a:lnTo>
                    <a:pt x="1244" y="290"/>
                  </a:lnTo>
                  <a:lnTo>
                    <a:pt x="1244" y="295"/>
                  </a:lnTo>
                  <a:lnTo>
                    <a:pt x="1249" y="295"/>
                  </a:lnTo>
                  <a:lnTo>
                    <a:pt x="1249" y="295"/>
                  </a:lnTo>
                  <a:lnTo>
                    <a:pt x="1249" y="295"/>
                  </a:lnTo>
                  <a:lnTo>
                    <a:pt x="1249" y="295"/>
                  </a:lnTo>
                  <a:lnTo>
                    <a:pt x="1254" y="300"/>
                  </a:lnTo>
                  <a:lnTo>
                    <a:pt x="1254" y="300"/>
                  </a:lnTo>
                  <a:lnTo>
                    <a:pt x="1254" y="300"/>
                  </a:lnTo>
                  <a:lnTo>
                    <a:pt x="1254" y="306"/>
                  </a:lnTo>
                  <a:lnTo>
                    <a:pt x="1254" y="306"/>
                  </a:lnTo>
                  <a:lnTo>
                    <a:pt x="1254" y="306"/>
                  </a:lnTo>
                  <a:lnTo>
                    <a:pt x="1254" y="311"/>
                  </a:lnTo>
                  <a:lnTo>
                    <a:pt x="1254" y="311"/>
                  </a:lnTo>
                  <a:lnTo>
                    <a:pt x="1254" y="316"/>
                  </a:lnTo>
                  <a:lnTo>
                    <a:pt x="1264" y="316"/>
                  </a:lnTo>
                  <a:lnTo>
                    <a:pt x="1259" y="316"/>
                  </a:lnTo>
                  <a:lnTo>
                    <a:pt x="1259" y="316"/>
                  </a:lnTo>
                  <a:lnTo>
                    <a:pt x="1259" y="316"/>
                  </a:lnTo>
                  <a:lnTo>
                    <a:pt x="1259" y="321"/>
                  </a:lnTo>
                  <a:lnTo>
                    <a:pt x="1254" y="321"/>
                  </a:lnTo>
                  <a:lnTo>
                    <a:pt x="1254" y="321"/>
                  </a:lnTo>
                  <a:lnTo>
                    <a:pt x="1254" y="321"/>
                  </a:lnTo>
                  <a:lnTo>
                    <a:pt x="1254" y="321"/>
                  </a:lnTo>
                  <a:lnTo>
                    <a:pt x="1254" y="321"/>
                  </a:lnTo>
                  <a:lnTo>
                    <a:pt x="1259" y="321"/>
                  </a:lnTo>
                  <a:lnTo>
                    <a:pt x="1259" y="326"/>
                  </a:lnTo>
                  <a:lnTo>
                    <a:pt x="1259" y="326"/>
                  </a:lnTo>
                  <a:lnTo>
                    <a:pt x="1264" y="326"/>
                  </a:lnTo>
                  <a:lnTo>
                    <a:pt x="1264" y="326"/>
                  </a:lnTo>
                  <a:lnTo>
                    <a:pt x="1264" y="332"/>
                  </a:lnTo>
                  <a:lnTo>
                    <a:pt x="1270" y="332"/>
                  </a:lnTo>
                  <a:lnTo>
                    <a:pt x="1270" y="332"/>
                  </a:lnTo>
                  <a:lnTo>
                    <a:pt x="1270" y="332"/>
                  </a:lnTo>
                  <a:lnTo>
                    <a:pt x="1270" y="337"/>
                  </a:lnTo>
                  <a:lnTo>
                    <a:pt x="1270" y="337"/>
                  </a:lnTo>
                  <a:lnTo>
                    <a:pt x="1270" y="337"/>
                  </a:lnTo>
                  <a:lnTo>
                    <a:pt x="1270" y="337"/>
                  </a:lnTo>
                  <a:lnTo>
                    <a:pt x="1270" y="337"/>
                  </a:lnTo>
                  <a:lnTo>
                    <a:pt x="1270" y="342"/>
                  </a:lnTo>
                  <a:lnTo>
                    <a:pt x="1270" y="342"/>
                  </a:lnTo>
                  <a:lnTo>
                    <a:pt x="1270" y="342"/>
                  </a:lnTo>
                  <a:lnTo>
                    <a:pt x="1275" y="347"/>
                  </a:lnTo>
                  <a:lnTo>
                    <a:pt x="1275" y="347"/>
                  </a:lnTo>
                  <a:lnTo>
                    <a:pt x="1275" y="347"/>
                  </a:lnTo>
                  <a:lnTo>
                    <a:pt x="1275" y="347"/>
                  </a:lnTo>
                  <a:lnTo>
                    <a:pt x="1275" y="352"/>
                  </a:lnTo>
                  <a:lnTo>
                    <a:pt x="1275" y="352"/>
                  </a:lnTo>
                  <a:lnTo>
                    <a:pt x="1275" y="352"/>
                  </a:lnTo>
                  <a:lnTo>
                    <a:pt x="1275" y="352"/>
                  </a:lnTo>
                  <a:lnTo>
                    <a:pt x="1275" y="352"/>
                  </a:lnTo>
                  <a:lnTo>
                    <a:pt x="1275" y="352"/>
                  </a:lnTo>
                  <a:lnTo>
                    <a:pt x="1275" y="352"/>
                  </a:lnTo>
                  <a:lnTo>
                    <a:pt x="1275" y="358"/>
                  </a:lnTo>
                  <a:lnTo>
                    <a:pt x="1275" y="358"/>
                  </a:lnTo>
                  <a:lnTo>
                    <a:pt x="1275" y="358"/>
                  </a:lnTo>
                  <a:lnTo>
                    <a:pt x="1275" y="358"/>
                  </a:lnTo>
                  <a:lnTo>
                    <a:pt x="1275" y="358"/>
                  </a:lnTo>
                  <a:lnTo>
                    <a:pt x="1275" y="363"/>
                  </a:lnTo>
                  <a:lnTo>
                    <a:pt x="1275" y="363"/>
                  </a:lnTo>
                  <a:lnTo>
                    <a:pt x="1275" y="363"/>
                  </a:lnTo>
                  <a:lnTo>
                    <a:pt x="1270" y="363"/>
                  </a:lnTo>
                  <a:lnTo>
                    <a:pt x="1270" y="363"/>
                  </a:lnTo>
                  <a:lnTo>
                    <a:pt x="1270" y="363"/>
                  </a:lnTo>
                  <a:lnTo>
                    <a:pt x="1270" y="363"/>
                  </a:lnTo>
                  <a:lnTo>
                    <a:pt x="1270" y="363"/>
                  </a:lnTo>
                  <a:lnTo>
                    <a:pt x="1264" y="363"/>
                  </a:lnTo>
                  <a:lnTo>
                    <a:pt x="1264" y="368"/>
                  </a:lnTo>
                  <a:lnTo>
                    <a:pt x="1264" y="368"/>
                  </a:lnTo>
                  <a:lnTo>
                    <a:pt x="1264" y="368"/>
                  </a:lnTo>
                  <a:lnTo>
                    <a:pt x="1264" y="368"/>
                  </a:lnTo>
                  <a:lnTo>
                    <a:pt x="1264" y="368"/>
                  </a:lnTo>
                  <a:lnTo>
                    <a:pt x="1264" y="368"/>
                  </a:lnTo>
                  <a:lnTo>
                    <a:pt x="1264" y="373"/>
                  </a:lnTo>
                  <a:lnTo>
                    <a:pt x="1264" y="373"/>
                  </a:lnTo>
                  <a:lnTo>
                    <a:pt x="1264" y="373"/>
                  </a:lnTo>
                  <a:lnTo>
                    <a:pt x="1264" y="373"/>
                  </a:lnTo>
                  <a:lnTo>
                    <a:pt x="1264" y="378"/>
                  </a:lnTo>
                  <a:lnTo>
                    <a:pt x="1264" y="378"/>
                  </a:lnTo>
                  <a:lnTo>
                    <a:pt x="1270" y="378"/>
                  </a:lnTo>
                  <a:lnTo>
                    <a:pt x="1270" y="378"/>
                  </a:lnTo>
                  <a:lnTo>
                    <a:pt x="1270" y="383"/>
                  </a:lnTo>
                  <a:lnTo>
                    <a:pt x="1270" y="383"/>
                  </a:lnTo>
                  <a:lnTo>
                    <a:pt x="1270" y="383"/>
                  </a:lnTo>
                  <a:lnTo>
                    <a:pt x="1270" y="383"/>
                  </a:lnTo>
                  <a:lnTo>
                    <a:pt x="1270" y="383"/>
                  </a:lnTo>
                  <a:lnTo>
                    <a:pt x="1270" y="383"/>
                  </a:lnTo>
                  <a:lnTo>
                    <a:pt x="1275" y="383"/>
                  </a:lnTo>
                  <a:lnTo>
                    <a:pt x="1275" y="383"/>
                  </a:lnTo>
                  <a:lnTo>
                    <a:pt x="1275" y="383"/>
                  </a:lnTo>
                  <a:lnTo>
                    <a:pt x="1275" y="383"/>
                  </a:lnTo>
                  <a:lnTo>
                    <a:pt x="1280" y="378"/>
                  </a:lnTo>
                  <a:lnTo>
                    <a:pt x="1280" y="378"/>
                  </a:lnTo>
                  <a:lnTo>
                    <a:pt x="1280" y="378"/>
                  </a:lnTo>
                  <a:lnTo>
                    <a:pt x="1280" y="378"/>
                  </a:lnTo>
                  <a:lnTo>
                    <a:pt x="1280" y="378"/>
                  </a:lnTo>
                  <a:lnTo>
                    <a:pt x="1285" y="378"/>
                  </a:lnTo>
                  <a:lnTo>
                    <a:pt x="1285" y="373"/>
                  </a:lnTo>
                  <a:lnTo>
                    <a:pt x="1285" y="373"/>
                  </a:lnTo>
                  <a:lnTo>
                    <a:pt x="1285" y="373"/>
                  </a:lnTo>
                  <a:lnTo>
                    <a:pt x="1285" y="368"/>
                  </a:lnTo>
                  <a:lnTo>
                    <a:pt x="1285" y="368"/>
                  </a:lnTo>
                  <a:lnTo>
                    <a:pt x="1285" y="368"/>
                  </a:lnTo>
                  <a:lnTo>
                    <a:pt x="1285" y="368"/>
                  </a:lnTo>
                  <a:lnTo>
                    <a:pt x="1290" y="368"/>
                  </a:lnTo>
                  <a:lnTo>
                    <a:pt x="1290" y="368"/>
                  </a:lnTo>
                  <a:lnTo>
                    <a:pt x="1290" y="368"/>
                  </a:lnTo>
                  <a:lnTo>
                    <a:pt x="1290" y="368"/>
                  </a:lnTo>
                  <a:lnTo>
                    <a:pt x="1295" y="368"/>
                  </a:lnTo>
                  <a:lnTo>
                    <a:pt x="1295" y="368"/>
                  </a:lnTo>
                  <a:lnTo>
                    <a:pt x="1295" y="368"/>
                  </a:lnTo>
                  <a:lnTo>
                    <a:pt x="1301" y="368"/>
                  </a:lnTo>
                  <a:lnTo>
                    <a:pt x="1301" y="363"/>
                  </a:lnTo>
                  <a:lnTo>
                    <a:pt x="1301" y="368"/>
                  </a:lnTo>
                  <a:lnTo>
                    <a:pt x="1301" y="368"/>
                  </a:lnTo>
                  <a:lnTo>
                    <a:pt x="1306" y="368"/>
                  </a:lnTo>
                  <a:lnTo>
                    <a:pt x="1306" y="368"/>
                  </a:lnTo>
                  <a:lnTo>
                    <a:pt x="1306" y="368"/>
                  </a:lnTo>
                  <a:lnTo>
                    <a:pt x="1306" y="368"/>
                  </a:lnTo>
                  <a:lnTo>
                    <a:pt x="1306" y="363"/>
                  </a:lnTo>
                  <a:lnTo>
                    <a:pt x="1311" y="368"/>
                  </a:lnTo>
                  <a:lnTo>
                    <a:pt x="1311" y="363"/>
                  </a:lnTo>
                  <a:lnTo>
                    <a:pt x="1311" y="363"/>
                  </a:lnTo>
                  <a:lnTo>
                    <a:pt x="1316" y="363"/>
                  </a:lnTo>
                  <a:lnTo>
                    <a:pt x="1316" y="363"/>
                  </a:lnTo>
                  <a:lnTo>
                    <a:pt x="1316" y="363"/>
                  </a:lnTo>
                  <a:lnTo>
                    <a:pt x="1316" y="363"/>
                  </a:lnTo>
                  <a:lnTo>
                    <a:pt x="1321" y="363"/>
                  </a:lnTo>
                  <a:lnTo>
                    <a:pt x="1321" y="363"/>
                  </a:lnTo>
                  <a:lnTo>
                    <a:pt x="1321" y="363"/>
                  </a:lnTo>
                  <a:lnTo>
                    <a:pt x="1321" y="363"/>
                  </a:lnTo>
                  <a:lnTo>
                    <a:pt x="1327" y="363"/>
                  </a:lnTo>
                  <a:lnTo>
                    <a:pt x="1327" y="363"/>
                  </a:lnTo>
                  <a:lnTo>
                    <a:pt x="1327" y="363"/>
                  </a:lnTo>
                  <a:lnTo>
                    <a:pt x="1332" y="363"/>
                  </a:lnTo>
                  <a:lnTo>
                    <a:pt x="1332" y="363"/>
                  </a:lnTo>
                  <a:lnTo>
                    <a:pt x="1332" y="363"/>
                  </a:lnTo>
                  <a:lnTo>
                    <a:pt x="1337" y="363"/>
                  </a:lnTo>
                  <a:lnTo>
                    <a:pt x="1337" y="363"/>
                  </a:lnTo>
                  <a:lnTo>
                    <a:pt x="1337" y="363"/>
                  </a:lnTo>
                  <a:lnTo>
                    <a:pt x="1337" y="363"/>
                  </a:lnTo>
                  <a:lnTo>
                    <a:pt x="1342" y="363"/>
                  </a:lnTo>
                  <a:lnTo>
                    <a:pt x="1342" y="363"/>
                  </a:lnTo>
                  <a:lnTo>
                    <a:pt x="1342" y="363"/>
                  </a:lnTo>
                  <a:lnTo>
                    <a:pt x="1342" y="363"/>
                  </a:lnTo>
                  <a:lnTo>
                    <a:pt x="1342" y="368"/>
                  </a:lnTo>
                  <a:lnTo>
                    <a:pt x="1342" y="368"/>
                  </a:lnTo>
                  <a:lnTo>
                    <a:pt x="1342" y="368"/>
                  </a:lnTo>
                  <a:lnTo>
                    <a:pt x="1337" y="368"/>
                  </a:lnTo>
                  <a:lnTo>
                    <a:pt x="1337" y="368"/>
                  </a:lnTo>
                  <a:lnTo>
                    <a:pt x="1337" y="373"/>
                  </a:lnTo>
                  <a:lnTo>
                    <a:pt x="1337" y="373"/>
                  </a:lnTo>
                  <a:lnTo>
                    <a:pt x="1337" y="373"/>
                  </a:lnTo>
                  <a:lnTo>
                    <a:pt x="1337" y="378"/>
                  </a:lnTo>
                  <a:lnTo>
                    <a:pt x="1342" y="378"/>
                  </a:lnTo>
                  <a:lnTo>
                    <a:pt x="1342" y="378"/>
                  </a:lnTo>
                  <a:lnTo>
                    <a:pt x="1337" y="378"/>
                  </a:lnTo>
                  <a:lnTo>
                    <a:pt x="1337" y="378"/>
                  </a:lnTo>
                  <a:lnTo>
                    <a:pt x="1337" y="383"/>
                  </a:lnTo>
                  <a:lnTo>
                    <a:pt x="1337" y="383"/>
                  </a:lnTo>
                  <a:lnTo>
                    <a:pt x="1337" y="383"/>
                  </a:lnTo>
                  <a:lnTo>
                    <a:pt x="1337" y="383"/>
                  </a:lnTo>
                  <a:lnTo>
                    <a:pt x="1337" y="383"/>
                  </a:lnTo>
                  <a:lnTo>
                    <a:pt x="1337" y="383"/>
                  </a:lnTo>
                  <a:lnTo>
                    <a:pt x="1337" y="389"/>
                  </a:lnTo>
                  <a:lnTo>
                    <a:pt x="1337" y="389"/>
                  </a:lnTo>
                  <a:lnTo>
                    <a:pt x="1332" y="389"/>
                  </a:lnTo>
                  <a:lnTo>
                    <a:pt x="1332" y="389"/>
                  </a:lnTo>
                  <a:lnTo>
                    <a:pt x="1332" y="389"/>
                  </a:lnTo>
                  <a:lnTo>
                    <a:pt x="1332" y="389"/>
                  </a:lnTo>
                  <a:lnTo>
                    <a:pt x="1332" y="389"/>
                  </a:lnTo>
                  <a:lnTo>
                    <a:pt x="1327" y="389"/>
                  </a:lnTo>
                  <a:lnTo>
                    <a:pt x="1327" y="389"/>
                  </a:lnTo>
                  <a:lnTo>
                    <a:pt x="1327" y="389"/>
                  </a:lnTo>
                  <a:lnTo>
                    <a:pt x="1321" y="389"/>
                  </a:lnTo>
                  <a:lnTo>
                    <a:pt x="1321" y="389"/>
                  </a:lnTo>
                  <a:lnTo>
                    <a:pt x="1321" y="389"/>
                  </a:lnTo>
                  <a:lnTo>
                    <a:pt x="1321" y="394"/>
                  </a:lnTo>
                  <a:lnTo>
                    <a:pt x="1321" y="394"/>
                  </a:lnTo>
                  <a:lnTo>
                    <a:pt x="1321" y="394"/>
                  </a:lnTo>
                  <a:lnTo>
                    <a:pt x="1316" y="394"/>
                  </a:lnTo>
                  <a:lnTo>
                    <a:pt x="1316" y="394"/>
                  </a:lnTo>
                  <a:lnTo>
                    <a:pt x="1316" y="394"/>
                  </a:lnTo>
                  <a:lnTo>
                    <a:pt x="1316" y="394"/>
                  </a:lnTo>
                  <a:lnTo>
                    <a:pt x="1311" y="399"/>
                  </a:lnTo>
                  <a:lnTo>
                    <a:pt x="1311" y="399"/>
                  </a:lnTo>
                  <a:lnTo>
                    <a:pt x="1311" y="399"/>
                  </a:lnTo>
                  <a:lnTo>
                    <a:pt x="1311" y="399"/>
                  </a:lnTo>
                  <a:lnTo>
                    <a:pt x="1311" y="399"/>
                  </a:lnTo>
                  <a:lnTo>
                    <a:pt x="1311" y="404"/>
                  </a:lnTo>
                  <a:lnTo>
                    <a:pt x="1311" y="404"/>
                  </a:lnTo>
                  <a:lnTo>
                    <a:pt x="1311" y="404"/>
                  </a:lnTo>
                  <a:lnTo>
                    <a:pt x="1306" y="404"/>
                  </a:lnTo>
                  <a:lnTo>
                    <a:pt x="1306" y="404"/>
                  </a:lnTo>
                  <a:lnTo>
                    <a:pt x="1311" y="404"/>
                  </a:lnTo>
                  <a:lnTo>
                    <a:pt x="1306" y="409"/>
                  </a:lnTo>
                  <a:lnTo>
                    <a:pt x="1306" y="409"/>
                  </a:lnTo>
                  <a:lnTo>
                    <a:pt x="1306" y="409"/>
                  </a:lnTo>
                  <a:lnTo>
                    <a:pt x="1311" y="409"/>
                  </a:lnTo>
                  <a:lnTo>
                    <a:pt x="1311" y="415"/>
                  </a:lnTo>
                  <a:lnTo>
                    <a:pt x="1311" y="415"/>
                  </a:lnTo>
                  <a:lnTo>
                    <a:pt x="1311" y="415"/>
                  </a:lnTo>
                  <a:lnTo>
                    <a:pt x="1311" y="415"/>
                  </a:lnTo>
                  <a:lnTo>
                    <a:pt x="1311" y="420"/>
                  </a:lnTo>
                  <a:lnTo>
                    <a:pt x="1311" y="420"/>
                  </a:lnTo>
                  <a:lnTo>
                    <a:pt x="1311" y="420"/>
                  </a:lnTo>
                  <a:lnTo>
                    <a:pt x="1311" y="420"/>
                  </a:lnTo>
                  <a:lnTo>
                    <a:pt x="1311" y="425"/>
                  </a:lnTo>
                  <a:lnTo>
                    <a:pt x="1311" y="425"/>
                  </a:lnTo>
                  <a:lnTo>
                    <a:pt x="1311" y="425"/>
                  </a:lnTo>
                  <a:lnTo>
                    <a:pt x="1311" y="430"/>
                  </a:lnTo>
                  <a:lnTo>
                    <a:pt x="1311" y="430"/>
                  </a:lnTo>
                  <a:lnTo>
                    <a:pt x="1311" y="430"/>
                  </a:lnTo>
                  <a:lnTo>
                    <a:pt x="1311" y="435"/>
                  </a:lnTo>
                  <a:lnTo>
                    <a:pt x="1311" y="435"/>
                  </a:lnTo>
                  <a:lnTo>
                    <a:pt x="1311" y="435"/>
                  </a:lnTo>
                  <a:lnTo>
                    <a:pt x="1311" y="435"/>
                  </a:lnTo>
                  <a:lnTo>
                    <a:pt x="1311" y="435"/>
                  </a:lnTo>
                  <a:lnTo>
                    <a:pt x="1311" y="441"/>
                  </a:lnTo>
                  <a:lnTo>
                    <a:pt x="1311" y="441"/>
                  </a:lnTo>
                  <a:lnTo>
                    <a:pt x="1316" y="441"/>
                  </a:lnTo>
                  <a:lnTo>
                    <a:pt x="1316" y="441"/>
                  </a:lnTo>
                  <a:lnTo>
                    <a:pt x="1316" y="441"/>
                  </a:lnTo>
                  <a:lnTo>
                    <a:pt x="1316" y="446"/>
                  </a:lnTo>
                  <a:lnTo>
                    <a:pt x="1316" y="446"/>
                  </a:lnTo>
                  <a:lnTo>
                    <a:pt x="1316" y="446"/>
                  </a:lnTo>
                  <a:lnTo>
                    <a:pt x="1316" y="446"/>
                  </a:lnTo>
                  <a:lnTo>
                    <a:pt x="1316" y="451"/>
                  </a:lnTo>
                  <a:lnTo>
                    <a:pt x="1316" y="451"/>
                  </a:lnTo>
                  <a:lnTo>
                    <a:pt x="1321" y="451"/>
                  </a:lnTo>
                  <a:lnTo>
                    <a:pt x="1321" y="451"/>
                  </a:lnTo>
                  <a:lnTo>
                    <a:pt x="1321" y="451"/>
                  </a:lnTo>
                  <a:lnTo>
                    <a:pt x="1321" y="451"/>
                  </a:lnTo>
                  <a:lnTo>
                    <a:pt x="1321" y="456"/>
                  </a:lnTo>
                  <a:lnTo>
                    <a:pt x="1321" y="456"/>
                  </a:lnTo>
                  <a:lnTo>
                    <a:pt x="1321" y="456"/>
                  </a:lnTo>
                  <a:lnTo>
                    <a:pt x="1321" y="461"/>
                  </a:lnTo>
                  <a:lnTo>
                    <a:pt x="1321" y="461"/>
                  </a:lnTo>
                  <a:lnTo>
                    <a:pt x="1321" y="461"/>
                  </a:lnTo>
                  <a:lnTo>
                    <a:pt x="1321" y="466"/>
                  </a:lnTo>
                  <a:lnTo>
                    <a:pt x="1321" y="466"/>
                  </a:lnTo>
                  <a:lnTo>
                    <a:pt x="1321" y="466"/>
                  </a:lnTo>
                  <a:lnTo>
                    <a:pt x="1321" y="466"/>
                  </a:lnTo>
                  <a:lnTo>
                    <a:pt x="1321" y="472"/>
                  </a:lnTo>
                  <a:lnTo>
                    <a:pt x="1321" y="472"/>
                  </a:lnTo>
                  <a:lnTo>
                    <a:pt x="1321" y="472"/>
                  </a:lnTo>
                  <a:lnTo>
                    <a:pt x="1321" y="477"/>
                  </a:lnTo>
                  <a:lnTo>
                    <a:pt x="1321" y="477"/>
                  </a:lnTo>
                  <a:lnTo>
                    <a:pt x="1321" y="477"/>
                  </a:lnTo>
                  <a:lnTo>
                    <a:pt x="1321" y="477"/>
                  </a:lnTo>
                  <a:lnTo>
                    <a:pt x="1321" y="477"/>
                  </a:lnTo>
                  <a:lnTo>
                    <a:pt x="1321" y="482"/>
                  </a:lnTo>
                  <a:lnTo>
                    <a:pt x="1321" y="482"/>
                  </a:lnTo>
                  <a:lnTo>
                    <a:pt x="1321" y="482"/>
                  </a:lnTo>
                  <a:lnTo>
                    <a:pt x="1321" y="482"/>
                  </a:lnTo>
                  <a:lnTo>
                    <a:pt x="1321" y="482"/>
                  </a:lnTo>
                  <a:lnTo>
                    <a:pt x="1321" y="487"/>
                  </a:lnTo>
                  <a:lnTo>
                    <a:pt x="1327" y="487"/>
                  </a:lnTo>
                  <a:lnTo>
                    <a:pt x="1327" y="487"/>
                  </a:lnTo>
                  <a:lnTo>
                    <a:pt x="1327" y="487"/>
                  </a:lnTo>
                  <a:lnTo>
                    <a:pt x="1327" y="492"/>
                  </a:lnTo>
                  <a:lnTo>
                    <a:pt x="1327" y="492"/>
                  </a:lnTo>
                  <a:lnTo>
                    <a:pt x="1327" y="492"/>
                  </a:lnTo>
                  <a:lnTo>
                    <a:pt x="1327" y="492"/>
                  </a:lnTo>
                  <a:lnTo>
                    <a:pt x="1332" y="492"/>
                  </a:lnTo>
                  <a:lnTo>
                    <a:pt x="1332" y="498"/>
                  </a:lnTo>
                  <a:lnTo>
                    <a:pt x="1332" y="498"/>
                  </a:lnTo>
                  <a:lnTo>
                    <a:pt x="1332" y="498"/>
                  </a:lnTo>
                  <a:lnTo>
                    <a:pt x="1332" y="498"/>
                  </a:lnTo>
                  <a:lnTo>
                    <a:pt x="1332" y="498"/>
                  </a:lnTo>
                  <a:lnTo>
                    <a:pt x="1332" y="503"/>
                  </a:lnTo>
                  <a:lnTo>
                    <a:pt x="1332" y="503"/>
                  </a:lnTo>
                  <a:lnTo>
                    <a:pt x="1332" y="503"/>
                  </a:lnTo>
                  <a:lnTo>
                    <a:pt x="1337" y="503"/>
                  </a:lnTo>
                  <a:lnTo>
                    <a:pt x="1337" y="503"/>
                  </a:lnTo>
                  <a:lnTo>
                    <a:pt x="1337" y="508"/>
                  </a:lnTo>
                  <a:lnTo>
                    <a:pt x="1337" y="508"/>
                  </a:lnTo>
                  <a:lnTo>
                    <a:pt x="1337" y="508"/>
                  </a:lnTo>
                  <a:lnTo>
                    <a:pt x="1337" y="508"/>
                  </a:lnTo>
                  <a:lnTo>
                    <a:pt x="1337" y="513"/>
                  </a:lnTo>
                  <a:lnTo>
                    <a:pt x="1337" y="513"/>
                  </a:lnTo>
                  <a:lnTo>
                    <a:pt x="1342" y="513"/>
                  </a:lnTo>
                  <a:lnTo>
                    <a:pt x="1342" y="513"/>
                  </a:lnTo>
                  <a:lnTo>
                    <a:pt x="1342" y="518"/>
                  </a:lnTo>
                  <a:lnTo>
                    <a:pt x="1342" y="518"/>
                  </a:lnTo>
                  <a:lnTo>
                    <a:pt x="1342" y="518"/>
                  </a:lnTo>
                  <a:lnTo>
                    <a:pt x="1342" y="518"/>
                  </a:lnTo>
                  <a:lnTo>
                    <a:pt x="1342" y="518"/>
                  </a:lnTo>
                  <a:lnTo>
                    <a:pt x="1342" y="518"/>
                  </a:lnTo>
                  <a:lnTo>
                    <a:pt x="1342" y="524"/>
                  </a:lnTo>
                  <a:lnTo>
                    <a:pt x="1347" y="524"/>
                  </a:lnTo>
                  <a:lnTo>
                    <a:pt x="1347" y="524"/>
                  </a:lnTo>
                  <a:lnTo>
                    <a:pt x="1347" y="529"/>
                  </a:lnTo>
                  <a:lnTo>
                    <a:pt x="1347" y="529"/>
                  </a:lnTo>
                  <a:lnTo>
                    <a:pt x="1352" y="529"/>
                  </a:lnTo>
                  <a:lnTo>
                    <a:pt x="1352" y="529"/>
                  </a:lnTo>
                  <a:lnTo>
                    <a:pt x="1352" y="534"/>
                  </a:lnTo>
                  <a:lnTo>
                    <a:pt x="1352" y="534"/>
                  </a:lnTo>
                  <a:lnTo>
                    <a:pt x="1352" y="534"/>
                  </a:lnTo>
                  <a:lnTo>
                    <a:pt x="1352" y="534"/>
                  </a:lnTo>
                  <a:lnTo>
                    <a:pt x="1352" y="534"/>
                  </a:lnTo>
                  <a:lnTo>
                    <a:pt x="1352" y="534"/>
                  </a:lnTo>
                  <a:lnTo>
                    <a:pt x="1358" y="534"/>
                  </a:lnTo>
                  <a:lnTo>
                    <a:pt x="1358" y="539"/>
                  </a:lnTo>
                  <a:lnTo>
                    <a:pt x="1358" y="539"/>
                  </a:lnTo>
                  <a:lnTo>
                    <a:pt x="1358" y="539"/>
                  </a:lnTo>
                  <a:lnTo>
                    <a:pt x="1358" y="539"/>
                  </a:lnTo>
                  <a:lnTo>
                    <a:pt x="1358" y="544"/>
                  </a:lnTo>
                  <a:lnTo>
                    <a:pt x="1358" y="544"/>
                  </a:lnTo>
                  <a:lnTo>
                    <a:pt x="1358" y="544"/>
                  </a:lnTo>
                  <a:lnTo>
                    <a:pt x="1358" y="544"/>
                  </a:lnTo>
                  <a:lnTo>
                    <a:pt x="1358" y="549"/>
                  </a:lnTo>
                  <a:lnTo>
                    <a:pt x="1363" y="549"/>
                  </a:lnTo>
                  <a:lnTo>
                    <a:pt x="1363" y="549"/>
                  </a:lnTo>
                  <a:lnTo>
                    <a:pt x="1363" y="549"/>
                  </a:lnTo>
                  <a:lnTo>
                    <a:pt x="1363" y="549"/>
                  </a:lnTo>
                  <a:lnTo>
                    <a:pt x="1363" y="549"/>
                  </a:lnTo>
                  <a:lnTo>
                    <a:pt x="1363" y="555"/>
                  </a:lnTo>
                  <a:lnTo>
                    <a:pt x="1363" y="555"/>
                  </a:lnTo>
                  <a:lnTo>
                    <a:pt x="1363" y="555"/>
                  </a:lnTo>
                  <a:lnTo>
                    <a:pt x="1363" y="555"/>
                  </a:lnTo>
                  <a:lnTo>
                    <a:pt x="1363" y="560"/>
                  </a:lnTo>
                  <a:lnTo>
                    <a:pt x="1368" y="560"/>
                  </a:lnTo>
                  <a:lnTo>
                    <a:pt x="1368" y="560"/>
                  </a:lnTo>
                  <a:lnTo>
                    <a:pt x="1368" y="555"/>
                  </a:lnTo>
                  <a:lnTo>
                    <a:pt x="1368" y="555"/>
                  </a:lnTo>
                  <a:lnTo>
                    <a:pt x="1368" y="555"/>
                  </a:lnTo>
                  <a:lnTo>
                    <a:pt x="1373" y="555"/>
                  </a:lnTo>
                  <a:lnTo>
                    <a:pt x="1373" y="560"/>
                  </a:lnTo>
                  <a:lnTo>
                    <a:pt x="1373" y="560"/>
                  </a:lnTo>
                  <a:lnTo>
                    <a:pt x="1373" y="560"/>
                  </a:lnTo>
                  <a:lnTo>
                    <a:pt x="1373" y="560"/>
                  </a:lnTo>
                  <a:lnTo>
                    <a:pt x="1378" y="560"/>
                  </a:lnTo>
                  <a:lnTo>
                    <a:pt x="1378" y="560"/>
                  </a:lnTo>
                  <a:lnTo>
                    <a:pt x="1378" y="560"/>
                  </a:lnTo>
                  <a:lnTo>
                    <a:pt x="1378" y="565"/>
                  </a:lnTo>
                  <a:lnTo>
                    <a:pt x="1378" y="565"/>
                  </a:lnTo>
                  <a:lnTo>
                    <a:pt x="1384" y="565"/>
                  </a:lnTo>
                  <a:lnTo>
                    <a:pt x="1384" y="565"/>
                  </a:lnTo>
                  <a:lnTo>
                    <a:pt x="1384" y="565"/>
                  </a:lnTo>
                  <a:lnTo>
                    <a:pt x="1384" y="560"/>
                  </a:lnTo>
                  <a:lnTo>
                    <a:pt x="1389" y="560"/>
                  </a:lnTo>
                  <a:lnTo>
                    <a:pt x="1389" y="560"/>
                  </a:lnTo>
                  <a:lnTo>
                    <a:pt x="1389" y="560"/>
                  </a:lnTo>
                  <a:lnTo>
                    <a:pt x="1389" y="565"/>
                  </a:lnTo>
                  <a:lnTo>
                    <a:pt x="1389" y="565"/>
                  </a:lnTo>
                  <a:lnTo>
                    <a:pt x="1389" y="565"/>
                  </a:lnTo>
                  <a:lnTo>
                    <a:pt x="1394" y="565"/>
                  </a:lnTo>
                  <a:lnTo>
                    <a:pt x="1394" y="565"/>
                  </a:lnTo>
                  <a:lnTo>
                    <a:pt x="1394" y="565"/>
                  </a:lnTo>
                  <a:lnTo>
                    <a:pt x="1394" y="565"/>
                  </a:lnTo>
                  <a:lnTo>
                    <a:pt x="1394" y="570"/>
                  </a:lnTo>
                  <a:lnTo>
                    <a:pt x="1394" y="570"/>
                  </a:lnTo>
                  <a:lnTo>
                    <a:pt x="1394" y="570"/>
                  </a:lnTo>
                  <a:lnTo>
                    <a:pt x="1394" y="575"/>
                  </a:lnTo>
                  <a:lnTo>
                    <a:pt x="1394" y="575"/>
                  </a:lnTo>
                  <a:lnTo>
                    <a:pt x="1394" y="575"/>
                  </a:lnTo>
                  <a:lnTo>
                    <a:pt x="1399" y="575"/>
                  </a:lnTo>
                  <a:lnTo>
                    <a:pt x="1399" y="581"/>
                  </a:lnTo>
                  <a:lnTo>
                    <a:pt x="1394" y="581"/>
                  </a:lnTo>
                  <a:lnTo>
                    <a:pt x="1394" y="581"/>
                  </a:lnTo>
                  <a:lnTo>
                    <a:pt x="1394" y="581"/>
                  </a:lnTo>
                  <a:lnTo>
                    <a:pt x="1394" y="586"/>
                  </a:lnTo>
                  <a:lnTo>
                    <a:pt x="1394" y="586"/>
                  </a:lnTo>
                  <a:lnTo>
                    <a:pt x="1399" y="586"/>
                  </a:lnTo>
                  <a:lnTo>
                    <a:pt x="1399" y="586"/>
                  </a:lnTo>
                  <a:lnTo>
                    <a:pt x="1399" y="586"/>
                  </a:lnTo>
                  <a:lnTo>
                    <a:pt x="1399" y="591"/>
                  </a:lnTo>
                  <a:lnTo>
                    <a:pt x="1399" y="591"/>
                  </a:lnTo>
                  <a:lnTo>
                    <a:pt x="1399" y="591"/>
                  </a:lnTo>
                  <a:lnTo>
                    <a:pt x="1404" y="591"/>
                  </a:lnTo>
                  <a:lnTo>
                    <a:pt x="1404" y="591"/>
                  </a:lnTo>
                  <a:lnTo>
                    <a:pt x="1404" y="591"/>
                  </a:lnTo>
                  <a:lnTo>
                    <a:pt x="1404" y="596"/>
                  </a:lnTo>
                  <a:lnTo>
                    <a:pt x="1404" y="596"/>
                  </a:lnTo>
                  <a:lnTo>
                    <a:pt x="1404" y="596"/>
                  </a:lnTo>
                  <a:lnTo>
                    <a:pt x="1404" y="596"/>
                  </a:lnTo>
                  <a:lnTo>
                    <a:pt x="1404" y="601"/>
                  </a:lnTo>
                  <a:lnTo>
                    <a:pt x="1404" y="601"/>
                  </a:lnTo>
                  <a:lnTo>
                    <a:pt x="1404" y="601"/>
                  </a:lnTo>
                  <a:lnTo>
                    <a:pt x="1404" y="601"/>
                  </a:lnTo>
                  <a:lnTo>
                    <a:pt x="1404" y="601"/>
                  </a:lnTo>
                  <a:lnTo>
                    <a:pt x="1404" y="606"/>
                  </a:lnTo>
                  <a:lnTo>
                    <a:pt x="1404" y="606"/>
                  </a:lnTo>
                  <a:lnTo>
                    <a:pt x="1409" y="606"/>
                  </a:lnTo>
                  <a:lnTo>
                    <a:pt x="1409" y="606"/>
                  </a:lnTo>
                  <a:lnTo>
                    <a:pt x="1409" y="606"/>
                  </a:lnTo>
                  <a:lnTo>
                    <a:pt x="1415" y="606"/>
                  </a:lnTo>
                  <a:lnTo>
                    <a:pt x="1415" y="606"/>
                  </a:lnTo>
                  <a:lnTo>
                    <a:pt x="1415" y="606"/>
                  </a:lnTo>
                  <a:lnTo>
                    <a:pt x="1420" y="606"/>
                  </a:lnTo>
                  <a:lnTo>
                    <a:pt x="1420" y="606"/>
                  </a:lnTo>
                  <a:lnTo>
                    <a:pt x="1420" y="606"/>
                  </a:lnTo>
                  <a:lnTo>
                    <a:pt x="1420" y="612"/>
                  </a:lnTo>
                  <a:lnTo>
                    <a:pt x="1420" y="612"/>
                  </a:lnTo>
                  <a:lnTo>
                    <a:pt x="1420" y="612"/>
                  </a:lnTo>
                  <a:lnTo>
                    <a:pt x="1420" y="617"/>
                  </a:lnTo>
                  <a:lnTo>
                    <a:pt x="1420" y="617"/>
                  </a:lnTo>
                  <a:lnTo>
                    <a:pt x="1420" y="617"/>
                  </a:lnTo>
                  <a:lnTo>
                    <a:pt x="1420" y="617"/>
                  </a:lnTo>
                  <a:lnTo>
                    <a:pt x="1420" y="622"/>
                  </a:lnTo>
                  <a:lnTo>
                    <a:pt x="1420" y="622"/>
                  </a:lnTo>
                  <a:lnTo>
                    <a:pt x="1425" y="622"/>
                  </a:lnTo>
                  <a:lnTo>
                    <a:pt x="1425" y="627"/>
                  </a:lnTo>
                  <a:lnTo>
                    <a:pt x="1425" y="627"/>
                  </a:lnTo>
                  <a:lnTo>
                    <a:pt x="1425" y="627"/>
                  </a:lnTo>
                  <a:lnTo>
                    <a:pt x="1425" y="632"/>
                  </a:lnTo>
                  <a:lnTo>
                    <a:pt x="1425" y="632"/>
                  </a:lnTo>
                  <a:lnTo>
                    <a:pt x="1425" y="632"/>
                  </a:lnTo>
                  <a:lnTo>
                    <a:pt x="1425" y="638"/>
                  </a:lnTo>
                  <a:lnTo>
                    <a:pt x="1425" y="638"/>
                  </a:lnTo>
                  <a:lnTo>
                    <a:pt x="1425" y="638"/>
                  </a:lnTo>
                  <a:lnTo>
                    <a:pt x="1430" y="638"/>
                  </a:lnTo>
                  <a:lnTo>
                    <a:pt x="1430" y="638"/>
                  </a:lnTo>
                  <a:lnTo>
                    <a:pt x="1430" y="643"/>
                  </a:lnTo>
                  <a:lnTo>
                    <a:pt x="1435" y="643"/>
                  </a:lnTo>
                  <a:lnTo>
                    <a:pt x="1435" y="643"/>
                  </a:lnTo>
                  <a:lnTo>
                    <a:pt x="1435" y="643"/>
                  </a:lnTo>
                  <a:lnTo>
                    <a:pt x="1441" y="643"/>
                  </a:lnTo>
                  <a:lnTo>
                    <a:pt x="1441" y="643"/>
                  </a:lnTo>
                  <a:lnTo>
                    <a:pt x="1441" y="643"/>
                  </a:lnTo>
                  <a:lnTo>
                    <a:pt x="1446" y="643"/>
                  </a:lnTo>
                  <a:lnTo>
                    <a:pt x="1446" y="648"/>
                  </a:lnTo>
                  <a:lnTo>
                    <a:pt x="1451" y="648"/>
                  </a:lnTo>
                  <a:lnTo>
                    <a:pt x="1451" y="648"/>
                  </a:lnTo>
                  <a:lnTo>
                    <a:pt x="1451" y="648"/>
                  </a:lnTo>
                  <a:lnTo>
                    <a:pt x="1456" y="648"/>
                  </a:lnTo>
                  <a:lnTo>
                    <a:pt x="1456" y="653"/>
                  </a:lnTo>
                  <a:lnTo>
                    <a:pt x="1456" y="653"/>
                  </a:lnTo>
                  <a:lnTo>
                    <a:pt x="1456" y="658"/>
                  </a:lnTo>
                  <a:lnTo>
                    <a:pt x="1456" y="658"/>
                  </a:lnTo>
                  <a:lnTo>
                    <a:pt x="1461" y="658"/>
                  </a:lnTo>
                  <a:lnTo>
                    <a:pt x="1461" y="658"/>
                  </a:lnTo>
                  <a:lnTo>
                    <a:pt x="1461" y="664"/>
                  </a:lnTo>
                  <a:lnTo>
                    <a:pt x="1461" y="664"/>
                  </a:lnTo>
                  <a:lnTo>
                    <a:pt x="1466" y="664"/>
                  </a:lnTo>
                  <a:lnTo>
                    <a:pt x="1466" y="664"/>
                  </a:lnTo>
                  <a:lnTo>
                    <a:pt x="1466" y="664"/>
                  </a:lnTo>
                  <a:lnTo>
                    <a:pt x="1466" y="669"/>
                  </a:lnTo>
                  <a:lnTo>
                    <a:pt x="1472" y="669"/>
                  </a:lnTo>
                  <a:lnTo>
                    <a:pt x="1472" y="669"/>
                  </a:lnTo>
                  <a:lnTo>
                    <a:pt x="1472" y="669"/>
                  </a:lnTo>
                  <a:lnTo>
                    <a:pt x="1472" y="669"/>
                  </a:lnTo>
                  <a:lnTo>
                    <a:pt x="1472" y="674"/>
                  </a:lnTo>
                  <a:lnTo>
                    <a:pt x="1472" y="674"/>
                  </a:lnTo>
                  <a:lnTo>
                    <a:pt x="1472" y="674"/>
                  </a:lnTo>
                  <a:lnTo>
                    <a:pt x="1472" y="679"/>
                  </a:lnTo>
                  <a:lnTo>
                    <a:pt x="1472" y="679"/>
                  </a:lnTo>
                  <a:lnTo>
                    <a:pt x="1472" y="679"/>
                  </a:lnTo>
                  <a:lnTo>
                    <a:pt x="1472" y="684"/>
                  </a:lnTo>
                  <a:lnTo>
                    <a:pt x="1477" y="684"/>
                  </a:lnTo>
                  <a:lnTo>
                    <a:pt x="1477" y="684"/>
                  </a:lnTo>
                  <a:lnTo>
                    <a:pt x="1477" y="689"/>
                  </a:lnTo>
                  <a:lnTo>
                    <a:pt x="1482" y="689"/>
                  </a:lnTo>
                  <a:lnTo>
                    <a:pt x="1482" y="695"/>
                  </a:lnTo>
                  <a:lnTo>
                    <a:pt x="1482" y="695"/>
                  </a:lnTo>
                  <a:lnTo>
                    <a:pt x="1482" y="695"/>
                  </a:lnTo>
                  <a:lnTo>
                    <a:pt x="1482" y="700"/>
                  </a:lnTo>
                  <a:lnTo>
                    <a:pt x="1482" y="700"/>
                  </a:lnTo>
                  <a:lnTo>
                    <a:pt x="1487" y="700"/>
                  </a:lnTo>
                  <a:lnTo>
                    <a:pt x="1487" y="700"/>
                  </a:lnTo>
                  <a:lnTo>
                    <a:pt x="1487" y="705"/>
                  </a:lnTo>
                  <a:lnTo>
                    <a:pt x="1487" y="705"/>
                  </a:lnTo>
                  <a:lnTo>
                    <a:pt x="1487" y="705"/>
                  </a:lnTo>
                  <a:lnTo>
                    <a:pt x="1487" y="710"/>
                  </a:lnTo>
                  <a:lnTo>
                    <a:pt x="1487" y="710"/>
                  </a:lnTo>
                  <a:lnTo>
                    <a:pt x="1492" y="710"/>
                  </a:lnTo>
                  <a:lnTo>
                    <a:pt x="1487" y="710"/>
                  </a:lnTo>
                  <a:lnTo>
                    <a:pt x="1487" y="715"/>
                  </a:lnTo>
                  <a:lnTo>
                    <a:pt x="1487" y="715"/>
                  </a:lnTo>
                  <a:lnTo>
                    <a:pt x="1487" y="715"/>
                  </a:lnTo>
                  <a:lnTo>
                    <a:pt x="1482" y="715"/>
                  </a:lnTo>
                  <a:lnTo>
                    <a:pt x="1482" y="715"/>
                  </a:lnTo>
                  <a:lnTo>
                    <a:pt x="1482" y="715"/>
                  </a:lnTo>
                  <a:lnTo>
                    <a:pt x="1482" y="721"/>
                  </a:lnTo>
                  <a:lnTo>
                    <a:pt x="1477" y="721"/>
                  </a:lnTo>
                  <a:lnTo>
                    <a:pt x="1477" y="721"/>
                  </a:lnTo>
                  <a:lnTo>
                    <a:pt x="1472" y="721"/>
                  </a:lnTo>
                  <a:lnTo>
                    <a:pt x="1472" y="726"/>
                  </a:lnTo>
                  <a:lnTo>
                    <a:pt x="1472" y="726"/>
                  </a:lnTo>
                  <a:lnTo>
                    <a:pt x="1472" y="726"/>
                  </a:lnTo>
                  <a:lnTo>
                    <a:pt x="1466" y="726"/>
                  </a:lnTo>
                  <a:lnTo>
                    <a:pt x="1466" y="726"/>
                  </a:lnTo>
                  <a:lnTo>
                    <a:pt x="1466" y="731"/>
                  </a:lnTo>
                  <a:lnTo>
                    <a:pt x="1461" y="731"/>
                  </a:lnTo>
                  <a:lnTo>
                    <a:pt x="1461" y="731"/>
                  </a:lnTo>
                  <a:lnTo>
                    <a:pt x="1461" y="731"/>
                  </a:lnTo>
                  <a:lnTo>
                    <a:pt x="1461" y="736"/>
                  </a:lnTo>
                  <a:lnTo>
                    <a:pt x="1466" y="736"/>
                  </a:lnTo>
                  <a:lnTo>
                    <a:pt x="1466" y="741"/>
                  </a:lnTo>
                  <a:lnTo>
                    <a:pt x="1466" y="741"/>
                  </a:lnTo>
                  <a:lnTo>
                    <a:pt x="1472" y="741"/>
                  </a:lnTo>
                  <a:lnTo>
                    <a:pt x="1472" y="741"/>
                  </a:lnTo>
                  <a:lnTo>
                    <a:pt x="1472" y="747"/>
                  </a:lnTo>
                  <a:lnTo>
                    <a:pt x="1472" y="747"/>
                  </a:lnTo>
                  <a:lnTo>
                    <a:pt x="1472" y="747"/>
                  </a:lnTo>
                  <a:lnTo>
                    <a:pt x="1472" y="747"/>
                  </a:lnTo>
                  <a:lnTo>
                    <a:pt x="1472" y="752"/>
                  </a:lnTo>
                  <a:lnTo>
                    <a:pt x="1472" y="752"/>
                  </a:lnTo>
                  <a:lnTo>
                    <a:pt x="1472" y="757"/>
                  </a:lnTo>
                  <a:lnTo>
                    <a:pt x="1472" y="757"/>
                  </a:lnTo>
                  <a:lnTo>
                    <a:pt x="1472" y="757"/>
                  </a:lnTo>
                  <a:lnTo>
                    <a:pt x="1472" y="762"/>
                  </a:lnTo>
                  <a:lnTo>
                    <a:pt x="1477" y="762"/>
                  </a:lnTo>
                  <a:lnTo>
                    <a:pt x="1477" y="762"/>
                  </a:lnTo>
                  <a:lnTo>
                    <a:pt x="1477" y="762"/>
                  </a:lnTo>
                  <a:lnTo>
                    <a:pt x="1477" y="767"/>
                  </a:lnTo>
                  <a:lnTo>
                    <a:pt x="1477" y="767"/>
                  </a:lnTo>
                  <a:lnTo>
                    <a:pt x="1477" y="767"/>
                  </a:lnTo>
                  <a:lnTo>
                    <a:pt x="1477" y="772"/>
                  </a:lnTo>
                  <a:lnTo>
                    <a:pt x="1477" y="772"/>
                  </a:lnTo>
                  <a:lnTo>
                    <a:pt x="1477" y="772"/>
                  </a:lnTo>
                  <a:lnTo>
                    <a:pt x="1477" y="778"/>
                  </a:lnTo>
                  <a:lnTo>
                    <a:pt x="1477" y="778"/>
                  </a:lnTo>
                  <a:lnTo>
                    <a:pt x="1472" y="778"/>
                  </a:lnTo>
                  <a:lnTo>
                    <a:pt x="1472" y="778"/>
                  </a:lnTo>
                  <a:lnTo>
                    <a:pt x="1472" y="783"/>
                  </a:lnTo>
                  <a:lnTo>
                    <a:pt x="1472" y="783"/>
                  </a:lnTo>
                  <a:lnTo>
                    <a:pt x="1472" y="783"/>
                  </a:lnTo>
                  <a:lnTo>
                    <a:pt x="1472" y="783"/>
                  </a:lnTo>
                  <a:lnTo>
                    <a:pt x="1477" y="788"/>
                  </a:lnTo>
                  <a:lnTo>
                    <a:pt x="1472" y="793"/>
                  </a:lnTo>
                  <a:lnTo>
                    <a:pt x="1472" y="793"/>
                  </a:lnTo>
                  <a:lnTo>
                    <a:pt x="1477" y="798"/>
                  </a:lnTo>
                  <a:lnTo>
                    <a:pt x="1477" y="798"/>
                  </a:lnTo>
                  <a:lnTo>
                    <a:pt x="1477" y="798"/>
                  </a:lnTo>
                  <a:lnTo>
                    <a:pt x="1477" y="798"/>
                  </a:lnTo>
                  <a:lnTo>
                    <a:pt x="1477" y="804"/>
                  </a:lnTo>
                  <a:lnTo>
                    <a:pt x="1477" y="804"/>
                  </a:lnTo>
                  <a:lnTo>
                    <a:pt x="1477" y="804"/>
                  </a:lnTo>
                  <a:lnTo>
                    <a:pt x="1477" y="809"/>
                  </a:lnTo>
                  <a:lnTo>
                    <a:pt x="1477" y="809"/>
                  </a:lnTo>
                  <a:lnTo>
                    <a:pt x="1477" y="809"/>
                  </a:lnTo>
                  <a:lnTo>
                    <a:pt x="1477" y="814"/>
                  </a:lnTo>
                  <a:lnTo>
                    <a:pt x="1477" y="814"/>
                  </a:lnTo>
                  <a:lnTo>
                    <a:pt x="1482" y="814"/>
                  </a:lnTo>
                  <a:lnTo>
                    <a:pt x="1482" y="814"/>
                  </a:lnTo>
                  <a:lnTo>
                    <a:pt x="1482" y="819"/>
                  </a:lnTo>
                  <a:lnTo>
                    <a:pt x="1482" y="819"/>
                  </a:lnTo>
                  <a:lnTo>
                    <a:pt x="1482" y="819"/>
                  </a:lnTo>
                  <a:lnTo>
                    <a:pt x="1482" y="824"/>
                  </a:lnTo>
                  <a:lnTo>
                    <a:pt x="1482" y="824"/>
                  </a:lnTo>
                  <a:lnTo>
                    <a:pt x="1482" y="824"/>
                  </a:lnTo>
                  <a:lnTo>
                    <a:pt x="1487" y="830"/>
                  </a:lnTo>
                  <a:lnTo>
                    <a:pt x="1487" y="830"/>
                  </a:lnTo>
                  <a:lnTo>
                    <a:pt x="1487" y="830"/>
                  </a:lnTo>
                  <a:lnTo>
                    <a:pt x="1487" y="830"/>
                  </a:lnTo>
                  <a:lnTo>
                    <a:pt x="1487" y="835"/>
                  </a:lnTo>
                  <a:lnTo>
                    <a:pt x="1487" y="835"/>
                  </a:lnTo>
                  <a:lnTo>
                    <a:pt x="1492" y="840"/>
                  </a:lnTo>
                  <a:lnTo>
                    <a:pt x="1487" y="840"/>
                  </a:lnTo>
                  <a:lnTo>
                    <a:pt x="1492" y="840"/>
                  </a:lnTo>
                  <a:lnTo>
                    <a:pt x="1492" y="840"/>
                  </a:lnTo>
                  <a:lnTo>
                    <a:pt x="1492" y="845"/>
                  </a:lnTo>
                  <a:lnTo>
                    <a:pt x="1492" y="845"/>
                  </a:lnTo>
                  <a:lnTo>
                    <a:pt x="1492" y="845"/>
                  </a:lnTo>
                  <a:lnTo>
                    <a:pt x="1492" y="845"/>
                  </a:lnTo>
                  <a:lnTo>
                    <a:pt x="1492" y="845"/>
                  </a:lnTo>
                  <a:lnTo>
                    <a:pt x="1492" y="850"/>
                  </a:lnTo>
                  <a:lnTo>
                    <a:pt x="1498" y="850"/>
                  </a:lnTo>
                  <a:lnTo>
                    <a:pt x="1498" y="850"/>
                  </a:lnTo>
                  <a:lnTo>
                    <a:pt x="1498" y="855"/>
                  </a:lnTo>
                  <a:lnTo>
                    <a:pt x="1498" y="855"/>
                  </a:lnTo>
                  <a:lnTo>
                    <a:pt x="1498" y="855"/>
                  </a:lnTo>
                  <a:lnTo>
                    <a:pt x="1503" y="855"/>
                  </a:lnTo>
                  <a:lnTo>
                    <a:pt x="1503" y="861"/>
                  </a:lnTo>
                  <a:lnTo>
                    <a:pt x="1503" y="861"/>
                  </a:lnTo>
                  <a:lnTo>
                    <a:pt x="1503" y="861"/>
                  </a:lnTo>
                  <a:lnTo>
                    <a:pt x="1503" y="861"/>
                  </a:lnTo>
                  <a:lnTo>
                    <a:pt x="1503" y="866"/>
                  </a:lnTo>
                  <a:lnTo>
                    <a:pt x="1508" y="866"/>
                  </a:lnTo>
                  <a:lnTo>
                    <a:pt x="1508" y="866"/>
                  </a:lnTo>
                  <a:lnTo>
                    <a:pt x="1508" y="866"/>
                  </a:lnTo>
                  <a:lnTo>
                    <a:pt x="1508" y="866"/>
                  </a:lnTo>
                  <a:lnTo>
                    <a:pt x="1508" y="871"/>
                  </a:lnTo>
                  <a:lnTo>
                    <a:pt x="1508" y="871"/>
                  </a:lnTo>
                  <a:lnTo>
                    <a:pt x="1508" y="871"/>
                  </a:lnTo>
                  <a:lnTo>
                    <a:pt x="1508" y="871"/>
                  </a:lnTo>
                  <a:lnTo>
                    <a:pt x="1513" y="871"/>
                  </a:lnTo>
                  <a:lnTo>
                    <a:pt x="1513" y="871"/>
                  </a:lnTo>
                  <a:lnTo>
                    <a:pt x="1513" y="876"/>
                  </a:lnTo>
                  <a:lnTo>
                    <a:pt x="1513" y="876"/>
                  </a:lnTo>
                  <a:lnTo>
                    <a:pt x="1513" y="876"/>
                  </a:lnTo>
                  <a:lnTo>
                    <a:pt x="1513" y="876"/>
                  </a:lnTo>
                  <a:lnTo>
                    <a:pt x="1513" y="881"/>
                  </a:lnTo>
                  <a:lnTo>
                    <a:pt x="1513" y="881"/>
                  </a:lnTo>
                  <a:lnTo>
                    <a:pt x="1513" y="881"/>
                  </a:lnTo>
                  <a:lnTo>
                    <a:pt x="1513" y="881"/>
                  </a:lnTo>
                  <a:lnTo>
                    <a:pt x="1513" y="881"/>
                  </a:lnTo>
                  <a:lnTo>
                    <a:pt x="1513" y="887"/>
                  </a:lnTo>
                  <a:lnTo>
                    <a:pt x="1513" y="887"/>
                  </a:lnTo>
                  <a:lnTo>
                    <a:pt x="1513" y="887"/>
                  </a:lnTo>
                  <a:lnTo>
                    <a:pt x="1513" y="887"/>
                  </a:lnTo>
                  <a:lnTo>
                    <a:pt x="1513" y="892"/>
                  </a:lnTo>
                  <a:lnTo>
                    <a:pt x="1513" y="892"/>
                  </a:lnTo>
                  <a:lnTo>
                    <a:pt x="1513" y="892"/>
                  </a:lnTo>
                  <a:lnTo>
                    <a:pt x="1513" y="892"/>
                  </a:lnTo>
                  <a:lnTo>
                    <a:pt x="1513" y="897"/>
                  </a:lnTo>
                  <a:lnTo>
                    <a:pt x="1513" y="897"/>
                  </a:lnTo>
                  <a:lnTo>
                    <a:pt x="1513" y="897"/>
                  </a:lnTo>
                  <a:lnTo>
                    <a:pt x="1508" y="897"/>
                  </a:lnTo>
                  <a:lnTo>
                    <a:pt x="1508" y="897"/>
                  </a:lnTo>
                  <a:lnTo>
                    <a:pt x="1508" y="902"/>
                  </a:lnTo>
                  <a:lnTo>
                    <a:pt x="1508" y="902"/>
                  </a:lnTo>
                  <a:lnTo>
                    <a:pt x="1508" y="902"/>
                  </a:lnTo>
                  <a:lnTo>
                    <a:pt x="1508" y="902"/>
                  </a:lnTo>
                  <a:lnTo>
                    <a:pt x="1508" y="907"/>
                  </a:lnTo>
                  <a:lnTo>
                    <a:pt x="1508" y="907"/>
                  </a:lnTo>
                  <a:lnTo>
                    <a:pt x="1508" y="907"/>
                  </a:lnTo>
                  <a:lnTo>
                    <a:pt x="1508" y="913"/>
                  </a:lnTo>
                  <a:lnTo>
                    <a:pt x="1508" y="913"/>
                  </a:lnTo>
                  <a:lnTo>
                    <a:pt x="1508" y="913"/>
                  </a:lnTo>
                  <a:lnTo>
                    <a:pt x="1508" y="913"/>
                  </a:lnTo>
                  <a:lnTo>
                    <a:pt x="1508" y="913"/>
                  </a:lnTo>
                  <a:lnTo>
                    <a:pt x="1508" y="918"/>
                  </a:lnTo>
                  <a:lnTo>
                    <a:pt x="1508" y="918"/>
                  </a:lnTo>
                  <a:lnTo>
                    <a:pt x="1508" y="918"/>
                  </a:lnTo>
                  <a:lnTo>
                    <a:pt x="1508" y="923"/>
                  </a:lnTo>
                  <a:lnTo>
                    <a:pt x="1508" y="923"/>
                  </a:lnTo>
                  <a:lnTo>
                    <a:pt x="1508" y="923"/>
                  </a:lnTo>
                  <a:lnTo>
                    <a:pt x="1508" y="928"/>
                  </a:lnTo>
                  <a:lnTo>
                    <a:pt x="1513" y="928"/>
                  </a:lnTo>
                  <a:lnTo>
                    <a:pt x="1513" y="928"/>
                  </a:lnTo>
                  <a:lnTo>
                    <a:pt x="1513" y="928"/>
                  </a:lnTo>
                  <a:lnTo>
                    <a:pt x="1513" y="933"/>
                  </a:lnTo>
                  <a:lnTo>
                    <a:pt x="1513" y="933"/>
                  </a:lnTo>
                  <a:lnTo>
                    <a:pt x="1513" y="933"/>
                  </a:lnTo>
                  <a:lnTo>
                    <a:pt x="1513" y="933"/>
                  </a:lnTo>
                  <a:lnTo>
                    <a:pt x="1513" y="933"/>
                  </a:lnTo>
                  <a:lnTo>
                    <a:pt x="1513" y="933"/>
                  </a:lnTo>
                  <a:lnTo>
                    <a:pt x="1508" y="933"/>
                  </a:lnTo>
                  <a:lnTo>
                    <a:pt x="1508" y="938"/>
                  </a:lnTo>
                  <a:lnTo>
                    <a:pt x="1508" y="933"/>
                  </a:lnTo>
                  <a:lnTo>
                    <a:pt x="1503" y="933"/>
                  </a:lnTo>
                  <a:lnTo>
                    <a:pt x="1503" y="933"/>
                  </a:lnTo>
                  <a:lnTo>
                    <a:pt x="1503" y="933"/>
                  </a:lnTo>
                  <a:lnTo>
                    <a:pt x="1503" y="933"/>
                  </a:lnTo>
                  <a:lnTo>
                    <a:pt x="1498" y="933"/>
                  </a:lnTo>
                  <a:lnTo>
                    <a:pt x="1498" y="933"/>
                  </a:lnTo>
                  <a:lnTo>
                    <a:pt x="1498" y="928"/>
                  </a:lnTo>
                  <a:lnTo>
                    <a:pt x="1492" y="928"/>
                  </a:lnTo>
                  <a:lnTo>
                    <a:pt x="1492" y="928"/>
                  </a:lnTo>
                  <a:lnTo>
                    <a:pt x="1492" y="928"/>
                  </a:lnTo>
                  <a:lnTo>
                    <a:pt x="1487" y="928"/>
                  </a:lnTo>
                  <a:lnTo>
                    <a:pt x="1487" y="928"/>
                  </a:lnTo>
                  <a:lnTo>
                    <a:pt x="1487" y="928"/>
                  </a:lnTo>
                  <a:lnTo>
                    <a:pt x="1487" y="933"/>
                  </a:lnTo>
                  <a:lnTo>
                    <a:pt x="1482" y="933"/>
                  </a:lnTo>
                  <a:lnTo>
                    <a:pt x="1482" y="933"/>
                  </a:lnTo>
                  <a:lnTo>
                    <a:pt x="1482" y="933"/>
                  </a:lnTo>
                  <a:lnTo>
                    <a:pt x="1482" y="938"/>
                  </a:lnTo>
                  <a:lnTo>
                    <a:pt x="1482" y="938"/>
                  </a:lnTo>
                  <a:lnTo>
                    <a:pt x="1482" y="938"/>
                  </a:lnTo>
                  <a:lnTo>
                    <a:pt x="1482" y="944"/>
                  </a:lnTo>
                  <a:lnTo>
                    <a:pt x="1482" y="944"/>
                  </a:lnTo>
                  <a:lnTo>
                    <a:pt x="1482" y="944"/>
                  </a:lnTo>
                  <a:lnTo>
                    <a:pt x="1482" y="944"/>
                  </a:lnTo>
                  <a:lnTo>
                    <a:pt x="1482" y="949"/>
                  </a:lnTo>
                  <a:lnTo>
                    <a:pt x="1482" y="949"/>
                  </a:lnTo>
                  <a:lnTo>
                    <a:pt x="1482" y="949"/>
                  </a:lnTo>
                  <a:lnTo>
                    <a:pt x="1477" y="954"/>
                  </a:lnTo>
                  <a:lnTo>
                    <a:pt x="1477" y="954"/>
                  </a:lnTo>
                  <a:lnTo>
                    <a:pt x="1477" y="954"/>
                  </a:lnTo>
                  <a:lnTo>
                    <a:pt x="1477" y="954"/>
                  </a:lnTo>
                  <a:lnTo>
                    <a:pt x="1477" y="954"/>
                  </a:lnTo>
                  <a:lnTo>
                    <a:pt x="1472" y="959"/>
                  </a:lnTo>
                  <a:lnTo>
                    <a:pt x="1472" y="959"/>
                  </a:lnTo>
                  <a:lnTo>
                    <a:pt x="1472" y="959"/>
                  </a:lnTo>
                  <a:lnTo>
                    <a:pt x="1472" y="959"/>
                  </a:lnTo>
                  <a:lnTo>
                    <a:pt x="1472" y="959"/>
                  </a:lnTo>
                  <a:lnTo>
                    <a:pt x="1472" y="959"/>
                  </a:lnTo>
                  <a:lnTo>
                    <a:pt x="1466" y="959"/>
                  </a:lnTo>
                  <a:lnTo>
                    <a:pt x="1466" y="959"/>
                  </a:lnTo>
                  <a:lnTo>
                    <a:pt x="1466" y="964"/>
                  </a:lnTo>
                  <a:lnTo>
                    <a:pt x="1461" y="964"/>
                  </a:lnTo>
                  <a:lnTo>
                    <a:pt x="1461" y="964"/>
                  </a:lnTo>
                  <a:lnTo>
                    <a:pt x="1461" y="964"/>
                  </a:lnTo>
                  <a:lnTo>
                    <a:pt x="1456" y="964"/>
                  </a:lnTo>
                  <a:lnTo>
                    <a:pt x="1451" y="964"/>
                  </a:lnTo>
                  <a:lnTo>
                    <a:pt x="1451" y="964"/>
                  </a:lnTo>
                  <a:lnTo>
                    <a:pt x="1451" y="964"/>
                  </a:lnTo>
                  <a:lnTo>
                    <a:pt x="1451" y="964"/>
                  </a:lnTo>
                  <a:lnTo>
                    <a:pt x="1446" y="964"/>
                  </a:lnTo>
                  <a:lnTo>
                    <a:pt x="1446" y="964"/>
                  </a:lnTo>
                  <a:lnTo>
                    <a:pt x="1446" y="964"/>
                  </a:lnTo>
                  <a:lnTo>
                    <a:pt x="1446" y="964"/>
                  </a:lnTo>
                  <a:lnTo>
                    <a:pt x="1441" y="964"/>
                  </a:lnTo>
                  <a:lnTo>
                    <a:pt x="1441" y="964"/>
                  </a:lnTo>
                  <a:lnTo>
                    <a:pt x="1441" y="964"/>
                  </a:lnTo>
                  <a:lnTo>
                    <a:pt x="1435" y="959"/>
                  </a:lnTo>
                  <a:lnTo>
                    <a:pt x="1435" y="959"/>
                  </a:lnTo>
                  <a:lnTo>
                    <a:pt x="1435" y="959"/>
                  </a:lnTo>
                  <a:lnTo>
                    <a:pt x="1435" y="959"/>
                  </a:lnTo>
                  <a:lnTo>
                    <a:pt x="1430" y="959"/>
                  </a:lnTo>
                  <a:lnTo>
                    <a:pt x="1430" y="959"/>
                  </a:lnTo>
                  <a:lnTo>
                    <a:pt x="1430" y="959"/>
                  </a:lnTo>
                  <a:lnTo>
                    <a:pt x="1430" y="959"/>
                  </a:lnTo>
                  <a:lnTo>
                    <a:pt x="1425" y="959"/>
                  </a:lnTo>
                  <a:lnTo>
                    <a:pt x="1425" y="959"/>
                  </a:lnTo>
                  <a:lnTo>
                    <a:pt x="1425" y="959"/>
                  </a:lnTo>
                  <a:lnTo>
                    <a:pt x="1425" y="959"/>
                  </a:lnTo>
                  <a:lnTo>
                    <a:pt x="1420" y="959"/>
                  </a:lnTo>
                  <a:lnTo>
                    <a:pt x="1420" y="959"/>
                  </a:lnTo>
                  <a:lnTo>
                    <a:pt x="1420" y="959"/>
                  </a:lnTo>
                  <a:lnTo>
                    <a:pt x="1420" y="954"/>
                  </a:lnTo>
                  <a:lnTo>
                    <a:pt x="1420" y="954"/>
                  </a:lnTo>
                  <a:lnTo>
                    <a:pt x="1415" y="954"/>
                  </a:lnTo>
                  <a:lnTo>
                    <a:pt x="1415" y="954"/>
                  </a:lnTo>
                  <a:lnTo>
                    <a:pt x="1415" y="954"/>
                  </a:lnTo>
                  <a:lnTo>
                    <a:pt x="1409" y="954"/>
                  </a:lnTo>
                  <a:lnTo>
                    <a:pt x="1409" y="954"/>
                  </a:lnTo>
                  <a:lnTo>
                    <a:pt x="1409" y="954"/>
                  </a:lnTo>
                  <a:lnTo>
                    <a:pt x="1409" y="954"/>
                  </a:lnTo>
                  <a:lnTo>
                    <a:pt x="1409" y="954"/>
                  </a:lnTo>
                  <a:lnTo>
                    <a:pt x="1404" y="954"/>
                  </a:lnTo>
                  <a:lnTo>
                    <a:pt x="1404" y="949"/>
                  </a:lnTo>
                  <a:lnTo>
                    <a:pt x="1404" y="949"/>
                  </a:lnTo>
                  <a:lnTo>
                    <a:pt x="1404" y="949"/>
                  </a:lnTo>
                  <a:lnTo>
                    <a:pt x="1404" y="944"/>
                  </a:lnTo>
                  <a:lnTo>
                    <a:pt x="1404" y="944"/>
                  </a:lnTo>
                  <a:lnTo>
                    <a:pt x="1399" y="944"/>
                  </a:lnTo>
                  <a:lnTo>
                    <a:pt x="1399" y="944"/>
                  </a:lnTo>
                  <a:lnTo>
                    <a:pt x="1399" y="944"/>
                  </a:lnTo>
                  <a:lnTo>
                    <a:pt x="1394" y="944"/>
                  </a:lnTo>
                  <a:lnTo>
                    <a:pt x="1394" y="944"/>
                  </a:lnTo>
                  <a:lnTo>
                    <a:pt x="1394" y="938"/>
                  </a:lnTo>
                  <a:lnTo>
                    <a:pt x="1389" y="938"/>
                  </a:lnTo>
                  <a:lnTo>
                    <a:pt x="1389" y="938"/>
                  </a:lnTo>
                  <a:lnTo>
                    <a:pt x="1389" y="938"/>
                  </a:lnTo>
                  <a:lnTo>
                    <a:pt x="1389" y="938"/>
                  </a:lnTo>
                  <a:lnTo>
                    <a:pt x="1384" y="938"/>
                  </a:lnTo>
                  <a:lnTo>
                    <a:pt x="1384" y="933"/>
                  </a:lnTo>
                  <a:lnTo>
                    <a:pt x="1384" y="933"/>
                  </a:lnTo>
                  <a:lnTo>
                    <a:pt x="1384" y="933"/>
                  </a:lnTo>
                  <a:lnTo>
                    <a:pt x="1384" y="933"/>
                  </a:lnTo>
                  <a:lnTo>
                    <a:pt x="1384" y="933"/>
                  </a:lnTo>
                  <a:lnTo>
                    <a:pt x="1378" y="933"/>
                  </a:lnTo>
                  <a:lnTo>
                    <a:pt x="1378" y="928"/>
                  </a:lnTo>
                  <a:lnTo>
                    <a:pt x="1378" y="928"/>
                  </a:lnTo>
                  <a:lnTo>
                    <a:pt x="1378" y="928"/>
                  </a:lnTo>
                  <a:lnTo>
                    <a:pt x="1378" y="928"/>
                  </a:lnTo>
                  <a:lnTo>
                    <a:pt x="1378" y="928"/>
                  </a:lnTo>
                  <a:lnTo>
                    <a:pt x="1378" y="928"/>
                  </a:lnTo>
                  <a:lnTo>
                    <a:pt x="1378" y="923"/>
                  </a:lnTo>
                  <a:lnTo>
                    <a:pt x="1373" y="923"/>
                  </a:lnTo>
                  <a:lnTo>
                    <a:pt x="1373" y="923"/>
                  </a:lnTo>
                  <a:lnTo>
                    <a:pt x="1373" y="918"/>
                  </a:lnTo>
                  <a:lnTo>
                    <a:pt x="1368" y="918"/>
                  </a:lnTo>
                  <a:lnTo>
                    <a:pt x="1368" y="918"/>
                  </a:lnTo>
                  <a:lnTo>
                    <a:pt x="1368" y="918"/>
                  </a:lnTo>
                  <a:lnTo>
                    <a:pt x="1368" y="913"/>
                  </a:lnTo>
                  <a:lnTo>
                    <a:pt x="1368" y="913"/>
                  </a:lnTo>
                  <a:lnTo>
                    <a:pt x="1368" y="913"/>
                  </a:lnTo>
                  <a:lnTo>
                    <a:pt x="1363" y="913"/>
                  </a:lnTo>
                  <a:lnTo>
                    <a:pt x="1363" y="913"/>
                  </a:lnTo>
                  <a:lnTo>
                    <a:pt x="1363" y="913"/>
                  </a:lnTo>
                  <a:lnTo>
                    <a:pt x="1363" y="913"/>
                  </a:lnTo>
                  <a:lnTo>
                    <a:pt x="1358" y="907"/>
                  </a:lnTo>
                  <a:lnTo>
                    <a:pt x="1358" y="907"/>
                  </a:lnTo>
                  <a:lnTo>
                    <a:pt x="1358" y="907"/>
                  </a:lnTo>
                  <a:lnTo>
                    <a:pt x="1358" y="902"/>
                  </a:lnTo>
                  <a:lnTo>
                    <a:pt x="1358" y="902"/>
                  </a:lnTo>
                  <a:lnTo>
                    <a:pt x="1352" y="902"/>
                  </a:lnTo>
                  <a:lnTo>
                    <a:pt x="1352" y="902"/>
                  </a:lnTo>
                  <a:lnTo>
                    <a:pt x="1352" y="902"/>
                  </a:lnTo>
                  <a:lnTo>
                    <a:pt x="1352" y="897"/>
                  </a:lnTo>
                  <a:lnTo>
                    <a:pt x="1352" y="897"/>
                  </a:lnTo>
                  <a:lnTo>
                    <a:pt x="1352" y="897"/>
                  </a:lnTo>
                  <a:lnTo>
                    <a:pt x="1352" y="897"/>
                  </a:lnTo>
                  <a:lnTo>
                    <a:pt x="1347" y="897"/>
                  </a:lnTo>
                  <a:lnTo>
                    <a:pt x="1347" y="897"/>
                  </a:lnTo>
                  <a:lnTo>
                    <a:pt x="1347" y="897"/>
                  </a:lnTo>
                  <a:lnTo>
                    <a:pt x="1347" y="892"/>
                  </a:lnTo>
                  <a:lnTo>
                    <a:pt x="1347" y="892"/>
                  </a:lnTo>
                  <a:lnTo>
                    <a:pt x="1347" y="892"/>
                  </a:lnTo>
                  <a:lnTo>
                    <a:pt x="1347" y="892"/>
                  </a:lnTo>
                  <a:lnTo>
                    <a:pt x="1342" y="892"/>
                  </a:lnTo>
                  <a:lnTo>
                    <a:pt x="1342" y="887"/>
                  </a:lnTo>
                  <a:lnTo>
                    <a:pt x="1342" y="887"/>
                  </a:lnTo>
                  <a:lnTo>
                    <a:pt x="1337" y="887"/>
                  </a:lnTo>
                  <a:lnTo>
                    <a:pt x="1337" y="887"/>
                  </a:lnTo>
                  <a:lnTo>
                    <a:pt x="1337" y="887"/>
                  </a:lnTo>
                  <a:lnTo>
                    <a:pt x="1337" y="881"/>
                  </a:lnTo>
                  <a:lnTo>
                    <a:pt x="1332" y="881"/>
                  </a:lnTo>
                  <a:lnTo>
                    <a:pt x="1332" y="881"/>
                  </a:lnTo>
                  <a:lnTo>
                    <a:pt x="1332" y="881"/>
                  </a:lnTo>
                  <a:lnTo>
                    <a:pt x="1327" y="881"/>
                  </a:lnTo>
                  <a:lnTo>
                    <a:pt x="1327" y="881"/>
                  </a:lnTo>
                  <a:lnTo>
                    <a:pt x="1327" y="876"/>
                  </a:lnTo>
                  <a:lnTo>
                    <a:pt x="1327" y="876"/>
                  </a:lnTo>
                  <a:lnTo>
                    <a:pt x="1327" y="876"/>
                  </a:lnTo>
                  <a:lnTo>
                    <a:pt x="1327" y="871"/>
                  </a:lnTo>
                  <a:lnTo>
                    <a:pt x="1321" y="871"/>
                  </a:lnTo>
                  <a:lnTo>
                    <a:pt x="1321" y="871"/>
                  </a:lnTo>
                  <a:lnTo>
                    <a:pt x="1321" y="871"/>
                  </a:lnTo>
                  <a:lnTo>
                    <a:pt x="1321" y="871"/>
                  </a:lnTo>
                  <a:lnTo>
                    <a:pt x="1321" y="871"/>
                  </a:lnTo>
                  <a:lnTo>
                    <a:pt x="1316" y="871"/>
                  </a:lnTo>
                  <a:lnTo>
                    <a:pt x="1316" y="866"/>
                  </a:lnTo>
                  <a:lnTo>
                    <a:pt x="1316" y="866"/>
                  </a:lnTo>
                  <a:lnTo>
                    <a:pt x="1316" y="866"/>
                  </a:lnTo>
                  <a:lnTo>
                    <a:pt x="1311" y="866"/>
                  </a:lnTo>
                  <a:lnTo>
                    <a:pt x="1311" y="861"/>
                  </a:lnTo>
                  <a:lnTo>
                    <a:pt x="1311" y="861"/>
                  </a:lnTo>
                  <a:lnTo>
                    <a:pt x="1306" y="861"/>
                  </a:lnTo>
                  <a:lnTo>
                    <a:pt x="1306" y="861"/>
                  </a:lnTo>
                  <a:lnTo>
                    <a:pt x="1306" y="861"/>
                  </a:lnTo>
                  <a:lnTo>
                    <a:pt x="1306" y="861"/>
                  </a:lnTo>
                  <a:lnTo>
                    <a:pt x="1301" y="861"/>
                  </a:lnTo>
                  <a:lnTo>
                    <a:pt x="1301" y="861"/>
                  </a:lnTo>
                  <a:lnTo>
                    <a:pt x="1301" y="866"/>
                  </a:lnTo>
                  <a:lnTo>
                    <a:pt x="1295" y="866"/>
                  </a:lnTo>
                  <a:lnTo>
                    <a:pt x="1295" y="866"/>
                  </a:lnTo>
                  <a:lnTo>
                    <a:pt x="1295" y="866"/>
                  </a:lnTo>
                  <a:lnTo>
                    <a:pt x="1290" y="866"/>
                  </a:lnTo>
                  <a:lnTo>
                    <a:pt x="1290" y="866"/>
                  </a:lnTo>
                  <a:lnTo>
                    <a:pt x="1290" y="866"/>
                  </a:lnTo>
                  <a:lnTo>
                    <a:pt x="1285" y="866"/>
                  </a:lnTo>
                  <a:lnTo>
                    <a:pt x="1285" y="866"/>
                  </a:lnTo>
                  <a:lnTo>
                    <a:pt x="1285" y="866"/>
                  </a:lnTo>
                  <a:lnTo>
                    <a:pt x="1285" y="866"/>
                  </a:lnTo>
                  <a:lnTo>
                    <a:pt x="1280" y="866"/>
                  </a:lnTo>
                  <a:lnTo>
                    <a:pt x="1280" y="866"/>
                  </a:lnTo>
                  <a:lnTo>
                    <a:pt x="1280" y="866"/>
                  </a:lnTo>
                  <a:lnTo>
                    <a:pt x="1275" y="866"/>
                  </a:lnTo>
                  <a:lnTo>
                    <a:pt x="1275" y="866"/>
                  </a:lnTo>
                  <a:lnTo>
                    <a:pt x="1275" y="861"/>
                  </a:lnTo>
                  <a:lnTo>
                    <a:pt x="1275" y="861"/>
                  </a:lnTo>
                  <a:lnTo>
                    <a:pt x="1275" y="861"/>
                  </a:lnTo>
                  <a:lnTo>
                    <a:pt x="1275" y="861"/>
                  </a:lnTo>
                  <a:lnTo>
                    <a:pt x="1275" y="855"/>
                  </a:lnTo>
                  <a:lnTo>
                    <a:pt x="1275" y="855"/>
                  </a:lnTo>
                  <a:lnTo>
                    <a:pt x="1275" y="855"/>
                  </a:lnTo>
                  <a:lnTo>
                    <a:pt x="1275" y="855"/>
                  </a:lnTo>
                  <a:lnTo>
                    <a:pt x="1275" y="850"/>
                  </a:lnTo>
                  <a:lnTo>
                    <a:pt x="1275" y="850"/>
                  </a:lnTo>
                  <a:lnTo>
                    <a:pt x="1275" y="850"/>
                  </a:lnTo>
                  <a:lnTo>
                    <a:pt x="1270" y="845"/>
                  </a:lnTo>
                  <a:lnTo>
                    <a:pt x="1270" y="845"/>
                  </a:lnTo>
                  <a:lnTo>
                    <a:pt x="1270" y="845"/>
                  </a:lnTo>
                  <a:lnTo>
                    <a:pt x="1270" y="845"/>
                  </a:lnTo>
                  <a:lnTo>
                    <a:pt x="1270" y="840"/>
                  </a:lnTo>
                  <a:lnTo>
                    <a:pt x="1270" y="840"/>
                  </a:lnTo>
                  <a:lnTo>
                    <a:pt x="1264" y="840"/>
                  </a:lnTo>
                  <a:lnTo>
                    <a:pt x="1264" y="840"/>
                  </a:lnTo>
                  <a:lnTo>
                    <a:pt x="1264" y="840"/>
                  </a:lnTo>
                  <a:lnTo>
                    <a:pt x="1259" y="840"/>
                  </a:lnTo>
                  <a:lnTo>
                    <a:pt x="1259" y="840"/>
                  </a:lnTo>
                  <a:lnTo>
                    <a:pt x="1259" y="840"/>
                  </a:lnTo>
                  <a:lnTo>
                    <a:pt x="1259" y="840"/>
                  </a:lnTo>
                  <a:lnTo>
                    <a:pt x="1254" y="840"/>
                  </a:lnTo>
                  <a:lnTo>
                    <a:pt x="1254" y="840"/>
                  </a:lnTo>
                  <a:lnTo>
                    <a:pt x="1254" y="845"/>
                  </a:lnTo>
                  <a:lnTo>
                    <a:pt x="1254" y="845"/>
                  </a:lnTo>
                  <a:lnTo>
                    <a:pt x="1254" y="845"/>
                  </a:lnTo>
                  <a:lnTo>
                    <a:pt x="1254" y="845"/>
                  </a:lnTo>
                  <a:lnTo>
                    <a:pt x="1254" y="850"/>
                  </a:lnTo>
                  <a:lnTo>
                    <a:pt x="1254" y="850"/>
                  </a:lnTo>
                  <a:lnTo>
                    <a:pt x="1254" y="850"/>
                  </a:lnTo>
                  <a:lnTo>
                    <a:pt x="1254" y="855"/>
                  </a:lnTo>
                  <a:lnTo>
                    <a:pt x="1249" y="855"/>
                  </a:lnTo>
                  <a:lnTo>
                    <a:pt x="1249" y="855"/>
                  </a:lnTo>
                  <a:lnTo>
                    <a:pt x="1249" y="861"/>
                  </a:lnTo>
                  <a:lnTo>
                    <a:pt x="1249" y="861"/>
                  </a:lnTo>
                  <a:lnTo>
                    <a:pt x="1249" y="861"/>
                  </a:lnTo>
                  <a:lnTo>
                    <a:pt x="1249" y="866"/>
                  </a:lnTo>
                  <a:lnTo>
                    <a:pt x="1249" y="866"/>
                  </a:lnTo>
                  <a:lnTo>
                    <a:pt x="1249" y="866"/>
                  </a:lnTo>
                  <a:lnTo>
                    <a:pt x="1249" y="866"/>
                  </a:lnTo>
                  <a:lnTo>
                    <a:pt x="1249" y="871"/>
                  </a:lnTo>
                  <a:lnTo>
                    <a:pt x="1249" y="871"/>
                  </a:lnTo>
                  <a:lnTo>
                    <a:pt x="1249" y="871"/>
                  </a:lnTo>
                  <a:lnTo>
                    <a:pt x="1249" y="876"/>
                  </a:lnTo>
                  <a:lnTo>
                    <a:pt x="1249" y="876"/>
                  </a:lnTo>
                  <a:lnTo>
                    <a:pt x="1249" y="876"/>
                  </a:lnTo>
                  <a:lnTo>
                    <a:pt x="1249" y="881"/>
                  </a:lnTo>
                  <a:lnTo>
                    <a:pt x="1249" y="881"/>
                  </a:lnTo>
                  <a:lnTo>
                    <a:pt x="1249" y="881"/>
                  </a:lnTo>
                  <a:lnTo>
                    <a:pt x="1244" y="881"/>
                  </a:lnTo>
                  <a:lnTo>
                    <a:pt x="1244" y="887"/>
                  </a:lnTo>
                  <a:lnTo>
                    <a:pt x="1244" y="887"/>
                  </a:lnTo>
                  <a:lnTo>
                    <a:pt x="1244" y="887"/>
                  </a:lnTo>
                  <a:lnTo>
                    <a:pt x="1244" y="892"/>
                  </a:lnTo>
                  <a:lnTo>
                    <a:pt x="1244" y="892"/>
                  </a:lnTo>
                  <a:lnTo>
                    <a:pt x="1244" y="892"/>
                  </a:lnTo>
                  <a:lnTo>
                    <a:pt x="1244" y="897"/>
                  </a:lnTo>
                  <a:lnTo>
                    <a:pt x="1244" y="897"/>
                  </a:lnTo>
                  <a:lnTo>
                    <a:pt x="1244" y="897"/>
                  </a:lnTo>
                  <a:lnTo>
                    <a:pt x="1244" y="897"/>
                  </a:lnTo>
                  <a:lnTo>
                    <a:pt x="1238" y="897"/>
                  </a:lnTo>
                  <a:lnTo>
                    <a:pt x="1238" y="897"/>
                  </a:lnTo>
                  <a:lnTo>
                    <a:pt x="1238" y="897"/>
                  </a:lnTo>
                  <a:lnTo>
                    <a:pt x="1238" y="897"/>
                  </a:lnTo>
                  <a:lnTo>
                    <a:pt x="1238" y="897"/>
                  </a:lnTo>
                  <a:lnTo>
                    <a:pt x="1238" y="902"/>
                  </a:lnTo>
                  <a:lnTo>
                    <a:pt x="1233" y="902"/>
                  </a:lnTo>
                  <a:lnTo>
                    <a:pt x="1233" y="902"/>
                  </a:lnTo>
                  <a:lnTo>
                    <a:pt x="1233" y="902"/>
                  </a:lnTo>
                  <a:lnTo>
                    <a:pt x="1233" y="902"/>
                  </a:lnTo>
                  <a:lnTo>
                    <a:pt x="1233" y="907"/>
                  </a:lnTo>
                  <a:lnTo>
                    <a:pt x="1233" y="907"/>
                  </a:lnTo>
                  <a:lnTo>
                    <a:pt x="1233" y="907"/>
                  </a:lnTo>
                  <a:lnTo>
                    <a:pt x="1228" y="907"/>
                  </a:lnTo>
                  <a:lnTo>
                    <a:pt x="1228" y="907"/>
                  </a:lnTo>
                  <a:lnTo>
                    <a:pt x="1228" y="913"/>
                  </a:lnTo>
                  <a:lnTo>
                    <a:pt x="1228" y="913"/>
                  </a:lnTo>
                  <a:lnTo>
                    <a:pt x="1228" y="913"/>
                  </a:lnTo>
                  <a:lnTo>
                    <a:pt x="1228" y="913"/>
                  </a:lnTo>
                  <a:lnTo>
                    <a:pt x="1228" y="913"/>
                  </a:lnTo>
                  <a:lnTo>
                    <a:pt x="1223" y="913"/>
                  </a:lnTo>
                  <a:lnTo>
                    <a:pt x="1223" y="913"/>
                  </a:lnTo>
                  <a:lnTo>
                    <a:pt x="1223" y="913"/>
                  </a:lnTo>
                  <a:lnTo>
                    <a:pt x="1218" y="913"/>
                  </a:lnTo>
                  <a:lnTo>
                    <a:pt x="1218" y="918"/>
                  </a:lnTo>
                  <a:lnTo>
                    <a:pt x="1218" y="918"/>
                  </a:lnTo>
                  <a:lnTo>
                    <a:pt x="1218" y="918"/>
                  </a:lnTo>
                  <a:lnTo>
                    <a:pt x="1218" y="913"/>
                  </a:lnTo>
                  <a:lnTo>
                    <a:pt x="1213" y="913"/>
                  </a:lnTo>
                  <a:lnTo>
                    <a:pt x="1213" y="913"/>
                  </a:lnTo>
                  <a:lnTo>
                    <a:pt x="1213" y="913"/>
                  </a:lnTo>
                  <a:lnTo>
                    <a:pt x="1207" y="913"/>
                  </a:lnTo>
                  <a:lnTo>
                    <a:pt x="1207" y="907"/>
                  </a:lnTo>
                  <a:lnTo>
                    <a:pt x="1207" y="907"/>
                  </a:lnTo>
                  <a:lnTo>
                    <a:pt x="1202" y="907"/>
                  </a:lnTo>
                  <a:lnTo>
                    <a:pt x="1202" y="907"/>
                  </a:lnTo>
                  <a:lnTo>
                    <a:pt x="1202" y="907"/>
                  </a:lnTo>
                  <a:lnTo>
                    <a:pt x="1202" y="902"/>
                  </a:lnTo>
                  <a:lnTo>
                    <a:pt x="1197" y="902"/>
                  </a:lnTo>
                  <a:lnTo>
                    <a:pt x="1197" y="902"/>
                  </a:lnTo>
                  <a:lnTo>
                    <a:pt x="1197" y="902"/>
                  </a:lnTo>
                  <a:lnTo>
                    <a:pt x="1197" y="902"/>
                  </a:lnTo>
                  <a:lnTo>
                    <a:pt x="1192" y="902"/>
                  </a:lnTo>
                  <a:lnTo>
                    <a:pt x="1192" y="902"/>
                  </a:lnTo>
                  <a:lnTo>
                    <a:pt x="1192" y="902"/>
                  </a:lnTo>
                  <a:lnTo>
                    <a:pt x="1192" y="902"/>
                  </a:lnTo>
                  <a:lnTo>
                    <a:pt x="1192" y="902"/>
                  </a:lnTo>
                  <a:lnTo>
                    <a:pt x="1192" y="902"/>
                  </a:lnTo>
                  <a:lnTo>
                    <a:pt x="1192" y="907"/>
                  </a:lnTo>
                  <a:lnTo>
                    <a:pt x="1187" y="907"/>
                  </a:lnTo>
                  <a:lnTo>
                    <a:pt x="1187" y="907"/>
                  </a:lnTo>
                  <a:lnTo>
                    <a:pt x="1187" y="907"/>
                  </a:lnTo>
                  <a:lnTo>
                    <a:pt x="1187" y="913"/>
                  </a:lnTo>
                  <a:lnTo>
                    <a:pt x="1187" y="913"/>
                  </a:lnTo>
                  <a:lnTo>
                    <a:pt x="1187" y="913"/>
                  </a:lnTo>
                  <a:lnTo>
                    <a:pt x="1187" y="913"/>
                  </a:lnTo>
                  <a:lnTo>
                    <a:pt x="1187" y="913"/>
                  </a:lnTo>
                  <a:lnTo>
                    <a:pt x="1187" y="913"/>
                  </a:lnTo>
                  <a:lnTo>
                    <a:pt x="1181" y="913"/>
                  </a:lnTo>
                  <a:lnTo>
                    <a:pt x="1181" y="918"/>
                  </a:lnTo>
                  <a:lnTo>
                    <a:pt x="1181" y="918"/>
                  </a:lnTo>
                  <a:lnTo>
                    <a:pt x="1181" y="918"/>
                  </a:lnTo>
                  <a:lnTo>
                    <a:pt x="1176" y="918"/>
                  </a:lnTo>
                  <a:lnTo>
                    <a:pt x="1176" y="918"/>
                  </a:lnTo>
                  <a:lnTo>
                    <a:pt x="1176" y="918"/>
                  </a:lnTo>
                  <a:lnTo>
                    <a:pt x="1176" y="918"/>
                  </a:lnTo>
                  <a:lnTo>
                    <a:pt x="1171" y="918"/>
                  </a:lnTo>
                  <a:lnTo>
                    <a:pt x="1171" y="918"/>
                  </a:lnTo>
                  <a:lnTo>
                    <a:pt x="1171" y="918"/>
                  </a:lnTo>
                  <a:lnTo>
                    <a:pt x="1171" y="918"/>
                  </a:lnTo>
                  <a:lnTo>
                    <a:pt x="1171" y="923"/>
                  </a:lnTo>
                  <a:lnTo>
                    <a:pt x="1171" y="923"/>
                  </a:lnTo>
                  <a:lnTo>
                    <a:pt x="1166" y="923"/>
                  </a:lnTo>
                  <a:lnTo>
                    <a:pt x="1166" y="923"/>
                  </a:lnTo>
                  <a:lnTo>
                    <a:pt x="1166" y="923"/>
                  </a:lnTo>
                  <a:lnTo>
                    <a:pt x="1166" y="923"/>
                  </a:lnTo>
                  <a:lnTo>
                    <a:pt x="1161" y="923"/>
                  </a:lnTo>
                  <a:lnTo>
                    <a:pt x="1161" y="923"/>
                  </a:lnTo>
                  <a:lnTo>
                    <a:pt x="1161" y="928"/>
                  </a:lnTo>
                  <a:lnTo>
                    <a:pt x="1156" y="928"/>
                  </a:lnTo>
                  <a:lnTo>
                    <a:pt x="1156" y="928"/>
                  </a:lnTo>
                  <a:lnTo>
                    <a:pt x="1156" y="928"/>
                  </a:lnTo>
                  <a:lnTo>
                    <a:pt x="1156" y="928"/>
                  </a:lnTo>
                  <a:lnTo>
                    <a:pt x="1150" y="928"/>
                  </a:lnTo>
                  <a:lnTo>
                    <a:pt x="1150" y="928"/>
                  </a:lnTo>
                  <a:lnTo>
                    <a:pt x="1150" y="928"/>
                  </a:lnTo>
                  <a:lnTo>
                    <a:pt x="1145" y="928"/>
                  </a:lnTo>
                  <a:lnTo>
                    <a:pt x="1145" y="928"/>
                  </a:lnTo>
                  <a:lnTo>
                    <a:pt x="1145" y="928"/>
                  </a:lnTo>
                  <a:lnTo>
                    <a:pt x="1145" y="928"/>
                  </a:lnTo>
                  <a:lnTo>
                    <a:pt x="1140" y="928"/>
                  </a:lnTo>
                  <a:lnTo>
                    <a:pt x="1140" y="928"/>
                  </a:lnTo>
                  <a:lnTo>
                    <a:pt x="1140" y="928"/>
                  </a:lnTo>
                  <a:lnTo>
                    <a:pt x="1135" y="928"/>
                  </a:lnTo>
                  <a:lnTo>
                    <a:pt x="1135" y="928"/>
                  </a:lnTo>
                  <a:lnTo>
                    <a:pt x="1135" y="928"/>
                  </a:lnTo>
                  <a:lnTo>
                    <a:pt x="1135" y="928"/>
                  </a:lnTo>
                  <a:lnTo>
                    <a:pt x="1135" y="928"/>
                  </a:lnTo>
                  <a:lnTo>
                    <a:pt x="1130" y="928"/>
                  </a:lnTo>
                  <a:lnTo>
                    <a:pt x="1130" y="928"/>
                  </a:lnTo>
                  <a:lnTo>
                    <a:pt x="1124" y="928"/>
                  </a:lnTo>
                  <a:lnTo>
                    <a:pt x="1124" y="933"/>
                  </a:lnTo>
                  <a:lnTo>
                    <a:pt x="1124" y="933"/>
                  </a:lnTo>
                  <a:lnTo>
                    <a:pt x="1124" y="933"/>
                  </a:lnTo>
                  <a:lnTo>
                    <a:pt x="1119" y="933"/>
                  </a:lnTo>
                  <a:lnTo>
                    <a:pt x="1119" y="933"/>
                  </a:lnTo>
                  <a:lnTo>
                    <a:pt x="1119" y="933"/>
                  </a:lnTo>
                  <a:lnTo>
                    <a:pt x="1119" y="933"/>
                  </a:lnTo>
                  <a:lnTo>
                    <a:pt x="1119" y="938"/>
                  </a:lnTo>
                  <a:lnTo>
                    <a:pt x="1119" y="938"/>
                  </a:lnTo>
                  <a:lnTo>
                    <a:pt x="1119" y="938"/>
                  </a:lnTo>
                  <a:lnTo>
                    <a:pt x="1119" y="944"/>
                  </a:lnTo>
                  <a:lnTo>
                    <a:pt x="1114" y="944"/>
                  </a:lnTo>
                  <a:lnTo>
                    <a:pt x="1114" y="944"/>
                  </a:lnTo>
                  <a:lnTo>
                    <a:pt x="1114" y="944"/>
                  </a:lnTo>
                  <a:lnTo>
                    <a:pt x="1114" y="944"/>
                  </a:lnTo>
                  <a:lnTo>
                    <a:pt x="1114" y="944"/>
                  </a:lnTo>
                  <a:lnTo>
                    <a:pt x="1114" y="949"/>
                  </a:lnTo>
                  <a:lnTo>
                    <a:pt x="1114" y="949"/>
                  </a:lnTo>
                  <a:lnTo>
                    <a:pt x="1114" y="949"/>
                  </a:lnTo>
                  <a:lnTo>
                    <a:pt x="1114" y="954"/>
                  </a:lnTo>
                  <a:lnTo>
                    <a:pt x="1114" y="954"/>
                  </a:lnTo>
                  <a:lnTo>
                    <a:pt x="1114" y="954"/>
                  </a:lnTo>
                  <a:lnTo>
                    <a:pt x="1114" y="959"/>
                  </a:lnTo>
                  <a:lnTo>
                    <a:pt x="1114" y="959"/>
                  </a:lnTo>
                  <a:lnTo>
                    <a:pt x="1114" y="959"/>
                  </a:lnTo>
                  <a:lnTo>
                    <a:pt x="1114" y="959"/>
                  </a:lnTo>
                  <a:lnTo>
                    <a:pt x="1109" y="959"/>
                  </a:lnTo>
                  <a:lnTo>
                    <a:pt x="1109" y="959"/>
                  </a:lnTo>
                  <a:lnTo>
                    <a:pt x="1109" y="959"/>
                  </a:lnTo>
                  <a:lnTo>
                    <a:pt x="1109" y="959"/>
                  </a:lnTo>
                  <a:lnTo>
                    <a:pt x="1104" y="959"/>
                  </a:lnTo>
                  <a:lnTo>
                    <a:pt x="1104" y="959"/>
                  </a:lnTo>
                  <a:lnTo>
                    <a:pt x="1104" y="964"/>
                  </a:lnTo>
                  <a:lnTo>
                    <a:pt x="1104" y="964"/>
                  </a:lnTo>
                  <a:lnTo>
                    <a:pt x="1104" y="964"/>
                  </a:lnTo>
                  <a:lnTo>
                    <a:pt x="1099" y="964"/>
                  </a:lnTo>
                  <a:lnTo>
                    <a:pt x="1099" y="964"/>
                  </a:lnTo>
                  <a:lnTo>
                    <a:pt x="1099" y="964"/>
                  </a:lnTo>
                  <a:lnTo>
                    <a:pt x="1099" y="970"/>
                  </a:lnTo>
                  <a:lnTo>
                    <a:pt x="1099" y="970"/>
                  </a:lnTo>
                  <a:lnTo>
                    <a:pt x="1099" y="975"/>
                  </a:lnTo>
                  <a:lnTo>
                    <a:pt x="1099" y="975"/>
                  </a:lnTo>
                  <a:lnTo>
                    <a:pt x="1099" y="975"/>
                  </a:lnTo>
                  <a:lnTo>
                    <a:pt x="1093" y="975"/>
                  </a:lnTo>
                  <a:lnTo>
                    <a:pt x="1093" y="975"/>
                  </a:lnTo>
                  <a:lnTo>
                    <a:pt x="1093" y="975"/>
                  </a:lnTo>
                  <a:lnTo>
                    <a:pt x="1093" y="980"/>
                  </a:lnTo>
                  <a:lnTo>
                    <a:pt x="1088" y="980"/>
                  </a:lnTo>
                  <a:lnTo>
                    <a:pt x="1088" y="980"/>
                  </a:lnTo>
                  <a:lnTo>
                    <a:pt x="1088" y="980"/>
                  </a:lnTo>
                  <a:lnTo>
                    <a:pt x="1088" y="980"/>
                  </a:lnTo>
                  <a:lnTo>
                    <a:pt x="1088" y="980"/>
                  </a:lnTo>
                  <a:lnTo>
                    <a:pt x="1083" y="980"/>
                  </a:lnTo>
                  <a:lnTo>
                    <a:pt x="1083" y="985"/>
                  </a:lnTo>
                  <a:lnTo>
                    <a:pt x="1083" y="985"/>
                  </a:lnTo>
                  <a:lnTo>
                    <a:pt x="1083" y="985"/>
                  </a:lnTo>
                  <a:lnTo>
                    <a:pt x="1078" y="985"/>
                  </a:lnTo>
                  <a:lnTo>
                    <a:pt x="1078" y="985"/>
                  </a:lnTo>
                  <a:lnTo>
                    <a:pt x="1078" y="990"/>
                  </a:lnTo>
                  <a:lnTo>
                    <a:pt x="1073" y="990"/>
                  </a:lnTo>
                  <a:lnTo>
                    <a:pt x="1073" y="990"/>
                  </a:lnTo>
                  <a:lnTo>
                    <a:pt x="1073" y="990"/>
                  </a:lnTo>
                  <a:lnTo>
                    <a:pt x="1067" y="990"/>
                  </a:lnTo>
                  <a:lnTo>
                    <a:pt x="1067" y="996"/>
                  </a:lnTo>
                  <a:lnTo>
                    <a:pt x="1067" y="996"/>
                  </a:lnTo>
                  <a:lnTo>
                    <a:pt x="1067" y="996"/>
                  </a:lnTo>
                  <a:lnTo>
                    <a:pt x="1067" y="996"/>
                  </a:lnTo>
                  <a:lnTo>
                    <a:pt x="1062" y="996"/>
                  </a:lnTo>
                  <a:lnTo>
                    <a:pt x="1062" y="996"/>
                  </a:lnTo>
                  <a:lnTo>
                    <a:pt x="1062" y="996"/>
                  </a:lnTo>
                  <a:lnTo>
                    <a:pt x="1062" y="996"/>
                  </a:lnTo>
                  <a:lnTo>
                    <a:pt x="1062" y="996"/>
                  </a:lnTo>
                  <a:lnTo>
                    <a:pt x="1062" y="996"/>
                  </a:lnTo>
                  <a:lnTo>
                    <a:pt x="1062" y="996"/>
                  </a:lnTo>
                  <a:lnTo>
                    <a:pt x="1062" y="990"/>
                  </a:lnTo>
                  <a:lnTo>
                    <a:pt x="1062" y="990"/>
                  </a:lnTo>
                  <a:lnTo>
                    <a:pt x="1062" y="990"/>
                  </a:lnTo>
                  <a:lnTo>
                    <a:pt x="1062" y="985"/>
                  </a:lnTo>
                  <a:lnTo>
                    <a:pt x="1062" y="985"/>
                  </a:lnTo>
                  <a:lnTo>
                    <a:pt x="1057" y="985"/>
                  </a:lnTo>
                  <a:lnTo>
                    <a:pt x="1057" y="980"/>
                  </a:lnTo>
                  <a:lnTo>
                    <a:pt x="1057" y="980"/>
                  </a:lnTo>
                  <a:lnTo>
                    <a:pt x="1057" y="980"/>
                  </a:lnTo>
                  <a:lnTo>
                    <a:pt x="1052" y="980"/>
                  </a:lnTo>
                  <a:lnTo>
                    <a:pt x="1052" y="980"/>
                  </a:lnTo>
                  <a:lnTo>
                    <a:pt x="1052" y="975"/>
                  </a:lnTo>
                  <a:lnTo>
                    <a:pt x="1052" y="975"/>
                  </a:lnTo>
                  <a:lnTo>
                    <a:pt x="1052" y="975"/>
                  </a:lnTo>
                  <a:lnTo>
                    <a:pt x="1052" y="975"/>
                  </a:lnTo>
                  <a:lnTo>
                    <a:pt x="1047" y="975"/>
                  </a:lnTo>
                  <a:lnTo>
                    <a:pt x="1047" y="975"/>
                  </a:lnTo>
                  <a:lnTo>
                    <a:pt x="1047" y="970"/>
                  </a:lnTo>
                  <a:lnTo>
                    <a:pt x="1047" y="970"/>
                  </a:lnTo>
                  <a:lnTo>
                    <a:pt x="1047" y="970"/>
                  </a:lnTo>
                  <a:lnTo>
                    <a:pt x="1047" y="970"/>
                  </a:lnTo>
                  <a:lnTo>
                    <a:pt x="1047" y="970"/>
                  </a:lnTo>
                  <a:lnTo>
                    <a:pt x="1047" y="964"/>
                  </a:lnTo>
                  <a:lnTo>
                    <a:pt x="1047" y="964"/>
                  </a:lnTo>
                  <a:lnTo>
                    <a:pt x="1047" y="964"/>
                  </a:lnTo>
                  <a:lnTo>
                    <a:pt x="1047" y="964"/>
                  </a:lnTo>
                  <a:lnTo>
                    <a:pt x="1047" y="964"/>
                  </a:lnTo>
                  <a:lnTo>
                    <a:pt x="1047" y="964"/>
                  </a:lnTo>
                  <a:lnTo>
                    <a:pt x="1047" y="964"/>
                  </a:lnTo>
                  <a:lnTo>
                    <a:pt x="1047" y="959"/>
                  </a:lnTo>
                  <a:lnTo>
                    <a:pt x="1047" y="959"/>
                  </a:lnTo>
                  <a:lnTo>
                    <a:pt x="1047" y="959"/>
                  </a:lnTo>
                  <a:lnTo>
                    <a:pt x="1047" y="959"/>
                  </a:lnTo>
                  <a:lnTo>
                    <a:pt x="1047" y="954"/>
                  </a:lnTo>
                  <a:lnTo>
                    <a:pt x="1042" y="954"/>
                  </a:lnTo>
                  <a:lnTo>
                    <a:pt x="1042" y="954"/>
                  </a:lnTo>
                  <a:lnTo>
                    <a:pt x="1042" y="954"/>
                  </a:lnTo>
                  <a:lnTo>
                    <a:pt x="1042" y="949"/>
                  </a:lnTo>
                  <a:lnTo>
                    <a:pt x="1042" y="949"/>
                  </a:lnTo>
                  <a:lnTo>
                    <a:pt x="1042" y="949"/>
                  </a:lnTo>
                  <a:lnTo>
                    <a:pt x="1042" y="949"/>
                  </a:lnTo>
                  <a:lnTo>
                    <a:pt x="1036" y="949"/>
                  </a:lnTo>
                  <a:lnTo>
                    <a:pt x="1036" y="944"/>
                  </a:lnTo>
                  <a:lnTo>
                    <a:pt x="1036" y="944"/>
                  </a:lnTo>
                  <a:lnTo>
                    <a:pt x="1036" y="944"/>
                  </a:lnTo>
                  <a:lnTo>
                    <a:pt x="1036" y="944"/>
                  </a:lnTo>
                  <a:lnTo>
                    <a:pt x="1036" y="944"/>
                  </a:lnTo>
                  <a:lnTo>
                    <a:pt x="1036" y="949"/>
                  </a:lnTo>
                  <a:lnTo>
                    <a:pt x="1031" y="949"/>
                  </a:lnTo>
                  <a:lnTo>
                    <a:pt x="1031" y="949"/>
                  </a:lnTo>
                  <a:lnTo>
                    <a:pt x="1026" y="949"/>
                  </a:lnTo>
                  <a:lnTo>
                    <a:pt x="1026" y="949"/>
                  </a:lnTo>
                  <a:lnTo>
                    <a:pt x="1026" y="949"/>
                  </a:lnTo>
                  <a:lnTo>
                    <a:pt x="1021" y="949"/>
                  </a:lnTo>
                  <a:lnTo>
                    <a:pt x="1021" y="949"/>
                  </a:lnTo>
                  <a:lnTo>
                    <a:pt x="1021" y="949"/>
                  </a:lnTo>
                  <a:lnTo>
                    <a:pt x="1016" y="949"/>
                  </a:lnTo>
                  <a:lnTo>
                    <a:pt x="1016" y="949"/>
                  </a:lnTo>
                  <a:lnTo>
                    <a:pt x="1016" y="954"/>
                  </a:lnTo>
                  <a:lnTo>
                    <a:pt x="1010" y="954"/>
                  </a:lnTo>
                  <a:lnTo>
                    <a:pt x="1010" y="954"/>
                  </a:lnTo>
                  <a:lnTo>
                    <a:pt x="1005" y="954"/>
                  </a:lnTo>
                  <a:lnTo>
                    <a:pt x="1005" y="954"/>
                  </a:lnTo>
                  <a:lnTo>
                    <a:pt x="1005" y="954"/>
                  </a:lnTo>
                  <a:lnTo>
                    <a:pt x="1005" y="959"/>
                  </a:lnTo>
                  <a:lnTo>
                    <a:pt x="1005" y="959"/>
                  </a:lnTo>
                  <a:lnTo>
                    <a:pt x="1000" y="964"/>
                  </a:lnTo>
                  <a:lnTo>
                    <a:pt x="1000" y="964"/>
                  </a:lnTo>
                  <a:lnTo>
                    <a:pt x="1000" y="964"/>
                  </a:lnTo>
                  <a:lnTo>
                    <a:pt x="1000" y="964"/>
                  </a:lnTo>
                  <a:lnTo>
                    <a:pt x="995" y="964"/>
                  </a:lnTo>
                  <a:lnTo>
                    <a:pt x="995" y="964"/>
                  </a:lnTo>
                  <a:lnTo>
                    <a:pt x="995" y="964"/>
                  </a:lnTo>
                  <a:lnTo>
                    <a:pt x="995" y="964"/>
                  </a:lnTo>
                  <a:lnTo>
                    <a:pt x="995" y="964"/>
                  </a:lnTo>
                  <a:lnTo>
                    <a:pt x="995" y="970"/>
                  </a:lnTo>
                  <a:lnTo>
                    <a:pt x="995" y="970"/>
                  </a:lnTo>
                  <a:lnTo>
                    <a:pt x="995" y="970"/>
                  </a:lnTo>
                  <a:lnTo>
                    <a:pt x="995" y="975"/>
                  </a:lnTo>
                  <a:lnTo>
                    <a:pt x="995" y="975"/>
                  </a:lnTo>
                  <a:lnTo>
                    <a:pt x="995" y="975"/>
                  </a:lnTo>
                  <a:lnTo>
                    <a:pt x="995" y="980"/>
                  </a:lnTo>
                  <a:lnTo>
                    <a:pt x="995" y="980"/>
                  </a:lnTo>
                  <a:lnTo>
                    <a:pt x="995" y="980"/>
                  </a:lnTo>
                  <a:lnTo>
                    <a:pt x="995" y="980"/>
                  </a:lnTo>
                  <a:lnTo>
                    <a:pt x="995" y="985"/>
                  </a:lnTo>
                  <a:lnTo>
                    <a:pt x="995" y="985"/>
                  </a:lnTo>
                  <a:lnTo>
                    <a:pt x="995" y="985"/>
                  </a:lnTo>
                  <a:lnTo>
                    <a:pt x="995" y="985"/>
                  </a:lnTo>
                  <a:lnTo>
                    <a:pt x="995" y="990"/>
                  </a:lnTo>
                  <a:lnTo>
                    <a:pt x="995" y="990"/>
                  </a:lnTo>
                  <a:lnTo>
                    <a:pt x="990" y="990"/>
                  </a:lnTo>
                  <a:lnTo>
                    <a:pt x="990" y="996"/>
                  </a:lnTo>
                  <a:lnTo>
                    <a:pt x="990" y="996"/>
                  </a:lnTo>
                  <a:lnTo>
                    <a:pt x="990" y="996"/>
                  </a:lnTo>
                  <a:lnTo>
                    <a:pt x="990" y="996"/>
                  </a:lnTo>
                  <a:lnTo>
                    <a:pt x="990" y="996"/>
                  </a:lnTo>
                  <a:lnTo>
                    <a:pt x="990" y="1001"/>
                  </a:lnTo>
                  <a:lnTo>
                    <a:pt x="990" y="1001"/>
                  </a:lnTo>
                  <a:lnTo>
                    <a:pt x="990" y="1001"/>
                  </a:lnTo>
                  <a:lnTo>
                    <a:pt x="990" y="1001"/>
                  </a:lnTo>
                  <a:lnTo>
                    <a:pt x="985" y="1001"/>
                  </a:lnTo>
                  <a:lnTo>
                    <a:pt x="985" y="1001"/>
                  </a:lnTo>
                  <a:lnTo>
                    <a:pt x="985" y="1001"/>
                  </a:lnTo>
                  <a:lnTo>
                    <a:pt x="985" y="1006"/>
                  </a:lnTo>
                  <a:lnTo>
                    <a:pt x="979" y="1006"/>
                  </a:lnTo>
                  <a:lnTo>
                    <a:pt x="979" y="1006"/>
                  </a:lnTo>
                  <a:lnTo>
                    <a:pt x="979" y="1006"/>
                  </a:lnTo>
                  <a:lnTo>
                    <a:pt x="974" y="1006"/>
                  </a:lnTo>
                  <a:lnTo>
                    <a:pt x="974" y="1011"/>
                  </a:lnTo>
                  <a:lnTo>
                    <a:pt x="974" y="1011"/>
                  </a:lnTo>
                  <a:lnTo>
                    <a:pt x="969" y="1011"/>
                  </a:lnTo>
                  <a:lnTo>
                    <a:pt x="969" y="1011"/>
                  </a:lnTo>
                  <a:lnTo>
                    <a:pt x="969" y="1011"/>
                  </a:lnTo>
                  <a:lnTo>
                    <a:pt x="969" y="1016"/>
                  </a:lnTo>
                  <a:lnTo>
                    <a:pt x="969" y="1016"/>
                  </a:lnTo>
                  <a:lnTo>
                    <a:pt x="969" y="1016"/>
                  </a:lnTo>
                  <a:lnTo>
                    <a:pt x="969" y="1016"/>
                  </a:lnTo>
                  <a:lnTo>
                    <a:pt x="969" y="1021"/>
                  </a:lnTo>
                  <a:lnTo>
                    <a:pt x="969" y="1021"/>
                  </a:lnTo>
                  <a:lnTo>
                    <a:pt x="969" y="1021"/>
                  </a:lnTo>
                  <a:lnTo>
                    <a:pt x="969" y="1021"/>
                  </a:lnTo>
                  <a:lnTo>
                    <a:pt x="969" y="1027"/>
                  </a:lnTo>
                  <a:lnTo>
                    <a:pt x="969" y="1027"/>
                  </a:lnTo>
                  <a:lnTo>
                    <a:pt x="969" y="1027"/>
                  </a:lnTo>
                  <a:lnTo>
                    <a:pt x="969" y="1027"/>
                  </a:lnTo>
                  <a:lnTo>
                    <a:pt x="969" y="1032"/>
                  </a:lnTo>
                  <a:lnTo>
                    <a:pt x="969" y="1032"/>
                  </a:lnTo>
                  <a:lnTo>
                    <a:pt x="969" y="1032"/>
                  </a:lnTo>
                  <a:lnTo>
                    <a:pt x="969" y="1037"/>
                  </a:lnTo>
                  <a:lnTo>
                    <a:pt x="969" y="1037"/>
                  </a:lnTo>
                  <a:lnTo>
                    <a:pt x="969" y="1037"/>
                  </a:lnTo>
                  <a:lnTo>
                    <a:pt x="969" y="1042"/>
                  </a:lnTo>
                  <a:lnTo>
                    <a:pt x="974" y="1042"/>
                  </a:lnTo>
                  <a:lnTo>
                    <a:pt x="974" y="1042"/>
                  </a:lnTo>
                  <a:lnTo>
                    <a:pt x="974" y="1042"/>
                  </a:lnTo>
                  <a:lnTo>
                    <a:pt x="974" y="1042"/>
                  </a:lnTo>
                  <a:lnTo>
                    <a:pt x="974" y="1047"/>
                  </a:lnTo>
                  <a:lnTo>
                    <a:pt x="974" y="1047"/>
                  </a:lnTo>
                  <a:lnTo>
                    <a:pt x="974" y="1047"/>
                  </a:lnTo>
                  <a:lnTo>
                    <a:pt x="979" y="1047"/>
                  </a:lnTo>
                  <a:lnTo>
                    <a:pt x="979" y="1053"/>
                  </a:lnTo>
                  <a:lnTo>
                    <a:pt x="979" y="1053"/>
                  </a:lnTo>
                  <a:lnTo>
                    <a:pt x="979" y="1053"/>
                  </a:lnTo>
                  <a:lnTo>
                    <a:pt x="979" y="1053"/>
                  </a:lnTo>
                  <a:lnTo>
                    <a:pt x="979" y="1053"/>
                  </a:lnTo>
                  <a:lnTo>
                    <a:pt x="979" y="1058"/>
                  </a:lnTo>
                  <a:lnTo>
                    <a:pt x="985" y="1058"/>
                  </a:lnTo>
                  <a:lnTo>
                    <a:pt x="985" y="1058"/>
                  </a:lnTo>
                  <a:lnTo>
                    <a:pt x="985" y="1058"/>
                  </a:lnTo>
                  <a:lnTo>
                    <a:pt x="985" y="1063"/>
                  </a:lnTo>
                  <a:lnTo>
                    <a:pt x="985" y="1063"/>
                  </a:lnTo>
                  <a:lnTo>
                    <a:pt x="985" y="1063"/>
                  </a:lnTo>
                  <a:lnTo>
                    <a:pt x="990" y="1063"/>
                  </a:lnTo>
                  <a:lnTo>
                    <a:pt x="990" y="1068"/>
                  </a:lnTo>
                  <a:lnTo>
                    <a:pt x="990" y="1068"/>
                  </a:lnTo>
                  <a:lnTo>
                    <a:pt x="990" y="1068"/>
                  </a:lnTo>
                  <a:lnTo>
                    <a:pt x="995" y="1073"/>
                  </a:lnTo>
                  <a:lnTo>
                    <a:pt x="995" y="1073"/>
                  </a:lnTo>
                  <a:lnTo>
                    <a:pt x="995" y="1073"/>
                  </a:lnTo>
                  <a:lnTo>
                    <a:pt x="995" y="1073"/>
                  </a:lnTo>
                  <a:lnTo>
                    <a:pt x="995" y="1078"/>
                  </a:lnTo>
                  <a:lnTo>
                    <a:pt x="995" y="1078"/>
                  </a:lnTo>
                  <a:lnTo>
                    <a:pt x="995" y="1078"/>
                  </a:lnTo>
                  <a:lnTo>
                    <a:pt x="995" y="1078"/>
                  </a:lnTo>
                  <a:lnTo>
                    <a:pt x="990" y="1078"/>
                  </a:lnTo>
                  <a:lnTo>
                    <a:pt x="990" y="1078"/>
                  </a:lnTo>
                  <a:lnTo>
                    <a:pt x="990" y="1078"/>
                  </a:lnTo>
                  <a:lnTo>
                    <a:pt x="990" y="1078"/>
                  </a:lnTo>
                  <a:lnTo>
                    <a:pt x="985" y="1078"/>
                  </a:lnTo>
                  <a:lnTo>
                    <a:pt x="985" y="1078"/>
                  </a:lnTo>
                  <a:lnTo>
                    <a:pt x="985" y="1084"/>
                  </a:lnTo>
                  <a:lnTo>
                    <a:pt x="985" y="1084"/>
                  </a:lnTo>
                  <a:lnTo>
                    <a:pt x="979" y="1084"/>
                  </a:lnTo>
                  <a:lnTo>
                    <a:pt x="979" y="1084"/>
                  </a:lnTo>
                  <a:lnTo>
                    <a:pt x="974" y="1084"/>
                  </a:lnTo>
                  <a:lnTo>
                    <a:pt x="974" y="1078"/>
                  </a:lnTo>
                  <a:lnTo>
                    <a:pt x="974" y="1078"/>
                  </a:lnTo>
                  <a:lnTo>
                    <a:pt x="974" y="1084"/>
                  </a:lnTo>
                  <a:lnTo>
                    <a:pt x="974" y="1084"/>
                  </a:lnTo>
                  <a:lnTo>
                    <a:pt x="974" y="1078"/>
                  </a:lnTo>
                  <a:lnTo>
                    <a:pt x="974" y="1078"/>
                  </a:lnTo>
                  <a:lnTo>
                    <a:pt x="974" y="1078"/>
                  </a:lnTo>
                  <a:lnTo>
                    <a:pt x="969" y="1078"/>
                  </a:lnTo>
                  <a:lnTo>
                    <a:pt x="969" y="1078"/>
                  </a:lnTo>
                  <a:lnTo>
                    <a:pt x="969" y="1078"/>
                  </a:lnTo>
                  <a:lnTo>
                    <a:pt x="969" y="1073"/>
                  </a:lnTo>
                  <a:lnTo>
                    <a:pt x="969" y="1073"/>
                  </a:lnTo>
                  <a:lnTo>
                    <a:pt x="969" y="1073"/>
                  </a:lnTo>
                  <a:lnTo>
                    <a:pt x="964" y="1073"/>
                  </a:lnTo>
                  <a:lnTo>
                    <a:pt x="964" y="1073"/>
                  </a:lnTo>
                  <a:lnTo>
                    <a:pt x="964" y="1078"/>
                  </a:lnTo>
                  <a:lnTo>
                    <a:pt x="964" y="1078"/>
                  </a:lnTo>
                  <a:lnTo>
                    <a:pt x="964" y="1078"/>
                  </a:lnTo>
                  <a:lnTo>
                    <a:pt x="964" y="1078"/>
                  </a:lnTo>
                  <a:lnTo>
                    <a:pt x="964" y="1078"/>
                  </a:lnTo>
                  <a:lnTo>
                    <a:pt x="964" y="1078"/>
                  </a:lnTo>
                  <a:lnTo>
                    <a:pt x="959" y="1078"/>
                  </a:lnTo>
                  <a:lnTo>
                    <a:pt x="959" y="1078"/>
                  </a:lnTo>
                  <a:lnTo>
                    <a:pt x="959" y="1078"/>
                  </a:lnTo>
                  <a:lnTo>
                    <a:pt x="959" y="1078"/>
                  </a:lnTo>
                  <a:lnTo>
                    <a:pt x="953" y="1078"/>
                  </a:lnTo>
                  <a:lnTo>
                    <a:pt x="953" y="1078"/>
                  </a:lnTo>
                  <a:lnTo>
                    <a:pt x="953" y="1078"/>
                  </a:lnTo>
                  <a:lnTo>
                    <a:pt x="953" y="1078"/>
                  </a:lnTo>
                  <a:lnTo>
                    <a:pt x="953" y="1078"/>
                  </a:lnTo>
                  <a:lnTo>
                    <a:pt x="948" y="1078"/>
                  </a:lnTo>
                  <a:lnTo>
                    <a:pt x="948" y="1078"/>
                  </a:lnTo>
                  <a:lnTo>
                    <a:pt x="948" y="1078"/>
                  </a:lnTo>
                  <a:lnTo>
                    <a:pt x="948" y="1078"/>
                  </a:lnTo>
                  <a:lnTo>
                    <a:pt x="948" y="1084"/>
                  </a:lnTo>
                  <a:lnTo>
                    <a:pt x="948" y="1084"/>
                  </a:lnTo>
                  <a:lnTo>
                    <a:pt x="948" y="1078"/>
                  </a:lnTo>
                  <a:lnTo>
                    <a:pt x="948" y="1078"/>
                  </a:lnTo>
                  <a:lnTo>
                    <a:pt x="948" y="1078"/>
                  </a:lnTo>
                  <a:lnTo>
                    <a:pt x="943" y="1078"/>
                  </a:lnTo>
                  <a:lnTo>
                    <a:pt x="943" y="1078"/>
                  </a:lnTo>
                  <a:lnTo>
                    <a:pt x="948" y="1078"/>
                  </a:lnTo>
                  <a:lnTo>
                    <a:pt x="948" y="1073"/>
                  </a:lnTo>
                  <a:lnTo>
                    <a:pt x="948" y="1073"/>
                  </a:lnTo>
                  <a:lnTo>
                    <a:pt x="948" y="1073"/>
                  </a:lnTo>
                  <a:lnTo>
                    <a:pt x="948" y="1073"/>
                  </a:lnTo>
                  <a:lnTo>
                    <a:pt x="943" y="1073"/>
                  </a:lnTo>
                  <a:lnTo>
                    <a:pt x="943" y="1073"/>
                  </a:lnTo>
                  <a:lnTo>
                    <a:pt x="943" y="1073"/>
                  </a:lnTo>
                  <a:lnTo>
                    <a:pt x="943" y="1073"/>
                  </a:lnTo>
                  <a:lnTo>
                    <a:pt x="938" y="1073"/>
                  </a:lnTo>
                  <a:lnTo>
                    <a:pt x="938" y="1073"/>
                  </a:lnTo>
                  <a:lnTo>
                    <a:pt x="938" y="1073"/>
                  </a:lnTo>
                  <a:lnTo>
                    <a:pt x="938" y="1073"/>
                  </a:lnTo>
                  <a:lnTo>
                    <a:pt x="938" y="1068"/>
                  </a:lnTo>
                  <a:lnTo>
                    <a:pt x="943" y="1068"/>
                  </a:lnTo>
                  <a:lnTo>
                    <a:pt x="943" y="1068"/>
                  </a:lnTo>
                  <a:lnTo>
                    <a:pt x="943" y="1068"/>
                  </a:lnTo>
                  <a:lnTo>
                    <a:pt x="938" y="1063"/>
                  </a:lnTo>
                  <a:lnTo>
                    <a:pt x="938" y="1068"/>
                  </a:lnTo>
                  <a:lnTo>
                    <a:pt x="938" y="1068"/>
                  </a:lnTo>
                  <a:lnTo>
                    <a:pt x="938" y="1063"/>
                  </a:lnTo>
                  <a:lnTo>
                    <a:pt x="938" y="1063"/>
                  </a:lnTo>
                  <a:lnTo>
                    <a:pt x="938" y="1063"/>
                  </a:lnTo>
                  <a:lnTo>
                    <a:pt x="938" y="1063"/>
                  </a:lnTo>
                  <a:lnTo>
                    <a:pt x="933" y="1063"/>
                  </a:lnTo>
                  <a:lnTo>
                    <a:pt x="933" y="1063"/>
                  </a:lnTo>
                  <a:lnTo>
                    <a:pt x="933" y="1063"/>
                  </a:lnTo>
                  <a:lnTo>
                    <a:pt x="933" y="1063"/>
                  </a:lnTo>
                  <a:lnTo>
                    <a:pt x="933" y="1063"/>
                  </a:lnTo>
                  <a:lnTo>
                    <a:pt x="928" y="1058"/>
                  </a:lnTo>
                  <a:lnTo>
                    <a:pt x="928" y="1058"/>
                  </a:lnTo>
                  <a:lnTo>
                    <a:pt x="933" y="1058"/>
                  </a:lnTo>
                  <a:lnTo>
                    <a:pt x="933" y="1058"/>
                  </a:lnTo>
                  <a:lnTo>
                    <a:pt x="933" y="1058"/>
                  </a:lnTo>
                  <a:lnTo>
                    <a:pt x="933" y="1058"/>
                  </a:lnTo>
                  <a:lnTo>
                    <a:pt x="938" y="1058"/>
                  </a:lnTo>
                  <a:lnTo>
                    <a:pt x="938" y="1053"/>
                  </a:lnTo>
                  <a:lnTo>
                    <a:pt x="938" y="1053"/>
                  </a:lnTo>
                  <a:lnTo>
                    <a:pt x="933" y="1053"/>
                  </a:lnTo>
                  <a:lnTo>
                    <a:pt x="933" y="1053"/>
                  </a:lnTo>
                  <a:lnTo>
                    <a:pt x="933" y="1053"/>
                  </a:lnTo>
                  <a:lnTo>
                    <a:pt x="933" y="1053"/>
                  </a:lnTo>
                  <a:lnTo>
                    <a:pt x="933" y="1053"/>
                  </a:lnTo>
                  <a:lnTo>
                    <a:pt x="933" y="1053"/>
                  </a:lnTo>
                  <a:lnTo>
                    <a:pt x="933" y="1047"/>
                  </a:lnTo>
                  <a:lnTo>
                    <a:pt x="933" y="1047"/>
                  </a:lnTo>
                  <a:lnTo>
                    <a:pt x="928" y="1047"/>
                  </a:lnTo>
                  <a:lnTo>
                    <a:pt x="928" y="1047"/>
                  </a:lnTo>
                  <a:lnTo>
                    <a:pt x="928" y="1047"/>
                  </a:lnTo>
                  <a:lnTo>
                    <a:pt x="922" y="1047"/>
                  </a:lnTo>
                  <a:lnTo>
                    <a:pt x="922" y="1047"/>
                  </a:lnTo>
                  <a:lnTo>
                    <a:pt x="922" y="1047"/>
                  </a:lnTo>
                  <a:lnTo>
                    <a:pt x="917" y="1047"/>
                  </a:lnTo>
                  <a:lnTo>
                    <a:pt x="917" y="1042"/>
                  </a:lnTo>
                  <a:lnTo>
                    <a:pt x="917" y="1042"/>
                  </a:lnTo>
                  <a:lnTo>
                    <a:pt x="917" y="1042"/>
                  </a:lnTo>
                  <a:lnTo>
                    <a:pt x="917" y="1042"/>
                  </a:lnTo>
                  <a:lnTo>
                    <a:pt x="917" y="1042"/>
                  </a:lnTo>
                  <a:lnTo>
                    <a:pt x="912" y="1042"/>
                  </a:lnTo>
                  <a:lnTo>
                    <a:pt x="912" y="1042"/>
                  </a:lnTo>
                  <a:lnTo>
                    <a:pt x="912" y="1042"/>
                  </a:lnTo>
                  <a:lnTo>
                    <a:pt x="907" y="1042"/>
                  </a:lnTo>
                  <a:lnTo>
                    <a:pt x="907" y="1042"/>
                  </a:lnTo>
                  <a:lnTo>
                    <a:pt x="907" y="1037"/>
                  </a:lnTo>
                  <a:lnTo>
                    <a:pt x="907" y="1037"/>
                  </a:lnTo>
                  <a:lnTo>
                    <a:pt x="912" y="1037"/>
                  </a:lnTo>
                  <a:lnTo>
                    <a:pt x="912" y="1037"/>
                  </a:lnTo>
                  <a:lnTo>
                    <a:pt x="907" y="1037"/>
                  </a:lnTo>
                  <a:lnTo>
                    <a:pt x="907" y="1037"/>
                  </a:lnTo>
                  <a:lnTo>
                    <a:pt x="907" y="1032"/>
                  </a:lnTo>
                  <a:lnTo>
                    <a:pt x="902" y="1032"/>
                  </a:lnTo>
                  <a:lnTo>
                    <a:pt x="902" y="1032"/>
                  </a:lnTo>
                  <a:lnTo>
                    <a:pt x="902" y="1032"/>
                  </a:lnTo>
                  <a:lnTo>
                    <a:pt x="902" y="1032"/>
                  </a:lnTo>
                  <a:lnTo>
                    <a:pt x="907" y="1032"/>
                  </a:lnTo>
                  <a:lnTo>
                    <a:pt x="907" y="1027"/>
                  </a:lnTo>
                  <a:lnTo>
                    <a:pt x="907" y="1027"/>
                  </a:lnTo>
                  <a:lnTo>
                    <a:pt x="907" y="1027"/>
                  </a:lnTo>
                  <a:lnTo>
                    <a:pt x="907" y="1027"/>
                  </a:lnTo>
                  <a:lnTo>
                    <a:pt x="902" y="1027"/>
                  </a:lnTo>
                  <a:lnTo>
                    <a:pt x="902" y="1032"/>
                  </a:lnTo>
                  <a:lnTo>
                    <a:pt x="902" y="1027"/>
                  </a:lnTo>
                  <a:lnTo>
                    <a:pt x="902" y="1027"/>
                  </a:lnTo>
                  <a:lnTo>
                    <a:pt x="902" y="1027"/>
                  </a:lnTo>
                  <a:lnTo>
                    <a:pt x="902" y="1027"/>
                  </a:lnTo>
                  <a:lnTo>
                    <a:pt x="902" y="1021"/>
                  </a:lnTo>
                  <a:lnTo>
                    <a:pt x="902" y="1021"/>
                  </a:lnTo>
                  <a:lnTo>
                    <a:pt x="902" y="1021"/>
                  </a:lnTo>
                  <a:lnTo>
                    <a:pt x="902" y="1021"/>
                  </a:lnTo>
                  <a:lnTo>
                    <a:pt x="902" y="1021"/>
                  </a:lnTo>
                  <a:lnTo>
                    <a:pt x="896" y="1021"/>
                  </a:lnTo>
                  <a:lnTo>
                    <a:pt x="896" y="1016"/>
                  </a:lnTo>
                  <a:lnTo>
                    <a:pt x="896" y="1016"/>
                  </a:lnTo>
                  <a:lnTo>
                    <a:pt x="891" y="1016"/>
                  </a:lnTo>
                  <a:lnTo>
                    <a:pt x="891" y="1021"/>
                  </a:lnTo>
                  <a:lnTo>
                    <a:pt x="891" y="1021"/>
                  </a:lnTo>
                  <a:lnTo>
                    <a:pt x="891" y="1021"/>
                  </a:lnTo>
                  <a:lnTo>
                    <a:pt x="891" y="1021"/>
                  </a:lnTo>
                  <a:lnTo>
                    <a:pt x="891" y="1021"/>
                  </a:lnTo>
                  <a:lnTo>
                    <a:pt x="891" y="1016"/>
                  </a:lnTo>
                  <a:lnTo>
                    <a:pt x="891" y="1016"/>
                  </a:lnTo>
                  <a:lnTo>
                    <a:pt x="886" y="1016"/>
                  </a:lnTo>
                  <a:lnTo>
                    <a:pt x="886" y="1016"/>
                  </a:lnTo>
                  <a:lnTo>
                    <a:pt x="886" y="1016"/>
                  </a:lnTo>
                  <a:lnTo>
                    <a:pt x="886" y="1016"/>
                  </a:lnTo>
                  <a:lnTo>
                    <a:pt x="886" y="1016"/>
                  </a:lnTo>
                  <a:lnTo>
                    <a:pt x="886" y="1011"/>
                  </a:lnTo>
                  <a:lnTo>
                    <a:pt x="886" y="1011"/>
                  </a:lnTo>
                  <a:lnTo>
                    <a:pt x="886" y="1011"/>
                  </a:lnTo>
                  <a:lnTo>
                    <a:pt x="886" y="1011"/>
                  </a:lnTo>
                  <a:lnTo>
                    <a:pt x="886" y="1006"/>
                  </a:lnTo>
                  <a:lnTo>
                    <a:pt x="886" y="1006"/>
                  </a:lnTo>
                  <a:lnTo>
                    <a:pt x="881" y="1006"/>
                  </a:lnTo>
                  <a:lnTo>
                    <a:pt x="881" y="1006"/>
                  </a:lnTo>
                  <a:lnTo>
                    <a:pt x="881" y="1006"/>
                  </a:lnTo>
                  <a:lnTo>
                    <a:pt x="881" y="1011"/>
                  </a:lnTo>
                  <a:lnTo>
                    <a:pt x="881" y="1011"/>
                  </a:lnTo>
                  <a:lnTo>
                    <a:pt x="876" y="1011"/>
                  </a:lnTo>
                  <a:lnTo>
                    <a:pt x="876" y="1006"/>
                  </a:lnTo>
                  <a:lnTo>
                    <a:pt x="876" y="1006"/>
                  </a:lnTo>
                  <a:lnTo>
                    <a:pt x="876" y="1006"/>
                  </a:lnTo>
                  <a:lnTo>
                    <a:pt x="876" y="1006"/>
                  </a:lnTo>
                  <a:lnTo>
                    <a:pt x="876" y="1006"/>
                  </a:lnTo>
                  <a:lnTo>
                    <a:pt x="876" y="1001"/>
                  </a:lnTo>
                  <a:lnTo>
                    <a:pt x="876" y="1001"/>
                  </a:lnTo>
                  <a:lnTo>
                    <a:pt x="876" y="1001"/>
                  </a:lnTo>
                  <a:lnTo>
                    <a:pt x="876" y="1001"/>
                  </a:lnTo>
                  <a:lnTo>
                    <a:pt x="876" y="1001"/>
                  </a:lnTo>
                  <a:lnTo>
                    <a:pt x="871" y="1001"/>
                  </a:lnTo>
                  <a:lnTo>
                    <a:pt x="871" y="1001"/>
                  </a:lnTo>
                  <a:lnTo>
                    <a:pt x="871" y="1001"/>
                  </a:lnTo>
                  <a:lnTo>
                    <a:pt x="871" y="1001"/>
                  </a:lnTo>
                  <a:lnTo>
                    <a:pt x="871" y="1006"/>
                  </a:lnTo>
                  <a:lnTo>
                    <a:pt x="871" y="1006"/>
                  </a:lnTo>
                  <a:lnTo>
                    <a:pt x="871" y="1006"/>
                  </a:lnTo>
                  <a:lnTo>
                    <a:pt x="871" y="1006"/>
                  </a:lnTo>
                  <a:lnTo>
                    <a:pt x="871" y="1006"/>
                  </a:lnTo>
                  <a:lnTo>
                    <a:pt x="865" y="1006"/>
                  </a:lnTo>
                  <a:lnTo>
                    <a:pt x="865" y="1006"/>
                  </a:lnTo>
                  <a:lnTo>
                    <a:pt x="865" y="1006"/>
                  </a:lnTo>
                  <a:lnTo>
                    <a:pt x="865" y="1006"/>
                  </a:lnTo>
                  <a:lnTo>
                    <a:pt x="865" y="1006"/>
                  </a:lnTo>
                  <a:lnTo>
                    <a:pt x="860" y="1006"/>
                  </a:lnTo>
                  <a:lnTo>
                    <a:pt x="860" y="1006"/>
                  </a:lnTo>
                  <a:lnTo>
                    <a:pt x="860" y="1006"/>
                  </a:lnTo>
                  <a:lnTo>
                    <a:pt x="860" y="1006"/>
                  </a:lnTo>
                  <a:lnTo>
                    <a:pt x="860" y="1006"/>
                  </a:lnTo>
                  <a:lnTo>
                    <a:pt x="860" y="1006"/>
                  </a:lnTo>
                  <a:lnTo>
                    <a:pt x="860" y="1006"/>
                  </a:lnTo>
                  <a:lnTo>
                    <a:pt x="860" y="1006"/>
                  </a:lnTo>
                  <a:lnTo>
                    <a:pt x="860" y="1006"/>
                  </a:lnTo>
                  <a:lnTo>
                    <a:pt x="860" y="1006"/>
                  </a:lnTo>
                  <a:lnTo>
                    <a:pt x="860" y="1001"/>
                  </a:lnTo>
                  <a:lnTo>
                    <a:pt x="860" y="1001"/>
                  </a:lnTo>
                  <a:lnTo>
                    <a:pt x="860" y="1001"/>
                  </a:lnTo>
                  <a:lnTo>
                    <a:pt x="860" y="1001"/>
                  </a:lnTo>
                  <a:lnTo>
                    <a:pt x="860" y="1001"/>
                  </a:lnTo>
                  <a:lnTo>
                    <a:pt x="855" y="1001"/>
                  </a:lnTo>
                  <a:lnTo>
                    <a:pt x="855" y="1001"/>
                  </a:lnTo>
                  <a:lnTo>
                    <a:pt x="855" y="1001"/>
                  </a:lnTo>
                  <a:lnTo>
                    <a:pt x="855" y="1001"/>
                  </a:lnTo>
                  <a:lnTo>
                    <a:pt x="855" y="1001"/>
                  </a:lnTo>
                  <a:lnTo>
                    <a:pt x="855" y="1001"/>
                  </a:lnTo>
                  <a:lnTo>
                    <a:pt x="860" y="996"/>
                  </a:lnTo>
                  <a:lnTo>
                    <a:pt x="860" y="996"/>
                  </a:lnTo>
                  <a:lnTo>
                    <a:pt x="855" y="996"/>
                  </a:lnTo>
                  <a:lnTo>
                    <a:pt x="855" y="996"/>
                  </a:lnTo>
                  <a:lnTo>
                    <a:pt x="855" y="996"/>
                  </a:lnTo>
                  <a:lnTo>
                    <a:pt x="855" y="996"/>
                  </a:lnTo>
                  <a:lnTo>
                    <a:pt x="855" y="990"/>
                  </a:lnTo>
                  <a:lnTo>
                    <a:pt x="855" y="990"/>
                  </a:lnTo>
                  <a:lnTo>
                    <a:pt x="855" y="990"/>
                  </a:lnTo>
                  <a:lnTo>
                    <a:pt x="855" y="990"/>
                  </a:lnTo>
                  <a:lnTo>
                    <a:pt x="855" y="990"/>
                  </a:lnTo>
                  <a:lnTo>
                    <a:pt x="855" y="990"/>
                  </a:lnTo>
                  <a:lnTo>
                    <a:pt x="850" y="990"/>
                  </a:lnTo>
                  <a:lnTo>
                    <a:pt x="850" y="990"/>
                  </a:lnTo>
                  <a:lnTo>
                    <a:pt x="850" y="985"/>
                  </a:lnTo>
                  <a:lnTo>
                    <a:pt x="845" y="985"/>
                  </a:lnTo>
                  <a:lnTo>
                    <a:pt x="845" y="985"/>
                  </a:lnTo>
                  <a:lnTo>
                    <a:pt x="845" y="985"/>
                  </a:lnTo>
                  <a:lnTo>
                    <a:pt x="839" y="980"/>
                  </a:lnTo>
                  <a:lnTo>
                    <a:pt x="839" y="985"/>
                  </a:lnTo>
                  <a:lnTo>
                    <a:pt x="839" y="985"/>
                  </a:lnTo>
                  <a:lnTo>
                    <a:pt x="839" y="985"/>
                  </a:lnTo>
                  <a:lnTo>
                    <a:pt x="839" y="985"/>
                  </a:lnTo>
                  <a:lnTo>
                    <a:pt x="839" y="990"/>
                  </a:lnTo>
                  <a:lnTo>
                    <a:pt x="839" y="990"/>
                  </a:lnTo>
                  <a:lnTo>
                    <a:pt x="834" y="990"/>
                  </a:lnTo>
                  <a:lnTo>
                    <a:pt x="834" y="990"/>
                  </a:lnTo>
                  <a:lnTo>
                    <a:pt x="834" y="990"/>
                  </a:lnTo>
                  <a:lnTo>
                    <a:pt x="834" y="990"/>
                  </a:lnTo>
                  <a:lnTo>
                    <a:pt x="834" y="990"/>
                  </a:lnTo>
                  <a:lnTo>
                    <a:pt x="834" y="990"/>
                  </a:lnTo>
                  <a:lnTo>
                    <a:pt x="829" y="990"/>
                  </a:lnTo>
                  <a:lnTo>
                    <a:pt x="829" y="996"/>
                  </a:lnTo>
                  <a:lnTo>
                    <a:pt x="829" y="996"/>
                  </a:lnTo>
                  <a:lnTo>
                    <a:pt x="829" y="996"/>
                  </a:lnTo>
                  <a:lnTo>
                    <a:pt x="824" y="996"/>
                  </a:lnTo>
                  <a:lnTo>
                    <a:pt x="824" y="996"/>
                  </a:lnTo>
                  <a:lnTo>
                    <a:pt x="824" y="990"/>
                  </a:lnTo>
                  <a:lnTo>
                    <a:pt x="824" y="990"/>
                  </a:lnTo>
                  <a:lnTo>
                    <a:pt x="819" y="990"/>
                  </a:lnTo>
                  <a:lnTo>
                    <a:pt x="819" y="996"/>
                  </a:lnTo>
                  <a:lnTo>
                    <a:pt x="819" y="996"/>
                  </a:lnTo>
                  <a:lnTo>
                    <a:pt x="819" y="996"/>
                  </a:lnTo>
                  <a:lnTo>
                    <a:pt x="819" y="996"/>
                  </a:lnTo>
                  <a:lnTo>
                    <a:pt x="813" y="996"/>
                  </a:lnTo>
                  <a:lnTo>
                    <a:pt x="813" y="996"/>
                  </a:lnTo>
                  <a:lnTo>
                    <a:pt x="813" y="990"/>
                  </a:lnTo>
                  <a:lnTo>
                    <a:pt x="813" y="990"/>
                  </a:lnTo>
                  <a:lnTo>
                    <a:pt x="813" y="990"/>
                  </a:lnTo>
                  <a:lnTo>
                    <a:pt x="808" y="990"/>
                  </a:lnTo>
                  <a:lnTo>
                    <a:pt x="808" y="990"/>
                  </a:lnTo>
                  <a:lnTo>
                    <a:pt x="808" y="990"/>
                  </a:lnTo>
                  <a:lnTo>
                    <a:pt x="808" y="985"/>
                  </a:lnTo>
                  <a:lnTo>
                    <a:pt x="808" y="985"/>
                  </a:lnTo>
                  <a:lnTo>
                    <a:pt x="808" y="985"/>
                  </a:lnTo>
                  <a:lnTo>
                    <a:pt x="803" y="985"/>
                  </a:lnTo>
                  <a:lnTo>
                    <a:pt x="803" y="985"/>
                  </a:lnTo>
                  <a:lnTo>
                    <a:pt x="803" y="985"/>
                  </a:lnTo>
                  <a:lnTo>
                    <a:pt x="803" y="985"/>
                  </a:lnTo>
                  <a:lnTo>
                    <a:pt x="803" y="985"/>
                  </a:lnTo>
                  <a:lnTo>
                    <a:pt x="798" y="985"/>
                  </a:lnTo>
                  <a:lnTo>
                    <a:pt x="798" y="985"/>
                  </a:lnTo>
                  <a:lnTo>
                    <a:pt x="798" y="980"/>
                  </a:lnTo>
                  <a:lnTo>
                    <a:pt x="798" y="980"/>
                  </a:lnTo>
                  <a:lnTo>
                    <a:pt x="798" y="980"/>
                  </a:lnTo>
                  <a:lnTo>
                    <a:pt x="798" y="980"/>
                  </a:lnTo>
                  <a:lnTo>
                    <a:pt x="793" y="980"/>
                  </a:lnTo>
                  <a:lnTo>
                    <a:pt x="793" y="980"/>
                  </a:lnTo>
                  <a:lnTo>
                    <a:pt x="793" y="980"/>
                  </a:lnTo>
                  <a:lnTo>
                    <a:pt x="793" y="980"/>
                  </a:lnTo>
                  <a:lnTo>
                    <a:pt x="788" y="980"/>
                  </a:lnTo>
                  <a:lnTo>
                    <a:pt x="788" y="980"/>
                  </a:lnTo>
                  <a:lnTo>
                    <a:pt x="788" y="980"/>
                  </a:lnTo>
                  <a:lnTo>
                    <a:pt x="788" y="980"/>
                  </a:lnTo>
                  <a:lnTo>
                    <a:pt x="788" y="980"/>
                  </a:lnTo>
                  <a:lnTo>
                    <a:pt x="788" y="980"/>
                  </a:lnTo>
                  <a:lnTo>
                    <a:pt x="782" y="985"/>
                  </a:lnTo>
                  <a:lnTo>
                    <a:pt x="782" y="985"/>
                  </a:lnTo>
                  <a:lnTo>
                    <a:pt x="782" y="985"/>
                  </a:lnTo>
                  <a:lnTo>
                    <a:pt x="777" y="985"/>
                  </a:lnTo>
                  <a:lnTo>
                    <a:pt x="777" y="985"/>
                  </a:lnTo>
                  <a:lnTo>
                    <a:pt x="777" y="985"/>
                  </a:lnTo>
                  <a:lnTo>
                    <a:pt x="777" y="985"/>
                  </a:lnTo>
                  <a:lnTo>
                    <a:pt x="777" y="990"/>
                  </a:lnTo>
                  <a:lnTo>
                    <a:pt x="777" y="990"/>
                  </a:lnTo>
                  <a:lnTo>
                    <a:pt x="777" y="990"/>
                  </a:lnTo>
                  <a:lnTo>
                    <a:pt x="772" y="990"/>
                  </a:lnTo>
                  <a:lnTo>
                    <a:pt x="772" y="996"/>
                  </a:lnTo>
                  <a:lnTo>
                    <a:pt x="772" y="996"/>
                  </a:lnTo>
                  <a:lnTo>
                    <a:pt x="772" y="996"/>
                  </a:lnTo>
                  <a:lnTo>
                    <a:pt x="767" y="996"/>
                  </a:lnTo>
                  <a:lnTo>
                    <a:pt x="767" y="996"/>
                  </a:lnTo>
                  <a:lnTo>
                    <a:pt x="767" y="996"/>
                  </a:lnTo>
                  <a:lnTo>
                    <a:pt x="762" y="996"/>
                  </a:lnTo>
                  <a:lnTo>
                    <a:pt x="762" y="996"/>
                  </a:lnTo>
                  <a:lnTo>
                    <a:pt x="762" y="996"/>
                  </a:lnTo>
                  <a:lnTo>
                    <a:pt x="762" y="1001"/>
                  </a:lnTo>
                  <a:lnTo>
                    <a:pt x="762" y="1001"/>
                  </a:lnTo>
                  <a:lnTo>
                    <a:pt x="762" y="1001"/>
                  </a:lnTo>
                  <a:lnTo>
                    <a:pt x="756" y="1006"/>
                  </a:lnTo>
                  <a:lnTo>
                    <a:pt x="756" y="1006"/>
                  </a:lnTo>
                  <a:lnTo>
                    <a:pt x="756" y="1006"/>
                  </a:lnTo>
                  <a:lnTo>
                    <a:pt x="751" y="1006"/>
                  </a:lnTo>
                  <a:lnTo>
                    <a:pt x="751" y="1006"/>
                  </a:lnTo>
                  <a:lnTo>
                    <a:pt x="751" y="1006"/>
                  </a:lnTo>
                  <a:lnTo>
                    <a:pt x="751" y="1006"/>
                  </a:lnTo>
                  <a:lnTo>
                    <a:pt x="751" y="1006"/>
                  </a:lnTo>
                  <a:lnTo>
                    <a:pt x="746" y="1011"/>
                  </a:lnTo>
                  <a:lnTo>
                    <a:pt x="746" y="1011"/>
                  </a:lnTo>
                  <a:lnTo>
                    <a:pt x="746" y="1011"/>
                  </a:lnTo>
                  <a:lnTo>
                    <a:pt x="746" y="1011"/>
                  </a:lnTo>
                  <a:lnTo>
                    <a:pt x="741" y="1011"/>
                  </a:lnTo>
                  <a:lnTo>
                    <a:pt x="741" y="1011"/>
                  </a:lnTo>
                  <a:lnTo>
                    <a:pt x="741" y="1011"/>
                  </a:lnTo>
                  <a:lnTo>
                    <a:pt x="736" y="1011"/>
                  </a:lnTo>
                  <a:lnTo>
                    <a:pt x="736" y="1011"/>
                  </a:lnTo>
                  <a:lnTo>
                    <a:pt x="736" y="1011"/>
                  </a:lnTo>
                  <a:lnTo>
                    <a:pt x="736" y="1011"/>
                  </a:lnTo>
                  <a:lnTo>
                    <a:pt x="736" y="1011"/>
                  </a:lnTo>
                  <a:lnTo>
                    <a:pt x="731" y="1011"/>
                  </a:lnTo>
                  <a:lnTo>
                    <a:pt x="731" y="1006"/>
                  </a:lnTo>
                  <a:lnTo>
                    <a:pt x="731" y="1006"/>
                  </a:lnTo>
                  <a:lnTo>
                    <a:pt x="731" y="1006"/>
                  </a:lnTo>
                  <a:lnTo>
                    <a:pt x="731" y="1001"/>
                  </a:lnTo>
                  <a:lnTo>
                    <a:pt x="731" y="1001"/>
                  </a:lnTo>
                  <a:lnTo>
                    <a:pt x="736" y="1001"/>
                  </a:lnTo>
                  <a:lnTo>
                    <a:pt x="736" y="1001"/>
                  </a:lnTo>
                  <a:lnTo>
                    <a:pt x="736" y="996"/>
                  </a:lnTo>
                  <a:lnTo>
                    <a:pt x="731" y="996"/>
                  </a:lnTo>
                  <a:lnTo>
                    <a:pt x="731" y="996"/>
                  </a:lnTo>
                  <a:lnTo>
                    <a:pt x="731" y="996"/>
                  </a:lnTo>
                  <a:lnTo>
                    <a:pt x="731" y="996"/>
                  </a:lnTo>
                  <a:lnTo>
                    <a:pt x="725" y="996"/>
                  </a:lnTo>
                  <a:lnTo>
                    <a:pt x="725" y="990"/>
                  </a:lnTo>
                  <a:lnTo>
                    <a:pt x="725" y="990"/>
                  </a:lnTo>
                  <a:lnTo>
                    <a:pt x="725" y="990"/>
                  </a:lnTo>
                  <a:lnTo>
                    <a:pt x="725" y="990"/>
                  </a:lnTo>
                  <a:lnTo>
                    <a:pt x="725" y="985"/>
                  </a:lnTo>
                  <a:lnTo>
                    <a:pt x="720" y="985"/>
                  </a:lnTo>
                  <a:lnTo>
                    <a:pt x="720" y="985"/>
                  </a:lnTo>
                  <a:lnTo>
                    <a:pt x="720" y="985"/>
                  </a:lnTo>
                  <a:lnTo>
                    <a:pt x="720" y="985"/>
                  </a:lnTo>
                  <a:lnTo>
                    <a:pt x="720" y="980"/>
                  </a:lnTo>
                  <a:lnTo>
                    <a:pt x="720" y="980"/>
                  </a:lnTo>
                  <a:lnTo>
                    <a:pt x="715" y="980"/>
                  </a:lnTo>
                  <a:lnTo>
                    <a:pt x="715" y="980"/>
                  </a:lnTo>
                  <a:lnTo>
                    <a:pt x="715" y="980"/>
                  </a:lnTo>
                  <a:lnTo>
                    <a:pt x="710" y="980"/>
                  </a:lnTo>
                  <a:lnTo>
                    <a:pt x="710" y="980"/>
                  </a:lnTo>
                  <a:lnTo>
                    <a:pt x="710" y="980"/>
                  </a:lnTo>
                  <a:lnTo>
                    <a:pt x="710" y="980"/>
                  </a:lnTo>
                  <a:lnTo>
                    <a:pt x="710" y="980"/>
                  </a:lnTo>
                  <a:lnTo>
                    <a:pt x="705" y="980"/>
                  </a:lnTo>
                  <a:lnTo>
                    <a:pt x="705" y="980"/>
                  </a:lnTo>
                  <a:lnTo>
                    <a:pt x="705" y="980"/>
                  </a:lnTo>
                  <a:lnTo>
                    <a:pt x="705" y="980"/>
                  </a:lnTo>
                  <a:lnTo>
                    <a:pt x="699" y="980"/>
                  </a:lnTo>
                  <a:lnTo>
                    <a:pt x="699" y="980"/>
                  </a:lnTo>
                  <a:lnTo>
                    <a:pt x="699" y="980"/>
                  </a:lnTo>
                  <a:lnTo>
                    <a:pt x="694" y="980"/>
                  </a:lnTo>
                  <a:lnTo>
                    <a:pt x="694" y="980"/>
                  </a:lnTo>
                  <a:lnTo>
                    <a:pt x="694" y="980"/>
                  </a:lnTo>
                  <a:lnTo>
                    <a:pt x="689" y="980"/>
                  </a:lnTo>
                  <a:lnTo>
                    <a:pt x="689" y="980"/>
                  </a:lnTo>
                  <a:lnTo>
                    <a:pt x="689" y="980"/>
                  </a:lnTo>
                  <a:lnTo>
                    <a:pt x="689" y="980"/>
                  </a:lnTo>
                  <a:lnTo>
                    <a:pt x="684" y="980"/>
                  </a:lnTo>
                  <a:lnTo>
                    <a:pt x="684" y="980"/>
                  </a:lnTo>
                  <a:lnTo>
                    <a:pt x="684" y="980"/>
                  </a:lnTo>
                  <a:lnTo>
                    <a:pt x="684" y="980"/>
                  </a:lnTo>
                  <a:lnTo>
                    <a:pt x="684" y="980"/>
                  </a:lnTo>
                  <a:lnTo>
                    <a:pt x="684" y="980"/>
                  </a:lnTo>
                  <a:lnTo>
                    <a:pt x="684" y="980"/>
                  </a:lnTo>
                  <a:lnTo>
                    <a:pt x="684" y="975"/>
                  </a:lnTo>
                  <a:lnTo>
                    <a:pt x="679" y="975"/>
                  </a:lnTo>
                  <a:lnTo>
                    <a:pt x="679" y="975"/>
                  </a:lnTo>
                  <a:lnTo>
                    <a:pt x="679" y="975"/>
                  </a:lnTo>
                  <a:lnTo>
                    <a:pt x="674" y="975"/>
                  </a:lnTo>
                  <a:lnTo>
                    <a:pt x="674" y="975"/>
                  </a:lnTo>
                  <a:lnTo>
                    <a:pt x="674" y="975"/>
                  </a:lnTo>
                  <a:lnTo>
                    <a:pt x="668" y="975"/>
                  </a:lnTo>
                  <a:lnTo>
                    <a:pt x="668" y="975"/>
                  </a:lnTo>
                  <a:lnTo>
                    <a:pt x="668" y="975"/>
                  </a:lnTo>
                  <a:lnTo>
                    <a:pt x="668" y="970"/>
                  </a:lnTo>
                  <a:lnTo>
                    <a:pt x="668" y="975"/>
                  </a:lnTo>
                  <a:lnTo>
                    <a:pt x="663" y="975"/>
                  </a:lnTo>
                  <a:lnTo>
                    <a:pt x="663" y="975"/>
                  </a:lnTo>
                  <a:lnTo>
                    <a:pt x="663" y="975"/>
                  </a:lnTo>
                  <a:lnTo>
                    <a:pt x="663" y="980"/>
                  </a:lnTo>
                  <a:lnTo>
                    <a:pt x="663" y="975"/>
                  </a:lnTo>
                  <a:lnTo>
                    <a:pt x="663" y="975"/>
                  </a:lnTo>
                  <a:lnTo>
                    <a:pt x="658" y="975"/>
                  </a:lnTo>
                  <a:lnTo>
                    <a:pt x="658" y="975"/>
                  </a:lnTo>
                  <a:lnTo>
                    <a:pt x="658" y="975"/>
                  </a:lnTo>
                  <a:lnTo>
                    <a:pt x="653" y="975"/>
                  </a:lnTo>
                  <a:lnTo>
                    <a:pt x="653" y="975"/>
                  </a:lnTo>
                  <a:lnTo>
                    <a:pt x="653" y="975"/>
                  </a:lnTo>
                  <a:lnTo>
                    <a:pt x="653" y="975"/>
                  </a:lnTo>
                  <a:lnTo>
                    <a:pt x="653" y="975"/>
                  </a:lnTo>
                  <a:lnTo>
                    <a:pt x="653" y="975"/>
                  </a:lnTo>
                  <a:lnTo>
                    <a:pt x="648" y="975"/>
                  </a:lnTo>
                  <a:lnTo>
                    <a:pt x="648" y="975"/>
                  </a:lnTo>
                  <a:lnTo>
                    <a:pt x="648" y="975"/>
                  </a:lnTo>
                  <a:lnTo>
                    <a:pt x="648" y="975"/>
                  </a:lnTo>
                  <a:lnTo>
                    <a:pt x="648" y="970"/>
                  </a:lnTo>
                  <a:lnTo>
                    <a:pt x="642" y="970"/>
                  </a:lnTo>
                  <a:lnTo>
                    <a:pt x="642" y="970"/>
                  </a:lnTo>
                  <a:lnTo>
                    <a:pt x="642" y="970"/>
                  </a:lnTo>
                  <a:lnTo>
                    <a:pt x="642" y="964"/>
                  </a:lnTo>
                  <a:lnTo>
                    <a:pt x="642" y="964"/>
                  </a:lnTo>
                  <a:lnTo>
                    <a:pt x="642" y="964"/>
                  </a:lnTo>
                  <a:lnTo>
                    <a:pt x="637" y="964"/>
                  </a:lnTo>
                  <a:lnTo>
                    <a:pt x="637" y="964"/>
                  </a:lnTo>
                  <a:lnTo>
                    <a:pt x="637" y="964"/>
                  </a:lnTo>
                  <a:lnTo>
                    <a:pt x="637" y="964"/>
                  </a:lnTo>
                  <a:lnTo>
                    <a:pt x="637" y="964"/>
                  </a:lnTo>
                  <a:lnTo>
                    <a:pt x="642" y="964"/>
                  </a:lnTo>
                  <a:lnTo>
                    <a:pt x="642" y="959"/>
                  </a:lnTo>
                  <a:lnTo>
                    <a:pt x="642" y="959"/>
                  </a:lnTo>
                  <a:lnTo>
                    <a:pt x="642" y="959"/>
                  </a:lnTo>
                  <a:lnTo>
                    <a:pt x="642" y="959"/>
                  </a:lnTo>
                  <a:lnTo>
                    <a:pt x="642" y="954"/>
                  </a:lnTo>
                  <a:lnTo>
                    <a:pt x="642" y="954"/>
                  </a:lnTo>
                  <a:lnTo>
                    <a:pt x="642" y="954"/>
                  </a:lnTo>
                  <a:lnTo>
                    <a:pt x="648" y="954"/>
                  </a:lnTo>
                  <a:lnTo>
                    <a:pt x="648" y="954"/>
                  </a:lnTo>
                  <a:lnTo>
                    <a:pt x="648" y="954"/>
                  </a:lnTo>
                  <a:lnTo>
                    <a:pt x="648" y="949"/>
                  </a:lnTo>
                  <a:lnTo>
                    <a:pt x="648" y="949"/>
                  </a:lnTo>
                  <a:lnTo>
                    <a:pt x="648" y="949"/>
                  </a:lnTo>
                  <a:lnTo>
                    <a:pt x="648" y="949"/>
                  </a:lnTo>
                  <a:lnTo>
                    <a:pt x="648" y="944"/>
                  </a:lnTo>
                  <a:lnTo>
                    <a:pt x="648" y="944"/>
                  </a:lnTo>
                  <a:lnTo>
                    <a:pt x="648" y="944"/>
                  </a:lnTo>
                  <a:lnTo>
                    <a:pt x="648" y="944"/>
                  </a:lnTo>
                  <a:lnTo>
                    <a:pt x="642" y="944"/>
                  </a:lnTo>
                  <a:lnTo>
                    <a:pt x="642" y="944"/>
                  </a:lnTo>
                  <a:lnTo>
                    <a:pt x="642" y="944"/>
                  </a:lnTo>
                  <a:lnTo>
                    <a:pt x="642" y="944"/>
                  </a:lnTo>
                  <a:lnTo>
                    <a:pt x="642" y="938"/>
                  </a:lnTo>
                  <a:lnTo>
                    <a:pt x="642" y="938"/>
                  </a:lnTo>
                  <a:lnTo>
                    <a:pt x="642" y="938"/>
                  </a:lnTo>
                  <a:lnTo>
                    <a:pt x="642" y="933"/>
                  </a:lnTo>
                  <a:lnTo>
                    <a:pt x="642" y="933"/>
                  </a:lnTo>
                  <a:lnTo>
                    <a:pt x="642" y="933"/>
                  </a:lnTo>
                  <a:lnTo>
                    <a:pt x="642" y="933"/>
                  </a:lnTo>
                  <a:lnTo>
                    <a:pt x="637" y="933"/>
                  </a:lnTo>
                  <a:lnTo>
                    <a:pt x="637" y="928"/>
                  </a:lnTo>
                  <a:lnTo>
                    <a:pt x="637" y="928"/>
                  </a:lnTo>
                  <a:lnTo>
                    <a:pt x="637" y="928"/>
                  </a:lnTo>
                  <a:lnTo>
                    <a:pt x="637" y="928"/>
                  </a:lnTo>
                  <a:lnTo>
                    <a:pt x="632" y="923"/>
                  </a:lnTo>
                  <a:lnTo>
                    <a:pt x="632" y="923"/>
                  </a:lnTo>
                  <a:lnTo>
                    <a:pt x="632" y="923"/>
                  </a:lnTo>
                  <a:lnTo>
                    <a:pt x="627" y="923"/>
                  </a:lnTo>
                  <a:lnTo>
                    <a:pt x="627" y="923"/>
                  </a:lnTo>
                  <a:lnTo>
                    <a:pt x="627" y="923"/>
                  </a:lnTo>
                  <a:lnTo>
                    <a:pt x="627" y="923"/>
                  </a:lnTo>
                  <a:lnTo>
                    <a:pt x="627" y="923"/>
                  </a:lnTo>
                  <a:lnTo>
                    <a:pt x="627" y="918"/>
                  </a:lnTo>
                  <a:lnTo>
                    <a:pt x="627" y="918"/>
                  </a:lnTo>
                  <a:lnTo>
                    <a:pt x="627" y="918"/>
                  </a:lnTo>
                  <a:lnTo>
                    <a:pt x="627" y="913"/>
                  </a:lnTo>
                  <a:lnTo>
                    <a:pt x="622" y="913"/>
                  </a:lnTo>
                  <a:lnTo>
                    <a:pt x="622" y="913"/>
                  </a:lnTo>
                  <a:lnTo>
                    <a:pt x="622" y="913"/>
                  </a:lnTo>
                  <a:lnTo>
                    <a:pt x="622" y="913"/>
                  </a:lnTo>
                  <a:lnTo>
                    <a:pt x="622" y="918"/>
                  </a:lnTo>
                  <a:lnTo>
                    <a:pt x="622" y="918"/>
                  </a:lnTo>
                  <a:lnTo>
                    <a:pt x="622" y="913"/>
                  </a:lnTo>
                  <a:lnTo>
                    <a:pt x="617" y="913"/>
                  </a:lnTo>
                  <a:lnTo>
                    <a:pt x="617" y="913"/>
                  </a:lnTo>
                  <a:lnTo>
                    <a:pt x="617" y="913"/>
                  </a:lnTo>
                  <a:lnTo>
                    <a:pt x="617" y="913"/>
                  </a:lnTo>
                  <a:lnTo>
                    <a:pt x="617" y="907"/>
                  </a:lnTo>
                  <a:lnTo>
                    <a:pt x="611" y="907"/>
                  </a:lnTo>
                  <a:lnTo>
                    <a:pt x="611" y="907"/>
                  </a:lnTo>
                  <a:lnTo>
                    <a:pt x="611" y="902"/>
                  </a:lnTo>
                  <a:lnTo>
                    <a:pt x="611" y="902"/>
                  </a:lnTo>
                  <a:lnTo>
                    <a:pt x="606" y="902"/>
                  </a:lnTo>
                  <a:lnTo>
                    <a:pt x="606" y="897"/>
                  </a:lnTo>
                  <a:lnTo>
                    <a:pt x="606" y="897"/>
                  </a:lnTo>
                  <a:lnTo>
                    <a:pt x="606" y="897"/>
                  </a:lnTo>
                  <a:lnTo>
                    <a:pt x="601" y="897"/>
                  </a:lnTo>
                  <a:lnTo>
                    <a:pt x="601" y="897"/>
                  </a:lnTo>
                  <a:lnTo>
                    <a:pt x="601" y="897"/>
                  </a:lnTo>
                  <a:lnTo>
                    <a:pt x="601" y="897"/>
                  </a:lnTo>
                  <a:lnTo>
                    <a:pt x="601" y="897"/>
                  </a:lnTo>
                  <a:lnTo>
                    <a:pt x="596" y="897"/>
                  </a:lnTo>
                  <a:lnTo>
                    <a:pt x="596" y="897"/>
                  </a:lnTo>
                  <a:lnTo>
                    <a:pt x="596" y="897"/>
                  </a:lnTo>
                  <a:lnTo>
                    <a:pt x="591" y="897"/>
                  </a:lnTo>
                  <a:lnTo>
                    <a:pt x="591" y="897"/>
                  </a:lnTo>
                  <a:lnTo>
                    <a:pt x="591" y="897"/>
                  </a:lnTo>
                  <a:lnTo>
                    <a:pt x="591" y="897"/>
                  </a:lnTo>
                  <a:lnTo>
                    <a:pt x="591" y="892"/>
                  </a:lnTo>
                  <a:lnTo>
                    <a:pt x="591" y="892"/>
                  </a:lnTo>
                  <a:lnTo>
                    <a:pt x="585" y="892"/>
                  </a:lnTo>
                  <a:lnTo>
                    <a:pt x="585" y="887"/>
                  </a:lnTo>
                  <a:lnTo>
                    <a:pt x="585" y="887"/>
                  </a:lnTo>
                  <a:lnTo>
                    <a:pt x="585" y="887"/>
                  </a:lnTo>
                  <a:lnTo>
                    <a:pt x="585" y="881"/>
                  </a:lnTo>
                  <a:lnTo>
                    <a:pt x="585" y="881"/>
                  </a:lnTo>
                  <a:lnTo>
                    <a:pt x="585" y="881"/>
                  </a:lnTo>
                  <a:lnTo>
                    <a:pt x="585" y="876"/>
                  </a:lnTo>
                  <a:lnTo>
                    <a:pt x="585" y="876"/>
                  </a:lnTo>
                  <a:lnTo>
                    <a:pt x="591" y="876"/>
                  </a:lnTo>
                  <a:lnTo>
                    <a:pt x="591" y="876"/>
                  </a:lnTo>
                  <a:lnTo>
                    <a:pt x="591" y="876"/>
                  </a:lnTo>
                  <a:lnTo>
                    <a:pt x="591" y="871"/>
                  </a:lnTo>
                  <a:lnTo>
                    <a:pt x="585" y="871"/>
                  </a:lnTo>
                  <a:lnTo>
                    <a:pt x="585" y="871"/>
                  </a:lnTo>
                  <a:lnTo>
                    <a:pt x="585" y="871"/>
                  </a:lnTo>
                  <a:lnTo>
                    <a:pt x="585" y="871"/>
                  </a:lnTo>
                  <a:lnTo>
                    <a:pt x="585" y="866"/>
                  </a:lnTo>
                  <a:lnTo>
                    <a:pt x="585" y="866"/>
                  </a:lnTo>
                  <a:lnTo>
                    <a:pt x="585" y="866"/>
                  </a:lnTo>
                  <a:lnTo>
                    <a:pt x="585" y="866"/>
                  </a:lnTo>
                  <a:lnTo>
                    <a:pt x="585" y="861"/>
                  </a:lnTo>
                  <a:lnTo>
                    <a:pt x="585" y="861"/>
                  </a:lnTo>
                  <a:lnTo>
                    <a:pt x="585" y="861"/>
                  </a:lnTo>
                  <a:lnTo>
                    <a:pt x="585" y="861"/>
                  </a:lnTo>
                  <a:lnTo>
                    <a:pt x="585" y="855"/>
                  </a:lnTo>
                  <a:lnTo>
                    <a:pt x="585" y="855"/>
                  </a:lnTo>
                  <a:lnTo>
                    <a:pt x="585" y="855"/>
                  </a:lnTo>
                  <a:lnTo>
                    <a:pt x="585" y="855"/>
                  </a:lnTo>
                  <a:lnTo>
                    <a:pt x="585" y="855"/>
                  </a:lnTo>
                  <a:lnTo>
                    <a:pt x="585" y="850"/>
                  </a:lnTo>
                  <a:lnTo>
                    <a:pt x="580" y="850"/>
                  </a:lnTo>
                  <a:lnTo>
                    <a:pt x="580" y="850"/>
                  </a:lnTo>
                  <a:lnTo>
                    <a:pt x="580" y="845"/>
                  </a:lnTo>
                  <a:lnTo>
                    <a:pt x="580" y="845"/>
                  </a:lnTo>
                  <a:lnTo>
                    <a:pt x="580" y="845"/>
                  </a:lnTo>
                  <a:lnTo>
                    <a:pt x="575" y="845"/>
                  </a:lnTo>
                  <a:lnTo>
                    <a:pt x="575" y="840"/>
                  </a:lnTo>
                  <a:lnTo>
                    <a:pt x="575" y="840"/>
                  </a:lnTo>
                  <a:lnTo>
                    <a:pt x="575" y="840"/>
                  </a:lnTo>
                  <a:lnTo>
                    <a:pt x="575" y="835"/>
                  </a:lnTo>
                  <a:lnTo>
                    <a:pt x="575" y="835"/>
                  </a:lnTo>
                  <a:lnTo>
                    <a:pt x="570" y="835"/>
                  </a:lnTo>
                  <a:lnTo>
                    <a:pt x="570" y="840"/>
                  </a:lnTo>
                  <a:lnTo>
                    <a:pt x="570" y="840"/>
                  </a:lnTo>
                  <a:lnTo>
                    <a:pt x="570" y="840"/>
                  </a:lnTo>
                  <a:lnTo>
                    <a:pt x="565" y="835"/>
                  </a:lnTo>
                  <a:lnTo>
                    <a:pt x="565" y="835"/>
                  </a:lnTo>
                  <a:lnTo>
                    <a:pt x="565" y="835"/>
                  </a:lnTo>
                  <a:lnTo>
                    <a:pt x="565" y="835"/>
                  </a:lnTo>
                  <a:lnTo>
                    <a:pt x="565" y="830"/>
                  </a:lnTo>
                  <a:lnTo>
                    <a:pt x="565" y="830"/>
                  </a:lnTo>
                  <a:lnTo>
                    <a:pt x="565" y="830"/>
                  </a:lnTo>
                  <a:lnTo>
                    <a:pt x="560" y="830"/>
                  </a:lnTo>
                  <a:lnTo>
                    <a:pt x="560" y="830"/>
                  </a:lnTo>
                  <a:lnTo>
                    <a:pt x="560" y="830"/>
                  </a:lnTo>
                  <a:lnTo>
                    <a:pt x="560" y="830"/>
                  </a:lnTo>
                  <a:lnTo>
                    <a:pt x="560" y="835"/>
                  </a:lnTo>
                  <a:lnTo>
                    <a:pt x="554" y="830"/>
                  </a:lnTo>
                  <a:lnTo>
                    <a:pt x="554" y="830"/>
                  </a:lnTo>
                  <a:lnTo>
                    <a:pt x="554" y="830"/>
                  </a:lnTo>
                  <a:lnTo>
                    <a:pt x="554" y="830"/>
                  </a:lnTo>
                  <a:lnTo>
                    <a:pt x="549" y="830"/>
                  </a:lnTo>
                  <a:lnTo>
                    <a:pt x="549" y="830"/>
                  </a:lnTo>
                  <a:lnTo>
                    <a:pt x="549" y="830"/>
                  </a:lnTo>
                  <a:lnTo>
                    <a:pt x="549" y="824"/>
                  </a:lnTo>
                  <a:lnTo>
                    <a:pt x="549" y="824"/>
                  </a:lnTo>
                  <a:lnTo>
                    <a:pt x="549" y="824"/>
                  </a:lnTo>
                  <a:lnTo>
                    <a:pt x="549" y="819"/>
                  </a:lnTo>
                  <a:lnTo>
                    <a:pt x="544" y="819"/>
                  </a:lnTo>
                  <a:lnTo>
                    <a:pt x="544" y="819"/>
                  </a:lnTo>
                  <a:lnTo>
                    <a:pt x="544" y="819"/>
                  </a:lnTo>
                  <a:lnTo>
                    <a:pt x="544" y="814"/>
                  </a:lnTo>
                  <a:lnTo>
                    <a:pt x="544" y="814"/>
                  </a:lnTo>
                  <a:lnTo>
                    <a:pt x="544" y="814"/>
                  </a:lnTo>
                  <a:lnTo>
                    <a:pt x="544" y="814"/>
                  </a:lnTo>
                  <a:lnTo>
                    <a:pt x="544" y="814"/>
                  </a:lnTo>
                  <a:lnTo>
                    <a:pt x="544" y="809"/>
                  </a:lnTo>
                  <a:lnTo>
                    <a:pt x="544" y="809"/>
                  </a:lnTo>
                  <a:lnTo>
                    <a:pt x="544" y="804"/>
                  </a:lnTo>
                  <a:lnTo>
                    <a:pt x="544" y="804"/>
                  </a:lnTo>
                  <a:lnTo>
                    <a:pt x="544" y="804"/>
                  </a:lnTo>
                  <a:lnTo>
                    <a:pt x="549" y="798"/>
                  </a:lnTo>
                  <a:lnTo>
                    <a:pt x="549" y="798"/>
                  </a:lnTo>
                  <a:lnTo>
                    <a:pt x="549" y="798"/>
                  </a:lnTo>
                  <a:lnTo>
                    <a:pt x="549" y="798"/>
                  </a:lnTo>
                  <a:lnTo>
                    <a:pt x="544" y="793"/>
                  </a:lnTo>
                  <a:lnTo>
                    <a:pt x="544" y="793"/>
                  </a:lnTo>
                  <a:lnTo>
                    <a:pt x="549" y="793"/>
                  </a:lnTo>
                  <a:lnTo>
                    <a:pt x="549" y="788"/>
                  </a:lnTo>
                  <a:lnTo>
                    <a:pt x="549" y="788"/>
                  </a:lnTo>
                  <a:lnTo>
                    <a:pt x="554" y="788"/>
                  </a:lnTo>
                  <a:lnTo>
                    <a:pt x="549" y="788"/>
                  </a:lnTo>
                  <a:lnTo>
                    <a:pt x="549" y="788"/>
                  </a:lnTo>
                  <a:lnTo>
                    <a:pt x="549" y="788"/>
                  </a:lnTo>
                  <a:lnTo>
                    <a:pt x="544" y="788"/>
                  </a:lnTo>
                  <a:lnTo>
                    <a:pt x="544" y="788"/>
                  </a:lnTo>
                  <a:lnTo>
                    <a:pt x="544" y="788"/>
                  </a:lnTo>
                  <a:lnTo>
                    <a:pt x="539" y="793"/>
                  </a:lnTo>
                  <a:lnTo>
                    <a:pt x="539" y="788"/>
                  </a:lnTo>
                  <a:lnTo>
                    <a:pt x="539" y="788"/>
                  </a:lnTo>
                  <a:lnTo>
                    <a:pt x="539" y="788"/>
                  </a:lnTo>
                  <a:lnTo>
                    <a:pt x="534" y="783"/>
                  </a:lnTo>
                  <a:lnTo>
                    <a:pt x="534" y="788"/>
                  </a:lnTo>
                  <a:lnTo>
                    <a:pt x="534" y="788"/>
                  </a:lnTo>
                  <a:lnTo>
                    <a:pt x="534" y="788"/>
                  </a:lnTo>
                  <a:lnTo>
                    <a:pt x="534" y="788"/>
                  </a:lnTo>
                  <a:lnTo>
                    <a:pt x="534" y="788"/>
                  </a:lnTo>
                  <a:lnTo>
                    <a:pt x="528" y="788"/>
                  </a:lnTo>
                  <a:lnTo>
                    <a:pt x="528" y="788"/>
                  </a:lnTo>
                  <a:lnTo>
                    <a:pt x="523" y="788"/>
                  </a:lnTo>
                  <a:lnTo>
                    <a:pt x="523" y="788"/>
                  </a:lnTo>
                  <a:lnTo>
                    <a:pt x="523" y="783"/>
                  </a:lnTo>
                  <a:lnTo>
                    <a:pt x="518" y="783"/>
                  </a:lnTo>
                  <a:lnTo>
                    <a:pt x="518" y="783"/>
                  </a:lnTo>
                  <a:lnTo>
                    <a:pt x="513" y="783"/>
                  </a:lnTo>
                  <a:lnTo>
                    <a:pt x="513" y="783"/>
                  </a:lnTo>
                  <a:lnTo>
                    <a:pt x="513" y="783"/>
                  </a:lnTo>
                  <a:lnTo>
                    <a:pt x="508" y="788"/>
                  </a:lnTo>
                  <a:lnTo>
                    <a:pt x="508" y="788"/>
                  </a:lnTo>
                  <a:lnTo>
                    <a:pt x="508" y="788"/>
                  </a:lnTo>
                  <a:lnTo>
                    <a:pt x="503" y="788"/>
                  </a:lnTo>
                  <a:lnTo>
                    <a:pt x="503" y="788"/>
                  </a:lnTo>
                  <a:lnTo>
                    <a:pt x="503" y="793"/>
                  </a:lnTo>
                  <a:lnTo>
                    <a:pt x="503" y="793"/>
                  </a:lnTo>
                  <a:lnTo>
                    <a:pt x="503" y="793"/>
                  </a:lnTo>
                  <a:lnTo>
                    <a:pt x="503" y="798"/>
                  </a:lnTo>
                  <a:lnTo>
                    <a:pt x="497" y="798"/>
                  </a:lnTo>
                  <a:lnTo>
                    <a:pt x="497" y="798"/>
                  </a:lnTo>
                  <a:lnTo>
                    <a:pt x="492" y="798"/>
                  </a:lnTo>
                  <a:lnTo>
                    <a:pt x="492" y="798"/>
                  </a:lnTo>
                  <a:lnTo>
                    <a:pt x="492" y="798"/>
                  </a:lnTo>
                  <a:lnTo>
                    <a:pt x="487" y="793"/>
                  </a:lnTo>
                  <a:lnTo>
                    <a:pt x="487" y="793"/>
                  </a:lnTo>
                  <a:lnTo>
                    <a:pt x="487" y="793"/>
                  </a:lnTo>
                  <a:lnTo>
                    <a:pt x="487" y="793"/>
                  </a:lnTo>
                  <a:lnTo>
                    <a:pt x="482" y="793"/>
                  </a:lnTo>
                  <a:lnTo>
                    <a:pt x="482" y="793"/>
                  </a:lnTo>
                  <a:lnTo>
                    <a:pt x="477" y="793"/>
                  </a:lnTo>
                  <a:lnTo>
                    <a:pt x="477" y="793"/>
                  </a:lnTo>
                  <a:lnTo>
                    <a:pt x="477" y="793"/>
                  </a:lnTo>
                  <a:lnTo>
                    <a:pt x="477" y="788"/>
                  </a:lnTo>
                  <a:lnTo>
                    <a:pt x="471" y="788"/>
                  </a:lnTo>
                  <a:lnTo>
                    <a:pt x="471" y="788"/>
                  </a:lnTo>
                  <a:lnTo>
                    <a:pt x="471" y="783"/>
                  </a:lnTo>
                  <a:lnTo>
                    <a:pt x="471" y="783"/>
                  </a:lnTo>
                  <a:lnTo>
                    <a:pt x="471" y="783"/>
                  </a:lnTo>
                  <a:lnTo>
                    <a:pt x="466" y="783"/>
                  </a:lnTo>
                  <a:lnTo>
                    <a:pt x="466" y="783"/>
                  </a:lnTo>
                  <a:lnTo>
                    <a:pt x="466" y="783"/>
                  </a:lnTo>
                  <a:lnTo>
                    <a:pt x="466" y="783"/>
                  </a:lnTo>
                  <a:lnTo>
                    <a:pt x="466" y="778"/>
                  </a:lnTo>
                  <a:lnTo>
                    <a:pt x="461" y="778"/>
                  </a:lnTo>
                  <a:lnTo>
                    <a:pt x="461" y="778"/>
                  </a:lnTo>
                  <a:lnTo>
                    <a:pt x="461" y="772"/>
                  </a:lnTo>
                  <a:lnTo>
                    <a:pt x="461" y="772"/>
                  </a:lnTo>
                  <a:lnTo>
                    <a:pt x="461" y="767"/>
                  </a:lnTo>
                  <a:lnTo>
                    <a:pt x="461" y="767"/>
                  </a:lnTo>
                  <a:lnTo>
                    <a:pt x="461" y="767"/>
                  </a:lnTo>
                  <a:lnTo>
                    <a:pt x="461" y="762"/>
                  </a:lnTo>
                  <a:lnTo>
                    <a:pt x="461" y="762"/>
                  </a:lnTo>
                  <a:lnTo>
                    <a:pt x="456" y="762"/>
                  </a:lnTo>
                  <a:lnTo>
                    <a:pt x="456" y="762"/>
                  </a:lnTo>
                  <a:lnTo>
                    <a:pt x="451" y="762"/>
                  </a:lnTo>
                  <a:lnTo>
                    <a:pt x="451" y="762"/>
                  </a:lnTo>
                  <a:lnTo>
                    <a:pt x="451" y="757"/>
                  </a:lnTo>
                  <a:lnTo>
                    <a:pt x="451" y="757"/>
                  </a:lnTo>
                  <a:lnTo>
                    <a:pt x="446" y="757"/>
                  </a:lnTo>
                  <a:lnTo>
                    <a:pt x="446" y="757"/>
                  </a:lnTo>
                  <a:lnTo>
                    <a:pt x="446" y="757"/>
                  </a:lnTo>
                  <a:lnTo>
                    <a:pt x="440" y="757"/>
                  </a:lnTo>
                  <a:lnTo>
                    <a:pt x="440" y="752"/>
                  </a:lnTo>
                  <a:lnTo>
                    <a:pt x="440" y="752"/>
                  </a:lnTo>
                  <a:lnTo>
                    <a:pt x="435" y="752"/>
                  </a:lnTo>
                  <a:lnTo>
                    <a:pt x="435" y="752"/>
                  </a:lnTo>
                  <a:lnTo>
                    <a:pt x="435" y="757"/>
                  </a:lnTo>
                  <a:lnTo>
                    <a:pt x="435" y="757"/>
                  </a:lnTo>
                  <a:lnTo>
                    <a:pt x="435" y="757"/>
                  </a:lnTo>
                  <a:lnTo>
                    <a:pt x="430" y="757"/>
                  </a:lnTo>
                  <a:lnTo>
                    <a:pt x="430" y="757"/>
                  </a:lnTo>
                  <a:lnTo>
                    <a:pt x="430" y="757"/>
                  </a:lnTo>
                  <a:lnTo>
                    <a:pt x="430" y="757"/>
                  </a:lnTo>
                  <a:lnTo>
                    <a:pt x="425" y="757"/>
                  </a:lnTo>
                  <a:lnTo>
                    <a:pt x="420" y="757"/>
                  </a:lnTo>
                  <a:lnTo>
                    <a:pt x="420" y="757"/>
                  </a:lnTo>
                  <a:lnTo>
                    <a:pt x="420" y="757"/>
                  </a:lnTo>
                  <a:lnTo>
                    <a:pt x="420" y="757"/>
                  </a:lnTo>
                  <a:lnTo>
                    <a:pt x="414" y="757"/>
                  </a:lnTo>
                  <a:lnTo>
                    <a:pt x="414" y="757"/>
                  </a:lnTo>
                  <a:lnTo>
                    <a:pt x="414" y="757"/>
                  </a:lnTo>
                  <a:lnTo>
                    <a:pt x="414" y="752"/>
                  </a:lnTo>
                  <a:lnTo>
                    <a:pt x="409" y="757"/>
                  </a:lnTo>
                  <a:lnTo>
                    <a:pt x="409" y="757"/>
                  </a:lnTo>
                  <a:lnTo>
                    <a:pt x="409" y="757"/>
                  </a:lnTo>
                  <a:lnTo>
                    <a:pt x="404" y="757"/>
                  </a:lnTo>
                  <a:lnTo>
                    <a:pt x="404" y="752"/>
                  </a:lnTo>
                  <a:lnTo>
                    <a:pt x="404" y="752"/>
                  </a:lnTo>
                  <a:lnTo>
                    <a:pt x="399" y="752"/>
                  </a:lnTo>
                  <a:lnTo>
                    <a:pt x="399" y="752"/>
                  </a:lnTo>
                  <a:lnTo>
                    <a:pt x="394" y="757"/>
                  </a:lnTo>
                  <a:lnTo>
                    <a:pt x="394" y="757"/>
                  </a:lnTo>
                  <a:lnTo>
                    <a:pt x="389" y="757"/>
                  </a:lnTo>
                  <a:lnTo>
                    <a:pt x="389" y="757"/>
                  </a:lnTo>
                  <a:lnTo>
                    <a:pt x="383" y="757"/>
                  </a:lnTo>
                  <a:lnTo>
                    <a:pt x="383" y="757"/>
                  </a:lnTo>
                  <a:lnTo>
                    <a:pt x="383" y="762"/>
                  </a:lnTo>
                  <a:lnTo>
                    <a:pt x="383" y="762"/>
                  </a:lnTo>
                  <a:lnTo>
                    <a:pt x="383" y="762"/>
                  </a:lnTo>
                  <a:lnTo>
                    <a:pt x="383" y="762"/>
                  </a:lnTo>
                  <a:lnTo>
                    <a:pt x="383" y="757"/>
                  </a:lnTo>
                  <a:lnTo>
                    <a:pt x="378" y="757"/>
                  </a:lnTo>
                  <a:lnTo>
                    <a:pt x="378" y="757"/>
                  </a:lnTo>
                  <a:lnTo>
                    <a:pt x="378" y="757"/>
                  </a:lnTo>
                  <a:lnTo>
                    <a:pt x="373" y="757"/>
                  </a:lnTo>
                  <a:lnTo>
                    <a:pt x="373" y="757"/>
                  </a:lnTo>
                  <a:lnTo>
                    <a:pt x="373" y="757"/>
                  </a:lnTo>
                  <a:lnTo>
                    <a:pt x="373" y="752"/>
                  </a:lnTo>
                  <a:lnTo>
                    <a:pt x="373" y="752"/>
                  </a:lnTo>
                  <a:lnTo>
                    <a:pt x="373" y="752"/>
                  </a:lnTo>
                  <a:lnTo>
                    <a:pt x="373" y="752"/>
                  </a:lnTo>
                  <a:lnTo>
                    <a:pt x="373" y="752"/>
                  </a:lnTo>
                  <a:lnTo>
                    <a:pt x="373" y="747"/>
                  </a:lnTo>
                  <a:lnTo>
                    <a:pt x="373" y="747"/>
                  </a:lnTo>
                  <a:lnTo>
                    <a:pt x="373" y="747"/>
                  </a:lnTo>
                  <a:lnTo>
                    <a:pt x="368" y="747"/>
                  </a:lnTo>
                  <a:lnTo>
                    <a:pt x="368" y="747"/>
                  </a:lnTo>
                  <a:lnTo>
                    <a:pt x="368" y="747"/>
                  </a:lnTo>
                  <a:lnTo>
                    <a:pt x="368" y="747"/>
                  </a:lnTo>
                  <a:lnTo>
                    <a:pt x="368" y="747"/>
                  </a:lnTo>
                  <a:lnTo>
                    <a:pt x="368" y="747"/>
                  </a:lnTo>
                  <a:lnTo>
                    <a:pt x="368" y="747"/>
                  </a:lnTo>
                  <a:lnTo>
                    <a:pt x="363" y="741"/>
                  </a:lnTo>
                  <a:lnTo>
                    <a:pt x="363" y="741"/>
                  </a:lnTo>
                  <a:lnTo>
                    <a:pt x="363" y="741"/>
                  </a:lnTo>
                  <a:lnTo>
                    <a:pt x="357" y="741"/>
                  </a:lnTo>
                  <a:lnTo>
                    <a:pt x="357" y="741"/>
                  </a:lnTo>
                  <a:lnTo>
                    <a:pt x="357" y="741"/>
                  </a:lnTo>
                  <a:lnTo>
                    <a:pt x="357" y="741"/>
                  </a:lnTo>
                  <a:lnTo>
                    <a:pt x="352" y="741"/>
                  </a:lnTo>
                  <a:lnTo>
                    <a:pt x="352" y="741"/>
                  </a:lnTo>
                  <a:lnTo>
                    <a:pt x="352" y="736"/>
                  </a:lnTo>
                  <a:lnTo>
                    <a:pt x="352" y="741"/>
                  </a:lnTo>
                  <a:lnTo>
                    <a:pt x="352" y="741"/>
                  </a:lnTo>
                  <a:lnTo>
                    <a:pt x="352" y="736"/>
                  </a:lnTo>
                  <a:lnTo>
                    <a:pt x="347" y="736"/>
                  </a:lnTo>
                  <a:lnTo>
                    <a:pt x="347" y="736"/>
                  </a:lnTo>
                  <a:lnTo>
                    <a:pt x="347" y="736"/>
                  </a:lnTo>
                  <a:lnTo>
                    <a:pt x="347" y="736"/>
                  </a:lnTo>
                  <a:lnTo>
                    <a:pt x="347" y="736"/>
                  </a:lnTo>
                  <a:lnTo>
                    <a:pt x="347" y="731"/>
                  </a:lnTo>
                  <a:lnTo>
                    <a:pt x="347" y="731"/>
                  </a:lnTo>
                  <a:lnTo>
                    <a:pt x="347" y="731"/>
                  </a:lnTo>
                  <a:lnTo>
                    <a:pt x="347" y="731"/>
                  </a:lnTo>
                  <a:lnTo>
                    <a:pt x="342" y="731"/>
                  </a:lnTo>
                  <a:lnTo>
                    <a:pt x="342" y="731"/>
                  </a:lnTo>
                  <a:lnTo>
                    <a:pt x="342" y="726"/>
                  </a:lnTo>
                  <a:lnTo>
                    <a:pt x="342" y="726"/>
                  </a:lnTo>
                  <a:lnTo>
                    <a:pt x="342" y="726"/>
                  </a:lnTo>
                  <a:lnTo>
                    <a:pt x="342" y="721"/>
                  </a:lnTo>
                  <a:lnTo>
                    <a:pt x="342" y="721"/>
                  </a:lnTo>
                  <a:lnTo>
                    <a:pt x="342" y="721"/>
                  </a:lnTo>
                  <a:lnTo>
                    <a:pt x="342" y="721"/>
                  </a:lnTo>
                  <a:lnTo>
                    <a:pt x="342" y="715"/>
                  </a:lnTo>
                  <a:lnTo>
                    <a:pt x="342" y="715"/>
                  </a:lnTo>
                  <a:lnTo>
                    <a:pt x="342" y="715"/>
                  </a:lnTo>
                  <a:lnTo>
                    <a:pt x="342" y="715"/>
                  </a:lnTo>
                  <a:lnTo>
                    <a:pt x="342" y="710"/>
                  </a:lnTo>
                  <a:lnTo>
                    <a:pt x="342" y="710"/>
                  </a:lnTo>
                  <a:lnTo>
                    <a:pt x="342" y="710"/>
                  </a:lnTo>
                  <a:lnTo>
                    <a:pt x="342" y="705"/>
                  </a:lnTo>
                  <a:lnTo>
                    <a:pt x="342" y="705"/>
                  </a:lnTo>
                  <a:lnTo>
                    <a:pt x="342" y="705"/>
                  </a:lnTo>
                  <a:lnTo>
                    <a:pt x="342" y="700"/>
                  </a:lnTo>
                  <a:lnTo>
                    <a:pt x="342" y="700"/>
                  </a:lnTo>
                  <a:lnTo>
                    <a:pt x="342" y="700"/>
                  </a:lnTo>
                  <a:lnTo>
                    <a:pt x="342" y="700"/>
                  </a:lnTo>
                  <a:lnTo>
                    <a:pt x="342" y="700"/>
                  </a:lnTo>
                  <a:lnTo>
                    <a:pt x="342" y="695"/>
                  </a:lnTo>
                  <a:lnTo>
                    <a:pt x="342" y="695"/>
                  </a:lnTo>
                  <a:lnTo>
                    <a:pt x="337" y="695"/>
                  </a:lnTo>
                  <a:lnTo>
                    <a:pt x="337" y="695"/>
                  </a:lnTo>
                  <a:lnTo>
                    <a:pt x="337" y="695"/>
                  </a:lnTo>
                  <a:lnTo>
                    <a:pt x="337" y="689"/>
                  </a:lnTo>
                  <a:lnTo>
                    <a:pt x="337" y="689"/>
                  </a:lnTo>
                  <a:lnTo>
                    <a:pt x="337" y="689"/>
                  </a:lnTo>
                  <a:lnTo>
                    <a:pt x="337" y="684"/>
                  </a:lnTo>
                  <a:lnTo>
                    <a:pt x="342" y="684"/>
                  </a:lnTo>
                  <a:lnTo>
                    <a:pt x="342" y="684"/>
                  </a:lnTo>
                  <a:lnTo>
                    <a:pt x="342" y="684"/>
                  </a:lnTo>
                  <a:lnTo>
                    <a:pt x="347" y="684"/>
                  </a:lnTo>
                  <a:lnTo>
                    <a:pt x="347" y="684"/>
                  </a:lnTo>
                  <a:lnTo>
                    <a:pt x="347" y="684"/>
                  </a:lnTo>
                  <a:lnTo>
                    <a:pt x="347" y="684"/>
                  </a:lnTo>
                  <a:lnTo>
                    <a:pt x="347" y="684"/>
                  </a:lnTo>
                  <a:lnTo>
                    <a:pt x="347" y="679"/>
                  </a:lnTo>
                  <a:lnTo>
                    <a:pt x="347" y="679"/>
                  </a:lnTo>
                  <a:lnTo>
                    <a:pt x="347" y="679"/>
                  </a:lnTo>
                  <a:lnTo>
                    <a:pt x="347" y="679"/>
                  </a:lnTo>
                  <a:lnTo>
                    <a:pt x="347" y="674"/>
                  </a:lnTo>
                  <a:lnTo>
                    <a:pt x="347" y="674"/>
                  </a:lnTo>
                  <a:lnTo>
                    <a:pt x="347" y="674"/>
                  </a:lnTo>
                  <a:lnTo>
                    <a:pt x="347" y="674"/>
                  </a:lnTo>
                  <a:lnTo>
                    <a:pt x="347" y="669"/>
                  </a:lnTo>
                  <a:lnTo>
                    <a:pt x="347" y="669"/>
                  </a:lnTo>
                  <a:lnTo>
                    <a:pt x="347" y="669"/>
                  </a:lnTo>
                  <a:lnTo>
                    <a:pt x="347" y="664"/>
                  </a:lnTo>
                  <a:lnTo>
                    <a:pt x="352" y="664"/>
                  </a:lnTo>
                  <a:lnTo>
                    <a:pt x="352" y="664"/>
                  </a:lnTo>
                  <a:lnTo>
                    <a:pt x="352" y="664"/>
                  </a:lnTo>
                  <a:lnTo>
                    <a:pt x="352" y="664"/>
                  </a:lnTo>
                  <a:lnTo>
                    <a:pt x="352" y="658"/>
                  </a:lnTo>
                  <a:lnTo>
                    <a:pt x="352" y="658"/>
                  </a:lnTo>
                  <a:lnTo>
                    <a:pt x="352" y="658"/>
                  </a:lnTo>
                  <a:lnTo>
                    <a:pt x="352" y="653"/>
                  </a:lnTo>
                  <a:lnTo>
                    <a:pt x="352" y="653"/>
                  </a:lnTo>
                  <a:lnTo>
                    <a:pt x="352" y="653"/>
                  </a:lnTo>
                  <a:lnTo>
                    <a:pt x="352" y="648"/>
                  </a:lnTo>
                  <a:lnTo>
                    <a:pt x="352" y="648"/>
                  </a:lnTo>
                  <a:lnTo>
                    <a:pt x="352" y="648"/>
                  </a:lnTo>
                  <a:lnTo>
                    <a:pt x="352" y="648"/>
                  </a:lnTo>
                  <a:lnTo>
                    <a:pt x="352" y="643"/>
                  </a:lnTo>
                  <a:lnTo>
                    <a:pt x="352" y="643"/>
                  </a:lnTo>
                  <a:lnTo>
                    <a:pt x="352" y="643"/>
                  </a:lnTo>
                  <a:lnTo>
                    <a:pt x="352" y="638"/>
                  </a:lnTo>
                  <a:lnTo>
                    <a:pt x="352" y="638"/>
                  </a:lnTo>
                  <a:lnTo>
                    <a:pt x="352" y="638"/>
                  </a:lnTo>
                  <a:lnTo>
                    <a:pt x="352" y="632"/>
                  </a:lnTo>
                  <a:lnTo>
                    <a:pt x="352" y="632"/>
                  </a:lnTo>
                  <a:lnTo>
                    <a:pt x="352" y="632"/>
                  </a:lnTo>
                  <a:lnTo>
                    <a:pt x="347" y="632"/>
                  </a:lnTo>
                  <a:lnTo>
                    <a:pt x="347" y="627"/>
                  </a:lnTo>
                  <a:lnTo>
                    <a:pt x="347" y="627"/>
                  </a:lnTo>
                  <a:lnTo>
                    <a:pt x="347" y="627"/>
                  </a:lnTo>
                  <a:lnTo>
                    <a:pt x="347" y="622"/>
                  </a:lnTo>
                  <a:lnTo>
                    <a:pt x="347" y="622"/>
                  </a:lnTo>
                  <a:lnTo>
                    <a:pt x="347" y="622"/>
                  </a:lnTo>
                  <a:lnTo>
                    <a:pt x="347" y="617"/>
                  </a:lnTo>
                  <a:lnTo>
                    <a:pt x="347" y="617"/>
                  </a:lnTo>
                  <a:lnTo>
                    <a:pt x="347" y="617"/>
                  </a:lnTo>
                  <a:lnTo>
                    <a:pt x="347" y="617"/>
                  </a:lnTo>
                  <a:lnTo>
                    <a:pt x="347" y="612"/>
                  </a:lnTo>
                  <a:lnTo>
                    <a:pt x="347" y="612"/>
                  </a:lnTo>
                  <a:lnTo>
                    <a:pt x="347" y="612"/>
                  </a:lnTo>
                  <a:lnTo>
                    <a:pt x="342" y="612"/>
                  </a:lnTo>
                  <a:lnTo>
                    <a:pt x="342" y="612"/>
                  </a:lnTo>
                  <a:lnTo>
                    <a:pt x="342" y="612"/>
                  </a:lnTo>
                  <a:lnTo>
                    <a:pt x="342" y="612"/>
                  </a:lnTo>
                  <a:lnTo>
                    <a:pt x="342" y="606"/>
                  </a:lnTo>
                  <a:lnTo>
                    <a:pt x="342" y="606"/>
                  </a:lnTo>
                  <a:lnTo>
                    <a:pt x="342" y="606"/>
                  </a:lnTo>
                  <a:lnTo>
                    <a:pt x="342" y="601"/>
                  </a:lnTo>
                  <a:lnTo>
                    <a:pt x="337" y="601"/>
                  </a:lnTo>
                  <a:lnTo>
                    <a:pt x="337" y="601"/>
                  </a:lnTo>
                  <a:lnTo>
                    <a:pt x="342" y="601"/>
                  </a:lnTo>
                  <a:lnTo>
                    <a:pt x="342" y="596"/>
                  </a:lnTo>
                  <a:lnTo>
                    <a:pt x="337" y="596"/>
                  </a:lnTo>
                  <a:lnTo>
                    <a:pt x="337" y="596"/>
                  </a:lnTo>
                  <a:lnTo>
                    <a:pt x="342" y="591"/>
                  </a:lnTo>
                  <a:lnTo>
                    <a:pt x="337" y="591"/>
                  </a:lnTo>
                  <a:lnTo>
                    <a:pt x="342" y="591"/>
                  </a:lnTo>
                  <a:lnTo>
                    <a:pt x="342" y="591"/>
                  </a:lnTo>
                  <a:lnTo>
                    <a:pt x="342" y="591"/>
                  </a:lnTo>
                  <a:lnTo>
                    <a:pt x="337" y="586"/>
                  </a:lnTo>
                  <a:lnTo>
                    <a:pt x="337" y="586"/>
                  </a:lnTo>
                  <a:lnTo>
                    <a:pt x="342" y="586"/>
                  </a:lnTo>
                  <a:lnTo>
                    <a:pt x="342" y="586"/>
                  </a:lnTo>
                  <a:lnTo>
                    <a:pt x="337" y="586"/>
                  </a:lnTo>
                  <a:lnTo>
                    <a:pt x="342" y="581"/>
                  </a:lnTo>
                  <a:lnTo>
                    <a:pt x="342" y="581"/>
                  </a:lnTo>
                  <a:lnTo>
                    <a:pt x="342" y="581"/>
                  </a:lnTo>
                  <a:lnTo>
                    <a:pt x="342" y="581"/>
                  </a:lnTo>
                  <a:lnTo>
                    <a:pt x="342" y="575"/>
                  </a:lnTo>
                  <a:lnTo>
                    <a:pt x="342" y="575"/>
                  </a:lnTo>
                  <a:lnTo>
                    <a:pt x="342" y="575"/>
                  </a:lnTo>
                  <a:lnTo>
                    <a:pt x="342" y="575"/>
                  </a:lnTo>
                  <a:lnTo>
                    <a:pt x="342" y="570"/>
                  </a:lnTo>
                  <a:lnTo>
                    <a:pt x="342" y="570"/>
                  </a:lnTo>
                  <a:lnTo>
                    <a:pt x="342" y="570"/>
                  </a:lnTo>
                  <a:lnTo>
                    <a:pt x="342" y="570"/>
                  </a:lnTo>
                  <a:lnTo>
                    <a:pt x="342" y="565"/>
                  </a:lnTo>
                  <a:lnTo>
                    <a:pt x="342" y="565"/>
                  </a:lnTo>
                  <a:lnTo>
                    <a:pt x="342" y="565"/>
                  </a:lnTo>
                  <a:lnTo>
                    <a:pt x="342" y="565"/>
                  </a:lnTo>
                  <a:lnTo>
                    <a:pt x="342" y="565"/>
                  </a:lnTo>
                  <a:lnTo>
                    <a:pt x="342" y="560"/>
                  </a:lnTo>
                  <a:lnTo>
                    <a:pt x="342" y="560"/>
                  </a:lnTo>
                  <a:lnTo>
                    <a:pt x="342" y="560"/>
                  </a:lnTo>
                  <a:lnTo>
                    <a:pt x="342" y="555"/>
                  </a:lnTo>
                  <a:lnTo>
                    <a:pt x="342" y="555"/>
                  </a:lnTo>
                  <a:lnTo>
                    <a:pt x="342" y="549"/>
                  </a:lnTo>
                  <a:lnTo>
                    <a:pt x="337" y="549"/>
                  </a:lnTo>
                  <a:lnTo>
                    <a:pt x="337" y="549"/>
                  </a:lnTo>
                  <a:lnTo>
                    <a:pt x="337" y="549"/>
                  </a:lnTo>
                  <a:lnTo>
                    <a:pt x="342" y="544"/>
                  </a:lnTo>
                  <a:lnTo>
                    <a:pt x="337" y="544"/>
                  </a:lnTo>
                  <a:lnTo>
                    <a:pt x="337" y="544"/>
                  </a:lnTo>
                  <a:lnTo>
                    <a:pt x="342" y="544"/>
                  </a:lnTo>
                  <a:lnTo>
                    <a:pt x="342" y="539"/>
                  </a:lnTo>
                  <a:lnTo>
                    <a:pt x="337" y="539"/>
                  </a:lnTo>
                  <a:lnTo>
                    <a:pt x="342" y="539"/>
                  </a:lnTo>
                  <a:lnTo>
                    <a:pt x="342" y="539"/>
                  </a:lnTo>
                  <a:lnTo>
                    <a:pt x="342" y="534"/>
                  </a:lnTo>
                  <a:lnTo>
                    <a:pt x="342" y="534"/>
                  </a:lnTo>
                  <a:lnTo>
                    <a:pt x="342" y="534"/>
                  </a:lnTo>
                  <a:lnTo>
                    <a:pt x="342" y="529"/>
                  </a:lnTo>
                  <a:lnTo>
                    <a:pt x="337" y="529"/>
                  </a:lnTo>
                  <a:lnTo>
                    <a:pt x="337" y="529"/>
                  </a:lnTo>
                  <a:lnTo>
                    <a:pt x="342" y="529"/>
                  </a:lnTo>
                  <a:lnTo>
                    <a:pt x="342" y="524"/>
                  </a:lnTo>
                  <a:lnTo>
                    <a:pt x="342" y="524"/>
                  </a:lnTo>
                  <a:lnTo>
                    <a:pt x="342" y="524"/>
                  </a:lnTo>
                  <a:lnTo>
                    <a:pt x="342" y="518"/>
                  </a:lnTo>
                  <a:lnTo>
                    <a:pt x="342" y="518"/>
                  </a:lnTo>
                  <a:lnTo>
                    <a:pt x="347" y="518"/>
                  </a:lnTo>
                  <a:lnTo>
                    <a:pt x="342" y="518"/>
                  </a:lnTo>
                  <a:lnTo>
                    <a:pt x="342" y="513"/>
                  </a:lnTo>
                  <a:lnTo>
                    <a:pt x="342" y="513"/>
                  </a:lnTo>
                  <a:lnTo>
                    <a:pt x="342" y="513"/>
                  </a:lnTo>
                  <a:lnTo>
                    <a:pt x="342" y="508"/>
                  </a:lnTo>
                  <a:lnTo>
                    <a:pt x="342" y="508"/>
                  </a:lnTo>
                  <a:lnTo>
                    <a:pt x="347" y="508"/>
                  </a:lnTo>
                  <a:lnTo>
                    <a:pt x="347" y="508"/>
                  </a:lnTo>
                  <a:lnTo>
                    <a:pt x="347" y="503"/>
                  </a:lnTo>
                  <a:lnTo>
                    <a:pt x="347" y="503"/>
                  </a:lnTo>
                  <a:lnTo>
                    <a:pt x="347" y="503"/>
                  </a:lnTo>
                  <a:lnTo>
                    <a:pt x="347" y="503"/>
                  </a:lnTo>
                  <a:lnTo>
                    <a:pt x="347" y="498"/>
                  </a:lnTo>
                  <a:lnTo>
                    <a:pt x="347" y="498"/>
                  </a:lnTo>
                  <a:lnTo>
                    <a:pt x="347" y="498"/>
                  </a:lnTo>
                  <a:lnTo>
                    <a:pt x="352" y="498"/>
                  </a:lnTo>
                  <a:lnTo>
                    <a:pt x="347" y="498"/>
                  </a:lnTo>
                  <a:lnTo>
                    <a:pt x="347" y="498"/>
                  </a:lnTo>
                  <a:lnTo>
                    <a:pt x="347" y="498"/>
                  </a:lnTo>
                  <a:lnTo>
                    <a:pt x="342" y="498"/>
                  </a:lnTo>
                  <a:lnTo>
                    <a:pt x="342" y="498"/>
                  </a:lnTo>
                  <a:lnTo>
                    <a:pt x="342" y="498"/>
                  </a:lnTo>
                  <a:lnTo>
                    <a:pt x="337" y="498"/>
                  </a:lnTo>
                  <a:lnTo>
                    <a:pt x="337" y="492"/>
                  </a:lnTo>
                  <a:lnTo>
                    <a:pt x="337" y="492"/>
                  </a:lnTo>
                  <a:lnTo>
                    <a:pt x="332" y="492"/>
                  </a:lnTo>
                  <a:lnTo>
                    <a:pt x="332" y="492"/>
                  </a:lnTo>
                  <a:lnTo>
                    <a:pt x="326" y="492"/>
                  </a:lnTo>
                  <a:lnTo>
                    <a:pt x="326" y="492"/>
                  </a:lnTo>
                  <a:lnTo>
                    <a:pt x="326" y="487"/>
                  </a:lnTo>
                  <a:lnTo>
                    <a:pt x="326" y="487"/>
                  </a:lnTo>
                  <a:lnTo>
                    <a:pt x="326" y="487"/>
                  </a:lnTo>
                  <a:lnTo>
                    <a:pt x="321" y="487"/>
                  </a:lnTo>
                  <a:lnTo>
                    <a:pt x="321" y="482"/>
                  </a:lnTo>
                  <a:lnTo>
                    <a:pt x="321" y="487"/>
                  </a:lnTo>
                  <a:lnTo>
                    <a:pt x="321" y="487"/>
                  </a:lnTo>
                  <a:lnTo>
                    <a:pt x="321" y="487"/>
                  </a:lnTo>
                  <a:lnTo>
                    <a:pt x="321" y="487"/>
                  </a:lnTo>
                  <a:lnTo>
                    <a:pt x="316" y="487"/>
                  </a:lnTo>
                  <a:lnTo>
                    <a:pt x="316" y="487"/>
                  </a:lnTo>
                  <a:lnTo>
                    <a:pt x="316" y="487"/>
                  </a:lnTo>
                  <a:lnTo>
                    <a:pt x="311" y="492"/>
                  </a:lnTo>
                  <a:lnTo>
                    <a:pt x="311" y="492"/>
                  </a:lnTo>
                  <a:lnTo>
                    <a:pt x="311" y="492"/>
                  </a:lnTo>
                  <a:lnTo>
                    <a:pt x="306" y="492"/>
                  </a:lnTo>
                  <a:lnTo>
                    <a:pt x="306" y="492"/>
                  </a:lnTo>
                  <a:lnTo>
                    <a:pt x="306" y="492"/>
                  </a:lnTo>
                  <a:lnTo>
                    <a:pt x="300" y="492"/>
                  </a:lnTo>
                  <a:lnTo>
                    <a:pt x="300" y="492"/>
                  </a:lnTo>
                  <a:lnTo>
                    <a:pt x="300" y="492"/>
                  </a:lnTo>
                  <a:lnTo>
                    <a:pt x="300" y="492"/>
                  </a:lnTo>
                  <a:lnTo>
                    <a:pt x="300" y="492"/>
                  </a:lnTo>
                  <a:lnTo>
                    <a:pt x="295" y="492"/>
                  </a:lnTo>
                  <a:lnTo>
                    <a:pt x="295" y="492"/>
                  </a:lnTo>
                  <a:lnTo>
                    <a:pt x="295" y="487"/>
                  </a:lnTo>
                  <a:lnTo>
                    <a:pt x="290" y="487"/>
                  </a:lnTo>
                  <a:lnTo>
                    <a:pt x="290" y="492"/>
                  </a:lnTo>
                  <a:lnTo>
                    <a:pt x="290" y="492"/>
                  </a:lnTo>
                  <a:lnTo>
                    <a:pt x="290" y="492"/>
                  </a:lnTo>
                  <a:lnTo>
                    <a:pt x="285" y="492"/>
                  </a:lnTo>
                  <a:lnTo>
                    <a:pt x="285" y="492"/>
                  </a:lnTo>
                  <a:lnTo>
                    <a:pt x="285" y="492"/>
                  </a:lnTo>
                  <a:lnTo>
                    <a:pt x="285" y="492"/>
                  </a:lnTo>
                  <a:lnTo>
                    <a:pt x="280" y="498"/>
                  </a:lnTo>
                  <a:lnTo>
                    <a:pt x="280" y="498"/>
                  </a:lnTo>
                  <a:lnTo>
                    <a:pt x="280" y="498"/>
                  </a:lnTo>
                  <a:lnTo>
                    <a:pt x="280" y="498"/>
                  </a:lnTo>
                  <a:lnTo>
                    <a:pt x="280" y="498"/>
                  </a:lnTo>
                  <a:lnTo>
                    <a:pt x="280" y="498"/>
                  </a:lnTo>
                  <a:lnTo>
                    <a:pt x="275" y="498"/>
                  </a:lnTo>
                  <a:lnTo>
                    <a:pt x="275" y="498"/>
                  </a:lnTo>
                  <a:lnTo>
                    <a:pt x="275" y="498"/>
                  </a:lnTo>
                  <a:lnTo>
                    <a:pt x="275" y="503"/>
                  </a:lnTo>
                  <a:lnTo>
                    <a:pt x="269" y="503"/>
                  </a:lnTo>
                  <a:lnTo>
                    <a:pt x="269" y="498"/>
                  </a:lnTo>
                  <a:lnTo>
                    <a:pt x="269" y="498"/>
                  </a:lnTo>
                  <a:lnTo>
                    <a:pt x="264" y="498"/>
                  </a:lnTo>
                  <a:lnTo>
                    <a:pt x="264" y="498"/>
                  </a:lnTo>
                  <a:lnTo>
                    <a:pt x="264" y="498"/>
                  </a:lnTo>
                  <a:lnTo>
                    <a:pt x="259" y="498"/>
                  </a:lnTo>
                  <a:lnTo>
                    <a:pt x="259" y="498"/>
                  </a:lnTo>
                  <a:lnTo>
                    <a:pt x="259" y="498"/>
                  </a:lnTo>
                  <a:lnTo>
                    <a:pt x="259" y="498"/>
                  </a:lnTo>
                  <a:lnTo>
                    <a:pt x="259" y="498"/>
                  </a:lnTo>
                  <a:lnTo>
                    <a:pt x="254" y="498"/>
                  </a:lnTo>
                  <a:lnTo>
                    <a:pt x="254" y="498"/>
                  </a:lnTo>
                  <a:lnTo>
                    <a:pt x="254" y="492"/>
                  </a:lnTo>
                  <a:lnTo>
                    <a:pt x="254" y="492"/>
                  </a:lnTo>
                  <a:lnTo>
                    <a:pt x="254" y="492"/>
                  </a:lnTo>
                  <a:lnTo>
                    <a:pt x="254" y="492"/>
                  </a:lnTo>
                  <a:lnTo>
                    <a:pt x="249" y="492"/>
                  </a:lnTo>
                  <a:lnTo>
                    <a:pt x="249" y="492"/>
                  </a:lnTo>
                  <a:lnTo>
                    <a:pt x="249" y="492"/>
                  </a:lnTo>
                  <a:lnTo>
                    <a:pt x="249" y="492"/>
                  </a:lnTo>
                  <a:lnTo>
                    <a:pt x="243" y="492"/>
                  </a:lnTo>
                  <a:lnTo>
                    <a:pt x="243" y="487"/>
                  </a:lnTo>
                  <a:lnTo>
                    <a:pt x="243" y="487"/>
                  </a:lnTo>
                  <a:lnTo>
                    <a:pt x="238" y="487"/>
                  </a:lnTo>
                  <a:lnTo>
                    <a:pt x="238" y="487"/>
                  </a:lnTo>
                  <a:lnTo>
                    <a:pt x="238" y="487"/>
                  </a:lnTo>
                  <a:lnTo>
                    <a:pt x="233" y="487"/>
                  </a:lnTo>
                  <a:lnTo>
                    <a:pt x="233" y="487"/>
                  </a:lnTo>
                  <a:lnTo>
                    <a:pt x="233" y="482"/>
                  </a:lnTo>
                  <a:lnTo>
                    <a:pt x="233" y="482"/>
                  </a:lnTo>
                  <a:lnTo>
                    <a:pt x="233" y="482"/>
                  </a:lnTo>
                  <a:lnTo>
                    <a:pt x="228" y="482"/>
                  </a:lnTo>
                  <a:lnTo>
                    <a:pt x="228" y="477"/>
                  </a:lnTo>
                  <a:lnTo>
                    <a:pt x="228" y="477"/>
                  </a:lnTo>
                  <a:lnTo>
                    <a:pt x="228" y="477"/>
                  </a:lnTo>
                  <a:lnTo>
                    <a:pt x="228" y="472"/>
                  </a:lnTo>
                  <a:lnTo>
                    <a:pt x="228" y="472"/>
                  </a:lnTo>
                  <a:lnTo>
                    <a:pt x="223" y="472"/>
                  </a:lnTo>
                  <a:lnTo>
                    <a:pt x="223" y="472"/>
                  </a:lnTo>
                  <a:lnTo>
                    <a:pt x="223" y="472"/>
                  </a:lnTo>
                  <a:lnTo>
                    <a:pt x="218" y="472"/>
                  </a:lnTo>
                  <a:lnTo>
                    <a:pt x="218" y="472"/>
                  </a:lnTo>
                  <a:lnTo>
                    <a:pt x="218" y="466"/>
                  </a:lnTo>
                  <a:lnTo>
                    <a:pt x="212" y="466"/>
                  </a:lnTo>
                  <a:lnTo>
                    <a:pt x="212" y="466"/>
                  </a:lnTo>
                  <a:lnTo>
                    <a:pt x="212" y="466"/>
                  </a:lnTo>
                  <a:lnTo>
                    <a:pt x="212" y="466"/>
                  </a:lnTo>
                  <a:lnTo>
                    <a:pt x="212" y="466"/>
                  </a:lnTo>
                  <a:lnTo>
                    <a:pt x="207" y="461"/>
                  </a:lnTo>
                  <a:lnTo>
                    <a:pt x="207" y="461"/>
                  </a:lnTo>
                  <a:lnTo>
                    <a:pt x="207" y="461"/>
                  </a:lnTo>
                  <a:lnTo>
                    <a:pt x="207" y="461"/>
                  </a:lnTo>
                  <a:lnTo>
                    <a:pt x="202" y="461"/>
                  </a:lnTo>
                  <a:lnTo>
                    <a:pt x="202" y="461"/>
                  </a:lnTo>
                  <a:lnTo>
                    <a:pt x="202" y="456"/>
                  </a:lnTo>
                  <a:lnTo>
                    <a:pt x="202" y="456"/>
                  </a:lnTo>
                  <a:lnTo>
                    <a:pt x="202" y="461"/>
                  </a:lnTo>
                  <a:lnTo>
                    <a:pt x="202" y="461"/>
                  </a:lnTo>
                  <a:lnTo>
                    <a:pt x="202" y="461"/>
                  </a:lnTo>
                  <a:lnTo>
                    <a:pt x="197" y="461"/>
                  </a:lnTo>
                  <a:lnTo>
                    <a:pt x="197" y="466"/>
                  </a:lnTo>
                  <a:lnTo>
                    <a:pt x="202" y="466"/>
                  </a:lnTo>
                  <a:lnTo>
                    <a:pt x="202" y="466"/>
                  </a:lnTo>
                  <a:lnTo>
                    <a:pt x="197" y="466"/>
                  </a:lnTo>
                  <a:lnTo>
                    <a:pt x="197" y="466"/>
                  </a:lnTo>
                  <a:lnTo>
                    <a:pt x="197" y="472"/>
                  </a:lnTo>
                  <a:lnTo>
                    <a:pt x="192" y="466"/>
                  </a:lnTo>
                  <a:lnTo>
                    <a:pt x="192" y="466"/>
                  </a:lnTo>
                  <a:lnTo>
                    <a:pt x="192" y="466"/>
                  </a:lnTo>
                  <a:lnTo>
                    <a:pt x="186" y="466"/>
                  </a:lnTo>
                  <a:lnTo>
                    <a:pt x="186" y="466"/>
                  </a:lnTo>
                  <a:lnTo>
                    <a:pt x="186" y="466"/>
                  </a:lnTo>
                  <a:lnTo>
                    <a:pt x="186" y="466"/>
                  </a:lnTo>
                  <a:lnTo>
                    <a:pt x="186" y="461"/>
                  </a:lnTo>
                  <a:lnTo>
                    <a:pt x="186" y="461"/>
                  </a:lnTo>
                  <a:lnTo>
                    <a:pt x="186" y="461"/>
                  </a:lnTo>
                  <a:lnTo>
                    <a:pt x="186" y="456"/>
                  </a:lnTo>
                  <a:lnTo>
                    <a:pt x="192" y="456"/>
                  </a:lnTo>
                  <a:lnTo>
                    <a:pt x="192" y="456"/>
                  </a:lnTo>
                  <a:lnTo>
                    <a:pt x="186" y="456"/>
                  </a:lnTo>
                  <a:lnTo>
                    <a:pt x="186" y="451"/>
                  </a:lnTo>
                  <a:lnTo>
                    <a:pt x="186" y="451"/>
                  </a:lnTo>
                  <a:lnTo>
                    <a:pt x="186" y="456"/>
                  </a:lnTo>
                  <a:lnTo>
                    <a:pt x="186" y="456"/>
                  </a:lnTo>
                  <a:lnTo>
                    <a:pt x="181" y="456"/>
                  </a:lnTo>
                  <a:lnTo>
                    <a:pt x="181" y="456"/>
                  </a:lnTo>
                  <a:lnTo>
                    <a:pt x="181" y="461"/>
                  </a:lnTo>
                  <a:lnTo>
                    <a:pt x="176" y="461"/>
                  </a:lnTo>
                  <a:lnTo>
                    <a:pt x="176" y="461"/>
                  </a:lnTo>
                  <a:lnTo>
                    <a:pt x="176" y="461"/>
                  </a:lnTo>
                  <a:lnTo>
                    <a:pt x="171" y="461"/>
                  </a:lnTo>
                  <a:lnTo>
                    <a:pt x="171" y="461"/>
                  </a:lnTo>
                  <a:lnTo>
                    <a:pt x="171" y="461"/>
                  </a:lnTo>
                  <a:lnTo>
                    <a:pt x="166" y="461"/>
                  </a:lnTo>
                  <a:lnTo>
                    <a:pt x="166" y="461"/>
                  </a:lnTo>
                  <a:lnTo>
                    <a:pt x="166" y="466"/>
                  </a:lnTo>
                  <a:lnTo>
                    <a:pt x="166" y="466"/>
                  </a:lnTo>
                  <a:lnTo>
                    <a:pt x="166" y="466"/>
                  </a:lnTo>
                  <a:lnTo>
                    <a:pt x="166" y="466"/>
                  </a:lnTo>
                  <a:lnTo>
                    <a:pt x="160" y="472"/>
                  </a:lnTo>
                  <a:lnTo>
                    <a:pt x="160" y="466"/>
                  </a:lnTo>
                  <a:lnTo>
                    <a:pt x="160" y="466"/>
                  </a:lnTo>
                  <a:lnTo>
                    <a:pt x="160" y="466"/>
                  </a:lnTo>
                  <a:lnTo>
                    <a:pt x="160" y="461"/>
                  </a:lnTo>
                  <a:lnTo>
                    <a:pt x="155" y="461"/>
                  </a:lnTo>
                  <a:lnTo>
                    <a:pt x="155" y="461"/>
                  </a:lnTo>
                  <a:lnTo>
                    <a:pt x="155" y="461"/>
                  </a:lnTo>
                  <a:lnTo>
                    <a:pt x="155" y="456"/>
                  </a:lnTo>
                  <a:lnTo>
                    <a:pt x="150" y="456"/>
                  </a:lnTo>
                  <a:lnTo>
                    <a:pt x="150" y="456"/>
                  </a:lnTo>
                  <a:lnTo>
                    <a:pt x="145" y="451"/>
                  </a:lnTo>
                  <a:lnTo>
                    <a:pt x="145" y="451"/>
                  </a:lnTo>
                  <a:lnTo>
                    <a:pt x="140" y="456"/>
                  </a:lnTo>
                  <a:lnTo>
                    <a:pt x="140" y="456"/>
                  </a:lnTo>
                  <a:lnTo>
                    <a:pt x="140" y="456"/>
                  </a:lnTo>
                  <a:lnTo>
                    <a:pt x="135" y="456"/>
                  </a:lnTo>
                  <a:lnTo>
                    <a:pt x="135" y="456"/>
                  </a:lnTo>
                  <a:lnTo>
                    <a:pt x="135" y="456"/>
                  </a:lnTo>
                  <a:lnTo>
                    <a:pt x="135" y="456"/>
                  </a:lnTo>
                  <a:lnTo>
                    <a:pt x="129" y="451"/>
                  </a:lnTo>
                  <a:lnTo>
                    <a:pt x="129" y="451"/>
                  </a:lnTo>
                  <a:lnTo>
                    <a:pt x="129" y="451"/>
                  </a:lnTo>
                  <a:lnTo>
                    <a:pt x="124" y="451"/>
                  </a:lnTo>
                  <a:lnTo>
                    <a:pt x="124" y="451"/>
                  </a:lnTo>
                  <a:lnTo>
                    <a:pt x="119" y="446"/>
                  </a:lnTo>
                  <a:lnTo>
                    <a:pt x="114" y="446"/>
                  </a:lnTo>
                  <a:lnTo>
                    <a:pt x="109" y="446"/>
                  </a:lnTo>
                  <a:lnTo>
                    <a:pt x="109" y="446"/>
                  </a:lnTo>
                  <a:lnTo>
                    <a:pt x="109" y="446"/>
                  </a:lnTo>
                  <a:lnTo>
                    <a:pt x="103" y="446"/>
                  </a:lnTo>
                  <a:lnTo>
                    <a:pt x="103" y="441"/>
                  </a:lnTo>
                  <a:lnTo>
                    <a:pt x="103" y="441"/>
                  </a:lnTo>
                  <a:lnTo>
                    <a:pt x="103" y="441"/>
                  </a:lnTo>
                  <a:lnTo>
                    <a:pt x="98" y="446"/>
                  </a:lnTo>
                  <a:lnTo>
                    <a:pt x="98" y="446"/>
                  </a:lnTo>
                  <a:lnTo>
                    <a:pt x="98" y="446"/>
                  </a:lnTo>
                  <a:lnTo>
                    <a:pt x="93" y="446"/>
                  </a:lnTo>
                  <a:lnTo>
                    <a:pt x="93" y="446"/>
                  </a:lnTo>
                  <a:lnTo>
                    <a:pt x="93" y="446"/>
                  </a:lnTo>
                  <a:lnTo>
                    <a:pt x="88" y="446"/>
                  </a:lnTo>
                  <a:lnTo>
                    <a:pt x="88" y="446"/>
                  </a:lnTo>
                  <a:lnTo>
                    <a:pt x="88" y="446"/>
                  </a:lnTo>
                  <a:lnTo>
                    <a:pt x="83" y="446"/>
                  </a:lnTo>
                  <a:lnTo>
                    <a:pt x="83" y="446"/>
                  </a:lnTo>
                  <a:lnTo>
                    <a:pt x="78" y="446"/>
                  </a:lnTo>
                  <a:lnTo>
                    <a:pt x="72" y="446"/>
                  </a:lnTo>
                  <a:lnTo>
                    <a:pt x="72" y="446"/>
                  </a:lnTo>
                  <a:lnTo>
                    <a:pt x="72" y="441"/>
                  </a:lnTo>
                  <a:lnTo>
                    <a:pt x="67" y="441"/>
                  </a:lnTo>
                  <a:lnTo>
                    <a:pt x="67" y="441"/>
                  </a:lnTo>
                  <a:lnTo>
                    <a:pt x="67" y="435"/>
                  </a:lnTo>
                  <a:lnTo>
                    <a:pt x="67" y="435"/>
                  </a:lnTo>
                  <a:lnTo>
                    <a:pt x="67" y="435"/>
                  </a:lnTo>
                  <a:lnTo>
                    <a:pt x="67" y="435"/>
                  </a:lnTo>
                  <a:lnTo>
                    <a:pt x="62" y="430"/>
                  </a:lnTo>
                  <a:lnTo>
                    <a:pt x="62" y="430"/>
                  </a:lnTo>
                  <a:lnTo>
                    <a:pt x="62" y="430"/>
                  </a:lnTo>
                  <a:lnTo>
                    <a:pt x="62" y="425"/>
                  </a:lnTo>
                  <a:lnTo>
                    <a:pt x="57" y="425"/>
                  </a:lnTo>
                  <a:lnTo>
                    <a:pt x="57" y="425"/>
                  </a:lnTo>
                  <a:lnTo>
                    <a:pt x="57" y="420"/>
                  </a:lnTo>
                  <a:lnTo>
                    <a:pt x="57" y="420"/>
                  </a:lnTo>
                  <a:lnTo>
                    <a:pt x="57" y="420"/>
                  </a:lnTo>
                  <a:lnTo>
                    <a:pt x="52" y="420"/>
                  </a:lnTo>
                  <a:lnTo>
                    <a:pt x="52" y="420"/>
                  </a:lnTo>
                  <a:lnTo>
                    <a:pt x="52" y="415"/>
                  </a:lnTo>
                  <a:lnTo>
                    <a:pt x="52" y="415"/>
                  </a:lnTo>
                  <a:lnTo>
                    <a:pt x="52" y="415"/>
                  </a:lnTo>
                  <a:lnTo>
                    <a:pt x="52" y="409"/>
                  </a:lnTo>
                  <a:lnTo>
                    <a:pt x="46" y="409"/>
                  </a:lnTo>
                  <a:lnTo>
                    <a:pt x="46" y="409"/>
                  </a:lnTo>
                  <a:lnTo>
                    <a:pt x="46" y="404"/>
                  </a:lnTo>
                  <a:lnTo>
                    <a:pt x="46" y="404"/>
                  </a:lnTo>
                  <a:lnTo>
                    <a:pt x="46" y="404"/>
                  </a:lnTo>
                  <a:lnTo>
                    <a:pt x="41" y="404"/>
                  </a:lnTo>
                  <a:lnTo>
                    <a:pt x="41" y="399"/>
                  </a:lnTo>
                  <a:lnTo>
                    <a:pt x="41" y="399"/>
                  </a:lnTo>
                  <a:lnTo>
                    <a:pt x="41" y="399"/>
                  </a:lnTo>
                  <a:lnTo>
                    <a:pt x="36" y="399"/>
                  </a:lnTo>
                  <a:lnTo>
                    <a:pt x="36" y="394"/>
                  </a:lnTo>
                  <a:lnTo>
                    <a:pt x="36" y="394"/>
                  </a:lnTo>
                  <a:lnTo>
                    <a:pt x="36" y="394"/>
                  </a:lnTo>
                  <a:lnTo>
                    <a:pt x="36" y="394"/>
                  </a:lnTo>
                  <a:lnTo>
                    <a:pt x="36" y="389"/>
                  </a:lnTo>
                  <a:lnTo>
                    <a:pt x="36" y="389"/>
                  </a:lnTo>
                  <a:lnTo>
                    <a:pt x="31" y="389"/>
                  </a:lnTo>
                  <a:lnTo>
                    <a:pt x="31" y="383"/>
                  </a:lnTo>
                  <a:lnTo>
                    <a:pt x="31" y="383"/>
                  </a:lnTo>
                  <a:lnTo>
                    <a:pt x="31" y="383"/>
                  </a:lnTo>
                  <a:lnTo>
                    <a:pt x="31" y="383"/>
                  </a:lnTo>
                  <a:lnTo>
                    <a:pt x="26" y="383"/>
                  </a:lnTo>
                  <a:lnTo>
                    <a:pt x="26" y="378"/>
                  </a:lnTo>
                  <a:lnTo>
                    <a:pt x="26" y="378"/>
                  </a:lnTo>
                  <a:lnTo>
                    <a:pt x="26" y="378"/>
                  </a:lnTo>
                  <a:lnTo>
                    <a:pt x="26" y="373"/>
                  </a:lnTo>
                  <a:lnTo>
                    <a:pt x="21" y="373"/>
                  </a:lnTo>
                  <a:lnTo>
                    <a:pt x="0" y="337"/>
                  </a:lnTo>
                  <a:lnTo>
                    <a:pt x="5" y="337"/>
                  </a:lnTo>
                  <a:lnTo>
                    <a:pt x="10" y="337"/>
                  </a:lnTo>
                  <a:lnTo>
                    <a:pt x="26" y="311"/>
                  </a:lnTo>
                  <a:lnTo>
                    <a:pt x="52" y="280"/>
                  </a:lnTo>
                  <a:lnTo>
                    <a:pt x="72" y="243"/>
                  </a:lnTo>
                  <a:lnTo>
                    <a:pt x="88" y="223"/>
                  </a:lnTo>
                  <a:lnTo>
                    <a:pt x="103" y="217"/>
                  </a:lnTo>
                  <a:lnTo>
                    <a:pt x="109" y="202"/>
                  </a:lnTo>
                  <a:lnTo>
                    <a:pt x="124" y="202"/>
                  </a:lnTo>
                  <a:lnTo>
                    <a:pt x="135" y="186"/>
                  </a:lnTo>
                  <a:lnTo>
                    <a:pt x="135" y="181"/>
                  </a:lnTo>
                  <a:lnTo>
                    <a:pt x="145" y="166"/>
                  </a:lnTo>
                  <a:lnTo>
                    <a:pt x="166" y="155"/>
                  </a:lnTo>
                  <a:lnTo>
                    <a:pt x="186" y="140"/>
                  </a:lnTo>
                  <a:lnTo>
                    <a:pt x="202" y="124"/>
                  </a:lnTo>
                  <a:lnTo>
                    <a:pt x="212" y="124"/>
                  </a:lnTo>
                  <a:lnTo>
                    <a:pt x="218" y="124"/>
                  </a:lnTo>
                  <a:lnTo>
                    <a:pt x="228" y="124"/>
                  </a:lnTo>
                  <a:lnTo>
                    <a:pt x="238" y="124"/>
                  </a:lnTo>
                  <a:lnTo>
                    <a:pt x="243" y="129"/>
                  </a:lnTo>
                  <a:lnTo>
                    <a:pt x="254" y="129"/>
                  </a:lnTo>
                  <a:lnTo>
                    <a:pt x="264" y="124"/>
                  </a:lnTo>
                  <a:lnTo>
                    <a:pt x="269" y="124"/>
                  </a:lnTo>
                  <a:lnTo>
                    <a:pt x="290" y="124"/>
                  </a:lnTo>
                  <a:lnTo>
                    <a:pt x="295" y="124"/>
                  </a:lnTo>
                  <a:lnTo>
                    <a:pt x="306" y="124"/>
                  </a:lnTo>
                  <a:lnTo>
                    <a:pt x="316" y="124"/>
                  </a:lnTo>
                  <a:lnTo>
                    <a:pt x="326" y="124"/>
                  </a:lnTo>
                  <a:lnTo>
                    <a:pt x="342" y="124"/>
                  </a:lnTo>
                  <a:lnTo>
                    <a:pt x="352" y="124"/>
                  </a:lnTo>
                  <a:lnTo>
                    <a:pt x="363" y="124"/>
                  </a:lnTo>
                  <a:lnTo>
                    <a:pt x="373" y="119"/>
                  </a:lnTo>
                  <a:lnTo>
                    <a:pt x="389" y="119"/>
                  </a:lnTo>
                  <a:lnTo>
                    <a:pt x="399" y="119"/>
                  </a:lnTo>
                  <a:lnTo>
                    <a:pt x="409" y="114"/>
                  </a:lnTo>
                  <a:lnTo>
                    <a:pt x="420" y="114"/>
                  </a:lnTo>
                  <a:lnTo>
                    <a:pt x="430" y="109"/>
                  </a:lnTo>
                  <a:lnTo>
                    <a:pt x="440" y="109"/>
                  </a:lnTo>
                  <a:lnTo>
                    <a:pt x="451" y="103"/>
                  </a:lnTo>
                  <a:lnTo>
                    <a:pt x="451" y="93"/>
                  </a:lnTo>
                  <a:lnTo>
                    <a:pt x="456" y="88"/>
                  </a:lnTo>
                  <a:lnTo>
                    <a:pt x="461" y="77"/>
                  </a:lnTo>
                  <a:lnTo>
                    <a:pt x="466" y="72"/>
                  </a:lnTo>
                  <a:lnTo>
                    <a:pt x="471" y="67"/>
                  </a:lnTo>
                  <a:lnTo>
                    <a:pt x="482" y="62"/>
                  </a:lnTo>
                  <a:lnTo>
                    <a:pt x="487" y="57"/>
                  </a:lnTo>
                  <a:lnTo>
                    <a:pt x="492" y="46"/>
                  </a:lnTo>
                  <a:lnTo>
                    <a:pt x="503" y="46"/>
                  </a:lnTo>
                  <a:lnTo>
                    <a:pt x="513" y="41"/>
                  </a:lnTo>
                  <a:lnTo>
                    <a:pt x="523" y="41"/>
                  </a:lnTo>
                  <a:lnTo>
                    <a:pt x="534" y="41"/>
                  </a:lnTo>
                  <a:lnTo>
                    <a:pt x="539" y="41"/>
                  </a:lnTo>
                  <a:lnTo>
                    <a:pt x="544" y="46"/>
                  </a:lnTo>
                  <a:lnTo>
                    <a:pt x="554" y="46"/>
                  </a:lnTo>
                  <a:lnTo>
                    <a:pt x="565" y="46"/>
                  </a:lnTo>
                  <a:lnTo>
                    <a:pt x="580" y="46"/>
                  </a:lnTo>
                  <a:lnTo>
                    <a:pt x="591" y="46"/>
                  </a:lnTo>
                  <a:lnTo>
                    <a:pt x="601" y="52"/>
                  </a:lnTo>
                  <a:lnTo>
                    <a:pt x="606" y="57"/>
                  </a:lnTo>
                  <a:lnTo>
                    <a:pt x="611" y="62"/>
                  </a:lnTo>
                  <a:lnTo>
                    <a:pt x="617" y="72"/>
                  </a:lnTo>
                  <a:lnTo>
                    <a:pt x="627" y="77"/>
                  </a:lnTo>
                  <a:lnTo>
                    <a:pt x="632" y="83"/>
                  </a:lnTo>
                  <a:lnTo>
                    <a:pt x="642" y="83"/>
                  </a:lnTo>
                  <a:lnTo>
                    <a:pt x="648" y="83"/>
                  </a:lnTo>
                  <a:lnTo>
                    <a:pt x="653" y="72"/>
                  </a:lnTo>
                  <a:lnTo>
                    <a:pt x="653" y="62"/>
                  </a:lnTo>
                  <a:lnTo>
                    <a:pt x="653" y="57"/>
                  </a:lnTo>
                  <a:lnTo>
                    <a:pt x="653" y="41"/>
                  </a:lnTo>
                  <a:lnTo>
                    <a:pt x="658" y="36"/>
                  </a:lnTo>
                  <a:lnTo>
                    <a:pt x="663" y="26"/>
                  </a:lnTo>
                  <a:lnTo>
                    <a:pt x="668" y="20"/>
                  </a:lnTo>
                  <a:lnTo>
                    <a:pt x="674" y="15"/>
                  </a:lnTo>
                  <a:lnTo>
                    <a:pt x="684" y="10"/>
                  </a:lnTo>
                  <a:lnTo>
                    <a:pt x="684" y="0"/>
                  </a:lnTo>
                  <a:lnTo>
                    <a:pt x="699" y="0"/>
                  </a:lnTo>
                  <a:lnTo>
                    <a:pt x="710" y="0"/>
                  </a:lnTo>
                  <a:lnTo>
                    <a:pt x="720" y="0"/>
                  </a:lnTo>
                  <a:lnTo>
                    <a:pt x="731" y="5"/>
                  </a:lnTo>
                  <a:lnTo>
                    <a:pt x="736" y="10"/>
                  </a:lnTo>
                  <a:lnTo>
                    <a:pt x="746" y="15"/>
                  </a:lnTo>
                  <a:lnTo>
                    <a:pt x="746" y="26"/>
                  </a:lnTo>
                  <a:lnTo>
                    <a:pt x="746" y="36"/>
                  </a:lnTo>
                  <a:lnTo>
                    <a:pt x="751" y="46"/>
                  </a:lnTo>
                  <a:lnTo>
                    <a:pt x="756" y="57"/>
                  </a:lnTo>
                  <a:lnTo>
                    <a:pt x="762" y="62"/>
                  </a:lnTo>
                  <a:lnTo>
                    <a:pt x="767" y="67"/>
                  </a:lnTo>
                  <a:lnTo>
                    <a:pt x="777" y="72"/>
                  </a:lnTo>
                  <a:lnTo>
                    <a:pt x="782" y="72"/>
                  </a:lnTo>
                  <a:lnTo>
                    <a:pt x="788" y="83"/>
                  </a:lnTo>
                  <a:lnTo>
                    <a:pt x="798" y="88"/>
                  </a:lnTo>
                  <a:lnTo>
                    <a:pt x="798" y="98"/>
                  </a:lnTo>
                  <a:lnTo>
                    <a:pt x="803" y="109"/>
                  </a:lnTo>
                  <a:lnTo>
                    <a:pt x="803" y="124"/>
                  </a:lnTo>
                  <a:lnTo>
                    <a:pt x="798" y="129"/>
                  </a:lnTo>
                  <a:lnTo>
                    <a:pt x="798" y="145"/>
                  </a:lnTo>
                  <a:lnTo>
                    <a:pt x="798" y="155"/>
                  </a:lnTo>
                  <a:lnTo>
                    <a:pt x="798" y="171"/>
                  </a:lnTo>
                  <a:lnTo>
                    <a:pt x="803" y="176"/>
                  </a:lnTo>
                  <a:lnTo>
                    <a:pt x="803" y="186"/>
                  </a:lnTo>
                  <a:lnTo>
                    <a:pt x="803" y="197"/>
                  </a:lnTo>
                  <a:lnTo>
                    <a:pt x="808" y="207"/>
                  </a:lnTo>
                  <a:lnTo>
                    <a:pt x="813" y="217"/>
                  </a:lnTo>
                  <a:lnTo>
                    <a:pt x="819" y="223"/>
                  </a:lnTo>
                  <a:lnTo>
                    <a:pt x="824" y="233"/>
                  </a:lnTo>
                  <a:lnTo>
                    <a:pt x="829" y="238"/>
                  </a:lnTo>
                  <a:lnTo>
                    <a:pt x="829" y="249"/>
                  </a:lnTo>
                  <a:lnTo>
                    <a:pt x="834" y="254"/>
                  </a:lnTo>
                  <a:lnTo>
                    <a:pt x="839" y="264"/>
                  </a:lnTo>
                  <a:lnTo>
                    <a:pt x="850" y="269"/>
                  </a:lnTo>
                  <a:lnTo>
                    <a:pt x="850" y="269"/>
                  </a:lnTo>
                  <a:lnTo>
                    <a:pt x="855" y="275"/>
                  </a:lnTo>
                  <a:lnTo>
                    <a:pt x="860" y="280"/>
                  </a:lnTo>
                  <a:lnTo>
                    <a:pt x="871" y="285"/>
                  </a:lnTo>
                  <a:lnTo>
                    <a:pt x="881" y="285"/>
                  </a:lnTo>
                  <a:lnTo>
                    <a:pt x="896" y="285"/>
                  </a:lnTo>
                  <a:lnTo>
                    <a:pt x="902" y="280"/>
                  </a:lnTo>
                  <a:lnTo>
                    <a:pt x="907" y="275"/>
                  </a:lnTo>
                  <a:lnTo>
                    <a:pt x="917" y="269"/>
                  </a:lnTo>
                  <a:lnTo>
                    <a:pt x="922" y="264"/>
                  </a:lnTo>
                  <a:lnTo>
                    <a:pt x="933" y="259"/>
                  </a:lnTo>
                  <a:lnTo>
                    <a:pt x="943" y="259"/>
                  </a:lnTo>
                  <a:lnTo>
                    <a:pt x="953" y="264"/>
                  </a:lnTo>
                  <a:lnTo>
                    <a:pt x="964" y="264"/>
                  </a:lnTo>
                  <a:lnTo>
                    <a:pt x="974" y="259"/>
                  </a:lnTo>
                  <a:lnTo>
                    <a:pt x="979" y="254"/>
                  </a:lnTo>
                  <a:lnTo>
                    <a:pt x="985" y="249"/>
                  </a:lnTo>
                  <a:lnTo>
                    <a:pt x="995" y="243"/>
                  </a:lnTo>
                  <a:lnTo>
                    <a:pt x="1000" y="238"/>
                  </a:lnTo>
                  <a:lnTo>
                    <a:pt x="1005" y="233"/>
                  </a:lnTo>
                  <a:lnTo>
                    <a:pt x="1010" y="228"/>
                  </a:lnTo>
                  <a:lnTo>
                    <a:pt x="1016" y="228"/>
                  </a:lnTo>
                  <a:lnTo>
                    <a:pt x="1021" y="223"/>
                  </a:lnTo>
                  <a:lnTo>
                    <a:pt x="1031" y="217"/>
                  </a:lnTo>
                  <a:lnTo>
                    <a:pt x="1036" y="212"/>
                  </a:lnTo>
                  <a:lnTo>
                    <a:pt x="1042" y="202"/>
                  </a:lnTo>
                  <a:lnTo>
                    <a:pt x="1052" y="202"/>
                  </a:lnTo>
                  <a:lnTo>
                    <a:pt x="1057" y="192"/>
                  </a:lnTo>
                  <a:lnTo>
                    <a:pt x="1067" y="192"/>
                  </a:lnTo>
                  <a:lnTo>
                    <a:pt x="1078" y="192"/>
                  </a:lnTo>
                  <a:lnTo>
                    <a:pt x="1088" y="197"/>
                  </a:lnTo>
                  <a:lnTo>
                    <a:pt x="1099" y="202"/>
                  </a:lnTo>
                  <a:lnTo>
                    <a:pt x="1109" y="202"/>
                  </a:lnTo>
                  <a:lnTo>
                    <a:pt x="1114" y="192"/>
                  </a:lnTo>
                  <a:lnTo>
                    <a:pt x="1119" y="181"/>
                  </a:lnTo>
                  <a:lnTo>
                    <a:pt x="1119" y="171"/>
                  </a:lnTo>
                  <a:lnTo>
                    <a:pt x="1119" y="160"/>
                  </a:lnTo>
                  <a:lnTo>
                    <a:pt x="1119" y="150"/>
                  </a:lnTo>
                  <a:lnTo>
                    <a:pt x="1124" y="145"/>
                  </a:lnTo>
                  <a:lnTo>
                    <a:pt x="1135" y="140"/>
                  </a:lnTo>
                  <a:lnTo>
                    <a:pt x="1145" y="134"/>
                  </a:lnTo>
                  <a:lnTo>
                    <a:pt x="1150" y="134"/>
                  </a:lnTo>
                  <a:lnTo>
                    <a:pt x="1150" y="134"/>
                  </a:lnTo>
                  <a:close/>
                </a:path>
              </a:pathLst>
            </a:custGeom>
            <a:solidFill>
              <a:schemeClr val="accent5"/>
            </a:solidFill>
            <a:ln w="952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Freeform 16">
              <a:extLst>
                <a:ext uri="{FF2B5EF4-FFF2-40B4-BE49-F238E27FC236}">
                  <a16:creationId xmlns:a16="http://schemas.microsoft.com/office/drawing/2014/main" id="{5429CE56-FB43-493E-B73D-5EBBFF1EF9C8}"/>
                </a:ext>
              </a:extLst>
            </p:cNvPr>
            <p:cNvSpPr>
              <a:spLocks/>
            </p:cNvSpPr>
            <p:nvPr/>
          </p:nvSpPr>
          <p:spPr bwMode="auto">
            <a:xfrm>
              <a:off x="1670" y="2005"/>
              <a:ext cx="1384" cy="2002"/>
            </a:xfrm>
            <a:custGeom>
              <a:avLst/>
              <a:gdLst>
                <a:gd name="T0" fmla="*/ 819 w 1384"/>
                <a:gd name="T1" fmla="*/ 41 h 2002"/>
                <a:gd name="T2" fmla="*/ 881 w 1384"/>
                <a:gd name="T3" fmla="*/ 57 h 2002"/>
                <a:gd name="T4" fmla="*/ 922 w 1384"/>
                <a:gd name="T5" fmla="*/ 114 h 2002"/>
                <a:gd name="T6" fmla="*/ 964 w 1384"/>
                <a:gd name="T7" fmla="*/ 171 h 2002"/>
                <a:gd name="T8" fmla="*/ 990 w 1384"/>
                <a:gd name="T9" fmla="*/ 223 h 2002"/>
                <a:gd name="T10" fmla="*/ 1057 w 1384"/>
                <a:gd name="T11" fmla="*/ 233 h 2002"/>
                <a:gd name="T12" fmla="*/ 1114 w 1384"/>
                <a:gd name="T13" fmla="*/ 233 h 2002"/>
                <a:gd name="T14" fmla="*/ 1176 w 1384"/>
                <a:gd name="T15" fmla="*/ 233 h 2002"/>
                <a:gd name="T16" fmla="*/ 1213 w 1384"/>
                <a:gd name="T17" fmla="*/ 249 h 2002"/>
                <a:gd name="T18" fmla="*/ 1249 w 1384"/>
                <a:gd name="T19" fmla="*/ 285 h 2002"/>
                <a:gd name="T20" fmla="*/ 1280 w 1384"/>
                <a:gd name="T21" fmla="*/ 321 h 2002"/>
                <a:gd name="T22" fmla="*/ 1316 w 1384"/>
                <a:gd name="T23" fmla="*/ 337 h 2002"/>
                <a:gd name="T24" fmla="*/ 1327 w 1384"/>
                <a:gd name="T25" fmla="*/ 373 h 2002"/>
                <a:gd name="T26" fmla="*/ 1353 w 1384"/>
                <a:gd name="T27" fmla="*/ 420 h 2002"/>
                <a:gd name="T28" fmla="*/ 1347 w 1384"/>
                <a:gd name="T29" fmla="*/ 461 h 2002"/>
                <a:gd name="T30" fmla="*/ 1347 w 1384"/>
                <a:gd name="T31" fmla="*/ 492 h 2002"/>
                <a:gd name="T32" fmla="*/ 1363 w 1384"/>
                <a:gd name="T33" fmla="*/ 529 h 2002"/>
                <a:gd name="T34" fmla="*/ 1327 w 1384"/>
                <a:gd name="T35" fmla="*/ 555 h 2002"/>
                <a:gd name="T36" fmla="*/ 1316 w 1384"/>
                <a:gd name="T37" fmla="*/ 596 h 2002"/>
                <a:gd name="T38" fmla="*/ 1353 w 1384"/>
                <a:gd name="T39" fmla="*/ 617 h 2002"/>
                <a:gd name="T40" fmla="*/ 1373 w 1384"/>
                <a:gd name="T41" fmla="*/ 664 h 2002"/>
                <a:gd name="T42" fmla="*/ 1358 w 1384"/>
                <a:gd name="T43" fmla="*/ 741 h 2002"/>
                <a:gd name="T44" fmla="*/ 1316 w 1384"/>
                <a:gd name="T45" fmla="*/ 798 h 2002"/>
                <a:gd name="T46" fmla="*/ 1327 w 1384"/>
                <a:gd name="T47" fmla="*/ 876 h 2002"/>
                <a:gd name="T48" fmla="*/ 1306 w 1384"/>
                <a:gd name="T49" fmla="*/ 954 h 2002"/>
                <a:gd name="T50" fmla="*/ 1275 w 1384"/>
                <a:gd name="T51" fmla="*/ 1032 h 2002"/>
                <a:gd name="T52" fmla="*/ 1166 w 1384"/>
                <a:gd name="T53" fmla="*/ 1815 h 2002"/>
                <a:gd name="T54" fmla="*/ 643 w 1384"/>
                <a:gd name="T55" fmla="*/ 1945 h 2002"/>
                <a:gd name="T56" fmla="*/ 155 w 1384"/>
                <a:gd name="T57" fmla="*/ 1971 h 2002"/>
                <a:gd name="T58" fmla="*/ 171 w 1384"/>
                <a:gd name="T59" fmla="*/ 1685 h 2002"/>
                <a:gd name="T60" fmla="*/ 171 w 1384"/>
                <a:gd name="T61" fmla="*/ 1602 h 2002"/>
                <a:gd name="T62" fmla="*/ 145 w 1384"/>
                <a:gd name="T63" fmla="*/ 1545 h 2002"/>
                <a:gd name="T64" fmla="*/ 130 w 1384"/>
                <a:gd name="T65" fmla="*/ 1478 h 2002"/>
                <a:gd name="T66" fmla="*/ 109 w 1384"/>
                <a:gd name="T67" fmla="*/ 1431 h 2002"/>
                <a:gd name="T68" fmla="*/ 47 w 1384"/>
                <a:gd name="T69" fmla="*/ 1390 h 2002"/>
                <a:gd name="T70" fmla="*/ 5 w 1384"/>
                <a:gd name="T71" fmla="*/ 1343 h 2002"/>
                <a:gd name="T72" fmla="*/ 67 w 1384"/>
                <a:gd name="T73" fmla="*/ 1296 h 2002"/>
                <a:gd name="T74" fmla="*/ 119 w 1384"/>
                <a:gd name="T75" fmla="*/ 1245 h 2002"/>
                <a:gd name="T76" fmla="*/ 130 w 1384"/>
                <a:gd name="T77" fmla="*/ 1182 h 2002"/>
                <a:gd name="T78" fmla="*/ 114 w 1384"/>
                <a:gd name="T79" fmla="*/ 1110 h 2002"/>
                <a:gd name="T80" fmla="*/ 140 w 1384"/>
                <a:gd name="T81" fmla="*/ 1037 h 2002"/>
                <a:gd name="T82" fmla="*/ 233 w 1384"/>
                <a:gd name="T83" fmla="*/ 1027 h 2002"/>
                <a:gd name="T84" fmla="*/ 290 w 1384"/>
                <a:gd name="T85" fmla="*/ 985 h 2002"/>
                <a:gd name="T86" fmla="*/ 358 w 1384"/>
                <a:gd name="T87" fmla="*/ 985 h 2002"/>
                <a:gd name="T88" fmla="*/ 420 w 1384"/>
                <a:gd name="T89" fmla="*/ 939 h 2002"/>
                <a:gd name="T90" fmla="*/ 466 w 1384"/>
                <a:gd name="T91" fmla="*/ 913 h 2002"/>
                <a:gd name="T92" fmla="*/ 513 w 1384"/>
                <a:gd name="T93" fmla="*/ 876 h 2002"/>
                <a:gd name="T94" fmla="*/ 555 w 1384"/>
                <a:gd name="T95" fmla="*/ 866 h 2002"/>
                <a:gd name="T96" fmla="*/ 612 w 1384"/>
                <a:gd name="T97" fmla="*/ 840 h 2002"/>
                <a:gd name="T98" fmla="*/ 622 w 1384"/>
                <a:gd name="T99" fmla="*/ 783 h 2002"/>
                <a:gd name="T100" fmla="*/ 627 w 1384"/>
                <a:gd name="T101" fmla="*/ 731 h 2002"/>
                <a:gd name="T102" fmla="*/ 643 w 1384"/>
                <a:gd name="T103" fmla="*/ 684 h 2002"/>
                <a:gd name="T104" fmla="*/ 663 w 1384"/>
                <a:gd name="T105" fmla="*/ 648 h 2002"/>
                <a:gd name="T106" fmla="*/ 679 w 1384"/>
                <a:gd name="T107" fmla="*/ 596 h 2002"/>
                <a:gd name="T108" fmla="*/ 669 w 1384"/>
                <a:gd name="T109" fmla="*/ 529 h 2002"/>
                <a:gd name="T110" fmla="*/ 674 w 1384"/>
                <a:gd name="T111" fmla="*/ 472 h 2002"/>
                <a:gd name="T112" fmla="*/ 705 w 1384"/>
                <a:gd name="T113" fmla="*/ 451 h 2002"/>
                <a:gd name="T114" fmla="*/ 741 w 1384"/>
                <a:gd name="T115" fmla="*/ 399 h 2002"/>
                <a:gd name="T116" fmla="*/ 741 w 1384"/>
                <a:gd name="T117" fmla="*/ 337 h 2002"/>
                <a:gd name="T118" fmla="*/ 741 w 1384"/>
                <a:gd name="T119" fmla="*/ 259 h 2002"/>
                <a:gd name="T120" fmla="*/ 736 w 1384"/>
                <a:gd name="T121" fmla="*/ 197 h 2002"/>
                <a:gd name="T122" fmla="*/ 741 w 1384"/>
                <a:gd name="T123" fmla="*/ 129 h 2002"/>
                <a:gd name="T124" fmla="*/ 736 w 1384"/>
                <a:gd name="T125" fmla="*/ 62 h 2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84" h="2002">
                  <a:moveTo>
                    <a:pt x="741" y="0"/>
                  </a:moveTo>
                  <a:lnTo>
                    <a:pt x="741" y="5"/>
                  </a:lnTo>
                  <a:lnTo>
                    <a:pt x="746" y="5"/>
                  </a:lnTo>
                  <a:lnTo>
                    <a:pt x="746" y="5"/>
                  </a:lnTo>
                  <a:lnTo>
                    <a:pt x="746" y="5"/>
                  </a:lnTo>
                  <a:lnTo>
                    <a:pt x="751" y="0"/>
                  </a:lnTo>
                  <a:lnTo>
                    <a:pt x="751" y="5"/>
                  </a:lnTo>
                  <a:lnTo>
                    <a:pt x="751" y="5"/>
                  </a:lnTo>
                  <a:lnTo>
                    <a:pt x="751" y="5"/>
                  </a:lnTo>
                  <a:lnTo>
                    <a:pt x="757" y="5"/>
                  </a:lnTo>
                  <a:lnTo>
                    <a:pt x="757" y="5"/>
                  </a:lnTo>
                  <a:lnTo>
                    <a:pt x="757" y="5"/>
                  </a:lnTo>
                  <a:lnTo>
                    <a:pt x="757" y="5"/>
                  </a:lnTo>
                  <a:lnTo>
                    <a:pt x="762" y="5"/>
                  </a:lnTo>
                  <a:lnTo>
                    <a:pt x="767" y="5"/>
                  </a:lnTo>
                  <a:lnTo>
                    <a:pt x="767" y="5"/>
                  </a:lnTo>
                  <a:lnTo>
                    <a:pt x="767" y="5"/>
                  </a:lnTo>
                  <a:lnTo>
                    <a:pt x="767" y="5"/>
                  </a:lnTo>
                  <a:lnTo>
                    <a:pt x="772" y="5"/>
                  </a:lnTo>
                  <a:lnTo>
                    <a:pt x="772" y="5"/>
                  </a:lnTo>
                  <a:lnTo>
                    <a:pt x="772" y="5"/>
                  </a:lnTo>
                  <a:lnTo>
                    <a:pt x="772" y="0"/>
                  </a:lnTo>
                  <a:lnTo>
                    <a:pt x="772" y="0"/>
                  </a:lnTo>
                  <a:lnTo>
                    <a:pt x="777" y="0"/>
                  </a:lnTo>
                  <a:lnTo>
                    <a:pt x="777" y="0"/>
                  </a:lnTo>
                  <a:lnTo>
                    <a:pt x="777" y="5"/>
                  </a:lnTo>
                  <a:lnTo>
                    <a:pt x="783" y="5"/>
                  </a:lnTo>
                  <a:lnTo>
                    <a:pt x="783" y="5"/>
                  </a:lnTo>
                  <a:lnTo>
                    <a:pt x="783" y="5"/>
                  </a:lnTo>
                  <a:lnTo>
                    <a:pt x="788" y="5"/>
                  </a:lnTo>
                  <a:lnTo>
                    <a:pt x="788" y="5"/>
                  </a:lnTo>
                  <a:lnTo>
                    <a:pt x="788" y="10"/>
                  </a:lnTo>
                  <a:lnTo>
                    <a:pt x="788" y="10"/>
                  </a:lnTo>
                  <a:lnTo>
                    <a:pt x="793" y="10"/>
                  </a:lnTo>
                  <a:lnTo>
                    <a:pt x="793" y="10"/>
                  </a:lnTo>
                  <a:lnTo>
                    <a:pt x="798" y="10"/>
                  </a:lnTo>
                  <a:lnTo>
                    <a:pt x="798" y="10"/>
                  </a:lnTo>
                  <a:lnTo>
                    <a:pt x="798" y="15"/>
                  </a:lnTo>
                  <a:lnTo>
                    <a:pt x="798" y="15"/>
                  </a:lnTo>
                  <a:lnTo>
                    <a:pt x="798" y="15"/>
                  </a:lnTo>
                  <a:lnTo>
                    <a:pt x="798" y="20"/>
                  </a:lnTo>
                  <a:lnTo>
                    <a:pt x="798" y="20"/>
                  </a:lnTo>
                  <a:lnTo>
                    <a:pt x="798" y="26"/>
                  </a:lnTo>
                  <a:lnTo>
                    <a:pt x="798" y="26"/>
                  </a:lnTo>
                  <a:lnTo>
                    <a:pt x="803" y="26"/>
                  </a:lnTo>
                  <a:lnTo>
                    <a:pt x="803" y="31"/>
                  </a:lnTo>
                  <a:lnTo>
                    <a:pt x="803" y="31"/>
                  </a:lnTo>
                  <a:lnTo>
                    <a:pt x="803" y="31"/>
                  </a:lnTo>
                  <a:lnTo>
                    <a:pt x="803" y="31"/>
                  </a:lnTo>
                  <a:lnTo>
                    <a:pt x="808" y="31"/>
                  </a:lnTo>
                  <a:lnTo>
                    <a:pt x="808" y="31"/>
                  </a:lnTo>
                  <a:lnTo>
                    <a:pt x="808" y="31"/>
                  </a:lnTo>
                  <a:lnTo>
                    <a:pt x="808" y="36"/>
                  </a:lnTo>
                  <a:lnTo>
                    <a:pt x="808" y="36"/>
                  </a:lnTo>
                  <a:lnTo>
                    <a:pt x="814" y="36"/>
                  </a:lnTo>
                  <a:lnTo>
                    <a:pt x="814" y="41"/>
                  </a:lnTo>
                  <a:lnTo>
                    <a:pt x="814" y="41"/>
                  </a:lnTo>
                  <a:lnTo>
                    <a:pt x="814" y="41"/>
                  </a:lnTo>
                  <a:lnTo>
                    <a:pt x="819" y="41"/>
                  </a:lnTo>
                  <a:lnTo>
                    <a:pt x="819" y="41"/>
                  </a:lnTo>
                  <a:lnTo>
                    <a:pt x="824" y="41"/>
                  </a:lnTo>
                  <a:lnTo>
                    <a:pt x="824" y="41"/>
                  </a:lnTo>
                  <a:lnTo>
                    <a:pt x="824" y="41"/>
                  </a:lnTo>
                  <a:lnTo>
                    <a:pt x="824" y="41"/>
                  </a:lnTo>
                  <a:lnTo>
                    <a:pt x="829" y="46"/>
                  </a:lnTo>
                  <a:lnTo>
                    <a:pt x="829" y="46"/>
                  </a:lnTo>
                  <a:lnTo>
                    <a:pt x="829" y="46"/>
                  </a:lnTo>
                  <a:lnTo>
                    <a:pt x="834" y="46"/>
                  </a:lnTo>
                  <a:lnTo>
                    <a:pt x="834" y="46"/>
                  </a:lnTo>
                  <a:lnTo>
                    <a:pt x="840" y="46"/>
                  </a:lnTo>
                  <a:lnTo>
                    <a:pt x="840" y="41"/>
                  </a:lnTo>
                  <a:lnTo>
                    <a:pt x="840" y="41"/>
                  </a:lnTo>
                  <a:lnTo>
                    <a:pt x="840" y="41"/>
                  </a:lnTo>
                  <a:lnTo>
                    <a:pt x="840" y="36"/>
                  </a:lnTo>
                  <a:lnTo>
                    <a:pt x="840" y="36"/>
                  </a:lnTo>
                  <a:lnTo>
                    <a:pt x="845" y="36"/>
                  </a:lnTo>
                  <a:lnTo>
                    <a:pt x="845" y="36"/>
                  </a:lnTo>
                  <a:lnTo>
                    <a:pt x="845" y="36"/>
                  </a:lnTo>
                  <a:lnTo>
                    <a:pt x="850" y="31"/>
                  </a:lnTo>
                  <a:lnTo>
                    <a:pt x="850" y="31"/>
                  </a:lnTo>
                  <a:lnTo>
                    <a:pt x="850" y="31"/>
                  </a:lnTo>
                  <a:lnTo>
                    <a:pt x="855" y="31"/>
                  </a:lnTo>
                  <a:lnTo>
                    <a:pt x="855" y="31"/>
                  </a:lnTo>
                  <a:lnTo>
                    <a:pt x="860" y="31"/>
                  </a:lnTo>
                  <a:lnTo>
                    <a:pt x="860" y="36"/>
                  </a:lnTo>
                  <a:lnTo>
                    <a:pt x="860" y="36"/>
                  </a:lnTo>
                  <a:lnTo>
                    <a:pt x="865" y="36"/>
                  </a:lnTo>
                  <a:lnTo>
                    <a:pt x="865" y="36"/>
                  </a:lnTo>
                  <a:lnTo>
                    <a:pt x="871" y="36"/>
                  </a:lnTo>
                  <a:lnTo>
                    <a:pt x="871" y="36"/>
                  </a:lnTo>
                  <a:lnTo>
                    <a:pt x="871" y="36"/>
                  </a:lnTo>
                  <a:lnTo>
                    <a:pt x="871" y="36"/>
                  </a:lnTo>
                  <a:lnTo>
                    <a:pt x="871" y="36"/>
                  </a:lnTo>
                  <a:lnTo>
                    <a:pt x="871" y="31"/>
                  </a:lnTo>
                  <a:lnTo>
                    <a:pt x="876" y="36"/>
                  </a:lnTo>
                  <a:lnTo>
                    <a:pt x="876" y="36"/>
                  </a:lnTo>
                  <a:lnTo>
                    <a:pt x="876" y="36"/>
                  </a:lnTo>
                  <a:lnTo>
                    <a:pt x="876" y="41"/>
                  </a:lnTo>
                  <a:lnTo>
                    <a:pt x="881" y="36"/>
                  </a:lnTo>
                  <a:lnTo>
                    <a:pt x="881" y="36"/>
                  </a:lnTo>
                  <a:lnTo>
                    <a:pt x="881" y="36"/>
                  </a:lnTo>
                  <a:lnTo>
                    <a:pt x="886" y="36"/>
                  </a:lnTo>
                  <a:lnTo>
                    <a:pt x="886" y="36"/>
                  </a:lnTo>
                  <a:lnTo>
                    <a:pt x="886" y="36"/>
                  </a:lnTo>
                  <a:lnTo>
                    <a:pt x="891" y="36"/>
                  </a:lnTo>
                  <a:lnTo>
                    <a:pt x="886" y="36"/>
                  </a:lnTo>
                  <a:lnTo>
                    <a:pt x="886" y="36"/>
                  </a:lnTo>
                  <a:lnTo>
                    <a:pt x="886" y="41"/>
                  </a:lnTo>
                  <a:lnTo>
                    <a:pt x="881" y="41"/>
                  </a:lnTo>
                  <a:lnTo>
                    <a:pt x="881" y="41"/>
                  </a:lnTo>
                  <a:lnTo>
                    <a:pt x="886" y="46"/>
                  </a:lnTo>
                  <a:lnTo>
                    <a:pt x="886" y="46"/>
                  </a:lnTo>
                  <a:lnTo>
                    <a:pt x="886" y="46"/>
                  </a:lnTo>
                  <a:lnTo>
                    <a:pt x="886" y="46"/>
                  </a:lnTo>
                  <a:lnTo>
                    <a:pt x="881" y="52"/>
                  </a:lnTo>
                  <a:lnTo>
                    <a:pt x="881" y="52"/>
                  </a:lnTo>
                  <a:lnTo>
                    <a:pt x="881" y="52"/>
                  </a:lnTo>
                  <a:lnTo>
                    <a:pt x="881" y="57"/>
                  </a:lnTo>
                  <a:lnTo>
                    <a:pt x="881" y="57"/>
                  </a:lnTo>
                  <a:lnTo>
                    <a:pt x="881" y="62"/>
                  </a:lnTo>
                  <a:lnTo>
                    <a:pt x="881" y="62"/>
                  </a:lnTo>
                  <a:lnTo>
                    <a:pt x="881" y="62"/>
                  </a:lnTo>
                  <a:lnTo>
                    <a:pt x="881" y="62"/>
                  </a:lnTo>
                  <a:lnTo>
                    <a:pt x="881" y="62"/>
                  </a:lnTo>
                  <a:lnTo>
                    <a:pt x="881" y="67"/>
                  </a:lnTo>
                  <a:lnTo>
                    <a:pt x="881" y="67"/>
                  </a:lnTo>
                  <a:lnTo>
                    <a:pt x="881" y="67"/>
                  </a:lnTo>
                  <a:lnTo>
                    <a:pt x="886" y="67"/>
                  </a:lnTo>
                  <a:lnTo>
                    <a:pt x="886" y="72"/>
                  </a:lnTo>
                  <a:lnTo>
                    <a:pt x="886" y="72"/>
                  </a:lnTo>
                  <a:lnTo>
                    <a:pt x="886" y="72"/>
                  </a:lnTo>
                  <a:lnTo>
                    <a:pt x="886" y="78"/>
                  </a:lnTo>
                  <a:lnTo>
                    <a:pt x="886" y="78"/>
                  </a:lnTo>
                  <a:lnTo>
                    <a:pt x="886" y="78"/>
                  </a:lnTo>
                  <a:lnTo>
                    <a:pt x="891" y="78"/>
                  </a:lnTo>
                  <a:lnTo>
                    <a:pt x="891" y="78"/>
                  </a:lnTo>
                  <a:lnTo>
                    <a:pt x="891" y="78"/>
                  </a:lnTo>
                  <a:lnTo>
                    <a:pt x="891" y="78"/>
                  </a:lnTo>
                  <a:lnTo>
                    <a:pt x="897" y="83"/>
                  </a:lnTo>
                  <a:lnTo>
                    <a:pt x="897" y="78"/>
                  </a:lnTo>
                  <a:lnTo>
                    <a:pt x="897" y="78"/>
                  </a:lnTo>
                  <a:lnTo>
                    <a:pt x="897" y="78"/>
                  </a:lnTo>
                  <a:lnTo>
                    <a:pt x="897" y="78"/>
                  </a:lnTo>
                  <a:lnTo>
                    <a:pt x="902" y="78"/>
                  </a:lnTo>
                  <a:lnTo>
                    <a:pt x="902" y="78"/>
                  </a:lnTo>
                  <a:lnTo>
                    <a:pt x="902" y="78"/>
                  </a:lnTo>
                  <a:lnTo>
                    <a:pt x="902" y="83"/>
                  </a:lnTo>
                  <a:lnTo>
                    <a:pt x="902" y="83"/>
                  </a:lnTo>
                  <a:lnTo>
                    <a:pt x="902" y="83"/>
                  </a:lnTo>
                  <a:lnTo>
                    <a:pt x="902" y="83"/>
                  </a:lnTo>
                  <a:lnTo>
                    <a:pt x="907" y="88"/>
                  </a:lnTo>
                  <a:lnTo>
                    <a:pt x="907" y="88"/>
                  </a:lnTo>
                  <a:lnTo>
                    <a:pt x="907" y="88"/>
                  </a:lnTo>
                  <a:lnTo>
                    <a:pt x="907" y="83"/>
                  </a:lnTo>
                  <a:lnTo>
                    <a:pt x="912" y="83"/>
                  </a:lnTo>
                  <a:lnTo>
                    <a:pt x="912" y="83"/>
                  </a:lnTo>
                  <a:lnTo>
                    <a:pt x="912" y="88"/>
                  </a:lnTo>
                  <a:lnTo>
                    <a:pt x="912" y="88"/>
                  </a:lnTo>
                  <a:lnTo>
                    <a:pt x="912" y="88"/>
                  </a:lnTo>
                  <a:lnTo>
                    <a:pt x="912" y="93"/>
                  </a:lnTo>
                  <a:lnTo>
                    <a:pt x="917" y="93"/>
                  </a:lnTo>
                  <a:lnTo>
                    <a:pt x="917" y="93"/>
                  </a:lnTo>
                  <a:lnTo>
                    <a:pt x="917" y="93"/>
                  </a:lnTo>
                  <a:lnTo>
                    <a:pt x="917" y="98"/>
                  </a:lnTo>
                  <a:lnTo>
                    <a:pt x="917" y="98"/>
                  </a:lnTo>
                  <a:lnTo>
                    <a:pt x="922" y="98"/>
                  </a:lnTo>
                  <a:lnTo>
                    <a:pt x="922" y="103"/>
                  </a:lnTo>
                  <a:lnTo>
                    <a:pt x="922" y="103"/>
                  </a:lnTo>
                  <a:lnTo>
                    <a:pt x="922" y="103"/>
                  </a:lnTo>
                  <a:lnTo>
                    <a:pt x="922" y="103"/>
                  </a:lnTo>
                  <a:lnTo>
                    <a:pt x="922" y="103"/>
                  </a:lnTo>
                  <a:lnTo>
                    <a:pt x="922" y="109"/>
                  </a:lnTo>
                  <a:lnTo>
                    <a:pt x="922" y="109"/>
                  </a:lnTo>
                  <a:lnTo>
                    <a:pt x="922" y="109"/>
                  </a:lnTo>
                  <a:lnTo>
                    <a:pt x="922" y="109"/>
                  </a:lnTo>
                  <a:lnTo>
                    <a:pt x="922" y="114"/>
                  </a:lnTo>
                  <a:lnTo>
                    <a:pt x="922" y="114"/>
                  </a:lnTo>
                  <a:lnTo>
                    <a:pt x="922" y="114"/>
                  </a:lnTo>
                  <a:lnTo>
                    <a:pt x="922" y="114"/>
                  </a:lnTo>
                  <a:lnTo>
                    <a:pt x="922" y="119"/>
                  </a:lnTo>
                  <a:lnTo>
                    <a:pt x="922" y="119"/>
                  </a:lnTo>
                  <a:lnTo>
                    <a:pt x="922" y="119"/>
                  </a:lnTo>
                  <a:lnTo>
                    <a:pt x="922" y="119"/>
                  </a:lnTo>
                  <a:lnTo>
                    <a:pt x="928" y="119"/>
                  </a:lnTo>
                  <a:lnTo>
                    <a:pt x="928" y="124"/>
                  </a:lnTo>
                  <a:lnTo>
                    <a:pt x="928" y="124"/>
                  </a:lnTo>
                  <a:lnTo>
                    <a:pt x="928" y="124"/>
                  </a:lnTo>
                  <a:lnTo>
                    <a:pt x="922" y="124"/>
                  </a:lnTo>
                  <a:lnTo>
                    <a:pt x="922" y="124"/>
                  </a:lnTo>
                  <a:lnTo>
                    <a:pt x="922" y="129"/>
                  </a:lnTo>
                  <a:lnTo>
                    <a:pt x="922" y="129"/>
                  </a:lnTo>
                  <a:lnTo>
                    <a:pt x="922" y="129"/>
                  </a:lnTo>
                  <a:lnTo>
                    <a:pt x="922" y="135"/>
                  </a:lnTo>
                  <a:lnTo>
                    <a:pt x="922" y="135"/>
                  </a:lnTo>
                  <a:lnTo>
                    <a:pt x="922" y="135"/>
                  </a:lnTo>
                  <a:lnTo>
                    <a:pt x="922" y="140"/>
                  </a:lnTo>
                  <a:lnTo>
                    <a:pt x="928" y="140"/>
                  </a:lnTo>
                  <a:lnTo>
                    <a:pt x="928" y="140"/>
                  </a:lnTo>
                  <a:lnTo>
                    <a:pt x="928" y="145"/>
                  </a:lnTo>
                  <a:lnTo>
                    <a:pt x="928" y="145"/>
                  </a:lnTo>
                  <a:lnTo>
                    <a:pt x="928" y="145"/>
                  </a:lnTo>
                  <a:lnTo>
                    <a:pt x="928" y="145"/>
                  </a:lnTo>
                  <a:lnTo>
                    <a:pt x="933" y="145"/>
                  </a:lnTo>
                  <a:lnTo>
                    <a:pt x="933" y="145"/>
                  </a:lnTo>
                  <a:lnTo>
                    <a:pt x="933" y="145"/>
                  </a:lnTo>
                  <a:lnTo>
                    <a:pt x="938" y="145"/>
                  </a:lnTo>
                  <a:lnTo>
                    <a:pt x="938" y="145"/>
                  </a:lnTo>
                  <a:lnTo>
                    <a:pt x="938" y="145"/>
                  </a:lnTo>
                  <a:lnTo>
                    <a:pt x="938" y="145"/>
                  </a:lnTo>
                  <a:lnTo>
                    <a:pt x="938" y="145"/>
                  </a:lnTo>
                  <a:lnTo>
                    <a:pt x="943" y="145"/>
                  </a:lnTo>
                  <a:lnTo>
                    <a:pt x="943" y="145"/>
                  </a:lnTo>
                  <a:lnTo>
                    <a:pt x="943" y="145"/>
                  </a:lnTo>
                  <a:lnTo>
                    <a:pt x="943" y="150"/>
                  </a:lnTo>
                  <a:lnTo>
                    <a:pt x="948" y="150"/>
                  </a:lnTo>
                  <a:lnTo>
                    <a:pt x="948" y="150"/>
                  </a:lnTo>
                  <a:lnTo>
                    <a:pt x="948" y="155"/>
                  </a:lnTo>
                  <a:lnTo>
                    <a:pt x="948" y="155"/>
                  </a:lnTo>
                  <a:lnTo>
                    <a:pt x="954" y="155"/>
                  </a:lnTo>
                  <a:lnTo>
                    <a:pt x="954" y="161"/>
                  </a:lnTo>
                  <a:lnTo>
                    <a:pt x="954" y="161"/>
                  </a:lnTo>
                  <a:lnTo>
                    <a:pt x="954" y="161"/>
                  </a:lnTo>
                  <a:lnTo>
                    <a:pt x="954" y="161"/>
                  </a:lnTo>
                  <a:lnTo>
                    <a:pt x="959" y="161"/>
                  </a:lnTo>
                  <a:lnTo>
                    <a:pt x="959" y="166"/>
                  </a:lnTo>
                  <a:lnTo>
                    <a:pt x="959" y="166"/>
                  </a:lnTo>
                  <a:lnTo>
                    <a:pt x="959" y="161"/>
                  </a:lnTo>
                  <a:lnTo>
                    <a:pt x="959" y="161"/>
                  </a:lnTo>
                  <a:lnTo>
                    <a:pt x="959" y="161"/>
                  </a:lnTo>
                  <a:lnTo>
                    <a:pt x="959" y="161"/>
                  </a:lnTo>
                  <a:lnTo>
                    <a:pt x="964" y="161"/>
                  </a:lnTo>
                  <a:lnTo>
                    <a:pt x="964" y="166"/>
                  </a:lnTo>
                  <a:lnTo>
                    <a:pt x="964" y="166"/>
                  </a:lnTo>
                  <a:lnTo>
                    <a:pt x="964" y="166"/>
                  </a:lnTo>
                  <a:lnTo>
                    <a:pt x="964" y="171"/>
                  </a:lnTo>
                  <a:lnTo>
                    <a:pt x="964" y="171"/>
                  </a:lnTo>
                  <a:lnTo>
                    <a:pt x="964" y="171"/>
                  </a:lnTo>
                  <a:lnTo>
                    <a:pt x="964" y="171"/>
                  </a:lnTo>
                  <a:lnTo>
                    <a:pt x="964" y="171"/>
                  </a:lnTo>
                  <a:lnTo>
                    <a:pt x="969" y="171"/>
                  </a:lnTo>
                  <a:lnTo>
                    <a:pt x="969" y="171"/>
                  </a:lnTo>
                  <a:lnTo>
                    <a:pt x="969" y="171"/>
                  </a:lnTo>
                  <a:lnTo>
                    <a:pt x="974" y="176"/>
                  </a:lnTo>
                  <a:lnTo>
                    <a:pt x="974" y="176"/>
                  </a:lnTo>
                  <a:lnTo>
                    <a:pt x="974" y="176"/>
                  </a:lnTo>
                  <a:lnTo>
                    <a:pt x="974" y="176"/>
                  </a:lnTo>
                  <a:lnTo>
                    <a:pt x="974" y="181"/>
                  </a:lnTo>
                  <a:lnTo>
                    <a:pt x="979" y="181"/>
                  </a:lnTo>
                  <a:lnTo>
                    <a:pt x="979" y="181"/>
                  </a:lnTo>
                  <a:lnTo>
                    <a:pt x="979" y="181"/>
                  </a:lnTo>
                  <a:lnTo>
                    <a:pt x="979" y="181"/>
                  </a:lnTo>
                  <a:lnTo>
                    <a:pt x="979" y="186"/>
                  </a:lnTo>
                  <a:lnTo>
                    <a:pt x="979" y="186"/>
                  </a:lnTo>
                  <a:lnTo>
                    <a:pt x="979" y="186"/>
                  </a:lnTo>
                  <a:lnTo>
                    <a:pt x="979" y="192"/>
                  </a:lnTo>
                  <a:lnTo>
                    <a:pt x="979" y="192"/>
                  </a:lnTo>
                  <a:lnTo>
                    <a:pt x="979" y="192"/>
                  </a:lnTo>
                  <a:lnTo>
                    <a:pt x="979" y="192"/>
                  </a:lnTo>
                  <a:lnTo>
                    <a:pt x="985" y="192"/>
                  </a:lnTo>
                  <a:lnTo>
                    <a:pt x="985" y="192"/>
                  </a:lnTo>
                  <a:lnTo>
                    <a:pt x="985" y="192"/>
                  </a:lnTo>
                  <a:lnTo>
                    <a:pt x="985" y="192"/>
                  </a:lnTo>
                  <a:lnTo>
                    <a:pt x="985" y="197"/>
                  </a:lnTo>
                  <a:lnTo>
                    <a:pt x="985" y="197"/>
                  </a:lnTo>
                  <a:lnTo>
                    <a:pt x="985" y="197"/>
                  </a:lnTo>
                  <a:lnTo>
                    <a:pt x="985" y="197"/>
                  </a:lnTo>
                  <a:lnTo>
                    <a:pt x="985" y="202"/>
                  </a:lnTo>
                  <a:lnTo>
                    <a:pt x="985" y="202"/>
                  </a:lnTo>
                  <a:lnTo>
                    <a:pt x="985" y="202"/>
                  </a:lnTo>
                  <a:lnTo>
                    <a:pt x="979" y="202"/>
                  </a:lnTo>
                  <a:lnTo>
                    <a:pt x="979" y="202"/>
                  </a:lnTo>
                  <a:lnTo>
                    <a:pt x="979" y="202"/>
                  </a:lnTo>
                  <a:lnTo>
                    <a:pt x="979" y="207"/>
                  </a:lnTo>
                  <a:lnTo>
                    <a:pt x="979" y="207"/>
                  </a:lnTo>
                  <a:lnTo>
                    <a:pt x="979" y="207"/>
                  </a:lnTo>
                  <a:lnTo>
                    <a:pt x="979" y="207"/>
                  </a:lnTo>
                  <a:lnTo>
                    <a:pt x="979" y="212"/>
                  </a:lnTo>
                  <a:lnTo>
                    <a:pt x="974" y="212"/>
                  </a:lnTo>
                  <a:lnTo>
                    <a:pt x="974" y="212"/>
                  </a:lnTo>
                  <a:lnTo>
                    <a:pt x="974" y="212"/>
                  </a:lnTo>
                  <a:lnTo>
                    <a:pt x="974" y="212"/>
                  </a:lnTo>
                  <a:lnTo>
                    <a:pt x="974" y="212"/>
                  </a:lnTo>
                  <a:lnTo>
                    <a:pt x="979" y="212"/>
                  </a:lnTo>
                  <a:lnTo>
                    <a:pt x="979" y="212"/>
                  </a:lnTo>
                  <a:lnTo>
                    <a:pt x="979" y="212"/>
                  </a:lnTo>
                  <a:lnTo>
                    <a:pt x="979" y="218"/>
                  </a:lnTo>
                  <a:lnTo>
                    <a:pt x="979" y="218"/>
                  </a:lnTo>
                  <a:lnTo>
                    <a:pt x="979" y="218"/>
                  </a:lnTo>
                  <a:lnTo>
                    <a:pt x="985" y="218"/>
                  </a:lnTo>
                  <a:lnTo>
                    <a:pt x="985" y="223"/>
                  </a:lnTo>
                  <a:lnTo>
                    <a:pt x="985" y="223"/>
                  </a:lnTo>
                  <a:lnTo>
                    <a:pt x="985" y="223"/>
                  </a:lnTo>
                  <a:lnTo>
                    <a:pt x="985" y="223"/>
                  </a:lnTo>
                  <a:lnTo>
                    <a:pt x="990" y="223"/>
                  </a:lnTo>
                  <a:lnTo>
                    <a:pt x="990" y="223"/>
                  </a:lnTo>
                  <a:lnTo>
                    <a:pt x="990" y="223"/>
                  </a:lnTo>
                  <a:lnTo>
                    <a:pt x="990" y="223"/>
                  </a:lnTo>
                  <a:lnTo>
                    <a:pt x="990" y="223"/>
                  </a:lnTo>
                  <a:lnTo>
                    <a:pt x="990" y="223"/>
                  </a:lnTo>
                  <a:lnTo>
                    <a:pt x="995" y="223"/>
                  </a:lnTo>
                  <a:lnTo>
                    <a:pt x="995" y="223"/>
                  </a:lnTo>
                  <a:lnTo>
                    <a:pt x="995" y="223"/>
                  </a:lnTo>
                  <a:lnTo>
                    <a:pt x="1000" y="223"/>
                  </a:lnTo>
                  <a:lnTo>
                    <a:pt x="1000" y="223"/>
                  </a:lnTo>
                  <a:lnTo>
                    <a:pt x="1000" y="228"/>
                  </a:lnTo>
                  <a:lnTo>
                    <a:pt x="1000" y="223"/>
                  </a:lnTo>
                  <a:lnTo>
                    <a:pt x="1000" y="223"/>
                  </a:lnTo>
                  <a:lnTo>
                    <a:pt x="1000" y="223"/>
                  </a:lnTo>
                  <a:lnTo>
                    <a:pt x="1005" y="223"/>
                  </a:lnTo>
                  <a:lnTo>
                    <a:pt x="1005" y="218"/>
                  </a:lnTo>
                  <a:lnTo>
                    <a:pt x="1005" y="223"/>
                  </a:lnTo>
                  <a:lnTo>
                    <a:pt x="1005" y="223"/>
                  </a:lnTo>
                  <a:lnTo>
                    <a:pt x="1005" y="223"/>
                  </a:lnTo>
                  <a:lnTo>
                    <a:pt x="1011" y="223"/>
                  </a:lnTo>
                  <a:lnTo>
                    <a:pt x="1011" y="223"/>
                  </a:lnTo>
                  <a:lnTo>
                    <a:pt x="1011" y="223"/>
                  </a:lnTo>
                  <a:lnTo>
                    <a:pt x="1016" y="223"/>
                  </a:lnTo>
                  <a:lnTo>
                    <a:pt x="1016" y="223"/>
                  </a:lnTo>
                  <a:lnTo>
                    <a:pt x="1016" y="223"/>
                  </a:lnTo>
                  <a:lnTo>
                    <a:pt x="1021" y="223"/>
                  </a:lnTo>
                  <a:lnTo>
                    <a:pt x="1021" y="228"/>
                  </a:lnTo>
                  <a:lnTo>
                    <a:pt x="1021" y="228"/>
                  </a:lnTo>
                  <a:lnTo>
                    <a:pt x="1021" y="228"/>
                  </a:lnTo>
                  <a:lnTo>
                    <a:pt x="1021" y="228"/>
                  </a:lnTo>
                  <a:lnTo>
                    <a:pt x="1021" y="228"/>
                  </a:lnTo>
                  <a:lnTo>
                    <a:pt x="1021" y="228"/>
                  </a:lnTo>
                  <a:lnTo>
                    <a:pt x="1021" y="228"/>
                  </a:lnTo>
                  <a:lnTo>
                    <a:pt x="1026" y="228"/>
                  </a:lnTo>
                  <a:lnTo>
                    <a:pt x="1026" y="228"/>
                  </a:lnTo>
                  <a:lnTo>
                    <a:pt x="1026" y="228"/>
                  </a:lnTo>
                  <a:lnTo>
                    <a:pt x="1026" y="228"/>
                  </a:lnTo>
                  <a:lnTo>
                    <a:pt x="1031" y="228"/>
                  </a:lnTo>
                  <a:lnTo>
                    <a:pt x="1031" y="228"/>
                  </a:lnTo>
                  <a:lnTo>
                    <a:pt x="1031" y="228"/>
                  </a:lnTo>
                  <a:lnTo>
                    <a:pt x="1036" y="228"/>
                  </a:lnTo>
                  <a:lnTo>
                    <a:pt x="1036" y="228"/>
                  </a:lnTo>
                  <a:lnTo>
                    <a:pt x="1036" y="228"/>
                  </a:lnTo>
                  <a:lnTo>
                    <a:pt x="1042" y="228"/>
                  </a:lnTo>
                  <a:lnTo>
                    <a:pt x="1042" y="228"/>
                  </a:lnTo>
                  <a:lnTo>
                    <a:pt x="1042" y="228"/>
                  </a:lnTo>
                  <a:lnTo>
                    <a:pt x="1042" y="228"/>
                  </a:lnTo>
                  <a:lnTo>
                    <a:pt x="1047" y="228"/>
                  </a:lnTo>
                  <a:lnTo>
                    <a:pt x="1047" y="228"/>
                  </a:lnTo>
                  <a:lnTo>
                    <a:pt x="1047" y="228"/>
                  </a:lnTo>
                  <a:lnTo>
                    <a:pt x="1047" y="228"/>
                  </a:lnTo>
                  <a:lnTo>
                    <a:pt x="1047" y="228"/>
                  </a:lnTo>
                  <a:lnTo>
                    <a:pt x="1052" y="228"/>
                  </a:lnTo>
                  <a:lnTo>
                    <a:pt x="1052" y="228"/>
                  </a:lnTo>
                  <a:lnTo>
                    <a:pt x="1052" y="228"/>
                  </a:lnTo>
                  <a:lnTo>
                    <a:pt x="1057" y="228"/>
                  </a:lnTo>
                  <a:lnTo>
                    <a:pt x="1057" y="228"/>
                  </a:lnTo>
                  <a:lnTo>
                    <a:pt x="1057" y="233"/>
                  </a:lnTo>
                  <a:lnTo>
                    <a:pt x="1057" y="233"/>
                  </a:lnTo>
                  <a:lnTo>
                    <a:pt x="1057" y="233"/>
                  </a:lnTo>
                  <a:lnTo>
                    <a:pt x="1057" y="233"/>
                  </a:lnTo>
                  <a:lnTo>
                    <a:pt x="1062" y="233"/>
                  </a:lnTo>
                  <a:lnTo>
                    <a:pt x="1062" y="238"/>
                  </a:lnTo>
                  <a:lnTo>
                    <a:pt x="1062" y="238"/>
                  </a:lnTo>
                  <a:lnTo>
                    <a:pt x="1062" y="238"/>
                  </a:lnTo>
                  <a:lnTo>
                    <a:pt x="1062" y="238"/>
                  </a:lnTo>
                  <a:lnTo>
                    <a:pt x="1062" y="244"/>
                  </a:lnTo>
                  <a:lnTo>
                    <a:pt x="1068" y="244"/>
                  </a:lnTo>
                  <a:lnTo>
                    <a:pt x="1068" y="244"/>
                  </a:lnTo>
                  <a:lnTo>
                    <a:pt x="1068" y="244"/>
                  </a:lnTo>
                  <a:lnTo>
                    <a:pt x="1068" y="244"/>
                  </a:lnTo>
                  <a:lnTo>
                    <a:pt x="1073" y="244"/>
                  </a:lnTo>
                  <a:lnTo>
                    <a:pt x="1073" y="249"/>
                  </a:lnTo>
                  <a:lnTo>
                    <a:pt x="1073" y="249"/>
                  </a:lnTo>
                  <a:lnTo>
                    <a:pt x="1068" y="249"/>
                  </a:lnTo>
                  <a:lnTo>
                    <a:pt x="1068" y="249"/>
                  </a:lnTo>
                  <a:lnTo>
                    <a:pt x="1068" y="254"/>
                  </a:lnTo>
                  <a:lnTo>
                    <a:pt x="1068" y="254"/>
                  </a:lnTo>
                  <a:lnTo>
                    <a:pt x="1068" y="254"/>
                  </a:lnTo>
                  <a:lnTo>
                    <a:pt x="1068" y="259"/>
                  </a:lnTo>
                  <a:lnTo>
                    <a:pt x="1073" y="259"/>
                  </a:lnTo>
                  <a:lnTo>
                    <a:pt x="1073" y="259"/>
                  </a:lnTo>
                  <a:lnTo>
                    <a:pt x="1073" y="259"/>
                  </a:lnTo>
                  <a:lnTo>
                    <a:pt x="1073" y="259"/>
                  </a:lnTo>
                  <a:lnTo>
                    <a:pt x="1073" y="259"/>
                  </a:lnTo>
                  <a:lnTo>
                    <a:pt x="1078" y="259"/>
                  </a:lnTo>
                  <a:lnTo>
                    <a:pt x="1078" y="259"/>
                  </a:lnTo>
                  <a:lnTo>
                    <a:pt x="1078" y="259"/>
                  </a:lnTo>
                  <a:lnTo>
                    <a:pt x="1083" y="259"/>
                  </a:lnTo>
                  <a:lnTo>
                    <a:pt x="1083" y="259"/>
                  </a:lnTo>
                  <a:lnTo>
                    <a:pt x="1083" y="259"/>
                  </a:lnTo>
                  <a:lnTo>
                    <a:pt x="1083" y="259"/>
                  </a:lnTo>
                  <a:lnTo>
                    <a:pt x="1088" y="254"/>
                  </a:lnTo>
                  <a:lnTo>
                    <a:pt x="1088" y="254"/>
                  </a:lnTo>
                  <a:lnTo>
                    <a:pt x="1088" y="254"/>
                  </a:lnTo>
                  <a:lnTo>
                    <a:pt x="1088" y="254"/>
                  </a:lnTo>
                  <a:lnTo>
                    <a:pt x="1088" y="254"/>
                  </a:lnTo>
                  <a:lnTo>
                    <a:pt x="1093" y="254"/>
                  </a:lnTo>
                  <a:lnTo>
                    <a:pt x="1093" y="254"/>
                  </a:lnTo>
                  <a:lnTo>
                    <a:pt x="1093" y="254"/>
                  </a:lnTo>
                  <a:lnTo>
                    <a:pt x="1099" y="249"/>
                  </a:lnTo>
                  <a:lnTo>
                    <a:pt x="1099" y="249"/>
                  </a:lnTo>
                  <a:lnTo>
                    <a:pt x="1099" y="249"/>
                  </a:lnTo>
                  <a:lnTo>
                    <a:pt x="1099" y="244"/>
                  </a:lnTo>
                  <a:lnTo>
                    <a:pt x="1099" y="244"/>
                  </a:lnTo>
                  <a:lnTo>
                    <a:pt x="1099" y="244"/>
                  </a:lnTo>
                  <a:lnTo>
                    <a:pt x="1104" y="244"/>
                  </a:lnTo>
                  <a:lnTo>
                    <a:pt x="1104" y="244"/>
                  </a:lnTo>
                  <a:lnTo>
                    <a:pt x="1104" y="244"/>
                  </a:lnTo>
                  <a:lnTo>
                    <a:pt x="1109" y="244"/>
                  </a:lnTo>
                  <a:lnTo>
                    <a:pt x="1109" y="244"/>
                  </a:lnTo>
                  <a:lnTo>
                    <a:pt x="1109" y="244"/>
                  </a:lnTo>
                  <a:lnTo>
                    <a:pt x="1109" y="238"/>
                  </a:lnTo>
                  <a:lnTo>
                    <a:pt x="1114" y="238"/>
                  </a:lnTo>
                  <a:lnTo>
                    <a:pt x="1114" y="238"/>
                  </a:lnTo>
                  <a:lnTo>
                    <a:pt x="1114" y="238"/>
                  </a:lnTo>
                  <a:lnTo>
                    <a:pt x="1114" y="233"/>
                  </a:lnTo>
                  <a:lnTo>
                    <a:pt x="1114" y="233"/>
                  </a:lnTo>
                  <a:lnTo>
                    <a:pt x="1114" y="233"/>
                  </a:lnTo>
                  <a:lnTo>
                    <a:pt x="1114" y="233"/>
                  </a:lnTo>
                  <a:lnTo>
                    <a:pt x="1119" y="233"/>
                  </a:lnTo>
                  <a:lnTo>
                    <a:pt x="1119" y="233"/>
                  </a:lnTo>
                  <a:lnTo>
                    <a:pt x="1119" y="233"/>
                  </a:lnTo>
                  <a:lnTo>
                    <a:pt x="1125" y="228"/>
                  </a:lnTo>
                  <a:lnTo>
                    <a:pt x="1125" y="228"/>
                  </a:lnTo>
                  <a:lnTo>
                    <a:pt x="1125" y="228"/>
                  </a:lnTo>
                  <a:lnTo>
                    <a:pt x="1125" y="228"/>
                  </a:lnTo>
                  <a:lnTo>
                    <a:pt x="1125" y="228"/>
                  </a:lnTo>
                  <a:lnTo>
                    <a:pt x="1125" y="228"/>
                  </a:lnTo>
                  <a:lnTo>
                    <a:pt x="1130" y="228"/>
                  </a:lnTo>
                  <a:lnTo>
                    <a:pt x="1130" y="228"/>
                  </a:lnTo>
                  <a:lnTo>
                    <a:pt x="1130" y="228"/>
                  </a:lnTo>
                  <a:lnTo>
                    <a:pt x="1130" y="228"/>
                  </a:lnTo>
                  <a:lnTo>
                    <a:pt x="1135" y="228"/>
                  </a:lnTo>
                  <a:lnTo>
                    <a:pt x="1135" y="228"/>
                  </a:lnTo>
                  <a:lnTo>
                    <a:pt x="1135" y="228"/>
                  </a:lnTo>
                  <a:lnTo>
                    <a:pt x="1135" y="228"/>
                  </a:lnTo>
                  <a:lnTo>
                    <a:pt x="1135" y="233"/>
                  </a:lnTo>
                  <a:lnTo>
                    <a:pt x="1135" y="233"/>
                  </a:lnTo>
                  <a:lnTo>
                    <a:pt x="1140" y="233"/>
                  </a:lnTo>
                  <a:lnTo>
                    <a:pt x="1140" y="233"/>
                  </a:lnTo>
                  <a:lnTo>
                    <a:pt x="1140" y="233"/>
                  </a:lnTo>
                  <a:lnTo>
                    <a:pt x="1140" y="233"/>
                  </a:lnTo>
                  <a:lnTo>
                    <a:pt x="1140" y="233"/>
                  </a:lnTo>
                  <a:lnTo>
                    <a:pt x="1145" y="233"/>
                  </a:lnTo>
                  <a:lnTo>
                    <a:pt x="1145" y="233"/>
                  </a:lnTo>
                  <a:lnTo>
                    <a:pt x="1145" y="233"/>
                  </a:lnTo>
                  <a:lnTo>
                    <a:pt x="1145" y="238"/>
                  </a:lnTo>
                  <a:lnTo>
                    <a:pt x="1145" y="238"/>
                  </a:lnTo>
                  <a:lnTo>
                    <a:pt x="1145" y="238"/>
                  </a:lnTo>
                  <a:lnTo>
                    <a:pt x="1150" y="238"/>
                  </a:lnTo>
                  <a:lnTo>
                    <a:pt x="1150" y="238"/>
                  </a:lnTo>
                  <a:lnTo>
                    <a:pt x="1150" y="238"/>
                  </a:lnTo>
                  <a:lnTo>
                    <a:pt x="1150" y="244"/>
                  </a:lnTo>
                  <a:lnTo>
                    <a:pt x="1150" y="244"/>
                  </a:lnTo>
                  <a:lnTo>
                    <a:pt x="1156" y="244"/>
                  </a:lnTo>
                  <a:lnTo>
                    <a:pt x="1156" y="244"/>
                  </a:lnTo>
                  <a:lnTo>
                    <a:pt x="1156" y="244"/>
                  </a:lnTo>
                  <a:lnTo>
                    <a:pt x="1156" y="244"/>
                  </a:lnTo>
                  <a:lnTo>
                    <a:pt x="1156" y="238"/>
                  </a:lnTo>
                  <a:lnTo>
                    <a:pt x="1161" y="238"/>
                  </a:lnTo>
                  <a:lnTo>
                    <a:pt x="1161" y="238"/>
                  </a:lnTo>
                  <a:lnTo>
                    <a:pt x="1161" y="244"/>
                  </a:lnTo>
                  <a:lnTo>
                    <a:pt x="1161" y="244"/>
                  </a:lnTo>
                  <a:lnTo>
                    <a:pt x="1166" y="244"/>
                  </a:lnTo>
                  <a:lnTo>
                    <a:pt x="1166" y="244"/>
                  </a:lnTo>
                  <a:lnTo>
                    <a:pt x="1166" y="244"/>
                  </a:lnTo>
                  <a:lnTo>
                    <a:pt x="1166" y="238"/>
                  </a:lnTo>
                  <a:lnTo>
                    <a:pt x="1171" y="238"/>
                  </a:lnTo>
                  <a:lnTo>
                    <a:pt x="1171" y="238"/>
                  </a:lnTo>
                  <a:lnTo>
                    <a:pt x="1171" y="238"/>
                  </a:lnTo>
                  <a:lnTo>
                    <a:pt x="1171" y="238"/>
                  </a:lnTo>
                  <a:lnTo>
                    <a:pt x="1171" y="238"/>
                  </a:lnTo>
                  <a:lnTo>
                    <a:pt x="1171" y="238"/>
                  </a:lnTo>
                  <a:lnTo>
                    <a:pt x="1176" y="238"/>
                  </a:lnTo>
                  <a:lnTo>
                    <a:pt x="1176" y="238"/>
                  </a:lnTo>
                  <a:lnTo>
                    <a:pt x="1176" y="233"/>
                  </a:lnTo>
                  <a:lnTo>
                    <a:pt x="1176" y="233"/>
                  </a:lnTo>
                  <a:lnTo>
                    <a:pt x="1176" y="233"/>
                  </a:lnTo>
                  <a:lnTo>
                    <a:pt x="1176" y="233"/>
                  </a:lnTo>
                  <a:lnTo>
                    <a:pt x="1176" y="228"/>
                  </a:lnTo>
                  <a:lnTo>
                    <a:pt x="1182" y="233"/>
                  </a:lnTo>
                  <a:lnTo>
                    <a:pt x="1182" y="233"/>
                  </a:lnTo>
                  <a:lnTo>
                    <a:pt x="1182" y="233"/>
                  </a:lnTo>
                  <a:lnTo>
                    <a:pt x="1187" y="233"/>
                  </a:lnTo>
                  <a:lnTo>
                    <a:pt x="1187" y="238"/>
                  </a:lnTo>
                  <a:lnTo>
                    <a:pt x="1187" y="238"/>
                  </a:lnTo>
                  <a:lnTo>
                    <a:pt x="1192" y="238"/>
                  </a:lnTo>
                  <a:lnTo>
                    <a:pt x="1192" y="238"/>
                  </a:lnTo>
                  <a:lnTo>
                    <a:pt x="1192" y="238"/>
                  </a:lnTo>
                  <a:lnTo>
                    <a:pt x="1192" y="238"/>
                  </a:lnTo>
                  <a:lnTo>
                    <a:pt x="1192" y="238"/>
                  </a:lnTo>
                  <a:lnTo>
                    <a:pt x="1192" y="238"/>
                  </a:lnTo>
                  <a:lnTo>
                    <a:pt x="1192" y="244"/>
                  </a:lnTo>
                  <a:lnTo>
                    <a:pt x="1192" y="244"/>
                  </a:lnTo>
                  <a:lnTo>
                    <a:pt x="1192" y="244"/>
                  </a:lnTo>
                  <a:lnTo>
                    <a:pt x="1192" y="244"/>
                  </a:lnTo>
                  <a:lnTo>
                    <a:pt x="1197" y="244"/>
                  </a:lnTo>
                  <a:lnTo>
                    <a:pt x="1197" y="244"/>
                  </a:lnTo>
                  <a:lnTo>
                    <a:pt x="1192" y="249"/>
                  </a:lnTo>
                  <a:lnTo>
                    <a:pt x="1192" y="249"/>
                  </a:lnTo>
                  <a:lnTo>
                    <a:pt x="1192" y="249"/>
                  </a:lnTo>
                  <a:lnTo>
                    <a:pt x="1192" y="249"/>
                  </a:lnTo>
                  <a:lnTo>
                    <a:pt x="1192" y="249"/>
                  </a:lnTo>
                  <a:lnTo>
                    <a:pt x="1192" y="249"/>
                  </a:lnTo>
                  <a:lnTo>
                    <a:pt x="1197" y="249"/>
                  </a:lnTo>
                  <a:lnTo>
                    <a:pt x="1197" y="249"/>
                  </a:lnTo>
                  <a:lnTo>
                    <a:pt x="1197" y="249"/>
                  </a:lnTo>
                  <a:lnTo>
                    <a:pt x="1197" y="249"/>
                  </a:lnTo>
                  <a:lnTo>
                    <a:pt x="1197" y="249"/>
                  </a:lnTo>
                  <a:lnTo>
                    <a:pt x="1197" y="254"/>
                  </a:lnTo>
                  <a:lnTo>
                    <a:pt x="1197" y="254"/>
                  </a:lnTo>
                  <a:lnTo>
                    <a:pt x="1197" y="254"/>
                  </a:lnTo>
                  <a:lnTo>
                    <a:pt x="1197" y="254"/>
                  </a:lnTo>
                  <a:lnTo>
                    <a:pt x="1197" y="254"/>
                  </a:lnTo>
                  <a:lnTo>
                    <a:pt x="1197" y="254"/>
                  </a:lnTo>
                  <a:lnTo>
                    <a:pt x="1197" y="254"/>
                  </a:lnTo>
                  <a:lnTo>
                    <a:pt x="1197" y="254"/>
                  </a:lnTo>
                  <a:lnTo>
                    <a:pt x="1197" y="254"/>
                  </a:lnTo>
                  <a:lnTo>
                    <a:pt x="1197" y="254"/>
                  </a:lnTo>
                  <a:lnTo>
                    <a:pt x="1202" y="254"/>
                  </a:lnTo>
                  <a:lnTo>
                    <a:pt x="1202" y="254"/>
                  </a:lnTo>
                  <a:lnTo>
                    <a:pt x="1202" y="254"/>
                  </a:lnTo>
                  <a:lnTo>
                    <a:pt x="1202" y="254"/>
                  </a:lnTo>
                  <a:lnTo>
                    <a:pt x="1202" y="254"/>
                  </a:lnTo>
                  <a:lnTo>
                    <a:pt x="1208" y="254"/>
                  </a:lnTo>
                  <a:lnTo>
                    <a:pt x="1208" y="254"/>
                  </a:lnTo>
                  <a:lnTo>
                    <a:pt x="1208" y="254"/>
                  </a:lnTo>
                  <a:lnTo>
                    <a:pt x="1208" y="254"/>
                  </a:lnTo>
                  <a:lnTo>
                    <a:pt x="1208" y="254"/>
                  </a:lnTo>
                  <a:lnTo>
                    <a:pt x="1208" y="249"/>
                  </a:lnTo>
                  <a:lnTo>
                    <a:pt x="1208" y="249"/>
                  </a:lnTo>
                  <a:lnTo>
                    <a:pt x="1208" y="249"/>
                  </a:lnTo>
                  <a:lnTo>
                    <a:pt x="1208" y="249"/>
                  </a:lnTo>
                  <a:lnTo>
                    <a:pt x="1213" y="249"/>
                  </a:lnTo>
                  <a:lnTo>
                    <a:pt x="1213" y="249"/>
                  </a:lnTo>
                  <a:lnTo>
                    <a:pt x="1213" y="249"/>
                  </a:lnTo>
                  <a:lnTo>
                    <a:pt x="1213" y="249"/>
                  </a:lnTo>
                  <a:lnTo>
                    <a:pt x="1213" y="249"/>
                  </a:lnTo>
                  <a:lnTo>
                    <a:pt x="1213" y="254"/>
                  </a:lnTo>
                  <a:lnTo>
                    <a:pt x="1213" y="254"/>
                  </a:lnTo>
                  <a:lnTo>
                    <a:pt x="1213" y="254"/>
                  </a:lnTo>
                  <a:lnTo>
                    <a:pt x="1213" y="254"/>
                  </a:lnTo>
                  <a:lnTo>
                    <a:pt x="1213" y="254"/>
                  </a:lnTo>
                  <a:lnTo>
                    <a:pt x="1213" y="259"/>
                  </a:lnTo>
                  <a:lnTo>
                    <a:pt x="1218" y="259"/>
                  </a:lnTo>
                  <a:lnTo>
                    <a:pt x="1218" y="259"/>
                  </a:lnTo>
                  <a:lnTo>
                    <a:pt x="1218" y="254"/>
                  </a:lnTo>
                  <a:lnTo>
                    <a:pt x="1218" y="254"/>
                  </a:lnTo>
                  <a:lnTo>
                    <a:pt x="1218" y="254"/>
                  </a:lnTo>
                  <a:lnTo>
                    <a:pt x="1223" y="254"/>
                  </a:lnTo>
                  <a:lnTo>
                    <a:pt x="1223" y="254"/>
                  </a:lnTo>
                  <a:lnTo>
                    <a:pt x="1223" y="259"/>
                  </a:lnTo>
                  <a:lnTo>
                    <a:pt x="1223" y="259"/>
                  </a:lnTo>
                  <a:lnTo>
                    <a:pt x="1223" y="259"/>
                  </a:lnTo>
                  <a:lnTo>
                    <a:pt x="1223" y="259"/>
                  </a:lnTo>
                  <a:lnTo>
                    <a:pt x="1223" y="264"/>
                  </a:lnTo>
                  <a:lnTo>
                    <a:pt x="1223" y="264"/>
                  </a:lnTo>
                  <a:lnTo>
                    <a:pt x="1223" y="264"/>
                  </a:lnTo>
                  <a:lnTo>
                    <a:pt x="1223" y="264"/>
                  </a:lnTo>
                  <a:lnTo>
                    <a:pt x="1223" y="264"/>
                  </a:lnTo>
                  <a:lnTo>
                    <a:pt x="1228" y="264"/>
                  </a:lnTo>
                  <a:lnTo>
                    <a:pt x="1228" y="264"/>
                  </a:lnTo>
                  <a:lnTo>
                    <a:pt x="1228" y="269"/>
                  </a:lnTo>
                  <a:lnTo>
                    <a:pt x="1228" y="269"/>
                  </a:lnTo>
                  <a:lnTo>
                    <a:pt x="1228" y="269"/>
                  </a:lnTo>
                  <a:lnTo>
                    <a:pt x="1228" y="269"/>
                  </a:lnTo>
                  <a:lnTo>
                    <a:pt x="1228" y="269"/>
                  </a:lnTo>
                  <a:lnTo>
                    <a:pt x="1228" y="264"/>
                  </a:lnTo>
                  <a:lnTo>
                    <a:pt x="1233" y="264"/>
                  </a:lnTo>
                  <a:lnTo>
                    <a:pt x="1233" y="264"/>
                  </a:lnTo>
                  <a:lnTo>
                    <a:pt x="1233" y="269"/>
                  </a:lnTo>
                  <a:lnTo>
                    <a:pt x="1239" y="269"/>
                  </a:lnTo>
                  <a:lnTo>
                    <a:pt x="1239" y="269"/>
                  </a:lnTo>
                  <a:lnTo>
                    <a:pt x="1239" y="269"/>
                  </a:lnTo>
                  <a:lnTo>
                    <a:pt x="1239" y="269"/>
                  </a:lnTo>
                  <a:lnTo>
                    <a:pt x="1239" y="269"/>
                  </a:lnTo>
                  <a:lnTo>
                    <a:pt x="1239" y="275"/>
                  </a:lnTo>
                  <a:lnTo>
                    <a:pt x="1239" y="275"/>
                  </a:lnTo>
                  <a:lnTo>
                    <a:pt x="1239" y="275"/>
                  </a:lnTo>
                  <a:lnTo>
                    <a:pt x="1239" y="275"/>
                  </a:lnTo>
                  <a:lnTo>
                    <a:pt x="1239" y="280"/>
                  </a:lnTo>
                  <a:lnTo>
                    <a:pt x="1239" y="275"/>
                  </a:lnTo>
                  <a:lnTo>
                    <a:pt x="1244" y="275"/>
                  </a:lnTo>
                  <a:lnTo>
                    <a:pt x="1244" y="275"/>
                  </a:lnTo>
                  <a:lnTo>
                    <a:pt x="1244" y="275"/>
                  </a:lnTo>
                  <a:lnTo>
                    <a:pt x="1244" y="275"/>
                  </a:lnTo>
                  <a:lnTo>
                    <a:pt x="1244" y="280"/>
                  </a:lnTo>
                  <a:lnTo>
                    <a:pt x="1239" y="280"/>
                  </a:lnTo>
                  <a:lnTo>
                    <a:pt x="1239" y="280"/>
                  </a:lnTo>
                  <a:lnTo>
                    <a:pt x="1239" y="280"/>
                  </a:lnTo>
                  <a:lnTo>
                    <a:pt x="1239" y="280"/>
                  </a:lnTo>
                  <a:lnTo>
                    <a:pt x="1244" y="280"/>
                  </a:lnTo>
                  <a:lnTo>
                    <a:pt x="1244" y="285"/>
                  </a:lnTo>
                  <a:lnTo>
                    <a:pt x="1244" y="285"/>
                  </a:lnTo>
                  <a:lnTo>
                    <a:pt x="1249" y="285"/>
                  </a:lnTo>
                  <a:lnTo>
                    <a:pt x="1249" y="285"/>
                  </a:lnTo>
                  <a:lnTo>
                    <a:pt x="1244" y="285"/>
                  </a:lnTo>
                  <a:lnTo>
                    <a:pt x="1244" y="285"/>
                  </a:lnTo>
                  <a:lnTo>
                    <a:pt x="1244" y="290"/>
                  </a:lnTo>
                  <a:lnTo>
                    <a:pt x="1244" y="290"/>
                  </a:lnTo>
                  <a:lnTo>
                    <a:pt x="1249" y="290"/>
                  </a:lnTo>
                  <a:lnTo>
                    <a:pt x="1249" y="290"/>
                  </a:lnTo>
                  <a:lnTo>
                    <a:pt x="1249" y="290"/>
                  </a:lnTo>
                  <a:lnTo>
                    <a:pt x="1254" y="290"/>
                  </a:lnTo>
                  <a:lnTo>
                    <a:pt x="1254" y="290"/>
                  </a:lnTo>
                  <a:lnTo>
                    <a:pt x="1254" y="290"/>
                  </a:lnTo>
                  <a:lnTo>
                    <a:pt x="1254" y="290"/>
                  </a:lnTo>
                  <a:lnTo>
                    <a:pt x="1254" y="290"/>
                  </a:lnTo>
                  <a:lnTo>
                    <a:pt x="1254" y="295"/>
                  </a:lnTo>
                  <a:lnTo>
                    <a:pt x="1259" y="295"/>
                  </a:lnTo>
                  <a:lnTo>
                    <a:pt x="1259" y="295"/>
                  </a:lnTo>
                  <a:lnTo>
                    <a:pt x="1259" y="295"/>
                  </a:lnTo>
                  <a:lnTo>
                    <a:pt x="1265" y="295"/>
                  </a:lnTo>
                  <a:lnTo>
                    <a:pt x="1265" y="295"/>
                  </a:lnTo>
                  <a:lnTo>
                    <a:pt x="1265" y="295"/>
                  </a:lnTo>
                  <a:lnTo>
                    <a:pt x="1270" y="295"/>
                  </a:lnTo>
                  <a:lnTo>
                    <a:pt x="1270" y="295"/>
                  </a:lnTo>
                  <a:lnTo>
                    <a:pt x="1270" y="301"/>
                  </a:lnTo>
                  <a:lnTo>
                    <a:pt x="1270" y="301"/>
                  </a:lnTo>
                  <a:lnTo>
                    <a:pt x="1270" y="301"/>
                  </a:lnTo>
                  <a:lnTo>
                    <a:pt x="1270" y="301"/>
                  </a:lnTo>
                  <a:lnTo>
                    <a:pt x="1270" y="301"/>
                  </a:lnTo>
                  <a:lnTo>
                    <a:pt x="1270" y="301"/>
                  </a:lnTo>
                  <a:lnTo>
                    <a:pt x="1275" y="301"/>
                  </a:lnTo>
                  <a:lnTo>
                    <a:pt x="1275" y="301"/>
                  </a:lnTo>
                  <a:lnTo>
                    <a:pt x="1275" y="306"/>
                  </a:lnTo>
                  <a:lnTo>
                    <a:pt x="1270" y="306"/>
                  </a:lnTo>
                  <a:lnTo>
                    <a:pt x="1270" y="306"/>
                  </a:lnTo>
                  <a:lnTo>
                    <a:pt x="1270" y="306"/>
                  </a:lnTo>
                  <a:lnTo>
                    <a:pt x="1270" y="306"/>
                  </a:lnTo>
                  <a:lnTo>
                    <a:pt x="1265" y="306"/>
                  </a:lnTo>
                  <a:lnTo>
                    <a:pt x="1265" y="306"/>
                  </a:lnTo>
                  <a:lnTo>
                    <a:pt x="1270" y="311"/>
                  </a:lnTo>
                  <a:lnTo>
                    <a:pt x="1270" y="311"/>
                  </a:lnTo>
                  <a:lnTo>
                    <a:pt x="1270" y="311"/>
                  </a:lnTo>
                  <a:lnTo>
                    <a:pt x="1270" y="311"/>
                  </a:lnTo>
                  <a:lnTo>
                    <a:pt x="1270" y="311"/>
                  </a:lnTo>
                  <a:lnTo>
                    <a:pt x="1275" y="311"/>
                  </a:lnTo>
                  <a:lnTo>
                    <a:pt x="1275" y="311"/>
                  </a:lnTo>
                  <a:lnTo>
                    <a:pt x="1275" y="311"/>
                  </a:lnTo>
                  <a:lnTo>
                    <a:pt x="1275" y="311"/>
                  </a:lnTo>
                  <a:lnTo>
                    <a:pt x="1275" y="316"/>
                  </a:lnTo>
                  <a:lnTo>
                    <a:pt x="1275" y="316"/>
                  </a:lnTo>
                  <a:lnTo>
                    <a:pt x="1275" y="311"/>
                  </a:lnTo>
                  <a:lnTo>
                    <a:pt x="1280" y="316"/>
                  </a:lnTo>
                  <a:lnTo>
                    <a:pt x="1280" y="316"/>
                  </a:lnTo>
                  <a:lnTo>
                    <a:pt x="1280" y="316"/>
                  </a:lnTo>
                  <a:lnTo>
                    <a:pt x="1275" y="316"/>
                  </a:lnTo>
                  <a:lnTo>
                    <a:pt x="1275" y="321"/>
                  </a:lnTo>
                  <a:lnTo>
                    <a:pt x="1275" y="321"/>
                  </a:lnTo>
                  <a:lnTo>
                    <a:pt x="1275" y="321"/>
                  </a:lnTo>
                  <a:lnTo>
                    <a:pt x="1275" y="321"/>
                  </a:lnTo>
                  <a:lnTo>
                    <a:pt x="1280" y="321"/>
                  </a:lnTo>
                  <a:lnTo>
                    <a:pt x="1280" y="321"/>
                  </a:lnTo>
                  <a:lnTo>
                    <a:pt x="1280" y="321"/>
                  </a:lnTo>
                  <a:lnTo>
                    <a:pt x="1280" y="321"/>
                  </a:lnTo>
                  <a:lnTo>
                    <a:pt x="1285" y="321"/>
                  </a:lnTo>
                  <a:lnTo>
                    <a:pt x="1285" y="321"/>
                  </a:lnTo>
                  <a:lnTo>
                    <a:pt x="1285" y="321"/>
                  </a:lnTo>
                  <a:lnTo>
                    <a:pt x="1285" y="321"/>
                  </a:lnTo>
                  <a:lnTo>
                    <a:pt x="1285" y="326"/>
                  </a:lnTo>
                  <a:lnTo>
                    <a:pt x="1280" y="326"/>
                  </a:lnTo>
                  <a:lnTo>
                    <a:pt x="1280" y="326"/>
                  </a:lnTo>
                  <a:lnTo>
                    <a:pt x="1285" y="326"/>
                  </a:lnTo>
                  <a:lnTo>
                    <a:pt x="1285" y="326"/>
                  </a:lnTo>
                  <a:lnTo>
                    <a:pt x="1285" y="326"/>
                  </a:lnTo>
                  <a:lnTo>
                    <a:pt x="1285" y="332"/>
                  </a:lnTo>
                  <a:lnTo>
                    <a:pt x="1285" y="332"/>
                  </a:lnTo>
                  <a:lnTo>
                    <a:pt x="1285" y="326"/>
                  </a:lnTo>
                  <a:lnTo>
                    <a:pt x="1285" y="326"/>
                  </a:lnTo>
                  <a:lnTo>
                    <a:pt x="1285" y="326"/>
                  </a:lnTo>
                  <a:lnTo>
                    <a:pt x="1285" y="326"/>
                  </a:lnTo>
                  <a:lnTo>
                    <a:pt x="1290" y="326"/>
                  </a:lnTo>
                  <a:lnTo>
                    <a:pt x="1290" y="326"/>
                  </a:lnTo>
                  <a:lnTo>
                    <a:pt x="1290" y="326"/>
                  </a:lnTo>
                  <a:lnTo>
                    <a:pt x="1290" y="326"/>
                  </a:lnTo>
                  <a:lnTo>
                    <a:pt x="1290" y="326"/>
                  </a:lnTo>
                  <a:lnTo>
                    <a:pt x="1296" y="326"/>
                  </a:lnTo>
                  <a:lnTo>
                    <a:pt x="1296" y="326"/>
                  </a:lnTo>
                  <a:lnTo>
                    <a:pt x="1296" y="326"/>
                  </a:lnTo>
                  <a:lnTo>
                    <a:pt x="1296" y="326"/>
                  </a:lnTo>
                  <a:lnTo>
                    <a:pt x="1301" y="326"/>
                  </a:lnTo>
                  <a:lnTo>
                    <a:pt x="1301" y="326"/>
                  </a:lnTo>
                  <a:lnTo>
                    <a:pt x="1301" y="326"/>
                  </a:lnTo>
                  <a:lnTo>
                    <a:pt x="1301" y="326"/>
                  </a:lnTo>
                  <a:lnTo>
                    <a:pt x="1301" y="326"/>
                  </a:lnTo>
                  <a:lnTo>
                    <a:pt x="1301" y="326"/>
                  </a:lnTo>
                  <a:lnTo>
                    <a:pt x="1301" y="321"/>
                  </a:lnTo>
                  <a:lnTo>
                    <a:pt x="1301" y="321"/>
                  </a:lnTo>
                  <a:lnTo>
                    <a:pt x="1306" y="321"/>
                  </a:lnTo>
                  <a:lnTo>
                    <a:pt x="1306" y="321"/>
                  </a:lnTo>
                  <a:lnTo>
                    <a:pt x="1306" y="321"/>
                  </a:lnTo>
                  <a:lnTo>
                    <a:pt x="1306" y="326"/>
                  </a:lnTo>
                  <a:lnTo>
                    <a:pt x="1306" y="326"/>
                  </a:lnTo>
                  <a:lnTo>
                    <a:pt x="1306" y="326"/>
                  </a:lnTo>
                  <a:lnTo>
                    <a:pt x="1311" y="326"/>
                  </a:lnTo>
                  <a:lnTo>
                    <a:pt x="1311" y="326"/>
                  </a:lnTo>
                  <a:lnTo>
                    <a:pt x="1311" y="326"/>
                  </a:lnTo>
                  <a:lnTo>
                    <a:pt x="1311" y="332"/>
                  </a:lnTo>
                  <a:lnTo>
                    <a:pt x="1311" y="332"/>
                  </a:lnTo>
                  <a:lnTo>
                    <a:pt x="1311" y="326"/>
                  </a:lnTo>
                  <a:lnTo>
                    <a:pt x="1311" y="326"/>
                  </a:lnTo>
                  <a:lnTo>
                    <a:pt x="1311" y="332"/>
                  </a:lnTo>
                  <a:lnTo>
                    <a:pt x="1311" y="332"/>
                  </a:lnTo>
                  <a:lnTo>
                    <a:pt x="1311" y="332"/>
                  </a:lnTo>
                  <a:lnTo>
                    <a:pt x="1311" y="332"/>
                  </a:lnTo>
                  <a:lnTo>
                    <a:pt x="1306" y="332"/>
                  </a:lnTo>
                  <a:lnTo>
                    <a:pt x="1306" y="337"/>
                  </a:lnTo>
                  <a:lnTo>
                    <a:pt x="1311" y="337"/>
                  </a:lnTo>
                  <a:lnTo>
                    <a:pt x="1311" y="337"/>
                  </a:lnTo>
                  <a:lnTo>
                    <a:pt x="1311" y="337"/>
                  </a:lnTo>
                  <a:lnTo>
                    <a:pt x="1316" y="337"/>
                  </a:lnTo>
                  <a:lnTo>
                    <a:pt x="1316" y="337"/>
                  </a:lnTo>
                  <a:lnTo>
                    <a:pt x="1316" y="337"/>
                  </a:lnTo>
                  <a:lnTo>
                    <a:pt x="1316" y="337"/>
                  </a:lnTo>
                  <a:lnTo>
                    <a:pt x="1316" y="342"/>
                  </a:lnTo>
                  <a:lnTo>
                    <a:pt x="1316" y="342"/>
                  </a:lnTo>
                  <a:lnTo>
                    <a:pt x="1322" y="342"/>
                  </a:lnTo>
                  <a:lnTo>
                    <a:pt x="1322" y="342"/>
                  </a:lnTo>
                  <a:lnTo>
                    <a:pt x="1322" y="342"/>
                  </a:lnTo>
                  <a:lnTo>
                    <a:pt x="1322" y="342"/>
                  </a:lnTo>
                  <a:lnTo>
                    <a:pt x="1322" y="342"/>
                  </a:lnTo>
                  <a:lnTo>
                    <a:pt x="1322" y="342"/>
                  </a:lnTo>
                  <a:lnTo>
                    <a:pt x="1322" y="342"/>
                  </a:lnTo>
                  <a:lnTo>
                    <a:pt x="1322" y="342"/>
                  </a:lnTo>
                  <a:lnTo>
                    <a:pt x="1322" y="347"/>
                  </a:lnTo>
                  <a:lnTo>
                    <a:pt x="1322" y="347"/>
                  </a:lnTo>
                  <a:lnTo>
                    <a:pt x="1322" y="347"/>
                  </a:lnTo>
                  <a:lnTo>
                    <a:pt x="1322" y="347"/>
                  </a:lnTo>
                  <a:lnTo>
                    <a:pt x="1322" y="347"/>
                  </a:lnTo>
                  <a:lnTo>
                    <a:pt x="1322" y="347"/>
                  </a:lnTo>
                  <a:lnTo>
                    <a:pt x="1322" y="347"/>
                  </a:lnTo>
                  <a:lnTo>
                    <a:pt x="1327" y="347"/>
                  </a:lnTo>
                  <a:lnTo>
                    <a:pt x="1327" y="352"/>
                  </a:lnTo>
                  <a:lnTo>
                    <a:pt x="1322" y="352"/>
                  </a:lnTo>
                  <a:lnTo>
                    <a:pt x="1322" y="352"/>
                  </a:lnTo>
                  <a:lnTo>
                    <a:pt x="1327" y="352"/>
                  </a:lnTo>
                  <a:lnTo>
                    <a:pt x="1327" y="358"/>
                  </a:lnTo>
                  <a:lnTo>
                    <a:pt x="1322" y="358"/>
                  </a:lnTo>
                  <a:lnTo>
                    <a:pt x="1322" y="358"/>
                  </a:lnTo>
                  <a:lnTo>
                    <a:pt x="1322" y="358"/>
                  </a:lnTo>
                  <a:lnTo>
                    <a:pt x="1322" y="358"/>
                  </a:lnTo>
                  <a:lnTo>
                    <a:pt x="1322" y="358"/>
                  </a:lnTo>
                  <a:lnTo>
                    <a:pt x="1322" y="363"/>
                  </a:lnTo>
                  <a:lnTo>
                    <a:pt x="1322" y="363"/>
                  </a:lnTo>
                  <a:lnTo>
                    <a:pt x="1322" y="363"/>
                  </a:lnTo>
                  <a:lnTo>
                    <a:pt x="1322" y="363"/>
                  </a:lnTo>
                  <a:lnTo>
                    <a:pt x="1322" y="363"/>
                  </a:lnTo>
                  <a:lnTo>
                    <a:pt x="1322" y="363"/>
                  </a:lnTo>
                  <a:lnTo>
                    <a:pt x="1327" y="363"/>
                  </a:lnTo>
                  <a:lnTo>
                    <a:pt x="1327" y="363"/>
                  </a:lnTo>
                  <a:lnTo>
                    <a:pt x="1327" y="368"/>
                  </a:lnTo>
                  <a:lnTo>
                    <a:pt x="1322" y="368"/>
                  </a:lnTo>
                  <a:lnTo>
                    <a:pt x="1322" y="368"/>
                  </a:lnTo>
                  <a:lnTo>
                    <a:pt x="1322" y="368"/>
                  </a:lnTo>
                  <a:lnTo>
                    <a:pt x="1322" y="368"/>
                  </a:lnTo>
                  <a:lnTo>
                    <a:pt x="1322" y="368"/>
                  </a:lnTo>
                  <a:lnTo>
                    <a:pt x="1322" y="373"/>
                  </a:lnTo>
                  <a:lnTo>
                    <a:pt x="1327" y="373"/>
                  </a:lnTo>
                  <a:lnTo>
                    <a:pt x="1327" y="373"/>
                  </a:lnTo>
                  <a:lnTo>
                    <a:pt x="1327" y="373"/>
                  </a:lnTo>
                  <a:lnTo>
                    <a:pt x="1332" y="373"/>
                  </a:lnTo>
                  <a:lnTo>
                    <a:pt x="1332" y="373"/>
                  </a:lnTo>
                  <a:lnTo>
                    <a:pt x="1332" y="373"/>
                  </a:lnTo>
                  <a:lnTo>
                    <a:pt x="1332" y="368"/>
                  </a:lnTo>
                  <a:lnTo>
                    <a:pt x="1332" y="373"/>
                  </a:lnTo>
                  <a:lnTo>
                    <a:pt x="1332" y="373"/>
                  </a:lnTo>
                  <a:lnTo>
                    <a:pt x="1332" y="373"/>
                  </a:lnTo>
                  <a:lnTo>
                    <a:pt x="1332" y="373"/>
                  </a:lnTo>
                  <a:lnTo>
                    <a:pt x="1332" y="373"/>
                  </a:lnTo>
                  <a:lnTo>
                    <a:pt x="1332" y="373"/>
                  </a:lnTo>
                  <a:lnTo>
                    <a:pt x="1327" y="373"/>
                  </a:lnTo>
                  <a:lnTo>
                    <a:pt x="1327" y="373"/>
                  </a:lnTo>
                  <a:lnTo>
                    <a:pt x="1327" y="373"/>
                  </a:lnTo>
                  <a:lnTo>
                    <a:pt x="1327" y="378"/>
                  </a:lnTo>
                  <a:lnTo>
                    <a:pt x="1332" y="378"/>
                  </a:lnTo>
                  <a:lnTo>
                    <a:pt x="1332" y="378"/>
                  </a:lnTo>
                  <a:lnTo>
                    <a:pt x="1332" y="378"/>
                  </a:lnTo>
                  <a:lnTo>
                    <a:pt x="1332" y="384"/>
                  </a:lnTo>
                  <a:lnTo>
                    <a:pt x="1332" y="384"/>
                  </a:lnTo>
                  <a:lnTo>
                    <a:pt x="1332" y="384"/>
                  </a:lnTo>
                  <a:lnTo>
                    <a:pt x="1337" y="384"/>
                  </a:lnTo>
                  <a:lnTo>
                    <a:pt x="1337" y="384"/>
                  </a:lnTo>
                  <a:lnTo>
                    <a:pt x="1337" y="378"/>
                  </a:lnTo>
                  <a:lnTo>
                    <a:pt x="1337" y="378"/>
                  </a:lnTo>
                  <a:lnTo>
                    <a:pt x="1337" y="384"/>
                  </a:lnTo>
                  <a:lnTo>
                    <a:pt x="1337" y="384"/>
                  </a:lnTo>
                  <a:lnTo>
                    <a:pt x="1337" y="384"/>
                  </a:lnTo>
                  <a:lnTo>
                    <a:pt x="1342" y="384"/>
                  </a:lnTo>
                  <a:lnTo>
                    <a:pt x="1342" y="384"/>
                  </a:lnTo>
                  <a:lnTo>
                    <a:pt x="1342" y="384"/>
                  </a:lnTo>
                  <a:lnTo>
                    <a:pt x="1342" y="384"/>
                  </a:lnTo>
                  <a:lnTo>
                    <a:pt x="1342" y="389"/>
                  </a:lnTo>
                  <a:lnTo>
                    <a:pt x="1342" y="389"/>
                  </a:lnTo>
                  <a:lnTo>
                    <a:pt x="1342" y="389"/>
                  </a:lnTo>
                  <a:lnTo>
                    <a:pt x="1342" y="394"/>
                  </a:lnTo>
                  <a:lnTo>
                    <a:pt x="1342" y="394"/>
                  </a:lnTo>
                  <a:lnTo>
                    <a:pt x="1337" y="394"/>
                  </a:lnTo>
                  <a:lnTo>
                    <a:pt x="1337" y="394"/>
                  </a:lnTo>
                  <a:lnTo>
                    <a:pt x="1342" y="394"/>
                  </a:lnTo>
                  <a:lnTo>
                    <a:pt x="1342" y="394"/>
                  </a:lnTo>
                  <a:lnTo>
                    <a:pt x="1342" y="394"/>
                  </a:lnTo>
                  <a:lnTo>
                    <a:pt x="1342" y="394"/>
                  </a:lnTo>
                  <a:lnTo>
                    <a:pt x="1342" y="399"/>
                  </a:lnTo>
                  <a:lnTo>
                    <a:pt x="1342" y="399"/>
                  </a:lnTo>
                  <a:lnTo>
                    <a:pt x="1342" y="399"/>
                  </a:lnTo>
                  <a:lnTo>
                    <a:pt x="1342" y="399"/>
                  </a:lnTo>
                  <a:lnTo>
                    <a:pt x="1342" y="404"/>
                  </a:lnTo>
                  <a:lnTo>
                    <a:pt x="1342" y="404"/>
                  </a:lnTo>
                  <a:lnTo>
                    <a:pt x="1347" y="404"/>
                  </a:lnTo>
                  <a:lnTo>
                    <a:pt x="1347" y="409"/>
                  </a:lnTo>
                  <a:lnTo>
                    <a:pt x="1347" y="409"/>
                  </a:lnTo>
                  <a:lnTo>
                    <a:pt x="1342" y="409"/>
                  </a:lnTo>
                  <a:lnTo>
                    <a:pt x="1342" y="409"/>
                  </a:lnTo>
                  <a:lnTo>
                    <a:pt x="1342" y="409"/>
                  </a:lnTo>
                  <a:lnTo>
                    <a:pt x="1342" y="409"/>
                  </a:lnTo>
                  <a:lnTo>
                    <a:pt x="1342" y="415"/>
                  </a:lnTo>
                  <a:lnTo>
                    <a:pt x="1347" y="415"/>
                  </a:lnTo>
                  <a:lnTo>
                    <a:pt x="1347" y="415"/>
                  </a:lnTo>
                  <a:lnTo>
                    <a:pt x="1347" y="415"/>
                  </a:lnTo>
                  <a:lnTo>
                    <a:pt x="1347" y="415"/>
                  </a:lnTo>
                  <a:lnTo>
                    <a:pt x="1347" y="415"/>
                  </a:lnTo>
                  <a:lnTo>
                    <a:pt x="1353" y="409"/>
                  </a:lnTo>
                  <a:lnTo>
                    <a:pt x="1353" y="409"/>
                  </a:lnTo>
                  <a:lnTo>
                    <a:pt x="1353" y="409"/>
                  </a:lnTo>
                  <a:lnTo>
                    <a:pt x="1353" y="409"/>
                  </a:lnTo>
                  <a:lnTo>
                    <a:pt x="1353" y="415"/>
                  </a:lnTo>
                  <a:lnTo>
                    <a:pt x="1353" y="415"/>
                  </a:lnTo>
                  <a:lnTo>
                    <a:pt x="1353" y="415"/>
                  </a:lnTo>
                  <a:lnTo>
                    <a:pt x="1353" y="415"/>
                  </a:lnTo>
                  <a:lnTo>
                    <a:pt x="1353" y="420"/>
                  </a:lnTo>
                  <a:lnTo>
                    <a:pt x="1353" y="420"/>
                  </a:lnTo>
                  <a:lnTo>
                    <a:pt x="1353" y="420"/>
                  </a:lnTo>
                  <a:lnTo>
                    <a:pt x="1353" y="425"/>
                  </a:lnTo>
                  <a:lnTo>
                    <a:pt x="1353" y="425"/>
                  </a:lnTo>
                  <a:lnTo>
                    <a:pt x="1353" y="425"/>
                  </a:lnTo>
                  <a:lnTo>
                    <a:pt x="1353" y="425"/>
                  </a:lnTo>
                  <a:lnTo>
                    <a:pt x="1353" y="425"/>
                  </a:lnTo>
                  <a:lnTo>
                    <a:pt x="1353" y="430"/>
                  </a:lnTo>
                  <a:lnTo>
                    <a:pt x="1353" y="430"/>
                  </a:lnTo>
                  <a:lnTo>
                    <a:pt x="1353" y="430"/>
                  </a:lnTo>
                  <a:lnTo>
                    <a:pt x="1353" y="430"/>
                  </a:lnTo>
                  <a:lnTo>
                    <a:pt x="1347" y="430"/>
                  </a:lnTo>
                  <a:lnTo>
                    <a:pt x="1347" y="425"/>
                  </a:lnTo>
                  <a:lnTo>
                    <a:pt x="1347" y="425"/>
                  </a:lnTo>
                  <a:lnTo>
                    <a:pt x="1347" y="425"/>
                  </a:lnTo>
                  <a:lnTo>
                    <a:pt x="1347" y="425"/>
                  </a:lnTo>
                  <a:lnTo>
                    <a:pt x="1347" y="425"/>
                  </a:lnTo>
                  <a:lnTo>
                    <a:pt x="1347" y="425"/>
                  </a:lnTo>
                  <a:lnTo>
                    <a:pt x="1342" y="425"/>
                  </a:lnTo>
                  <a:lnTo>
                    <a:pt x="1342" y="425"/>
                  </a:lnTo>
                  <a:lnTo>
                    <a:pt x="1342" y="425"/>
                  </a:lnTo>
                  <a:lnTo>
                    <a:pt x="1342" y="430"/>
                  </a:lnTo>
                  <a:lnTo>
                    <a:pt x="1347" y="430"/>
                  </a:lnTo>
                  <a:lnTo>
                    <a:pt x="1347" y="430"/>
                  </a:lnTo>
                  <a:lnTo>
                    <a:pt x="1347" y="430"/>
                  </a:lnTo>
                  <a:lnTo>
                    <a:pt x="1347" y="430"/>
                  </a:lnTo>
                  <a:lnTo>
                    <a:pt x="1353" y="430"/>
                  </a:lnTo>
                  <a:lnTo>
                    <a:pt x="1353" y="435"/>
                  </a:lnTo>
                  <a:lnTo>
                    <a:pt x="1353" y="435"/>
                  </a:lnTo>
                  <a:lnTo>
                    <a:pt x="1353" y="435"/>
                  </a:lnTo>
                  <a:lnTo>
                    <a:pt x="1353" y="435"/>
                  </a:lnTo>
                  <a:lnTo>
                    <a:pt x="1353" y="435"/>
                  </a:lnTo>
                  <a:lnTo>
                    <a:pt x="1353" y="435"/>
                  </a:lnTo>
                  <a:lnTo>
                    <a:pt x="1353" y="441"/>
                  </a:lnTo>
                  <a:lnTo>
                    <a:pt x="1353" y="441"/>
                  </a:lnTo>
                  <a:lnTo>
                    <a:pt x="1347" y="441"/>
                  </a:lnTo>
                  <a:lnTo>
                    <a:pt x="1347" y="441"/>
                  </a:lnTo>
                  <a:lnTo>
                    <a:pt x="1347" y="441"/>
                  </a:lnTo>
                  <a:lnTo>
                    <a:pt x="1342" y="441"/>
                  </a:lnTo>
                  <a:lnTo>
                    <a:pt x="1342" y="441"/>
                  </a:lnTo>
                  <a:lnTo>
                    <a:pt x="1342" y="441"/>
                  </a:lnTo>
                  <a:lnTo>
                    <a:pt x="1342" y="441"/>
                  </a:lnTo>
                  <a:lnTo>
                    <a:pt x="1342" y="441"/>
                  </a:lnTo>
                  <a:lnTo>
                    <a:pt x="1347" y="441"/>
                  </a:lnTo>
                  <a:lnTo>
                    <a:pt x="1347" y="446"/>
                  </a:lnTo>
                  <a:lnTo>
                    <a:pt x="1347" y="446"/>
                  </a:lnTo>
                  <a:lnTo>
                    <a:pt x="1347" y="446"/>
                  </a:lnTo>
                  <a:lnTo>
                    <a:pt x="1347" y="446"/>
                  </a:lnTo>
                  <a:lnTo>
                    <a:pt x="1342" y="446"/>
                  </a:lnTo>
                  <a:lnTo>
                    <a:pt x="1342" y="446"/>
                  </a:lnTo>
                  <a:lnTo>
                    <a:pt x="1342" y="446"/>
                  </a:lnTo>
                  <a:lnTo>
                    <a:pt x="1342" y="451"/>
                  </a:lnTo>
                  <a:lnTo>
                    <a:pt x="1347" y="451"/>
                  </a:lnTo>
                  <a:lnTo>
                    <a:pt x="1347" y="451"/>
                  </a:lnTo>
                  <a:lnTo>
                    <a:pt x="1347" y="456"/>
                  </a:lnTo>
                  <a:lnTo>
                    <a:pt x="1347" y="456"/>
                  </a:lnTo>
                  <a:lnTo>
                    <a:pt x="1347" y="456"/>
                  </a:lnTo>
                  <a:lnTo>
                    <a:pt x="1347" y="456"/>
                  </a:lnTo>
                  <a:lnTo>
                    <a:pt x="1347" y="461"/>
                  </a:lnTo>
                  <a:lnTo>
                    <a:pt x="1347" y="461"/>
                  </a:lnTo>
                  <a:lnTo>
                    <a:pt x="1353" y="461"/>
                  </a:lnTo>
                  <a:lnTo>
                    <a:pt x="1353" y="461"/>
                  </a:lnTo>
                  <a:lnTo>
                    <a:pt x="1347" y="461"/>
                  </a:lnTo>
                  <a:lnTo>
                    <a:pt x="1347" y="461"/>
                  </a:lnTo>
                  <a:lnTo>
                    <a:pt x="1347" y="461"/>
                  </a:lnTo>
                  <a:lnTo>
                    <a:pt x="1347" y="461"/>
                  </a:lnTo>
                  <a:lnTo>
                    <a:pt x="1342" y="461"/>
                  </a:lnTo>
                  <a:lnTo>
                    <a:pt x="1342" y="461"/>
                  </a:lnTo>
                  <a:lnTo>
                    <a:pt x="1342" y="461"/>
                  </a:lnTo>
                  <a:lnTo>
                    <a:pt x="1342" y="461"/>
                  </a:lnTo>
                  <a:lnTo>
                    <a:pt x="1342" y="461"/>
                  </a:lnTo>
                  <a:lnTo>
                    <a:pt x="1342" y="467"/>
                  </a:lnTo>
                  <a:lnTo>
                    <a:pt x="1342" y="467"/>
                  </a:lnTo>
                  <a:lnTo>
                    <a:pt x="1337" y="467"/>
                  </a:lnTo>
                  <a:lnTo>
                    <a:pt x="1337" y="467"/>
                  </a:lnTo>
                  <a:lnTo>
                    <a:pt x="1342" y="461"/>
                  </a:lnTo>
                  <a:lnTo>
                    <a:pt x="1337" y="461"/>
                  </a:lnTo>
                  <a:lnTo>
                    <a:pt x="1337" y="461"/>
                  </a:lnTo>
                  <a:lnTo>
                    <a:pt x="1337" y="467"/>
                  </a:lnTo>
                  <a:lnTo>
                    <a:pt x="1337" y="467"/>
                  </a:lnTo>
                  <a:lnTo>
                    <a:pt x="1337" y="467"/>
                  </a:lnTo>
                  <a:lnTo>
                    <a:pt x="1337" y="472"/>
                  </a:lnTo>
                  <a:lnTo>
                    <a:pt x="1337" y="472"/>
                  </a:lnTo>
                  <a:lnTo>
                    <a:pt x="1337" y="472"/>
                  </a:lnTo>
                  <a:lnTo>
                    <a:pt x="1337" y="472"/>
                  </a:lnTo>
                  <a:lnTo>
                    <a:pt x="1337" y="472"/>
                  </a:lnTo>
                  <a:lnTo>
                    <a:pt x="1337" y="472"/>
                  </a:lnTo>
                  <a:lnTo>
                    <a:pt x="1342" y="472"/>
                  </a:lnTo>
                  <a:lnTo>
                    <a:pt x="1337" y="472"/>
                  </a:lnTo>
                  <a:lnTo>
                    <a:pt x="1337" y="477"/>
                  </a:lnTo>
                  <a:lnTo>
                    <a:pt x="1337" y="477"/>
                  </a:lnTo>
                  <a:lnTo>
                    <a:pt x="1337" y="477"/>
                  </a:lnTo>
                  <a:lnTo>
                    <a:pt x="1337" y="477"/>
                  </a:lnTo>
                  <a:lnTo>
                    <a:pt x="1332" y="477"/>
                  </a:lnTo>
                  <a:lnTo>
                    <a:pt x="1332" y="477"/>
                  </a:lnTo>
                  <a:lnTo>
                    <a:pt x="1337" y="482"/>
                  </a:lnTo>
                  <a:lnTo>
                    <a:pt x="1337" y="482"/>
                  </a:lnTo>
                  <a:lnTo>
                    <a:pt x="1337" y="482"/>
                  </a:lnTo>
                  <a:lnTo>
                    <a:pt x="1342" y="477"/>
                  </a:lnTo>
                  <a:lnTo>
                    <a:pt x="1342" y="482"/>
                  </a:lnTo>
                  <a:lnTo>
                    <a:pt x="1342" y="482"/>
                  </a:lnTo>
                  <a:lnTo>
                    <a:pt x="1342" y="482"/>
                  </a:lnTo>
                  <a:lnTo>
                    <a:pt x="1342" y="482"/>
                  </a:lnTo>
                  <a:lnTo>
                    <a:pt x="1337" y="482"/>
                  </a:lnTo>
                  <a:lnTo>
                    <a:pt x="1337" y="487"/>
                  </a:lnTo>
                  <a:lnTo>
                    <a:pt x="1337" y="487"/>
                  </a:lnTo>
                  <a:lnTo>
                    <a:pt x="1342" y="487"/>
                  </a:lnTo>
                  <a:lnTo>
                    <a:pt x="1342" y="487"/>
                  </a:lnTo>
                  <a:lnTo>
                    <a:pt x="1342" y="487"/>
                  </a:lnTo>
                  <a:lnTo>
                    <a:pt x="1342" y="487"/>
                  </a:lnTo>
                  <a:lnTo>
                    <a:pt x="1342" y="487"/>
                  </a:lnTo>
                  <a:lnTo>
                    <a:pt x="1347" y="487"/>
                  </a:lnTo>
                  <a:lnTo>
                    <a:pt x="1347" y="492"/>
                  </a:lnTo>
                  <a:lnTo>
                    <a:pt x="1347" y="492"/>
                  </a:lnTo>
                  <a:lnTo>
                    <a:pt x="1347" y="492"/>
                  </a:lnTo>
                  <a:lnTo>
                    <a:pt x="1342" y="492"/>
                  </a:lnTo>
                  <a:lnTo>
                    <a:pt x="1347" y="492"/>
                  </a:lnTo>
                  <a:lnTo>
                    <a:pt x="1347" y="492"/>
                  </a:lnTo>
                  <a:lnTo>
                    <a:pt x="1347" y="492"/>
                  </a:lnTo>
                  <a:lnTo>
                    <a:pt x="1347" y="498"/>
                  </a:lnTo>
                  <a:lnTo>
                    <a:pt x="1353" y="492"/>
                  </a:lnTo>
                  <a:lnTo>
                    <a:pt x="1353" y="492"/>
                  </a:lnTo>
                  <a:lnTo>
                    <a:pt x="1353" y="498"/>
                  </a:lnTo>
                  <a:lnTo>
                    <a:pt x="1353" y="498"/>
                  </a:lnTo>
                  <a:lnTo>
                    <a:pt x="1353" y="498"/>
                  </a:lnTo>
                  <a:lnTo>
                    <a:pt x="1353" y="498"/>
                  </a:lnTo>
                  <a:lnTo>
                    <a:pt x="1353" y="498"/>
                  </a:lnTo>
                  <a:lnTo>
                    <a:pt x="1353" y="503"/>
                  </a:lnTo>
                  <a:lnTo>
                    <a:pt x="1353" y="503"/>
                  </a:lnTo>
                  <a:lnTo>
                    <a:pt x="1358" y="503"/>
                  </a:lnTo>
                  <a:lnTo>
                    <a:pt x="1353" y="503"/>
                  </a:lnTo>
                  <a:lnTo>
                    <a:pt x="1353" y="503"/>
                  </a:lnTo>
                  <a:lnTo>
                    <a:pt x="1353" y="503"/>
                  </a:lnTo>
                  <a:lnTo>
                    <a:pt x="1358" y="508"/>
                  </a:lnTo>
                  <a:lnTo>
                    <a:pt x="1358" y="508"/>
                  </a:lnTo>
                  <a:lnTo>
                    <a:pt x="1358" y="508"/>
                  </a:lnTo>
                  <a:lnTo>
                    <a:pt x="1358" y="503"/>
                  </a:lnTo>
                  <a:lnTo>
                    <a:pt x="1358" y="508"/>
                  </a:lnTo>
                  <a:lnTo>
                    <a:pt x="1358" y="508"/>
                  </a:lnTo>
                  <a:lnTo>
                    <a:pt x="1358" y="508"/>
                  </a:lnTo>
                  <a:lnTo>
                    <a:pt x="1363" y="508"/>
                  </a:lnTo>
                  <a:lnTo>
                    <a:pt x="1363" y="508"/>
                  </a:lnTo>
                  <a:lnTo>
                    <a:pt x="1363" y="508"/>
                  </a:lnTo>
                  <a:lnTo>
                    <a:pt x="1363" y="513"/>
                  </a:lnTo>
                  <a:lnTo>
                    <a:pt x="1363" y="513"/>
                  </a:lnTo>
                  <a:lnTo>
                    <a:pt x="1363" y="513"/>
                  </a:lnTo>
                  <a:lnTo>
                    <a:pt x="1363" y="513"/>
                  </a:lnTo>
                  <a:lnTo>
                    <a:pt x="1368" y="513"/>
                  </a:lnTo>
                  <a:lnTo>
                    <a:pt x="1368" y="513"/>
                  </a:lnTo>
                  <a:lnTo>
                    <a:pt x="1368" y="513"/>
                  </a:lnTo>
                  <a:lnTo>
                    <a:pt x="1368" y="513"/>
                  </a:lnTo>
                  <a:lnTo>
                    <a:pt x="1373" y="513"/>
                  </a:lnTo>
                  <a:lnTo>
                    <a:pt x="1373" y="513"/>
                  </a:lnTo>
                  <a:lnTo>
                    <a:pt x="1373" y="513"/>
                  </a:lnTo>
                  <a:lnTo>
                    <a:pt x="1373" y="518"/>
                  </a:lnTo>
                  <a:lnTo>
                    <a:pt x="1373" y="518"/>
                  </a:lnTo>
                  <a:lnTo>
                    <a:pt x="1373" y="518"/>
                  </a:lnTo>
                  <a:lnTo>
                    <a:pt x="1373" y="524"/>
                  </a:lnTo>
                  <a:lnTo>
                    <a:pt x="1373" y="524"/>
                  </a:lnTo>
                  <a:lnTo>
                    <a:pt x="1373" y="524"/>
                  </a:lnTo>
                  <a:lnTo>
                    <a:pt x="1373" y="524"/>
                  </a:lnTo>
                  <a:lnTo>
                    <a:pt x="1373" y="524"/>
                  </a:lnTo>
                  <a:lnTo>
                    <a:pt x="1373" y="524"/>
                  </a:lnTo>
                  <a:lnTo>
                    <a:pt x="1368" y="524"/>
                  </a:lnTo>
                  <a:lnTo>
                    <a:pt x="1368" y="524"/>
                  </a:lnTo>
                  <a:lnTo>
                    <a:pt x="1368" y="524"/>
                  </a:lnTo>
                  <a:lnTo>
                    <a:pt x="1363" y="524"/>
                  </a:lnTo>
                  <a:lnTo>
                    <a:pt x="1363" y="524"/>
                  </a:lnTo>
                  <a:lnTo>
                    <a:pt x="1363" y="524"/>
                  </a:lnTo>
                  <a:lnTo>
                    <a:pt x="1363" y="529"/>
                  </a:lnTo>
                  <a:lnTo>
                    <a:pt x="1363" y="529"/>
                  </a:lnTo>
                  <a:lnTo>
                    <a:pt x="1363" y="529"/>
                  </a:lnTo>
                  <a:lnTo>
                    <a:pt x="1363" y="529"/>
                  </a:lnTo>
                  <a:lnTo>
                    <a:pt x="1363" y="529"/>
                  </a:lnTo>
                  <a:lnTo>
                    <a:pt x="1363" y="529"/>
                  </a:lnTo>
                  <a:lnTo>
                    <a:pt x="1363" y="529"/>
                  </a:lnTo>
                  <a:lnTo>
                    <a:pt x="1363" y="529"/>
                  </a:lnTo>
                  <a:lnTo>
                    <a:pt x="1363" y="529"/>
                  </a:lnTo>
                  <a:lnTo>
                    <a:pt x="1358" y="529"/>
                  </a:lnTo>
                  <a:lnTo>
                    <a:pt x="1358" y="529"/>
                  </a:lnTo>
                  <a:lnTo>
                    <a:pt x="1358" y="529"/>
                  </a:lnTo>
                  <a:lnTo>
                    <a:pt x="1358" y="529"/>
                  </a:lnTo>
                  <a:lnTo>
                    <a:pt x="1358" y="529"/>
                  </a:lnTo>
                  <a:lnTo>
                    <a:pt x="1358" y="534"/>
                  </a:lnTo>
                  <a:lnTo>
                    <a:pt x="1358" y="534"/>
                  </a:lnTo>
                  <a:lnTo>
                    <a:pt x="1358" y="534"/>
                  </a:lnTo>
                  <a:lnTo>
                    <a:pt x="1358" y="539"/>
                  </a:lnTo>
                  <a:lnTo>
                    <a:pt x="1358" y="539"/>
                  </a:lnTo>
                  <a:lnTo>
                    <a:pt x="1358" y="539"/>
                  </a:lnTo>
                  <a:lnTo>
                    <a:pt x="1358" y="539"/>
                  </a:lnTo>
                  <a:lnTo>
                    <a:pt x="1363" y="539"/>
                  </a:lnTo>
                  <a:lnTo>
                    <a:pt x="1363" y="539"/>
                  </a:lnTo>
                  <a:lnTo>
                    <a:pt x="1363" y="539"/>
                  </a:lnTo>
                  <a:lnTo>
                    <a:pt x="1363" y="544"/>
                  </a:lnTo>
                  <a:lnTo>
                    <a:pt x="1358" y="544"/>
                  </a:lnTo>
                  <a:lnTo>
                    <a:pt x="1358" y="544"/>
                  </a:lnTo>
                  <a:lnTo>
                    <a:pt x="1363" y="544"/>
                  </a:lnTo>
                  <a:lnTo>
                    <a:pt x="1363" y="544"/>
                  </a:lnTo>
                  <a:lnTo>
                    <a:pt x="1358" y="544"/>
                  </a:lnTo>
                  <a:lnTo>
                    <a:pt x="1358" y="544"/>
                  </a:lnTo>
                  <a:lnTo>
                    <a:pt x="1358" y="544"/>
                  </a:lnTo>
                  <a:lnTo>
                    <a:pt x="1358" y="544"/>
                  </a:lnTo>
                  <a:lnTo>
                    <a:pt x="1358" y="544"/>
                  </a:lnTo>
                  <a:lnTo>
                    <a:pt x="1358" y="544"/>
                  </a:lnTo>
                  <a:lnTo>
                    <a:pt x="1358" y="544"/>
                  </a:lnTo>
                  <a:lnTo>
                    <a:pt x="1353" y="544"/>
                  </a:lnTo>
                  <a:lnTo>
                    <a:pt x="1353" y="550"/>
                  </a:lnTo>
                  <a:lnTo>
                    <a:pt x="1353" y="550"/>
                  </a:lnTo>
                  <a:lnTo>
                    <a:pt x="1353" y="550"/>
                  </a:lnTo>
                  <a:lnTo>
                    <a:pt x="1353" y="550"/>
                  </a:lnTo>
                  <a:lnTo>
                    <a:pt x="1353" y="550"/>
                  </a:lnTo>
                  <a:lnTo>
                    <a:pt x="1353" y="544"/>
                  </a:lnTo>
                  <a:lnTo>
                    <a:pt x="1353" y="544"/>
                  </a:lnTo>
                  <a:lnTo>
                    <a:pt x="1353" y="544"/>
                  </a:lnTo>
                  <a:lnTo>
                    <a:pt x="1353" y="544"/>
                  </a:lnTo>
                  <a:lnTo>
                    <a:pt x="1347" y="544"/>
                  </a:lnTo>
                  <a:lnTo>
                    <a:pt x="1347" y="544"/>
                  </a:lnTo>
                  <a:lnTo>
                    <a:pt x="1347" y="544"/>
                  </a:lnTo>
                  <a:lnTo>
                    <a:pt x="1342" y="544"/>
                  </a:lnTo>
                  <a:lnTo>
                    <a:pt x="1342" y="544"/>
                  </a:lnTo>
                  <a:lnTo>
                    <a:pt x="1342" y="550"/>
                  </a:lnTo>
                  <a:lnTo>
                    <a:pt x="1342" y="550"/>
                  </a:lnTo>
                  <a:lnTo>
                    <a:pt x="1342" y="550"/>
                  </a:lnTo>
                  <a:lnTo>
                    <a:pt x="1342" y="555"/>
                  </a:lnTo>
                  <a:lnTo>
                    <a:pt x="1337" y="555"/>
                  </a:lnTo>
                  <a:lnTo>
                    <a:pt x="1337" y="555"/>
                  </a:lnTo>
                  <a:lnTo>
                    <a:pt x="1337" y="550"/>
                  </a:lnTo>
                  <a:lnTo>
                    <a:pt x="1337" y="550"/>
                  </a:lnTo>
                  <a:lnTo>
                    <a:pt x="1337" y="555"/>
                  </a:lnTo>
                  <a:lnTo>
                    <a:pt x="1332" y="555"/>
                  </a:lnTo>
                  <a:lnTo>
                    <a:pt x="1332" y="555"/>
                  </a:lnTo>
                  <a:lnTo>
                    <a:pt x="1332" y="555"/>
                  </a:lnTo>
                  <a:lnTo>
                    <a:pt x="1332" y="555"/>
                  </a:lnTo>
                  <a:lnTo>
                    <a:pt x="1332" y="560"/>
                  </a:lnTo>
                  <a:lnTo>
                    <a:pt x="1327" y="555"/>
                  </a:lnTo>
                  <a:lnTo>
                    <a:pt x="1327" y="555"/>
                  </a:lnTo>
                  <a:lnTo>
                    <a:pt x="1327" y="555"/>
                  </a:lnTo>
                  <a:lnTo>
                    <a:pt x="1327" y="555"/>
                  </a:lnTo>
                  <a:lnTo>
                    <a:pt x="1327" y="560"/>
                  </a:lnTo>
                  <a:lnTo>
                    <a:pt x="1327" y="560"/>
                  </a:lnTo>
                  <a:lnTo>
                    <a:pt x="1327" y="560"/>
                  </a:lnTo>
                  <a:lnTo>
                    <a:pt x="1327" y="560"/>
                  </a:lnTo>
                  <a:lnTo>
                    <a:pt x="1327" y="565"/>
                  </a:lnTo>
                  <a:lnTo>
                    <a:pt x="1327" y="565"/>
                  </a:lnTo>
                  <a:lnTo>
                    <a:pt x="1327" y="560"/>
                  </a:lnTo>
                  <a:lnTo>
                    <a:pt x="1322" y="560"/>
                  </a:lnTo>
                  <a:lnTo>
                    <a:pt x="1322" y="560"/>
                  </a:lnTo>
                  <a:lnTo>
                    <a:pt x="1322" y="560"/>
                  </a:lnTo>
                  <a:lnTo>
                    <a:pt x="1322" y="560"/>
                  </a:lnTo>
                  <a:lnTo>
                    <a:pt x="1322" y="565"/>
                  </a:lnTo>
                  <a:lnTo>
                    <a:pt x="1322" y="565"/>
                  </a:lnTo>
                  <a:lnTo>
                    <a:pt x="1322" y="565"/>
                  </a:lnTo>
                  <a:lnTo>
                    <a:pt x="1322" y="565"/>
                  </a:lnTo>
                  <a:lnTo>
                    <a:pt x="1327" y="565"/>
                  </a:lnTo>
                  <a:lnTo>
                    <a:pt x="1327" y="570"/>
                  </a:lnTo>
                  <a:lnTo>
                    <a:pt x="1327" y="570"/>
                  </a:lnTo>
                  <a:lnTo>
                    <a:pt x="1327" y="570"/>
                  </a:lnTo>
                  <a:lnTo>
                    <a:pt x="1322" y="570"/>
                  </a:lnTo>
                  <a:lnTo>
                    <a:pt x="1322" y="570"/>
                  </a:lnTo>
                  <a:lnTo>
                    <a:pt x="1322" y="570"/>
                  </a:lnTo>
                  <a:lnTo>
                    <a:pt x="1322" y="570"/>
                  </a:lnTo>
                  <a:lnTo>
                    <a:pt x="1322" y="570"/>
                  </a:lnTo>
                  <a:lnTo>
                    <a:pt x="1316" y="570"/>
                  </a:lnTo>
                  <a:lnTo>
                    <a:pt x="1316" y="570"/>
                  </a:lnTo>
                  <a:lnTo>
                    <a:pt x="1316" y="575"/>
                  </a:lnTo>
                  <a:lnTo>
                    <a:pt x="1322" y="575"/>
                  </a:lnTo>
                  <a:lnTo>
                    <a:pt x="1322" y="575"/>
                  </a:lnTo>
                  <a:lnTo>
                    <a:pt x="1322" y="575"/>
                  </a:lnTo>
                  <a:lnTo>
                    <a:pt x="1316" y="575"/>
                  </a:lnTo>
                  <a:lnTo>
                    <a:pt x="1322" y="581"/>
                  </a:lnTo>
                  <a:lnTo>
                    <a:pt x="1322" y="581"/>
                  </a:lnTo>
                  <a:lnTo>
                    <a:pt x="1322" y="581"/>
                  </a:lnTo>
                  <a:lnTo>
                    <a:pt x="1322" y="581"/>
                  </a:lnTo>
                  <a:lnTo>
                    <a:pt x="1322" y="586"/>
                  </a:lnTo>
                  <a:lnTo>
                    <a:pt x="1322" y="586"/>
                  </a:lnTo>
                  <a:lnTo>
                    <a:pt x="1322" y="586"/>
                  </a:lnTo>
                  <a:lnTo>
                    <a:pt x="1322" y="586"/>
                  </a:lnTo>
                  <a:lnTo>
                    <a:pt x="1322" y="586"/>
                  </a:lnTo>
                  <a:lnTo>
                    <a:pt x="1322" y="586"/>
                  </a:lnTo>
                  <a:lnTo>
                    <a:pt x="1322" y="591"/>
                  </a:lnTo>
                  <a:lnTo>
                    <a:pt x="1322" y="591"/>
                  </a:lnTo>
                  <a:lnTo>
                    <a:pt x="1322" y="591"/>
                  </a:lnTo>
                  <a:lnTo>
                    <a:pt x="1322" y="591"/>
                  </a:lnTo>
                  <a:lnTo>
                    <a:pt x="1322" y="591"/>
                  </a:lnTo>
                  <a:lnTo>
                    <a:pt x="1322" y="591"/>
                  </a:lnTo>
                  <a:lnTo>
                    <a:pt x="1322" y="591"/>
                  </a:lnTo>
                  <a:lnTo>
                    <a:pt x="1316" y="591"/>
                  </a:lnTo>
                  <a:lnTo>
                    <a:pt x="1316" y="591"/>
                  </a:lnTo>
                  <a:lnTo>
                    <a:pt x="1316" y="591"/>
                  </a:lnTo>
                  <a:lnTo>
                    <a:pt x="1316" y="591"/>
                  </a:lnTo>
                  <a:lnTo>
                    <a:pt x="1316" y="591"/>
                  </a:lnTo>
                  <a:lnTo>
                    <a:pt x="1316" y="591"/>
                  </a:lnTo>
                  <a:lnTo>
                    <a:pt x="1316" y="591"/>
                  </a:lnTo>
                  <a:lnTo>
                    <a:pt x="1316" y="596"/>
                  </a:lnTo>
                  <a:lnTo>
                    <a:pt x="1316" y="596"/>
                  </a:lnTo>
                  <a:lnTo>
                    <a:pt x="1316" y="596"/>
                  </a:lnTo>
                  <a:lnTo>
                    <a:pt x="1322" y="596"/>
                  </a:lnTo>
                  <a:lnTo>
                    <a:pt x="1322" y="596"/>
                  </a:lnTo>
                  <a:lnTo>
                    <a:pt x="1322" y="596"/>
                  </a:lnTo>
                  <a:lnTo>
                    <a:pt x="1322" y="601"/>
                  </a:lnTo>
                  <a:lnTo>
                    <a:pt x="1322" y="596"/>
                  </a:lnTo>
                  <a:lnTo>
                    <a:pt x="1322" y="596"/>
                  </a:lnTo>
                  <a:lnTo>
                    <a:pt x="1322" y="596"/>
                  </a:lnTo>
                  <a:lnTo>
                    <a:pt x="1327" y="596"/>
                  </a:lnTo>
                  <a:lnTo>
                    <a:pt x="1327" y="601"/>
                  </a:lnTo>
                  <a:lnTo>
                    <a:pt x="1327" y="601"/>
                  </a:lnTo>
                  <a:lnTo>
                    <a:pt x="1327" y="601"/>
                  </a:lnTo>
                  <a:lnTo>
                    <a:pt x="1327" y="607"/>
                  </a:lnTo>
                  <a:lnTo>
                    <a:pt x="1327" y="607"/>
                  </a:lnTo>
                  <a:lnTo>
                    <a:pt x="1327" y="607"/>
                  </a:lnTo>
                  <a:lnTo>
                    <a:pt x="1327" y="601"/>
                  </a:lnTo>
                  <a:lnTo>
                    <a:pt x="1332" y="601"/>
                  </a:lnTo>
                  <a:lnTo>
                    <a:pt x="1332" y="607"/>
                  </a:lnTo>
                  <a:lnTo>
                    <a:pt x="1327" y="607"/>
                  </a:lnTo>
                  <a:lnTo>
                    <a:pt x="1327" y="607"/>
                  </a:lnTo>
                  <a:lnTo>
                    <a:pt x="1327" y="607"/>
                  </a:lnTo>
                  <a:lnTo>
                    <a:pt x="1332" y="607"/>
                  </a:lnTo>
                  <a:lnTo>
                    <a:pt x="1332" y="607"/>
                  </a:lnTo>
                  <a:lnTo>
                    <a:pt x="1332" y="607"/>
                  </a:lnTo>
                  <a:lnTo>
                    <a:pt x="1332" y="607"/>
                  </a:lnTo>
                  <a:lnTo>
                    <a:pt x="1332" y="607"/>
                  </a:lnTo>
                  <a:lnTo>
                    <a:pt x="1332" y="612"/>
                  </a:lnTo>
                  <a:lnTo>
                    <a:pt x="1332" y="612"/>
                  </a:lnTo>
                  <a:lnTo>
                    <a:pt x="1332" y="612"/>
                  </a:lnTo>
                  <a:lnTo>
                    <a:pt x="1337" y="612"/>
                  </a:lnTo>
                  <a:lnTo>
                    <a:pt x="1337" y="612"/>
                  </a:lnTo>
                  <a:lnTo>
                    <a:pt x="1337" y="612"/>
                  </a:lnTo>
                  <a:lnTo>
                    <a:pt x="1337" y="612"/>
                  </a:lnTo>
                  <a:lnTo>
                    <a:pt x="1337" y="617"/>
                  </a:lnTo>
                  <a:lnTo>
                    <a:pt x="1337" y="617"/>
                  </a:lnTo>
                  <a:lnTo>
                    <a:pt x="1337" y="617"/>
                  </a:lnTo>
                  <a:lnTo>
                    <a:pt x="1337" y="617"/>
                  </a:lnTo>
                  <a:lnTo>
                    <a:pt x="1337" y="617"/>
                  </a:lnTo>
                  <a:lnTo>
                    <a:pt x="1342" y="617"/>
                  </a:lnTo>
                  <a:lnTo>
                    <a:pt x="1337" y="617"/>
                  </a:lnTo>
                  <a:lnTo>
                    <a:pt x="1337" y="612"/>
                  </a:lnTo>
                  <a:lnTo>
                    <a:pt x="1342" y="612"/>
                  </a:lnTo>
                  <a:lnTo>
                    <a:pt x="1342" y="617"/>
                  </a:lnTo>
                  <a:lnTo>
                    <a:pt x="1342" y="617"/>
                  </a:lnTo>
                  <a:lnTo>
                    <a:pt x="1342" y="617"/>
                  </a:lnTo>
                  <a:lnTo>
                    <a:pt x="1342" y="617"/>
                  </a:lnTo>
                  <a:lnTo>
                    <a:pt x="1347" y="617"/>
                  </a:lnTo>
                  <a:lnTo>
                    <a:pt x="1347" y="622"/>
                  </a:lnTo>
                  <a:lnTo>
                    <a:pt x="1347" y="622"/>
                  </a:lnTo>
                  <a:lnTo>
                    <a:pt x="1347" y="617"/>
                  </a:lnTo>
                  <a:lnTo>
                    <a:pt x="1347" y="617"/>
                  </a:lnTo>
                  <a:lnTo>
                    <a:pt x="1347" y="617"/>
                  </a:lnTo>
                  <a:lnTo>
                    <a:pt x="1347" y="617"/>
                  </a:lnTo>
                  <a:lnTo>
                    <a:pt x="1347" y="612"/>
                  </a:lnTo>
                  <a:lnTo>
                    <a:pt x="1353" y="612"/>
                  </a:lnTo>
                  <a:lnTo>
                    <a:pt x="1353" y="612"/>
                  </a:lnTo>
                  <a:lnTo>
                    <a:pt x="1353" y="612"/>
                  </a:lnTo>
                  <a:lnTo>
                    <a:pt x="1353" y="612"/>
                  </a:lnTo>
                  <a:lnTo>
                    <a:pt x="1353" y="617"/>
                  </a:lnTo>
                  <a:lnTo>
                    <a:pt x="1358" y="617"/>
                  </a:lnTo>
                  <a:lnTo>
                    <a:pt x="1358" y="617"/>
                  </a:lnTo>
                  <a:lnTo>
                    <a:pt x="1353" y="617"/>
                  </a:lnTo>
                  <a:lnTo>
                    <a:pt x="1353" y="622"/>
                  </a:lnTo>
                  <a:lnTo>
                    <a:pt x="1353" y="622"/>
                  </a:lnTo>
                  <a:lnTo>
                    <a:pt x="1358" y="622"/>
                  </a:lnTo>
                  <a:lnTo>
                    <a:pt x="1358" y="622"/>
                  </a:lnTo>
                  <a:lnTo>
                    <a:pt x="1358" y="622"/>
                  </a:lnTo>
                  <a:lnTo>
                    <a:pt x="1358" y="622"/>
                  </a:lnTo>
                  <a:lnTo>
                    <a:pt x="1358" y="622"/>
                  </a:lnTo>
                  <a:lnTo>
                    <a:pt x="1358" y="622"/>
                  </a:lnTo>
                  <a:lnTo>
                    <a:pt x="1358" y="622"/>
                  </a:lnTo>
                  <a:lnTo>
                    <a:pt x="1363" y="622"/>
                  </a:lnTo>
                  <a:lnTo>
                    <a:pt x="1363" y="622"/>
                  </a:lnTo>
                  <a:lnTo>
                    <a:pt x="1363" y="622"/>
                  </a:lnTo>
                  <a:lnTo>
                    <a:pt x="1368" y="622"/>
                  </a:lnTo>
                  <a:lnTo>
                    <a:pt x="1363" y="622"/>
                  </a:lnTo>
                  <a:lnTo>
                    <a:pt x="1363" y="622"/>
                  </a:lnTo>
                  <a:lnTo>
                    <a:pt x="1363" y="627"/>
                  </a:lnTo>
                  <a:lnTo>
                    <a:pt x="1368" y="627"/>
                  </a:lnTo>
                  <a:lnTo>
                    <a:pt x="1368" y="622"/>
                  </a:lnTo>
                  <a:lnTo>
                    <a:pt x="1368" y="622"/>
                  </a:lnTo>
                  <a:lnTo>
                    <a:pt x="1368" y="622"/>
                  </a:lnTo>
                  <a:lnTo>
                    <a:pt x="1373" y="622"/>
                  </a:lnTo>
                  <a:lnTo>
                    <a:pt x="1373" y="622"/>
                  </a:lnTo>
                  <a:lnTo>
                    <a:pt x="1373" y="622"/>
                  </a:lnTo>
                  <a:lnTo>
                    <a:pt x="1373" y="622"/>
                  </a:lnTo>
                  <a:lnTo>
                    <a:pt x="1373" y="622"/>
                  </a:lnTo>
                  <a:lnTo>
                    <a:pt x="1373" y="622"/>
                  </a:lnTo>
                  <a:lnTo>
                    <a:pt x="1373" y="622"/>
                  </a:lnTo>
                  <a:lnTo>
                    <a:pt x="1373" y="627"/>
                  </a:lnTo>
                  <a:lnTo>
                    <a:pt x="1373" y="627"/>
                  </a:lnTo>
                  <a:lnTo>
                    <a:pt x="1379" y="627"/>
                  </a:lnTo>
                  <a:lnTo>
                    <a:pt x="1379" y="627"/>
                  </a:lnTo>
                  <a:lnTo>
                    <a:pt x="1379" y="627"/>
                  </a:lnTo>
                  <a:lnTo>
                    <a:pt x="1379" y="627"/>
                  </a:lnTo>
                  <a:lnTo>
                    <a:pt x="1379" y="627"/>
                  </a:lnTo>
                  <a:lnTo>
                    <a:pt x="1379" y="633"/>
                  </a:lnTo>
                  <a:lnTo>
                    <a:pt x="1379" y="633"/>
                  </a:lnTo>
                  <a:lnTo>
                    <a:pt x="1379" y="633"/>
                  </a:lnTo>
                  <a:lnTo>
                    <a:pt x="1379" y="638"/>
                  </a:lnTo>
                  <a:lnTo>
                    <a:pt x="1379" y="638"/>
                  </a:lnTo>
                  <a:lnTo>
                    <a:pt x="1379" y="638"/>
                  </a:lnTo>
                  <a:lnTo>
                    <a:pt x="1379" y="638"/>
                  </a:lnTo>
                  <a:lnTo>
                    <a:pt x="1379" y="643"/>
                  </a:lnTo>
                  <a:lnTo>
                    <a:pt x="1379" y="643"/>
                  </a:lnTo>
                  <a:lnTo>
                    <a:pt x="1379" y="643"/>
                  </a:lnTo>
                  <a:lnTo>
                    <a:pt x="1379" y="648"/>
                  </a:lnTo>
                  <a:lnTo>
                    <a:pt x="1379" y="648"/>
                  </a:lnTo>
                  <a:lnTo>
                    <a:pt x="1379" y="653"/>
                  </a:lnTo>
                  <a:lnTo>
                    <a:pt x="1379" y="653"/>
                  </a:lnTo>
                  <a:lnTo>
                    <a:pt x="1379" y="653"/>
                  </a:lnTo>
                  <a:lnTo>
                    <a:pt x="1379" y="653"/>
                  </a:lnTo>
                  <a:lnTo>
                    <a:pt x="1373" y="658"/>
                  </a:lnTo>
                  <a:lnTo>
                    <a:pt x="1373" y="658"/>
                  </a:lnTo>
                  <a:lnTo>
                    <a:pt x="1373" y="658"/>
                  </a:lnTo>
                  <a:lnTo>
                    <a:pt x="1373" y="664"/>
                  </a:lnTo>
                  <a:lnTo>
                    <a:pt x="1373" y="664"/>
                  </a:lnTo>
                  <a:lnTo>
                    <a:pt x="1373" y="664"/>
                  </a:lnTo>
                  <a:lnTo>
                    <a:pt x="1373" y="669"/>
                  </a:lnTo>
                  <a:lnTo>
                    <a:pt x="1379" y="669"/>
                  </a:lnTo>
                  <a:lnTo>
                    <a:pt x="1379" y="669"/>
                  </a:lnTo>
                  <a:lnTo>
                    <a:pt x="1379" y="674"/>
                  </a:lnTo>
                  <a:lnTo>
                    <a:pt x="1379" y="674"/>
                  </a:lnTo>
                  <a:lnTo>
                    <a:pt x="1379" y="674"/>
                  </a:lnTo>
                  <a:lnTo>
                    <a:pt x="1373" y="674"/>
                  </a:lnTo>
                  <a:lnTo>
                    <a:pt x="1373" y="674"/>
                  </a:lnTo>
                  <a:lnTo>
                    <a:pt x="1373" y="679"/>
                  </a:lnTo>
                  <a:lnTo>
                    <a:pt x="1373" y="679"/>
                  </a:lnTo>
                  <a:lnTo>
                    <a:pt x="1373" y="684"/>
                  </a:lnTo>
                  <a:lnTo>
                    <a:pt x="1373" y="684"/>
                  </a:lnTo>
                  <a:lnTo>
                    <a:pt x="1379" y="684"/>
                  </a:lnTo>
                  <a:lnTo>
                    <a:pt x="1379" y="684"/>
                  </a:lnTo>
                  <a:lnTo>
                    <a:pt x="1379" y="690"/>
                  </a:lnTo>
                  <a:lnTo>
                    <a:pt x="1379" y="690"/>
                  </a:lnTo>
                  <a:lnTo>
                    <a:pt x="1379" y="690"/>
                  </a:lnTo>
                  <a:lnTo>
                    <a:pt x="1384" y="690"/>
                  </a:lnTo>
                  <a:lnTo>
                    <a:pt x="1384" y="690"/>
                  </a:lnTo>
                  <a:lnTo>
                    <a:pt x="1384" y="690"/>
                  </a:lnTo>
                  <a:lnTo>
                    <a:pt x="1384" y="690"/>
                  </a:lnTo>
                  <a:lnTo>
                    <a:pt x="1384" y="695"/>
                  </a:lnTo>
                  <a:lnTo>
                    <a:pt x="1384" y="695"/>
                  </a:lnTo>
                  <a:lnTo>
                    <a:pt x="1384" y="695"/>
                  </a:lnTo>
                  <a:lnTo>
                    <a:pt x="1384" y="700"/>
                  </a:lnTo>
                  <a:lnTo>
                    <a:pt x="1384" y="700"/>
                  </a:lnTo>
                  <a:lnTo>
                    <a:pt x="1379" y="700"/>
                  </a:lnTo>
                  <a:lnTo>
                    <a:pt x="1379" y="705"/>
                  </a:lnTo>
                  <a:lnTo>
                    <a:pt x="1379" y="705"/>
                  </a:lnTo>
                  <a:lnTo>
                    <a:pt x="1379" y="705"/>
                  </a:lnTo>
                  <a:lnTo>
                    <a:pt x="1379" y="705"/>
                  </a:lnTo>
                  <a:lnTo>
                    <a:pt x="1379" y="710"/>
                  </a:lnTo>
                  <a:lnTo>
                    <a:pt x="1379" y="710"/>
                  </a:lnTo>
                  <a:lnTo>
                    <a:pt x="1373" y="710"/>
                  </a:lnTo>
                  <a:lnTo>
                    <a:pt x="1373" y="710"/>
                  </a:lnTo>
                  <a:lnTo>
                    <a:pt x="1373" y="710"/>
                  </a:lnTo>
                  <a:lnTo>
                    <a:pt x="1373" y="710"/>
                  </a:lnTo>
                  <a:lnTo>
                    <a:pt x="1368" y="710"/>
                  </a:lnTo>
                  <a:lnTo>
                    <a:pt x="1368" y="716"/>
                  </a:lnTo>
                  <a:lnTo>
                    <a:pt x="1368" y="716"/>
                  </a:lnTo>
                  <a:lnTo>
                    <a:pt x="1368" y="716"/>
                  </a:lnTo>
                  <a:lnTo>
                    <a:pt x="1363" y="721"/>
                  </a:lnTo>
                  <a:lnTo>
                    <a:pt x="1363" y="721"/>
                  </a:lnTo>
                  <a:lnTo>
                    <a:pt x="1363" y="721"/>
                  </a:lnTo>
                  <a:lnTo>
                    <a:pt x="1363" y="721"/>
                  </a:lnTo>
                  <a:lnTo>
                    <a:pt x="1363" y="726"/>
                  </a:lnTo>
                  <a:lnTo>
                    <a:pt x="1363" y="726"/>
                  </a:lnTo>
                  <a:lnTo>
                    <a:pt x="1363" y="726"/>
                  </a:lnTo>
                  <a:lnTo>
                    <a:pt x="1363" y="731"/>
                  </a:lnTo>
                  <a:lnTo>
                    <a:pt x="1363" y="731"/>
                  </a:lnTo>
                  <a:lnTo>
                    <a:pt x="1363" y="731"/>
                  </a:lnTo>
                  <a:lnTo>
                    <a:pt x="1363" y="736"/>
                  </a:lnTo>
                  <a:lnTo>
                    <a:pt x="1363" y="736"/>
                  </a:lnTo>
                  <a:lnTo>
                    <a:pt x="1363" y="736"/>
                  </a:lnTo>
                  <a:lnTo>
                    <a:pt x="1363" y="736"/>
                  </a:lnTo>
                  <a:lnTo>
                    <a:pt x="1358" y="736"/>
                  </a:lnTo>
                  <a:lnTo>
                    <a:pt x="1358" y="736"/>
                  </a:lnTo>
                  <a:lnTo>
                    <a:pt x="1358" y="741"/>
                  </a:lnTo>
                  <a:lnTo>
                    <a:pt x="1358" y="741"/>
                  </a:lnTo>
                  <a:lnTo>
                    <a:pt x="1358" y="741"/>
                  </a:lnTo>
                  <a:lnTo>
                    <a:pt x="1353" y="747"/>
                  </a:lnTo>
                  <a:lnTo>
                    <a:pt x="1353" y="747"/>
                  </a:lnTo>
                  <a:lnTo>
                    <a:pt x="1353" y="747"/>
                  </a:lnTo>
                  <a:lnTo>
                    <a:pt x="1353" y="747"/>
                  </a:lnTo>
                  <a:lnTo>
                    <a:pt x="1347" y="747"/>
                  </a:lnTo>
                  <a:lnTo>
                    <a:pt x="1347" y="752"/>
                  </a:lnTo>
                  <a:lnTo>
                    <a:pt x="1347" y="752"/>
                  </a:lnTo>
                  <a:lnTo>
                    <a:pt x="1347" y="752"/>
                  </a:lnTo>
                  <a:lnTo>
                    <a:pt x="1342" y="752"/>
                  </a:lnTo>
                  <a:lnTo>
                    <a:pt x="1342" y="752"/>
                  </a:lnTo>
                  <a:lnTo>
                    <a:pt x="1342" y="752"/>
                  </a:lnTo>
                  <a:lnTo>
                    <a:pt x="1342" y="752"/>
                  </a:lnTo>
                  <a:lnTo>
                    <a:pt x="1342" y="752"/>
                  </a:lnTo>
                  <a:lnTo>
                    <a:pt x="1337" y="752"/>
                  </a:lnTo>
                  <a:lnTo>
                    <a:pt x="1337" y="757"/>
                  </a:lnTo>
                  <a:lnTo>
                    <a:pt x="1337" y="757"/>
                  </a:lnTo>
                  <a:lnTo>
                    <a:pt x="1337" y="757"/>
                  </a:lnTo>
                  <a:lnTo>
                    <a:pt x="1337" y="757"/>
                  </a:lnTo>
                  <a:lnTo>
                    <a:pt x="1332" y="757"/>
                  </a:lnTo>
                  <a:lnTo>
                    <a:pt x="1332" y="757"/>
                  </a:lnTo>
                  <a:lnTo>
                    <a:pt x="1332" y="757"/>
                  </a:lnTo>
                  <a:lnTo>
                    <a:pt x="1327" y="757"/>
                  </a:lnTo>
                  <a:lnTo>
                    <a:pt x="1327" y="757"/>
                  </a:lnTo>
                  <a:lnTo>
                    <a:pt x="1327" y="757"/>
                  </a:lnTo>
                  <a:lnTo>
                    <a:pt x="1327" y="757"/>
                  </a:lnTo>
                  <a:lnTo>
                    <a:pt x="1322" y="757"/>
                  </a:lnTo>
                  <a:lnTo>
                    <a:pt x="1322" y="757"/>
                  </a:lnTo>
                  <a:lnTo>
                    <a:pt x="1322" y="757"/>
                  </a:lnTo>
                  <a:lnTo>
                    <a:pt x="1322" y="762"/>
                  </a:lnTo>
                  <a:lnTo>
                    <a:pt x="1322" y="762"/>
                  </a:lnTo>
                  <a:lnTo>
                    <a:pt x="1322" y="762"/>
                  </a:lnTo>
                  <a:lnTo>
                    <a:pt x="1322" y="767"/>
                  </a:lnTo>
                  <a:lnTo>
                    <a:pt x="1322" y="767"/>
                  </a:lnTo>
                  <a:lnTo>
                    <a:pt x="1322" y="767"/>
                  </a:lnTo>
                  <a:lnTo>
                    <a:pt x="1322" y="773"/>
                  </a:lnTo>
                  <a:lnTo>
                    <a:pt x="1322" y="773"/>
                  </a:lnTo>
                  <a:lnTo>
                    <a:pt x="1322" y="773"/>
                  </a:lnTo>
                  <a:lnTo>
                    <a:pt x="1322" y="773"/>
                  </a:lnTo>
                  <a:lnTo>
                    <a:pt x="1322" y="773"/>
                  </a:lnTo>
                  <a:lnTo>
                    <a:pt x="1316" y="773"/>
                  </a:lnTo>
                  <a:lnTo>
                    <a:pt x="1316" y="778"/>
                  </a:lnTo>
                  <a:lnTo>
                    <a:pt x="1316" y="778"/>
                  </a:lnTo>
                  <a:lnTo>
                    <a:pt x="1316" y="778"/>
                  </a:lnTo>
                  <a:lnTo>
                    <a:pt x="1316" y="783"/>
                  </a:lnTo>
                  <a:lnTo>
                    <a:pt x="1316" y="783"/>
                  </a:lnTo>
                  <a:lnTo>
                    <a:pt x="1316" y="783"/>
                  </a:lnTo>
                  <a:lnTo>
                    <a:pt x="1316" y="788"/>
                  </a:lnTo>
                  <a:lnTo>
                    <a:pt x="1316" y="788"/>
                  </a:lnTo>
                  <a:lnTo>
                    <a:pt x="1316" y="788"/>
                  </a:lnTo>
                  <a:lnTo>
                    <a:pt x="1316" y="788"/>
                  </a:lnTo>
                  <a:lnTo>
                    <a:pt x="1316" y="793"/>
                  </a:lnTo>
                  <a:lnTo>
                    <a:pt x="1316" y="793"/>
                  </a:lnTo>
                  <a:lnTo>
                    <a:pt x="1316" y="793"/>
                  </a:lnTo>
                  <a:lnTo>
                    <a:pt x="1316" y="793"/>
                  </a:lnTo>
                  <a:lnTo>
                    <a:pt x="1316" y="798"/>
                  </a:lnTo>
                  <a:lnTo>
                    <a:pt x="1316" y="798"/>
                  </a:lnTo>
                  <a:lnTo>
                    <a:pt x="1316" y="798"/>
                  </a:lnTo>
                  <a:lnTo>
                    <a:pt x="1316" y="798"/>
                  </a:lnTo>
                  <a:lnTo>
                    <a:pt x="1316" y="798"/>
                  </a:lnTo>
                  <a:lnTo>
                    <a:pt x="1316" y="804"/>
                  </a:lnTo>
                  <a:lnTo>
                    <a:pt x="1316" y="804"/>
                  </a:lnTo>
                  <a:lnTo>
                    <a:pt x="1316" y="804"/>
                  </a:lnTo>
                  <a:lnTo>
                    <a:pt x="1311" y="804"/>
                  </a:lnTo>
                  <a:lnTo>
                    <a:pt x="1311" y="804"/>
                  </a:lnTo>
                  <a:lnTo>
                    <a:pt x="1316" y="809"/>
                  </a:lnTo>
                  <a:lnTo>
                    <a:pt x="1316" y="809"/>
                  </a:lnTo>
                  <a:lnTo>
                    <a:pt x="1316" y="809"/>
                  </a:lnTo>
                  <a:lnTo>
                    <a:pt x="1316" y="814"/>
                  </a:lnTo>
                  <a:lnTo>
                    <a:pt x="1316" y="814"/>
                  </a:lnTo>
                  <a:lnTo>
                    <a:pt x="1316" y="814"/>
                  </a:lnTo>
                  <a:lnTo>
                    <a:pt x="1316" y="819"/>
                  </a:lnTo>
                  <a:lnTo>
                    <a:pt x="1316" y="819"/>
                  </a:lnTo>
                  <a:lnTo>
                    <a:pt x="1316" y="819"/>
                  </a:lnTo>
                  <a:lnTo>
                    <a:pt x="1316" y="819"/>
                  </a:lnTo>
                  <a:lnTo>
                    <a:pt x="1316" y="824"/>
                  </a:lnTo>
                  <a:lnTo>
                    <a:pt x="1316" y="824"/>
                  </a:lnTo>
                  <a:lnTo>
                    <a:pt x="1322" y="824"/>
                  </a:lnTo>
                  <a:lnTo>
                    <a:pt x="1322" y="824"/>
                  </a:lnTo>
                  <a:lnTo>
                    <a:pt x="1322" y="830"/>
                  </a:lnTo>
                  <a:lnTo>
                    <a:pt x="1322" y="830"/>
                  </a:lnTo>
                  <a:lnTo>
                    <a:pt x="1322" y="830"/>
                  </a:lnTo>
                  <a:lnTo>
                    <a:pt x="1322" y="835"/>
                  </a:lnTo>
                  <a:lnTo>
                    <a:pt x="1322" y="835"/>
                  </a:lnTo>
                  <a:lnTo>
                    <a:pt x="1322" y="835"/>
                  </a:lnTo>
                  <a:lnTo>
                    <a:pt x="1322" y="835"/>
                  </a:lnTo>
                  <a:lnTo>
                    <a:pt x="1322" y="835"/>
                  </a:lnTo>
                  <a:lnTo>
                    <a:pt x="1322" y="840"/>
                  </a:lnTo>
                  <a:lnTo>
                    <a:pt x="1322" y="840"/>
                  </a:lnTo>
                  <a:lnTo>
                    <a:pt x="1322" y="840"/>
                  </a:lnTo>
                  <a:lnTo>
                    <a:pt x="1322" y="845"/>
                  </a:lnTo>
                  <a:lnTo>
                    <a:pt x="1322" y="845"/>
                  </a:lnTo>
                  <a:lnTo>
                    <a:pt x="1322" y="845"/>
                  </a:lnTo>
                  <a:lnTo>
                    <a:pt x="1322" y="850"/>
                  </a:lnTo>
                  <a:lnTo>
                    <a:pt x="1322" y="850"/>
                  </a:lnTo>
                  <a:lnTo>
                    <a:pt x="1322" y="850"/>
                  </a:lnTo>
                  <a:lnTo>
                    <a:pt x="1322" y="850"/>
                  </a:lnTo>
                  <a:lnTo>
                    <a:pt x="1322" y="850"/>
                  </a:lnTo>
                  <a:lnTo>
                    <a:pt x="1316" y="850"/>
                  </a:lnTo>
                  <a:lnTo>
                    <a:pt x="1316" y="856"/>
                  </a:lnTo>
                  <a:lnTo>
                    <a:pt x="1322" y="856"/>
                  </a:lnTo>
                  <a:lnTo>
                    <a:pt x="1322" y="856"/>
                  </a:lnTo>
                  <a:lnTo>
                    <a:pt x="1322" y="861"/>
                  </a:lnTo>
                  <a:lnTo>
                    <a:pt x="1322" y="861"/>
                  </a:lnTo>
                  <a:lnTo>
                    <a:pt x="1322" y="861"/>
                  </a:lnTo>
                  <a:lnTo>
                    <a:pt x="1322" y="861"/>
                  </a:lnTo>
                  <a:lnTo>
                    <a:pt x="1327" y="861"/>
                  </a:lnTo>
                  <a:lnTo>
                    <a:pt x="1327" y="861"/>
                  </a:lnTo>
                  <a:lnTo>
                    <a:pt x="1327" y="866"/>
                  </a:lnTo>
                  <a:lnTo>
                    <a:pt x="1327" y="866"/>
                  </a:lnTo>
                  <a:lnTo>
                    <a:pt x="1327" y="866"/>
                  </a:lnTo>
                  <a:lnTo>
                    <a:pt x="1327" y="871"/>
                  </a:lnTo>
                  <a:lnTo>
                    <a:pt x="1327" y="871"/>
                  </a:lnTo>
                  <a:lnTo>
                    <a:pt x="1327" y="871"/>
                  </a:lnTo>
                  <a:lnTo>
                    <a:pt x="1327" y="871"/>
                  </a:lnTo>
                  <a:lnTo>
                    <a:pt x="1327" y="876"/>
                  </a:lnTo>
                  <a:lnTo>
                    <a:pt x="1327" y="876"/>
                  </a:lnTo>
                  <a:lnTo>
                    <a:pt x="1327" y="876"/>
                  </a:lnTo>
                  <a:lnTo>
                    <a:pt x="1327" y="876"/>
                  </a:lnTo>
                  <a:lnTo>
                    <a:pt x="1327" y="876"/>
                  </a:lnTo>
                  <a:lnTo>
                    <a:pt x="1327" y="881"/>
                  </a:lnTo>
                  <a:lnTo>
                    <a:pt x="1327" y="881"/>
                  </a:lnTo>
                  <a:lnTo>
                    <a:pt x="1327" y="881"/>
                  </a:lnTo>
                  <a:lnTo>
                    <a:pt x="1327" y="887"/>
                  </a:lnTo>
                  <a:lnTo>
                    <a:pt x="1332" y="887"/>
                  </a:lnTo>
                  <a:lnTo>
                    <a:pt x="1327" y="887"/>
                  </a:lnTo>
                  <a:lnTo>
                    <a:pt x="1327" y="892"/>
                  </a:lnTo>
                  <a:lnTo>
                    <a:pt x="1327" y="892"/>
                  </a:lnTo>
                  <a:lnTo>
                    <a:pt x="1327" y="892"/>
                  </a:lnTo>
                  <a:lnTo>
                    <a:pt x="1327" y="897"/>
                  </a:lnTo>
                  <a:lnTo>
                    <a:pt x="1327" y="897"/>
                  </a:lnTo>
                  <a:lnTo>
                    <a:pt x="1327" y="897"/>
                  </a:lnTo>
                  <a:lnTo>
                    <a:pt x="1327" y="897"/>
                  </a:lnTo>
                  <a:lnTo>
                    <a:pt x="1322" y="902"/>
                  </a:lnTo>
                  <a:lnTo>
                    <a:pt x="1322" y="902"/>
                  </a:lnTo>
                  <a:lnTo>
                    <a:pt x="1322" y="902"/>
                  </a:lnTo>
                  <a:lnTo>
                    <a:pt x="1322" y="907"/>
                  </a:lnTo>
                  <a:lnTo>
                    <a:pt x="1322" y="907"/>
                  </a:lnTo>
                  <a:lnTo>
                    <a:pt x="1322" y="907"/>
                  </a:lnTo>
                  <a:lnTo>
                    <a:pt x="1322" y="907"/>
                  </a:lnTo>
                  <a:lnTo>
                    <a:pt x="1322" y="913"/>
                  </a:lnTo>
                  <a:lnTo>
                    <a:pt x="1316" y="913"/>
                  </a:lnTo>
                  <a:lnTo>
                    <a:pt x="1316" y="913"/>
                  </a:lnTo>
                  <a:lnTo>
                    <a:pt x="1316" y="913"/>
                  </a:lnTo>
                  <a:lnTo>
                    <a:pt x="1316" y="918"/>
                  </a:lnTo>
                  <a:lnTo>
                    <a:pt x="1316" y="918"/>
                  </a:lnTo>
                  <a:lnTo>
                    <a:pt x="1316" y="918"/>
                  </a:lnTo>
                  <a:lnTo>
                    <a:pt x="1316" y="918"/>
                  </a:lnTo>
                  <a:lnTo>
                    <a:pt x="1316" y="918"/>
                  </a:lnTo>
                  <a:lnTo>
                    <a:pt x="1316" y="923"/>
                  </a:lnTo>
                  <a:lnTo>
                    <a:pt x="1322" y="923"/>
                  </a:lnTo>
                  <a:lnTo>
                    <a:pt x="1322" y="923"/>
                  </a:lnTo>
                  <a:lnTo>
                    <a:pt x="1322" y="923"/>
                  </a:lnTo>
                  <a:lnTo>
                    <a:pt x="1322" y="928"/>
                  </a:lnTo>
                  <a:lnTo>
                    <a:pt x="1316" y="928"/>
                  </a:lnTo>
                  <a:lnTo>
                    <a:pt x="1316" y="928"/>
                  </a:lnTo>
                  <a:lnTo>
                    <a:pt x="1316" y="933"/>
                  </a:lnTo>
                  <a:lnTo>
                    <a:pt x="1316" y="933"/>
                  </a:lnTo>
                  <a:lnTo>
                    <a:pt x="1316" y="933"/>
                  </a:lnTo>
                  <a:lnTo>
                    <a:pt x="1322" y="933"/>
                  </a:lnTo>
                  <a:lnTo>
                    <a:pt x="1322" y="939"/>
                  </a:lnTo>
                  <a:lnTo>
                    <a:pt x="1316" y="939"/>
                  </a:lnTo>
                  <a:lnTo>
                    <a:pt x="1316" y="939"/>
                  </a:lnTo>
                  <a:lnTo>
                    <a:pt x="1316" y="939"/>
                  </a:lnTo>
                  <a:lnTo>
                    <a:pt x="1311" y="939"/>
                  </a:lnTo>
                  <a:lnTo>
                    <a:pt x="1311" y="944"/>
                  </a:lnTo>
                  <a:lnTo>
                    <a:pt x="1311" y="944"/>
                  </a:lnTo>
                  <a:lnTo>
                    <a:pt x="1311" y="944"/>
                  </a:lnTo>
                  <a:lnTo>
                    <a:pt x="1311" y="944"/>
                  </a:lnTo>
                  <a:lnTo>
                    <a:pt x="1306" y="949"/>
                  </a:lnTo>
                  <a:lnTo>
                    <a:pt x="1306" y="949"/>
                  </a:lnTo>
                  <a:lnTo>
                    <a:pt x="1306" y="949"/>
                  </a:lnTo>
                  <a:lnTo>
                    <a:pt x="1306" y="949"/>
                  </a:lnTo>
                  <a:lnTo>
                    <a:pt x="1306" y="954"/>
                  </a:lnTo>
                  <a:lnTo>
                    <a:pt x="1306" y="954"/>
                  </a:lnTo>
                  <a:lnTo>
                    <a:pt x="1306" y="954"/>
                  </a:lnTo>
                  <a:lnTo>
                    <a:pt x="1306" y="954"/>
                  </a:lnTo>
                  <a:lnTo>
                    <a:pt x="1306" y="959"/>
                  </a:lnTo>
                  <a:lnTo>
                    <a:pt x="1306" y="959"/>
                  </a:lnTo>
                  <a:lnTo>
                    <a:pt x="1306" y="959"/>
                  </a:lnTo>
                  <a:lnTo>
                    <a:pt x="1306" y="959"/>
                  </a:lnTo>
                  <a:lnTo>
                    <a:pt x="1306" y="964"/>
                  </a:lnTo>
                  <a:lnTo>
                    <a:pt x="1306" y="964"/>
                  </a:lnTo>
                  <a:lnTo>
                    <a:pt x="1306" y="964"/>
                  </a:lnTo>
                  <a:lnTo>
                    <a:pt x="1301" y="970"/>
                  </a:lnTo>
                  <a:lnTo>
                    <a:pt x="1301" y="970"/>
                  </a:lnTo>
                  <a:lnTo>
                    <a:pt x="1301" y="970"/>
                  </a:lnTo>
                  <a:lnTo>
                    <a:pt x="1301" y="970"/>
                  </a:lnTo>
                  <a:lnTo>
                    <a:pt x="1301" y="975"/>
                  </a:lnTo>
                  <a:lnTo>
                    <a:pt x="1301" y="975"/>
                  </a:lnTo>
                  <a:lnTo>
                    <a:pt x="1301" y="975"/>
                  </a:lnTo>
                  <a:lnTo>
                    <a:pt x="1301" y="980"/>
                  </a:lnTo>
                  <a:lnTo>
                    <a:pt x="1301" y="980"/>
                  </a:lnTo>
                  <a:lnTo>
                    <a:pt x="1301" y="980"/>
                  </a:lnTo>
                  <a:lnTo>
                    <a:pt x="1301" y="985"/>
                  </a:lnTo>
                  <a:lnTo>
                    <a:pt x="1301" y="985"/>
                  </a:lnTo>
                  <a:lnTo>
                    <a:pt x="1301" y="985"/>
                  </a:lnTo>
                  <a:lnTo>
                    <a:pt x="1301" y="985"/>
                  </a:lnTo>
                  <a:lnTo>
                    <a:pt x="1301" y="990"/>
                  </a:lnTo>
                  <a:lnTo>
                    <a:pt x="1301" y="990"/>
                  </a:lnTo>
                  <a:lnTo>
                    <a:pt x="1296" y="990"/>
                  </a:lnTo>
                  <a:lnTo>
                    <a:pt x="1301" y="996"/>
                  </a:lnTo>
                  <a:lnTo>
                    <a:pt x="1296" y="996"/>
                  </a:lnTo>
                  <a:lnTo>
                    <a:pt x="1296" y="996"/>
                  </a:lnTo>
                  <a:lnTo>
                    <a:pt x="1296" y="996"/>
                  </a:lnTo>
                  <a:lnTo>
                    <a:pt x="1296" y="1001"/>
                  </a:lnTo>
                  <a:lnTo>
                    <a:pt x="1296" y="1001"/>
                  </a:lnTo>
                  <a:lnTo>
                    <a:pt x="1296" y="1001"/>
                  </a:lnTo>
                  <a:lnTo>
                    <a:pt x="1290" y="1001"/>
                  </a:lnTo>
                  <a:lnTo>
                    <a:pt x="1290" y="1006"/>
                  </a:lnTo>
                  <a:lnTo>
                    <a:pt x="1290" y="1006"/>
                  </a:lnTo>
                  <a:lnTo>
                    <a:pt x="1290" y="1006"/>
                  </a:lnTo>
                  <a:lnTo>
                    <a:pt x="1290" y="1006"/>
                  </a:lnTo>
                  <a:lnTo>
                    <a:pt x="1290" y="1011"/>
                  </a:lnTo>
                  <a:lnTo>
                    <a:pt x="1290" y="1011"/>
                  </a:lnTo>
                  <a:lnTo>
                    <a:pt x="1290" y="1011"/>
                  </a:lnTo>
                  <a:lnTo>
                    <a:pt x="1285" y="1016"/>
                  </a:lnTo>
                  <a:lnTo>
                    <a:pt x="1285" y="1016"/>
                  </a:lnTo>
                  <a:lnTo>
                    <a:pt x="1290" y="1016"/>
                  </a:lnTo>
                  <a:lnTo>
                    <a:pt x="1285" y="1016"/>
                  </a:lnTo>
                  <a:lnTo>
                    <a:pt x="1285" y="1016"/>
                  </a:lnTo>
                  <a:lnTo>
                    <a:pt x="1285" y="1016"/>
                  </a:lnTo>
                  <a:lnTo>
                    <a:pt x="1280" y="1016"/>
                  </a:lnTo>
                  <a:lnTo>
                    <a:pt x="1280" y="1022"/>
                  </a:lnTo>
                  <a:lnTo>
                    <a:pt x="1280" y="1022"/>
                  </a:lnTo>
                  <a:lnTo>
                    <a:pt x="1280" y="1016"/>
                  </a:lnTo>
                  <a:lnTo>
                    <a:pt x="1280" y="1022"/>
                  </a:lnTo>
                  <a:lnTo>
                    <a:pt x="1275" y="1022"/>
                  </a:lnTo>
                  <a:lnTo>
                    <a:pt x="1275" y="1022"/>
                  </a:lnTo>
                  <a:lnTo>
                    <a:pt x="1275" y="1022"/>
                  </a:lnTo>
                  <a:lnTo>
                    <a:pt x="1275" y="1027"/>
                  </a:lnTo>
                  <a:lnTo>
                    <a:pt x="1275" y="1027"/>
                  </a:lnTo>
                  <a:lnTo>
                    <a:pt x="1275" y="1027"/>
                  </a:lnTo>
                  <a:lnTo>
                    <a:pt x="1275" y="1032"/>
                  </a:lnTo>
                  <a:lnTo>
                    <a:pt x="1275" y="1032"/>
                  </a:lnTo>
                  <a:lnTo>
                    <a:pt x="1275" y="1032"/>
                  </a:lnTo>
                  <a:lnTo>
                    <a:pt x="1275" y="1032"/>
                  </a:lnTo>
                  <a:lnTo>
                    <a:pt x="1275" y="1032"/>
                  </a:lnTo>
                  <a:lnTo>
                    <a:pt x="1275" y="1037"/>
                  </a:lnTo>
                  <a:lnTo>
                    <a:pt x="1275" y="1037"/>
                  </a:lnTo>
                  <a:lnTo>
                    <a:pt x="1275" y="1037"/>
                  </a:lnTo>
                  <a:lnTo>
                    <a:pt x="1275" y="1042"/>
                  </a:lnTo>
                  <a:lnTo>
                    <a:pt x="1275" y="1042"/>
                  </a:lnTo>
                  <a:lnTo>
                    <a:pt x="1275" y="1042"/>
                  </a:lnTo>
                  <a:lnTo>
                    <a:pt x="1275" y="1047"/>
                  </a:lnTo>
                  <a:lnTo>
                    <a:pt x="1275" y="1047"/>
                  </a:lnTo>
                  <a:lnTo>
                    <a:pt x="1275" y="1047"/>
                  </a:lnTo>
                  <a:lnTo>
                    <a:pt x="1280" y="1053"/>
                  </a:lnTo>
                  <a:lnTo>
                    <a:pt x="1290" y="1094"/>
                  </a:lnTo>
                  <a:lnTo>
                    <a:pt x="1280" y="1089"/>
                  </a:lnTo>
                  <a:lnTo>
                    <a:pt x="1270" y="1094"/>
                  </a:lnTo>
                  <a:lnTo>
                    <a:pt x="1270" y="1115"/>
                  </a:lnTo>
                  <a:lnTo>
                    <a:pt x="1270" y="1130"/>
                  </a:lnTo>
                  <a:lnTo>
                    <a:pt x="1249" y="1162"/>
                  </a:lnTo>
                  <a:lnTo>
                    <a:pt x="1254" y="1177"/>
                  </a:lnTo>
                  <a:lnTo>
                    <a:pt x="1265" y="1198"/>
                  </a:lnTo>
                  <a:lnTo>
                    <a:pt x="1265" y="1213"/>
                  </a:lnTo>
                  <a:lnTo>
                    <a:pt x="1275" y="1234"/>
                  </a:lnTo>
                  <a:lnTo>
                    <a:pt x="1275" y="1265"/>
                  </a:lnTo>
                  <a:lnTo>
                    <a:pt x="1280" y="1307"/>
                  </a:lnTo>
                  <a:lnTo>
                    <a:pt x="1290" y="1338"/>
                  </a:lnTo>
                  <a:lnTo>
                    <a:pt x="1290" y="1353"/>
                  </a:lnTo>
                  <a:lnTo>
                    <a:pt x="1290" y="1369"/>
                  </a:lnTo>
                  <a:lnTo>
                    <a:pt x="1290" y="1379"/>
                  </a:lnTo>
                  <a:lnTo>
                    <a:pt x="1280" y="1385"/>
                  </a:lnTo>
                  <a:lnTo>
                    <a:pt x="1270" y="1390"/>
                  </a:lnTo>
                  <a:lnTo>
                    <a:pt x="1265" y="1395"/>
                  </a:lnTo>
                  <a:lnTo>
                    <a:pt x="1259" y="1400"/>
                  </a:lnTo>
                  <a:lnTo>
                    <a:pt x="1244" y="1411"/>
                  </a:lnTo>
                  <a:lnTo>
                    <a:pt x="1223" y="1447"/>
                  </a:lnTo>
                  <a:lnTo>
                    <a:pt x="1223" y="1457"/>
                  </a:lnTo>
                  <a:lnTo>
                    <a:pt x="1223" y="1468"/>
                  </a:lnTo>
                  <a:lnTo>
                    <a:pt x="1213" y="1488"/>
                  </a:lnTo>
                  <a:lnTo>
                    <a:pt x="1202" y="1514"/>
                  </a:lnTo>
                  <a:lnTo>
                    <a:pt x="1208" y="1525"/>
                  </a:lnTo>
                  <a:lnTo>
                    <a:pt x="1208" y="1535"/>
                  </a:lnTo>
                  <a:lnTo>
                    <a:pt x="1218" y="1561"/>
                  </a:lnTo>
                  <a:lnTo>
                    <a:pt x="1223" y="1571"/>
                  </a:lnTo>
                  <a:lnTo>
                    <a:pt x="1223" y="1587"/>
                  </a:lnTo>
                  <a:lnTo>
                    <a:pt x="1223" y="1618"/>
                  </a:lnTo>
                  <a:lnTo>
                    <a:pt x="1223" y="1628"/>
                  </a:lnTo>
                  <a:lnTo>
                    <a:pt x="1218" y="1644"/>
                  </a:lnTo>
                  <a:lnTo>
                    <a:pt x="1218" y="1654"/>
                  </a:lnTo>
                  <a:lnTo>
                    <a:pt x="1223" y="1665"/>
                  </a:lnTo>
                  <a:lnTo>
                    <a:pt x="1228" y="1675"/>
                  </a:lnTo>
                  <a:lnTo>
                    <a:pt x="1218" y="1691"/>
                  </a:lnTo>
                  <a:lnTo>
                    <a:pt x="1218" y="1701"/>
                  </a:lnTo>
                  <a:lnTo>
                    <a:pt x="1218" y="1706"/>
                  </a:lnTo>
                  <a:lnTo>
                    <a:pt x="1218" y="1727"/>
                  </a:lnTo>
                  <a:lnTo>
                    <a:pt x="1213" y="1732"/>
                  </a:lnTo>
                  <a:lnTo>
                    <a:pt x="1208" y="1748"/>
                  </a:lnTo>
                  <a:lnTo>
                    <a:pt x="1197" y="1758"/>
                  </a:lnTo>
                  <a:lnTo>
                    <a:pt x="1192" y="1784"/>
                  </a:lnTo>
                  <a:lnTo>
                    <a:pt x="1182" y="1805"/>
                  </a:lnTo>
                  <a:lnTo>
                    <a:pt x="1166" y="1815"/>
                  </a:lnTo>
                  <a:lnTo>
                    <a:pt x="1156" y="1825"/>
                  </a:lnTo>
                  <a:lnTo>
                    <a:pt x="1150" y="1836"/>
                  </a:lnTo>
                  <a:lnTo>
                    <a:pt x="1150" y="1851"/>
                  </a:lnTo>
                  <a:lnTo>
                    <a:pt x="1145" y="1857"/>
                  </a:lnTo>
                  <a:lnTo>
                    <a:pt x="1114" y="1867"/>
                  </a:lnTo>
                  <a:lnTo>
                    <a:pt x="1088" y="1877"/>
                  </a:lnTo>
                  <a:lnTo>
                    <a:pt x="1057" y="1898"/>
                  </a:lnTo>
                  <a:lnTo>
                    <a:pt x="1052" y="1903"/>
                  </a:lnTo>
                  <a:lnTo>
                    <a:pt x="1026" y="1908"/>
                  </a:lnTo>
                  <a:lnTo>
                    <a:pt x="1016" y="1908"/>
                  </a:lnTo>
                  <a:lnTo>
                    <a:pt x="1000" y="1898"/>
                  </a:lnTo>
                  <a:lnTo>
                    <a:pt x="1000" y="1883"/>
                  </a:lnTo>
                  <a:lnTo>
                    <a:pt x="985" y="1877"/>
                  </a:lnTo>
                  <a:lnTo>
                    <a:pt x="974" y="1877"/>
                  </a:lnTo>
                  <a:lnTo>
                    <a:pt x="964" y="1883"/>
                  </a:lnTo>
                  <a:lnTo>
                    <a:pt x="964" y="1883"/>
                  </a:lnTo>
                  <a:lnTo>
                    <a:pt x="959" y="1893"/>
                  </a:lnTo>
                  <a:lnTo>
                    <a:pt x="959" y="1893"/>
                  </a:lnTo>
                  <a:lnTo>
                    <a:pt x="943" y="1893"/>
                  </a:lnTo>
                  <a:lnTo>
                    <a:pt x="933" y="1888"/>
                  </a:lnTo>
                  <a:lnTo>
                    <a:pt x="928" y="1893"/>
                  </a:lnTo>
                  <a:lnTo>
                    <a:pt x="922" y="1908"/>
                  </a:lnTo>
                  <a:lnTo>
                    <a:pt x="922" y="1914"/>
                  </a:lnTo>
                  <a:lnTo>
                    <a:pt x="917" y="1914"/>
                  </a:lnTo>
                  <a:lnTo>
                    <a:pt x="917" y="1924"/>
                  </a:lnTo>
                  <a:lnTo>
                    <a:pt x="912" y="1940"/>
                  </a:lnTo>
                  <a:lnTo>
                    <a:pt x="907" y="1950"/>
                  </a:lnTo>
                  <a:lnTo>
                    <a:pt x="907" y="1960"/>
                  </a:lnTo>
                  <a:lnTo>
                    <a:pt x="902" y="1960"/>
                  </a:lnTo>
                  <a:lnTo>
                    <a:pt x="897" y="1971"/>
                  </a:lnTo>
                  <a:lnTo>
                    <a:pt x="891" y="1976"/>
                  </a:lnTo>
                  <a:lnTo>
                    <a:pt x="881" y="1971"/>
                  </a:lnTo>
                  <a:lnTo>
                    <a:pt x="871" y="1976"/>
                  </a:lnTo>
                  <a:lnTo>
                    <a:pt x="855" y="1976"/>
                  </a:lnTo>
                  <a:lnTo>
                    <a:pt x="840" y="1986"/>
                  </a:lnTo>
                  <a:lnTo>
                    <a:pt x="840" y="1981"/>
                  </a:lnTo>
                  <a:lnTo>
                    <a:pt x="819" y="1986"/>
                  </a:lnTo>
                  <a:lnTo>
                    <a:pt x="803" y="1981"/>
                  </a:lnTo>
                  <a:lnTo>
                    <a:pt x="783" y="1966"/>
                  </a:lnTo>
                  <a:lnTo>
                    <a:pt x="783" y="1966"/>
                  </a:lnTo>
                  <a:lnTo>
                    <a:pt x="772" y="1966"/>
                  </a:lnTo>
                  <a:lnTo>
                    <a:pt x="762" y="1960"/>
                  </a:lnTo>
                  <a:lnTo>
                    <a:pt x="757" y="1955"/>
                  </a:lnTo>
                  <a:lnTo>
                    <a:pt x="746" y="1955"/>
                  </a:lnTo>
                  <a:lnTo>
                    <a:pt x="741" y="1950"/>
                  </a:lnTo>
                  <a:lnTo>
                    <a:pt x="741" y="1945"/>
                  </a:lnTo>
                  <a:lnTo>
                    <a:pt x="731" y="1940"/>
                  </a:lnTo>
                  <a:lnTo>
                    <a:pt x="726" y="1934"/>
                  </a:lnTo>
                  <a:lnTo>
                    <a:pt x="720" y="1929"/>
                  </a:lnTo>
                  <a:lnTo>
                    <a:pt x="710" y="1924"/>
                  </a:lnTo>
                  <a:lnTo>
                    <a:pt x="705" y="1919"/>
                  </a:lnTo>
                  <a:lnTo>
                    <a:pt x="694" y="1919"/>
                  </a:lnTo>
                  <a:lnTo>
                    <a:pt x="684" y="1919"/>
                  </a:lnTo>
                  <a:lnTo>
                    <a:pt x="674" y="1919"/>
                  </a:lnTo>
                  <a:lnTo>
                    <a:pt x="663" y="1924"/>
                  </a:lnTo>
                  <a:lnTo>
                    <a:pt x="658" y="1929"/>
                  </a:lnTo>
                  <a:lnTo>
                    <a:pt x="653" y="1940"/>
                  </a:lnTo>
                  <a:lnTo>
                    <a:pt x="648" y="1940"/>
                  </a:lnTo>
                  <a:lnTo>
                    <a:pt x="643" y="1945"/>
                  </a:lnTo>
                  <a:lnTo>
                    <a:pt x="637" y="1950"/>
                  </a:lnTo>
                  <a:lnTo>
                    <a:pt x="627" y="1955"/>
                  </a:lnTo>
                  <a:lnTo>
                    <a:pt x="622" y="1955"/>
                  </a:lnTo>
                  <a:lnTo>
                    <a:pt x="612" y="1960"/>
                  </a:lnTo>
                  <a:lnTo>
                    <a:pt x="601" y="1960"/>
                  </a:lnTo>
                  <a:lnTo>
                    <a:pt x="591" y="1960"/>
                  </a:lnTo>
                  <a:lnTo>
                    <a:pt x="580" y="1960"/>
                  </a:lnTo>
                  <a:lnTo>
                    <a:pt x="570" y="1955"/>
                  </a:lnTo>
                  <a:lnTo>
                    <a:pt x="560" y="1955"/>
                  </a:lnTo>
                  <a:lnTo>
                    <a:pt x="560" y="1955"/>
                  </a:lnTo>
                  <a:lnTo>
                    <a:pt x="555" y="1960"/>
                  </a:lnTo>
                  <a:lnTo>
                    <a:pt x="544" y="1966"/>
                  </a:lnTo>
                  <a:lnTo>
                    <a:pt x="539" y="1971"/>
                  </a:lnTo>
                  <a:lnTo>
                    <a:pt x="529" y="1976"/>
                  </a:lnTo>
                  <a:lnTo>
                    <a:pt x="523" y="1981"/>
                  </a:lnTo>
                  <a:lnTo>
                    <a:pt x="518" y="1986"/>
                  </a:lnTo>
                  <a:lnTo>
                    <a:pt x="508" y="1991"/>
                  </a:lnTo>
                  <a:lnTo>
                    <a:pt x="503" y="1997"/>
                  </a:lnTo>
                  <a:lnTo>
                    <a:pt x="492" y="2002"/>
                  </a:lnTo>
                  <a:lnTo>
                    <a:pt x="482" y="2002"/>
                  </a:lnTo>
                  <a:lnTo>
                    <a:pt x="472" y="2002"/>
                  </a:lnTo>
                  <a:lnTo>
                    <a:pt x="466" y="1997"/>
                  </a:lnTo>
                  <a:lnTo>
                    <a:pt x="456" y="1991"/>
                  </a:lnTo>
                  <a:lnTo>
                    <a:pt x="451" y="1986"/>
                  </a:lnTo>
                  <a:lnTo>
                    <a:pt x="440" y="1981"/>
                  </a:lnTo>
                  <a:lnTo>
                    <a:pt x="435" y="1976"/>
                  </a:lnTo>
                  <a:lnTo>
                    <a:pt x="430" y="1976"/>
                  </a:lnTo>
                  <a:lnTo>
                    <a:pt x="425" y="1971"/>
                  </a:lnTo>
                  <a:lnTo>
                    <a:pt x="415" y="1971"/>
                  </a:lnTo>
                  <a:lnTo>
                    <a:pt x="404" y="1971"/>
                  </a:lnTo>
                  <a:lnTo>
                    <a:pt x="394" y="1971"/>
                  </a:lnTo>
                  <a:lnTo>
                    <a:pt x="383" y="1971"/>
                  </a:lnTo>
                  <a:lnTo>
                    <a:pt x="373" y="1966"/>
                  </a:lnTo>
                  <a:lnTo>
                    <a:pt x="363" y="1966"/>
                  </a:lnTo>
                  <a:lnTo>
                    <a:pt x="358" y="1960"/>
                  </a:lnTo>
                  <a:lnTo>
                    <a:pt x="347" y="1955"/>
                  </a:lnTo>
                  <a:lnTo>
                    <a:pt x="337" y="1950"/>
                  </a:lnTo>
                  <a:lnTo>
                    <a:pt x="332" y="1945"/>
                  </a:lnTo>
                  <a:lnTo>
                    <a:pt x="316" y="1950"/>
                  </a:lnTo>
                  <a:lnTo>
                    <a:pt x="311" y="1955"/>
                  </a:lnTo>
                  <a:lnTo>
                    <a:pt x="306" y="1960"/>
                  </a:lnTo>
                  <a:lnTo>
                    <a:pt x="290" y="1960"/>
                  </a:lnTo>
                  <a:lnTo>
                    <a:pt x="280" y="1960"/>
                  </a:lnTo>
                  <a:lnTo>
                    <a:pt x="275" y="1960"/>
                  </a:lnTo>
                  <a:lnTo>
                    <a:pt x="264" y="1966"/>
                  </a:lnTo>
                  <a:lnTo>
                    <a:pt x="254" y="1971"/>
                  </a:lnTo>
                  <a:lnTo>
                    <a:pt x="249" y="1976"/>
                  </a:lnTo>
                  <a:lnTo>
                    <a:pt x="244" y="1986"/>
                  </a:lnTo>
                  <a:lnTo>
                    <a:pt x="238" y="1991"/>
                  </a:lnTo>
                  <a:lnTo>
                    <a:pt x="228" y="1997"/>
                  </a:lnTo>
                  <a:lnTo>
                    <a:pt x="223" y="2002"/>
                  </a:lnTo>
                  <a:lnTo>
                    <a:pt x="212" y="2002"/>
                  </a:lnTo>
                  <a:lnTo>
                    <a:pt x="197" y="2002"/>
                  </a:lnTo>
                  <a:lnTo>
                    <a:pt x="192" y="2002"/>
                  </a:lnTo>
                  <a:lnTo>
                    <a:pt x="181" y="1997"/>
                  </a:lnTo>
                  <a:lnTo>
                    <a:pt x="176" y="1991"/>
                  </a:lnTo>
                  <a:lnTo>
                    <a:pt x="171" y="1981"/>
                  </a:lnTo>
                  <a:lnTo>
                    <a:pt x="161" y="1976"/>
                  </a:lnTo>
                  <a:lnTo>
                    <a:pt x="155" y="1971"/>
                  </a:lnTo>
                  <a:lnTo>
                    <a:pt x="155" y="1955"/>
                  </a:lnTo>
                  <a:lnTo>
                    <a:pt x="161" y="1950"/>
                  </a:lnTo>
                  <a:lnTo>
                    <a:pt x="161" y="1940"/>
                  </a:lnTo>
                  <a:lnTo>
                    <a:pt x="155" y="1929"/>
                  </a:lnTo>
                  <a:lnTo>
                    <a:pt x="155" y="1919"/>
                  </a:lnTo>
                  <a:lnTo>
                    <a:pt x="150" y="1914"/>
                  </a:lnTo>
                  <a:lnTo>
                    <a:pt x="140" y="1908"/>
                  </a:lnTo>
                  <a:lnTo>
                    <a:pt x="140" y="1898"/>
                  </a:lnTo>
                  <a:lnTo>
                    <a:pt x="135" y="1888"/>
                  </a:lnTo>
                  <a:lnTo>
                    <a:pt x="135" y="1877"/>
                  </a:lnTo>
                  <a:lnTo>
                    <a:pt x="135" y="1862"/>
                  </a:lnTo>
                  <a:lnTo>
                    <a:pt x="140" y="1857"/>
                  </a:lnTo>
                  <a:lnTo>
                    <a:pt x="150" y="1851"/>
                  </a:lnTo>
                  <a:lnTo>
                    <a:pt x="155" y="1846"/>
                  </a:lnTo>
                  <a:lnTo>
                    <a:pt x="161" y="1841"/>
                  </a:lnTo>
                  <a:lnTo>
                    <a:pt x="166" y="1831"/>
                  </a:lnTo>
                  <a:lnTo>
                    <a:pt x="171" y="1820"/>
                  </a:lnTo>
                  <a:lnTo>
                    <a:pt x="171" y="1810"/>
                  </a:lnTo>
                  <a:lnTo>
                    <a:pt x="166" y="1805"/>
                  </a:lnTo>
                  <a:lnTo>
                    <a:pt x="161" y="1794"/>
                  </a:lnTo>
                  <a:lnTo>
                    <a:pt x="155" y="1789"/>
                  </a:lnTo>
                  <a:lnTo>
                    <a:pt x="150" y="1784"/>
                  </a:lnTo>
                  <a:lnTo>
                    <a:pt x="140" y="1774"/>
                  </a:lnTo>
                  <a:lnTo>
                    <a:pt x="135" y="1768"/>
                  </a:lnTo>
                  <a:lnTo>
                    <a:pt x="130" y="1763"/>
                  </a:lnTo>
                  <a:lnTo>
                    <a:pt x="124" y="1758"/>
                  </a:lnTo>
                  <a:lnTo>
                    <a:pt x="119" y="1753"/>
                  </a:lnTo>
                  <a:lnTo>
                    <a:pt x="150" y="1732"/>
                  </a:lnTo>
                  <a:lnTo>
                    <a:pt x="155" y="1732"/>
                  </a:lnTo>
                  <a:lnTo>
                    <a:pt x="155" y="1732"/>
                  </a:lnTo>
                  <a:lnTo>
                    <a:pt x="155" y="1727"/>
                  </a:lnTo>
                  <a:lnTo>
                    <a:pt x="155" y="1727"/>
                  </a:lnTo>
                  <a:lnTo>
                    <a:pt x="155" y="1727"/>
                  </a:lnTo>
                  <a:lnTo>
                    <a:pt x="161" y="1722"/>
                  </a:lnTo>
                  <a:lnTo>
                    <a:pt x="161" y="1722"/>
                  </a:lnTo>
                  <a:lnTo>
                    <a:pt x="161" y="1722"/>
                  </a:lnTo>
                  <a:lnTo>
                    <a:pt x="161" y="1717"/>
                  </a:lnTo>
                  <a:lnTo>
                    <a:pt x="161" y="1717"/>
                  </a:lnTo>
                  <a:lnTo>
                    <a:pt x="161" y="1717"/>
                  </a:lnTo>
                  <a:lnTo>
                    <a:pt x="161" y="1717"/>
                  </a:lnTo>
                  <a:lnTo>
                    <a:pt x="166" y="1711"/>
                  </a:lnTo>
                  <a:lnTo>
                    <a:pt x="166" y="1711"/>
                  </a:lnTo>
                  <a:lnTo>
                    <a:pt x="166" y="1711"/>
                  </a:lnTo>
                  <a:lnTo>
                    <a:pt x="166" y="1711"/>
                  </a:lnTo>
                  <a:lnTo>
                    <a:pt x="166" y="1706"/>
                  </a:lnTo>
                  <a:lnTo>
                    <a:pt x="166" y="1706"/>
                  </a:lnTo>
                  <a:lnTo>
                    <a:pt x="166" y="1706"/>
                  </a:lnTo>
                  <a:lnTo>
                    <a:pt x="166" y="1706"/>
                  </a:lnTo>
                  <a:lnTo>
                    <a:pt x="161" y="1701"/>
                  </a:lnTo>
                  <a:lnTo>
                    <a:pt x="161" y="1701"/>
                  </a:lnTo>
                  <a:lnTo>
                    <a:pt x="161" y="1701"/>
                  </a:lnTo>
                  <a:lnTo>
                    <a:pt x="161" y="1701"/>
                  </a:lnTo>
                  <a:lnTo>
                    <a:pt x="161" y="1696"/>
                  </a:lnTo>
                  <a:lnTo>
                    <a:pt x="166" y="1696"/>
                  </a:lnTo>
                  <a:lnTo>
                    <a:pt x="166" y="1691"/>
                  </a:lnTo>
                  <a:lnTo>
                    <a:pt x="166" y="1691"/>
                  </a:lnTo>
                  <a:lnTo>
                    <a:pt x="166" y="1691"/>
                  </a:lnTo>
                  <a:lnTo>
                    <a:pt x="171" y="1691"/>
                  </a:lnTo>
                  <a:lnTo>
                    <a:pt x="171" y="1685"/>
                  </a:lnTo>
                  <a:lnTo>
                    <a:pt x="171" y="1685"/>
                  </a:lnTo>
                  <a:lnTo>
                    <a:pt x="171" y="1685"/>
                  </a:lnTo>
                  <a:lnTo>
                    <a:pt x="171" y="1680"/>
                  </a:lnTo>
                  <a:lnTo>
                    <a:pt x="171" y="1680"/>
                  </a:lnTo>
                  <a:lnTo>
                    <a:pt x="171" y="1680"/>
                  </a:lnTo>
                  <a:lnTo>
                    <a:pt x="171" y="1675"/>
                  </a:lnTo>
                  <a:lnTo>
                    <a:pt x="171" y="1675"/>
                  </a:lnTo>
                  <a:lnTo>
                    <a:pt x="171" y="1670"/>
                  </a:lnTo>
                  <a:lnTo>
                    <a:pt x="171" y="1670"/>
                  </a:lnTo>
                  <a:lnTo>
                    <a:pt x="171" y="1670"/>
                  </a:lnTo>
                  <a:lnTo>
                    <a:pt x="171" y="1670"/>
                  </a:lnTo>
                  <a:lnTo>
                    <a:pt x="176" y="1665"/>
                  </a:lnTo>
                  <a:lnTo>
                    <a:pt x="176" y="1665"/>
                  </a:lnTo>
                  <a:lnTo>
                    <a:pt x="176" y="1665"/>
                  </a:lnTo>
                  <a:lnTo>
                    <a:pt x="176" y="1665"/>
                  </a:lnTo>
                  <a:lnTo>
                    <a:pt x="176" y="1665"/>
                  </a:lnTo>
                  <a:lnTo>
                    <a:pt x="181" y="1660"/>
                  </a:lnTo>
                  <a:lnTo>
                    <a:pt x="181" y="1660"/>
                  </a:lnTo>
                  <a:lnTo>
                    <a:pt x="181" y="1660"/>
                  </a:lnTo>
                  <a:lnTo>
                    <a:pt x="181" y="1660"/>
                  </a:lnTo>
                  <a:lnTo>
                    <a:pt x="187" y="1660"/>
                  </a:lnTo>
                  <a:lnTo>
                    <a:pt x="187" y="1660"/>
                  </a:lnTo>
                  <a:lnTo>
                    <a:pt x="187" y="1654"/>
                  </a:lnTo>
                  <a:lnTo>
                    <a:pt x="187" y="1654"/>
                  </a:lnTo>
                  <a:lnTo>
                    <a:pt x="187" y="1649"/>
                  </a:lnTo>
                  <a:lnTo>
                    <a:pt x="192" y="1649"/>
                  </a:lnTo>
                  <a:lnTo>
                    <a:pt x="192" y="1649"/>
                  </a:lnTo>
                  <a:lnTo>
                    <a:pt x="192" y="1644"/>
                  </a:lnTo>
                  <a:lnTo>
                    <a:pt x="192" y="1644"/>
                  </a:lnTo>
                  <a:lnTo>
                    <a:pt x="192" y="1644"/>
                  </a:lnTo>
                  <a:lnTo>
                    <a:pt x="192" y="1644"/>
                  </a:lnTo>
                  <a:lnTo>
                    <a:pt x="187" y="1639"/>
                  </a:lnTo>
                  <a:lnTo>
                    <a:pt x="187" y="1639"/>
                  </a:lnTo>
                  <a:lnTo>
                    <a:pt x="187" y="1634"/>
                  </a:lnTo>
                  <a:lnTo>
                    <a:pt x="181" y="1634"/>
                  </a:lnTo>
                  <a:lnTo>
                    <a:pt x="181" y="1634"/>
                  </a:lnTo>
                  <a:lnTo>
                    <a:pt x="181" y="1628"/>
                  </a:lnTo>
                  <a:lnTo>
                    <a:pt x="181" y="1628"/>
                  </a:lnTo>
                  <a:lnTo>
                    <a:pt x="181" y="1628"/>
                  </a:lnTo>
                  <a:lnTo>
                    <a:pt x="187" y="1628"/>
                  </a:lnTo>
                  <a:lnTo>
                    <a:pt x="187" y="1628"/>
                  </a:lnTo>
                  <a:lnTo>
                    <a:pt x="181" y="1623"/>
                  </a:lnTo>
                  <a:lnTo>
                    <a:pt x="181" y="1623"/>
                  </a:lnTo>
                  <a:lnTo>
                    <a:pt x="181" y="1623"/>
                  </a:lnTo>
                  <a:lnTo>
                    <a:pt x="181" y="1623"/>
                  </a:lnTo>
                  <a:lnTo>
                    <a:pt x="181" y="1618"/>
                  </a:lnTo>
                  <a:lnTo>
                    <a:pt x="181" y="1618"/>
                  </a:lnTo>
                  <a:lnTo>
                    <a:pt x="181" y="1618"/>
                  </a:lnTo>
                  <a:lnTo>
                    <a:pt x="181" y="1618"/>
                  </a:lnTo>
                  <a:lnTo>
                    <a:pt x="181" y="1613"/>
                  </a:lnTo>
                  <a:lnTo>
                    <a:pt x="176" y="1613"/>
                  </a:lnTo>
                  <a:lnTo>
                    <a:pt x="176" y="1613"/>
                  </a:lnTo>
                  <a:lnTo>
                    <a:pt x="176" y="1613"/>
                  </a:lnTo>
                  <a:lnTo>
                    <a:pt x="176" y="1608"/>
                  </a:lnTo>
                  <a:lnTo>
                    <a:pt x="171" y="1608"/>
                  </a:lnTo>
                  <a:lnTo>
                    <a:pt x="171" y="1608"/>
                  </a:lnTo>
                  <a:lnTo>
                    <a:pt x="171" y="1602"/>
                  </a:lnTo>
                  <a:lnTo>
                    <a:pt x="171" y="1602"/>
                  </a:lnTo>
                  <a:lnTo>
                    <a:pt x="171" y="1602"/>
                  </a:lnTo>
                  <a:lnTo>
                    <a:pt x="171" y="1597"/>
                  </a:lnTo>
                  <a:lnTo>
                    <a:pt x="171" y="1597"/>
                  </a:lnTo>
                  <a:lnTo>
                    <a:pt x="166" y="1597"/>
                  </a:lnTo>
                  <a:lnTo>
                    <a:pt x="166" y="1592"/>
                  </a:lnTo>
                  <a:lnTo>
                    <a:pt x="166" y="1592"/>
                  </a:lnTo>
                  <a:lnTo>
                    <a:pt x="166" y="1592"/>
                  </a:lnTo>
                  <a:lnTo>
                    <a:pt x="166" y="1592"/>
                  </a:lnTo>
                  <a:lnTo>
                    <a:pt x="166" y="1592"/>
                  </a:lnTo>
                  <a:lnTo>
                    <a:pt x="166" y="1592"/>
                  </a:lnTo>
                  <a:lnTo>
                    <a:pt x="166" y="1587"/>
                  </a:lnTo>
                  <a:lnTo>
                    <a:pt x="166" y="1587"/>
                  </a:lnTo>
                  <a:lnTo>
                    <a:pt x="166" y="1587"/>
                  </a:lnTo>
                  <a:lnTo>
                    <a:pt x="166" y="1582"/>
                  </a:lnTo>
                  <a:lnTo>
                    <a:pt x="166" y="1582"/>
                  </a:lnTo>
                  <a:lnTo>
                    <a:pt x="161" y="1582"/>
                  </a:lnTo>
                  <a:lnTo>
                    <a:pt x="161" y="1582"/>
                  </a:lnTo>
                  <a:lnTo>
                    <a:pt x="161" y="1582"/>
                  </a:lnTo>
                  <a:lnTo>
                    <a:pt x="161" y="1582"/>
                  </a:lnTo>
                  <a:lnTo>
                    <a:pt x="155" y="1582"/>
                  </a:lnTo>
                  <a:lnTo>
                    <a:pt x="155" y="1582"/>
                  </a:lnTo>
                  <a:lnTo>
                    <a:pt x="155" y="1582"/>
                  </a:lnTo>
                  <a:lnTo>
                    <a:pt x="155" y="1582"/>
                  </a:lnTo>
                  <a:lnTo>
                    <a:pt x="155" y="1582"/>
                  </a:lnTo>
                  <a:lnTo>
                    <a:pt x="150" y="1582"/>
                  </a:lnTo>
                  <a:lnTo>
                    <a:pt x="150" y="1582"/>
                  </a:lnTo>
                  <a:lnTo>
                    <a:pt x="150" y="1582"/>
                  </a:lnTo>
                  <a:lnTo>
                    <a:pt x="145" y="1582"/>
                  </a:lnTo>
                  <a:lnTo>
                    <a:pt x="145" y="1582"/>
                  </a:lnTo>
                  <a:lnTo>
                    <a:pt x="145" y="1582"/>
                  </a:lnTo>
                  <a:lnTo>
                    <a:pt x="145" y="1577"/>
                  </a:lnTo>
                  <a:lnTo>
                    <a:pt x="145" y="1577"/>
                  </a:lnTo>
                  <a:lnTo>
                    <a:pt x="145" y="1577"/>
                  </a:lnTo>
                  <a:lnTo>
                    <a:pt x="145" y="1577"/>
                  </a:lnTo>
                  <a:lnTo>
                    <a:pt x="145" y="1571"/>
                  </a:lnTo>
                  <a:lnTo>
                    <a:pt x="145" y="1571"/>
                  </a:lnTo>
                  <a:lnTo>
                    <a:pt x="145" y="1571"/>
                  </a:lnTo>
                  <a:lnTo>
                    <a:pt x="145" y="1571"/>
                  </a:lnTo>
                  <a:lnTo>
                    <a:pt x="145" y="1571"/>
                  </a:lnTo>
                  <a:lnTo>
                    <a:pt x="150" y="1566"/>
                  </a:lnTo>
                  <a:lnTo>
                    <a:pt x="150" y="1566"/>
                  </a:lnTo>
                  <a:lnTo>
                    <a:pt x="150" y="1566"/>
                  </a:lnTo>
                  <a:lnTo>
                    <a:pt x="150" y="1561"/>
                  </a:lnTo>
                  <a:lnTo>
                    <a:pt x="150" y="1561"/>
                  </a:lnTo>
                  <a:lnTo>
                    <a:pt x="150" y="1561"/>
                  </a:lnTo>
                  <a:lnTo>
                    <a:pt x="145" y="1561"/>
                  </a:lnTo>
                  <a:lnTo>
                    <a:pt x="145" y="1561"/>
                  </a:lnTo>
                  <a:lnTo>
                    <a:pt x="145" y="1561"/>
                  </a:lnTo>
                  <a:lnTo>
                    <a:pt x="140" y="1561"/>
                  </a:lnTo>
                  <a:lnTo>
                    <a:pt x="140" y="1561"/>
                  </a:lnTo>
                  <a:lnTo>
                    <a:pt x="140" y="1556"/>
                  </a:lnTo>
                  <a:lnTo>
                    <a:pt x="140" y="1556"/>
                  </a:lnTo>
                  <a:lnTo>
                    <a:pt x="140" y="1556"/>
                  </a:lnTo>
                  <a:lnTo>
                    <a:pt x="140" y="1556"/>
                  </a:lnTo>
                  <a:lnTo>
                    <a:pt x="140" y="1551"/>
                  </a:lnTo>
                  <a:lnTo>
                    <a:pt x="140" y="1551"/>
                  </a:lnTo>
                  <a:lnTo>
                    <a:pt x="145" y="1551"/>
                  </a:lnTo>
                  <a:lnTo>
                    <a:pt x="145" y="1545"/>
                  </a:lnTo>
                  <a:lnTo>
                    <a:pt x="145" y="1545"/>
                  </a:lnTo>
                  <a:lnTo>
                    <a:pt x="145" y="1545"/>
                  </a:lnTo>
                  <a:lnTo>
                    <a:pt x="145" y="1545"/>
                  </a:lnTo>
                  <a:lnTo>
                    <a:pt x="150" y="1545"/>
                  </a:lnTo>
                  <a:lnTo>
                    <a:pt x="150" y="1545"/>
                  </a:lnTo>
                  <a:lnTo>
                    <a:pt x="150" y="1545"/>
                  </a:lnTo>
                  <a:lnTo>
                    <a:pt x="150" y="1545"/>
                  </a:lnTo>
                  <a:lnTo>
                    <a:pt x="145" y="1540"/>
                  </a:lnTo>
                  <a:lnTo>
                    <a:pt x="145" y="1540"/>
                  </a:lnTo>
                  <a:lnTo>
                    <a:pt x="145" y="1540"/>
                  </a:lnTo>
                  <a:lnTo>
                    <a:pt x="145" y="1535"/>
                  </a:lnTo>
                  <a:lnTo>
                    <a:pt x="150" y="1535"/>
                  </a:lnTo>
                  <a:lnTo>
                    <a:pt x="150" y="1530"/>
                  </a:lnTo>
                  <a:lnTo>
                    <a:pt x="150" y="1530"/>
                  </a:lnTo>
                  <a:lnTo>
                    <a:pt x="150" y="1530"/>
                  </a:lnTo>
                  <a:lnTo>
                    <a:pt x="150" y="1525"/>
                  </a:lnTo>
                  <a:lnTo>
                    <a:pt x="150" y="1525"/>
                  </a:lnTo>
                  <a:lnTo>
                    <a:pt x="150" y="1525"/>
                  </a:lnTo>
                  <a:lnTo>
                    <a:pt x="150" y="1525"/>
                  </a:lnTo>
                  <a:lnTo>
                    <a:pt x="150" y="1525"/>
                  </a:lnTo>
                  <a:lnTo>
                    <a:pt x="150" y="1519"/>
                  </a:lnTo>
                  <a:lnTo>
                    <a:pt x="150" y="1519"/>
                  </a:lnTo>
                  <a:lnTo>
                    <a:pt x="150" y="1519"/>
                  </a:lnTo>
                  <a:lnTo>
                    <a:pt x="150" y="1514"/>
                  </a:lnTo>
                  <a:lnTo>
                    <a:pt x="150" y="1514"/>
                  </a:lnTo>
                  <a:lnTo>
                    <a:pt x="150" y="1514"/>
                  </a:lnTo>
                  <a:lnTo>
                    <a:pt x="150" y="1514"/>
                  </a:lnTo>
                  <a:lnTo>
                    <a:pt x="145" y="1514"/>
                  </a:lnTo>
                  <a:lnTo>
                    <a:pt x="140" y="1514"/>
                  </a:lnTo>
                  <a:lnTo>
                    <a:pt x="140" y="1514"/>
                  </a:lnTo>
                  <a:lnTo>
                    <a:pt x="135" y="1514"/>
                  </a:lnTo>
                  <a:lnTo>
                    <a:pt x="135" y="1514"/>
                  </a:lnTo>
                  <a:lnTo>
                    <a:pt x="135" y="1514"/>
                  </a:lnTo>
                  <a:lnTo>
                    <a:pt x="135" y="1514"/>
                  </a:lnTo>
                  <a:lnTo>
                    <a:pt x="135" y="1509"/>
                  </a:lnTo>
                  <a:lnTo>
                    <a:pt x="130" y="1509"/>
                  </a:lnTo>
                  <a:lnTo>
                    <a:pt x="135" y="1509"/>
                  </a:lnTo>
                  <a:lnTo>
                    <a:pt x="135" y="1504"/>
                  </a:lnTo>
                  <a:lnTo>
                    <a:pt x="135" y="1504"/>
                  </a:lnTo>
                  <a:lnTo>
                    <a:pt x="135" y="1504"/>
                  </a:lnTo>
                  <a:lnTo>
                    <a:pt x="135" y="1499"/>
                  </a:lnTo>
                  <a:lnTo>
                    <a:pt x="135" y="1499"/>
                  </a:lnTo>
                  <a:lnTo>
                    <a:pt x="135" y="1499"/>
                  </a:lnTo>
                  <a:lnTo>
                    <a:pt x="135" y="1494"/>
                  </a:lnTo>
                  <a:lnTo>
                    <a:pt x="135" y="1494"/>
                  </a:lnTo>
                  <a:lnTo>
                    <a:pt x="140" y="1494"/>
                  </a:lnTo>
                  <a:lnTo>
                    <a:pt x="140" y="1494"/>
                  </a:lnTo>
                  <a:lnTo>
                    <a:pt x="140" y="1488"/>
                  </a:lnTo>
                  <a:lnTo>
                    <a:pt x="140" y="1488"/>
                  </a:lnTo>
                  <a:lnTo>
                    <a:pt x="140" y="1488"/>
                  </a:lnTo>
                  <a:lnTo>
                    <a:pt x="140" y="1483"/>
                  </a:lnTo>
                  <a:lnTo>
                    <a:pt x="140" y="1483"/>
                  </a:lnTo>
                  <a:lnTo>
                    <a:pt x="140" y="1483"/>
                  </a:lnTo>
                  <a:lnTo>
                    <a:pt x="140" y="1478"/>
                  </a:lnTo>
                  <a:lnTo>
                    <a:pt x="140" y="1478"/>
                  </a:lnTo>
                  <a:lnTo>
                    <a:pt x="135" y="1478"/>
                  </a:lnTo>
                  <a:lnTo>
                    <a:pt x="135" y="1478"/>
                  </a:lnTo>
                  <a:lnTo>
                    <a:pt x="135" y="1478"/>
                  </a:lnTo>
                  <a:lnTo>
                    <a:pt x="135" y="1478"/>
                  </a:lnTo>
                  <a:lnTo>
                    <a:pt x="130" y="1478"/>
                  </a:lnTo>
                  <a:lnTo>
                    <a:pt x="130" y="1478"/>
                  </a:lnTo>
                  <a:lnTo>
                    <a:pt x="130" y="1478"/>
                  </a:lnTo>
                  <a:lnTo>
                    <a:pt x="124" y="1478"/>
                  </a:lnTo>
                  <a:lnTo>
                    <a:pt x="124" y="1478"/>
                  </a:lnTo>
                  <a:lnTo>
                    <a:pt x="124" y="1478"/>
                  </a:lnTo>
                  <a:lnTo>
                    <a:pt x="124" y="1478"/>
                  </a:lnTo>
                  <a:lnTo>
                    <a:pt x="124" y="1478"/>
                  </a:lnTo>
                  <a:lnTo>
                    <a:pt x="119" y="1478"/>
                  </a:lnTo>
                  <a:lnTo>
                    <a:pt x="119" y="1478"/>
                  </a:lnTo>
                  <a:lnTo>
                    <a:pt x="119" y="1478"/>
                  </a:lnTo>
                  <a:lnTo>
                    <a:pt x="119" y="1478"/>
                  </a:lnTo>
                  <a:lnTo>
                    <a:pt x="114" y="1473"/>
                  </a:lnTo>
                  <a:lnTo>
                    <a:pt x="114" y="1473"/>
                  </a:lnTo>
                  <a:lnTo>
                    <a:pt x="114" y="1473"/>
                  </a:lnTo>
                  <a:lnTo>
                    <a:pt x="109" y="1473"/>
                  </a:lnTo>
                  <a:lnTo>
                    <a:pt x="109" y="1473"/>
                  </a:lnTo>
                  <a:lnTo>
                    <a:pt x="109" y="1473"/>
                  </a:lnTo>
                  <a:lnTo>
                    <a:pt x="104" y="1478"/>
                  </a:lnTo>
                  <a:lnTo>
                    <a:pt x="104" y="1478"/>
                  </a:lnTo>
                  <a:lnTo>
                    <a:pt x="104" y="1478"/>
                  </a:lnTo>
                  <a:lnTo>
                    <a:pt x="104" y="1473"/>
                  </a:lnTo>
                  <a:lnTo>
                    <a:pt x="104" y="1473"/>
                  </a:lnTo>
                  <a:lnTo>
                    <a:pt x="104" y="1473"/>
                  </a:lnTo>
                  <a:lnTo>
                    <a:pt x="104" y="1468"/>
                  </a:lnTo>
                  <a:lnTo>
                    <a:pt x="104" y="1468"/>
                  </a:lnTo>
                  <a:lnTo>
                    <a:pt x="104" y="1468"/>
                  </a:lnTo>
                  <a:lnTo>
                    <a:pt x="104" y="1468"/>
                  </a:lnTo>
                  <a:lnTo>
                    <a:pt x="104" y="1468"/>
                  </a:lnTo>
                  <a:lnTo>
                    <a:pt x="104" y="1462"/>
                  </a:lnTo>
                  <a:lnTo>
                    <a:pt x="104" y="1462"/>
                  </a:lnTo>
                  <a:lnTo>
                    <a:pt x="109" y="1462"/>
                  </a:lnTo>
                  <a:lnTo>
                    <a:pt x="109" y="1462"/>
                  </a:lnTo>
                  <a:lnTo>
                    <a:pt x="109" y="1462"/>
                  </a:lnTo>
                  <a:lnTo>
                    <a:pt x="109" y="1457"/>
                  </a:lnTo>
                  <a:lnTo>
                    <a:pt x="109" y="1457"/>
                  </a:lnTo>
                  <a:lnTo>
                    <a:pt x="109" y="1457"/>
                  </a:lnTo>
                  <a:lnTo>
                    <a:pt x="109" y="1457"/>
                  </a:lnTo>
                  <a:lnTo>
                    <a:pt x="109" y="1452"/>
                  </a:lnTo>
                  <a:lnTo>
                    <a:pt x="109" y="1452"/>
                  </a:lnTo>
                  <a:lnTo>
                    <a:pt x="109" y="1452"/>
                  </a:lnTo>
                  <a:lnTo>
                    <a:pt x="109" y="1452"/>
                  </a:lnTo>
                  <a:lnTo>
                    <a:pt x="109" y="1447"/>
                  </a:lnTo>
                  <a:lnTo>
                    <a:pt x="109" y="1447"/>
                  </a:lnTo>
                  <a:lnTo>
                    <a:pt x="109" y="1447"/>
                  </a:lnTo>
                  <a:lnTo>
                    <a:pt x="109" y="1447"/>
                  </a:lnTo>
                  <a:lnTo>
                    <a:pt x="109" y="1442"/>
                  </a:lnTo>
                  <a:lnTo>
                    <a:pt x="109" y="1442"/>
                  </a:lnTo>
                  <a:lnTo>
                    <a:pt x="109" y="1442"/>
                  </a:lnTo>
                  <a:lnTo>
                    <a:pt x="109" y="1436"/>
                  </a:lnTo>
                  <a:lnTo>
                    <a:pt x="114" y="1436"/>
                  </a:lnTo>
                  <a:lnTo>
                    <a:pt x="109" y="1436"/>
                  </a:lnTo>
                  <a:lnTo>
                    <a:pt x="109" y="1436"/>
                  </a:lnTo>
                  <a:lnTo>
                    <a:pt x="109" y="1436"/>
                  </a:lnTo>
                  <a:lnTo>
                    <a:pt x="109" y="1436"/>
                  </a:lnTo>
                  <a:lnTo>
                    <a:pt x="109" y="1436"/>
                  </a:lnTo>
                  <a:lnTo>
                    <a:pt x="109" y="1436"/>
                  </a:lnTo>
                  <a:lnTo>
                    <a:pt x="109" y="1431"/>
                  </a:lnTo>
                  <a:lnTo>
                    <a:pt x="109" y="1431"/>
                  </a:lnTo>
                  <a:lnTo>
                    <a:pt x="109" y="1431"/>
                  </a:lnTo>
                  <a:lnTo>
                    <a:pt x="109" y="1431"/>
                  </a:lnTo>
                  <a:lnTo>
                    <a:pt x="109" y="1426"/>
                  </a:lnTo>
                  <a:lnTo>
                    <a:pt x="109" y="1426"/>
                  </a:lnTo>
                  <a:lnTo>
                    <a:pt x="109" y="1426"/>
                  </a:lnTo>
                  <a:lnTo>
                    <a:pt x="109" y="1426"/>
                  </a:lnTo>
                  <a:lnTo>
                    <a:pt x="109" y="1421"/>
                  </a:lnTo>
                  <a:lnTo>
                    <a:pt x="109" y="1421"/>
                  </a:lnTo>
                  <a:lnTo>
                    <a:pt x="109" y="1416"/>
                  </a:lnTo>
                  <a:lnTo>
                    <a:pt x="104" y="1416"/>
                  </a:lnTo>
                  <a:lnTo>
                    <a:pt x="104" y="1416"/>
                  </a:lnTo>
                  <a:lnTo>
                    <a:pt x="104" y="1416"/>
                  </a:lnTo>
                  <a:lnTo>
                    <a:pt x="104" y="1411"/>
                  </a:lnTo>
                  <a:lnTo>
                    <a:pt x="98" y="1411"/>
                  </a:lnTo>
                  <a:lnTo>
                    <a:pt x="98" y="1416"/>
                  </a:lnTo>
                  <a:lnTo>
                    <a:pt x="98" y="1411"/>
                  </a:lnTo>
                  <a:lnTo>
                    <a:pt x="98" y="1411"/>
                  </a:lnTo>
                  <a:lnTo>
                    <a:pt x="98" y="1411"/>
                  </a:lnTo>
                  <a:lnTo>
                    <a:pt x="93" y="1411"/>
                  </a:lnTo>
                  <a:lnTo>
                    <a:pt x="93" y="1411"/>
                  </a:lnTo>
                  <a:lnTo>
                    <a:pt x="93" y="1411"/>
                  </a:lnTo>
                  <a:lnTo>
                    <a:pt x="88" y="1411"/>
                  </a:lnTo>
                  <a:lnTo>
                    <a:pt x="88" y="1405"/>
                  </a:lnTo>
                  <a:lnTo>
                    <a:pt x="88" y="1405"/>
                  </a:lnTo>
                  <a:lnTo>
                    <a:pt x="88" y="1405"/>
                  </a:lnTo>
                  <a:lnTo>
                    <a:pt x="88" y="1405"/>
                  </a:lnTo>
                  <a:lnTo>
                    <a:pt x="88" y="1400"/>
                  </a:lnTo>
                  <a:lnTo>
                    <a:pt x="88" y="1400"/>
                  </a:lnTo>
                  <a:lnTo>
                    <a:pt x="83" y="1400"/>
                  </a:lnTo>
                  <a:lnTo>
                    <a:pt x="83" y="1400"/>
                  </a:lnTo>
                  <a:lnTo>
                    <a:pt x="83" y="1400"/>
                  </a:lnTo>
                  <a:lnTo>
                    <a:pt x="83" y="1395"/>
                  </a:lnTo>
                  <a:lnTo>
                    <a:pt x="78" y="1395"/>
                  </a:lnTo>
                  <a:lnTo>
                    <a:pt x="83" y="1395"/>
                  </a:lnTo>
                  <a:lnTo>
                    <a:pt x="83" y="1395"/>
                  </a:lnTo>
                  <a:lnTo>
                    <a:pt x="78" y="1395"/>
                  </a:lnTo>
                  <a:lnTo>
                    <a:pt x="78" y="1395"/>
                  </a:lnTo>
                  <a:lnTo>
                    <a:pt x="78" y="1395"/>
                  </a:lnTo>
                  <a:lnTo>
                    <a:pt x="78" y="1395"/>
                  </a:lnTo>
                  <a:lnTo>
                    <a:pt x="73" y="1395"/>
                  </a:lnTo>
                  <a:lnTo>
                    <a:pt x="73" y="1395"/>
                  </a:lnTo>
                  <a:lnTo>
                    <a:pt x="73" y="1395"/>
                  </a:lnTo>
                  <a:lnTo>
                    <a:pt x="73" y="1395"/>
                  </a:lnTo>
                  <a:lnTo>
                    <a:pt x="73" y="1395"/>
                  </a:lnTo>
                  <a:lnTo>
                    <a:pt x="67" y="1395"/>
                  </a:lnTo>
                  <a:lnTo>
                    <a:pt x="67" y="1395"/>
                  </a:lnTo>
                  <a:lnTo>
                    <a:pt x="67" y="1395"/>
                  </a:lnTo>
                  <a:lnTo>
                    <a:pt x="67" y="1395"/>
                  </a:lnTo>
                  <a:lnTo>
                    <a:pt x="62" y="1395"/>
                  </a:lnTo>
                  <a:lnTo>
                    <a:pt x="62" y="1395"/>
                  </a:lnTo>
                  <a:lnTo>
                    <a:pt x="62" y="1395"/>
                  </a:lnTo>
                  <a:lnTo>
                    <a:pt x="57" y="1395"/>
                  </a:lnTo>
                  <a:lnTo>
                    <a:pt x="57" y="1395"/>
                  </a:lnTo>
                  <a:lnTo>
                    <a:pt x="57" y="1395"/>
                  </a:lnTo>
                  <a:lnTo>
                    <a:pt x="57" y="1395"/>
                  </a:lnTo>
                  <a:lnTo>
                    <a:pt x="57" y="1395"/>
                  </a:lnTo>
                  <a:lnTo>
                    <a:pt x="52" y="1395"/>
                  </a:lnTo>
                  <a:lnTo>
                    <a:pt x="52" y="1395"/>
                  </a:lnTo>
                  <a:lnTo>
                    <a:pt x="52" y="1395"/>
                  </a:lnTo>
                  <a:lnTo>
                    <a:pt x="52" y="1390"/>
                  </a:lnTo>
                  <a:lnTo>
                    <a:pt x="47" y="1390"/>
                  </a:lnTo>
                  <a:lnTo>
                    <a:pt x="47" y="1390"/>
                  </a:lnTo>
                  <a:lnTo>
                    <a:pt x="47" y="1390"/>
                  </a:lnTo>
                  <a:lnTo>
                    <a:pt x="47" y="1390"/>
                  </a:lnTo>
                  <a:lnTo>
                    <a:pt x="41" y="1390"/>
                  </a:lnTo>
                  <a:lnTo>
                    <a:pt x="41" y="1390"/>
                  </a:lnTo>
                  <a:lnTo>
                    <a:pt x="41" y="1390"/>
                  </a:lnTo>
                  <a:lnTo>
                    <a:pt x="41" y="1390"/>
                  </a:lnTo>
                  <a:lnTo>
                    <a:pt x="41" y="1390"/>
                  </a:lnTo>
                  <a:lnTo>
                    <a:pt x="36" y="1390"/>
                  </a:lnTo>
                  <a:lnTo>
                    <a:pt x="36" y="1390"/>
                  </a:lnTo>
                  <a:lnTo>
                    <a:pt x="36" y="1390"/>
                  </a:lnTo>
                  <a:lnTo>
                    <a:pt x="36" y="1390"/>
                  </a:lnTo>
                  <a:lnTo>
                    <a:pt x="31" y="1390"/>
                  </a:lnTo>
                  <a:lnTo>
                    <a:pt x="31" y="1390"/>
                  </a:lnTo>
                  <a:lnTo>
                    <a:pt x="31" y="1390"/>
                  </a:lnTo>
                  <a:lnTo>
                    <a:pt x="26" y="1385"/>
                  </a:lnTo>
                  <a:lnTo>
                    <a:pt x="26" y="1385"/>
                  </a:lnTo>
                  <a:lnTo>
                    <a:pt x="26" y="1385"/>
                  </a:lnTo>
                  <a:lnTo>
                    <a:pt x="26" y="1385"/>
                  </a:lnTo>
                  <a:lnTo>
                    <a:pt x="26" y="1385"/>
                  </a:lnTo>
                  <a:lnTo>
                    <a:pt x="21" y="1385"/>
                  </a:lnTo>
                  <a:lnTo>
                    <a:pt x="21" y="1379"/>
                  </a:lnTo>
                  <a:lnTo>
                    <a:pt x="21" y="1379"/>
                  </a:lnTo>
                  <a:lnTo>
                    <a:pt x="21" y="1379"/>
                  </a:lnTo>
                  <a:lnTo>
                    <a:pt x="16" y="1379"/>
                  </a:lnTo>
                  <a:lnTo>
                    <a:pt x="16" y="1379"/>
                  </a:lnTo>
                  <a:lnTo>
                    <a:pt x="16" y="1379"/>
                  </a:lnTo>
                  <a:lnTo>
                    <a:pt x="16" y="1379"/>
                  </a:lnTo>
                  <a:lnTo>
                    <a:pt x="10" y="1379"/>
                  </a:lnTo>
                  <a:lnTo>
                    <a:pt x="10" y="1374"/>
                  </a:lnTo>
                  <a:lnTo>
                    <a:pt x="10" y="1374"/>
                  </a:lnTo>
                  <a:lnTo>
                    <a:pt x="5" y="1374"/>
                  </a:lnTo>
                  <a:lnTo>
                    <a:pt x="5" y="1374"/>
                  </a:lnTo>
                  <a:lnTo>
                    <a:pt x="5" y="1374"/>
                  </a:lnTo>
                  <a:lnTo>
                    <a:pt x="0" y="1374"/>
                  </a:lnTo>
                  <a:lnTo>
                    <a:pt x="5" y="1374"/>
                  </a:lnTo>
                  <a:lnTo>
                    <a:pt x="5" y="1369"/>
                  </a:lnTo>
                  <a:lnTo>
                    <a:pt x="5" y="1369"/>
                  </a:lnTo>
                  <a:lnTo>
                    <a:pt x="5" y="1369"/>
                  </a:lnTo>
                  <a:lnTo>
                    <a:pt x="5" y="1369"/>
                  </a:lnTo>
                  <a:lnTo>
                    <a:pt x="5" y="1364"/>
                  </a:lnTo>
                  <a:lnTo>
                    <a:pt x="10" y="1364"/>
                  </a:lnTo>
                  <a:lnTo>
                    <a:pt x="10" y="1364"/>
                  </a:lnTo>
                  <a:lnTo>
                    <a:pt x="10" y="1364"/>
                  </a:lnTo>
                  <a:lnTo>
                    <a:pt x="10" y="1364"/>
                  </a:lnTo>
                  <a:lnTo>
                    <a:pt x="10" y="1359"/>
                  </a:lnTo>
                  <a:lnTo>
                    <a:pt x="10" y="1359"/>
                  </a:lnTo>
                  <a:lnTo>
                    <a:pt x="5" y="1359"/>
                  </a:lnTo>
                  <a:lnTo>
                    <a:pt x="5" y="1359"/>
                  </a:lnTo>
                  <a:lnTo>
                    <a:pt x="5" y="1359"/>
                  </a:lnTo>
                  <a:lnTo>
                    <a:pt x="5" y="1353"/>
                  </a:lnTo>
                  <a:lnTo>
                    <a:pt x="5" y="1353"/>
                  </a:lnTo>
                  <a:lnTo>
                    <a:pt x="5" y="1353"/>
                  </a:lnTo>
                  <a:lnTo>
                    <a:pt x="5" y="1348"/>
                  </a:lnTo>
                  <a:lnTo>
                    <a:pt x="5" y="1348"/>
                  </a:lnTo>
                  <a:lnTo>
                    <a:pt x="5" y="1348"/>
                  </a:lnTo>
                  <a:lnTo>
                    <a:pt x="5" y="1348"/>
                  </a:lnTo>
                  <a:lnTo>
                    <a:pt x="5" y="1348"/>
                  </a:lnTo>
                  <a:lnTo>
                    <a:pt x="5" y="1343"/>
                  </a:lnTo>
                  <a:lnTo>
                    <a:pt x="10" y="1343"/>
                  </a:lnTo>
                  <a:lnTo>
                    <a:pt x="10" y="1343"/>
                  </a:lnTo>
                  <a:lnTo>
                    <a:pt x="10" y="1343"/>
                  </a:lnTo>
                  <a:lnTo>
                    <a:pt x="10" y="1343"/>
                  </a:lnTo>
                  <a:lnTo>
                    <a:pt x="10" y="1338"/>
                  </a:lnTo>
                  <a:lnTo>
                    <a:pt x="16" y="1343"/>
                  </a:lnTo>
                  <a:lnTo>
                    <a:pt x="16" y="1343"/>
                  </a:lnTo>
                  <a:lnTo>
                    <a:pt x="16" y="1338"/>
                  </a:lnTo>
                  <a:lnTo>
                    <a:pt x="16" y="1338"/>
                  </a:lnTo>
                  <a:lnTo>
                    <a:pt x="16" y="1338"/>
                  </a:lnTo>
                  <a:lnTo>
                    <a:pt x="16" y="1338"/>
                  </a:lnTo>
                  <a:lnTo>
                    <a:pt x="16" y="1333"/>
                  </a:lnTo>
                  <a:lnTo>
                    <a:pt x="16" y="1333"/>
                  </a:lnTo>
                  <a:lnTo>
                    <a:pt x="16" y="1333"/>
                  </a:lnTo>
                  <a:lnTo>
                    <a:pt x="16" y="1333"/>
                  </a:lnTo>
                  <a:lnTo>
                    <a:pt x="16" y="1333"/>
                  </a:lnTo>
                  <a:lnTo>
                    <a:pt x="21" y="1333"/>
                  </a:lnTo>
                  <a:lnTo>
                    <a:pt x="21" y="1328"/>
                  </a:lnTo>
                  <a:lnTo>
                    <a:pt x="21" y="1328"/>
                  </a:lnTo>
                  <a:lnTo>
                    <a:pt x="21" y="1328"/>
                  </a:lnTo>
                  <a:lnTo>
                    <a:pt x="21" y="1328"/>
                  </a:lnTo>
                  <a:lnTo>
                    <a:pt x="21" y="1322"/>
                  </a:lnTo>
                  <a:lnTo>
                    <a:pt x="21" y="1322"/>
                  </a:lnTo>
                  <a:lnTo>
                    <a:pt x="21" y="1322"/>
                  </a:lnTo>
                  <a:lnTo>
                    <a:pt x="21" y="1317"/>
                  </a:lnTo>
                  <a:lnTo>
                    <a:pt x="21" y="1317"/>
                  </a:lnTo>
                  <a:lnTo>
                    <a:pt x="21" y="1317"/>
                  </a:lnTo>
                  <a:lnTo>
                    <a:pt x="26" y="1317"/>
                  </a:lnTo>
                  <a:lnTo>
                    <a:pt x="26" y="1312"/>
                  </a:lnTo>
                  <a:lnTo>
                    <a:pt x="26" y="1312"/>
                  </a:lnTo>
                  <a:lnTo>
                    <a:pt x="26" y="1312"/>
                  </a:lnTo>
                  <a:lnTo>
                    <a:pt x="26" y="1312"/>
                  </a:lnTo>
                  <a:lnTo>
                    <a:pt x="26" y="1312"/>
                  </a:lnTo>
                  <a:lnTo>
                    <a:pt x="31" y="1312"/>
                  </a:lnTo>
                  <a:lnTo>
                    <a:pt x="31" y="1312"/>
                  </a:lnTo>
                  <a:lnTo>
                    <a:pt x="31" y="1307"/>
                  </a:lnTo>
                  <a:lnTo>
                    <a:pt x="31" y="1307"/>
                  </a:lnTo>
                  <a:lnTo>
                    <a:pt x="31" y="1302"/>
                  </a:lnTo>
                  <a:lnTo>
                    <a:pt x="31" y="1302"/>
                  </a:lnTo>
                  <a:lnTo>
                    <a:pt x="31" y="1302"/>
                  </a:lnTo>
                  <a:lnTo>
                    <a:pt x="31" y="1302"/>
                  </a:lnTo>
                  <a:lnTo>
                    <a:pt x="36" y="1302"/>
                  </a:lnTo>
                  <a:lnTo>
                    <a:pt x="41" y="1302"/>
                  </a:lnTo>
                  <a:lnTo>
                    <a:pt x="41" y="1302"/>
                  </a:lnTo>
                  <a:lnTo>
                    <a:pt x="41" y="1296"/>
                  </a:lnTo>
                  <a:lnTo>
                    <a:pt x="41" y="1296"/>
                  </a:lnTo>
                  <a:lnTo>
                    <a:pt x="47" y="1296"/>
                  </a:lnTo>
                  <a:lnTo>
                    <a:pt x="47" y="1296"/>
                  </a:lnTo>
                  <a:lnTo>
                    <a:pt x="47" y="1296"/>
                  </a:lnTo>
                  <a:lnTo>
                    <a:pt x="52" y="1296"/>
                  </a:lnTo>
                  <a:lnTo>
                    <a:pt x="52" y="1296"/>
                  </a:lnTo>
                  <a:lnTo>
                    <a:pt x="52" y="1296"/>
                  </a:lnTo>
                  <a:lnTo>
                    <a:pt x="57" y="1296"/>
                  </a:lnTo>
                  <a:lnTo>
                    <a:pt x="57" y="1296"/>
                  </a:lnTo>
                  <a:lnTo>
                    <a:pt x="57" y="1296"/>
                  </a:lnTo>
                  <a:lnTo>
                    <a:pt x="57" y="1296"/>
                  </a:lnTo>
                  <a:lnTo>
                    <a:pt x="62" y="1296"/>
                  </a:lnTo>
                  <a:lnTo>
                    <a:pt x="62" y="1296"/>
                  </a:lnTo>
                  <a:lnTo>
                    <a:pt x="67" y="1296"/>
                  </a:lnTo>
                  <a:lnTo>
                    <a:pt x="67" y="1296"/>
                  </a:lnTo>
                  <a:lnTo>
                    <a:pt x="67" y="1296"/>
                  </a:lnTo>
                  <a:lnTo>
                    <a:pt x="67" y="1291"/>
                  </a:lnTo>
                  <a:lnTo>
                    <a:pt x="73" y="1291"/>
                  </a:lnTo>
                  <a:lnTo>
                    <a:pt x="73" y="1291"/>
                  </a:lnTo>
                  <a:lnTo>
                    <a:pt x="73" y="1286"/>
                  </a:lnTo>
                  <a:lnTo>
                    <a:pt x="73" y="1286"/>
                  </a:lnTo>
                  <a:lnTo>
                    <a:pt x="73" y="1286"/>
                  </a:lnTo>
                  <a:lnTo>
                    <a:pt x="73" y="1286"/>
                  </a:lnTo>
                  <a:lnTo>
                    <a:pt x="78" y="1286"/>
                  </a:lnTo>
                  <a:lnTo>
                    <a:pt x="78" y="1286"/>
                  </a:lnTo>
                  <a:lnTo>
                    <a:pt x="78" y="1286"/>
                  </a:lnTo>
                  <a:lnTo>
                    <a:pt x="83" y="1286"/>
                  </a:lnTo>
                  <a:lnTo>
                    <a:pt x="83" y="1286"/>
                  </a:lnTo>
                  <a:lnTo>
                    <a:pt x="83" y="1291"/>
                  </a:lnTo>
                  <a:lnTo>
                    <a:pt x="83" y="1291"/>
                  </a:lnTo>
                  <a:lnTo>
                    <a:pt x="88" y="1291"/>
                  </a:lnTo>
                  <a:lnTo>
                    <a:pt x="88" y="1286"/>
                  </a:lnTo>
                  <a:lnTo>
                    <a:pt x="88" y="1286"/>
                  </a:lnTo>
                  <a:lnTo>
                    <a:pt x="88" y="1286"/>
                  </a:lnTo>
                  <a:lnTo>
                    <a:pt x="88" y="1286"/>
                  </a:lnTo>
                  <a:lnTo>
                    <a:pt x="88" y="1286"/>
                  </a:lnTo>
                  <a:lnTo>
                    <a:pt x="93" y="1286"/>
                  </a:lnTo>
                  <a:lnTo>
                    <a:pt x="93" y="1281"/>
                  </a:lnTo>
                  <a:lnTo>
                    <a:pt x="93" y="1281"/>
                  </a:lnTo>
                  <a:lnTo>
                    <a:pt x="93" y="1281"/>
                  </a:lnTo>
                  <a:lnTo>
                    <a:pt x="98" y="1281"/>
                  </a:lnTo>
                  <a:lnTo>
                    <a:pt x="98" y="1281"/>
                  </a:lnTo>
                  <a:lnTo>
                    <a:pt x="104" y="1281"/>
                  </a:lnTo>
                  <a:lnTo>
                    <a:pt x="104" y="1281"/>
                  </a:lnTo>
                  <a:lnTo>
                    <a:pt x="104" y="1281"/>
                  </a:lnTo>
                  <a:lnTo>
                    <a:pt x="109" y="1281"/>
                  </a:lnTo>
                  <a:lnTo>
                    <a:pt x="109" y="1281"/>
                  </a:lnTo>
                  <a:lnTo>
                    <a:pt x="109" y="1281"/>
                  </a:lnTo>
                  <a:lnTo>
                    <a:pt x="109" y="1281"/>
                  </a:lnTo>
                  <a:lnTo>
                    <a:pt x="109" y="1281"/>
                  </a:lnTo>
                  <a:lnTo>
                    <a:pt x="114" y="1281"/>
                  </a:lnTo>
                  <a:lnTo>
                    <a:pt x="114" y="1281"/>
                  </a:lnTo>
                  <a:lnTo>
                    <a:pt x="114" y="1276"/>
                  </a:lnTo>
                  <a:lnTo>
                    <a:pt x="114" y="1276"/>
                  </a:lnTo>
                  <a:lnTo>
                    <a:pt x="114" y="1270"/>
                  </a:lnTo>
                  <a:lnTo>
                    <a:pt x="114" y="1270"/>
                  </a:lnTo>
                  <a:lnTo>
                    <a:pt x="114" y="1270"/>
                  </a:lnTo>
                  <a:lnTo>
                    <a:pt x="114" y="1265"/>
                  </a:lnTo>
                  <a:lnTo>
                    <a:pt x="114" y="1265"/>
                  </a:lnTo>
                  <a:lnTo>
                    <a:pt x="114" y="1265"/>
                  </a:lnTo>
                  <a:lnTo>
                    <a:pt x="114" y="1265"/>
                  </a:lnTo>
                  <a:lnTo>
                    <a:pt x="119" y="1260"/>
                  </a:lnTo>
                  <a:lnTo>
                    <a:pt x="119" y="1260"/>
                  </a:lnTo>
                  <a:lnTo>
                    <a:pt x="119" y="1255"/>
                  </a:lnTo>
                  <a:lnTo>
                    <a:pt x="119" y="1255"/>
                  </a:lnTo>
                  <a:lnTo>
                    <a:pt x="119" y="1250"/>
                  </a:lnTo>
                  <a:lnTo>
                    <a:pt x="119" y="1250"/>
                  </a:lnTo>
                  <a:lnTo>
                    <a:pt x="119" y="1250"/>
                  </a:lnTo>
                  <a:lnTo>
                    <a:pt x="114" y="1250"/>
                  </a:lnTo>
                  <a:lnTo>
                    <a:pt x="114" y="1250"/>
                  </a:lnTo>
                  <a:lnTo>
                    <a:pt x="114" y="1245"/>
                  </a:lnTo>
                  <a:lnTo>
                    <a:pt x="119" y="1245"/>
                  </a:lnTo>
                  <a:lnTo>
                    <a:pt x="119" y="1245"/>
                  </a:lnTo>
                  <a:lnTo>
                    <a:pt x="119" y="1245"/>
                  </a:lnTo>
                  <a:lnTo>
                    <a:pt x="119" y="1239"/>
                  </a:lnTo>
                  <a:lnTo>
                    <a:pt x="119" y="1239"/>
                  </a:lnTo>
                  <a:lnTo>
                    <a:pt x="114" y="1239"/>
                  </a:lnTo>
                  <a:lnTo>
                    <a:pt x="114" y="1239"/>
                  </a:lnTo>
                  <a:lnTo>
                    <a:pt x="114" y="1239"/>
                  </a:lnTo>
                  <a:lnTo>
                    <a:pt x="114" y="1234"/>
                  </a:lnTo>
                  <a:lnTo>
                    <a:pt x="114" y="1234"/>
                  </a:lnTo>
                  <a:lnTo>
                    <a:pt x="114" y="1234"/>
                  </a:lnTo>
                  <a:lnTo>
                    <a:pt x="114" y="1234"/>
                  </a:lnTo>
                  <a:lnTo>
                    <a:pt x="114" y="1234"/>
                  </a:lnTo>
                  <a:lnTo>
                    <a:pt x="114" y="1234"/>
                  </a:lnTo>
                  <a:lnTo>
                    <a:pt x="109" y="1234"/>
                  </a:lnTo>
                  <a:lnTo>
                    <a:pt x="109" y="1234"/>
                  </a:lnTo>
                  <a:lnTo>
                    <a:pt x="109" y="1234"/>
                  </a:lnTo>
                  <a:lnTo>
                    <a:pt x="109" y="1234"/>
                  </a:lnTo>
                  <a:lnTo>
                    <a:pt x="109" y="1229"/>
                  </a:lnTo>
                  <a:lnTo>
                    <a:pt x="109" y="1229"/>
                  </a:lnTo>
                  <a:lnTo>
                    <a:pt x="109" y="1229"/>
                  </a:lnTo>
                  <a:lnTo>
                    <a:pt x="109" y="1229"/>
                  </a:lnTo>
                  <a:lnTo>
                    <a:pt x="109" y="1229"/>
                  </a:lnTo>
                  <a:lnTo>
                    <a:pt x="104" y="1229"/>
                  </a:lnTo>
                  <a:lnTo>
                    <a:pt x="104" y="1224"/>
                  </a:lnTo>
                  <a:lnTo>
                    <a:pt x="104" y="1224"/>
                  </a:lnTo>
                  <a:lnTo>
                    <a:pt x="104" y="1224"/>
                  </a:lnTo>
                  <a:lnTo>
                    <a:pt x="98" y="1224"/>
                  </a:lnTo>
                  <a:lnTo>
                    <a:pt x="98" y="1224"/>
                  </a:lnTo>
                  <a:lnTo>
                    <a:pt x="98" y="1219"/>
                  </a:lnTo>
                  <a:lnTo>
                    <a:pt x="104" y="1219"/>
                  </a:lnTo>
                  <a:lnTo>
                    <a:pt x="104" y="1219"/>
                  </a:lnTo>
                  <a:lnTo>
                    <a:pt x="104" y="1219"/>
                  </a:lnTo>
                  <a:lnTo>
                    <a:pt x="104" y="1213"/>
                  </a:lnTo>
                  <a:lnTo>
                    <a:pt x="104" y="1213"/>
                  </a:lnTo>
                  <a:lnTo>
                    <a:pt x="104" y="1213"/>
                  </a:lnTo>
                  <a:lnTo>
                    <a:pt x="109" y="1208"/>
                  </a:lnTo>
                  <a:lnTo>
                    <a:pt x="109" y="1208"/>
                  </a:lnTo>
                  <a:lnTo>
                    <a:pt x="109" y="1208"/>
                  </a:lnTo>
                  <a:lnTo>
                    <a:pt x="109" y="1203"/>
                  </a:lnTo>
                  <a:lnTo>
                    <a:pt x="109" y="1203"/>
                  </a:lnTo>
                  <a:lnTo>
                    <a:pt x="109" y="1203"/>
                  </a:lnTo>
                  <a:lnTo>
                    <a:pt x="109" y="1198"/>
                  </a:lnTo>
                  <a:lnTo>
                    <a:pt x="109" y="1203"/>
                  </a:lnTo>
                  <a:lnTo>
                    <a:pt x="114" y="1203"/>
                  </a:lnTo>
                  <a:lnTo>
                    <a:pt x="114" y="1203"/>
                  </a:lnTo>
                  <a:lnTo>
                    <a:pt x="119" y="1203"/>
                  </a:lnTo>
                  <a:lnTo>
                    <a:pt x="119" y="1203"/>
                  </a:lnTo>
                  <a:lnTo>
                    <a:pt x="119" y="1198"/>
                  </a:lnTo>
                  <a:lnTo>
                    <a:pt x="119" y="1198"/>
                  </a:lnTo>
                  <a:lnTo>
                    <a:pt x="124" y="1198"/>
                  </a:lnTo>
                  <a:lnTo>
                    <a:pt x="124" y="1193"/>
                  </a:lnTo>
                  <a:lnTo>
                    <a:pt x="124" y="1193"/>
                  </a:lnTo>
                  <a:lnTo>
                    <a:pt x="124" y="1193"/>
                  </a:lnTo>
                  <a:lnTo>
                    <a:pt x="124" y="1188"/>
                  </a:lnTo>
                  <a:lnTo>
                    <a:pt x="124" y="1188"/>
                  </a:lnTo>
                  <a:lnTo>
                    <a:pt x="124" y="1188"/>
                  </a:lnTo>
                  <a:lnTo>
                    <a:pt x="124" y="1188"/>
                  </a:lnTo>
                  <a:lnTo>
                    <a:pt x="124" y="1182"/>
                  </a:lnTo>
                  <a:lnTo>
                    <a:pt x="130" y="1182"/>
                  </a:lnTo>
                  <a:lnTo>
                    <a:pt x="130" y="1182"/>
                  </a:lnTo>
                  <a:lnTo>
                    <a:pt x="130" y="1182"/>
                  </a:lnTo>
                  <a:lnTo>
                    <a:pt x="130" y="1182"/>
                  </a:lnTo>
                  <a:lnTo>
                    <a:pt x="130" y="1182"/>
                  </a:lnTo>
                  <a:lnTo>
                    <a:pt x="135" y="1182"/>
                  </a:lnTo>
                  <a:lnTo>
                    <a:pt x="135" y="1177"/>
                  </a:lnTo>
                  <a:lnTo>
                    <a:pt x="135" y="1177"/>
                  </a:lnTo>
                  <a:lnTo>
                    <a:pt x="135" y="1177"/>
                  </a:lnTo>
                  <a:lnTo>
                    <a:pt x="135" y="1177"/>
                  </a:lnTo>
                  <a:lnTo>
                    <a:pt x="135" y="1172"/>
                  </a:lnTo>
                  <a:lnTo>
                    <a:pt x="135" y="1172"/>
                  </a:lnTo>
                  <a:lnTo>
                    <a:pt x="135" y="1167"/>
                  </a:lnTo>
                  <a:lnTo>
                    <a:pt x="135" y="1167"/>
                  </a:lnTo>
                  <a:lnTo>
                    <a:pt x="140" y="1167"/>
                  </a:lnTo>
                  <a:lnTo>
                    <a:pt x="140" y="1167"/>
                  </a:lnTo>
                  <a:lnTo>
                    <a:pt x="140" y="1162"/>
                  </a:lnTo>
                  <a:lnTo>
                    <a:pt x="140" y="1162"/>
                  </a:lnTo>
                  <a:lnTo>
                    <a:pt x="145" y="1162"/>
                  </a:lnTo>
                  <a:lnTo>
                    <a:pt x="145" y="1156"/>
                  </a:lnTo>
                  <a:lnTo>
                    <a:pt x="145" y="1156"/>
                  </a:lnTo>
                  <a:lnTo>
                    <a:pt x="145" y="1156"/>
                  </a:lnTo>
                  <a:lnTo>
                    <a:pt x="145" y="1151"/>
                  </a:lnTo>
                  <a:lnTo>
                    <a:pt x="145" y="1151"/>
                  </a:lnTo>
                  <a:lnTo>
                    <a:pt x="145" y="1151"/>
                  </a:lnTo>
                  <a:lnTo>
                    <a:pt x="145" y="1151"/>
                  </a:lnTo>
                  <a:lnTo>
                    <a:pt x="145" y="1151"/>
                  </a:lnTo>
                  <a:lnTo>
                    <a:pt x="145" y="1151"/>
                  </a:lnTo>
                  <a:lnTo>
                    <a:pt x="145" y="1146"/>
                  </a:lnTo>
                  <a:lnTo>
                    <a:pt x="145" y="1146"/>
                  </a:lnTo>
                  <a:lnTo>
                    <a:pt x="145" y="1146"/>
                  </a:lnTo>
                  <a:lnTo>
                    <a:pt x="145" y="1146"/>
                  </a:lnTo>
                  <a:lnTo>
                    <a:pt x="145" y="1146"/>
                  </a:lnTo>
                  <a:lnTo>
                    <a:pt x="140" y="1146"/>
                  </a:lnTo>
                  <a:lnTo>
                    <a:pt x="140" y="1141"/>
                  </a:lnTo>
                  <a:lnTo>
                    <a:pt x="140" y="1141"/>
                  </a:lnTo>
                  <a:lnTo>
                    <a:pt x="140" y="1141"/>
                  </a:lnTo>
                  <a:lnTo>
                    <a:pt x="140" y="1141"/>
                  </a:lnTo>
                  <a:lnTo>
                    <a:pt x="140" y="1136"/>
                  </a:lnTo>
                  <a:lnTo>
                    <a:pt x="135" y="1136"/>
                  </a:lnTo>
                  <a:lnTo>
                    <a:pt x="135" y="1136"/>
                  </a:lnTo>
                  <a:lnTo>
                    <a:pt x="135" y="1136"/>
                  </a:lnTo>
                  <a:lnTo>
                    <a:pt x="135" y="1136"/>
                  </a:lnTo>
                  <a:lnTo>
                    <a:pt x="135" y="1130"/>
                  </a:lnTo>
                  <a:lnTo>
                    <a:pt x="135" y="1130"/>
                  </a:lnTo>
                  <a:lnTo>
                    <a:pt x="135" y="1130"/>
                  </a:lnTo>
                  <a:lnTo>
                    <a:pt x="135" y="1130"/>
                  </a:lnTo>
                  <a:lnTo>
                    <a:pt x="135" y="1125"/>
                  </a:lnTo>
                  <a:lnTo>
                    <a:pt x="130" y="1130"/>
                  </a:lnTo>
                  <a:lnTo>
                    <a:pt x="130" y="1125"/>
                  </a:lnTo>
                  <a:lnTo>
                    <a:pt x="130" y="1125"/>
                  </a:lnTo>
                  <a:lnTo>
                    <a:pt x="124" y="1125"/>
                  </a:lnTo>
                  <a:lnTo>
                    <a:pt x="124" y="1125"/>
                  </a:lnTo>
                  <a:lnTo>
                    <a:pt x="124" y="1120"/>
                  </a:lnTo>
                  <a:lnTo>
                    <a:pt x="124" y="1120"/>
                  </a:lnTo>
                  <a:lnTo>
                    <a:pt x="124" y="1120"/>
                  </a:lnTo>
                  <a:lnTo>
                    <a:pt x="119" y="1115"/>
                  </a:lnTo>
                  <a:lnTo>
                    <a:pt x="114" y="1115"/>
                  </a:lnTo>
                  <a:lnTo>
                    <a:pt x="114" y="1110"/>
                  </a:lnTo>
                  <a:lnTo>
                    <a:pt x="114" y="1110"/>
                  </a:lnTo>
                  <a:lnTo>
                    <a:pt x="114" y="1110"/>
                  </a:lnTo>
                  <a:lnTo>
                    <a:pt x="114" y="1105"/>
                  </a:lnTo>
                  <a:lnTo>
                    <a:pt x="119" y="1105"/>
                  </a:lnTo>
                  <a:lnTo>
                    <a:pt x="119" y="1105"/>
                  </a:lnTo>
                  <a:lnTo>
                    <a:pt x="119" y="1099"/>
                  </a:lnTo>
                  <a:lnTo>
                    <a:pt x="114" y="1099"/>
                  </a:lnTo>
                  <a:lnTo>
                    <a:pt x="114" y="1099"/>
                  </a:lnTo>
                  <a:lnTo>
                    <a:pt x="114" y="1099"/>
                  </a:lnTo>
                  <a:lnTo>
                    <a:pt x="114" y="1094"/>
                  </a:lnTo>
                  <a:lnTo>
                    <a:pt x="114" y="1094"/>
                  </a:lnTo>
                  <a:lnTo>
                    <a:pt x="114" y="1094"/>
                  </a:lnTo>
                  <a:lnTo>
                    <a:pt x="114" y="1089"/>
                  </a:lnTo>
                  <a:lnTo>
                    <a:pt x="114" y="1089"/>
                  </a:lnTo>
                  <a:lnTo>
                    <a:pt x="114" y="1089"/>
                  </a:lnTo>
                  <a:lnTo>
                    <a:pt x="114" y="1084"/>
                  </a:lnTo>
                  <a:lnTo>
                    <a:pt x="109" y="1084"/>
                  </a:lnTo>
                  <a:lnTo>
                    <a:pt x="109" y="1084"/>
                  </a:lnTo>
                  <a:lnTo>
                    <a:pt x="109" y="1084"/>
                  </a:lnTo>
                  <a:lnTo>
                    <a:pt x="109" y="1084"/>
                  </a:lnTo>
                  <a:lnTo>
                    <a:pt x="109" y="1084"/>
                  </a:lnTo>
                  <a:lnTo>
                    <a:pt x="104" y="1084"/>
                  </a:lnTo>
                  <a:lnTo>
                    <a:pt x="104" y="1079"/>
                  </a:lnTo>
                  <a:lnTo>
                    <a:pt x="104" y="1079"/>
                  </a:lnTo>
                  <a:lnTo>
                    <a:pt x="104" y="1079"/>
                  </a:lnTo>
                  <a:lnTo>
                    <a:pt x="104" y="1079"/>
                  </a:lnTo>
                  <a:lnTo>
                    <a:pt x="109" y="1073"/>
                  </a:lnTo>
                  <a:lnTo>
                    <a:pt x="109" y="1073"/>
                  </a:lnTo>
                  <a:lnTo>
                    <a:pt x="109" y="1068"/>
                  </a:lnTo>
                  <a:lnTo>
                    <a:pt x="114" y="1068"/>
                  </a:lnTo>
                  <a:lnTo>
                    <a:pt x="114" y="1068"/>
                  </a:lnTo>
                  <a:lnTo>
                    <a:pt x="114" y="1068"/>
                  </a:lnTo>
                  <a:lnTo>
                    <a:pt x="114" y="1068"/>
                  </a:lnTo>
                  <a:lnTo>
                    <a:pt x="119" y="1068"/>
                  </a:lnTo>
                  <a:lnTo>
                    <a:pt x="119" y="1068"/>
                  </a:lnTo>
                  <a:lnTo>
                    <a:pt x="119" y="1068"/>
                  </a:lnTo>
                  <a:lnTo>
                    <a:pt x="119" y="1063"/>
                  </a:lnTo>
                  <a:lnTo>
                    <a:pt x="119" y="1063"/>
                  </a:lnTo>
                  <a:lnTo>
                    <a:pt x="119" y="1063"/>
                  </a:lnTo>
                  <a:lnTo>
                    <a:pt x="119" y="1063"/>
                  </a:lnTo>
                  <a:lnTo>
                    <a:pt x="119" y="1063"/>
                  </a:lnTo>
                  <a:lnTo>
                    <a:pt x="124" y="1058"/>
                  </a:lnTo>
                  <a:lnTo>
                    <a:pt x="124" y="1058"/>
                  </a:lnTo>
                  <a:lnTo>
                    <a:pt x="124" y="1058"/>
                  </a:lnTo>
                  <a:lnTo>
                    <a:pt x="124" y="1058"/>
                  </a:lnTo>
                  <a:lnTo>
                    <a:pt x="124" y="1053"/>
                  </a:lnTo>
                  <a:lnTo>
                    <a:pt x="124" y="1053"/>
                  </a:lnTo>
                  <a:lnTo>
                    <a:pt x="124" y="1053"/>
                  </a:lnTo>
                  <a:lnTo>
                    <a:pt x="124" y="1053"/>
                  </a:lnTo>
                  <a:lnTo>
                    <a:pt x="124" y="1053"/>
                  </a:lnTo>
                  <a:lnTo>
                    <a:pt x="130" y="1047"/>
                  </a:lnTo>
                  <a:lnTo>
                    <a:pt x="130" y="1047"/>
                  </a:lnTo>
                  <a:lnTo>
                    <a:pt x="130" y="1047"/>
                  </a:lnTo>
                  <a:lnTo>
                    <a:pt x="130" y="1047"/>
                  </a:lnTo>
                  <a:lnTo>
                    <a:pt x="135" y="1042"/>
                  </a:lnTo>
                  <a:lnTo>
                    <a:pt x="135" y="1042"/>
                  </a:lnTo>
                  <a:lnTo>
                    <a:pt x="135" y="1042"/>
                  </a:lnTo>
                  <a:lnTo>
                    <a:pt x="135" y="1042"/>
                  </a:lnTo>
                  <a:lnTo>
                    <a:pt x="135" y="1037"/>
                  </a:lnTo>
                  <a:lnTo>
                    <a:pt x="135" y="1037"/>
                  </a:lnTo>
                  <a:lnTo>
                    <a:pt x="140" y="1037"/>
                  </a:lnTo>
                  <a:lnTo>
                    <a:pt x="140" y="1037"/>
                  </a:lnTo>
                  <a:lnTo>
                    <a:pt x="140" y="1037"/>
                  </a:lnTo>
                  <a:lnTo>
                    <a:pt x="140" y="1037"/>
                  </a:lnTo>
                  <a:lnTo>
                    <a:pt x="140" y="1037"/>
                  </a:lnTo>
                  <a:lnTo>
                    <a:pt x="140" y="1032"/>
                  </a:lnTo>
                  <a:lnTo>
                    <a:pt x="145" y="1032"/>
                  </a:lnTo>
                  <a:lnTo>
                    <a:pt x="145" y="1032"/>
                  </a:lnTo>
                  <a:lnTo>
                    <a:pt x="145" y="1032"/>
                  </a:lnTo>
                  <a:lnTo>
                    <a:pt x="145" y="1032"/>
                  </a:lnTo>
                  <a:lnTo>
                    <a:pt x="145" y="1032"/>
                  </a:lnTo>
                  <a:lnTo>
                    <a:pt x="145" y="1027"/>
                  </a:lnTo>
                  <a:lnTo>
                    <a:pt x="145" y="1027"/>
                  </a:lnTo>
                  <a:lnTo>
                    <a:pt x="150" y="1027"/>
                  </a:lnTo>
                  <a:lnTo>
                    <a:pt x="150" y="1027"/>
                  </a:lnTo>
                  <a:lnTo>
                    <a:pt x="150" y="1027"/>
                  </a:lnTo>
                  <a:lnTo>
                    <a:pt x="155" y="1027"/>
                  </a:lnTo>
                  <a:lnTo>
                    <a:pt x="161" y="1027"/>
                  </a:lnTo>
                  <a:lnTo>
                    <a:pt x="161" y="1027"/>
                  </a:lnTo>
                  <a:lnTo>
                    <a:pt x="171" y="1027"/>
                  </a:lnTo>
                  <a:lnTo>
                    <a:pt x="171" y="1027"/>
                  </a:lnTo>
                  <a:lnTo>
                    <a:pt x="171" y="1027"/>
                  </a:lnTo>
                  <a:lnTo>
                    <a:pt x="176" y="1027"/>
                  </a:lnTo>
                  <a:lnTo>
                    <a:pt x="181" y="1027"/>
                  </a:lnTo>
                  <a:lnTo>
                    <a:pt x="181" y="1027"/>
                  </a:lnTo>
                  <a:lnTo>
                    <a:pt x="181" y="1027"/>
                  </a:lnTo>
                  <a:lnTo>
                    <a:pt x="187" y="1027"/>
                  </a:lnTo>
                  <a:lnTo>
                    <a:pt x="192" y="1027"/>
                  </a:lnTo>
                  <a:lnTo>
                    <a:pt x="192" y="1022"/>
                  </a:lnTo>
                  <a:lnTo>
                    <a:pt x="192" y="1027"/>
                  </a:lnTo>
                  <a:lnTo>
                    <a:pt x="197" y="1027"/>
                  </a:lnTo>
                  <a:lnTo>
                    <a:pt x="197" y="1027"/>
                  </a:lnTo>
                  <a:lnTo>
                    <a:pt x="197" y="1027"/>
                  </a:lnTo>
                  <a:lnTo>
                    <a:pt x="202" y="1022"/>
                  </a:lnTo>
                  <a:lnTo>
                    <a:pt x="202" y="1022"/>
                  </a:lnTo>
                  <a:lnTo>
                    <a:pt x="207" y="1022"/>
                  </a:lnTo>
                  <a:lnTo>
                    <a:pt x="207" y="1022"/>
                  </a:lnTo>
                  <a:lnTo>
                    <a:pt x="212" y="1022"/>
                  </a:lnTo>
                  <a:lnTo>
                    <a:pt x="212" y="1022"/>
                  </a:lnTo>
                  <a:lnTo>
                    <a:pt x="218" y="1022"/>
                  </a:lnTo>
                  <a:lnTo>
                    <a:pt x="218" y="1027"/>
                  </a:lnTo>
                  <a:lnTo>
                    <a:pt x="218" y="1027"/>
                  </a:lnTo>
                  <a:lnTo>
                    <a:pt x="218" y="1032"/>
                  </a:lnTo>
                  <a:lnTo>
                    <a:pt x="218" y="1032"/>
                  </a:lnTo>
                  <a:lnTo>
                    <a:pt x="223" y="1032"/>
                  </a:lnTo>
                  <a:lnTo>
                    <a:pt x="223" y="1037"/>
                  </a:lnTo>
                  <a:lnTo>
                    <a:pt x="218" y="1037"/>
                  </a:lnTo>
                  <a:lnTo>
                    <a:pt x="223" y="1037"/>
                  </a:lnTo>
                  <a:lnTo>
                    <a:pt x="223" y="1037"/>
                  </a:lnTo>
                  <a:lnTo>
                    <a:pt x="223" y="1037"/>
                  </a:lnTo>
                  <a:lnTo>
                    <a:pt x="228" y="1037"/>
                  </a:lnTo>
                  <a:lnTo>
                    <a:pt x="228" y="1032"/>
                  </a:lnTo>
                  <a:lnTo>
                    <a:pt x="228" y="1032"/>
                  </a:lnTo>
                  <a:lnTo>
                    <a:pt x="228" y="1032"/>
                  </a:lnTo>
                  <a:lnTo>
                    <a:pt x="228" y="1032"/>
                  </a:lnTo>
                  <a:lnTo>
                    <a:pt x="228" y="1032"/>
                  </a:lnTo>
                  <a:lnTo>
                    <a:pt x="228" y="1032"/>
                  </a:lnTo>
                  <a:lnTo>
                    <a:pt x="228" y="1027"/>
                  </a:lnTo>
                  <a:lnTo>
                    <a:pt x="228" y="1027"/>
                  </a:lnTo>
                  <a:lnTo>
                    <a:pt x="233" y="1027"/>
                  </a:lnTo>
                  <a:lnTo>
                    <a:pt x="233" y="1027"/>
                  </a:lnTo>
                  <a:lnTo>
                    <a:pt x="238" y="1027"/>
                  </a:lnTo>
                  <a:lnTo>
                    <a:pt x="238" y="1022"/>
                  </a:lnTo>
                  <a:lnTo>
                    <a:pt x="238" y="1022"/>
                  </a:lnTo>
                  <a:lnTo>
                    <a:pt x="238" y="1022"/>
                  </a:lnTo>
                  <a:lnTo>
                    <a:pt x="238" y="1022"/>
                  </a:lnTo>
                  <a:lnTo>
                    <a:pt x="238" y="1016"/>
                  </a:lnTo>
                  <a:lnTo>
                    <a:pt x="238" y="1016"/>
                  </a:lnTo>
                  <a:lnTo>
                    <a:pt x="244" y="1016"/>
                  </a:lnTo>
                  <a:lnTo>
                    <a:pt x="244" y="1016"/>
                  </a:lnTo>
                  <a:lnTo>
                    <a:pt x="244" y="1011"/>
                  </a:lnTo>
                  <a:lnTo>
                    <a:pt x="244" y="1011"/>
                  </a:lnTo>
                  <a:lnTo>
                    <a:pt x="244" y="1011"/>
                  </a:lnTo>
                  <a:lnTo>
                    <a:pt x="244" y="1011"/>
                  </a:lnTo>
                  <a:lnTo>
                    <a:pt x="249" y="1011"/>
                  </a:lnTo>
                  <a:lnTo>
                    <a:pt x="249" y="1006"/>
                  </a:lnTo>
                  <a:lnTo>
                    <a:pt x="249" y="1006"/>
                  </a:lnTo>
                  <a:lnTo>
                    <a:pt x="249" y="1006"/>
                  </a:lnTo>
                  <a:lnTo>
                    <a:pt x="249" y="1006"/>
                  </a:lnTo>
                  <a:lnTo>
                    <a:pt x="249" y="1006"/>
                  </a:lnTo>
                  <a:lnTo>
                    <a:pt x="249" y="1006"/>
                  </a:lnTo>
                  <a:lnTo>
                    <a:pt x="249" y="1001"/>
                  </a:lnTo>
                  <a:lnTo>
                    <a:pt x="249" y="1001"/>
                  </a:lnTo>
                  <a:lnTo>
                    <a:pt x="249" y="1001"/>
                  </a:lnTo>
                  <a:lnTo>
                    <a:pt x="254" y="1001"/>
                  </a:lnTo>
                  <a:lnTo>
                    <a:pt x="254" y="1001"/>
                  </a:lnTo>
                  <a:lnTo>
                    <a:pt x="254" y="1001"/>
                  </a:lnTo>
                  <a:lnTo>
                    <a:pt x="254" y="1001"/>
                  </a:lnTo>
                  <a:lnTo>
                    <a:pt x="254" y="996"/>
                  </a:lnTo>
                  <a:lnTo>
                    <a:pt x="259" y="996"/>
                  </a:lnTo>
                  <a:lnTo>
                    <a:pt x="259" y="996"/>
                  </a:lnTo>
                  <a:lnTo>
                    <a:pt x="259" y="1001"/>
                  </a:lnTo>
                  <a:lnTo>
                    <a:pt x="259" y="1001"/>
                  </a:lnTo>
                  <a:lnTo>
                    <a:pt x="264" y="1001"/>
                  </a:lnTo>
                  <a:lnTo>
                    <a:pt x="264" y="1001"/>
                  </a:lnTo>
                  <a:lnTo>
                    <a:pt x="269" y="1001"/>
                  </a:lnTo>
                  <a:lnTo>
                    <a:pt x="269" y="1001"/>
                  </a:lnTo>
                  <a:lnTo>
                    <a:pt x="269" y="1001"/>
                  </a:lnTo>
                  <a:lnTo>
                    <a:pt x="269" y="996"/>
                  </a:lnTo>
                  <a:lnTo>
                    <a:pt x="275" y="996"/>
                  </a:lnTo>
                  <a:lnTo>
                    <a:pt x="275" y="996"/>
                  </a:lnTo>
                  <a:lnTo>
                    <a:pt x="275" y="996"/>
                  </a:lnTo>
                  <a:lnTo>
                    <a:pt x="275" y="996"/>
                  </a:lnTo>
                  <a:lnTo>
                    <a:pt x="275" y="996"/>
                  </a:lnTo>
                  <a:lnTo>
                    <a:pt x="280" y="996"/>
                  </a:lnTo>
                  <a:lnTo>
                    <a:pt x="280" y="990"/>
                  </a:lnTo>
                  <a:lnTo>
                    <a:pt x="280" y="990"/>
                  </a:lnTo>
                  <a:lnTo>
                    <a:pt x="280" y="990"/>
                  </a:lnTo>
                  <a:lnTo>
                    <a:pt x="285" y="990"/>
                  </a:lnTo>
                  <a:lnTo>
                    <a:pt x="285" y="990"/>
                  </a:lnTo>
                  <a:lnTo>
                    <a:pt x="285" y="985"/>
                  </a:lnTo>
                  <a:lnTo>
                    <a:pt x="285" y="985"/>
                  </a:lnTo>
                  <a:lnTo>
                    <a:pt x="285" y="985"/>
                  </a:lnTo>
                  <a:lnTo>
                    <a:pt x="285" y="985"/>
                  </a:lnTo>
                  <a:lnTo>
                    <a:pt x="285" y="985"/>
                  </a:lnTo>
                  <a:lnTo>
                    <a:pt x="285" y="980"/>
                  </a:lnTo>
                  <a:lnTo>
                    <a:pt x="290" y="980"/>
                  </a:lnTo>
                  <a:lnTo>
                    <a:pt x="290" y="980"/>
                  </a:lnTo>
                  <a:lnTo>
                    <a:pt x="290" y="985"/>
                  </a:lnTo>
                  <a:lnTo>
                    <a:pt x="295" y="980"/>
                  </a:lnTo>
                  <a:lnTo>
                    <a:pt x="295" y="985"/>
                  </a:lnTo>
                  <a:lnTo>
                    <a:pt x="295" y="985"/>
                  </a:lnTo>
                  <a:lnTo>
                    <a:pt x="301" y="985"/>
                  </a:lnTo>
                  <a:lnTo>
                    <a:pt x="301" y="985"/>
                  </a:lnTo>
                  <a:lnTo>
                    <a:pt x="301" y="985"/>
                  </a:lnTo>
                  <a:lnTo>
                    <a:pt x="301" y="985"/>
                  </a:lnTo>
                  <a:lnTo>
                    <a:pt x="301" y="985"/>
                  </a:lnTo>
                  <a:lnTo>
                    <a:pt x="301" y="985"/>
                  </a:lnTo>
                  <a:lnTo>
                    <a:pt x="306" y="990"/>
                  </a:lnTo>
                  <a:lnTo>
                    <a:pt x="306" y="990"/>
                  </a:lnTo>
                  <a:lnTo>
                    <a:pt x="306" y="990"/>
                  </a:lnTo>
                  <a:lnTo>
                    <a:pt x="306" y="990"/>
                  </a:lnTo>
                  <a:lnTo>
                    <a:pt x="311" y="990"/>
                  </a:lnTo>
                  <a:lnTo>
                    <a:pt x="311" y="996"/>
                  </a:lnTo>
                  <a:lnTo>
                    <a:pt x="311" y="996"/>
                  </a:lnTo>
                  <a:lnTo>
                    <a:pt x="311" y="996"/>
                  </a:lnTo>
                  <a:lnTo>
                    <a:pt x="316" y="996"/>
                  </a:lnTo>
                  <a:lnTo>
                    <a:pt x="316" y="996"/>
                  </a:lnTo>
                  <a:lnTo>
                    <a:pt x="316" y="996"/>
                  </a:lnTo>
                  <a:lnTo>
                    <a:pt x="321" y="996"/>
                  </a:lnTo>
                  <a:lnTo>
                    <a:pt x="321" y="996"/>
                  </a:lnTo>
                  <a:lnTo>
                    <a:pt x="321" y="996"/>
                  </a:lnTo>
                  <a:lnTo>
                    <a:pt x="321" y="996"/>
                  </a:lnTo>
                  <a:lnTo>
                    <a:pt x="321" y="996"/>
                  </a:lnTo>
                  <a:lnTo>
                    <a:pt x="326" y="996"/>
                  </a:lnTo>
                  <a:lnTo>
                    <a:pt x="326" y="996"/>
                  </a:lnTo>
                  <a:lnTo>
                    <a:pt x="326" y="996"/>
                  </a:lnTo>
                  <a:lnTo>
                    <a:pt x="332" y="996"/>
                  </a:lnTo>
                  <a:lnTo>
                    <a:pt x="332" y="990"/>
                  </a:lnTo>
                  <a:lnTo>
                    <a:pt x="332" y="990"/>
                  </a:lnTo>
                  <a:lnTo>
                    <a:pt x="337" y="990"/>
                  </a:lnTo>
                  <a:lnTo>
                    <a:pt x="337" y="990"/>
                  </a:lnTo>
                  <a:lnTo>
                    <a:pt x="337" y="996"/>
                  </a:lnTo>
                  <a:lnTo>
                    <a:pt x="342" y="990"/>
                  </a:lnTo>
                  <a:lnTo>
                    <a:pt x="342" y="990"/>
                  </a:lnTo>
                  <a:lnTo>
                    <a:pt x="337" y="990"/>
                  </a:lnTo>
                  <a:lnTo>
                    <a:pt x="337" y="990"/>
                  </a:lnTo>
                  <a:lnTo>
                    <a:pt x="337" y="990"/>
                  </a:lnTo>
                  <a:lnTo>
                    <a:pt x="337" y="990"/>
                  </a:lnTo>
                  <a:lnTo>
                    <a:pt x="337" y="985"/>
                  </a:lnTo>
                  <a:lnTo>
                    <a:pt x="342" y="985"/>
                  </a:lnTo>
                  <a:lnTo>
                    <a:pt x="342" y="985"/>
                  </a:lnTo>
                  <a:lnTo>
                    <a:pt x="342" y="985"/>
                  </a:lnTo>
                  <a:lnTo>
                    <a:pt x="342" y="985"/>
                  </a:lnTo>
                  <a:lnTo>
                    <a:pt x="347" y="985"/>
                  </a:lnTo>
                  <a:lnTo>
                    <a:pt x="347" y="985"/>
                  </a:lnTo>
                  <a:lnTo>
                    <a:pt x="347" y="985"/>
                  </a:lnTo>
                  <a:lnTo>
                    <a:pt x="347" y="985"/>
                  </a:lnTo>
                  <a:lnTo>
                    <a:pt x="347" y="985"/>
                  </a:lnTo>
                  <a:lnTo>
                    <a:pt x="352" y="985"/>
                  </a:lnTo>
                  <a:lnTo>
                    <a:pt x="352" y="985"/>
                  </a:lnTo>
                  <a:lnTo>
                    <a:pt x="352" y="985"/>
                  </a:lnTo>
                  <a:lnTo>
                    <a:pt x="358" y="985"/>
                  </a:lnTo>
                  <a:lnTo>
                    <a:pt x="358" y="980"/>
                  </a:lnTo>
                  <a:lnTo>
                    <a:pt x="358" y="985"/>
                  </a:lnTo>
                  <a:lnTo>
                    <a:pt x="358" y="985"/>
                  </a:lnTo>
                  <a:lnTo>
                    <a:pt x="358" y="985"/>
                  </a:lnTo>
                  <a:lnTo>
                    <a:pt x="358" y="985"/>
                  </a:lnTo>
                  <a:lnTo>
                    <a:pt x="363" y="990"/>
                  </a:lnTo>
                  <a:lnTo>
                    <a:pt x="363" y="990"/>
                  </a:lnTo>
                  <a:lnTo>
                    <a:pt x="363" y="990"/>
                  </a:lnTo>
                  <a:lnTo>
                    <a:pt x="368" y="990"/>
                  </a:lnTo>
                  <a:lnTo>
                    <a:pt x="368" y="990"/>
                  </a:lnTo>
                  <a:lnTo>
                    <a:pt x="373" y="990"/>
                  </a:lnTo>
                  <a:lnTo>
                    <a:pt x="373" y="990"/>
                  </a:lnTo>
                  <a:lnTo>
                    <a:pt x="373" y="990"/>
                  </a:lnTo>
                  <a:lnTo>
                    <a:pt x="373" y="990"/>
                  </a:lnTo>
                  <a:lnTo>
                    <a:pt x="373" y="990"/>
                  </a:lnTo>
                  <a:lnTo>
                    <a:pt x="378" y="990"/>
                  </a:lnTo>
                  <a:lnTo>
                    <a:pt x="378" y="990"/>
                  </a:lnTo>
                  <a:lnTo>
                    <a:pt x="378" y="990"/>
                  </a:lnTo>
                  <a:lnTo>
                    <a:pt x="378" y="985"/>
                  </a:lnTo>
                  <a:lnTo>
                    <a:pt x="378" y="985"/>
                  </a:lnTo>
                  <a:lnTo>
                    <a:pt x="383" y="985"/>
                  </a:lnTo>
                  <a:lnTo>
                    <a:pt x="383" y="990"/>
                  </a:lnTo>
                  <a:lnTo>
                    <a:pt x="383" y="985"/>
                  </a:lnTo>
                  <a:lnTo>
                    <a:pt x="383" y="985"/>
                  </a:lnTo>
                  <a:lnTo>
                    <a:pt x="383" y="985"/>
                  </a:lnTo>
                  <a:lnTo>
                    <a:pt x="383" y="985"/>
                  </a:lnTo>
                  <a:lnTo>
                    <a:pt x="383" y="980"/>
                  </a:lnTo>
                  <a:lnTo>
                    <a:pt x="383" y="980"/>
                  </a:lnTo>
                  <a:lnTo>
                    <a:pt x="383" y="980"/>
                  </a:lnTo>
                  <a:lnTo>
                    <a:pt x="383" y="980"/>
                  </a:lnTo>
                  <a:lnTo>
                    <a:pt x="383" y="975"/>
                  </a:lnTo>
                  <a:lnTo>
                    <a:pt x="383" y="975"/>
                  </a:lnTo>
                  <a:lnTo>
                    <a:pt x="383" y="975"/>
                  </a:lnTo>
                  <a:lnTo>
                    <a:pt x="389" y="970"/>
                  </a:lnTo>
                  <a:lnTo>
                    <a:pt x="389" y="970"/>
                  </a:lnTo>
                  <a:lnTo>
                    <a:pt x="389" y="970"/>
                  </a:lnTo>
                  <a:lnTo>
                    <a:pt x="389" y="970"/>
                  </a:lnTo>
                  <a:lnTo>
                    <a:pt x="389" y="970"/>
                  </a:lnTo>
                  <a:lnTo>
                    <a:pt x="389" y="970"/>
                  </a:lnTo>
                  <a:lnTo>
                    <a:pt x="389" y="964"/>
                  </a:lnTo>
                  <a:lnTo>
                    <a:pt x="394" y="964"/>
                  </a:lnTo>
                  <a:lnTo>
                    <a:pt x="394" y="964"/>
                  </a:lnTo>
                  <a:lnTo>
                    <a:pt x="394" y="959"/>
                  </a:lnTo>
                  <a:lnTo>
                    <a:pt x="399" y="964"/>
                  </a:lnTo>
                  <a:lnTo>
                    <a:pt x="399" y="959"/>
                  </a:lnTo>
                  <a:lnTo>
                    <a:pt x="399" y="959"/>
                  </a:lnTo>
                  <a:lnTo>
                    <a:pt x="399" y="959"/>
                  </a:lnTo>
                  <a:lnTo>
                    <a:pt x="404" y="954"/>
                  </a:lnTo>
                  <a:lnTo>
                    <a:pt x="404" y="954"/>
                  </a:lnTo>
                  <a:lnTo>
                    <a:pt x="404" y="954"/>
                  </a:lnTo>
                  <a:lnTo>
                    <a:pt x="404" y="954"/>
                  </a:lnTo>
                  <a:lnTo>
                    <a:pt x="404" y="949"/>
                  </a:lnTo>
                  <a:lnTo>
                    <a:pt x="404" y="954"/>
                  </a:lnTo>
                  <a:lnTo>
                    <a:pt x="409" y="949"/>
                  </a:lnTo>
                  <a:lnTo>
                    <a:pt x="409" y="949"/>
                  </a:lnTo>
                  <a:lnTo>
                    <a:pt x="415" y="949"/>
                  </a:lnTo>
                  <a:lnTo>
                    <a:pt x="415" y="949"/>
                  </a:lnTo>
                  <a:lnTo>
                    <a:pt x="415" y="949"/>
                  </a:lnTo>
                  <a:lnTo>
                    <a:pt x="415" y="949"/>
                  </a:lnTo>
                  <a:lnTo>
                    <a:pt x="415" y="949"/>
                  </a:lnTo>
                  <a:lnTo>
                    <a:pt x="415" y="944"/>
                  </a:lnTo>
                  <a:lnTo>
                    <a:pt x="415" y="944"/>
                  </a:lnTo>
                  <a:lnTo>
                    <a:pt x="420" y="944"/>
                  </a:lnTo>
                  <a:lnTo>
                    <a:pt x="420" y="939"/>
                  </a:lnTo>
                  <a:lnTo>
                    <a:pt x="420" y="939"/>
                  </a:lnTo>
                  <a:lnTo>
                    <a:pt x="420" y="939"/>
                  </a:lnTo>
                  <a:lnTo>
                    <a:pt x="420" y="933"/>
                  </a:lnTo>
                  <a:lnTo>
                    <a:pt x="420" y="933"/>
                  </a:lnTo>
                  <a:lnTo>
                    <a:pt x="420" y="933"/>
                  </a:lnTo>
                  <a:lnTo>
                    <a:pt x="420" y="933"/>
                  </a:lnTo>
                  <a:lnTo>
                    <a:pt x="425" y="933"/>
                  </a:lnTo>
                  <a:lnTo>
                    <a:pt x="425" y="933"/>
                  </a:lnTo>
                  <a:lnTo>
                    <a:pt x="425" y="933"/>
                  </a:lnTo>
                  <a:lnTo>
                    <a:pt x="425" y="933"/>
                  </a:lnTo>
                  <a:lnTo>
                    <a:pt x="425" y="933"/>
                  </a:lnTo>
                  <a:lnTo>
                    <a:pt x="430" y="933"/>
                  </a:lnTo>
                  <a:lnTo>
                    <a:pt x="430" y="933"/>
                  </a:lnTo>
                  <a:lnTo>
                    <a:pt x="430" y="933"/>
                  </a:lnTo>
                  <a:lnTo>
                    <a:pt x="430" y="933"/>
                  </a:lnTo>
                  <a:lnTo>
                    <a:pt x="430" y="933"/>
                  </a:lnTo>
                  <a:lnTo>
                    <a:pt x="430" y="933"/>
                  </a:lnTo>
                  <a:lnTo>
                    <a:pt x="430" y="933"/>
                  </a:lnTo>
                  <a:lnTo>
                    <a:pt x="435" y="933"/>
                  </a:lnTo>
                  <a:lnTo>
                    <a:pt x="435" y="933"/>
                  </a:lnTo>
                  <a:lnTo>
                    <a:pt x="435" y="928"/>
                  </a:lnTo>
                  <a:lnTo>
                    <a:pt x="435" y="928"/>
                  </a:lnTo>
                  <a:lnTo>
                    <a:pt x="440" y="928"/>
                  </a:lnTo>
                  <a:lnTo>
                    <a:pt x="440" y="928"/>
                  </a:lnTo>
                  <a:lnTo>
                    <a:pt x="440" y="928"/>
                  </a:lnTo>
                  <a:lnTo>
                    <a:pt x="440" y="928"/>
                  </a:lnTo>
                  <a:lnTo>
                    <a:pt x="446" y="928"/>
                  </a:lnTo>
                  <a:lnTo>
                    <a:pt x="440" y="928"/>
                  </a:lnTo>
                  <a:lnTo>
                    <a:pt x="446" y="928"/>
                  </a:lnTo>
                  <a:lnTo>
                    <a:pt x="446" y="923"/>
                  </a:lnTo>
                  <a:lnTo>
                    <a:pt x="446" y="923"/>
                  </a:lnTo>
                  <a:lnTo>
                    <a:pt x="446" y="923"/>
                  </a:lnTo>
                  <a:lnTo>
                    <a:pt x="451" y="923"/>
                  </a:lnTo>
                  <a:lnTo>
                    <a:pt x="451" y="923"/>
                  </a:lnTo>
                  <a:lnTo>
                    <a:pt x="451" y="923"/>
                  </a:lnTo>
                  <a:lnTo>
                    <a:pt x="451" y="923"/>
                  </a:lnTo>
                  <a:lnTo>
                    <a:pt x="456" y="923"/>
                  </a:lnTo>
                  <a:lnTo>
                    <a:pt x="456" y="923"/>
                  </a:lnTo>
                  <a:lnTo>
                    <a:pt x="456" y="923"/>
                  </a:lnTo>
                  <a:lnTo>
                    <a:pt x="456" y="923"/>
                  </a:lnTo>
                  <a:lnTo>
                    <a:pt x="456" y="923"/>
                  </a:lnTo>
                  <a:lnTo>
                    <a:pt x="461" y="923"/>
                  </a:lnTo>
                  <a:lnTo>
                    <a:pt x="461" y="923"/>
                  </a:lnTo>
                  <a:lnTo>
                    <a:pt x="461" y="923"/>
                  </a:lnTo>
                  <a:lnTo>
                    <a:pt x="461" y="918"/>
                  </a:lnTo>
                  <a:lnTo>
                    <a:pt x="461" y="918"/>
                  </a:lnTo>
                  <a:lnTo>
                    <a:pt x="461" y="918"/>
                  </a:lnTo>
                  <a:lnTo>
                    <a:pt x="461" y="913"/>
                  </a:lnTo>
                  <a:lnTo>
                    <a:pt x="461" y="913"/>
                  </a:lnTo>
                  <a:lnTo>
                    <a:pt x="461" y="918"/>
                  </a:lnTo>
                  <a:lnTo>
                    <a:pt x="461" y="918"/>
                  </a:lnTo>
                  <a:lnTo>
                    <a:pt x="461" y="918"/>
                  </a:lnTo>
                  <a:lnTo>
                    <a:pt x="466" y="918"/>
                  </a:lnTo>
                  <a:lnTo>
                    <a:pt x="466" y="918"/>
                  </a:lnTo>
                  <a:lnTo>
                    <a:pt x="466" y="918"/>
                  </a:lnTo>
                  <a:lnTo>
                    <a:pt x="466" y="918"/>
                  </a:lnTo>
                  <a:lnTo>
                    <a:pt x="466" y="918"/>
                  </a:lnTo>
                  <a:lnTo>
                    <a:pt x="466" y="913"/>
                  </a:lnTo>
                  <a:lnTo>
                    <a:pt x="466" y="913"/>
                  </a:lnTo>
                  <a:lnTo>
                    <a:pt x="466" y="913"/>
                  </a:lnTo>
                  <a:lnTo>
                    <a:pt x="466" y="913"/>
                  </a:lnTo>
                  <a:lnTo>
                    <a:pt x="466" y="907"/>
                  </a:lnTo>
                  <a:lnTo>
                    <a:pt x="466" y="907"/>
                  </a:lnTo>
                  <a:lnTo>
                    <a:pt x="466" y="907"/>
                  </a:lnTo>
                  <a:lnTo>
                    <a:pt x="472" y="907"/>
                  </a:lnTo>
                  <a:lnTo>
                    <a:pt x="472" y="907"/>
                  </a:lnTo>
                  <a:lnTo>
                    <a:pt x="472" y="907"/>
                  </a:lnTo>
                  <a:lnTo>
                    <a:pt x="472" y="907"/>
                  </a:lnTo>
                  <a:lnTo>
                    <a:pt x="472" y="907"/>
                  </a:lnTo>
                  <a:lnTo>
                    <a:pt x="472" y="907"/>
                  </a:lnTo>
                  <a:lnTo>
                    <a:pt x="477" y="907"/>
                  </a:lnTo>
                  <a:lnTo>
                    <a:pt x="477" y="907"/>
                  </a:lnTo>
                  <a:lnTo>
                    <a:pt x="477" y="902"/>
                  </a:lnTo>
                  <a:lnTo>
                    <a:pt x="477" y="902"/>
                  </a:lnTo>
                  <a:lnTo>
                    <a:pt x="477" y="902"/>
                  </a:lnTo>
                  <a:lnTo>
                    <a:pt x="477" y="902"/>
                  </a:lnTo>
                  <a:lnTo>
                    <a:pt x="482" y="902"/>
                  </a:lnTo>
                  <a:lnTo>
                    <a:pt x="482" y="902"/>
                  </a:lnTo>
                  <a:lnTo>
                    <a:pt x="482" y="902"/>
                  </a:lnTo>
                  <a:lnTo>
                    <a:pt x="482" y="902"/>
                  </a:lnTo>
                  <a:lnTo>
                    <a:pt x="482" y="902"/>
                  </a:lnTo>
                  <a:lnTo>
                    <a:pt x="482" y="902"/>
                  </a:lnTo>
                  <a:lnTo>
                    <a:pt x="482" y="902"/>
                  </a:lnTo>
                  <a:lnTo>
                    <a:pt x="487" y="902"/>
                  </a:lnTo>
                  <a:lnTo>
                    <a:pt x="487" y="902"/>
                  </a:lnTo>
                  <a:lnTo>
                    <a:pt x="487" y="897"/>
                  </a:lnTo>
                  <a:lnTo>
                    <a:pt x="487" y="902"/>
                  </a:lnTo>
                  <a:lnTo>
                    <a:pt x="487" y="902"/>
                  </a:lnTo>
                  <a:lnTo>
                    <a:pt x="487" y="902"/>
                  </a:lnTo>
                  <a:lnTo>
                    <a:pt x="487" y="897"/>
                  </a:lnTo>
                  <a:lnTo>
                    <a:pt x="487" y="897"/>
                  </a:lnTo>
                  <a:lnTo>
                    <a:pt x="487" y="897"/>
                  </a:lnTo>
                  <a:lnTo>
                    <a:pt x="492" y="897"/>
                  </a:lnTo>
                  <a:lnTo>
                    <a:pt x="492" y="897"/>
                  </a:lnTo>
                  <a:lnTo>
                    <a:pt x="492" y="892"/>
                  </a:lnTo>
                  <a:lnTo>
                    <a:pt x="492" y="892"/>
                  </a:lnTo>
                  <a:lnTo>
                    <a:pt x="492" y="892"/>
                  </a:lnTo>
                  <a:lnTo>
                    <a:pt x="492" y="892"/>
                  </a:lnTo>
                  <a:lnTo>
                    <a:pt x="492" y="892"/>
                  </a:lnTo>
                  <a:lnTo>
                    <a:pt x="497" y="887"/>
                  </a:lnTo>
                  <a:lnTo>
                    <a:pt x="497" y="887"/>
                  </a:lnTo>
                  <a:lnTo>
                    <a:pt x="497" y="887"/>
                  </a:lnTo>
                  <a:lnTo>
                    <a:pt x="497" y="887"/>
                  </a:lnTo>
                  <a:lnTo>
                    <a:pt x="503" y="887"/>
                  </a:lnTo>
                  <a:lnTo>
                    <a:pt x="503" y="887"/>
                  </a:lnTo>
                  <a:lnTo>
                    <a:pt x="503" y="887"/>
                  </a:lnTo>
                  <a:lnTo>
                    <a:pt x="503" y="881"/>
                  </a:lnTo>
                  <a:lnTo>
                    <a:pt x="508" y="881"/>
                  </a:lnTo>
                  <a:lnTo>
                    <a:pt x="508" y="881"/>
                  </a:lnTo>
                  <a:lnTo>
                    <a:pt x="508" y="881"/>
                  </a:lnTo>
                  <a:lnTo>
                    <a:pt x="508" y="876"/>
                  </a:lnTo>
                  <a:lnTo>
                    <a:pt x="508" y="876"/>
                  </a:lnTo>
                  <a:lnTo>
                    <a:pt x="508" y="881"/>
                  </a:lnTo>
                  <a:lnTo>
                    <a:pt x="508" y="881"/>
                  </a:lnTo>
                  <a:lnTo>
                    <a:pt x="513" y="881"/>
                  </a:lnTo>
                  <a:lnTo>
                    <a:pt x="513" y="876"/>
                  </a:lnTo>
                  <a:lnTo>
                    <a:pt x="513" y="876"/>
                  </a:lnTo>
                  <a:lnTo>
                    <a:pt x="513" y="876"/>
                  </a:lnTo>
                  <a:lnTo>
                    <a:pt x="513" y="881"/>
                  </a:lnTo>
                  <a:lnTo>
                    <a:pt x="518" y="881"/>
                  </a:lnTo>
                  <a:lnTo>
                    <a:pt x="518" y="881"/>
                  </a:lnTo>
                  <a:lnTo>
                    <a:pt x="518" y="881"/>
                  </a:lnTo>
                  <a:lnTo>
                    <a:pt x="523" y="876"/>
                  </a:lnTo>
                  <a:lnTo>
                    <a:pt x="518" y="876"/>
                  </a:lnTo>
                  <a:lnTo>
                    <a:pt x="518" y="876"/>
                  </a:lnTo>
                  <a:lnTo>
                    <a:pt x="518" y="876"/>
                  </a:lnTo>
                  <a:lnTo>
                    <a:pt x="518" y="876"/>
                  </a:lnTo>
                  <a:lnTo>
                    <a:pt x="513" y="876"/>
                  </a:lnTo>
                  <a:lnTo>
                    <a:pt x="513" y="871"/>
                  </a:lnTo>
                  <a:lnTo>
                    <a:pt x="513" y="871"/>
                  </a:lnTo>
                  <a:lnTo>
                    <a:pt x="518" y="871"/>
                  </a:lnTo>
                  <a:lnTo>
                    <a:pt x="518" y="871"/>
                  </a:lnTo>
                  <a:lnTo>
                    <a:pt x="518" y="871"/>
                  </a:lnTo>
                  <a:lnTo>
                    <a:pt x="518" y="876"/>
                  </a:lnTo>
                  <a:lnTo>
                    <a:pt x="518" y="876"/>
                  </a:lnTo>
                  <a:lnTo>
                    <a:pt x="523" y="871"/>
                  </a:lnTo>
                  <a:lnTo>
                    <a:pt x="523" y="871"/>
                  </a:lnTo>
                  <a:lnTo>
                    <a:pt x="523" y="871"/>
                  </a:lnTo>
                  <a:lnTo>
                    <a:pt x="523" y="871"/>
                  </a:lnTo>
                  <a:lnTo>
                    <a:pt x="523" y="871"/>
                  </a:lnTo>
                  <a:lnTo>
                    <a:pt x="518" y="871"/>
                  </a:lnTo>
                  <a:lnTo>
                    <a:pt x="518" y="866"/>
                  </a:lnTo>
                  <a:lnTo>
                    <a:pt x="518" y="866"/>
                  </a:lnTo>
                  <a:lnTo>
                    <a:pt x="523" y="866"/>
                  </a:lnTo>
                  <a:lnTo>
                    <a:pt x="523" y="866"/>
                  </a:lnTo>
                  <a:lnTo>
                    <a:pt x="523" y="866"/>
                  </a:lnTo>
                  <a:lnTo>
                    <a:pt x="523" y="866"/>
                  </a:lnTo>
                  <a:lnTo>
                    <a:pt x="523" y="866"/>
                  </a:lnTo>
                  <a:lnTo>
                    <a:pt x="523" y="861"/>
                  </a:lnTo>
                  <a:lnTo>
                    <a:pt x="523" y="861"/>
                  </a:lnTo>
                  <a:lnTo>
                    <a:pt x="523" y="861"/>
                  </a:lnTo>
                  <a:lnTo>
                    <a:pt x="523" y="861"/>
                  </a:lnTo>
                  <a:lnTo>
                    <a:pt x="523" y="856"/>
                  </a:lnTo>
                  <a:lnTo>
                    <a:pt x="529" y="856"/>
                  </a:lnTo>
                  <a:lnTo>
                    <a:pt x="529" y="861"/>
                  </a:lnTo>
                  <a:lnTo>
                    <a:pt x="529" y="861"/>
                  </a:lnTo>
                  <a:lnTo>
                    <a:pt x="529" y="856"/>
                  </a:lnTo>
                  <a:lnTo>
                    <a:pt x="534" y="856"/>
                  </a:lnTo>
                  <a:lnTo>
                    <a:pt x="534" y="856"/>
                  </a:lnTo>
                  <a:lnTo>
                    <a:pt x="534" y="856"/>
                  </a:lnTo>
                  <a:lnTo>
                    <a:pt x="539" y="856"/>
                  </a:lnTo>
                  <a:lnTo>
                    <a:pt x="539" y="856"/>
                  </a:lnTo>
                  <a:lnTo>
                    <a:pt x="539" y="861"/>
                  </a:lnTo>
                  <a:lnTo>
                    <a:pt x="539" y="861"/>
                  </a:lnTo>
                  <a:lnTo>
                    <a:pt x="539" y="861"/>
                  </a:lnTo>
                  <a:lnTo>
                    <a:pt x="539" y="866"/>
                  </a:lnTo>
                  <a:lnTo>
                    <a:pt x="544" y="866"/>
                  </a:lnTo>
                  <a:lnTo>
                    <a:pt x="539" y="866"/>
                  </a:lnTo>
                  <a:lnTo>
                    <a:pt x="544" y="866"/>
                  </a:lnTo>
                  <a:lnTo>
                    <a:pt x="544" y="871"/>
                  </a:lnTo>
                  <a:lnTo>
                    <a:pt x="544" y="871"/>
                  </a:lnTo>
                  <a:lnTo>
                    <a:pt x="549" y="871"/>
                  </a:lnTo>
                  <a:lnTo>
                    <a:pt x="549" y="871"/>
                  </a:lnTo>
                  <a:lnTo>
                    <a:pt x="549" y="866"/>
                  </a:lnTo>
                  <a:lnTo>
                    <a:pt x="549" y="866"/>
                  </a:lnTo>
                  <a:lnTo>
                    <a:pt x="555" y="866"/>
                  </a:lnTo>
                  <a:lnTo>
                    <a:pt x="555" y="866"/>
                  </a:lnTo>
                  <a:lnTo>
                    <a:pt x="555" y="866"/>
                  </a:lnTo>
                  <a:lnTo>
                    <a:pt x="555" y="866"/>
                  </a:lnTo>
                  <a:lnTo>
                    <a:pt x="560" y="866"/>
                  </a:lnTo>
                  <a:lnTo>
                    <a:pt x="560" y="866"/>
                  </a:lnTo>
                  <a:lnTo>
                    <a:pt x="565" y="866"/>
                  </a:lnTo>
                  <a:lnTo>
                    <a:pt x="565" y="866"/>
                  </a:lnTo>
                  <a:lnTo>
                    <a:pt x="565" y="866"/>
                  </a:lnTo>
                  <a:lnTo>
                    <a:pt x="565" y="861"/>
                  </a:lnTo>
                  <a:lnTo>
                    <a:pt x="570" y="861"/>
                  </a:lnTo>
                  <a:lnTo>
                    <a:pt x="570" y="861"/>
                  </a:lnTo>
                  <a:lnTo>
                    <a:pt x="570" y="861"/>
                  </a:lnTo>
                  <a:lnTo>
                    <a:pt x="570" y="856"/>
                  </a:lnTo>
                  <a:lnTo>
                    <a:pt x="570" y="856"/>
                  </a:lnTo>
                  <a:lnTo>
                    <a:pt x="570" y="856"/>
                  </a:lnTo>
                  <a:lnTo>
                    <a:pt x="575" y="856"/>
                  </a:lnTo>
                  <a:lnTo>
                    <a:pt x="575" y="850"/>
                  </a:lnTo>
                  <a:lnTo>
                    <a:pt x="575" y="850"/>
                  </a:lnTo>
                  <a:lnTo>
                    <a:pt x="575" y="856"/>
                  </a:lnTo>
                  <a:lnTo>
                    <a:pt x="575" y="856"/>
                  </a:lnTo>
                  <a:lnTo>
                    <a:pt x="575" y="856"/>
                  </a:lnTo>
                  <a:lnTo>
                    <a:pt x="580" y="850"/>
                  </a:lnTo>
                  <a:lnTo>
                    <a:pt x="580" y="856"/>
                  </a:lnTo>
                  <a:lnTo>
                    <a:pt x="580" y="856"/>
                  </a:lnTo>
                  <a:lnTo>
                    <a:pt x="580" y="856"/>
                  </a:lnTo>
                  <a:lnTo>
                    <a:pt x="580" y="856"/>
                  </a:lnTo>
                  <a:lnTo>
                    <a:pt x="586" y="856"/>
                  </a:lnTo>
                  <a:lnTo>
                    <a:pt x="586" y="861"/>
                  </a:lnTo>
                  <a:lnTo>
                    <a:pt x="586" y="861"/>
                  </a:lnTo>
                  <a:lnTo>
                    <a:pt x="591" y="861"/>
                  </a:lnTo>
                  <a:lnTo>
                    <a:pt x="591" y="861"/>
                  </a:lnTo>
                  <a:lnTo>
                    <a:pt x="591" y="856"/>
                  </a:lnTo>
                  <a:lnTo>
                    <a:pt x="591" y="856"/>
                  </a:lnTo>
                  <a:lnTo>
                    <a:pt x="591" y="856"/>
                  </a:lnTo>
                  <a:lnTo>
                    <a:pt x="591" y="856"/>
                  </a:lnTo>
                  <a:lnTo>
                    <a:pt x="591" y="850"/>
                  </a:lnTo>
                  <a:lnTo>
                    <a:pt x="591" y="850"/>
                  </a:lnTo>
                  <a:lnTo>
                    <a:pt x="591" y="850"/>
                  </a:lnTo>
                  <a:lnTo>
                    <a:pt x="591" y="850"/>
                  </a:lnTo>
                  <a:lnTo>
                    <a:pt x="591" y="850"/>
                  </a:lnTo>
                  <a:lnTo>
                    <a:pt x="591" y="845"/>
                  </a:lnTo>
                  <a:lnTo>
                    <a:pt x="591" y="845"/>
                  </a:lnTo>
                  <a:lnTo>
                    <a:pt x="591" y="845"/>
                  </a:lnTo>
                  <a:lnTo>
                    <a:pt x="596" y="850"/>
                  </a:lnTo>
                  <a:lnTo>
                    <a:pt x="596" y="850"/>
                  </a:lnTo>
                  <a:lnTo>
                    <a:pt x="596" y="850"/>
                  </a:lnTo>
                  <a:lnTo>
                    <a:pt x="596" y="845"/>
                  </a:lnTo>
                  <a:lnTo>
                    <a:pt x="596" y="845"/>
                  </a:lnTo>
                  <a:lnTo>
                    <a:pt x="596" y="845"/>
                  </a:lnTo>
                  <a:lnTo>
                    <a:pt x="596" y="845"/>
                  </a:lnTo>
                  <a:lnTo>
                    <a:pt x="601" y="840"/>
                  </a:lnTo>
                  <a:lnTo>
                    <a:pt x="601" y="840"/>
                  </a:lnTo>
                  <a:lnTo>
                    <a:pt x="601" y="840"/>
                  </a:lnTo>
                  <a:lnTo>
                    <a:pt x="606" y="840"/>
                  </a:lnTo>
                  <a:lnTo>
                    <a:pt x="606" y="840"/>
                  </a:lnTo>
                  <a:lnTo>
                    <a:pt x="606" y="840"/>
                  </a:lnTo>
                  <a:lnTo>
                    <a:pt x="606" y="835"/>
                  </a:lnTo>
                  <a:lnTo>
                    <a:pt x="606" y="835"/>
                  </a:lnTo>
                  <a:lnTo>
                    <a:pt x="606" y="835"/>
                  </a:lnTo>
                  <a:lnTo>
                    <a:pt x="612" y="840"/>
                  </a:lnTo>
                  <a:lnTo>
                    <a:pt x="612" y="840"/>
                  </a:lnTo>
                  <a:lnTo>
                    <a:pt x="612" y="840"/>
                  </a:lnTo>
                  <a:lnTo>
                    <a:pt x="612" y="840"/>
                  </a:lnTo>
                  <a:lnTo>
                    <a:pt x="617" y="840"/>
                  </a:lnTo>
                  <a:lnTo>
                    <a:pt x="617" y="840"/>
                  </a:lnTo>
                  <a:lnTo>
                    <a:pt x="617" y="840"/>
                  </a:lnTo>
                  <a:lnTo>
                    <a:pt x="622" y="840"/>
                  </a:lnTo>
                  <a:lnTo>
                    <a:pt x="622" y="840"/>
                  </a:lnTo>
                  <a:lnTo>
                    <a:pt x="622" y="840"/>
                  </a:lnTo>
                  <a:lnTo>
                    <a:pt x="622" y="840"/>
                  </a:lnTo>
                  <a:lnTo>
                    <a:pt x="627" y="835"/>
                  </a:lnTo>
                  <a:lnTo>
                    <a:pt x="627" y="835"/>
                  </a:lnTo>
                  <a:lnTo>
                    <a:pt x="622" y="835"/>
                  </a:lnTo>
                  <a:lnTo>
                    <a:pt x="627" y="835"/>
                  </a:lnTo>
                  <a:lnTo>
                    <a:pt x="622" y="835"/>
                  </a:lnTo>
                  <a:lnTo>
                    <a:pt x="622" y="830"/>
                  </a:lnTo>
                  <a:lnTo>
                    <a:pt x="627" y="830"/>
                  </a:lnTo>
                  <a:lnTo>
                    <a:pt x="627" y="830"/>
                  </a:lnTo>
                  <a:lnTo>
                    <a:pt x="627" y="830"/>
                  </a:lnTo>
                  <a:lnTo>
                    <a:pt x="627" y="830"/>
                  </a:lnTo>
                  <a:lnTo>
                    <a:pt x="627" y="824"/>
                  </a:lnTo>
                  <a:lnTo>
                    <a:pt x="627" y="824"/>
                  </a:lnTo>
                  <a:lnTo>
                    <a:pt x="627" y="824"/>
                  </a:lnTo>
                  <a:lnTo>
                    <a:pt x="632" y="824"/>
                  </a:lnTo>
                  <a:lnTo>
                    <a:pt x="632" y="824"/>
                  </a:lnTo>
                  <a:lnTo>
                    <a:pt x="632" y="819"/>
                  </a:lnTo>
                  <a:lnTo>
                    <a:pt x="632" y="819"/>
                  </a:lnTo>
                  <a:lnTo>
                    <a:pt x="632" y="819"/>
                  </a:lnTo>
                  <a:lnTo>
                    <a:pt x="632" y="819"/>
                  </a:lnTo>
                  <a:lnTo>
                    <a:pt x="632" y="814"/>
                  </a:lnTo>
                  <a:lnTo>
                    <a:pt x="632" y="814"/>
                  </a:lnTo>
                  <a:lnTo>
                    <a:pt x="632" y="814"/>
                  </a:lnTo>
                  <a:lnTo>
                    <a:pt x="632" y="814"/>
                  </a:lnTo>
                  <a:lnTo>
                    <a:pt x="632" y="814"/>
                  </a:lnTo>
                  <a:lnTo>
                    <a:pt x="632" y="809"/>
                  </a:lnTo>
                  <a:lnTo>
                    <a:pt x="632" y="809"/>
                  </a:lnTo>
                  <a:lnTo>
                    <a:pt x="632" y="809"/>
                  </a:lnTo>
                  <a:lnTo>
                    <a:pt x="632" y="809"/>
                  </a:lnTo>
                  <a:lnTo>
                    <a:pt x="632" y="804"/>
                  </a:lnTo>
                  <a:lnTo>
                    <a:pt x="627" y="804"/>
                  </a:lnTo>
                  <a:lnTo>
                    <a:pt x="627" y="804"/>
                  </a:lnTo>
                  <a:lnTo>
                    <a:pt x="627" y="804"/>
                  </a:lnTo>
                  <a:lnTo>
                    <a:pt x="622" y="804"/>
                  </a:lnTo>
                  <a:lnTo>
                    <a:pt x="622" y="804"/>
                  </a:lnTo>
                  <a:lnTo>
                    <a:pt x="622" y="798"/>
                  </a:lnTo>
                  <a:lnTo>
                    <a:pt x="622" y="798"/>
                  </a:lnTo>
                  <a:lnTo>
                    <a:pt x="622" y="798"/>
                  </a:lnTo>
                  <a:lnTo>
                    <a:pt x="622" y="798"/>
                  </a:lnTo>
                  <a:lnTo>
                    <a:pt x="622" y="793"/>
                  </a:lnTo>
                  <a:lnTo>
                    <a:pt x="622" y="793"/>
                  </a:lnTo>
                  <a:lnTo>
                    <a:pt x="622" y="793"/>
                  </a:lnTo>
                  <a:lnTo>
                    <a:pt x="622" y="788"/>
                  </a:lnTo>
                  <a:lnTo>
                    <a:pt x="622" y="788"/>
                  </a:lnTo>
                  <a:lnTo>
                    <a:pt x="627" y="788"/>
                  </a:lnTo>
                  <a:lnTo>
                    <a:pt x="627" y="788"/>
                  </a:lnTo>
                  <a:lnTo>
                    <a:pt x="627" y="783"/>
                  </a:lnTo>
                  <a:lnTo>
                    <a:pt x="627" y="783"/>
                  </a:lnTo>
                  <a:lnTo>
                    <a:pt x="622" y="783"/>
                  </a:lnTo>
                  <a:lnTo>
                    <a:pt x="622" y="783"/>
                  </a:lnTo>
                  <a:lnTo>
                    <a:pt x="622" y="783"/>
                  </a:lnTo>
                  <a:lnTo>
                    <a:pt x="622" y="778"/>
                  </a:lnTo>
                  <a:lnTo>
                    <a:pt x="622" y="778"/>
                  </a:lnTo>
                  <a:lnTo>
                    <a:pt x="622" y="778"/>
                  </a:lnTo>
                  <a:lnTo>
                    <a:pt x="622" y="778"/>
                  </a:lnTo>
                  <a:lnTo>
                    <a:pt x="622" y="778"/>
                  </a:lnTo>
                  <a:lnTo>
                    <a:pt x="622" y="778"/>
                  </a:lnTo>
                  <a:lnTo>
                    <a:pt x="622" y="778"/>
                  </a:lnTo>
                  <a:lnTo>
                    <a:pt x="617" y="778"/>
                  </a:lnTo>
                  <a:lnTo>
                    <a:pt x="617" y="778"/>
                  </a:lnTo>
                  <a:lnTo>
                    <a:pt x="617" y="778"/>
                  </a:lnTo>
                  <a:lnTo>
                    <a:pt x="612" y="778"/>
                  </a:lnTo>
                  <a:lnTo>
                    <a:pt x="612" y="773"/>
                  </a:lnTo>
                  <a:lnTo>
                    <a:pt x="612" y="773"/>
                  </a:lnTo>
                  <a:lnTo>
                    <a:pt x="612" y="773"/>
                  </a:lnTo>
                  <a:lnTo>
                    <a:pt x="612" y="773"/>
                  </a:lnTo>
                  <a:lnTo>
                    <a:pt x="612" y="767"/>
                  </a:lnTo>
                  <a:lnTo>
                    <a:pt x="612" y="767"/>
                  </a:lnTo>
                  <a:lnTo>
                    <a:pt x="612" y="767"/>
                  </a:lnTo>
                  <a:lnTo>
                    <a:pt x="606" y="773"/>
                  </a:lnTo>
                  <a:lnTo>
                    <a:pt x="606" y="767"/>
                  </a:lnTo>
                  <a:lnTo>
                    <a:pt x="606" y="767"/>
                  </a:lnTo>
                  <a:lnTo>
                    <a:pt x="606" y="767"/>
                  </a:lnTo>
                  <a:lnTo>
                    <a:pt x="606" y="767"/>
                  </a:lnTo>
                  <a:lnTo>
                    <a:pt x="606" y="767"/>
                  </a:lnTo>
                  <a:lnTo>
                    <a:pt x="606" y="762"/>
                  </a:lnTo>
                  <a:lnTo>
                    <a:pt x="606" y="762"/>
                  </a:lnTo>
                  <a:lnTo>
                    <a:pt x="606" y="762"/>
                  </a:lnTo>
                  <a:lnTo>
                    <a:pt x="606" y="762"/>
                  </a:lnTo>
                  <a:lnTo>
                    <a:pt x="606" y="762"/>
                  </a:lnTo>
                  <a:lnTo>
                    <a:pt x="606" y="762"/>
                  </a:lnTo>
                  <a:lnTo>
                    <a:pt x="612" y="762"/>
                  </a:lnTo>
                  <a:lnTo>
                    <a:pt x="612" y="757"/>
                  </a:lnTo>
                  <a:lnTo>
                    <a:pt x="612" y="757"/>
                  </a:lnTo>
                  <a:lnTo>
                    <a:pt x="612" y="757"/>
                  </a:lnTo>
                  <a:lnTo>
                    <a:pt x="612" y="757"/>
                  </a:lnTo>
                  <a:lnTo>
                    <a:pt x="612" y="757"/>
                  </a:lnTo>
                  <a:lnTo>
                    <a:pt x="612" y="752"/>
                  </a:lnTo>
                  <a:lnTo>
                    <a:pt x="612" y="752"/>
                  </a:lnTo>
                  <a:lnTo>
                    <a:pt x="612" y="752"/>
                  </a:lnTo>
                  <a:lnTo>
                    <a:pt x="612" y="752"/>
                  </a:lnTo>
                  <a:lnTo>
                    <a:pt x="612" y="747"/>
                  </a:lnTo>
                  <a:lnTo>
                    <a:pt x="612" y="747"/>
                  </a:lnTo>
                  <a:lnTo>
                    <a:pt x="612" y="747"/>
                  </a:lnTo>
                  <a:lnTo>
                    <a:pt x="612" y="741"/>
                  </a:lnTo>
                  <a:lnTo>
                    <a:pt x="612" y="741"/>
                  </a:lnTo>
                  <a:lnTo>
                    <a:pt x="612" y="741"/>
                  </a:lnTo>
                  <a:lnTo>
                    <a:pt x="617" y="741"/>
                  </a:lnTo>
                  <a:lnTo>
                    <a:pt x="617" y="741"/>
                  </a:lnTo>
                  <a:lnTo>
                    <a:pt x="617" y="736"/>
                  </a:lnTo>
                  <a:lnTo>
                    <a:pt x="617" y="736"/>
                  </a:lnTo>
                  <a:lnTo>
                    <a:pt x="622" y="736"/>
                  </a:lnTo>
                  <a:lnTo>
                    <a:pt x="622" y="736"/>
                  </a:lnTo>
                  <a:lnTo>
                    <a:pt x="622" y="736"/>
                  </a:lnTo>
                  <a:lnTo>
                    <a:pt x="622" y="736"/>
                  </a:lnTo>
                  <a:lnTo>
                    <a:pt x="622" y="736"/>
                  </a:lnTo>
                  <a:lnTo>
                    <a:pt x="622" y="731"/>
                  </a:lnTo>
                  <a:lnTo>
                    <a:pt x="627" y="731"/>
                  </a:lnTo>
                  <a:lnTo>
                    <a:pt x="627" y="731"/>
                  </a:lnTo>
                  <a:lnTo>
                    <a:pt x="627" y="731"/>
                  </a:lnTo>
                  <a:lnTo>
                    <a:pt x="627" y="731"/>
                  </a:lnTo>
                  <a:lnTo>
                    <a:pt x="627" y="726"/>
                  </a:lnTo>
                  <a:lnTo>
                    <a:pt x="627" y="726"/>
                  </a:lnTo>
                  <a:lnTo>
                    <a:pt x="627" y="726"/>
                  </a:lnTo>
                  <a:lnTo>
                    <a:pt x="627" y="726"/>
                  </a:lnTo>
                  <a:lnTo>
                    <a:pt x="627" y="721"/>
                  </a:lnTo>
                  <a:lnTo>
                    <a:pt x="627" y="721"/>
                  </a:lnTo>
                  <a:lnTo>
                    <a:pt x="627" y="721"/>
                  </a:lnTo>
                  <a:lnTo>
                    <a:pt x="632" y="721"/>
                  </a:lnTo>
                  <a:lnTo>
                    <a:pt x="627" y="721"/>
                  </a:lnTo>
                  <a:lnTo>
                    <a:pt x="627" y="721"/>
                  </a:lnTo>
                  <a:lnTo>
                    <a:pt x="632" y="716"/>
                  </a:lnTo>
                  <a:lnTo>
                    <a:pt x="632" y="716"/>
                  </a:lnTo>
                  <a:lnTo>
                    <a:pt x="632" y="716"/>
                  </a:lnTo>
                  <a:lnTo>
                    <a:pt x="632" y="716"/>
                  </a:lnTo>
                  <a:lnTo>
                    <a:pt x="632" y="716"/>
                  </a:lnTo>
                  <a:lnTo>
                    <a:pt x="632" y="710"/>
                  </a:lnTo>
                  <a:lnTo>
                    <a:pt x="632" y="710"/>
                  </a:lnTo>
                  <a:lnTo>
                    <a:pt x="632" y="710"/>
                  </a:lnTo>
                  <a:lnTo>
                    <a:pt x="637" y="710"/>
                  </a:lnTo>
                  <a:lnTo>
                    <a:pt x="637" y="705"/>
                  </a:lnTo>
                  <a:lnTo>
                    <a:pt x="637" y="705"/>
                  </a:lnTo>
                  <a:lnTo>
                    <a:pt x="637" y="705"/>
                  </a:lnTo>
                  <a:lnTo>
                    <a:pt x="637" y="705"/>
                  </a:lnTo>
                  <a:lnTo>
                    <a:pt x="637" y="705"/>
                  </a:lnTo>
                  <a:lnTo>
                    <a:pt x="643" y="705"/>
                  </a:lnTo>
                  <a:lnTo>
                    <a:pt x="643" y="705"/>
                  </a:lnTo>
                  <a:lnTo>
                    <a:pt x="643" y="705"/>
                  </a:lnTo>
                  <a:lnTo>
                    <a:pt x="643" y="705"/>
                  </a:lnTo>
                  <a:lnTo>
                    <a:pt x="643" y="700"/>
                  </a:lnTo>
                  <a:lnTo>
                    <a:pt x="648" y="700"/>
                  </a:lnTo>
                  <a:lnTo>
                    <a:pt x="648" y="700"/>
                  </a:lnTo>
                  <a:lnTo>
                    <a:pt x="648" y="700"/>
                  </a:lnTo>
                  <a:lnTo>
                    <a:pt x="653" y="700"/>
                  </a:lnTo>
                  <a:lnTo>
                    <a:pt x="648" y="700"/>
                  </a:lnTo>
                  <a:lnTo>
                    <a:pt x="648" y="700"/>
                  </a:lnTo>
                  <a:lnTo>
                    <a:pt x="648" y="695"/>
                  </a:lnTo>
                  <a:lnTo>
                    <a:pt x="648" y="695"/>
                  </a:lnTo>
                  <a:lnTo>
                    <a:pt x="648" y="695"/>
                  </a:lnTo>
                  <a:lnTo>
                    <a:pt x="648" y="695"/>
                  </a:lnTo>
                  <a:lnTo>
                    <a:pt x="643" y="695"/>
                  </a:lnTo>
                  <a:lnTo>
                    <a:pt x="643" y="695"/>
                  </a:lnTo>
                  <a:lnTo>
                    <a:pt x="643" y="695"/>
                  </a:lnTo>
                  <a:lnTo>
                    <a:pt x="643" y="690"/>
                  </a:lnTo>
                  <a:lnTo>
                    <a:pt x="643" y="690"/>
                  </a:lnTo>
                  <a:lnTo>
                    <a:pt x="637" y="690"/>
                  </a:lnTo>
                  <a:lnTo>
                    <a:pt x="637" y="690"/>
                  </a:lnTo>
                  <a:lnTo>
                    <a:pt x="637" y="690"/>
                  </a:lnTo>
                  <a:lnTo>
                    <a:pt x="637" y="690"/>
                  </a:lnTo>
                  <a:lnTo>
                    <a:pt x="637" y="684"/>
                  </a:lnTo>
                  <a:lnTo>
                    <a:pt x="637" y="684"/>
                  </a:lnTo>
                  <a:lnTo>
                    <a:pt x="637" y="684"/>
                  </a:lnTo>
                  <a:lnTo>
                    <a:pt x="637" y="684"/>
                  </a:lnTo>
                  <a:lnTo>
                    <a:pt x="637" y="684"/>
                  </a:lnTo>
                  <a:lnTo>
                    <a:pt x="637" y="679"/>
                  </a:lnTo>
                  <a:lnTo>
                    <a:pt x="637" y="684"/>
                  </a:lnTo>
                  <a:lnTo>
                    <a:pt x="643" y="684"/>
                  </a:lnTo>
                  <a:lnTo>
                    <a:pt x="643" y="684"/>
                  </a:lnTo>
                  <a:lnTo>
                    <a:pt x="643" y="684"/>
                  </a:lnTo>
                  <a:lnTo>
                    <a:pt x="643" y="690"/>
                  </a:lnTo>
                  <a:lnTo>
                    <a:pt x="643" y="690"/>
                  </a:lnTo>
                  <a:lnTo>
                    <a:pt x="643" y="690"/>
                  </a:lnTo>
                  <a:lnTo>
                    <a:pt x="643" y="690"/>
                  </a:lnTo>
                  <a:lnTo>
                    <a:pt x="648" y="690"/>
                  </a:lnTo>
                  <a:lnTo>
                    <a:pt x="648" y="690"/>
                  </a:lnTo>
                  <a:lnTo>
                    <a:pt x="648" y="684"/>
                  </a:lnTo>
                  <a:lnTo>
                    <a:pt x="648" y="684"/>
                  </a:lnTo>
                  <a:lnTo>
                    <a:pt x="648" y="684"/>
                  </a:lnTo>
                  <a:lnTo>
                    <a:pt x="648" y="679"/>
                  </a:lnTo>
                  <a:lnTo>
                    <a:pt x="648" y="679"/>
                  </a:lnTo>
                  <a:lnTo>
                    <a:pt x="648" y="679"/>
                  </a:lnTo>
                  <a:lnTo>
                    <a:pt x="643" y="679"/>
                  </a:lnTo>
                  <a:lnTo>
                    <a:pt x="643" y="674"/>
                  </a:lnTo>
                  <a:lnTo>
                    <a:pt x="643" y="674"/>
                  </a:lnTo>
                  <a:lnTo>
                    <a:pt x="643" y="674"/>
                  </a:lnTo>
                  <a:lnTo>
                    <a:pt x="643" y="674"/>
                  </a:lnTo>
                  <a:lnTo>
                    <a:pt x="643" y="674"/>
                  </a:lnTo>
                  <a:lnTo>
                    <a:pt x="643" y="674"/>
                  </a:lnTo>
                  <a:lnTo>
                    <a:pt x="648" y="674"/>
                  </a:lnTo>
                  <a:lnTo>
                    <a:pt x="648" y="674"/>
                  </a:lnTo>
                  <a:lnTo>
                    <a:pt x="648" y="674"/>
                  </a:lnTo>
                  <a:lnTo>
                    <a:pt x="648" y="674"/>
                  </a:lnTo>
                  <a:lnTo>
                    <a:pt x="648" y="674"/>
                  </a:lnTo>
                  <a:lnTo>
                    <a:pt x="648" y="669"/>
                  </a:lnTo>
                  <a:lnTo>
                    <a:pt x="648" y="669"/>
                  </a:lnTo>
                  <a:lnTo>
                    <a:pt x="648" y="669"/>
                  </a:lnTo>
                  <a:lnTo>
                    <a:pt x="653" y="669"/>
                  </a:lnTo>
                  <a:lnTo>
                    <a:pt x="653" y="669"/>
                  </a:lnTo>
                  <a:lnTo>
                    <a:pt x="653" y="669"/>
                  </a:lnTo>
                  <a:lnTo>
                    <a:pt x="658" y="669"/>
                  </a:lnTo>
                  <a:lnTo>
                    <a:pt x="658" y="664"/>
                  </a:lnTo>
                  <a:lnTo>
                    <a:pt x="658" y="664"/>
                  </a:lnTo>
                  <a:lnTo>
                    <a:pt x="658" y="664"/>
                  </a:lnTo>
                  <a:lnTo>
                    <a:pt x="653" y="664"/>
                  </a:lnTo>
                  <a:lnTo>
                    <a:pt x="653" y="664"/>
                  </a:lnTo>
                  <a:lnTo>
                    <a:pt x="653" y="664"/>
                  </a:lnTo>
                  <a:lnTo>
                    <a:pt x="653" y="658"/>
                  </a:lnTo>
                  <a:lnTo>
                    <a:pt x="653" y="658"/>
                  </a:lnTo>
                  <a:lnTo>
                    <a:pt x="648" y="658"/>
                  </a:lnTo>
                  <a:lnTo>
                    <a:pt x="648" y="658"/>
                  </a:lnTo>
                  <a:lnTo>
                    <a:pt x="653" y="658"/>
                  </a:lnTo>
                  <a:lnTo>
                    <a:pt x="653" y="653"/>
                  </a:lnTo>
                  <a:lnTo>
                    <a:pt x="653" y="653"/>
                  </a:lnTo>
                  <a:lnTo>
                    <a:pt x="653" y="653"/>
                  </a:lnTo>
                  <a:lnTo>
                    <a:pt x="653" y="653"/>
                  </a:lnTo>
                  <a:lnTo>
                    <a:pt x="658" y="658"/>
                  </a:lnTo>
                  <a:lnTo>
                    <a:pt x="658" y="653"/>
                  </a:lnTo>
                  <a:lnTo>
                    <a:pt x="658" y="653"/>
                  </a:lnTo>
                  <a:lnTo>
                    <a:pt x="658" y="653"/>
                  </a:lnTo>
                  <a:lnTo>
                    <a:pt x="658" y="653"/>
                  </a:lnTo>
                  <a:lnTo>
                    <a:pt x="658" y="648"/>
                  </a:lnTo>
                  <a:lnTo>
                    <a:pt x="658" y="648"/>
                  </a:lnTo>
                  <a:lnTo>
                    <a:pt x="663" y="648"/>
                  </a:lnTo>
                  <a:lnTo>
                    <a:pt x="663" y="648"/>
                  </a:lnTo>
                  <a:lnTo>
                    <a:pt x="663" y="648"/>
                  </a:lnTo>
                  <a:lnTo>
                    <a:pt x="663" y="648"/>
                  </a:lnTo>
                  <a:lnTo>
                    <a:pt x="663" y="648"/>
                  </a:lnTo>
                  <a:lnTo>
                    <a:pt x="669" y="643"/>
                  </a:lnTo>
                  <a:lnTo>
                    <a:pt x="669" y="648"/>
                  </a:lnTo>
                  <a:lnTo>
                    <a:pt x="669" y="648"/>
                  </a:lnTo>
                  <a:lnTo>
                    <a:pt x="669" y="648"/>
                  </a:lnTo>
                  <a:lnTo>
                    <a:pt x="669" y="643"/>
                  </a:lnTo>
                  <a:lnTo>
                    <a:pt x="669" y="643"/>
                  </a:lnTo>
                  <a:lnTo>
                    <a:pt x="669" y="643"/>
                  </a:lnTo>
                  <a:lnTo>
                    <a:pt x="669" y="638"/>
                  </a:lnTo>
                  <a:lnTo>
                    <a:pt x="669" y="638"/>
                  </a:lnTo>
                  <a:lnTo>
                    <a:pt x="669" y="638"/>
                  </a:lnTo>
                  <a:lnTo>
                    <a:pt x="669" y="638"/>
                  </a:lnTo>
                  <a:lnTo>
                    <a:pt x="674" y="638"/>
                  </a:lnTo>
                  <a:lnTo>
                    <a:pt x="674" y="638"/>
                  </a:lnTo>
                  <a:lnTo>
                    <a:pt x="674" y="638"/>
                  </a:lnTo>
                  <a:lnTo>
                    <a:pt x="674" y="638"/>
                  </a:lnTo>
                  <a:lnTo>
                    <a:pt x="674" y="638"/>
                  </a:lnTo>
                  <a:lnTo>
                    <a:pt x="674" y="638"/>
                  </a:lnTo>
                  <a:lnTo>
                    <a:pt x="674" y="638"/>
                  </a:lnTo>
                  <a:lnTo>
                    <a:pt x="674" y="633"/>
                  </a:lnTo>
                  <a:lnTo>
                    <a:pt x="674" y="633"/>
                  </a:lnTo>
                  <a:lnTo>
                    <a:pt x="679" y="633"/>
                  </a:lnTo>
                  <a:lnTo>
                    <a:pt x="674" y="633"/>
                  </a:lnTo>
                  <a:lnTo>
                    <a:pt x="674" y="627"/>
                  </a:lnTo>
                  <a:lnTo>
                    <a:pt x="674" y="627"/>
                  </a:lnTo>
                  <a:lnTo>
                    <a:pt x="674" y="627"/>
                  </a:lnTo>
                  <a:lnTo>
                    <a:pt x="674" y="622"/>
                  </a:lnTo>
                  <a:lnTo>
                    <a:pt x="674" y="622"/>
                  </a:lnTo>
                  <a:lnTo>
                    <a:pt x="674" y="622"/>
                  </a:lnTo>
                  <a:lnTo>
                    <a:pt x="674" y="622"/>
                  </a:lnTo>
                  <a:lnTo>
                    <a:pt x="674" y="622"/>
                  </a:lnTo>
                  <a:lnTo>
                    <a:pt x="679" y="622"/>
                  </a:lnTo>
                  <a:lnTo>
                    <a:pt x="679" y="622"/>
                  </a:lnTo>
                  <a:lnTo>
                    <a:pt x="679" y="617"/>
                  </a:lnTo>
                  <a:lnTo>
                    <a:pt x="679" y="617"/>
                  </a:lnTo>
                  <a:lnTo>
                    <a:pt x="679" y="617"/>
                  </a:lnTo>
                  <a:lnTo>
                    <a:pt x="684" y="617"/>
                  </a:lnTo>
                  <a:lnTo>
                    <a:pt x="684" y="617"/>
                  </a:lnTo>
                  <a:lnTo>
                    <a:pt x="679" y="617"/>
                  </a:lnTo>
                  <a:lnTo>
                    <a:pt x="679" y="617"/>
                  </a:lnTo>
                  <a:lnTo>
                    <a:pt x="679" y="612"/>
                  </a:lnTo>
                  <a:lnTo>
                    <a:pt x="679" y="612"/>
                  </a:lnTo>
                  <a:lnTo>
                    <a:pt x="679" y="612"/>
                  </a:lnTo>
                  <a:lnTo>
                    <a:pt x="674" y="612"/>
                  </a:lnTo>
                  <a:lnTo>
                    <a:pt x="674" y="607"/>
                  </a:lnTo>
                  <a:lnTo>
                    <a:pt x="674" y="607"/>
                  </a:lnTo>
                  <a:lnTo>
                    <a:pt x="674" y="607"/>
                  </a:lnTo>
                  <a:lnTo>
                    <a:pt x="674" y="607"/>
                  </a:lnTo>
                  <a:lnTo>
                    <a:pt x="674" y="607"/>
                  </a:lnTo>
                  <a:lnTo>
                    <a:pt x="679" y="607"/>
                  </a:lnTo>
                  <a:lnTo>
                    <a:pt x="674" y="601"/>
                  </a:lnTo>
                  <a:lnTo>
                    <a:pt x="674" y="601"/>
                  </a:lnTo>
                  <a:lnTo>
                    <a:pt x="679" y="601"/>
                  </a:lnTo>
                  <a:lnTo>
                    <a:pt x="679" y="601"/>
                  </a:lnTo>
                  <a:lnTo>
                    <a:pt x="679" y="601"/>
                  </a:lnTo>
                  <a:lnTo>
                    <a:pt x="679" y="601"/>
                  </a:lnTo>
                  <a:lnTo>
                    <a:pt x="684" y="601"/>
                  </a:lnTo>
                  <a:lnTo>
                    <a:pt x="684" y="601"/>
                  </a:lnTo>
                  <a:lnTo>
                    <a:pt x="679" y="596"/>
                  </a:lnTo>
                  <a:lnTo>
                    <a:pt x="679" y="596"/>
                  </a:lnTo>
                  <a:lnTo>
                    <a:pt x="679" y="591"/>
                  </a:lnTo>
                  <a:lnTo>
                    <a:pt x="679" y="591"/>
                  </a:lnTo>
                  <a:lnTo>
                    <a:pt x="679" y="591"/>
                  </a:lnTo>
                  <a:lnTo>
                    <a:pt x="684" y="591"/>
                  </a:lnTo>
                  <a:lnTo>
                    <a:pt x="684" y="591"/>
                  </a:lnTo>
                  <a:lnTo>
                    <a:pt x="684" y="586"/>
                  </a:lnTo>
                  <a:lnTo>
                    <a:pt x="684" y="586"/>
                  </a:lnTo>
                  <a:lnTo>
                    <a:pt x="684" y="586"/>
                  </a:lnTo>
                  <a:lnTo>
                    <a:pt x="689" y="586"/>
                  </a:lnTo>
                  <a:lnTo>
                    <a:pt x="684" y="586"/>
                  </a:lnTo>
                  <a:lnTo>
                    <a:pt x="684" y="581"/>
                  </a:lnTo>
                  <a:lnTo>
                    <a:pt x="684" y="581"/>
                  </a:lnTo>
                  <a:lnTo>
                    <a:pt x="684" y="581"/>
                  </a:lnTo>
                  <a:lnTo>
                    <a:pt x="684" y="575"/>
                  </a:lnTo>
                  <a:lnTo>
                    <a:pt x="684" y="575"/>
                  </a:lnTo>
                  <a:lnTo>
                    <a:pt x="679" y="575"/>
                  </a:lnTo>
                  <a:lnTo>
                    <a:pt x="679" y="575"/>
                  </a:lnTo>
                  <a:lnTo>
                    <a:pt x="684" y="570"/>
                  </a:lnTo>
                  <a:lnTo>
                    <a:pt x="684" y="570"/>
                  </a:lnTo>
                  <a:lnTo>
                    <a:pt x="684" y="570"/>
                  </a:lnTo>
                  <a:lnTo>
                    <a:pt x="679" y="570"/>
                  </a:lnTo>
                  <a:lnTo>
                    <a:pt x="679" y="570"/>
                  </a:lnTo>
                  <a:lnTo>
                    <a:pt x="679" y="570"/>
                  </a:lnTo>
                  <a:lnTo>
                    <a:pt x="679" y="570"/>
                  </a:lnTo>
                  <a:lnTo>
                    <a:pt x="679" y="570"/>
                  </a:lnTo>
                  <a:lnTo>
                    <a:pt x="679" y="565"/>
                  </a:lnTo>
                  <a:lnTo>
                    <a:pt x="679" y="565"/>
                  </a:lnTo>
                  <a:lnTo>
                    <a:pt x="679" y="565"/>
                  </a:lnTo>
                  <a:lnTo>
                    <a:pt x="674" y="565"/>
                  </a:lnTo>
                  <a:lnTo>
                    <a:pt x="674" y="565"/>
                  </a:lnTo>
                  <a:lnTo>
                    <a:pt x="674" y="560"/>
                  </a:lnTo>
                  <a:lnTo>
                    <a:pt x="674" y="565"/>
                  </a:lnTo>
                  <a:lnTo>
                    <a:pt x="674" y="565"/>
                  </a:lnTo>
                  <a:lnTo>
                    <a:pt x="674" y="560"/>
                  </a:lnTo>
                  <a:lnTo>
                    <a:pt x="674" y="560"/>
                  </a:lnTo>
                  <a:lnTo>
                    <a:pt x="674" y="555"/>
                  </a:lnTo>
                  <a:lnTo>
                    <a:pt x="674" y="555"/>
                  </a:lnTo>
                  <a:lnTo>
                    <a:pt x="674" y="555"/>
                  </a:lnTo>
                  <a:lnTo>
                    <a:pt x="674" y="555"/>
                  </a:lnTo>
                  <a:lnTo>
                    <a:pt x="674" y="555"/>
                  </a:lnTo>
                  <a:lnTo>
                    <a:pt x="674" y="550"/>
                  </a:lnTo>
                  <a:lnTo>
                    <a:pt x="674" y="550"/>
                  </a:lnTo>
                  <a:lnTo>
                    <a:pt x="674" y="550"/>
                  </a:lnTo>
                  <a:lnTo>
                    <a:pt x="674" y="550"/>
                  </a:lnTo>
                  <a:lnTo>
                    <a:pt x="674" y="550"/>
                  </a:lnTo>
                  <a:lnTo>
                    <a:pt x="674" y="544"/>
                  </a:lnTo>
                  <a:lnTo>
                    <a:pt x="674" y="544"/>
                  </a:lnTo>
                  <a:lnTo>
                    <a:pt x="674" y="544"/>
                  </a:lnTo>
                  <a:lnTo>
                    <a:pt x="674" y="544"/>
                  </a:lnTo>
                  <a:lnTo>
                    <a:pt x="674" y="539"/>
                  </a:lnTo>
                  <a:lnTo>
                    <a:pt x="674" y="539"/>
                  </a:lnTo>
                  <a:lnTo>
                    <a:pt x="674" y="534"/>
                  </a:lnTo>
                  <a:lnTo>
                    <a:pt x="669" y="534"/>
                  </a:lnTo>
                  <a:lnTo>
                    <a:pt x="669" y="534"/>
                  </a:lnTo>
                  <a:lnTo>
                    <a:pt x="669" y="534"/>
                  </a:lnTo>
                  <a:lnTo>
                    <a:pt x="669" y="534"/>
                  </a:lnTo>
                  <a:lnTo>
                    <a:pt x="669" y="529"/>
                  </a:lnTo>
                  <a:lnTo>
                    <a:pt x="669" y="529"/>
                  </a:lnTo>
                  <a:lnTo>
                    <a:pt x="669" y="529"/>
                  </a:lnTo>
                  <a:lnTo>
                    <a:pt x="669" y="529"/>
                  </a:lnTo>
                  <a:lnTo>
                    <a:pt x="674" y="529"/>
                  </a:lnTo>
                  <a:lnTo>
                    <a:pt x="674" y="529"/>
                  </a:lnTo>
                  <a:lnTo>
                    <a:pt x="674" y="524"/>
                  </a:lnTo>
                  <a:lnTo>
                    <a:pt x="674" y="524"/>
                  </a:lnTo>
                  <a:lnTo>
                    <a:pt x="674" y="524"/>
                  </a:lnTo>
                  <a:lnTo>
                    <a:pt x="674" y="524"/>
                  </a:lnTo>
                  <a:lnTo>
                    <a:pt x="674" y="524"/>
                  </a:lnTo>
                  <a:lnTo>
                    <a:pt x="674" y="524"/>
                  </a:lnTo>
                  <a:lnTo>
                    <a:pt x="674" y="524"/>
                  </a:lnTo>
                  <a:lnTo>
                    <a:pt x="674" y="524"/>
                  </a:lnTo>
                  <a:lnTo>
                    <a:pt x="674" y="518"/>
                  </a:lnTo>
                  <a:lnTo>
                    <a:pt x="674" y="518"/>
                  </a:lnTo>
                  <a:lnTo>
                    <a:pt x="674" y="518"/>
                  </a:lnTo>
                  <a:lnTo>
                    <a:pt x="674" y="513"/>
                  </a:lnTo>
                  <a:lnTo>
                    <a:pt x="674" y="513"/>
                  </a:lnTo>
                  <a:lnTo>
                    <a:pt x="669" y="513"/>
                  </a:lnTo>
                  <a:lnTo>
                    <a:pt x="669" y="508"/>
                  </a:lnTo>
                  <a:lnTo>
                    <a:pt x="669" y="508"/>
                  </a:lnTo>
                  <a:lnTo>
                    <a:pt x="669" y="508"/>
                  </a:lnTo>
                  <a:lnTo>
                    <a:pt x="669" y="508"/>
                  </a:lnTo>
                  <a:lnTo>
                    <a:pt x="669" y="508"/>
                  </a:lnTo>
                  <a:lnTo>
                    <a:pt x="669" y="508"/>
                  </a:lnTo>
                  <a:lnTo>
                    <a:pt x="669" y="508"/>
                  </a:lnTo>
                  <a:lnTo>
                    <a:pt x="669" y="503"/>
                  </a:lnTo>
                  <a:lnTo>
                    <a:pt x="669" y="503"/>
                  </a:lnTo>
                  <a:lnTo>
                    <a:pt x="674" y="503"/>
                  </a:lnTo>
                  <a:lnTo>
                    <a:pt x="674" y="498"/>
                  </a:lnTo>
                  <a:lnTo>
                    <a:pt x="674" y="498"/>
                  </a:lnTo>
                  <a:lnTo>
                    <a:pt x="674" y="498"/>
                  </a:lnTo>
                  <a:lnTo>
                    <a:pt x="674" y="492"/>
                  </a:lnTo>
                  <a:lnTo>
                    <a:pt x="674" y="492"/>
                  </a:lnTo>
                  <a:lnTo>
                    <a:pt x="674" y="492"/>
                  </a:lnTo>
                  <a:lnTo>
                    <a:pt x="674" y="492"/>
                  </a:lnTo>
                  <a:lnTo>
                    <a:pt x="679" y="492"/>
                  </a:lnTo>
                  <a:lnTo>
                    <a:pt x="679" y="492"/>
                  </a:lnTo>
                  <a:lnTo>
                    <a:pt x="679" y="492"/>
                  </a:lnTo>
                  <a:lnTo>
                    <a:pt x="679" y="492"/>
                  </a:lnTo>
                  <a:lnTo>
                    <a:pt x="679" y="492"/>
                  </a:lnTo>
                  <a:lnTo>
                    <a:pt x="679" y="487"/>
                  </a:lnTo>
                  <a:lnTo>
                    <a:pt x="679" y="487"/>
                  </a:lnTo>
                  <a:lnTo>
                    <a:pt x="679" y="487"/>
                  </a:lnTo>
                  <a:lnTo>
                    <a:pt x="684" y="487"/>
                  </a:lnTo>
                  <a:lnTo>
                    <a:pt x="684" y="487"/>
                  </a:lnTo>
                  <a:lnTo>
                    <a:pt x="684" y="482"/>
                  </a:lnTo>
                  <a:lnTo>
                    <a:pt x="684" y="482"/>
                  </a:lnTo>
                  <a:lnTo>
                    <a:pt x="684" y="482"/>
                  </a:lnTo>
                  <a:lnTo>
                    <a:pt x="679" y="482"/>
                  </a:lnTo>
                  <a:lnTo>
                    <a:pt x="679" y="482"/>
                  </a:lnTo>
                  <a:lnTo>
                    <a:pt x="679" y="477"/>
                  </a:lnTo>
                  <a:lnTo>
                    <a:pt x="679" y="477"/>
                  </a:lnTo>
                  <a:lnTo>
                    <a:pt x="679" y="477"/>
                  </a:lnTo>
                  <a:lnTo>
                    <a:pt x="679" y="477"/>
                  </a:lnTo>
                  <a:lnTo>
                    <a:pt x="679" y="472"/>
                  </a:lnTo>
                  <a:lnTo>
                    <a:pt x="679" y="472"/>
                  </a:lnTo>
                  <a:lnTo>
                    <a:pt x="674" y="472"/>
                  </a:lnTo>
                  <a:lnTo>
                    <a:pt x="674" y="472"/>
                  </a:lnTo>
                  <a:lnTo>
                    <a:pt x="674" y="472"/>
                  </a:lnTo>
                  <a:lnTo>
                    <a:pt x="674" y="472"/>
                  </a:lnTo>
                  <a:lnTo>
                    <a:pt x="674" y="472"/>
                  </a:lnTo>
                  <a:lnTo>
                    <a:pt x="669" y="472"/>
                  </a:lnTo>
                  <a:lnTo>
                    <a:pt x="669" y="472"/>
                  </a:lnTo>
                  <a:lnTo>
                    <a:pt x="669" y="467"/>
                  </a:lnTo>
                  <a:lnTo>
                    <a:pt x="669" y="467"/>
                  </a:lnTo>
                  <a:lnTo>
                    <a:pt x="669" y="467"/>
                  </a:lnTo>
                  <a:lnTo>
                    <a:pt x="663" y="467"/>
                  </a:lnTo>
                  <a:lnTo>
                    <a:pt x="663" y="467"/>
                  </a:lnTo>
                  <a:lnTo>
                    <a:pt x="663" y="467"/>
                  </a:lnTo>
                  <a:lnTo>
                    <a:pt x="663" y="461"/>
                  </a:lnTo>
                  <a:lnTo>
                    <a:pt x="663" y="461"/>
                  </a:lnTo>
                  <a:lnTo>
                    <a:pt x="658" y="461"/>
                  </a:lnTo>
                  <a:lnTo>
                    <a:pt x="658" y="461"/>
                  </a:lnTo>
                  <a:lnTo>
                    <a:pt x="658" y="456"/>
                  </a:lnTo>
                  <a:lnTo>
                    <a:pt x="658" y="456"/>
                  </a:lnTo>
                  <a:lnTo>
                    <a:pt x="658" y="456"/>
                  </a:lnTo>
                  <a:lnTo>
                    <a:pt x="658" y="456"/>
                  </a:lnTo>
                  <a:lnTo>
                    <a:pt x="658" y="456"/>
                  </a:lnTo>
                  <a:lnTo>
                    <a:pt x="658" y="451"/>
                  </a:lnTo>
                  <a:lnTo>
                    <a:pt x="658" y="451"/>
                  </a:lnTo>
                  <a:lnTo>
                    <a:pt x="658" y="451"/>
                  </a:lnTo>
                  <a:lnTo>
                    <a:pt x="658" y="446"/>
                  </a:lnTo>
                  <a:lnTo>
                    <a:pt x="658" y="446"/>
                  </a:lnTo>
                  <a:lnTo>
                    <a:pt x="658" y="446"/>
                  </a:lnTo>
                  <a:lnTo>
                    <a:pt x="658" y="446"/>
                  </a:lnTo>
                  <a:lnTo>
                    <a:pt x="663" y="441"/>
                  </a:lnTo>
                  <a:lnTo>
                    <a:pt x="663" y="446"/>
                  </a:lnTo>
                  <a:lnTo>
                    <a:pt x="663" y="446"/>
                  </a:lnTo>
                  <a:lnTo>
                    <a:pt x="669" y="446"/>
                  </a:lnTo>
                  <a:lnTo>
                    <a:pt x="669" y="446"/>
                  </a:lnTo>
                  <a:lnTo>
                    <a:pt x="669" y="446"/>
                  </a:lnTo>
                  <a:lnTo>
                    <a:pt x="669" y="446"/>
                  </a:lnTo>
                  <a:lnTo>
                    <a:pt x="674" y="446"/>
                  </a:lnTo>
                  <a:lnTo>
                    <a:pt x="674" y="446"/>
                  </a:lnTo>
                  <a:lnTo>
                    <a:pt x="674" y="446"/>
                  </a:lnTo>
                  <a:lnTo>
                    <a:pt x="674" y="446"/>
                  </a:lnTo>
                  <a:lnTo>
                    <a:pt x="674" y="446"/>
                  </a:lnTo>
                  <a:lnTo>
                    <a:pt x="679" y="446"/>
                  </a:lnTo>
                  <a:lnTo>
                    <a:pt x="679" y="451"/>
                  </a:lnTo>
                  <a:lnTo>
                    <a:pt x="679" y="451"/>
                  </a:lnTo>
                  <a:lnTo>
                    <a:pt x="679" y="451"/>
                  </a:lnTo>
                  <a:lnTo>
                    <a:pt x="684" y="451"/>
                  </a:lnTo>
                  <a:lnTo>
                    <a:pt x="684" y="451"/>
                  </a:lnTo>
                  <a:lnTo>
                    <a:pt x="684" y="451"/>
                  </a:lnTo>
                  <a:lnTo>
                    <a:pt x="684" y="451"/>
                  </a:lnTo>
                  <a:lnTo>
                    <a:pt x="689" y="451"/>
                  </a:lnTo>
                  <a:lnTo>
                    <a:pt x="689" y="451"/>
                  </a:lnTo>
                  <a:lnTo>
                    <a:pt x="689" y="451"/>
                  </a:lnTo>
                  <a:lnTo>
                    <a:pt x="689" y="451"/>
                  </a:lnTo>
                  <a:lnTo>
                    <a:pt x="689" y="451"/>
                  </a:lnTo>
                  <a:lnTo>
                    <a:pt x="694" y="451"/>
                  </a:lnTo>
                  <a:lnTo>
                    <a:pt x="694" y="456"/>
                  </a:lnTo>
                  <a:lnTo>
                    <a:pt x="694" y="456"/>
                  </a:lnTo>
                  <a:lnTo>
                    <a:pt x="694" y="456"/>
                  </a:lnTo>
                  <a:lnTo>
                    <a:pt x="700" y="456"/>
                  </a:lnTo>
                  <a:lnTo>
                    <a:pt x="700" y="451"/>
                  </a:lnTo>
                  <a:lnTo>
                    <a:pt x="700" y="451"/>
                  </a:lnTo>
                  <a:lnTo>
                    <a:pt x="700" y="451"/>
                  </a:lnTo>
                  <a:lnTo>
                    <a:pt x="705" y="451"/>
                  </a:lnTo>
                  <a:lnTo>
                    <a:pt x="705" y="451"/>
                  </a:lnTo>
                  <a:lnTo>
                    <a:pt x="705" y="451"/>
                  </a:lnTo>
                  <a:lnTo>
                    <a:pt x="705" y="451"/>
                  </a:lnTo>
                  <a:lnTo>
                    <a:pt x="705" y="446"/>
                  </a:lnTo>
                  <a:lnTo>
                    <a:pt x="710" y="446"/>
                  </a:lnTo>
                  <a:lnTo>
                    <a:pt x="710" y="446"/>
                  </a:lnTo>
                  <a:lnTo>
                    <a:pt x="715" y="451"/>
                  </a:lnTo>
                  <a:lnTo>
                    <a:pt x="715" y="451"/>
                  </a:lnTo>
                  <a:lnTo>
                    <a:pt x="715" y="446"/>
                  </a:lnTo>
                  <a:lnTo>
                    <a:pt x="715" y="446"/>
                  </a:lnTo>
                  <a:lnTo>
                    <a:pt x="715" y="446"/>
                  </a:lnTo>
                  <a:lnTo>
                    <a:pt x="715" y="446"/>
                  </a:lnTo>
                  <a:lnTo>
                    <a:pt x="720" y="446"/>
                  </a:lnTo>
                  <a:lnTo>
                    <a:pt x="720" y="446"/>
                  </a:lnTo>
                  <a:lnTo>
                    <a:pt x="720" y="446"/>
                  </a:lnTo>
                  <a:lnTo>
                    <a:pt x="720" y="446"/>
                  </a:lnTo>
                  <a:lnTo>
                    <a:pt x="726" y="446"/>
                  </a:lnTo>
                  <a:lnTo>
                    <a:pt x="726" y="446"/>
                  </a:lnTo>
                  <a:lnTo>
                    <a:pt x="726" y="441"/>
                  </a:lnTo>
                  <a:lnTo>
                    <a:pt x="726" y="441"/>
                  </a:lnTo>
                  <a:lnTo>
                    <a:pt x="726" y="441"/>
                  </a:lnTo>
                  <a:lnTo>
                    <a:pt x="731" y="441"/>
                  </a:lnTo>
                  <a:lnTo>
                    <a:pt x="731" y="441"/>
                  </a:lnTo>
                  <a:lnTo>
                    <a:pt x="731" y="441"/>
                  </a:lnTo>
                  <a:lnTo>
                    <a:pt x="736" y="441"/>
                  </a:lnTo>
                  <a:lnTo>
                    <a:pt x="736" y="441"/>
                  </a:lnTo>
                  <a:lnTo>
                    <a:pt x="736" y="441"/>
                  </a:lnTo>
                  <a:lnTo>
                    <a:pt x="736" y="441"/>
                  </a:lnTo>
                  <a:lnTo>
                    <a:pt x="741" y="435"/>
                  </a:lnTo>
                  <a:lnTo>
                    <a:pt x="741" y="435"/>
                  </a:lnTo>
                  <a:lnTo>
                    <a:pt x="741" y="435"/>
                  </a:lnTo>
                  <a:lnTo>
                    <a:pt x="741" y="435"/>
                  </a:lnTo>
                  <a:lnTo>
                    <a:pt x="741" y="430"/>
                  </a:lnTo>
                  <a:lnTo>
                    <a:pt x="741" y="430"/>
                  </a:lnTo>
                  <a:lnTo>
                    <a:pt x="741" y="430"/>
                  </a:lnTo>
                  <a:lnTo>
                    <a:pt x="741" y="430"/>
                  </a:lnTo>
                  <a:lnTo>
                    <a:pt x="741" y="425"/>
                  </a:lnTo>
                  <a:lnTo>
                    <a:pt x="746" y="425"/>
                  </a:lnTo>
                  <a:lnTo>
                    <a:pt x="746" y="425"/>
                  </a:lnTo>
                  <a:lnTo>
                    <a:pt x="746" y="425"/>
                  </a:lnTo>
                  <a:lnTo>
                    <a:pt x="746" y="425"/>
                  </a:lnTo>
                  <a:lnTo>
                    <a:pt x="751" y="420"/>
                  </a:lnTo>
                  <a:lnTo>
                    <a:pt x="751" y="420"/>
                  </a:lnTo>
                  <a:lnTo>
                    <a:pt x="751" y="420"/>
                  </a:lnTo>
                  <a:lnTo>
                    <a:pt x="751" y="415"/>
                  </a:lnTo>
                  <a:lnTo>
                    <a:pt x="751" y="415"/>
                  </a:lnTo>
                  <a:lnTo>
                    <a:pt x="751" y="415"/>
                  </a:lnTo>
                  <a:lnTo>
                    <a:pt x="751" y="415"/>
                  </a:lnTo>
                  <a:lnTo>
                    <a:pt x="751" y="409"/>
                  </a:lnTo>
                  <a:lnTo>
                    <a:pt x="751" y="409"/>
                  </a:lnTo>
                  <a:lnTo>
                    <a:pt x="751" y="409"/>
                  </a:lnTo>
                  <a:lnTo>
                    <a:pt x="751" y="409"/>
                  </a:lnTo>
                  <a:lnTo>
                    <a:pt x="751" y="404"/>
                  </a:lnTo>
                  <a:lnTo>
                    <a:pt x="746" y="404"/>
                  </a:lnTo>
                  <a:lnTo>
                    <a:pt x="746" y="404"/>
                  </a:lnTo>
                  <a:lnTo>
                    <a:pt x="746" y="399"/>
                  </a:lnTo>
                  <a:lnTo>
                    <a:pt x="746" y="399"/>
                  </a:lnTo>
                  <a:lnTo>
                    <a:pt x="746" y="399"/>
                  </a:lnTo>
                  <a:lnTo>
                    <a:pt x="741" y="399"/>
                  </a:lnTo>
                  <a:lnTo>
                    <a:pt x="741" y="399"/>
                  </a:lnTo>
                  <a:lnTo>
                    <a:pt x="741" y="394"/>
                  </a:lnTo>
                  <a:lnTo>
                    <a:pt x="741" y="394"/>
                  </a:lnTo>
                  <a:lnTo>
                    <a:pt x="741" y="394"/>
                  </a:lnTo>
                  <a:lnTo>
                    <a:pt x="741" y="394"/>
                  </a:lnTo>
                  <a:lnTo>
                    <a:pt x="736" y="394"/>
                  </a:lnTo>
                  <a:lnTo>
                    <a:pt x="736" y="394"/>
                  </a:lnTo>
                  <a:lnTo>
                    <a:pt x="736" y="394"/>
                  </a:lnTo>
                  <a:lnTo>
                    <a:pt x="731" y="394"/>
                  </a:lnTo>
                  <a:lnTo>
                    <a:pt x="731" y="394"/>
                  </a:lnTo>
                  <a:lnTo>
                    <a:pt x="731" y="394"/>
                  </a:lnTo>
                  <a:lnTo>
                    <a:pt x="731" y="389"/>
                  </a:lnTo>
                  <a:lnTo>
                    <a:pt x="731" y="389"/>
                  </a:lnTo>
                  <a:lnTo>
                    <a:pt x="726" y="389"/>
                  </a:lnTo>
                  <a:lnTo>
                    <a:pt x="726" y="389"/>
                  </a:lnTo>
                  <a:lnTo>
                    <a:pt x="726" y="384"/>
                  </a:lnTo>
                  <a:lnTo>
                    <a:pt x="726" y="384"/>
                  </a:lnTo>
                  <a:lnTo>
                    <a:pt x="726" y="384"/>
                  </a:lnTo>
                  <a:lnTo>
                    <a:pt x="726" y="378"/>
                  </a:lnTo>
                  <a:lnTo>
                    <a:pt x="726" y="378"/>
                  </a:lnTo>
                  <a:lnTo>
                    <a:pt x="731" y="378"/>
                  </a:lnTo>
                  <a:lnTo>
                    <a:pt x="731" y="378"/>
                  </a:lnTo>
                  <a:lnTo>
                    <a:pt x="731" y="373"/>
                  </a:lnTo>
                  <a:lnTo>
                    <a:pt x="731" y="373"/>
                  </a:lnTo>
                  <a:lnTo>
                    <a:pt x="731" y="373"/>
                  </a:lnTo>
                  <a:lnTo>
                    <a:pt x="736" y="373"/>
                  </a:lnTo>
                  <a:lnTo>
                    <a:pt x="731" y="373"/>
                  </a:lnTo>
                  <a:lnTo>
                    <a:pt x="731" y="368"/>
                  </a:lnTo>
                  <a:lnTo>
                    <a:pt x="731" y="368"/>
                  </a:lnTo>
                  <a:lnTo>
                    <a:pt x="731" y="368"/>
                  </a:lnTo>
                  <a:lnTo>
                    <a:pt x="731" y="368"/>
                  </a:lnTo>
                  <a:lnTo>
                    <a:pt x="731" y="363"/>
                  </a:lnTo>
                  <a:lnTo>
                    <a:pt x="731" y="363"/>
                  </a:lnTo>
                  <a:lnTo>
                    <a:pt x="731" y="363"/>
                  </a:lnTo>
                  <a:lnTo>
                    <a:pt x="731" y="358"/>
                  </a:lnTo>
                  <a:lnTo>
                    <a:pt x="731" y="358"/>
                  </a:lnTo>
                  <a:lnTo>
                    <a:pt x="731" y="358"/>
                  </a:lnTo>
                  <a:lnTo>
                    <a:pt x="731" y="358"/>
                  </a:lnTo>
                  <a:lnTo>
                    <a:pt x="731" y="358"/>
                  </a:lnTo>
                  <a:lnTo>
                    <a:pt x="731" y="352"/>
                  </a:lnTo>
                  <a:lnTo>
                    <a:pt x="731" y="352"/>
                  </a:lnTo>
                  <a:lnTo>
                    <a:pt x="731" y="352"/>
                  </a:lnTo>
                  <a:lnTo>
                    <a:pt x="726" y="352"/>
                  </a:lnTo>
                  <a:lnTo>
                    <a:pt x="726" y="352"/>
                  </a:lnTo>
                  <a:lnTo>
                    <a:pt x="726" y="347"/>
                  </a:lnTo>
                  <a:lnTo>
                    <a:pt x="726" y="347"/>
                  </a:lnTo>
                  <a:lnTo>
                    <a:pt x="726" y="347"/>
                  </a:lnTo>
                  <a:lnTo>
                    <a:pt x="731" y="342"/>
                  </a:lnTo>
                  <a:lnTo>
                    <a:pt x="731" y="342"/>
                  </a:lnTo>
                  <a:lnTo>
                    <a:pt x="731" y="342"/>
                  </a:lnTo>
                  <a:lnTo>
                    <a:pt x="736" y="342"/>
                  </a:lnTo>
                  <a:lnTo>
                    <a:pt x="736" y="342"/>
                  </a:lnTo>
                  <a:lnTo>
                    <a:pt x="736" y="337"/>
                  </a:lnTo>
                  <a:lnTo>
                    <a:pt x="736" y="337"/>
                  </a:lnTo>
                  <a:lnTo>
                    <a:pt x="741" y="337"/>
                  </a:lnTo>
                  <a:lnTo>
                    <a:pt x="741" y="337"/>
                  </a:lnTo>
                  <a:lnTo>
                    <a:pt x="741" y="337"/>
                  </a:lnTo>
                  <a:lnTo>
                    <a:pt x="741" y="337"/>
                  </a:lnTo>
                  <a:lnTo>
                    <a:pt x="741" y="337"/>
                  </a:lnTo>
                  <a:lnTo>
                    <a:pt x="746" y="337"/>
                  </a:lnTo>
                  <a:lnTo>
                    <a:pt x="746" y="332"/>
                  </a:lnTo>
                  <a:lnTo>
                    <a:pt x="746" y="332"/>
                  </a:lnTo>
                  <a:lnTo>
                    <a:pt x="746" y="332"/>
                  </a:lnTo>
                  <a:lnTo>
                    <a:pt x="746" y="326"/>
                  </a:lnTo>
                  <a:lnTo>
                    <a:pt x="746" y="326"/>
                  </a:lnTo>
                  <a:lnTo>
                    <a:pt x="746" y="326"/>
                  </a:lnTo>
                  <a:lnTo>
                    <a:pt x="746" y="326"/>
                  </a:lnTo>
                  <a:lnTo>
                    <a:pt x="746" y="321"/>
                  </a:lnTo>
                  <a:lnTo>
                    <a:pt x="746" y="321"/>
                  </a:lnTo>
                  <a:lnTo>
                    <a:pt x="746" y="321"/>
                  </a:lnTo>
                  <a:lnTo>
                    <a:pt x="746" y="316"/>
                  </a:lnTo>
                  <a:lnTo>
                    <a:pt x="741" y="316"/>
                  </a:lnTo>
                  <a:lnTo>
                    <a:pt x="741" y="316"/>
                  </a:lnTo>
                  <a:lnTo>
                    <a:pt x="741" y="311"/>
                  </a:lnTo>
                  <a:lnTo>
                    <a:pt x="746" y="311"/>
                  </a:lnTo>
                  <a:lnTo>
                    <a:pt x="746" y="311"/>
                  </a:lnTo>
                  <a:lnTo>
                    <a:pt x="746" y="311"/>
                  </a:lnTo>
                  <a:lnTo>
                    <a:pt x="751" y="311"/>
                  </a:lnTo>
                  <a:lnTo>
                    <a:pt x="751" y="311"/>
                  </a:lnTo>
                  <a:lnTo>
                    <a:pt x="751" y="311"/>
                  </a:lnTo>
                  <a:lnTo>
                    <a:pt x="751" y="306"/>
                  </a:lnTo>
                  <a:lnTo>
                    <a:pt x="751" y="306"/>
                  </a:lnTo>
                  <a:lnTo>
                    <a:pt x="751" y="301"/>
                  </a:lnTo>
                  <a:lnTo>
                    <a:pt x="751" y="301"/>
                  </a:lnTo>
                  <a:lnTo>
                    <a:pt x="751" y="301"/>
                  </a:lnTo>
                  <a:lnTo>
                    <a:pt x="751" y="301"/>
                  </a:lnTo>
                  <a:lnTo>
                    <a:pt x="751" y="295"/>
                  </a:lnTo>
                  <a:lnTo>
                    <a:pt x="746" y="295"/>
                  </a:lnTo>
                  <a:lnTo>
                    <a:pt x="746" y="295"/>
                  </a:lnTo>
                  <a:lnTo>
                    <a:pt x="746" y="290"/>
                  </a:lnTo>
                  <a:lnTo>
                    <a:pt x="746" y="290"/>
                  </a:lnTo>
                  <a:lnTo>
                    <a:pt x="746" y="290"/>
                  </a:lnTo>
                  <a:lnTo>
                    <a:pt x="746" y="290"/>
                  </a:lnTo>
                  <a:lnTo>
                    <a:pt x="746" y="285"/>
                  </a:lnTo>
                  <a:lnTo>
                    <a:pt x="746" y="285"/>
                  </a:lnTo>
                  <a:lnTo>
                    <a:pt x="746" y="285"/>
                  </a:lnTo>
                  <a:lnTo>
                    <a:pt x="746" y="285"/>
                  </a:lnTo>
                  <a:lnTo>
                    <a:pt x="741" y="285"/>
                  </a:lnTo>
                  <a:lnTo>
                    <a:pt x="741" y="280"/>
                  </a:lnTo>
                  <a:lnTo>
                    <a:pt x="741" y="280"/>
                  </a:lnTo>
                  <a:lnTo>
                    <a:pt x="741" y="280"/>
                  </a:lnTo>
                  <a:lnTo>
                    <a:pt x="741" y="280"/>
                  </a:lnTo>
                  <a:lnTo>
                    <a:pt x="741" y="275"/>
                  </a:lnTo>
                  <a:lnTo>
                    <a:pt x="741" y="275"/>
                  </a:lnTo>
                  <a:lnTo>
                    <a:pt x="746" y="275"/>
                  </a:lnTo>
                  <a:lnTo>
                    <a:pt x="746" y="275"/>
                  </a:lnTo>
                  <a:lnTo>
                    <a:pt x="746" y="275"/>
                  </a:lnTo>
                  <a:lnTo>
                    <a:pt x="746" y="275"/>
                  </a:lnTo>
                  <a:lnTo>
                    <a:pt x="746" y="275"/>
                  </a:lnTo>
                  <a:lnTo>
                    <a:pt x="746" y="269"/>
                  </a:lnTo>
                  <a:lnTo>
                    <a:pt x="746" y="269"/>
                  </a:lnTo>
                  <a:lnTo>
                    <a:pt x="746" y="269"/>
                  </a:lnTo>
                  <a:lnTo>
                    <a:pt x="746" y="264"/>
                  </a:lnTo>
                  <a:lnTo>
                    <a:pt x="746" y="264"/>
                  </a:lnTo>
                  <a:lnTo>
                    <a:pt x="746" y="264"/>
                  </a:lnTo>
                  <a:lnTo>
                    <a:pt x="741" y="264"/>
                  </a:lnTo>
                  <a:lnTo>
                    <a:pt x="741" y="259"/>
                  </a:lnTo>
                  <a:lnTo>
                    <a:pt x="741" y="259"/>
                  </a:lnTo>
                  <a:lnTo>
                    <a:pt x="741" y="259"/>
                  </a:lnTo>
                  <a:lnTo>
                    <a:pt x="741" y="259"/>
                  </a:lnTo>
                  <a:lnTo>
                    <a:pt x="741" y="254"/>
                  </a:lnTo>
                  <a:lnTo>
                    <a:pt x="741" y="254"/>
                  </a:lnTo>
                  <a:lnTo>
                    <a:pt x="741" y="249"/>
                  </a:lnTo>
                  <a:lnTo>
                    <a:pt x="741" y="249"/>
                  </a:lnTo>
                  <a:lnTo>
                    <a:pt x="736" y="249"/>
                  </a:lnTo>
                  <a:lnTo>
                    <a:pt x="736" y="249"/>
                  </a:lnTo>
                  <a:lnTo>
                    <a:pt x="736" y="244"/>
                  </a:lnTo>
                  <a:lnTo>
                    <a:pt x="736" y="244"/>
                  </a:lnTo>
                  <a:lnTo>
                    <a:pt x="736" y="244"/>
                  </a:lnTo>
                  <a:lnTo>
                    <a:pt x="736" y="244"/>
                  </a:lnTo>
                  <a:lnTo>
                    <a:pt x="736" y="244"/>
                  </a:lnTo>
                  <a:lnTo>
                    <a:pt x="736" y="244"/>
                  </a:lnTo>
                  <a:lnTo>
                    <a:pt x="731" y="244"/>
                  </a:lnTo>
                  <a:lnTo>
                    <a:pt x="731" y="238"/>
                  </a:lnTo>
                  <a:lnTo>
                    <a:pt x="731" y="238"/>
                  </a:lnTo>
                  <a:lnTo>
                    <a:pt x="736" y="238"/>
                  </a:lnTo>
                  <a:lnTo>
                    <a:pt x="736" y="233"/>
                  </a:lnTo>
                  <a:lnTo>
                    <a:pt x="731" y="233"/>
                  </a:lnTo>
                  <a:lnTo>
                    <a:pt x="731" y="233"/>
                  </a:lnTo>
                  <a:lnTo>
                    <a:pt x="736" y="233"/>
                  </a:lnTo>
                  <a:lnTo>
                    <a:pt x="736" y="228"/>
                  </a:lnTo>
                  <a:lnTo>
                    <a:pt x="731" y="228"/>
                  </a:lnTo>
                  <a:lnTo>
                    <a:pt x="731" y="228"/>
                  </a:lnTo>
                  <a:lnTo>
                    <a:pt x="731" y="228"/>
                  </a:lnTo>
                  <a:lnTo>
                    <a:pt x="731" y="228"/>
                  </a:lnTo>
                  <a:lnTo>
                    <a:pt x="736" y="228"/>
                  </a:lnTo>
                  <a:lnTo>
                    <a:pt x="736" y="223"/>
                  </a:lnTo>
                  <a:lnTo>
                    <a:pt x="731" y="223"/>
                  </a:lnTo>
                  <a:lnTo>
                    <a:pt x="731" y="223"/>
                  </a:lnTo>
                  <a:lnTo>
                    <a:pt x="736" y="223"/>
                  </a:lnTo>
                  <a:lnTo>
                    <a:pt x="736" y="223"/>
                  </a:lnTo>
                  <a:lnTo>
                    <a:pt x="736" y="223"/>
                  </a:lnTo>
                  <a:lnTo>
                    <a:pt x="736" y="218"/>
                  </a:lnTo>
                  <a:lnTo>
                    <a:pt x="736" y="218"/>
                  </a:lnTo>
                  <a:lnTo>
                    <a:pt x="736" y="218"/>
                  </a:lnTo>
                  <a:lnTo>
                    <a:pt x="736" y="212"/>
                  </a:lnTo>
                  <a:lnTo>
                    <a:pt x="736" y="212"/>
                  </a:lnTo>
                  <a:lnTo>
                    <a:pt x="731" y="212"/>
                  </a:lnTo>
                  <a:lnTo>
                    <a:pt x="736" y="212"/>
                  </a:lnTo>
                  <a:lnTo>
                    <a:pt x="736" y="212"/>
                  </a:lnTo>
                  <a:lnTo>
                    <a:pt x="731" y="207"/>
                  </a:lnTo>
                  <a:lnTo>
                    <a:pt x="731" y="207"/>
                  </a:lnTo>
                  <a:lnTo>
                    <a:pt x="736" y="207"/>
                  </a:lnTo>
                  <a:lnTo>
                    <a:pt x="736" y="207"/>
                  </a:lnTo>
                  <a:lnTo>
                    <a:pt x="736" y="207"/>
                  </a:lnTo>
                  <a:lnTo>
                    <a:pt x="736" y="207"/>
                  </a:lnTo>
                  <a:lnTo>
                    <a:pt x="736" y="207"/>
                  </a:lnTo>
                  <a:lnTo>
                    <a:pt x="736" y="202"/>
                  </a:lnTo>
                  <a:lnTo>
                    <a:pt x="736" y="202"/>
                  </a:lnTo>
                  <a:lnTo>
                    <a:pt x="736" y="202"/>
                  </a:lnTo>
                  <a:lnTo>
                    <a:pt x="736" y="202"/>
                  </a:lnTo>
                  <a:lnTo>
                    <a:pt x="736" y="202"/>
                  </a:lnTo>
                  <a:lnTo>
                    <a:pt x="736" y="197"/>
                  </a:lnTo>
                  <a:lnTo>
                    <a:pt x="736" y="197"/>
                  </a:lnTo>
                  <a:lnTo>
                    <a:pt x="736" y="197"/>
                  </a:lnTo>
                  <a:lnTo>
                    <a:pt x="736" y="197"/>
                  </a:lnTo>
                  <a:lnTo>
                    <a:pt x="736" y="197"/>
                  </a:lnTo>
                  <a:lnTo>
                    <a:pt x="736" y="192"/>
                  </a:lnTo>
                  <a:lnTo>
                    <a:pt x="736" y="192"/>
                  </a:lnTo>
                  <a:lnTo>
                    <a:pt x="736" y="192"/>
                  </a:lnTo>
                  <a:lnTo>
                    <a:pt x="736" y="192"/>
                  </a:lnTo>
                  <a:lnTo>
                    <a:pt x="736" y="186"/>
                  </a:lnTo>
                  <a:lnTo>
                    <a:pt x="736" y="186"/>
                  </a:lnTo>
                  <a:lnTo>
                    <a:pt x="736" y="186"/>
                  </a:lnTo>
                  <a:lnTo>
                    <a:pt x="736" y="186"/>
                  </a:lnTo>
                  <a:lnTo>
                    <a:pt x="736" y="186"/>
                  </a:lnTo>
                  <a:lnTo>
                    <a:pt x="736" y="181"/>
                  </a:lnTo>
                  <a:lnTo>
                    <a:pt x="736" y="181"/>
                  </a:lnTo>
                  <a:lnTo>
                    <a:pt x="736" y="181"/>
                  </a:lnTo>
                  <a:lnTo>
                    <a:pt x="741" y="181"/>
                  </a:lnTo>
                  <a:lnTo>
                    <a:pt x="741" y="176"/>
                  </a:lnTo>
                  <a:lnTo>
                    <a:pt x="741" y="176"/>
                  </a:lnTo>
                  <a:lnTo>
                    <a:pt x="741" y="176"/>
                  </a:lnTo>
                  <a:lnTo>
                    <a:pt x="741" y="176"/>
                  </a:lnTo>
                  <a:lnTo>
                    <a:pt x="741" y="176"/>
                  </a:lnTo>
                  <a:lnTo>
                    <a:pt x="741" y="176"/>
                  </a:lnTo>
                  <a:lnTo>
                    <a:pt x="741" y="171"/>
                  </a:lnTo>
                  <a:lnTo>
                    <a:pt x="741" y="171"/>
                  </a:lnTo>
                  <a:lnTo>
                    <a:pt x="746" y="171"/>
                  </a:lnTo>
                  <a:lnTo>
                    <a:pt x="746" y="171"/>
                  </a:lnTo>
                  <a:lnTo>
                    <a:pt x="746" y="171"/>
                  </a:lnTo>
                  <a:lnTo>
                    <a:pt x="746" y="166"/>
                  </a:lnTo>
                  <a:lnTo>
                    <a:pt x="746" y="166"/>
                  </a:lnTo>
                  <a:lnTo>
                    <a:pt x="746" y="166"/>
                  </a:lnTo>
                  <a:lnTo>
                    <a:pt x="746" y="161"/>
                  </a:lnTo>
                  <a:lnTo>
                    <a:pt x="746" y="161"/>
                  </a:lnTo>
                  <a:lnTo>
                    <a:pt x="746" y="161"/>
                  </a:lnTo>
                  <a:lnTo>
                    <a:pt x="746" y="161"/>
                  </a:lnTo>
                  <a:lnTo>
                    <a:pt x="746" y="161"/>
                  </a:lnTo>
                  <a:lnTo>
                    <a:pt x="741" y="161"/>
                  </a:lnTo>
                  <a:lnTo>
                    <a:pt x="741" y="161"/>
                  </a:lnTo>
                  <a:lnTo>
                    <a:pt x="741" y="161"/>
                  </a:lnTo>
                  <a:lnTo>
                    <a:pt x="741" y="155"/>
                  </a:lnTo>
                  <a:lnTo>
                    <a:pt x="741" y="155"/>
                  </a:lnTo>
                  <a:lnTo>
                    <a:pt x="741" y="155"/>
                  </a:lnTo>
                  <a:lnTo>
                    <a:pt x="741" y="150"/>
                  </a:lnTo>
                  <a:lnTo>
                    <a:pt x="741" y="150"/>
                  </a:lnTo>
                  <a:lnTo>
                    <a:pt x="741" y="150"/>
                  </a:lnTo>
                  <a:lnTo>
                    <a:pt x="741" y="145"/>
                  </a:lnTo>
                  <a:lnTo>
                    <a:pt x="741" y="145"/>
                  </a:lnTo>
                  <a:lnTo>
                    <a:pt x="741" y="145"/>
                  </a:lnTo>
                  <a:lnTo>
                    <a:pt x="746" y="145"/>
                  </a:lnTo>
                  <a:lnTo>
                    <a:pt x="746" y="145"/>
                  </a:lnTo>
                  <a:lnTo>
                    <a:pt x="746" y="140"/>
                  </a:lnTo>
                  <a:lnTo>
                    <a:pt x="746" y="140"/>
                  </a:lnTo>
                  <a:lnTo>
                    <a:pt x="746" y="140"/>
                  </a:lnTo>
                  <a:lnTo>
                    <a:pt x="746" y="135"/>
                  </a:lnTo>
                  <a:lnTo>
                    <a:pt x="746" y="135"/>
                  </a:lnTo>
                  <a:lnTo>
                    <a:pt x="746" y="135"/>
                  </a:lnTo>
                  <a:lnTo>
                    <a:pt x="746" y="135"/>
                  </a:lnTo>
                  <a:lnTo>
                    <a:pt x="746" y="135"/>
                  </a:lnTo>
                  <a:lnTo>
                    <a:pt x="746" y="135"/>
                  </a:lnTo>
                  <a:lnTo>
                    <a:pt x="746" y="129"/>
                  </a:lnTo>
                  <a:lnTo>
                    <a:pt x="746" y="129"/>
                  </a:lnTo>
                  <a:lnTo>
                    <a:pt x="741" y="129"/>
                  </a:lnTo>
                  <a:lnTo>
                    <a:pt x="741" y="129"/>
                  </a:lnTo>
                  <a:lnTo>
                    <a:pt x="741" y="129"/>
                  </a:lnTo>
                  <a:lnTo>
                    <a:pt x="741" y="124"/>
                  </a:lnTo>
                  <a:lnTo>
                    <a:pt x="741" y="124"/>
                  </a:lnTo>
                  <a:lnTo>
                    <a:pt x="741" y="124"/>
                  </a:lnTo>
                  <a:lnTo>
                    <a:pt x="741" y="124"/>
                  </a:lnTo>
                  <a:lnTo>
                    <a:pt x="741" y="124"/>
                  </a:lnTo>
                  <a:lnTo>
                    <a:pt x="741" y="119"/>
                  </a:lnTo>
                  <a:lnTo>
                    <a:pt x="741" y="119"/>
                  </a:lnTo>
                  <a:lnTo>
                    <a:pt x="741" y="119"/>
                  </a:lnTo>
                  <a:lnTo>
                    <a:pt x="746" y="119"/>
                  </a:lnTo>
                  <a:lnTo>
                    <a:pt x="746" y="114"/>
                  </a:lnTo>
                  <a:lnTo>
                    <a:pt x="741" y="114"/>
                  </a:lnTo>
                  <a:lnTo>
                    <a:pt x="741" y="114"/>
                  </a:lnTo>
                  <a:lnTo>
                    <a:pt x="746" y="114"/>
                  </a:lnTo>
                  <a:lnTo>
                    <a:pt x="746" y="114"/>
                  </a:lnTo>
                  <a:lnTo>
                    <a:pt x="741" y="114"/>
                  </a:lnTo>
                  <a:lnTo>
                    <a:pt x="741" y="114"/>
                  </a:lnTo>
                  <a:lnTo>
                    <a:pt x="741" y="114"/>
                  </a:lnTo>
                  <a:lnTo>
                    <a:pt x="741" y="109"/>
                  </a:lnTo>
                  <a:lnTo>
                    <a:pt x="741" y="109"/>
                  </a:lnTo>
                  <a:lnTo>
                    <a:pt x="741" y="109"/>
                  </a:lnTo>
                  <a:lnTo>
                    <a:pt x="741" y="109"/>
                  </a:lnTo>
                  <a:lnTo>
                    <a:pt x="741" y="103"/>
                  </a:lnTo>
                  <a:lnTo>
                    <a:pt x="746" y="109"/>
                  </a:lnTo>
                  <a:lnTo>
                    <a:pt x="746" y="109"/>
                  </a:lnTo>
                  <a:lnTo>
                    <a:pt x="746" y="103"/>
                  </a:lnTo>
                  <a:lnTo>
                    <a:pt x="751" y="103"/>
                  </a:lnTo>
                  <a:lnTo>
                    <a:pt x="751" y="103"/>
                  </a:lnTo>
                  <a:lnTo>
                    <a:pt x="751" y="98"/>
                  </a:lnTo>
                  <a:lnTo>
                    <a:pt x="751" y="98"/>
                  </a:lnTo>
                  <a:lnTo>
                    <a:pt x="746" y="98"/>
                  </a:lnTo>
                  <a:lnTo>
                    <a:pt x="746" y="98"/>
                  </a:lnTo>
                  <a:lnTo>
                    <a:pt x="746" y="93"/>
                  </a:lnTo>
                  <a:lnTo>
                    <a:pt x="746" y="93"/>
                  </a:lnTo>
                  <a:lnTo>
                    <a:pt x="746" y="93"/>
                  </a:lnTo>
                  <a:lnTo>
                    <a:pt x="746" y="93"/>
                  </a:lnTo>
                  <a:lnTo>
                    <a:pt x="751" y="93"/>
                  </a:lnTo>
                  <a:lnTo>
                    <a:pt x="751" y="88"/>
                  </a:lnTo>
                  <a:lnTo>
                    <a:pt x="746" y="88"/>
                  </a:lnTo>
                  <a:lnTo>
                    <a:pt x="746" y="88"/>
                  </a:lnTo>
                  <a:lnTo>
                    <a:pt x="746" y="88"/>
                  </a:lnTo>
                  <a:lnTo>
                    <a:pt x="746" y="88"/>
                  </a:lnTo>
                  <a:lnTo>
                    <a:pt x="746" y="83"/>
                  </a:lnTo>
                  <a:lnTo>
                    <a:pt x="746" y="83"/>
                  </a:lnTo>
                  <a:lnTo>
                    <a:pt x="746" y="83"/>
                  </a:lnTo>
                  <a:lnTo>
                    <a:pt x="746" y="78"/>
                  </a:lnTo>
                  <a:lnTo>
                    <a:pt x="746" y="78"/>
                  </a:lnTo>
                  <a:lnTo>
                    <a:pt x="746" y="78"/>
                  </a:lnTo>
                  <a:lnTo>
                    <a:pt x="746" y="78"/>
                  </a:lnTo>
                  <a:lnTo>
                    <a:pt x="741" y="78"/>
                  </a:lnTo>
                  <a:lnTo>
                    <a:pt x="741" y="78"/>
                  </a:lnTo>
                  <a:lnTo>
                    <a:pt x="741" y="78"/>
                  </a:lnTo>
                  <a:lnTo>
                    <a:pt x="741" y="72"/>
                  </a:lnTo>
                  <a:lnTo>
                    <a:pt x="741" y="72"/>
                  </a:lnTo>
                  <a:lnTo>
                    <a:pt x="741" y="72"/>
                  </a:lnTo>
                  <a:lnTo>
                    <a:pt x="741" y="67"/>
                  </a:lnTo>
                  <a:lnTo>
                    <a:pt x="741" y="67"/>
                  </a:lnTo>
                  <a:lnTo>
                    <a:pt x="741" y="67"/>
                  </a:lnTo>
                  <a:lnTo>
                    <a:pt x="736" y="62"/>
                  </a:lnTo>
                  <a:lnTo>
                    <a:pt x="741" y="62"/>
                  </a:lnTo>
                  <a:lnTo>
                    <a:pt x="741" y="62"/>
                  </a:lnTo>
                  <a:lnTo>
                    <a:pt x="736" y="62"/>
                  </a:lnTo>
                  <a:lnTo>
                    <a:pt x="736" y="62"/>
                  </a:lnTo>
                  <a:lnTo>
                    <a:pt x="736" y="57"/>
                  </a:lnTo>
                  <a:lnTo>
                    <a:pt x="741" y="57"/>
                  </a:lnTo>
                  <a:lnTo>
                    <a:pt x="741" y="57"/>
                  </a:lnTo>
                  <a:lnTo>
                    <a:pt x="736" y="57"/>
                  </a:lnTo>
                  <a:lnTo>
                    <a:pt x="736" y="57"/>
                  </a:lnTo>
                  <a:lnTo>
                    <a:pt x="736" y="52"/>
                  </a:lnTo>
                  <a:lnTo>
                    <a:pt x="731" y="52"/>
                  </a:lnTo>
                  <a:lnTo>
                    <a:pt x="731" y="46"/>
                  </a:lnTo>
                  <a:lnTo>
                    <a:pt x="731" y="46"/>
                  </a:lnTo>
                  <a:lnTo>
                    <a:pt x="731" y="46"/>
                  </a:lnTo>
                  <a:lnTo>
                    <a:pt x="731" y="46"/>
                  </a:lnTo>
                  <a:lnTo>
                    <a:pt x="731" y="41"/>
                  </a:lnTo>
                  <a:lnTo>
                    <a:pt x="731" y="41"/>
                  </a:lnTo>
                  <a:lnTo>
                    <a:pt x="731" y="41"/>
                  </a:lnTo>
                  <a:lnTo>
                    <a:pt x="731" y="36"/>
                  </a:lnTo>
                  <a:lnTo>
                    <a:pt x="731" y="36"/>
                  </a:lnTo>
                  <a:lnTo>
                    <a:pt x="731" y="36"/>
                  </a:lnTo>
                  <a:lnTo>
                    <a:pt x="731" y="36"/>
                  </a:lnTo>
                  <a:lnTo>
                    <a:pt x="731" y="31"/>
                  </a:lnTo>
                  <a:lnTo>
                    <a:pt x="731" y="31"/>
                  </a:lnTo>
                  <a:lnTo>
                    <a:pt x="731" y="31"/>
                  </a:lnTo>
                  <a:lnTo>
                    <a:pt x="731" y="31"/>
                  </a:lnTo>
                  <a:lnTo>
                    <a:pt x="731" y="31"/>
                  </a:lnTo>
                  <a:lnTo>
                    <a:pt x="731" y="26"/>
                  </a:lnTo>
                  <a:lnTo>
                    <a:pt x="731" y="26"/>
                  </a:lnTo>
                  <a:lnTo>
                    <a:pt x="736" y="20"/>
                  </a:lnTo>
                  <a:lnTo>
                    <a:pt x="736" y="20"/>
                  </a:lnTo>
                  <a:lnTo>
                    <a:pt x="731" y="20"/>
                  </a:lnTo>
                  <a:lnTo>
                    <a:pt x="731" y="20"/>
                  </a:lnTo>
                  <a:lnTo>
                    <a:pt x="731" y="15"/>
                  </a:lnTo>
                  <a:lnTo>
                    <a:pt x="726" y="15"/>
                  </a:lnTo>
                  <a:lnTo>
                    <a:pt x="726" y="15"/>
                  </a:lnTo>
                  <a:lnTo>
                    <a:pt x="726" y="15"/>
                  </a:lnTo>
                  <a:lnTo>
                    <a:pt x="726" y="15"/>
                  </a:lnTo>
                  <a:lnTo>
                    <a:pt x="726" y="10"/>
                  </a:lnTo>
                  <a:lnTo>
                    <a:pt x="726" y="10"/>
                  </a:lnTo>
                  <a:lnTo>
                    <a:pt x="726" y="10"/>
                  </a:lnTo>
                  <a:lnTo>
                    <a:pt x="720" y="10"/>
                  </a:lnTo>
                  <a:lnTo>
                    <a:pt x="720" y="5"/>
                  </a:lnTo>
                  <a:lnTo>
                    <a:pt x="720" y="5"/>
                  </a:lnTo>
                  <a:lnTo>
                    <a:pt x="726" y="5"/>
                  </a:lnTo>
                  <a:lnTo>
                    <a:pt x="726" y="5"/>
                  </a:lnTo>
                  <a:lnTo>
                    <a:pt x="731" y="5"/>
                  </a:lnTo>
                  <a:lnTo>
                    <a:pt x="731" y="5"/>
                  </a:lnTo>
                  <a:lnTo>
                    <a:pt x="736" y="0"/>
                  </a:lnTo>
                  <a:lnTo>
                    <a:pt x="736" y="0"/>
                  </a:lnTo>
                  <a:lnTo>
                    <a:pt x="741" y="0"/>
                  </a:lnTo>
                  <a:lnTo>
                    <a:pt x="741" y="0"/>
                  </a:lnTo>
                  <a:lnTo>
                    <a:pt x="741" y="0"/>
                  </a:lnTo>
                  <a:close/>
                </a:path>
              </a:pathLst>
            </a:custGeom>
            <a:solidFill>
              <a:schemeClr val="accent5"/>
            </a:solidFill>
            <a:ln w="952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17">
              <a:extLst>
                <a:ext uri="{FF2B5EF4-FFF2-40B4-BE49-F238E27FC236}">
                  <a16:creationId xmlns:a16="http://schemas.microsoft.com/office/drawing/2014/main" id="{6580FA96-121A-45AE-B0C1-9576F5AA62C8}"/>
                </a:ext>
              </a:extLst>
            </p:cNvPr>
            <p:cNvSpPr>
              <a:spLocks/>
            </p:cNvSpPr>
            <p:nvPr/>
          </p:nvSpPr>
          <p:spPr bwMode="auto">
            <a:xfrm>
              <a:off x="934" y="1590"/>
              <a:ext cx="1487" cy="2266"/>
            </a:xfrm>
            <a:custGeom>
              <a:avLst/>
              <a:gdLst>
                <a:gd name="T0" fmla="*/ 1233 w 1487"/>
                <a:gd name="T1" fmla="*/ 129 h 2266"/>
                <a:gd name="T2" fmla="*/ 1275 w 1487"/>
                <a:gd name="T3" fmla="*/ 124 h 2266"/>
                <a:gd name="T4" fmla="*/ 1327 w 1487"/>
                <a:gd name="T5" fmla="*/ 155 h 2266"/>
                <a:gd name="T6" fmla="*/ 1379 w 1487"/>
                <a:gd name="T7" fmla="*/ 155 h 2266"/>
                <a:gd name="T8" fmla="*/ 1415 w 1487"/>
                <a:gd name="T9" fmla="*/ 181 h 2266"/>
                <a:gd name="T10" fmla="*/ 1415 w 1487"/>
                <a:gd name="T11" fmla="*/ 244 h 2266"/>
                <a:gd name="T12" fmla="*/ 1425 w 1487"/>
                <a:gd name="T13" fmla="*/ 295 h 2266"/>
                <a:gd name="T14" fmla="*/ 1410 w 1487"/>
                <a:gd name="T15" fmla="*/ 352 h 2266"/>
                <a:gd name="T16" fmla="*/ 1425 w 1487"/>
                <a:gd name="T17" fmla="*/ 404 h 2266"/>
                <a:gd name="T18" fmla="*/ 1472 w 1487"/>
                <a:gd name="T19" fmla="*/ 435 h 2266"/>
                <a:gd name="T20" fmla="*/ 1482 w 1487"/>
                <a:gd name="T21" fmla="*/ 493 h 2266"/>
                <a:gd name="T22" fmla="*/ 1477 w 1487"/>
                <a:gd name="T23" fmla="*/ 539 h 2266"/>
                <a:gd name="T24" fmla="*/ 1477 w 1487"/>
                <a:gd name="T25" fmla="*/ 591 h 2266"/>
                <a:gd name="T26" fmla="*/ 1472 w 1487"/>
                <a:gd name="T27" fmla="*/ 638 h 2266"/>
                <a:gd name="T28" fmla="*/ 1482 w 1487"/>
                <a:gd name="T29" fmla="*/ 690 h 2266"/>
                <a:gd name="T30" fmla="*/ 1482 w 1487"/>
                <a:gd name="T31" fmla="*/ 747 h 2266"/>
                <a:gd name="T32" fmla="*/ 1462 w 1487"/>
                <a:gd name="T33" fmla="*/ 799 h 2266"/>
                <a:gd name="T34" fmla="*/ 1477 w 1487"/>
                <a:gd name="T35" fmla="*/ 845 h 2266"/>
                <a:gd name="T36" fmla="*/ 1425 w 1487"/>
                <a:gd name="T37" fmla="*/ 866 h 2266"/>
                <a:gd name="T38" fmla="*/ 1405 w 1487"/>
                <a:gd name="T39" fmla="*/ 882 h 2266"/>
                <a:gd name="T40" fmla="*/ 1405 w 1487"/>
                <a:gd name="T41" fmla="*/ 923 h 2266"/>
                <a:gd name="T42" fmla="*/ 1410 w 1487"/>
                <a:gd name="T43" fmla="*/ 975 h 2266"/>
                <a:gd name="T44" fmla="*/ 1415 w 1487"/>
                <a:gd name="T45" fmla="*/ 1022 h 2266"/>
                <a:gd name="T46" fmla="*/ 1405 w 1487"/>
                <a:gd name="T47" fmla="*/ 1058 h 2266"/>
                <a:gd name="T48" fmla="*/ 1379 w 1487"/>
                <a:gd name="T49" fmla="*/ 1089 h 2266"/>
                <a:gd name="T50" fmla="*/ 1389 w 1487"/>
                <a:gd name="T51" fmla="*/ 1115 h 2266"/>
                <a:gd name="T52" fmla="*/ 1353 w 1487"/>
                <a:gd name="T53" fmla="*/ 1151 h 2266"/>
                <a:gd name="T54" fmla="*/ 1358 w 1487"/>
                <a:gd name="T55" fmla="*/ 1193 h 2266"/>
                <a:gd name="T56" fmla="*/ 1363 w 1487"/>
                <a:gd name="T57" fmla="*/ 1239 h 2266"/>
                <a:gd name="T58" fmla="*/ 1327 w 1487"/>
                <a:gd name="T59" fmla="*/ 1265 h 2266"/>
                <a:gd name="T60" fmla="*/ 1280 w 1487"/>
                <a:gd name="T61" fmla="*/ 1281 h 2266"/>
                <a:gd name="T62" fmla="*/ 1254 w 1487"/>
                <a:gd name="T63" fmla="*/ 1291 h 2266"/>
                <a:gd name="T64" fmla="*/ 1218 w 1487"/>
                <a:gd name="T65" fmla="*/ 1317 h 2266"/>
                <a:gd name="T66" fmla="*/ 1192 w 1487"/>
                <a:gd name="T67" fmla="*/ 1338 h 2266"/>
                <a:gd name="T68" fmla="*/ 1151 w 1487"/>
                <a:gd name="T69" fmla="*/ 1364 h 2266"/>
                <a:gd name="T70" fmla="*/ 1109 w 1487"/>
                <a:gd name="T71" fmla="*/ 1405 h 2266"/>
                <a:gd name="T72" fmla="*/ 1057 w 1487"/>
                <a:gd name="T73" fmla="*/ 1411 h 2266"/>
                <a:gd name="T74" fmla="*/ 1005 w 1487"/>
                <a:gd name="T75" fmla="*/ 1416 h 2266"/>
                <a:gd name="T76" fmla="*/ 964 w 1487"/>
                <a:gd name="T77" fmla="*/ 1447 h 2266"/>
                <a:gd name="T78" fmla="*/ 881 w 1487"/>
                <a:gd name="T79" fmla="*/ 1447 h 2266"/>
                <a:gd name="T80" fmla="*/ 840 w 1487"/>
                <a:gd name="T81" fmla="*/ 1494 h 2266"/>
                <a:gd name="T82" fmla="*/ 871 w 1487"/>
                <a:gd name="T83" fmla="*/ 1551 h 2266"/>
                <a:gd name="T84" fmla="*/ 860 w 1487"/>
                <a:gd name="T85" fmla="*/ 1603 h 2266"/>
                <a:gd name="T86" fmla="*/ 850 w 1487"/>
                <a:gd name="T87" fmla="*/ 1649 h 2266"/>
                <a:gd name="T88" fmla="*/ 829 w 1487"/>
                <a:gd name="T89" fmla="*/ 1696 h 2266"/>
                <a:gd name="T90" fmla="*/ 767 w 1487"/>
                <a:gd name="T91" fmla="*/ 1717 h 2266"/>
                <a:gd name="T92" fmla="*/ 741 w 1487"/>
                <a:gd name="T93" fmla="*/ 1763 h 2266"/>
                <a:gd name="T94" fmla="*/ 772 w 1487"/>
                <a:gd name="T95" fmla="*/ 1805 h 2266"/>
                <a:gd name="T96" fmla="*/ 824 w 1487"/>
                <a:gd name="T97" fmla="*/ 1815 h 2266"/>
                <a:gd name="T98" fmla="*/ 845 w 1487"/>
                <a:gd name="T99" fmla="*/ 1862 h 2266"/>
                <a:gd name="T100" fmla="*/ 871 w 1487"/>
                <a:gd name="T101" fmla="*/ 1893 h 2266"/>
                <a:gd name="T102" fmla="*/ 886 w 1487"/>
                <a:gd name="T103" fmla="*/ 1945 h 2266"/>
                <a:gd name="T104" fmla="*/ 881 w 1487"/>
                <a:gd name="T105" fmla="*/ 1997 h 2266"/>
                <a:gd name="T106" fmla="*/ 917 w 1487"/>
                <a:gd name="T107" fmla="*/ 2038 h 2266"/>
                <a:gd name="T108" fmla="*/ 902 w 1487"/>
                <a:gd name="T109" fmla="*/ 2106 h 2266"/>
                <a:gd name="T110" fmla="*/ 793 w 1487"/>
                <a:gd name="T111" fmla="*/ 2080 h 2266"/>
                <a:gd name="T112" fmla="*/ 373 w 1487"/>
                <a:gd name="T113" fmla="*/ 2002 h 2266"/>
                <a:gd name="T114" fmla="*/ 249 w 1487"/>
                <a:gd name="T115" fmla="*/ 2194 h 2266"/>
                <a:gd name="T116" fmla="*/ 21 w 1487"/>
                <a:gd name="T117" fmla="*/ 1748 h 2266"/>
                <a:gd name="T118" fmla="*/ 466 w 1487"/>
                <a:gd name="T119" fmla="*/ 1348 h 2266"/>
                <a:gd name="T120" fmla="*/ 529 w 1487"/>
                <a:gd name="T121" fmla="*/ 939 h 2266"/>
                <a:gd name="T122" fmla="*/ 555 w 1487"/>
                <a:gd name="T123" fmla="*/ 518 h 2266"/>
                <a:gd name="T124" fmla="*/ 1109 w 1487"/>
                <a:gd name="T125" fmla="*/ 52 h 2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87" h="2266">
                  <a:moveTo>
                    <a:pt x="1145" y="109"/>
                  </a:moveTo>
                  <a:lnTo>
                    <a:pt x="1151" y="109"/>
                  </a:lnTo>
                  <a:lnTo>
                    <a:pt x="1156" y="109"/>
                  </a:lnTo>
                  <a:lnTo>
                    <a:pt x="1156" y="109"/>
                  </a:lnTo>
                  <a:lnTo>
                    <a:pt x="1161" y="109"/>
                  </a:lnTo>
                  <a:lnTo>
                    <a:pt x="1161" y="109"/>
                  </a:lnTo>
                  <a:lnTo>
                    <a:pt x="1161" y="109"/>
                  </a:lnTo>
                  <a:lnTo>
                    <a:pt x="1166" y="109"/>
                  </a:lnTo>
                  <a:lnTo>
                    <a:pt x="1166" y="109"/>
                  </a:lnTo>
                  <a:lnTo>
                    <a:pt x="1166" y="109"/>
                  </a:lnTo>
                  <a:lnTo>
                    <a:pt x="1171" y="109"/>
                  </a:lnTo>
                  <a:lnTo>
                    <a:pt x="1171" y="109"/>
                  </a:lnTo>
                  <a:lnTo>
                    <a:pt x="1171" y="109"/>
                  </a:lnTo>
                  <a:lnTo>
                    <a:pt x="1176" y="104"/>
                  </a:lnTo>
                  <a:lnTo>
                    <a:pt x="1176" y="104"/>
                  </a:lnTo>
                  <a:lnTo>
                    <a:pt x="1176" y="104"/>
                  </a:lnTo>
                  <a:lnTo>
                    <a:pt x="1176" y="109"/>
                  </a:lnTo>
                  <a:lnTo>
                    <a:pt x="1182" y="109"/>
                  </a:lnTo>
                  <a:lnTo>
                    <a:pt x="1182" y="109"/>
                  </a:lnTo>
                  <a:lnTo>
                    <a:pt x="1182" y="109"/>
                  </a:lnTo>
                  <a:lnTo>
                    <a:pt x="1187" y="109"/>
                  </a:lnTo>
                  <a:lnTo>
                    <a:pt x="1192" y="109"/>
                  </a:lnTo>
                  <a:lnTo>
                    <a:pt x="1197" y="114"/>
                  </a:lnTo>
                  <a:lnTo>
                    <a:pt x="1197" y="114"/>
                  </a:lnTo>
                  <a:lnTo>
                    <a:pt x="1202" y="114"/>
                  </a:lnTo>
                  <a:lnTo>
                    <a:pt x="1202" y="114"/>
                  </a:lnTo>
                  <a:lnTo>
                    <a:pt x="1202" y="114"/>
                  </a:lnTo>
                  <a:lnTo>
                    <a:pt x="1208" y="119"/>
                  </a:lnTo>
                  <a:lnTo>
                    <a:pt x="1208" y="119"/>
                  </a:lnTo>
                  <a:lnTo>
                    <a:pt x="1208" y="119"/>
                  </a:lnTo>
                  <a:lnTo>
                    <a:pt x="1208" y="119"/>
                  </a:lnTo>
                  <a:lnTo>
                    <a:pt x="1213" y="119"/>
                  </a:lnTo>
                  <a:lnTo>
                    <a:pt x="1213" y="119"/>
                  </a:lnTo>
                  <a:lnTo>
                    <a:pt x="1213" y="119"/>
                  </a:lnTo>
                  <a:lnTo>
                    <a:pt x="1218" y="114"/>
                  </a:lnTo>
                  <a:lnTo>
                    <a:pt x="1218" y="114"/>
                  </a:lnTo>
                  <a:lnTo>
                    <a:pt x="1223" y="119"/>
                  </a:lnTo>
                  <a:lnTo>
                    <a:pt x="1223" y="119"/>
                  </a:lnTo>
                  <a:lnTo>
                    <a:pt x="1228" y="119"/>
                  </a:lnTo>
                  <a:lnTo>
                    <a:pt x="1228" y="124"/>
                  </a:lnTo>
                  <a:lnTo>
                    <a:pt x="1228" y="124"/>
                  </a:lnTo>
                  <a:lnTo>
                    <a:pt x="1228" y="124"/>
                  </a:lnTo>
                  <a:lnTo>
                    <a:pt x="1233" y="124"/>
                  </a:lnTo>
                  <a:lnTo>
                    <a:pt x="1233" y="129"/>
                  </a:lnTo>
                  <a:lnTo>
                    <a:pt x="1233" y="129"/>
                  </a:lnTo>
                  <a:lnTo>
                    <a:pt x="1233" y="129"/>
                  </a:lnTo>
                  <a:lnTo>
                    <a:pt x="1233" y="135"/>
                  </a:lnTo>
                  <a:lnTo>
                    <a:pt x="1239" y="129"/>
                  </a:lnTo>
                  <a:lnTo>
                    <a:pt x="1239" y="129"/>
                  </a:lnTo>
                  <a:lnTo>
                    <a:pt x="1239" y="129"/>
                  </a:lnTo>
                  <a:lnTo>
                    <a:pt x="1239" y="129"/>
                  </a:lnTo>
                  <a:lnTo>
                    <a:pt x="1239" y="124"/>
                  </a:lnTo>
                  <a:lnTo>
                    <a:pt x="1239" y="124"/>
                  </a:lnTo>
                  <a:lnTo>
                    <a:pt x="1244" y="124"/>
                  </a:lnTo>
                  <a:lnTo>
                    <a:pt x="1244" y="124"/>
                  </a:lnTo>
                  <a:lnTo>
                    <a:pt x="1244" y="124"/>
                  </a:lnTo>
                  <a:lnTo>
                    <a:pt x="1249" y="124"/>
                  </a:lnTo>
                  <a:lnTo>
                    <a:pt x="1249" y="124"/>
                  </a:lnTo>
                  <a:lnTo>
                    <a:pt x="1249" y="124"/>
                  </a:lnTo>
                  <a:lnTo>
                    <a:pt x="1254" y="124"/>
                  </a:lnTo>
                  <a:lnTo>
                    <a:pt x="1254" y="119"/>
                  </a:lnTo>
                  <a:lnTo>
                    <a:pt x="1254" y="119"/>
                  </a:lnTo>
                  <a:lnTo>
                    <a:pt x="1259" y="119"/>
                  </a:lnTo>
                  <a:lnTo>
                    <a:pt x="1259" y="119"/>
                  </a:lnTo>
                  <a:lnTo>
                    <a:pt x="1259" y="114"/>
                  </a:lnTo>
                  <a:lnTo>
                    <a:pt x="1259" y="114"/>
                  </a:lnTo>
                  <a:lnTo>
                    <a:pt x="1259" y="119"/>
                  </a:lnTo>
                  <a:lnTo>
                    <a:pt x="1265" y="119"/>
                  </a:lnTo>
                  <a:lnTo>
                    <a:pt x="1265" y="119"/>
                  </a:lnTo>
                  <a:lnTo>
                    <a:pt x="1259" y="119"/>
                  </a:lnTo>
                  <a:lnTo>
                    <a:pt x="1259" y="124"/>
                  </a:lnTo>
                  <a:lnTo>
                    <a:pt x="1259" y="124"/>
                  </a:lnTo>
                  <a:lnTo>
                    <a:pt x="1259" y="124"/>
                  </a:lnTo>
                  <a:lnTo>
                    <a:pt x="1259" y="129"/>
                  </a:lnTo>
                  <a:lnTo>
                    <a:pt x="1259" y="129"/>
                  </a:lnTo>
                  <a:lnTo>
                    <a:pt x="1259" y="129"/>
                  </a:lnTo>
                  <a:lnTo>
                    <a:pt x="1259" y="129"/>
                  </a:lnTo>
                  <a:lnTo>
                    <a:pt x="1265" y="129"/>
                  </a:lnTo>
                  <a:lnTo>
                    <a:pt x="1265" y="129"/>
                  </a:lnTo>
                  <a:lnTo>
                    <a:pt x="1265" y="129"/>
                  </a:lnTo>
                  <a:lnTo>
                    <a:pt x="1270" y="135"/>
                  </a:lnTo>
                  <a:lnTo>
                    <a:pt x="1270" y="129"/>
                  </a:lnTo>
                  <a:lnTo>
                    <a:pt x="1270" y="129"/>
                  </a:lnTo>
                  <a:lnTo>
                    <a:pt x="1275" y="129"/>
                  </a:lnTo>
                  <a:lnTo>
                    <a:pt x="1275" y="129"/>
                  </a:lnTo>
                  <a:lnTo>
                    <a:pt x="1270" y="129"/>
                  </a:lnTo>
                  <a:lnTo>
                    <a:pt x="1270" y="124"/>
                  </a:lnTo>
                  <a:lnTo>
                    <a:pt x="1275" y="124"/>
                  </a:lnTo>
                  <a:lnTo>
                    <a:pt x="1275" y="124"/>
                  </a:lnTo>
                  <a:lnTo>
                    <a:pt x="1275" y="124"/>
                  </a:lnTo>
                  <a:lnTo>
                    <a:pt x="1275" y="119"/>
                  </a:lnTo>
                  <a:lnTo>
                    <a:pt x="1275" y="119"/>
                  </a:lnTo>
                  <a:lnTo>
                    <a:pt x="1275" y="124"/>
                  </a:lnTo>
                  <a:lnTo>
                    <a:pt x="1275" y="124"/>
                  </a:lnTo>
                  <a:lnTo>
                    <a:pt x="1280" y="124"/>
                  </a:lnTo>
                  <a:lnTo>
                    <a:pt x="1280" y="124"/>
                  </a:lnTo>
                  <a:lnTo>
                    <a:pt x="1280" y="124"/>
                  </a:lnTo>
                  <a:lnTo>
                    <a:pt x="1280" y="124"/>
                  </a:lnTo>
                  <a:lnTo>
                    <a:pt x="1285" y="129"/>
                  </a:lnTo>
                  <a:lnTo>
                    <a:pt x="1285" y="129"/>
                  </a:lnTo>
                  <a:lnTo>
                    <a:pt x="1285" y="129"/>
                  </a:lnTo>
                  <a:lnTo>
                    <a:pt x="1285" y="129"/>
                  </a:lnTo>
                  <a:lnTo>
                    <a:pt x="1285" y="129"/>
                  </a:lnTo>
                  <a:lnTo>
                    <a:pt x="1291" y="129"/>
                  </a:lnTo>
                  <a:lnTo>
                    <a:pt x="1291" y="135"/>
                  </a:lnTo>
                  <a:lnTo>
                    <a:pt x="1291" y="135"/>
                  </a:lnTo>
                  <a:lnTo>
                    <a:pt x="1296" y="135"/>
                  </a:lnTo>
                  <a:lnTo>
                    <a:pt x="1296" y="135"/>
                  </a:lnTo>
                  <a:lnTo>
                    <a:pt x="1296" y="135"/>
                  </a:lnTo>
                  <a:lnTo>
                    <a:pt x="1301" y="135"/>
                  </a:lnTo>
                  <a:lnTo>
                    <a:pt x="1301" y="135"/>
                  </a:lnTo>
                  <a:lnTo>
                    <a:pt x="1301" y="140"/>
                  </a:lnTo>
                  <a:lnTo>
                    <a:pt x="1301" y="140"/>
                  </a:lnTo>
                  <a:lnTo>
                    <a:pt x="1301" y="140"/>
                  </a:lnTo>
                  <a:lnTo>
                    <a:pt x="1301" y="145"/>
                  </a:lnTo>
                  <a:lnTo>
                    <a:pt x="1306" y="145"/>
                  </a:lnTo>
                  <a:lnTo>
                    <a:pt x="1306" y="145"/>
                  </a:lnTo>
                  <a:lnTo>
                    <a:pt x="1306" y="145"/>
                  </a:lnTo>
                  <a:lnTo>
                    <a:pt x="1306" y="150"/>
                  </a:lnTo>
                  <a:lnTo>
                    <a:pt x="1306" y="150"/>
                  </a:lnTo>
                  <a:lnTo>
                    <a:pt x="1311" y="150"/>
                  </a:lnTo>
                  <a:lnTo>
                    <a:pt x="1311" y="150"/>
                  </a:lnTo>
                  <a:lnTo>
                    <a:pt x="1311" y="150"/>
                  </a:lnTo>
                  <a:lnTo>
                    <a:pt x="1316" y="150"/>
                  </a:lnTo>
                  <a:lnTo>
                    <a:pt x="1316" y="150"/>
                  </a:lnTo>
                  <a:lnTo>
                    <a:pt x="1316" y="155"/>
                  </a:lnTo>
                  <a:lnTo>
                    <a:pt x="1322" y="155"/>
                  </a:lnTo>
                  <a:lnTo>
                    <a:pt x="1322" y="155"/>
                  </a:lnTo>
                  <a:lnTo>
                    <a:pt x="1322" y="155"/>
                  </a:lnTo>
                  <a:lnTo>
                    <a:pt x="1322" y="155"/>
                  </a:lnTo>
                  <a:lnTo>
                    <a:pt x="1327" y="155"/>
                  </a:lnTo>
                  <a:lnTo>
                    <a:pt x="1327" y="155"/>
                  </a:lnTo>
                  <a:lnTo>
                    <a:pt x="1327" y="155"/>
                  </a:lnTo>
                  <a:lnTo>
                    <a:pt x="1327" y="155"/>
                  </a:lnTo>
                  <a:lnTo>
                    <a:pt x="1327" y="161"/>
                  </a:lnTo>
                  <a:lnTo>
                    <a:pt x="1327" y="161"/>
                  </a:lnTo>
                  <a:lnTo>
                    <a:pt x="1332" y="161"/>
                  </a:lnTo>
                  <a:lnTo>
                    <a:pt x="1332" y="161"/>
                  </a:lnTo>
                  <a:lnTo>
                    <a:pt x="1332" y="161"/>
                  </a:lnTo>
                  <a:lnTo>
                    <a:pt x="1332" y="161"/>
                  </a:lnTo>
                  <a:lnTo>
                    <a:pt x="1332" y="161"/>
                  </a:lnTo>
                  <a:lnTo>
                    <a:pt x="1337" y="161"/>
                  </a:lnTo>
                  <a:lnTo>
                    <a:pt x="1337" y="161"/>
                  </a:lnTo>
                  <a:lnTo>
                    <a:pt x="1337" y="161"/>
                  </a:lnTo>
                  <a:lnTo>
                    <a:pt x="1342" y="161"/>
                  </a:lnTo>
                  <a:lnTo>
                    <a:pt x="1342" y="161"/>
                  </a:lnTo>
                  <a:lnTo>
                    <a:pt x="1342" y="166"/>
                  </a:lnTo>
                  <a:lnTo>
                    <a:pt x="1348" y="166"/>
                  </a:lnTo>
                  <a:lnTo>
                    <a:pt x="1348" y="161"/>
                  </a:lnTo>
                  <a:lnTo>
                    <a:pt x="1348" y="161"/>
                  </a:lnTo>
                  <a:lnTo>
                    <a:pt x="1348" y="161"/>
                  </a:lnTo>
                  <a:lnTo>
                    <a:pt x="1353" y="161"/>
                  </a:lnTo>
                  <a:lnTo>
                    <a:pt x="1353" y="161"/>
                  </a:lnTo>
                  <a:lnTo>
                    <a:pt x="1353" y="161"/>
                  </a:lnTo>
                  <a:lnTo>
                    <a:pt x="1353" y="161"/>
                  </a:lnTo>
                  <a:lnTo>
                    <a:pt x="1353" y="161"/>
                  </a:lnTo>
                  <a:lnTo>
                    <a:pt x="1353" y="161"/>
                  </a:lnTo>
                  <a:lnTo>
                    <a:pt x="1358" y="155"/>
                  </a:lnTo>
                  <a:lnTo>
                    <a:pt x="1358" y="155"/>
                  </a:lnTo>
                  <a:lnTo>
                    <a:pt x="1358" y="155"/>
                  </a:lnTo>
                  <a:lnTo>
                    <a:pt x="1358" y="155"/>
                  </a:lnTo>
                  <a:lnTo>
                    <a:pt x="1363" y="155"/>
                  </a:lnTo>
                  <a:lnTo>
                    <a:pt x="1363" y="155"/>
                  </a:lnTo>
                  <a:lnTo>
                    <a:pt x="1363" y="155"/>
                  </a:lnTo>
                  <a:lnTo>
                    <a:pt x="1363" y="150"/>
                  </a:lnTo>
                  <a:lnTo>
                    <a:pt x="1368" y="150"/>
                  </a:lnTo>
                  <a:lnTo>
                    <a:pt x="1368" y="155"/>
                  </a:lnTo>
                  <a:lnTo>
                    <a:pt x="1368" y="155"/>
                  </a:lnTo>
                  <a:lnTo>
                    <a:pt x="1373" y="155"/>
                  </a:lnTo>
                  <a:lnTo>
                    <a:pt x="1373" y="155"/>
                  </a:lnTo>
                  <a:lnTo>
                    <a:pt x="1373" y="155"/>
                  </a:lnTo>
                  <a:lnTo>
                    <a:pt x="1373" y="155"/>
                  </a:lnTo>
                  <a:lnTo>
                    <a:pt x="1373" y="155"/>
                  </a:lnTo>
                  <a:lnTo>
                    <a:pt x="1379" y="155"/>
                  </a:lnTo>
                  <a:lnTo>
                    <a:pt x="1379" y="155"/>
                  </a:lnTo>
                  <a:lnTo>
                    <a:pt x="1379" y="155"/>
                  </a:lnTo>
                  <a:lnTo>
                    <a:pt x="1384" y="155"/>
                  </a:lnTo>
                  <a:lnTo>
                    <a:pt x="1384" y="155"/>
                  </a:lnTo>
                  <a:lnTo>
                    <a:pt x="1384" y="155"/>
                  </a:lnTo>
                  <a:lnTo>
                    <a:pt x="1389" y="150"/>
                  </a:lnTo>
                  <a:lnTo>
                    <a:pt x="1389" y="150"/>
                  </a:lnTo>
                  <a:lnTo>
                    <a:pt x="1389" y="150"/>
                  </a:lnTo>
                  <a:lnTo>
                    <a:pt x="1394" y="150"/>
                  </a:lnTo>
                  <a:lnTo>
                    <a:pt x="1394" y="150"/>
                  </a:lnTo>
                  <a:lnTo>
                    <a:pt x="1394" y="150"/>
                  </a:lnTo>
                  <a:lnTo>
                    <a:pt x="1394" y="150"/>
                  </a:lnTo>
                  <a:lnTo>
                    <a:pt x="1394" y="145"/>
                  </a:lnTo>
                  <a:lnTo>
                    <a:pt x="1394" y="150"/>
                  </a:lnTo>
                  <a:lnTo>
                    <a:pt x="1399" y="150"/>
                  </a:lnTo>
                  <a:lnTo>
                    <a:pt x="1399" y="150"/>
                  </a:lnTo>
                  <a:lnTo>
                    <a:pt x="1399" y="150"/>
                  </a:lnTo>
                  <a:lnTo>
                    <a:pt x="1399" y="155"/>
                  </a:lnTo>
                  <a:lnTo>
                    <a:pt x="1399" y="155"/>
                  </a:lnTo>
                  <a:lnTo>
                    <a:pt x="1405" y="155"/>
                  </a:lnTo>
                  <a:lnTo>
                    <a:pt x="1405" y="155"/>
                  </a:lnTo>
                  <a:lnTo>
                    <a:pt x="1410" y="155"/>
                  </a:lnTo>
                  <a:lnTo>
                    <a:pt x="1410" y="155"/>
                  </a:lnTo>
                  <a:lnTo>
                    <a:pt x="1410" y="161"/>
                  </a:lnTo>
                  <a:lnTo>
                    <a:pt x="1415" y="161"/>
                  </a:lnTo>
                  <a:lnTo>
                    <a:pt x="1415" y="161"/>
                  </a:lnTo>
                  <a:lnTo>
                    <a:pt x="1415" y="161"/>
                  </a:lnTo>
                  <a:lnTo>
                    <a:pt x="1420" y="161"/>
                  </a:lnTo>
                  <a:lnTo>
                    <a:pt x="1420" y="161"/>
                  </a:lnTo>
                  <a:lnTo>
                    <a:pt x="1420" y="161"/>
                  </a:lnTo>
                  <a:lnTo>
                    <a:pt x="1425" y="161"/>
                  </a:lnTo>
                  <a:lnTo>
                    <a:pt x="1420" y="161"/>
                  </a:lnTo>
                  <a:lnTo>
                    <a:pt x="1420" y="161"/>
                  </a:lnTo>
                  <a:lnTo>
                    <a:pt x="1420" y="161"/>
                  </a:lnTo>
                  <a:lnTo>
                    <a:pt x="1420" y="166"/>
                  </a:lnTo>
                  <a:lnTo>
                    <a:pt x="1420" y="166"/>
                  </a:lnTo>
                  <a:lnTo>
                    <a:pt x="1420" y="166"/>
                  </a:lnTo>
                  <a:lnTo>
                    <a:pt x="1420" y="166"/>
                  </a:lnTo>
                  <a:lnTo>
                    <a:pt x="1420" y="171"/>
                  </a:lnTo>
                  <a:lnTo>
                    <a:pt x="1420" y="171"/>
                  </a:lnTo>
                  <a:lnTo>
                    <a:pt x="1415" y="171"/>
                  </a:lnTo>
                  <a:lnTo>
                    <a:pt x="1415" y="171"/>
                  </a:lnTo>
                  <a:lnTo>
                    <a:pt x="1415" y="176"/>
                  </a:lnTo>
                  <a:lnTo>
                    <a:pt x="1415" y="176"/>
                  </a:lnTo>
                  <a:lnTo>
                    <a:pt x="1415" y="176"/>
                  </a:lnTo>
                  <a:lnTo>
                    <a:pt x="1415" y="181"/>
                  </a:lnTo>
                  <a:lnTo>
                    <a:pt x="1420" y="181"/>
                  </a:lnTo>
                  <a:lnTo>
                    <a:pt x="1415" y="181"/>
                  </a:lnTo>
                  <a:lnTo>
                    <a:pt x="1415" y="181"/>
                  </a:lnTo>
                  <a:lnTo>
                    <a:pt x="1415" y="187"/>
                  </a:lnTo>
                  <a:lnTo>
                    <a:pt x="1415" y="187"/>
                  </a:lnTo>
                  <a:lnTo>
                    <a:pt x="1415" y="187"/>
                  </a:lnTo>
                  <a:lnTo>
                    <a:pt x="1415" y="192"/>
                  </a:lnTo>
                  <a:lnTo>
                    <a:pt x="1410" y="192"/>
                  </a:lnTo>
                  <a:lnTo>
                    <a:pt x="1410" y="192"/>
                  </a:lnTo>
                  <a:lnTo>
                    <a:pt x="1415" y="192"/>
                  </a:lnTo>
                  <a:lnTo>
                    <a:pt x="1415" y="197"/>
                  </a:lnTo>
                  <a:lnTo>
                    <a:pt x="1415" y="197"/>
                  </a:lnTo>
                  <a:lnTo>
                    <a:pt x="1415" y="197"/>
                  </a:lnTo>
                  <a:lnTo>
                    <a:pt x="1415" y="202"/>
                  </a:lnTo>
                  <a:lnTo>
                    <a:pt x="1415" y="202"/>
                  </a:lnTo>
                  <a:lnTo>
                    <a:pt x="1410" y="202"/>
                  </a:lnTo>
                  <a:lnTo>
                    <a:pt x="1415" y="202"/>
                  </a:lnTo>
                  <a:lnTo>
                    <a:pt x="1415" y="207"/>
                  </a:lnTo>
                  <a:lnTo>
                    <a:pt x="1410" y="207"/>
                  </a:lnTo>
                  <a:lnTo>
                    <a:pt x="1410" y="207"/>
                  </a:lnTo>
                  <a:lnTo>
                    <a:pt x="1415" y="207"/>
                  </a:lnTo>
                  <a:lnTo>
                    <a:pt x="1410" y="212"/>
                  </a:lnTo>
                  <a:lnTo>
                    <a:pt x="1410" y="212"/>
                  </a:lnTo>
                  <a:lnTo>
                    <a:pt x="1410" y="212"/>
                  </a:lnTo>
                  <a:lnTo>
                    <a:pt x="1415" y="212"/>
                  </a:lnTo>
                  <a:lnTo>
                    <a:pt x="1415" y="218"/>
                  </a:lnTo>
                  <a:lnTo>
                    <a:pt x="1415" y="218"/>
                  </a:lnTo>
                  <a:lnTo>
                    <a:pt x="1415" y="223"/>
                  </a:lnTo>
                  <a:lnTo>
                    <a:pt x="1415" y="223"/>
                  </a:lnTo>
                  <a:lnTo>
                    <a:pt x="1415" y="223"/>
                  </a:lnTo>
                  <a:lnTo>
                    <a:pt x="1415" y="228"/>
                  </a:lnTo>
                  <a:lnTo>
                    <a:pt x="1415" y="228"/>
                  </a:lnTo>
                  <a:lnTo>
                    <a:pt x="1415" y="228"/>
                  </a:lnTo>
                  <a:lnTo>
                    <a:pt x="1415" y="228"/>
                  </a:lnTo>
                  <a:lnTo>
                    <a:pt x="1415" y="228"/>
                  </a:lnTo>
                  <a:lnTo>
                    <a:pt x="1415" y="233"/>
                  </a:lnTo>
                  <a:lnTo>
                    <a:pt x="1415" y="233"/>
                  </a:lnTo>
                  <a:lnTo>
                    <a:pt x="1415" y="233"/>
                  </a:lnTo>
                  <a:lnTo>
                    <a:pt x="1415" y="233"/>
                  </a:lnTo>
                  <a:lnTo>
                    <a:pt x="1415" y="238"/>
                  </a:lnTo>
                  <a:lnTo>
                    <a:pt x="1415" y="238"/>
                  </a:lnTo>
                  <a:lnTo>
                    <a:pt x="1415" y="238"/>
                  </a:lnTo>
                  <a:lnTo>
                    <a:pt x="1415" y="238"/>
                  </a:lnTo>
                  <a:lnTo>
                    <a:pt x="1415" y="244"/>
                  </a:lnTo>
                  <a:lnTo>
                    <a:pt x="1415" y="244"/>
                  </a:lnTo>
                  <a:lnTo>
                    <a:pt x="1415" y="244"/>
                  </a:lnTo>
                  <a:lnTo>
                    <a:pt x="1415" y="244"/>
                  </a:lnTo>
                  <a:lnTo>
                    <a:pt x="1410" y="249"/>
                  </a:lnTo>
                  <a:lnTo>
                    <a:pt x="1415" y="249"/>
                  </a:lnTo>
                  <a:lnTo>
                    <a:pt x="1415" y="249"/>
                  </a:lnTo>
                  <a:lnTo>
                    <a:pt x="1410" y="249"/>
                  </a:lnTo>
                  <a:lnTo>
                    <a:pt x="1410" y="249"/>
                  </a:lnTo>
                  <a:lnTo>
                    <a:pt x="1415" y="254"/>
                  </a:lnTo>
                  <a:lnTo>
                    <a:pt x="1415" y="254"/>
                  </a:lnTo>
                  <a:lnTo>
                    <a:pt x="1415" y="254"/>
                  </a:lnTo>
                  <a:lnTo>
                    <a:pt x="1410" y="254"/>
                  </a:lnTo>
                  <a:lnTo>
                    <a:pt x="1415" y="254"/>
                  </a:lnTo>
                  <a:lnTo>
                    <a:pt x="1410" y="259"/>
                  </a:lnTo>
                  <a:lnTo>
                    <a:pt x="1410" y="259"/>
                  </a:lnTo>
                  <a:lnTo>
                    <a:pt x="1415" y="259"/>
                  </a:lnTo>
                  <a:lnTo>
                    <a:pt x="1415" y="264"/>
                  </a:lnTo>
                  <a:lnTo>
                    <a:pt x="1410" y="264"/>
                  </a:lnTo>
                  <a:lnTo>
                    <a:pt x="1410" y="264"/>
                  </a:lnTo>
                  <a:lnTo>
                    <a:pt x="1415" y="264"/>
                  </a:lnTo>
                  <a:lnTo>
                    <a:pt x="1415" y="269"/>
                  </a:lnTo>
                  <a:lnTo>
                    <a:pt x="1415" y="269"/>
                  </a:lnTo>
                  <a:lnTo>
                    <a:pt x="1415" y="269"/>
                  </a:lnTo>
                  <a:lnTo>
                    <a:pt x="1415" y="275"/>
                  </a:lnTo>
                  <a:lnTo>
                    <a:pt x="1415" y="275"/>
                  </a:lnTo>
                  <a:lnTo>
                    <a:pt x="1415" y="275"/>
                  </a:lnTo>
                  <a:lnTo>
                    <a:pt x="1415" y="275"/>
                  </a:lnTo>
                  <a:lnTo>
                    <a:pt x="1420" y="275"/>
                  </a:lnTo>
                  <a:lnTo>
                    <a:pt x="1420" y="275"/>
                  </a:lnTo>
                  <a:lnTo>
                    <a:pt x="1420" y="275"/>
                  </a:lnTo>
                  <a:lnTo>
                    <a:pt x="1420" y="280"/>
                  </a:lnTo>
                  <a:lnTo>
                    <a:pt x="1420" y="280"/>
                  </a:lnTo>
                  <a:lnTo>
                    <a:pt x="1420" y="280"/>
                  </a:lnTo>
                  <a:lnTo>
                    <a:pt x="1420" y="280"/>
                  </a:lnTo>
                  <a:lnTo>
                    <a:pt x="1420" y="285"/>
                  </a:lnTo>
                  <a:lnTo>
                    <a:pt x="1420" y="285"/>
                  </a:lnTo>
                  <a:lnTo>
                    <a:pt x="1420" y="285"/>
                  </a:lnTo>
                  <a:lnTo>
                    <a:pt x="1420" y="290"/>
                  </a:lnTo>
                  <a:lnTo>
                    <a:pt x="1420" y="290"/>
                  </a:lnTo>
                  <a:lnTo>
                    <a:pt x="1420" y="290"/>
                  </a:lnTo>
                  <a:lnTo>
                    <a:pt x="1420" y="295"/>
                  </a:lnTo>
                  <a:lnTo>
                    <a:pt x="1425" y="295"/>
                  </a:lnTo>
                  <a:lnTo>
                    <a:pt x="1425" y="295"/>
                  </a:lnTo>
                  <a:lnTo>
                    <a:pt x="1425" y="295"/>
                  </a:lnTo>
                  <a:lnTo>
                    <a:pt x="1425" y="301"/>
                  </a:lnTo>
                  <a:lnTo>
                    <a:pt x="1425" y="301"/>
                  </a:lnTo>
                  <a:lnTo>
                    <a:pt x="1425" y="301"/>
                  </a:lnTo>
                  <a:lnTo>
                    <a:pt x="1425" y="306"/>
                  </a:lnTo>
                  <a:lnTo>
                    <a:pt x="1425" y="306"/>
                  </a:lnTo>
                  <a:lnTo>
                    <a:pt x="1425" y="306"/>
                  </a:lnTo>
                  <a:lnTo>
                    <a:pt x="1425" y="311"/>
                  </a:lnTo>
                  <a:lnTo>
                    <a:pt x="1425" y="311"/>
                  </a:lnTo>
                  <a:lnTo>
                    <a:pt x="1425" y="311"/>
                  </a:lnTo>
                  <a:lnTo>
                    <a:pt x="1425" y="311"/>
                  </a:lnTo>
                  <a:lnTo>
                    <a:pt x="1425" y="316"/>
                  </a:lnTo>
                  <a:lnTo>
                    <a:pt x="1425" y="316"/>
                  </a:lnTo>
                  <a:lnTo>
                    <a:pt x="1425" y="316"/>
                  </a:lnTo>
                  <a:lnTo>
                    <a:pt x="1425" y="321"/>
                  </a:lnTo>
                  <a:lnTo>
                    <a:pt x="1425" y="321"/>
                  </a:lnTo>
                  <a:lnTo>
                    <a:pt x="1425" y="321"/>
                  </a:lnTo>
                  <a:lnTo>
                    <a:pt x="1425" y="327"/>
                  </a:lnTo>
                  <a:lnTo>
                    <a:pt x="1425" y="327"/>
                  </a:lnTo>
                  <a:lnTo>
                    <a:pt x="1425" y="327"/>
                  </a:lnTo>
                  <a:lnTo>
                    <a:pt x="1425" y="327"/>
                  </a:lnTo>
                  <a:lnTo>
                    <a:pt x="1420" y="327"/>
                  </a:lnTo>
                  <a:lnTo>
                    <a:pt x="1420" y="332"/>
                  </a:lnTo>
                  <a:lnTo>
                    <a:pt x="1420" y="332"/>
                  </a:lnTo>
                  <a:lnTo>
                    <a:pt x="1420" y="332"/>
                  </a:lnTo>
                  <a:lnTo>
                    <a:pt x="1420" y="337"/>
                  </a:lnTo>
                  <a:lnTo>
                    <a:pt x="1420" y="337"/>
                  </a:lnTo>
                  <a:lnTo>
                    <a:pt x="1420" y="337"/>
                  </a:lnTo>
                  <a:lnTo>
                    <a:pt x="1420" y="337"/>
                  </a:lnTo>
                  <a:lnTo>
                    <a:pt x="1420" y="342"/>
                  </a:lnTo>
                  <a:lnTo>
                    <a:pt x="1420" y="342"/>
                  </a:lnTo>
                  <a:lnTo>
                    <a:pt x="1420" y="342"/>
                  </a:lnTo>
                  <a:lnTo>
                    <a:pt x="1420" y="342"/>
                  </a:lnTo>
                  <a:lnTo>
                    <a:pt x="1420" y="347"/>
                  </a:lnTo>
                  <a:lnTo>
                    <a:pt x="1420" y="347"/>
                  </a:lnTo>
                  <a:lnTo>
                    <a:pt x="1420" y="347"/>
                  </a:lnTo>
                  <a:lnTo>
                    <a:pt x="1420" y="347"/>
                  </a:lnTo>
                  <a:lnTo>
                    <a:pt x="1420" y="347"/>
                  </a:lnTo>
                  <a:lnTo>
                    <a:pt x="1415" y="347"/>
                  </a:lnTo>
                  <a:lnTo>
                    <a:pt x="1415" y="347"/>
                  </a:lnTo>
                  <a:lnTo>
                    <a:pt x="1415" y="347"/>
                  </a:lnTo>
                  <a:lnTo>
                    <a:pt x="1410" y="347"/>
                  </a:lnTo>
                  <a:lnTo>
                    <a:pt x="1410" y="352"/>
                  </a:lnTo>
                  <a:lnTo>
                    <a:pt x="1410" y="352"/>
                  </a:lnTo>
                  <a:lnTo>
                    <a:pt x="1410" y="352"/>
                  </a:lnTo>
                  <a:lnTo>
                    <a:pt x="1410" y="358"/>
                  </a:lnTo>
                  <a:lnTo>
                    <a:pt x="1410" y="358"/>
                  </a:lnTo>
                  <a:lnTo>
                    <a:pt x="1410" y="358"/>
                  </a:lnTo>
                  <a:lnTo>
                    <a:pt x="1415" y="358"/>
                  </a:lnTo>
                  <a:lnTo>
                    <a:pt x="1415" y="358"/>
                  </a:lnTo>
                  <a:lnTo>
                    <a:pt x="1415" y="363"/>
                  </a:lnTo>
                  <a:lnTo>
                    <a:pt x="1415" y="363"/>
                  </a:lnTo>
                  <a:lnTo>
                    <a:pt x="1415" y="363"/>
                  </a:lnTo>
                  <a:lnTo>
                    <a:pt x="1415" y="363"/>
                  </a:lnTo>
                  <a:lnTo>
                    <a:pt x="1415" y="363"/>
                  </a:lnTo>
                  <a:lnTo>
                    <a:pt x="1415" y="368"/>
                  </a:lnTo>
                  <a:lnTo>
                    <a:pt x="1415" y="368"/>
                  </a:lnTo>
                  <a:lnTo>
                    <a:pt x="1415" y="368"/>
                  </a:lnTo>
                  <a:lnTo>
                    <a:pt x="1415" y="373"/>
                  </a:lnTo>
                  <a:lnTo>
                    <a:pt x="1415" y="373"/>
                  </a:lnTo>
                  <a:lnTo>
                    <a:pt x="1415" y="373"/>
                  </a:lnTo>
                  <a:lnTo>
                    <a:pt x="1415" y="378"/>
                  </a:lnTo>
                  <a:lnTo>
                    <a:pt x="1415" y="378"/>
                  </a:lnTo>
                  <a:lnTo>
                    <a:pt x="1415" y="378"/>
                  </a:lnTo>
                  <a:lnTo>
                    <a:pt x="1415" y="378"/>
                  </a:lnTo>
                  <a:lnTo>
                    <a:pt x="1415" y="384"/>
                  </a:lnTo>
                  <a:lnTo>
                    <a:pt x="1415" y="384"/>
                  </a:lnTo>
                  <a:lnTo>
                    <a:pt x="1415" y="384"/>
                  </a:lnTo>
                  <a:lnTo>
                    <a:pt x="1415" y="384"/>
                  </a:lnTo>
                  <a:lnTo>
                    <a:pt x="1415" y="389"/>
                  </a:lnTo>
                  <a:lnTo>
                    <a:pt x="1415" y="389"/>
                  </a:lnTo>
                  <a:lnTo>
                    <a:pt x="1415" y="389"/>
                  </a:lnTo>
                  <a:lnTo>
                    <a:pt x="1415" y="394"/>
                  </a:lnTo>
                  <a:lnTo>
                    <a:pt x="1415" y="394"/>
                  </a:lnTo>
                  <a:lnTo>
                    <a:pt x="1420" y="394"/>
                  </a:lnTo>
                  <a:lnTo>
                    <a:pt x="1420" y="394"/>
                  </a:lnTo>
                  <a:lnTo>
                    <a:pt x="1420" y="394"/>
                  </a:lnTo>
                  <a:lnTo>
                    <a:pt x="1420" y="394"/>
                  </a:lnTo>
                  <a:lnTo>
                    <a:pt x="1420" y="399"/>
                  </a:lnTo>
                  <a:lnTo>
                    <a:pt x="1420" y="399"/>
                  </a:lnTo>
                  <a:lnTo>
                    <a:pt x="1420" y="399"/>
                  </a:lnTo>
                  <a:lnTo>
                    <a:pt x="1420" y="399"/>
                  </a:lnTo>
                  <a:lnTo>
                    <a:pt x="1420" y="399"/>
                  </a:lnTo>
                  <a:lnTo>
                    <a:pt x="1425" y="399"/>
                  </a:lnTo>
                  <a:lnTo>
                    <a:pt x="1425" y="404"/>
                  </a:lnTo>
                  <a:lnTo>
                    <a:pt x="1425" y="404"/>
                  </a:lnTo>
                  <a:lnTo>
                    <a:pt x="1425" y="399"/>
                  </a:lnTo>
                  <a:lnTo>
                    <a:pt x="1425" y="404"/>
                  </a:lnTo>
                  <a:lnTo>
                    <a:pt x="1425" y="404"/>
                  </a:lnTo>
                  <a:lnTo>
                    <a:pt x="1430" y="404"/>
                  </a:lnTo>
                  <a:lnTo>
                    <a:pt x="1430" y="404"/>
                  </a:lnTo>
                  <a:lnTo>
                    <a:pt x="1430" y="404"/>
                  </a:lnTo>
                  <a:lnTo>
                    <a:pt x="1430" y="404"/>
                  </a:lnTo>
                  <a:lnTo>
                    <a:pt x="1436" y="404"/>
                  </a:lnTo>
                  <a:lnTo>
                    <a:pt x="1436" y="404"/>
                  </a:lnTo>
                  <a:lnTo>
                    <a:pt x="1436" y="404"/>
                  </a:lnTo>
                  <a:lnTo>
                    <a:pt x="1441" y="410"/>
                  </a:lnTo>
                  <a:lnTo>
                    <a:pt x="1441" y="410"/>
                  </a:lnTo>
                  <a:lnTo>
                    <a:pt x="1441" y="410"/>
                  </a:lnTo>
                  <a:lnTo>
                    <a:pt x="1441" y="410"/>
                  </a:lnTo>
                  <a:lnTo>
                    <a:pt x="1441" y="410"/>
                  </a:lnTo>
                  <a:lnTo>
                    <a:pt x="1441" y="410"/>
                  </a:lnTo>
                  <a:lnTo>
                    <a:pt x="1441" y="410"/>
                  </a:lnTo>
                  <a:lnTo>
                    <a:pt x="1446" y="410"/>
                  </a:lnTo>
                  <a:lnTo>
                    <a:pt x="1446" y="410"/>
                  </a:lnTo>
                  <a:lnTo>
                    <a:pt x="1446" y="410"/>
                  </a:lnTo>
                  <a:lnTo>
                    <a:pt x="1446" y="415"/>
                  </a:lnTo>
                  <a:lnTo>
                    <a:pt x="1446" y="415"/>
                  </a:lnTo>
                  <a:lnTo>
                    <a:pt x="1446" y="415"/>
                  </a:lnTo>
                  <a:lnTo>
                    <a:pt x="1446" y="415"/>
                  </a:lnTo>
                  <a:lnTo>
                    <a:pt x="1446" y="415"/>
                  </a:lnTo>
                  <a:lnTo>
                    <a:pt x="1446" y="420"/>
                  </a:lnTo>
                  <a:lnTo>
                    <a:pt x="1446" y="420"/>
                  </a:lnTo>
                  <a:lnTo>
                    <a:pt x="1446" y="420"/>
                  </a:lnTo>
                  <a:lnTo>
                    <a:pt x="1451" y="420"/>
                  </a:lnTo>
                  <a:lnTo>
                    <a:pt x="1451" y="420"/>
                  </a:lnTo>
                  <a:lnTo>
                    <a:pt x="1451" y="420"/>
                  </a:lnTo>
                  <a:lnTo>
                    <a:pt x="1456" y="420"/>
                  </a:lnTo>
                  <a:lnTo>
                    <a:pt x="1456" y="425"/>
                  </a:lnTo>
                  <a:lnTo>
                    <a:pt x="1456" y="425"/>
                  </a:lnTo>
                  <a:lnTo>
                    <a:pt x="1456" y="425"/>
                  </a:lnTo>
                  <a:lnTo>
                    <a:pt x="1456" y="425"/>
                  </a:lnTo>
                  <a:lnTo>
                    <a:pt x="1462" y="425"/>
                  </a:lnTo>
                  <a:lnTo>
                    <a:pt x="1462" y="425"/>
                  </a:lnTo>
                  <a:lnTo>
                    <a:pt x="1462" y="425"/>
                  </a:lnTo>
                  <a:lnTo>
                    <a:pt x="1462" y="430"/>
                  </a:lnTo>
                  <a:lnTo>
                    <a:pt x="1462" y="430"/>
                  </a:lnTo>
                  <a:lnTo>
                    <a:pt x="1462" y="430"/>
                  </a:lnTo>
                  <a:lnTo>
                    <a:pt x="1462" y="430"/>
                  </a:lnTo>
                  <a:lnTo>
                    <a:pt x="1467" y="430"/>
                  </a:lnTo>
                  <a:lnTo>
                    <a:pt x="1467" y="435"/>
                  </a:lnTo>
                  <a:lnTo>
                    <a:pt x="1467" y="435"/>
                  </a:lnTo>
                  <a:lnTo>
                    <a:pt x="1472" y="435"/>
                  </a:lnTo>
                  <a:lnTo>
                    <a:pt x="1472" y="435"/>
                  </a:lnTo>
                  <a:lnTo>
                    <a:pt x="1467" y="441"/>
                  </a:lnTo>
                  <a:lnTo>
                    <a:pt x="1467" y="441"/>
                  </a:lnTo>
                  <a:lnTo>
                    <a:pt x="1467" y="446"/>
                  </a:lnTo>
                  <a:lnTo>
                    <a:pt x="1467" y="446"/>
                  </a:lnTo>
                  <a:lnTo>
                    <a:pt x="1467" y="446"/>
                  </a:lnTo>
                  <a:lnTo>
                    <a:pt x="1467" y="446"/>
                  </a:lnTo>
                  <a:lnTo>
                    <a:pt x="1467" y="446"/>
                  </a:lnTo>
                  <a:lnTo>
                    <a:pt x="1467" y="451"/>
                  </a:lnTo>
                  <a:lnTo>
                    <a:pt x="1467" y="451"/>
                  </a:lnTo>
                  <a:lnTo>
                    <a:pt x="1467" y="451"/>
                  </a:lnTo>
                  <a:lnTo>
                    <a:pt x="1467" y="451"/>
                  </a:lnTo>
                  <a:lnTo>
                    <a:pt x="1467" y="456"/>
                  </a:lnTo>
                  <a:lnTo>
                    <a:pt x="1467" y="456"/>
                  </a:lnTo>
                  <a:lnTo>
                    <a:pt x="1467" y="456"/>
                  </a:lnTo>
                  <a:lnTo>
                    <a:pt x="1467" y="461"/>
                  </a:lnTo>
                  <a:lnTo>
                    <a:pt x="1467" y="461"/>
                  </a:lnTo>
                  <a:lnTo>
                    <a:pt x="1467" y="461"/>
                  </a:lnTo>
                  <a:lnTo>
                    <a:pt x="1467" y="461"/>
                  </a:lnTo>
                  <a:lnTo>
                    <a:pt x="1467" y="467"/>
                  </a:lnTo>
                  <a:lnTo>
                    <a:pt x="1472" y="467"/>
                  </a:lnTo>
                  <a:lnTo>
                    <a:pt x="1472" y="472"/>
                  </a:lnTo>
                  <a:lnTo>
                    <a:pt x="1472" y="472"/>
                  </a:lnTo>
                  <a:lnTo>
                    <a:pt x="1477" y="472"/>
                  </a:lnTo>
                  <a:lnTo>
                    <a:pt x="1477" y="472"/>
                  </a:lnTo>
                  <a:lnTo>
                    <a:pt x="1472" y="472"/>
                  </a:lnTo>
                  <a:lnTo>
                    <a:pt x="1472" y="477"/>
                  </a:lnTo>
                  <a:lnTo>
                    <a:pt x="1472" y="477"/>
                  </a:lnTo>
                  <a:lnTo>
                    <a:pt x="1477" y="477"/>
                  </a:lnTo>
                  <a:lnTo>
                    <a:pt x="1477" y="477"/>
                  </a:lnTo>
                  <a:lnTo>
                    <a:pt x="1472" y="477"/>
                  </a:lnTo>
                  <a:lnTo>
                    <a:pt x="1477" y="482"/>
                  </a:lnTo>
                  <a:lnTo>
                    <a:pt x="1477" y="482"/>
                  </a:lnTo>
                  <a:lnTo>
                    <a:pt x="1477" y="482"/>
                  </a:lnTo>
                  <a:lnTo>
                    <a:pt x="1477" y="487"/>
                  </a:lnTo>
                  <a:lnTo>
                    <a:pt x="1477" y="487"/>
                  </a:lnTo>
                  <a:lnTo>
                    <a:pt x="1477" y="487"/>
                  </a:lnTo>
                  <a:lnTo>
                    <a:pt x="1477" y="493"/>
                  </a:lnTo>
                  <a:lnTo>
                    <a:pt x="1477" y="493"/>
                  </a:lnTo>
                  <a:lnTo>
                    <a:pt x="1477" y="493"/>
                  </a:lnTo>
                  <a:lnTo>
                    <a:pt x="1482" y="493"/>
                  </a:lnTo>
                  <a:lnTo>
                    <a:pt x="1482" y="493"/>
                  </a:lnTo>
                  <a:lnTo>
                    <a:pt x="1482" y="493"/>
                  </a:lnTo>
                  <a:lnTo>
                    <a:pt x="1482" y="493"/>
                  </a:lnTo>
                  <a:lnTo>
                    <a:pt x="1482" y="498"/>
                  </a:lnTo>
                  <a:lnTo>
                    <a:pt x="1482" y="498"/>
                  </a:lnTo>
                  <a:lnTo>
                    <a:pt x="1482" y="498"/>
                  </a:lnTo>
                  <a:lnTo>
                    <a:pt x="1482" y="503"/>
                  </a:lnTo>
                  <a:lnTo>
                    <a:pt x="1482" y="503"/>
                  </a:lnTo>
                  <a:lnTo>
                    <a:pt x="1482" y="503"/>
                  </a:lnTo>
                  <a:lnTo>
                    <a:pt x="1482" y="503"/>
                  </a:lnTo>
                  <a:lnTo>
                    <a:pt x="1487" y="503"/>
                  </a:lnTo>
                  <a:lnTo>
                    <a:pt x="1487" y="508"/>
                  </a:lnTo>
                  <a:lnTo>
                    <a:pt x="1482" y="508"/>
                  </a:lnTo>
                  <a:lnTo>
                    <a:pt x="1482" y="508"/>
                  </a:lnTo>
                  <a:lnTo>
                    <a:pt x="1482" y="508"/>
                  </a:lnTo>
                  <a:lnTo>
                    <a:pt x="1482" y="508"/>
                  </a:lnTo>
                  <a:lnTo>
                    <a:pt x="1482" y="513"/>
                  </a:lnTo>
                  <a:lnTo>
                    <a:pt x="1482" y="513"/>
                  </a:lnTo>
                  <a:lnTo>
                    <a:pt x="1487" y="513"/>
                  </a:lnTo>
                  <a:lnTo>
                    <a:pt x="1487" y="513"/>
                  </a:lnTo>
                  <a:lnTo>
                    <a:pt x="1487" y="518"/>
                  </a:lnTo>
                  <a:lnTo>
                    <a:pt x="1487" y="518"/>
                  </a:lnTo>
                  <a:lnTo>
                    <a:pt x="1482" y="518"/>
                  </a:lnTo>
                  <a:lnTo>
                    <a:pt x="1482" y="524"/>
                  </a:lnTo>
                  <a:lnTo>
                    <a:pt x="1482" y="524"/>
                  </a:lnTo>
                  <a:lnTo>
                    <a:pt x="1477" y="518"/>
                  </a:lnTo>
                  <a:lnTo>
                    <a:pt x="1477" y="524"/>
                  </a:lnTo>
                  <a:lnTo>
                    <a:pt x="1477" y="524"/>
                  </a:lnTo>
                  <a:lnTo>
                    <a:pt x="1477" y="524"/>
                  </a:lnTo>
                  <a:lnTo>
                    <a:pt x="1477" y="524"/>
                  </a:lnTo>
                  <a:lnTo>
                    <a:pt x="1477" y="529"/>
                  </a:lnTo>
                  <a:lnTo>
                    <a:pt x="1477" y="529"/>
                  </a:lnTo>
                  <a:lnTo>
                    <a:pt x="1477" y="529"/>
                  </a:lnTo>
                  <a:lnTo>
                    <a:pt x="1482" y="529"/>
                  </a:lnTo>
                  <a:lnTo>
                    <a:pt x="1482" y="529"/>
                  </a:lnTo>
                  <a:lnTo>
                    <a:pt x="1477" y="529"/>
                  </a:lnTo>
                  <a:lnTo>
                    <a:pt x="1477" y="529"/>
                  </a:lnTo>
                  <a:lnTo>
                    <a:pt x="1482" y="529"/>
                  </a:lnTo>
                  <a:lnTo>
                    <a:pt x="1482" y="534"/>
                  </a:lnTo>
                  <a:lnTo>
                    <a:pt x="1477" y="534"/>
                  </a:lnTo>
                  <a:lnTo>
                    <a:pt x="1477" y="534"/>
                  </a:lnTo>
                  <a:lnTo>
                    <a:pt x="1477" y="534"/>
                  </a:lnTo>
                  <a:lnTo>
                    <a:pt x="1477" y="539"/>
                  </a:lnTo>
                  <a:lnTo>
                    <a:pt x="1477" y="539"/>
                  </a:lnTo>
                  <a:lnTo>
                    <a:pt x="1477" y="539"/>
                  </a:lnTo>
                  <a:lnTo>
                    <a:pt x="1477" y="539"/>
                  </a:lnTo>
                  <a:lnTo>
                    <a:pt x="1477" y="539"/>
                  </a:lnTo>
                  <a:lnTo>
                    <a:pt x="1477" y="544"/>
                  </a:lnTo>
                  <a:lnTo>
                    <a:pt x="1477" y="544"/>
                  </a:lnTo>
                  <a:lnTo>
                    <a:pt x="1477" y="544"/>
                  </a:lnTo>
                  <a:lnTo>
                    <a:pt x="1482" y="544"/>
                  </a:lnTo>
                  <a:lnTo>
                    <a:pt x="1482" y="544"/>
                  </a:lnTo>
                  <a:lnTo>
                    <a:pt x="1482" y="550"/>
                  </a:lnTo>
                  <a:lnTo>
                    <a:pt x="1482" y="550"/>
                  </a:lnTo>
                  <a:lnTo>
                    <a:pt x="1482" y="550"/>
                  </a:lnTo>
                  <a:lnTo>
                    <a:pt x="1482" y="550"/>
                  </a:lnTo>
                  <a:lnTo>
                    <a:pt x="1482" y="550"/>
                  </a:lnTo>
                  <a:lnTo>
                    <a:pt x="1482" y="550"/>
                  </a:lnTo>
                  <a:lnTo>
                    <a:pt x="1482" y="555"/>
                  </a:lnTo>
                  <a:lnTo>
                    <a:pt x="1482" y="555"/>
                  </a:lnTo>
                  <a:lnTo>
                    <a:pt x="1482" y="555"/>
                  </a:lnTo>
                  <a:lnTo>
                    <a:pt x="1482" y="560"/>
                  </a:lnTo>
                  <a:lnTo>
                    <a:pt x="1482" y="560"/>
                  </a:lnTo>
                  <a:lnTo>
                    <a:pt x="1477" y="560"/>
                  </a:lnTo>
                  <a:lnTo>
                    <a:pt x="1477" y="560"/>
                  </a:lnTo>
                  <a:lnTo>
                    <a:pt x="1477" y="560"/>
                  </a:lnTo>
                  <a:lnTo>
                    <a:pt x="1477" y="565"/>
                  </a:lnTo>
                  <a:lnTo>
                    <a:pt x="1477" y="565"/>
                  </a:lnTo>
                  <a:lnTo>
                    <a:pt x="1477" y="565"/>
                  </a:lnTo>
                  <a:lnTo>
                    <a:pt x="1477" y="570"/>
                  </a:lnTo>
                  <a:lnTo>
                    <a:pt x="1477" y="570"/>
                  </a:lnTo>
                  <a:lnTo>
                    <a:pt x="1477" y="570"/>
                  </a:lnTo>
                  <a:lnTo>
                    <a:pt x="1477" y="576"/>
                  </a:lnTo>
                  <a:lnTo>
                    <a:pt x="1477" y="576"/>
                  </a:lnTo>
                  <a:lnTo>
                    <a:pt x="1477" y="576"/>
                  </a:lnTo>
                  <a:lnTo>
                    <a:pt x="1482" y="576"/>
                  </a:lnTo>
                  <a:lnTo>
                    <a:pt x="1482" y="576"/>
                  </a:lnTo>
                  <a:lnTo>
                    <a:pt x="1482" y="576"/>
                  </a:lnTo>
                  <a:lnTo>
                    <a:pt x="1482" y="576"/>
                  </a:lnTo>
                  <a:lnTo>
                    <a:pt x="1482" y="576"/>
                  </a:lnTo>
                  <a:lnTo>
                    <a:pt x="1482" y="581"/>
                  </a:lnTo>
                  <a:lnTo>
                    <a:pt x="1482" y="581"/>
                  </a:lnTo>
                  <a:lnTo>
                    <a:pt x="1482" y="581"/>
                  </a:lnTo>
                  <a:lnTo>
                    <a:pt x="1482" y="586"/>
                  </a:lnTo>
                  <a:lnTo>
                    <a:pt x="1482" y="586"/>
                  </a:lnTo>
                  <a:lnTo>
                    <a:pt x="1482" y="586"/>
                  </a:lnTo>
                  <a:lnTo>
                    <a:pt x="1477" y="586"/>
                  </a:lnTo>
                  <a:lnTo>
                    <a:pt x="1477" y="586"/>
                  </a:lnTo>
                  <a:lnTo>
                    <a:pt x="1477" y="591"/>
                  </a:lnTo>
                  <a:lnTo>
                    <a:pt x="1477" y="591"/>
                  </a:lnTo>
                  <a:lnTo>
                    <a:pt x="1477" y="591"/>
                  </a:lnTo>
                  <a:lnTo>
                    <a:pt x="1477" y="591"/>
                  </a:lnTo>
                  <a:lnTo>
                    <a:pt x="1477" y="591"/>
                  </a:lnTo>
                  <a:lnTo>
                    <a:pt x="1477" y="591"/>
                  </a:lnTo>
                  <a:lnTo>
                    <a:pt x="1477" y="596"/>
                  </a:lnTo>
                  <a:lnTo>
                    <a:pt x="1472" y="596"/>
                  </a:lnTo>
                  <a:lnTo>
                    <a:pt x="1472" y="596"/>
                  </a:lnTo>
                  <a:lnTo>
                    <a:pt x="1472" y="596"/>
                  </a:lnTo>
                  <a:lnTo>
                    <a:pt x="1472" y="601"/>
                  </a:lnTo>
                  <a:lnTo>
                    <a:pt x="1472" y="601"/>
                  </a:lnTo>
                  <a:lnTo>
                    <a:pt x="1472" y="601"/>
                  </a:lnTo>
                  <a:lnTo>
                    <a:pt x="1472" y="601"/>
                  </a:lnTo>
                  <a:lnTo>
                    <a:pt x="1472" y="601"/>
                  </a:lnTo>
                  <a:lnTo>
                    <a:pt x="1472" y="607"/>
                  </a:lnTo>
                  <a:lnTo>
                    <a:pt x="1472" y="607"/>
                  </a:lnTo>
                  <a:lnTo>
                    <a:pt x="1472" y="607"/>
                  </a:lnTo>
                  <a:lnTo>
                    <a:pt x="1472" y="607"/>
                  </a:lnTo>
                  <a:lnTo>
                    <a:pt x="1472" y="612"/>
                  </a:lnTo>
                  <a:lnTo>
                    <a:pt x="1472" y="612"/>
                  </a:lnTo>
                  <a:lnTo>
                    <a:pt x="1472" y="612"/>
                  </a:lnTo>
                  <a:lnTo>
                    <a:pt x="1472" y="612"/>
                  </a:lnTo>
                  <a:lnTo>
                    <a:pt x="1472" y="612"/>
                  </a:lnTo>
                  <a:lnTo>
                    <a:pt x="1472" y="617"/>
                  </a:lnTo>
                  <a:lnTo>
                    <a:pt x="1472" y="617"/>
                  </a:lnTo>
                  <a:lnTo>
                    <a:pt x="1472" y="617"/>
                  </a:lnTo>
                  <a:lnTo>
                    <a:pt x="1472" y="617"/>
                  </a:lnTo>
                  <a:lnTo>
                    <a:pt x="1472" y="617"/>
                  </a:lnTo>
                  <a:lnTo>
                    <a:pt x="1472" y="622"/>
                  </a:lnTo>
                  <a:lnTo>
                    <a:pt x="1472" y="622"/>
                  </a:lnTo>
                  <a:lnTo>
                    <a:pt x="1472" y="622"/>
                  </a:lnTo>
                  <a:lnTo>
                    <a:pt x="1472" y="622"/>
                  </a:lnTo>
                  <a:lnTo>
                    <a:pt x="1472" y="622"/>
                  </a:lnTo>
                  <a:lnTo>
                    <a:pt x="1467" y="622"/>
                  </a:lnTo>
                  <a:lnTo>
                    <a:pt x="1467" y="622"/>
                  </a:lnTo>
                  <a:lnTo>
                    <a:pt x="1472" y="627"/>
                  </a:lnTo>
                  <a:lnTo>
                    <a:pt x="1472" y="627"/>
                  </a:lnTo>
                  <a:lnTo>
                    <a:pt x="1467" y="627"/>
                  </a:lnTo>
                  <a:lnTo>
                    <a:pt x="1472" y="627"/>
                  </a:lnTo>
                  <a:lnTo>
                    <a:pt x="1472" y="627"/>
                  </a:lnTo>
                  <a:lnTo>
                    <a:pt x="1472" y="633"/>
                  </a:lnTo>
                  <a:lnTo>
                    <a:pt x="1472" y="633"/>
                  </a:lnTo>
                  <a:lnTo>
                    <a:pt x="1472" y="633"/>
                  </a:lnTo>
                  <a:lnTo>
                    <a:pt x="1472" y="638"/>
                  </a:lnTo>
                  <a:lnTo>
                    <a:pt x="1472" y="638"/>
                  </a:lnTo>
                  <a:lnTo>
                    <a:pt x="1472" y="638"/>
                  </a:lnTo>
                  <a:lnTo>
                    <a:pt x="1467" y="638"/>
                  </a:lnTo>
                  <a:lnTo>
                    <a:pt x="1467" y="638"/>
                  </a:lnTo>
                  <a:lnTo>
                    <a:pt x="1472" y="638"/>
                  </a:lnTo>
                  <a:lnTo>
                    <a:pt x="1472" y="643"/>
                  </a:lnTo>
                  <a:lnTo>
                    <a:pt x="1467" y="643"/>
                  </a:lnTo>
                  <a:lnTo>
                    <a:pt x="1467" y="643"/>
                  </a:lnTo>
                  <a:lnTo>
                    <a:pt x="1467" y="643"/>
                  </a:lnTo>
                  <a:lnTo>
                    <a:pt x="1467" y="643"/>
                  </a:lnTo>
                  <a:lnTo>
                    <a:pt x="1472" y="643"/>
                  </a:lnTo>
                  <a:lnTo>
                    <a:pt x="1472" y="648"/>
                  </a:lnTo>
                  <a:lnTo>
                    <a:pt x="1467" y="648"/>
                  </a:lnTo>
                  <a:lnTo>
                    <a:pt x="1467" y="648"/>
                  </a:lnTo>
                  <a:lnTo>
                    <a:pt x="1472" y="648"/>
                  </a:lnTo>
                  <a:lnTo>
                    <a:pt x="1472" y="653"/>
                  </a:lnTo>
                  <a:lnTo>
                    <a:pt x="1467" y="653"/>
                  </a:lnTo>
                  <a:lnTo>
                    <a:pt x="1467" y="653"/>
                  </a:lnTo>
                  <a:lnTo>
                    <a:pt x="1467" y="659"/>
                  </a:lnTo>
                  <a:lnTo>
                    <a:pt x="1472" y="659"/>
                  </a:lnTo>
                  <a:lnTo>
                    <a:pt x="1472" y="659"/>
                  </a:lnTo>
                  <a:lnTo>
                    <a:pt x="1472" y="659"/>
                  </a:lnTo>
                  <a:lnTo>
                    <a:pt x="1472" y="659"/>
                  </a:lnTo>
                  <a:lnTo>
                    <a:pt x="1472" y="659"/>
                  </a:lnTo>
                  <a:lnTo>
                    <a:pt x="1472" y="659"/>
                  </a:lnTo>
                  <a:lnTo>
                    <a:pt x="1472" y="664"/>
                  </a:lnTo>
                  <a:lnTo>
                    <a:pt x="1472" y="664"/>
                  </a:lnTo>
                  <a:lnTo>
                    <a:pt x="1477" y="664"/>
                  </a:lnTo>
                  <a:lnTo>
                    <a:pt x="1477" y="664"/>
                  </a:lnTo>
                  <a:lnTo>
                    <a:pt x="1477" y="669"/>
                  </a:lnTo>
                  <a:lnTo>
                    <a:pt x="1477" y="669"/>
                  </a:lnTo>
                  <a:lnTo>
                    <a:pt x="1477" y="674"/>
                  </a:lnTo>
                  <a:lnTo>
                    <a:pt x="1477" y="674"/>
                  </a:lnTo>
                  <a:lnTo>
                    <a:pt x="1477" y="674"/>
                  </a:lnTo>
                  <a:lnTo>
                    <a:pt x="1477" y="674"/>
                  </a:lnTo>
                  <a:lnTo>
                    <a:pt x="1477" y="679"/>
                  </a:lnTo>
                  <a:lnTo>
                    <a:pt x="1482" y="679"/>
                  </a:lnTo>
                  <a:lnTo>
                    <a:pt x="1482" y="679"/>
                  </a:lnTo>
                  <a:lnTo>
                    <a:pt x="1482" y="679"/>
                  </a:lnTo>
                  <a:lnTo>
                    <a:pt x="1482" y="684"/>
                  </a:lnTo>
                  <a:lnTo>
                    <a:pt x="1482" y="684"/>
                  </a:lnTo>
                  <a:lnTo>
                    <a:pt x="1482" y="684"/>
                  </a:lnTo>
                  <a:lnTo>
                    <a:pt x="1482" y="690"/>
                  </a:lnTo>
                  <a:lnTo>
                    <a:pt x="1482" y="690"/>
                  </a:lnTo>
                  <a:lnTo>
                    <a:pt x="1482" y="690"/>
                  </a:lnTo>
                  <a:lnTo>
                    <a:pt x="1482" y="690"/>
                  </a:lnTo>
                  <a:lnTo>
                    <a:pt x="1482" y="690"/>
                  </a:lnTo>
                  <a:lnTo>
                    <a:pt x="1477" y="690"/>
                  </a:lnTo>
                  <a:lnTo>
                    <a:pt x="1477" y="690"/>
                  </a:lnTo>
                  <a:lnTo>
                    <a:pt x="1477" y="695"/>
                  </a:lnTo>
                  <a:lnTo>
                    <a:pt x="1477" y="695"/>
                  </a:lnTo>
                  <a:lnTo>
                    <a:pt x="1477" y="695"/>
                  </a:lnTo>
                  <a:lnTo>
                    <a:pt x="1477" y="695"/>
                  </a:lnTo>
                  <a:lnTo>
                    <a:pt x="1477" y="700"/>
                  </a:lnTo>
                  <a:lnTo>
                    <a:pt x="1482" y="700"/>
                  </a:lnTo>
                  <a:lnTo>
                    <a:pt x="1482" y="700"/>
                  </a:lnTo>
                  <a:lnTo>
                    <a:pt x="1482" y="700"/>
                  </a:lnTo>
                  <a:lnTo>
                    <a:pt x="1482" y="700"/>
                  </a:lnTo>
                  <a:lnTo>
                    <a:pt x="1482" y="705"/>
                  </a:lnTo>
                  <a:lnTo>
                    <a:pt x="1482" y="705"/>
                  </a:lnTo>
                  <a:lnTo>
                    <a:pt x="1482" y="705"/>
                  </a:lnTo>
                  <a:lnTo>
                    <a:pt x="1482" y="705"/>
                  </a:lnTo>
                  <a:lnTo>
                    <a:pt x="1482" y="710"/>
                  </a:lnTo>
                  <a:lnTo>
                    <a:pt x="1482" y="710"/>
                  </a:lnTo>
                  <a:lnTo>
                    <a:pt x="1487" y="710"/>
                  </a:lnTo>
                  <a:lnTo>
                    <a:pt x="1487" y="716"/>
                  </a:lnTo>
                  <a:lnTo>
                    <a:pt x="1487" y="716"/>
                  </a:lnTo>
                  <a:lnTo>
                    <a:pt x="1487" y="716"/>
                  </a:lnTo>
                  <a:lnTo>
                    <a:pt x="1487" y="716"/>
                  </a:lnTo>
                  <a:lnTo>
                    <a:pt x="1487" y="721"/>
                  </a:lnTo>
                  <a:lnTo>
                    <a:pt x="1487" y="721"/>
                  </a:lnTo>
                  <a:lnTo>
                    <a:pt x="1487" y="726"/>
                  </a:lnTo>
                  <a:lnTo>
                    <a:pt x="1487" y="726"/>
                  </a:lnTo>
                  <a:lnTo>
                    <a:pt x="1487" y="726"/>
                  </a:lnTo>
                  <a:lnTo>
                    <a:pt x="1482" y="726"/>
                  </a:lnTo>
                  <a:lnTo>
                    <a:pt x="1482" y="726"/>
                  </a:lnTo>
                  <a:lnTo>
                    <a:pt x="1482" y="726"/>
                  </a:lnTo>
                  <a:lnTo>
                    <a:pt x="1477" y="726"/>
                  </a:lnTo>
                  <a:lnTo>
                    <a:pt x="1477" y="731"/>
                  </a:lnTo>
                  <a:lnTo>
                    <a:pt x="1477" y="731"/>
                  </a:lnTo>
                  <a:lnTo>
                    <a:pt x="1482" y="731"/>
                  </a:lnTo>
                  <a:lnTo>
                    <a:pt x="1482" y="736"/>
                  </a:lnTo>
                  <a:lnTo>
                    <a:pt x="1482" y="736"/>
                  </a:lnTo>
                  <a:lnTo>
                    <a:pt x="1482" y="736"/>
                  </a:lnTo>
                  <a:lnTo>
                    <a:pt x="1482" y="741"/>
                  </a:lnTo>
                  <a:lnTo>
                    <a:pt x="1482" y="741"/>
                  </a:lnTo>
                  <a:lnTo>
                    <a:pt x="1482" y="741"/>
                  </a:lnTo>
                  <a:lnTo>
                    <a:pt x="1482" y="741"/>
                  </a:lnTo>
                  <a:lnTo>
                    <a:pt x="1482" y="747"/>
                  </a:lnTo>
                  <a:lnTo>
                    <a:pt x="1482" y="747"/>
                  </a:lnTo>
                  <a:lnTo>
                    <a:pt x="1482" y="747"/>
                  </a:lnTo>
                  <a:lnTo>
                    <a:pt x="1482" y="752"/>
                  </a:lnTo>
                  <a:lnTo>
                    <a:pt x="1477" y="752"/>
                  </a:lnTo>
                  <a:lnTo>
                    <a:pt x="1477" y="752"/>
                  </a:lnTo>
                  <a:lnTo>
                    <a:pt x="1477" y="752"/>
                  </a:lnTo>
                  <a:lnTo>
                    <a:pt x="1477" y="752"/>
                  </a:lnTo>
                  <a:lnTo>
                    <a:pt x="1477" y="752"/>
                  </a:lnTo>
                  <a:lnTo>
                    <a:pt x="1472" y="752"/>
                  </a:lnTo>
                  <a:lnTo>
                    <a:pt x="1472" y="752"/>
                  </a:lnTo>
                  <a:lnTo>
                    <a:pt x="1472" y="757"/>
                  </a:lnTo>
                  <a:lnTo>
                    <a:pt x="1472" y="757"/>
                  </a:lnTo>
                  <a:lnTo>
                    <a:pt x="1467" y="757"/>
                  </a:lnTo>
                  <a:lnTo>
                    <a:pt x="1467" y="757"/>
                  </a:lnTo>
                  <a:lnTo>
                    <a:pt x="1467" y="757"/>
                  </a:lnTo>
                  <a:lnTo>
                    <a:pt x="1462" y="762"/>
                  </a:lnTo>
                  <a:lnTo>
                    <a:pt x="1462" y="762"/>
                  </a:lnTo>
                  <a:lnTo>
                    <a:pt x="1462" y="762"/>
                  </a:lnTo>
                  <a:lnTo>
                    <a:pt x="1462" y="767"/>
                  </a:lnTo>
                  <a:lnTo>
                    <a:pt x="1462" y="767"/>
                  </a:lnTo>
                  <a:lnTo>
                    <a:pt x="1467" y="767"/>
                  </a:lnTo>
                  <a:lnTo>
                    <a:pt x="1467" y="767"/>
                  </a:lnTo>
                  <a:lnTo>
                    <a:pt x="1467" y="767"/>
                  </a:lnTo>
                  <a:lnTo>
                    <a:pt x="1467" y="773"/>
                  </a:lnTo>
                  <a:lnTo>
                    <a:pt x="1467" y="773"/>
                  </a:lnTo>
                  <a:lnTo>
                    <a:pt x="1467" y="773"/>
                  </a:lnTo>
                  <a:lnTo>
                    <a:pt x="1467" y="773"/>
                  </a:lnTo>
                  <a:lnTo>
                    <a:pt x="1467" y="773"/>
                  </a:lnTo>
                  <a:lnTo>
                    <a:pt x="1467" y="778"/>
                  </a:lnTo>
                  <a:lnTo>
                    <a:pt x="1467" y="778"/>
                  </a:lnTo>
                  <a:lnTo>
                    <a:pt x="1467" y="778"/>
                  </a:lnTo>
                  <a:lnTo>
                    <a:pt x="1467" y="783"/>
                  </a:lnTo>
                  <a:lnTo>
                    <a:pt x="1467" y="783"/>
                  </a:lnTo>
                  <a:lnTo>
                    <a:pt x="1467" y="783"/>
                  </a:lnTo>
                  <a:lnTo>
                    <a:pt x="1467" y="783"/>
                  </a:lnTo>
                  <a:lnTo>
                    <a:pt x="1467" y="788"/>
                  </a:lnTo>
                  <a:lnTo>
                    <a:pt x="1472" y="788"/>
                  </a:lnTo>
                  <a:lnTo>
                    <a:pt x="1467" y="788"/>
                  </a:lnTo>
                  <a:lnTo>
                    <a:pt x="1467" y="788"/>
                  </a:lnTo>
                  <a:lnTo>
                    <a:pt x="1467" y="788"/>
                  </a:lnTo>
                  <a:lnTo>
                    <a:pt x="1467" y="793"/>
                  </a:lnTo>
                  <a:lnTo>
                    <a:pt x="1467" y="793"/>
                  </a:lnTo>
                  <a:lnTo>
                    <a:pt x="1462" y="793"/>
                  </a:lnTo>
                  <a:lnTo>
                    <a:pt x="1462" y="793"/>
                  </a:lnTo>
                  <a:lnTo>
                    <a:pt x="1462" y="799"/>
                  </a:lnTo>
                  <a:lnTo>
                    <a:pt x="1462" y="799"/>
                  </a:lnTo>
                  <a:lnTo>
                    <a:pt x="1462" y="799"/>
                  </a:lnTo>
                  <a:lnTo>
                    <a:pt x="1462" y="804"/>
                  </a:lnTo>
                  <a:lnTo>
                    <a:pt x="1462" y="804"/>
                  </a:lnTo>
                  <a:lnTo>
                    <a:pt x="1467" y="804"/>
                  </a:lnTo>
                  <a:lnTo>
                    <a:pt x="1467" y="804"/>
                  </a:lnTo>
                  <a:lnTo>
                    <a:pt x="1467" y="809"/>
                  </a:lnTo>
                  <a:lnTo>
                    <a:pt x="1467" y="809"/>
                  </a:lnTo>
                  <a:lnTo>
                    <a:pt x="1467" y="809"/>
                  </a:lnTo>
                  <a:lnTo>
                    <a:pt x="1472" y="809"/>
                  </a:lnTo>
                  <a:lnTo>
                    <a:pt x="1472" y="809"/>
                  </a:lnTo>
                  <a:lnTo>
                    <a:pt x="1472" y="809"/>
                  </a:lnTo>
                  <a:lnTo>
                    <a:pt x="1477" y="809"/>
                  </a:lnTo>
                  <a:lnTo>
                    <a:pt x="1477" y="809"/>
                  </a:lnTo>
                  <a:lnTo>
                    <a:pt x="1477" y="809"/>
                  </a:lnTo>
                  <a:lnTo>
                    <a:pt x="1477" y="809"/>
                  </a:lnTo>
                  <a:lnTo>
                    <a:pt x="1477" y="814"/>
                  </a:lnTo>
                  <a:lnTo>
                    <a:pt x="1477" y="814"/>
                  </a:lnTo>
                  <a:lnTo>
                    <a:pt x="1482" y="814"/>
                  </a:lnTo>
                  <a:lnTo>
                    <a:pt x="1482" y="814"/>
                  </a:lnTo>
                  <a:lnTo>
                    <a:pt x="1482" y="814"/>
                  </a:lnTo>
                  <a:lnTo>
                    <a:pt x="1482" y="819"/>
                  </a:lnTo>
                  <a:lnTo>
                    <a:pt x="1482" y="819"/>
                  </a:lnTo>
                  <a:lnTo>
                    <a:pt x="1487" y="819"/>
                  </a:lnTo>
                  <a:lnTo>
                    <a:pt x="1487" y="824"/>
                  </a:lnTo>
                  <a:lnTo>
                    <a:pt x="1487" y="824"/>
                  </a:lnTo>
                  <a:lnTo>
                    <a:pt x="1487" y="824"/>
                  </a:lnTo>
                  <a:lnTo>
                    <a:pt x="1487" y="824"/>
                  </a:lnTo>
                  <a:lnTo>
                    <a:pt x="1487" y="830"/>
                  </a:lnTo>
                  <a:lnTo>
                    <a:pt x="1487" y="830"/>
                  </a:lnTo>
                  <a:lnTo>
                    <a:pt x="1487" y="830"/>
                  </a:lnTo>
                  <a:lnTo>
                    <a:pt x="1487" y="830"/>
                  </a:lnTo>
                  <a:lnTo>
                    <a:pt x="1487" y="835"/>
                  </a:lnTo>
                  <a:lnTo>
                    <a:pt x="1487" y="835"/>
                  </a:lnTo>
                  <a:lnTo>
                    <a:pt x="1487" y="835"/>
                  </a:lnTo>
                  <a:lnTo>
                    <a:pt x="1482" y="840"/>
                  </a:lnTo>
                  <a:lnTo>
                    <a:pt x="1482" y="840"/>
                  </a:lnTo>
                  <a:lnTo>
                    <a:pt x="1482" y="840"/>
                  </a:lnTo>
                  <a:lnTo>
                    <a:pt x="1482" y="840"/>
                  </a:lnTo>
                  <a:lnTo>
                    <a:pt x="1477" y="840"/>
                  </a:lnTo>
                  <a:lnTo>
                    <a:pt x="1477" y="845"/>
                  </a:lnTo>
                  <a:lnTo>
                    <a:pt x="1477" y="845"/>
                  </a:lnTo>
                  <a:lnTo>
                    <a:pt x="1477" y="845"/>
                  </a:lnTo>
                  <a:lnTo>
                    <a:pt x="1477" y="845"/>
                  </a:lnTo>
                  <a:lnTo>
                    <a:pt x="1477" y="850"/>
                  </a:lnTo>
                  <a:lnTo>
                    <a:pt x="1477" y="850"/>
                  </a:lnTo>
                  <a:lnTo>
                    <a:pt x="1477" y="850"/>
                  </a:lnTo>
                  <a:lnTo>
                    <a:pt x="1477" y="850"/>
                  </a:lnTo>
                  <a:lnTo>
                    <a:pt x="1472" y="856"/>
                  </a:lnTo>
                  <a:lnTo>
                    <a:pt x="1472" y="856"/>
                  </a:lnTo>
                  <a:lnTo>
                    <a:pt x="1472" y="856"/>
                  </a:lnTo>
                  <a:lnTo>
                    <a:pt x="1472" y="856"/>
                  </a:lnTo>
                  <a:lnTo>
                    <a:pt x="1467" y="856"/>
                  </a:lnTo>
                  <a:lnTo>
                    <a:pt x="1467" y="856"/>
                  </a:lnTo>
                  <a:lnTo>
                    <a:pt x="1467" y="856"/>
                  </a:lnTo>
                  <a:lnTo>
                    <a:pt x="1462" y="856"/>
                  </a:lnTo>
                  <a:lnTo>
                    <a:pt x="1462" y="856"/>
                  </a:lnTo>
                  <a:lnTo>
                    <a:pt x="1462" y="856"/>
                  </a:lnTo>
                  <a:lnTo>
                    <a:pt x="1462" y="861"/>
                  </a:lnTo>
                  <a:lnTo>
                    <a:pt x="1462" y="861"/>
                  </a:lnTo>
                  <a:lnTo>
                    <a:pt x="1456" y="861"/>
                  </a:lnTo>
                  <a:lnTo>
                    <a:pt x="1456" y="861"/>
                  </a:lnTo>
                  <a:lnTo>
                    <a:pt x="1456" y="861"/>
                  </a:lnTo>
                  <a:lnTo>
                    <a:pt x="1456" y="861"/>
                  </a:lnTo>
                  <a:lnTo>
                    <a:pt x="1451" y="861"/>
                  </a:lnTo>
                  <a:lnTo>
                    <a:pt x="1451" y="861"/>
                  </a:lnTo>
                  <a:lnTo>
                    <a:pt x="1451" y="861"/>
                  </a:lnTo>
                  <a:lnTo>
                    <a:pt x="1451" y="861"/>
                  </a:lnTo>
                  <a:lnTo>
                    <a:pt x="1451" y="866"/>
                  </a:lnTo>
                  <a:lnTo>
                    <a:pt x="1451" y="866"/>
                  </a:lnTo>
                  <a:lnTo>
                    <a:pt x="1446" y="861"/>
                  </a:lnTo>
                  <a:lnTo>
                    <a:pt x="1446" y="861"/>
                  </a:lnTo>
                  <a:lnTo>
                    <a:pt x="1441" y="861"/>
                  </a:lnTo>
                  <a:lnTo>
                    <a:pt x="1441" y="866"/>
                  </a:lnTo>
                  <a:lnTo>
                    <a:pt x="1441" y="866"/>
                  </a:lnTo>
                  <a:lnTo>
                    <a:pt x="1441" y="866"/>
                  </a:lnTo>
                  <a:lnTo>
                    <a:pt x="1441" y="866"/>
                  </a:lnTo>
                  <a:lnTo>
                    <a:pt x="1436" y="866"/>
                  </a:lnTo>
                  <a:lnTo>
                    <a:pt x="1436" y="866"/>
                  </a:lnTo>
                  <a:lnTo>
                    <a:pt x="1436" y="866"/>
                  </a:lnTo>
                  <a:lnTo>
                    <a:pt x="1436" y="871"/>
                  </a:lnTo>
                  <a:lnTo>
                    <a:pt x="1430" y="871"/>
                  </a:lnTo>
                  <a:lnTo>
                    <a:pt x="1430" y="871"/>
                  </a:lnTo>
                  <a:lnTo>
                    <a:pt x="1430" y="871"/>
                  </a:lnTo>
                  <a:lnTo>
                    <a:pt x="1430" y="866"/>
                  </a:lnTo>
                  <a:lnTo>
                    <a:pt x="1425" y="866"/>
                  </a:lnTo>
                  <a:lnTo>
                    <a:pt x="1425" y="866"/>
                  </a:lnTo>
                  <a:lnTo>
                    <a:pt x="1425" y="866"/>
                  </a:lnTo>
                  <a:lnTo>
                    <a:pt x="1425" y="866"/>
                  </a:lnTo>
                  <a:lnTo>
                    <a:pt x="1425" y="866"/>
                  </a:lnTo>
                  <a:lnTo>
                    <a:pt x="1420" y="866"/>
                  </a:lnTo>
                  <a:lnTo>
                    <a:pt x="1420" y="866"/>
                  </a:lnTo>
                  <a:lnTo>
                    <a:pt x="1420" y="866"/>
                  </a:lnTo>
                  <a:lnTo>
                    <a:pt x="1420" y="866"/>
                  </a:lnTo>
                  <a:lnTo>
                    <a:pt x="1415" y="866"/>
                  </a:lnTo>
                  <a:lnTo>
                    <a:pt x="1415" y="866"/>
                  </a:lnTo>
                  <a:lnTo>
                    <a:pt x="1415" y="866"/>
                  </a:lnTo>
                  <a:lnTo>
                    <a:pt x="1415" y="861"/>
                  </a:lnTo>
                  <a:lnTo>
                    <a:pt x="1410" y="861"/>
                  </a:lnTo>
                  <a:lnTo>
                    <a:pt x="1410" y="861"/>
                  </a:lnTo>
                  <a:lnTo>
                    <a:pt x="1410" y="861"/>
                  </a:lnTo>
                  <a:lnTo>
                    <a:pt x="1410" y="861"/>
                  </a:lnTo>
                  <a:lnTo>
                    <a:pt x="1410" y="861"/>
                  </a:lnTo>
                  <a:lnTo>
                    <a:pt x="1405" y="861"/>
                  </a:lnTo>
                  <a:lnTo>
                    <a:pt x="1405" y="861"/>
                  </a:lnTo>
                  <a:lnTo>
                    <a:pt x="1405" y="861"/>
                  </a:lnTo>
                  <a:lnTo>
                    <a:pt x="1405" y="861"/>
                  </a:lnTo>
                  <a:lnTo>
                    <a:pt x="1399" y="861"/>
                  </a:lnTo>
                  <a:lnTo>
                    <a:pt x="1399" y="861"/>
                  </a:lnTo>
                  <a:lnTo>
                    <a:pt x="1399" y="856"/>
                  </a:lnTo>
                  <a:lnTo>
                    <a:pt x="1394" y="861"/>
                  </a:lnTo>
                  <a:lnTo>
                    <a:pt x="1394" y="861"/>
                  </a:lnTo>
                  <a:lnTo>
                    <a:pt x="1394" y="861"/>
                  </a:lnTo>
                  <a:lnTo>
                    <a:pt x="1394" y="861"/>
                  </a:lnTo>
                  <a:lnTo>
                    <a:pt x="1394" y="866"/>
                  </a:lnTo>
                  <a:lnTo>
                    <a:pt x="1394" y="866"/>
                  </a:lnTo>
                  <a:lnTo>
                    <a:pt x="1394" y="866"/>
                  </a:lnTo>
                  <a:lnTo>
                    <a:pt x="1394" y="871"/>
                  </a:lnTo>
                  <a:lnTo>
                    <a:pt x="1394" y="871"/>
                  </a:lnTo>
                  <a:lnTo>
                    <a:pt x="1394" y="871"/>
                  </a:lnTo>
                  <a:lnTo>
                    <a:pt x="1394" y="871"/>
                  </a:lnTo>
                  <a:lnTo>
                    <a:pt x="1394" y="871"/>
                  </a:lnTo>
                  <a:lnTo>
                    <a:pt x="1394" y="876"/>
                  </a:lnTo>
                  <a:lnTo>
                    <a:pt x="1394" y="876"/>
                  </a:lnTo>
                  <a:lnTo>
                    <a:pt x="1399" y="876"/>
                  </a:lnTo>
                  <a:lnTo>
                    <a:pt x="1399" y="876"/>
                  </a:lnTo>
                  <a:lnTo>
                    <a:pt x="1399" y="882"/>
                  </a:lnTo>
                  <a:lnTo>
                    <a:pt x="1399" y="882"/>
                  </a:lnTo>
                  <a:lnTo>
                    <a:pt x="1399" y="882"/>
                  </a:lnTo>
                  <a:lnTo>
                    <a:pt x="1405" y="882"/>
                  </a:lnTo>
                  <a:lnTo>
                    <a:pt x="1405" y="882"/>
                  </a:lnTo>
                  <a:lnTo>
                    <a:pt x="1405" y="882"/>
                  </a:lnTo>
                  <a:lnTo>
                    <a:pt x="1405" y="887"/>
                  </a:lnTo>
                  <a:lnTo>
                    <a:pt x="1405" y="887"/>
                  </a:lnTo>
                  <a:lnTo>
                    <a:pt x="1410" y="887"/>
                  </a:lnTo>
                  <a:lnTo>
                    <a:pt x="1410" y="887"/>
                  </a:lnTo>
                  <a:lnTo>
                    <a:pt x="1410" y="887"/>
                  </a:lnTo>
                  <a:lnTo>
                    <a:pt x="1410" y="887"/>
                  </a:lnTo>
                  <a:lnTo>
                    <a:pt x="1410" y="887"/>
                  </a:lnTo>
                  <a:lnTo>
                    <a:pt x="1415" y="887"/>
                  </a:lnTo>
                  <a:lnTo>
                    <a:pt x="1415" y="887"/>
                  </a:lnTo>
                  <a:lnTo>
                    <a:pt x="1415" y="892"/>
                  </a:lnTo>
                  <a:lnTo>
                    <a:pt x="1415" y="892"/>
                  </a:lnTo>
                  <a:lnTo>
                    <a:pt x="1415" y="892"/>
                  </a:lnTo>
                  <a:lnTo>
                    <a:pt x="1415" y="892"/>
                  </a:lnTo>
                  <a:lnTo>
                    <a:pt x="1415" y="897"/>
                  </a:lnTo>
                  <a:lnTo>
                    <a:pt x="1415" y="897"/>
                  </a:lnTo>
                  <a:lnTo>
                    <a:pt x="1420" y="897"/>
                  </a:lnTo>
                  <a:lnTo>
                    <a:pt x="1420" y="897"/>
                  </a:lnTo>
                  <a:lnTo>
                    <a:pt x="1420" y="897"/>
                  </a:lnTo>
                  <a:lnTo>
                    <a:pt x="1420" y="902"/>
                  </a:lnTo>
                  <a:lnTo>
                    <a:pt x="1420" y="902"/>
                  </a:lnTo>
                  <a:lnTo>
                    <a:pt x="1415" y="902"/>
                  </a:lnTo>
                  <a:lnTo>
                    <a:pt x="1415" y="902"/>
                  </a:lnTo>
                  <a:lnTo>
                    <a:pt x="1415" y="902"/>
                  </a:lnTo>
                  <a:lnTo>
                    <a:pt x="1415" y="907"/>
                  </a:lnTo>
                  <a:lnTo>
                    <a:pt x="1415" y="907"/>
                  </a:lnTo>
                  <a:lnTo>
                    <a:pt x="1415" y="907"/>
                  </a:lnTo>
                  <a:lnTo>
                    <a:pt x="1415" y="907"/>
                  </a:lnTo>
                  <a:lnTo>
                    <a:pt x="1415" y="907"/>
                  </a:lnTo>
                  <a:lnTo>
                    <a:pt x="1410" y="907"/>
                  </a:lnTo>
                  <a:lnTo>
                    <a:pt x="1410" y="907"/>
                  </a:lnTo>
                  <a:lnTo>
                    <a:pt x="1410" y="907"/>
                  </a:lnTo>
                  <a:lnTo>
                    <a:pt x="1410" y="907"/>
                  </a:lnTo>
                  <a:lnTo>
                    <a:pt x="1410" y="913"/>
                  </a:lnTo>
                  <a:lnTo>
                    <a:pt x="1410" y="913"/>
                  </a:lnTo>
                  <a:lnTo>
                    <a:pt x="1410" y="913"/>
                  </a:lnTo>
                  <a:lnTo>
                    <a:pt x="1410" y="918"/>
                  </a:lnTo>
                  <a:lnTo>
                    <a:pt x="1405" y="918"/>
                  </a:lnTo>
                  <a:lnTo>
                    <a:pt x="1405" y="918"/>
                  </a:lnTo>
                  <a:lnTo>
                    <a:pt x="1405" y="923"/>
                  </a:lnTo>
                  <a:lnTo>
                    <a:pt x="1405" y="923"/>
                  </a:lnTo>
                  <a:lnTo>
                    <a:pt x="1405" y="923"/>
                  </a:lnTo>
                  <a:lnTo>
                    <a:pt x="1405" y="923"/>
                  </a:lnTo>
                  <a:lnTo>
                    <a:pt x="1405" y="923"/>
                  </a:lnTo>
                  <a:lnTo>
                    <a:pt x="1405" y="923"/>
                  </a:lnTo>
                  <a:lnTo>
                    <a:pt x="1405" y="923"/>
                  </a:lnTo>
                  <a:lnTo>
                    <a:pt x="1405" y="928"/>
                  </a:lnTo>
                  <a:lnTo>
                    <a:pt x="1410" y="928"/>
                  </a:lnTo>
                  <a:lnTo>
                    <a:pt x="1410" y="928"/>
                  </a:lnTo>
                  <a:lnTo>
                    <a:pt x="1410" y="933"/>
                  </a:lnTo>
                  <a:lnTo>
                    <a:pt x="1410" y="933"/>
                  </a:lnTo>
                  <a:lnTo>
                    <a:pt x="1410" y="933"/>
                  </a:lnTo>
                  <a:lnTo>
                    <a:pt x="1410" y="939"/>
                  </a:lnTo>
                  <a:lnTo>
                    <a:pt x="1410" y="939"/>
                  </a:lnTo>
                  <a:lnTo>
                    <a:pt x="1410" y="939"/>
                  </a:lnTo>
                  <a:lnTo>
                    <a:pt x="1410" y="939"/>
                  </a:lnTo>
                  <a:lnTo>
                    <a:pt x="1410" y="939"/>
                  </a:lnTo>
                  <a:lnTo>
                    <a:pt x="1410" y="939"/>
                  </a:lnTo>
                  <a:lnTo>
                    <a:pt x="1410" y="939"/>
                  </a:lnTo>
                  <a:lnTo>
                    <a:pt x="1410" y="939"/>
                  </a:lnTo>
                  <a:lnTo>
                    <a:pt x="1410" y="944"/>
                  </a:lnTo>
                  <a:lnTo>
                    <a:pt x="1410" y="944"/>
                  </a:lnTo>
                  <a:lnTo>
                    <a:pt x="1405" y="944"/>
                  </a:lnTo>
                  <a:lnTo>
                    <a:pt x="1405" y="944"/>
                  </a:lnTo>
                  <a:lnTo>
                    <a:pt x="1405" y="944"/>
                  </a:lnTo>
                  <a:lnTo>
                    <a:pt x="1405" y="944"/>
                  </a:lnTo>
                  <a:lnTo>
                    <a:pt x="1405" y="949"/>
                  </a:lnTo>
                  <a:lnTo>
                    <a:pt x="1405" y="949"/>
                  </a:lnTo>
                  <a:lnTo>
                    <a:pt x="1405" y="949"/>
                  </a:lnTo>
                  <a:lnTo>
                    <a:pt x="1405" y="949"/>
                  </a:lnTo>
                  <a:lnTo>
                    <a:pt x="1410" y="949"/>
                  </a:lnTo>
                  <a:lnTo>
                    <a:pt x="1410" y="954"/>
                  </a:lnTo>
                  <a:lnTo>
                    <a:pt x="1410" y="954"/>
                  </a:lnTo>
                  <a:lnTo>
                    <a:pt x="1410" y="959"/>
                  </a:lnTo>
                  <a:lnTo>
                    <a:pt x="1410" y="959"/>
                  </a:lnTo>
                  <a:lnTo>
                    <a:pt x="1410" y="959"/>
                  </a:lnTo>
                  <a:lnTo>
                    <a:pt x="1410" y="959"/>
                  </a:lnTo>
                  <a:lnTo>
                    <a:pt x="1410" y="965"/>
                  </a:lnTo>
                  <a:lnTo>
                    <a:pt x="1410" y="965"/>
                  </a:lnTo>
                  <a:lnTo>
                    <a:pt x="1410" y="965"/>
                  </a:lnTo>
                  <a:lnTo>
                    <a:pt x="1410" y="965"/>
                  </a:lnTo>
                  <a:lnTo>
                    <a:pt x="1410" y="965"/>
                  </a:lnTo>
                  <a:lnTo>
                    <a:pt x="1410" y="970"/>
                  </a:lnTo>
                  <a:lnTo>
                    <a:pt x="1410" y="970"/>
                  </a:lnTo>
                  <a:lnTo>
                    <a:pt x="1410" y="970"/>
                  </a:lnTo>
                  <a:lnTo>
                    <a:pt x="1410" y="970"/>
                  </a:lnTo>
                  <a:lnTo>
                    <a:pt x="1410" y="970"/>
                  </a:lnTo>
                  <a:lnTo>
                    <a:pt x="1410" y="975"/>
                  </a:lnTo>
                  <a:lnTo>
                    <a:pt x="1410" y="975"/>
                  </a:lnTo>
                  <a:lnTo>
                    <a:pt x="1410" y="980"/>
                  </a:lnTo>
                  <a:lnTo>
                    <a:pt x="1410" y="980"/>
                  </a:lnTo>
                  <a:lnTo>
                    <a:pt x="1410" y="975"/>
                  </a:lnTo>
                  <a:lnTo>
                    <a:pt x="1410" y="980"/>
                  </a:lnTo>
                  <a:lnTo>
                    <a:pt x="1410" y="980"/>
                  </a:lnTo>
                  <a:lnTo>
                    <a:pt x="1415" y="980"/>
                  </a:lnTo>
                  <a:lnTo>
                    <a:pt x="1415" y="980"/>
                  </a:lnTo>
                  <a:lnTo>
                    <a:pt x="1415" y="980"/>
                  </a:lnTo>
                  <a:lnTo>
                    <a:pt x="1415" y="985"/>
                  </a:lnTo>
                  <a:lnTo>
                    <a:pt x="1415" y="985"/>
                  </a:lnTo>
                  <a:lnTo>
                    <a:pt x="1415" y="985"/>
                  </a:lnTo>
                  <a:lnTo>
                    <a:pt x="1415" y="985"/>
                  </a:lnTo>
                  <a:lnTo>
                    <a:pt x="1415" y="985"/>
                  </a:lnTo>
                  <a:lnTo>
                    <a:pt x="1420" y="985"/>
                  </a:lnTo>
                  <a:lnTo>
                    <a:pt x="1420" y="985"/>
                  </a:lnTo>
                  <a:lnTo>
                    <a:pt x="1420" y="985"/>
                  </a:lnTo>
                  <a:lnTo>
                    <a:pt x="1415" y="990"/>
                  </a:lnTo>
                  <a:lnTo>
                    <a:pt x="1415" y="990"/>
                  </a:lnTo>
                  <a:lnTo>
                    <a:pt x="1420" y="990"/>
                  </a:lnTo>
                  <a:lnTo>
                    <a:pt x="1420" y="990"/>
                  </a:lnTo>
                  <a:lnTo>
                    <a:pt x="1420" y="996"/>
                  </a:lnTo>
                  <a:lnTo>
                    <a:pt x="1420" y="996"/>
                  </a:lnTo>
                  <a:lnTo>
                    <a:pt x="1420" y="996"/>
                  </a:lnTo>
                  <a:lnTo>
                    <a:pt x="1420" y="1001"/>
                  </a:lnTo>
                  <a:lnTo>
                    <a:pt x="1425" y="1001"/>
                  </a:lnTo>
                  <a:lnTo>
                    <a:pt x="1420" y="1001"/>
                  </a:lnTo>
                  <a:lnTo>
                    <a:pt x="1420" y="1001"/>
                  </a:lnTo>
                  <a:lnTo>
                    <a:pt x="1420" y="1001"/>
                  </a:lnTo>
                  <a:lnTo>
                    <a:pt x="1420" y="1006"/>
                  </a:lnTo>
                  <a:lnTo>
                    <a:pt x="1420" y="1006"/>
                  </a:lnTo>
                  <a:lnTo>
                    <a:pt x="1415" y="1006"/>
                  </a:lnTo>
                  <a:lnTo>
                    <a:pt x="1415" y="1006"/>
                  </a:lnTo>
                  <a:lnTo>
                    <a:pt x="1415" y="1006"/>
                  </a:lnTo>
                  <a:lnTo>
                    <a:pt x="1415" y="1011"/>
                  </a:lnTo>
                  <a:lnTo>
                    <a:pt x="1415" y="1011"/>
                  </a:lnTo>
                  <a:lnTo>
                    <a:pt x="1420" y="1016"/>
                  </a:lnTo>
                  <a:lnTo>
                    <a:pt x="1420" y="1016"/>
                  </a:lnTo>
                  <a:lnTo>
                    <a:pt x="1415" y="1016"/>
                  </a:lnTo>
                  <a:lnTo>
                    <a:pt x="1415" y="1016"/>
                  </a:lnTo>
                  <a:lnTo>
                    <a:pt x="1415" y="1016"/>
                  </a:lnTo>
                  <a:lnTo>
                    <a:pt x="1415" y="1016"/>
                  </a:lnTo>
                  <a:lnTo>
                    <a:pt x="1410" y="1016"/>
                  </a:lnTo>
                  <a:lnTo>
                    <a:pt x="1410" y="1016"/>
                  </a:lnTo>
                  <a:lnTo>
                    <a:pt x="1415" y="1022"/>
                  </a:lnTo>
                  <a:lnTo>
                    <a:pt x="1410" y="1022"/>
                  </a:lnTo>
                  <a:lnTo>
                    <a:pt x="1410" y="1022"/>
                  </a:lnTo>
                  <a:lnTo>
                    <a:pt x="1410" y="1022"/>
                  </a:lnTo>
                  <a:lnTo>
                    <a:pt x="1410" y="1022"/>
                  </a:lnTo>
                  <a:lnTo>
                    <a:pt x="1410" y="1022"/>
                  </a:lnTo>
                  <a:lnTo>
                    <a:pt x="1410" y="1027"/>
                  </a:lnTo>
                  <a:lnTo>
                    <a:pt x="1415" y="1027"/>
                  </a:lnTo>
                  <a:lnTo>
                    <a:pt x="1415" y="1027"/>
                  </a:lnTo>
                  <a:lnTo>
                    <a:pt x="1415" y="1027"/>
                  </a:lnTo>
                  <a:lnTo>
                    <a:pt x="1415" y="1032"/>
                  </a:lnTo>
                  <a:lnTo>
                    <a:pt x="1415" y="1032"/>
                  </a:lnTo>
                  <a:lnTo>
                    <a:pt x="1420" y="1032"/>
                  </a:lnTo>
                  <a:lnTo>
                    <a:pt x="1420" y="1032"/>
                  </a:lnTo>
                  <a:lnTo>
                    <a:pt x="1415" y="1032"/>
                  </a:lnTo>
                  <a:lnTo>
                    <a:pt x="1415" y="1032"/>
                  </a:lnTo>
                  <a:lnTo>
                    <a:pt x="1415" y="1032"/>
                  </a:lnTo>
                  <a:lnTo>
                    <a:pt x="1415" y="1037"/>
                  </a:lnTo>
                  <a:lnTo>
                    <a:pt x="1415" y="1037"/>
                  </a:lnTo>
                  <a:lnTo>
                    <a:pt x="1410" y="1037"/>
                  </a:lnTo>
                  <a:lnTo>
                    <a:pt x="1410" y="1037"/>
                  </a:lnTo>
                  <a:lnTo>
                    <a:pt x="1410" y="1037"/>
                  </a:lnTo>
                  <a:lnTo>
                    <a:pt x="1410" y="1037"/>
                  </a:lnTo>
                  <a:lnTo>
                    <a:pt x="1410" y="1037"/>
                  </a:lnTo>
                  <a:lnTo>
                    <a:pt x="1410" y="1042"/>
                  </a:lnTo>
                  <a:lnTo>
                    <a:pt x="1410" y="1042"/>
                  </a:lnTo>
                  <a:lnTo>
                    <a:pt x="1410" y="1042"/>
                  </a:lnTo>
                  <a:lnTo>
                    <a:pt x="1410" y="1048"/>
                  </a:lnTo>
                  <a:lnTo>
                    <a:pt x="1415" y="1048"/>
                  </a:lnTo>
                  <a:lnTo>
                    <a:pt x="1410" y="1048"/>
                  </a:lnTo>
                  <a:lnTo>
                    <a:pt x="1410" y="1048"/>
                  </a:lnTo>
                  <a:lnTo>
                    <a:pt x="1410" y="1053"/>
                  </a:lnTo>
                  <a:lnTo>
                    <a:pt x="1410" y="1053"/>
                  </a:lnTo>
                  <a:lnTo>
                    <a:pt x="1410" y="1053"/>
                  </a:lnTo>
                  <a:lnTo>
                    <a:pt x="1410" y="1053"/>
                  </a:lnTo>
                  <a:lnTo>
                    <a:pt x="1410" y="1053"/>
                  </a:lnTo>
                  <a:lnTo>
                    <a:pt x="1410" y="1053"/>
                  </a:lnTo>
                  <a:lnTo>
                    <a:pt x="1410" y="1053"/>
                  </a:lnTo>
                  <a:lnTo>
                    <a:pt x="1405" y="1053"/>
                  </a:lnTo>
                  <a:lnTo>
                    <a:pt x="1405" y="1053"/>
                  </a:lnTo>
                  <a:lnTo>
                    <a:pt x="1405" y="1053"/>
                  </a:lnTo>
                  <a:lnTo>
                    <a:pt x="1405" y="1053"/>
                  </a:lnTo>
                  <a:lnTo>
                    <a:pt x="1405" y="1058"/>
                  </a:lnTo>
                  <a:lnTo>
                    <a:pt x="1405" y="1058"/>
                  </a:lnTo>
                  <a:lnTo>
                    <a:pt x="1405" y="1058"/>
                  </a:lnTo>
                  <a:lnTo>
                    <a:pt x="1405" y="1063"/>
                  </a:lnTo>
                  <a:lnTo>
                    <a:pt x="1405" y="1063"/>
                  </a:lnTo>
                  <a:lnTo>
                    <a:pt x="1405" y="1063"/>
                  </a:lnTo>
                  <a:lnTo>
                    <a:pt x="1405" y="1058"/>
                  </a:lnTo>
                  <a:lnTo>
                    <a:pt x="1399" y="1063"/>
                  </a:lnTo>
                  <a:lnTo>
                    <a:pt x="1399" y="1063"/>
                  </a:lnTo>
                  <a:lnTo>
                    <a:pt x="1399" y="1063"/>
                  </a:lnTo>
                  <a:lnTo>
                    <a:pt x="1399" y="1063"/>
                  </a:lnTo>
                  <a:lnTo>
                    <a:pt x="1399" y="1063"/>
                  </a:lnTo>
                  <a:lnTo>
                    <a:pt x="1394" y="1063"/>
                  </a:lnTo>
                  <a:lnTo>
                    <a:pt x="1394" y="1063"/>
                  </a:lnTo>
                  <a:lnTo>
                    <a:pt x="1394" y="1068"/>
                  </a:lnTo>
                  <a:lnTo>
                    <a:pt x="1394" y="1068"/>
                  </a:lnTo>
                  <a:lnTo>
                    <a:pt x="1394" y="1068"/>
                  </a:lnTo>
                  <a:lnTo>
                    <a:pt x="1394" y="1068"/>
                  </a:lnTo>
                  <a:lnTo>
                    <a:pt x="1394" y="1073"/>
                  </a:lnTo>
                  <a:lnTo>
                    <a:pt x="1389" y="1068"/>
                  </a:lnTo>
                  <a:lnTo>
                    <a:pt x="1389" y="1068"/>
                  </a:lnTo>
                  <a:lnTo>
                    <a:pt x="1389" y="1068"/>
                  </a:lnTo>
                  <a:lnTo>
                    <a:pt x="1389" y="1068"/>
                  </a:lnTo>
                  <a:lnTo>
                    <a:pt x="1389" y="1073"/>
                  </a:lnTo>
                  <a:lnTo>
                    <a:pt x="1384" y="1073"/>
                  </a:lnTo>
                  <a:lnTo>
                    <a:pt x="1384" y="1073"/>
                  </a:lnTo>
                  <a:lnTo>
                    <a:pt x="1389" y="1073"/>
                  </a:lnTo>
                  <a:lnTo>
                    <a:pt x="1389" y="1073"/>
                  </a:lnTo>
                  <a:lnTo>
                    <a:pt x="1389" y="1079"/>
                  </a:lnTo>
                  <a:lnTo>
                    <a:pt x="1389" y="1079"/>
                  </a:lnTo>
                  <a:lnTo>
                    <a:pt x="1389" y="1079"/>
                  </a:lnTo>
                  <a:lnTo>
                    <a:pt x="1394" y="1079"/>
                  </a:lnTo>
                  <a:lnTo>
                    <a:pt x="1394" y="1079"/>
                  </a:lnTo>
                  <a:lnTo>
                    <a:pt x="1394" y="1079"/>
                  </a:lnTo>
                  <a:lnTo>
                    <a:pt x="1394" y="1084"/>
                  </a:lnTo>
                  <a:lnTo>
                    <a:pt x="1389" y="1084"/>
                  </a:lnTo>
                  <a:lnTo>
                    <a:pt x="1389" y="1084"/>
                  </a:lnTo>
                  <a:lnTo>
                    <a:pt x="1389" y="1084"/>
                  </a:lnTo>
                  <a:lnTo>
                    <a:pt x="1384" y="1084"/>
                  </a:lnTo>
                  <a:lnTo>
                    <a:pt x="1384" y="1084"/>
                  </a:lnTo>
                  <a:lnTo>
                    <a:pt x="1384" y="1084"/>
                  </a:lnTo>
                  <a:lnTo>
                    <a:pt x="1384" y="1089"/>
                  </a:lnTo>
                  <a:lnTo>
                    <a:pt x="1384" y="1089"/>
                  </a:lnTo>
                  <a:lnTo>
                    <a:pt x="1384" y="1089"/>
                  </a:lnTo>
                  <a:lnTo>
                    <a:pt x="1384" y="1089"/>
                  </a:lnTo>
                  <a:lnTo>
                    <a:pt x="1384" y="1089"/>
                  </a:lnTo>
                  <a:lnTo>
                    <a:pt x="1379" y="1089"/>
                  </a:lnTo>
                  <a:lnTo>
                    <a:pt x="1379" y="1089"/>
                  </a:lnTo>
                  <a:lnTo>
                    <a:pt x="1379" y="1089"/>
                  </a:lnTo>
                  <a:lnTo>
                    <a:pt x="1379" y="1089"/>
                  </a:lnTo>
                  <a:lnTo>
                    <a:pt x="1379" y="1089"/>
                  </a:lnTo>
                  <a:lnTo>
                    <a:pt x="1379" y="1089"/>
                  </a:lnTo>
                  <a:lnTo>
                    <a:pt x="1379" y="1094"/>
                  </a:lnTo>
                  <a:lnTo>
                    <a:pt x="1384" y="1094"/>
                  </a:lnTo>
                  <a:lnTo>
                    <a:pt x="1384" y="1094"/>
                  </a:lnTo>
                  <a:lnTo>
                    <a:pt x="1384" y="1094"/>
                  </a:lnTo>
                  <a:lnTo>
                    <a:pt x="1384" y="1099"/>
                  </a:lnTo>
                  <a:lnTo>
                    <a:pt x="1384" y="1099"/>
                  </a:lnTo>
                  <a:lnTo>
                    <a:pt x="1384" y="1099"/>
                  </a:lnTo>
                  <a:lnTo>
                    <a:pt x="1384" y="1105"/>
                  </a:lnTo>
                  <a:lnTo>
                    <a:pt x="1384" y="1105"/>
                  </a:lnTo>
                  <a:lnTo>
                    <a:pt x="1379" y="1105"/>
                  </a:lnTo>
                  <a:lnTo>
                    <a:pt x="1379" y="1105"/>
                  </a:lnTo>
                  <a:lnTo>
                    <a:pt x="1379" y="1105"/>
                  </a:lnTo>
                  <a:lnTo>
                    <a:pt x="1379" y="1105"/>
                  </a:lnTo>
                  <a:lnTo>
                    <a:pt x="1379" y="1099"/>
                  </a:lnTo>
                  <a:lnTo>
                    <a:pt x="1379" y="1099"/>
                  </a:lnTo>
                  <a:lnTo>
                    <a:pt x="1379" y="1099"/>
                  </a:lnTo>
                  <a:lnTo>
                    <a:pt x="1373" y="1099"/>
                  </a:lnTo>
                  <a:lnTo>
                    <a:pt x="1373" y="1094"/>
                  </a:lnTo>
                  <a:lnTo>
                    <a:pt x="1373" y="1099"/>
                  </a:lnTo>
                  <a:lnTo>
                    <a:pt x="1373" y="1099"/>
                  </a:lnTo>
                  <a:lnTo>
                    <a:pt x="1373" y="1099"/>
                  </a:lnTo>
                  <a:lnTo>
                    <a:pt x="1373" y="1099"/>
                  </a:lnTo>
                  <a:lnTo>
                    <a:pt x="1373" y="1099"/>
                  </a:lnTo>
                  <a:lnTo>
                    <a:pt x="1373" y="1105"/>
                  </a:lnTo>
                  <a:lnTo>
                    <a:pt x="1373" y="1105"/>
                  </a:lnTo>
                  <a:lnTo>
                    <a:pt x="1373" y="1105"/>
                  </a:lnTo>
                  <a:lnTo>
                    <a:pt x="1373" y="1105"/>
                  </a:lnTo>
                  <a:lnTo>
                    <a:pt x="1379" y="1105"/>
                  </a:lnTo>
                  <a:lnTo>
                    <a:pt x="1379" y="1105"/>
                  </a:lnTo>
                  <a:lnTo>
                    <a:pt x="1379" y="1110"/>
                  </a:lnTo>
                  <a:lnTo>
                    <a:pt x="1379" y="1110"/>
                  </a:lnTo>
                  <a:lnTo>
                    <a:pt x="1379" y="1110"/>
                  </a:lnTo>
                  <a:lnTo>
                    <a:pt x="1384" y="1110"/>
                  </a:lnTo>
                  <a:lnTo>
                    <a:pt x="1384" y="1110"/>
                  </a:lnTo>
                  <a:lnTo>
                    <a:pt x="1384" y="1110"/>
                  </a:lnTo>
                  <a:lnTo>
                    <a:pt x="1384" y="1110"/>
                  </a:lnTo>
                  <a:lnTo>
                    <a:pt x="1384" y="1115"/>
                  </a:lnTo>
                  <a:lnTo>
                    <a:pt x="1384" y="1115"/>
                  </a:lnTo>
                  <a:lnTo>
                    <a:pt x="1389" y="1115"/>
                  </a:lnTo>
                  <a:lnTo>
                    <a:pt x="1384" y="1115"/>
                  </a:lnTo>
                  <a:lnTo>
                    <a:pt x="1384" y="1115"/>
                  </a:lnTo>
                  <a:lnTo>
                    <a:pt x="1384" y="1115"/>
                  </a:lnTo>
                  <a:lnTo>
                    <a:pt x="1379" y="1115"/>
                  </a:lnTo>
                  <a:lnTo>
                    <a:pt x="1379" y="1120"/>
                  </a:lnTo>
                  <a:lnTo>
                    <a:pt x="1379" y="1120"/>
                  </a:lnTo>
                  <a:lnTo>
                    <a:pt x="1379" y="1120"/>
                  </a:lnTo>
                  <a:lnTo>
                    <a:pt x="1379" y="1120"/>
                  </a:lnTo>
                  <a:lnTo>
                    <a:pt x="1373" y="1120"/>
                  </a:lnTo>
                  <a:lnTo>
                    <a:pt x="1373" y="1120"/>
                  </a:lnTo>
                  <a:lnTo>
                    <a:pt x="1373" y="1120"/>
                  </a:lnTo>
                  <a:lnTo>
                    <a:pt x="1373" y="1120"/>
                  </a:lnTo>
                  <a:lnTo>
                    <a:pt x="1373" y="1120"/>
                  </a:lnTo>
                  <a:lnTo>
                    <a:pt x="1373" y="1125"/>
                  </a:lnTo>
                  <a:lnTo>
                    <a:pt x="1368" y="1125"/>
                  </a:lnTo>
                  <a:lnTo>
                    <a:pt x="1368" y="1125"/>
                  </a:lnTo>
                  <a:lnTo>
                    <a:pt x="1368" y="1125"/>
                  </a:lnTo>
                  <a:lnTo>
                    <a:pt x="1368" y="1131"/>
                  </a:lnTo>
                  <a:lnTo>
                    <a:pt x="1368" y="1131"/>
                  </a:lnTo>
                  <a:lnTo>
                    <a:pt x="1368" y="1131"/>
                  </a:lnTo>
                  <a:lnTo>
                    <a:pt x="1368" y="1131"/>
                  </a:lnTo>
                  <a:lnTo>
                    <a:pt x="1368" y="1131"/>
                  </a:lnTo>
                  <a:lnTo>
                    <a:pt x="1363" y="1136"/>
                  </a:lnTo>
                  <a:lnTo>
                    <a:pt x="1363" y="1136"/>
                  </a:lnTo>
                  <a:lnTo>
                    <a:pt x="1368" y="1136"/>
                  </a:lnTo>
                  <a:lnTo>
                    <a:pt x="1363" y="1136"/>
                  </a:lnTo>
                  <a:lnTo>
                    <a:pt x="1363" y="1136"/>
                  </a:lnTo>
                  <a:lnTo>
                    <a:pt x="1363" y="1136"/>
                  </a:lnTo>
                  <a:lnTo>
                    <a:pt x="1363" y="1141"/>
                  </a:lnTo>
                  <a:lnTo>
                    <a:pt x="1363" y="1141"/>
                  </a:lnTo>
                  <a:lnTo>
                    <a:pt x="1363" y="1141"/>
                  </a:lnTo>
                  <a:lnTo>
                    <a:pt x="1363" y="1141"/>
                  </a:lnTo>
                  <a:lnTo>
                    <a:pt x="1363" y="1146"/>
                  </a:lnTo>
                  <a:lnTo>
                    <a:pt x="1363" y="1146"/>
                  </a:lnTo>
                  <a:lnTo>
                    <a:pt x="1363" y="1146"/>
                  </a:lnTo>
                  <a:lnTo>
                    <a:pt x="1363" y="1146"/>
                  </a:lnTo>
                  <a:lnTo>
                    <a:pt x="1358" y="1146"/>
                  </a:lnTo>
                  <a:lnTo>
                    <a:pt x="1358" y="1151"/>
                  </a:lnTo>
                  <a:lnTo>
                    <a:pt x="1358" y="1151"/>
                  </a:lnTo>
                  <a:lnTo>
                    <a:pt x="1358" y="1151"/>
                  </a:lnTo>
                  <a:lnTo>
                    <a:pt x="1358" y="1151"/>
                  </a:lnTo>
                  <a:lnTo>
                    <a:pt x="1358" y="1151"/>
                  </a:lnTo>
                  <a:lnTo>
                    <a:pt x="1353" y="1151"/>
                  </a:lnTo>
                  <a:lnTo>
                    <a:pt x="1353" y="1151"/>
                  </a:lnTo>
                  <a:lnTo>
                    <a:pt x="1353" y="1156"/>
                  </a:lnTo>
                  <a:lnTo>
                    <a:pt x="1353" y="1156"/>
                  </a:lnTo>
                  <a:lnTo>
                    <a:pt x="1348" y="1156"/>
                  </a:lnTo>
                  <a:lnTo>
                    <a:pt x="1348" y="1156"/>
                  </a:lnTo>
                  <a:lnTo>
                    <a:pt x="1348" y="1156"/>
                  </a:lnTo>
                  <a:lnTo>
                    <a:pt x="1348" y="1162"/>
                  </a:lnTo>
                  <a:lnTo>
                    <a:pt x="1348" y="1162"/>
                  </a:lnTo>
                  <a:lnTo>
                    <a:pt x="1348" y="1162"/>
                  </a:lnTo>
                  <a:lnTo>
                    <a:pt x="1348" y="1167"/>
                  </a:lnTo>
                  <a:lnTo>
                    <a:pt x="1348" y="1167"/>
                  </a:lnTo>
                  <a:lnTo>
                    <a:pt x="1348" y="1167"/>
                  </a:lnTo>
                  <a:lnTo>
                    <a:pt x="1348" y="1167"/>
                  </a:lnTo>
                  <a:lnTo>
                    <a:pt x="1348" y="1172"/>
                  </a:lnTo>
                  <a:lnTo>
                    <a:pt x="1348" y="1172"/>
                  </a:lnTo>
                  <a:lnTo>
                    <a:pt x="1348" y="1172"/>
                  </a:lnTo>
                  <a:lnTo>
                    <a:pt x="1348" y="1172"/>
                  </a:lnTo>
                  <a:lnTo>
                    <a:pt x="1348" y="1172"/>
                  </a:lnTo>
                  <a:lnTo>
                    <a:pt x="1348" y="1177"/>
                  </a:lnTo>
                  <a:lnTo>
                    <a:pt x="1342" y="1177"/>
                  </a:lnTo>
                  <a:lnTo>
                    <a:pt x="1342" y="1177"/>
                  </a:lnTo>
                  <a:lnTo>
                    <a:pt x="1342" y="1177"/>
                  </a:lnTo>
                  <a:lnTo>
                    <a:pt x="1342" y="1177"/>
                  </a:lnTo>
                  <a:lnTo>
                    <a:pt x="1342" y="1177"/>
                  </a:lnTo>
                  <a:lnTo>
                    <a:pt x="1342" y="1177"/>
                  </a:lnTo>
                  <a:lnTo>
                    <a:pt x="1342" y="1182"/>
                  </a:lnTo>
                  <a:lnTo>
                    <a:pt x="1342" y="1182"/>
                  </a:lnTo>
                  <a:lnTo>
                    <a:pt x="1342" y="1182"/>
                  </a:lnTo>
                  <a:lnTo>
                    <a:pt x="1342" y="1182"/>
                  </a:lnTo>
                  <a:lnTo>
                    <a:pt x="1342" y="1182"/>
                  </a:lnTo>
                  <a:lnTo>
                    <a:pt x="1342" y="1188"/>
                  </a:lnTo>
                  <a:lnTo>
                    <a:pt x="1348" y="1182"/>
                  </a:lnTo>
                  <a:lnTo>
                    <a:pt x="1348" y="1182"/>
                  </a:lnTo>
                  <a:lnTo>
                    <a:pt x="1348" y="1182"/>
                  </a:lnTo>
                  <a:lnTo>
                    <a:pt x="1348" y="1188"/>
                  </a:lnTo>
                  <a:lnTo>
                    <a:pt x="1348" y="1188"/>
                  </a:lnTo>
                  <a:lnTo>
                    <a:pt x="1348" y="1188"/>
                  </a:lnTo>
                  <a:lnTo>
                    <a:pt x="1348" y="1188"/>
                  </a:lnTo>
                  <a:lnTo>
                    <a:pt x="1348" y="1193"/>
                  </a:lnTo>
                  <a:lnTo>
                    <a:pt x="1353" y="1193"/>
                  </a:lnTo>
                  <a:lnTo>
                    <a:pt x="1353" y="1193"/>
                  </a:lnTo>
                  <a:lnTo>
                    <a:pt x="1353" y="1193"/>
                  </a:lnTo>
                  <a:lnTo>
                    <a:pt x="1358" y="1193"/>
                  </a:lnTo>
                  <a:lnTo>
                    <a:pt x="1358" y="1193"/>
                  </a:lnTo>
                  <a:lnTo>
                    <a:pt x="1358" y="1193"/>
                  </a:lnTo>
                  <a:lnTo>
                    <a:pt x="1358" y="1193"/>
                  </a:lnTo>
                  <a:lnTo>
                    <a:pt x="1358" y="1193"/>
                  </a:lnTo>
                  <a:lnTo>
                    <a:pt x="1358" y="1193"/>
                  </a:lnTo>
                  <a:lnTo>
                    <a:pt x="1358" y="1193"/>
                  </a:lnTo>
                  <a:lnTo>
                    <a:pt x="1358" y="1198"/>
                  </a:lnTo>
                  <a:lnTo>
                    <a:pt x="1358" y="1198"/>
                  </a:lnTo>
                  <a:lnTo>
                    <a:pt x="1358" y="1198"/>
                  </a:lnTo>
                  <a:lnTo>
                    <a:pt x="1363" y="1198"/>
                  </a:lnTo>
                  <a:lnTo>
                    <a:pt x="1363" y="1198"/>
                  </a:lnTo>
                  <a:lnTo>
                    <a:pt x="1363" y="1203"/>
                  </a:lnTo>
                  <a:lnTo>
                    <a:pt x="1363" y="1203"/>
                  </a:lnTo>
                  <a:lnTo>
                    <a:pt x="1358" y="1203"/>
                  </a:lnTo>
                  <a:lnTo>
                    <a:pt x="1358" y="1203"/>
                  </a:lnTo>
                  <a:lnTo>
                    <a:pt x="1358" y="1208"/>
                  </a:lnTo>
                  <a:lnTo>
                    <a:pt x="1358" y="1208"/>
                  </a:lnTo>
                  <a:lnTo>
                    <a:pt x="1358" y="1208"/>
                  </a:lnTo>
                  <a:lnTo>
                    <a:pt x="1358" y="1213"/>
                  </a:lnTo>
                  <a:lnTo>
                    <a:pt x="1358" y="1213"/>
                  </a:lnTo>
                  <a:lnTo>
                    <a:pt x="1358" y="1213"/>
                  </a:lnTo>
                  <a:lnTo>
                    <a:pt x="1358" y="1213"/>
                  </a:lnTo>
                  <a:lnTo>
                    <a:pt x="1358" y="1219"/>
                  </a:lnTo>
                  <a:lnTo>
                    <a:pt x="1358" y="1219"/>
                  </a:lnTo>
                  <a:lnTo>
                    <a:pt x="1363" y="1219"/>
                  </a:lnTo>
                  <a:lnTo>
                    <a:pt x="1363" y="1219"/>
                  </a:lnTo>
                  <a:lnTo>
                    <a:pt x="1363" y="1219"/>
                  </a:lnTo>
                  <a:lnTo>
                    <a:pt x="1368" y="1219"/>
                  </a:lnTo>
                  <a:lnTo>
                    <a:pt x="1368" y="1224"/>
                  </a:lnTo>
                  <a:lnTo>
                    <a:pt x="1368" y="1224"/>
                  </a:lnTo>
                  <a:lnTo>
                    <a:pt x="1368" y="1224"/>
                  </a:lnTo>
                  <a:lnTo>
                    <a:pt x="1368" y="1224"/>
                  </a:lnTo>
                  <a:lnTo>
                    <a:pt x="1368" y="1229"/>
                  </a:lnTo>
                  <a:lnTo>
                    <a:pt x="1368" y="1229"/>
                  </a:lnTo>
                  <a:lnTo>
                    <a:pt x="1368" y="1229"/>
                  </a:lnTo>
                  <a:lnTo>
                    <a:pt x="1368" y="1229"/>
                  </a:lnTo>
                  <a:lnTo>
                    <a:pt x="1368" y="1229"/>
                  </a:lnTo>
                  <a:lnTo>
                    <a:pt x="1368" y="1234"/>
                  </a:lnTo>
                  <a:lnTo>
                    <a:pt x="1368" y="1234"/>
                  </a:lnTo>
                  <a:lnTo>
                    <a:pt x="1368" y="1234"/>
                  </a:lnTo>
                  <a:lnTo>
                    <a:pt x="1368" y="1234"/>
                  </a:lnTo>
                  <a:lnTo>
                    <a:pt x="1368" y="1239"/>
                  </a:lnTo>
                  <a:lnTo>
                    <a:pt x="1368" y="1239"/>
                  </a:lnTo>
                  <a:lnTo>
                    <a:pt x="1363" y="1239"/>
                  </a:lnTo>
                  <a:lnTo>
                    <a:pt x="1363" y="1239"/>
                  </a:lnTo>
                  <a:lnTo>
                    <a:pt x="1363" y="1239"/>
                  </a:lnTo>
                  <a:lnTo>
                    <a:pt x="1363" y="1245"/>
                  </a:lnTo>
                  <a:lnTo>
                    <a:pt x="1363" y="1245"/>
                  </a:lnTo>
                  <a:lnTo>
                    <a:pt x="1363" y="1245"/>
                  </a:lnTo>
                  <a:lnTo>
                    <a:pt x="1363" y="1245"/>
                  </a:lnTo>
                  <a:lnTo>
                    <a:pt x="1358" y="1245"/>
                  </a:lnTo>
                  <a:lnTo>
                    <a:pt x="1358" y="1250"/>
                  </a:lnTo>
                  <a:lnTo>
                    <a:pt x="1363" y="1250"/>
                  </a:lnTo>
                  <a:lnTo>
                    <a:pt x="1358" y="1250"/>
                  </a:lnTo>
                  <a:lnTo>
                    <a:pt x="1363" y="1250"/>
                  </a:lnTo>
                  <a:lnTo>
                    <a:pt x="1363" y="1250"/>
                  </a:lnTo>
                  <a:lnTo>
                    <a:pt x="1358" y="1255"/>
                  </a:lnTo>
                  <a:lnTo>
                    <a:pt x="1358" y="1255"/>
                  </a:lnTo>
                  <a:lnTo>
                    <a:pt x="1358" y="1255"/>
                  </a:lnTo>
                  <a:lnTo>
                    <a:pt x="1358" y="1255"/>
                  </a:lnTo>
                  <a:lnTo>
                    <a:pt x="1353" y="1255"/>
                  </a:lnTo>
                  <a:lnTo>
                    <a:pt x="1353" y="1255"/>
                  </a:lnTo>
                  <a:lnTo>
                    <a:pt x="1353" y="1255"/>
                  </a:lnTo>
                  <a:lnTo>
                    <a:pt x="1348" y="1255"/>
                  </a:lnTo>
                  <a:lnTo>
                    <a:pt x="1348" y="1255"/>
                  </a:lnTo>
                  <a:lnTo>
                    <a:pt x="1348" y="1255"/>
                  </a:lnTo>
                  <a:lnTo>
                    <a:pt x="1348" y="1255"/>
                  </a:lnTo>
                  <a:lnTo>
                    <a:pt x="1342" y="1250"/>
                  </a:lnTo>
                  <a:lnTo>
                    <a:pt x="1342" y="1250"/>
                  </a:lnTo>
                  <a:lnTo>
                    <a:pt x="1342" y="1250"/>
                  </a:lnTo>
                  <a:lnTo>
                    <a:pt x="1342" y="1255"/>
                  </a:lnTo>
                  <a:lnTo>
                    <a:pt x="1342" y="1255"/>
                  </a:lnTo>
                  <a:lnTo>
                    <a:pt x="1342" y="1255"/>
                  </a:lnTo>
                  <a:lnTo>
                    <a:pt x="1337" y="1255"/>
                  </a:lnTo>
                  <a:lnTo>
                    <a:pt x="1337" y="1255"/>
                  </a:lnTo>
                  <a:lnTo>
                    <a:pt x="1337" y="1255"/>
                  </a:lnTo>
                  <a:lnTo>
                    <a:pt x="1332" y="1260"/>
                  </a:lnTo>
                  <a:lnTo>
                    <a:pt x="1332" y="1260"/>
                  </a:lnTo>
                  <a:lnTo>
                    <a:pt x="1332" y="1260"/>
                  </a:lnTo>
                  <a:lnTo>
                    <a:pt x="1332" y="1260"/>
                  </a:lnTo>
                  <a:lnTo>
                    <a:pt x="1332" y="1265"/>
                  </a:lnTo>
                  <a:lnTo>
                    <a:pt x="1332" y="1265"/>
                  </a:lnTo>
                  <a:lnTo>
                    <a:pt x="1332" y="1265"/>
                  </a:lnTo>
                  <a:lnTo>
                    <a:pt x="1327" y="1260"/>
                  </a:lnTo>
                  <a:lnTo>
                    <a:pt x="1327" y="1260"/>
                  </a:lnTo>
                  <a:lnTo>
                    <a:pt x="1327" y="1260"/>
                  </a:lnTo>
                  <a:lnTo>
                    <a:pt x="1327" y="1265"/>
                  </a:lnTo>
                  <a:lnTo>
                    <a:pt x="1327" y="1265"/>
                  </a:lnTo>
                  <a:lnTo>
                    <a:pt x="1327" y="1265"/>
                  </a:lnTo>
                  <a:lnTo>
                    <a:pt x="1327" y="1265"/>
                  </a:lnTo>
                  <a:lnTo>
                    <a:pt x="1327" y="1265"/>
                  </a:lnTo>
                  <a:lnTo>
                    <a:pt x="1327" y="1271"/>
                  </a:lnTo>
                  <a:lnTo>
                    <a:pt x="1327" y="1271"/>
                  </a:lnTo>
                  <a:lnTo>
                    <a:pt x="1327" y="1271"/>
                  </a:lnTo>
                  <a:lnTo>
                    <a:pt x="1327" y="1271"/>
                  </a:lnTo>
                  <a:lnTo>
                    <a:pt x="1327" y="1276"/>
                  </a:lnTo>
                  <a:lnTo>
                    <a:pt x="1327" y="1276"/>
                  </a:lnTo>
                  <a:lnTo>
                    <a:pt x="1322" y="1276"/>
                  </a:lnTo>
                  <a:lnTo>
                    <a:pt x="1322" y="1276"/>
                  </a:lnTo>
                  <a:lnTo>
                    <a:pt x="1322" y="1271"/>
                  </a:lnTo>
                  <a:lnTo>
                    <a:pt x="1316" y="1271"/>
                  </a:lnTo>
                  <a:lnTo>
                    <a:pt x="1316" y="1271"/>
                  </a:lnTo>
                  <a:lnTo>
                    <a:pt x="1316" y="1271"/>
                  </a:lnTo>
                  <a:lnTo>
                    <a:pt x="1316" y="1271"/>
                  </a:lnTo>
                  <a:lnTo>
                    <a:pt x="1316" y="1265"/>
                  </a:lnTo>
                  <a:lnTo>
                    <a:pt x="1311" y="1271"/>
                  </a:lnTo>
                  <a:lnTo>
                    <a:pt x="1311" y="1271"/>
                  </a:lnTo>
                  <a:lnTo>
                    <a:pt x="1311" y="1271"/>
                  </a:lnTo>
                  <a:lnTo>
                    <a:pt x="1311" y="1265"/>
                  </a:lnTo>
                  <a:lnTo>
                    <a:pt x="1311" y="1265"/>
                  </a:lnTo>
                  <a:lnTo>
                    <a:pt x="1311" y="1271"/>
                  </a:lnTo>
                  <a:lnTo>
                    <a:pt x="1306" y="1271"/>
                  </a:lnTo>
                  <a:lnTo>
                    <a:pt x="1306" y="1271"/>
                  </a:lnTo>
                  <a:lnTo>
                    <a:pt x="1306" y="1271"/>
                  </a:lnTo>
                  <a:lnTo>
                    <a:pt x="1306" y="1276"/>
                  </a:lnTo>
                  <a:lnTo>
                    <a:pt x="1306" y="1276"/>
                  </a:lnTo>
                  <a:lnTo>
                    <a:pt x="1306" y="1276"/>
                  </a:lnTo>
                  <a:lnTo>
                    <a:pt x="1301" y="1276"/>
                  </a:lnTo>
                  <a:lnTo>
                    <a:pt x="1301" y="1281"/>
                  </a:lnTo>
                  <a:lnTo>
                    <a:pt x="1301" y="1281"/>
                  </a:lnTo>
                  <a:lnTo>
                    <a:pt x="1301" y="1281"/>
                  </a:lnTo>
                  <a:lnTo>
                    <a:pt x="1296" y="1281"/>
                  </a:lnTo>
                  <a:lnTo>
                    <a:pt x="1296" y="1281"/>
                  </a:lnTo>
                  <a:lnTo>
                    <a:pt x="1291" y="1281"/>
                  </a:lnTo>
                  <a:lnTo>
                    <a:pt x="1291" y="1281"/>
                  </a:lnTo>
                  <a:lnTo>
                    <a:pt x="1291" y="1281"/>
                  </a:lnTo>
                  <a:lnTo>
                    <a:pt x="1291" y="1281"/>
                  </a:lnTo>
                  <a:lnTo>
                    <a:pt x="1285" y="1281"/>
                  </a:lnTo>
                  <a:lnTo>
                    <a:pt x="1285" y="1281"/>
                  </a:lnTo>
                  <a:lnTo>
                    <a:pt x="1285" y="1286"/>
                  </a:lnTo>
                  <a:lnTo>
                    <a:pt x="1285" y="1286"/>
                  </a:lnTo>
                  <a:lnTo>
                    <a:pt x="1280" y="1286"/>
                  </a:lnTo>
                  <a:lnTo>
                    <a:pt x="1280" y="1286"/>
                  </a:lnTo>
                  <a:lnTo>
                    <a:pt x="1280" y="1281"/>
                  </a:lnTo>
                  <a:lnTo>
                    <a:pt x="1275" y="1281"/>
                  </a:lnTo>
                  <a:lnTo>
                    <a:pt x="1280" y="1281"/>
                  </a:lnTo>
                  <a:lnTo>
                    <a:pt x="1275" y="1281"/>
                  </a:lnTo>
                  <a:lnTo>
                    <a:pt x="1275" y="1276"/>
                  </a:lnTo>
                  <a:lnTo>
                    <a:pt x="1275" y="1276"/>
                  </a:lnTo>
                  <a:lnTo>
                    <a:pt x="1275" y="1276"/>
                  </a:lnTo>
                  <a:lnTo>
                    <a:pt x="1275" y="1271"/>
                  </a:lnTo>
                  <a:lnTo>
                    <a:pt x="1275" y="1271"/>
                  </a:lnTo>
                  <a:lnTo>
                    <a:pt x="1270" y="1271"/>
                  </a:lnTo>
                  <a:lnTo>
                    <a:pt x="1270" y="1271"/>
                  </a:lnTo>
                  <a:lnTo>
                    <a:pt x="1270" y="1271"/>
                  </a:lnTo>
                  <a:lnTo>
                    <a:pt x="1265" y="1271"/>
                  </a:lnTo>
                  <a:lnTo>
                    <a:pt x="1265" y="1276"/>
                  </a:lnTo>
                  <a:lnTo>
                    <a:pt x="1265" y="1276"/>
                  </a:lnTo>
                  <a:lnTo>
                    <a:pt x="1265" y="1271"/>
                  </a:lnTo>
                  <a:lnTo>
                    <a:pt x="1259" y="1271"/>
                  </a:lnTo>
                  <a:lnTo>
                    <a:pt x="1259" y="1276"/>
                  </a:lnTo>
                  <a:lnTo>
                    <a:pt x="1259" y="1276"/>
                  </a:lnTo>
                  <a:lnTo>
                    <a:pt x="1259" y="1276"/>
                  </a:lnTo>
                  <a:lnTo>
                    <a:pt x="1259" y="1276"/>
                  </a:lnTo>
                  <a:lnTo>
                    <a:pt x="1259" y="1281"/>
                  </a:lnTo>
                  <a:lnTo>
                    <a:pt x="1259" y="1281"/>
                  </a:lnTo>
                  <a:lnTo>
                    <a:pt x="1259" y="1281"/>
                  </a:lnTo>
                  <a:lnTo>
                    <a:pt x="1259" y="1281"/>
                  </a:lnTo>
                  <a:lnTo>
                    <a:pt x="1259" y="1281"/>
                  </a:lnTo>
                  <a:lnTo>
                    <a:pt x="1254" y="1281"/>
                  </a:lnTo>
                  <a:lnTo>
                    <a:pt x="1254" y="1281"/>
                  </a:lnTo>
                  <a:lnTo>
                    <a:pt x="1254" y="1286"/>
                  </a:lnTo>
                  <a:lnTo>
                    <a:pt x="1259" y="1286"/>
                  </a:lnTo>
                  <a:lnTo>
                    <a:pt x="1259" y="1286"/>
                  </a:lnTo>
                  <a:lnTo>
                    <a:pt x="1259" y="1286"/>
                  </a:lnTo>
                  <a:lnTo>
                    <a:pt x="1259" y="1286"/>
                  </a:lnTo>
                  <a:lnTo>
                    <a:pt x="1259" y="1286"/>
                  </a:lnTo>
                  <a:lnTo>
                    <a:pt x="1254" y="1291"/>
                  </a:lnTo>
                  <a:lnTo>
                    <a:pt x="1254" y="1291"/>
                  </a:lnTo>
                  <a:lnTo>
                    <a:pt x="1254" y="1286"/>
                  </a:lnTo>
                  <a:lnTo>
                    <a:pt x="1254" y="1286"/>
                  </a:lnTo>
                  <a:lnTo>
                    <a:pt x="1254" y="1286"/>
                  </a:lnTo>
                  <a:lnTo>
                    <a:pt x="1249" y="1286"/>
                  </a:lnTo>
                  <a:lnTo>
                    <a:pt x="1249" y="1286"/>
                  </a:lnTo>
                  <a:lnTo>
                    <a:pt x="1249" y="1291"/>
                  </a:lnTo>
                  <a:lnTo>
                    <a:pt x="1254" y="1291"/>
                  </a:lnTo>
                  <a:lnTo>
                    <a:pt x="1254" y="1291"/>
                  </a:lnTo>
                  <a:lnTo>
                    <a:pt x="1254" y="1291"/>
                  </a:lnTo>
                  <a:lnTo>
                    <a:pt x="1254" y="1291"/>
                  </a:lnTo>
                  <a:lnTo>
                    <a:pt x="1259" y="1291"/>
                  </a:lnTo>
                  <a:lnTo>
                    <a:pt x="1254" y="1296"/>
                  </a:lnTo>
                  <a:lnTo>
                    <a:pt x="1254" y="1296"/>
                  </a:lnTo>
                  <a:lnTo>
                    <a:pt x="1254" y="1296"/>
                  </a:lnTo>
                  <a:lnTo>
                    <a:pt x="1249" y="1296"/>
                  </a:lnTo>
                  <a:lnTo>
                    <a:pt x="1249" y="1291"/>
                  </a:lnTo>
                  <a:lnTo>
                    <a:pt x="1249" y="1291"/>
                  </a:lnTo>
                  <a:lnTo>
                    <a:pt x="1249" y="1291"/>
                  </a:lnTo>
                  <a:lnTo>
                    <a:pt x="1249" y="1296"/>
                  </a:lnTo>
                  <a:lnTo>
                    <a:pt x="1244" y="1296"/>
                  </a:lnTo>
                  <a:lnTo>
                    <a:pt x="1244" y="1296"/>
                  </a:lnTo>
                  <a:lnTo>
                    <a:pt x="1244" y="1291"/>
                  </a:lnTo>
                  <a:lnTo>
                    <a:pt x="1244" y="1291"/>
                  </a:lnTo>
                  <a:lnTo>
                    <a:pt x="1244" y="1296"/>
                  </a:lnTo>
                  <a:lnTo>
                    <a:pt x="1244" y="1296"/>
                  </a:lnTo>
                  <a:lnTo>
                    <a:pt x="1244" y="1296"/>
                  </a:lnTo>
                  <a:lnTo>
                    <a:pt x="1239" y="1296"/>
                  </a:lnTo>
                  <a:lnTo>
                    <a:pt x="1239" y="1302"/>
                  </a:lnTo>
                  <a:lnTo>
                    <a:pt x="1239" y="1302"/>
                  </a:lnTo>
                  <a:lnTo>
                    <a:pt x="1239" y="1302"/>
                  </a:lnTo>
                  <a:lnTo>
                    <a:pt x="1233" y="1302"/>
                  </a:lnTo>
                  <a:lnTo>
                    <a:pt x="1233" y="1302"/>
                  </a:lnTo>
                  <a:lnTo>
                    <a:pt x="1233" y="1302"/>
                  </a:lnTo>
                  <a:lnTo>
                    <a:pt x="1233" y="1302"/>
                  </a:lnTo>
                  <a:lnTo>
                    <a:pt x="1228" y="1307"/>
                  </a:lnTo>
                  <a:lnTo>
                    <a:pt x="1228" y="1307"/>
                  </a:lnTo>
                  <a:lnTo>
                    <a:pt x="1228" y="1307"/>
                  </a:lnTo>
                  <a:lnTo>
                    <a:pt x="1228" y="1307"/>
                  </a:lnTo>
                  <a:lnTo>
                    <a:pt x="1228" y="1307"/>
                  </a:lnTo>
                  <a:lnTo>
                    <a:pt x="1228" y="1312"/>
                  </a:lnTo>
                  <a:lnTo>
                    <a:pt x="1228" y="1312"/>
                  </a:lnTo>
                  <a:lnTo>
                    <a:pt x="1223" y="1312"/>
                  </a:lnTo>
                  <a:lnTo>
                    <a:pt x="1223" y="1312"/>
                  </a:lnTo>
                  <a:lnTo>
                    <a:pt x="1223" y="1312"/>
                  </a:lnTo>
                  <a:lnTo>
                    <a:pt x="1223" y="1317"/>
                  </a:lnTo>
                  <a:lnTo>
                    <a:pt x="1223" y="1317"/>
                  </a:lnTo>
                  <a:lnTo>
                    <a:pt x="1223" y="1317"/>
                  </a:lnTo>
                  <a:lnTo>
                    <a:pt x="1223" y="1312"/>
                  </a:lnTo>
                  <a:lnTo>
                    <a:pt x="1223" y="1317"/>
                  </a:lnTo>
                  <a:lnTo>
                    <a:pt x="1223" y="1317"/>
                  </a:lnTo>
                  <a:lnTo>
                    <a:pt x="1218" y="1317"/>
                  </a:lnTo>
                  <a:lnTo>
                    <a:pt x="1218" y="1317"/>
                  </a:lnTo>
                  <a:lnTo>
                    <a:pt x="1218" y="1317"/>
                  </a:lnTo>
                  <a:lnTo>
                    <a:pt x="1218" y="1317"/>
                  </a:lnTo>
                  <a:lnTo>
                    <a:pt x="1218" y="1317"/>
                  </a:lnTo>
                  <a:lnTo>
                    <a:pt x="1218" y="1317"/>
                  </a:lnTo>
                  <a:lnTo>
                    <a:pt x="1218" y="1317"/>
                  </a:lnTo>
                  <a:lnTo>
                    <a:pt x="1213" y="1317"/>
                  </a:lnTo>
                  <a:lnTo>
                    <a:pt x="1213" y="1317"/>
                  </a:lnTo>
                  <a:lnTo>
                    <a:pt x="1213" y="1317"/>
                  </a:lnTo>
                  <a:lnTo>
                    <a:pt x="1213" y="1317"/>
                  </a:lnTo>
                  <a:lnTo>
                    <a:pt x="1213" y="1322"/>
                  </a:lnTo>
                  <a:lnTo>
                    <a:pt x="1213" y="1322"/>
                  </a:lnTo>
                  <a:lnTo>
                    <a:pt x="1208" y="1322"/>
                  </a:lnTo>
                  <a:lnTo>
                    <a:pt x="1208" y="1322"/>
                  </a:lnTo>
                  <a:lnTo>
                    <a:pt x="1208" y="1322"/>
                  </a:lnTo>
                  <a:lnTo>
                    <a:pt x="1208" y="1322"/>
                  </a:lnTo>
                  <a:lnTo>
                    <a:pt x="1208" y="1322"/>
                  </a:lnTo>
                  <a:lnTo>
                    <a:pt x="1208" y="1322"/>
                  </a:lnTo>
                  <a:lnTo>
                    <a:pt x="1202" y="1322"/>
                  </a:lnTo>
                  <a:lnTo>
                    <a:pt x="1202" y="1322"/>
                  </a:lnTo>
                  <a:lnTo>
                    <a:pt x="1202" y="1322"/>
                  </a:lnTo>
                  <a:lnTo>
                    <a:pt x="1202" y="1328"/>
                  </a:lnTo>
                  <a:lnTo>
                    <a:pt x="1202" y="1328"/>
                  </a:lnTo>
                  <a:lnTo>
                    <a:pt x="1202" y="1328"/>
                  </a:lnTo>
                  <a:lnTo>
                    <a:pt x="1202" y="1328"/>
                  </a:lnTo>
                  <a:lnTo>
                    <a:pt x="1202" y="1333"/>
                  </a:lnTo>
                  <a:lnTo>
                    <a:pt x="1202" y="1333"/>
                  </a:lnTo>
                  <a:lnTo>
                    <a:pt x="1202" y="1333"/>
                  </a:lnTo>
                  <a:lnTo>
                    <a:pt x="1202" y="1333"/>
                  </a:lnTo>
                  <a:lnTo>
                    <a:pt x="1202" y="1333"/>
                  </a:lnTo>
                  <a:lnTo>
                    <a:pt x="1197" y="1333"/>
                  </a:lnTo>
                  <a:lnTo>
                    <a:pt x="1197" y="1333"/>
                  </a:lnTo>
                  <a:lnTo>
                    <a:pt x="1197" y="1333"/>
                  </a:lnTo>
                  <a:lnTo>
                    <a:pt x="1197" y="1328"/>
                  </a:lnTo>
                  <a:lnTo>
                    <a:pt x="1197" y="1328"/>
                  </a:lnTo>
                  <a:lnTo>
                    <a:pt x="1197" y="1333"/>
                  </a:lnTo>
                  <a:lnTo>
                    <a:pt x="1197" y="1333"/>
                  </a:lnTo>
                  <a:lnTo>
                    <a:pt x="1197" y="1333"/>
                  </a:lnTo>
                  <a:lnTo>
                    <a:pt x="1197" y="1338"/>
                  </a:lnTo>
                  <a:lnTo>
                    <a:pt x="1197" y="1338"/>
                  </a:lnTo>
                  <a:lnTo>
                    <a:pt x="1197" y="1338"/>
                  </a:lnTo>
                  <a:lnTo>
                    <a:pt x="1192" y="1338"/>
                  </a:lnTo>
                  <a:lnTo>
                    <a:pt x="1192" y="1338"/>
                  </a:lnTo>
                  <a:lnTo>
                    <a:pt x="1192" y="1338"/>
                  </a:lnTo>
                  <a:lnTo>
                    <a:pt x="1192" y="1338"/>
                  </a:lnTo>
                  <a:lnTo>
                    <a:pt x="1192" y="1338"/>
                  </a:lnTo>
                  <a:lnTo>
                    <a:pt x="1187" y="1338"/>
                  </a:lnTo>
                  <a:lnTo>
                    <a:pt x="1187" y="1338"/>
                  </a:lnTo>
                  <a:lnTo>
                    <a:pt x="1187" y="1338"/>
                  </a:lnTo>
                  <a:lnTo>
                    <a:pt x="1187" y="1338"/>
                  </a:lnTo>
                  <a:lnTo>
                    <a:pt x="1182" y="1338"/>
                  </a:lnTo>
                  <a:lnTo>
                    <a:pt x="1182" y="1338"/>
                  </a:lnTo>
                  <a:lnTo>
                    <a:pt x="1182" y="1338"/>
                  </a:lnTo>
                  <a:lnTo>
                    <a:pt x="1182" y="1343"/>
                  </a:lnTo>
                  <a:lnTo>
                    <a:pt x="1176" y="1343"/>
                  </a:lnTo>
                  <a:lnTo>
                    <a:pt x="1182" y="1343"/>
                  </a:lnTo>
                  <a:lnTo>
                    <a:pt x="1176" y="1343"/>
                  </a:lnTo>
                  <a:lnTo>
                    <a:pt x="1176" y="1343"/>
                  </a:lnTo>
                  <a:lnTo>
                    <a:pt x="1176" y="1343"/>
                  </a:lnTo>
                  <a:lnTo>
                    <a:pt x="1176" y="1343"/>
                  </a:lnTo>
                  <a:lnTo>
                    <a:pt x="1171" y="1343"/>
                  </a:lnTo>
                  <a:lnTo>
                    <a:pt x="1171" y="1343"/>
                  </a:lnTo>
                  <a:lnTo>
                    <a:pt x="1171" y="1348"/>
                  </a:lnTo>
                  <a:lnTo>
                    <a:pt x="1171" y="1348"/>
                  </a:lnTo>
                  <a:lnTo>
                    <a:pt x="1166" y="1348"/>
                  </a:lnTo>
                  <a:lnTo>
                    <a:pt x="1166" y="1348"/>
                  </a:lnTo>
                  <a:lnTo>
                    <a:pt x="1166" y="1348"/>
                  </a:lnTo>
                  <a:lnTo>
                    <a:pt x="1166" y="1348"/>
                  </a:lnTo>
                  <a:lnTo>
                    <a:pt x="1166" y="1348"/>
                  </a:lnTo>
                  <a:lnTo>
                    <a:pt x="1166" y="1348"/>
                  </a:lnTo>
                  <a:lnTo>
                    <a:pt x="1166" y="1348"/>
                  </a:lnTo>
                  <a:lnTo>
                    <a:pt x="1161" y="1348"/>
                  </a:lnTo>
                  <a:lnTo>
                    <a:pt x="1161" y="1348"/>
                  </a:lnTo>
                  <a:lnTo>
                    <a:pt x="1161" y="1348"/>
                  </a:lnTo>
                  <a:lnTo>
                    <a:pt x="1161" y="1348"/>
                  </a:lnTo>
                  <a:lnTo>
                    <a:pt x="1161" y="1348"/>
                  </a:lnTo>
                  <a:lnTo>
                    <a:pt x="1156" y="1348"/>
                  </a:lnTo>
                  <a:lnTo>
                    <a:pt x="1156" y="1348"/>
                  </a:lnTo>
                  <a:lnTo>
                    <a:pt x="1156" y="1348"/>
                  </a:lnTo>
                  <a:lnTo>
                    <a:pt x="1156" y="1348"/>
                  </a:lnTo>
                  <a:lnTo>
                    <a:pt x="1156" y="1354"/>
                  </a:lnTo>
                  <a:lnTo>
                    <a:pt x="1156" y="1354"/>
                  </a:lnTo>
                  <a:lnTo>
                    <a:pt x="1156" y="1354"/>
                  </a:lnTo>
                  <a:lnTo>
                    <a:pt x="1156" y="1359"/>
                  </a:lnTo>
                  <a:lnTo>
                    <a:pt x="1151" y="1359"/>
                  </a:lnTo>
                  <a:lnTo>
                    <a:pt x="1151" y="1359"/>
                  </a:lnTo>
                  <a:lnTo>
                    <a:pt x="1151" y="1364"/>
                  </a:lnTo>
                  <a:lnTo>
                    <a:pt x="1151" y="1364"/>
                  </a:lnTo>
                  <a:lnTo>
                    <a:pt x="1151" y="1364"/>
                  </a:lnTo>
                  <a:lnTo>
                    <a:pt x="1151" y="1364"/>
                  </a:lnTo>
                  <a:lnTo>
                    <a:pt x="1151" y="1364"/>
                  </a:lnTo>
                  <a:lnTo>
                    <a:pt x="1145" y="1364"/>
                  </a:lnTo>
                  <a:lnTo>
                    <a:pt x="1145" y="1364"/>
                  </a:lnTo>
                  <a:lnTo>
                    <a:pt x="1140" y="1369"/>
                  </a:lnTo>
                  <a:lnTo>
                    <a:pt x="1140" y="1364"/>
                  </a:lnTo>
                  <a:lnTo>
                    <a:pt x="1140" y="1369"/>
                  </a:lnTo>
                  <a:lnTo>
                    <a:pt x="1140" y="1369"/>
                  </a:lnTo>
                  <a:lnTo>
                    <a:pt x="1140" y="1369"/>
                  </a:lnTo>
                  <a:lnTo>
                    <a:pt x="1140" y="1369"/>
                  </a:lnTo>
                  <a:lnTo>
                    <a:pt x="1135" y="1374"/>
                  </a:lnTo>
                  <a:lnTo>
                    <a:pt x="1135" y="1374"/>
                  </a:lnTo>
                  <a:lnTo>
                    <a:pt x="1135" y="1374"/>
                  </a:lnTo>
                  <a:lnTo>
                    <a:pt x="1135" y="1379"/>
                  </a:lnTo>
                  <a:lnTo>
                    <a:pt x="1130" y="1374"/>
                  </a:lnTo>
                  <a:lnTo>
                    <a:pt x="1130" y="1379"/>
                  </a:lnTo>
                  <a:lnTo>
                    <a:pt x="1130" y="1379"/>
                  </a:lnTo>
                  <a:lnTo>
                    <a:pt x="1125" y="1379"/>
                  </a:lnTo>
                  <a:lnTo>
                    <a:pt x="1125" y="1385"/>
                  </a:lnTo>
                  <a:lnTo>
                    <a:pt x="1125" y="1385"/>
                  </a:lnTo>
                  <a:lnTo>
                    <a:pt x="1125" y="1385"/>
                  </a:lnTo>
                  <a:lnTo>
                    <a:pt x="1125" y="1385"/>
                  </a:lnTo>
                  <a:lnTo>
                    <a:pt x="1125" y="1385"/>
                  </a:lnTo>
                  <a:lnTo>
                    <a:pt x="1125" y="1385"/>
                  </a:lnTo>
                  <a:lnTo>
                    <a:pt x="1119" y="1390"/>
                  </a:lnTo>
                  <a:lnTo>
                    <a:pt x="1119" y="1390"/>
                  </a:lnTo>
                  <a:lnTo>
                    <a:pt x="1119" y="1390"/>
                  </a:lnTo>
                  <a:lnTo>
                    <a:pt x="1119" y="1395"/>
                  </a:lnTo>
                  <a:lnTo>
                    <a:pt x="1119" y="1395"/>
                  </a:lnTo>
                  <a:lnTo>
                    <a:pt x="1119" y="1395"/>
                  </a:lnTo>
                  <a:lnTo>
                    <a:pt x="1119" y="1395"/>
                  </a:lnTo>
                  <a:lnTo>
                    <a:pt x="1119" y="1400"/>
                  </a:lnTo>
                  <a:lnTo>
                    <a:pt x="1119" y="1400"/>
                  </a:lnTo>
                  <a:lnTo>
                    <a:pt x="1119" y="1400"/>
                  </a:lnTo>
                  <a:lnTo>
                    <a:pt x="1119" y="1400"/>
                  </a:lnTo>
                  <a:lnTo>
                    <a:pt x="1119" y="1405"/>
                  </a:lnTo>
                  <a:lnTo>
                    <a:pt x="1119" y="1400"/>
                  </a:lnTo>
                  <a:lnTo>
                    <a:pt x="1114" y="1400"/>
                  </a:lnTo>
                  <a:lnTo>
                    <a:pt x="1114" y="1400"/>
                  </a:lnTo>
                  <a:lnTo>
                    <a:pt x="1114" y="1405"/>
                  </a:lnTo>
                  <a:lnTo>
                    <a:pt x="1114" y="1405"/>
                  </a:lnTo>
                  <a:lnTo>
                    <a:pt x="1114" y="1405"/>
                  </a:lnTo>
                  <a:lnTo>
                    <a:pt x="1109" y="1405"/>
                  </a:lnTo>
                  <a:lnTo>
                    <a:pt x="1109" y="1405"/>
                  </a:lnTo>
                  <a:lnTo>
                    <a:pt x="1109" y="1405"/>
                  </a:lnTo>
                  <a:lnTo>
                    <a:pt x="1109" y="1405"/>
                  </a:lnTo>
                  <a:lnTo>
                    <a:pt x="1109" y="1405"/>
                  </a:lnTo>
                  <a:lnTo>
                    <a:pt x="1104" y="1405"/>
                  </a:lnTo>
                  <a:lnTo>
                    <a:pt x="1104" y="1405"/>
                  </a:lnTo>
                  <a:lnTo>
                    <a:pt x="1099" y="1405"/>
                  </a:lnTo>
                  <a:lnTo>
                    <a:pt x="1099" y="1405"/>
                  </a:lnTo>
                  <a:lnTo>
                    <a:pt x="1099" y="1405"/>
                  </a:lnTo>
                  <a:lnTo>
                    <a:pt x="1094" y="1400"/>
                  </a:lnTo>
                  <a:lnTo>
                    <a:pt x="1094" y="1400"/>
                  </a:lnTo>
                  <a:lnTo>
                    <a:pt x="1094" y="1400"/>
                  </a:lnTo>
                  <a:lnTo>
                    <a:pt x="1094" y="1400"/>
                  </a:lnTo>
                  <a:lnTo>
                    <a:pt x="1094" y="1395"/>
                  </a:lnTo>
                  <a:lnTo>
                    <a:pt x="1094" y="1400"/>
                  </a:lnTo>
                  <a:lnTo>
                    <a:pt x="1088" y="1400"/>
                  </a:lnTo>
                  <a:lnTo>
                    <a:pt x="1088" y="1400"/>
                  </a:lnTo>
                  <a:lnTo>
                    <a:pt x="1088" y="1400"/>
                  </a:lnTo>
                  <a:lnTo>
                    <a:pt x="1083" y="1400"/>
                  </a:lnTo>
                  <a:lnTo>
                    <a:pt x="1083" y="1400"/>
                  </a:lnTo>
                  <a:lnTo>
                    <a:pt x="1083" y="1400"/>
                  </a:lnTo>
                  <a:lnTo>
                    <a:pt x="1083" y="1400"/>
                  </a:lnTo>
                  <a:lnTo>
                    <a:pt x="1083" y="1400"/>
                  </a:lnTo>
                  <a:lnTo>
                    <a:pt x="1078" y="1400"/>
                  </a:lnTo>
                  <a:lnTo>
                    <a:pt x="1078" y="1400"/>
                  </a:lnTo>
                  <a:lnTo>
                    <a:pt x="1078" y="1400"/>
                  </a:lnTo>
                  <a:lnTo>
                    <a:pt x="1078" y="1400"/>
                  </a:lnTo>
                  <a:lnTo>
                    <a:pt x="1073" y="1400"/>
                  </a:lnTo>
                  <a:lnTo>
                    <a:pt x="1073" y="1405"/>
                  </a:lnTo>
                  <a:lnTo>
                    <a:pt x="1073" y="1405"/>
                  </a:lnTo>
                  <a:lnTo>
                    <a:pt x="1073" y="1405"/>
                  </a:lnTo>
                  <a:lnTo>
                    <a:pt x="1073" y="1405"/>
                  </a:lnTo>
                  <a:lnTo>
                    <a:pt x="1078" y="1405"/>
                  </a:lnTo>
                  <a:lnTo>
                    <a:pt x="1078" y="1405"/>
                  </a:lnTo>
                  <a:lnTo>
                    <a:pt x="1073" y="1411"/>
                  </a:lnTo>
                  <a:lnTo>
                    <a:pt x="1073" y="1405"/>
                  </a:lnTo>
                  <a:lnTo>
                    <a:pt x="1073" y="1405"/>
                  </a:lnTo>
                  <a:lnTo>
                    <a:pt x="1068" y="1405"/>
                  </a:lnTo>
                  <a:lnTo>
                    <a:pt x="1068" y="1405"/>
                  </a:lnTo>
                  <a:lnTo>
                    <a:pt x="1068" y="1411"/>
                  </a:lnTo>
                  <a:lnTo>
                    <a:pt x="1062" y="1411"/>
                  </a:lnTo>
                  <a:lnTo>
                    <a:pt x="1062" y="1411"/>
                  </a:lnTo>
                  <a:lnTo>
                    <a:pt x="1062" y="1411"/>
                  </a:lnTo>
                  <a:lnTo>
                    <a:pt x="1057" y="1411"/>
                  </a:lnTo>
                  <a:lnTo>
                    <a:pt x="1057" y="1411"/>
                  </a:lnTo>
                  <a:lnTo>
                    <a:pt x="1057" y="1411"/>
                  </a:lnTo>
                  <a:lnTo>
                    <a:pt x="1057" y="1411"/>
                  </a:lnTo>
                  <a:lnTo>
                    <a:pt x="1057" y="1411"/>
                  </a:lnTo>
                  <a:lnTo>
                    <a:pt x="1052" y="1411"/>
                  </a:lnTo>
                  <a:lnTo>
                    <a:pt x="1052" y="1411"/>
                  </a:lnTo>
                  <a:lnTo>
                    <a:pt x="1052" y="1411"/>
                  </a:lnTo>
                  <a:lnTo>
                    <a:pt x="1047" y="1411"/>
                  </a:lnTo>
                  <a:lnTo>
                    <a:pt x="1047" y="1411"/>
                  </a:lnTo>
                  <a:lnTo>
                    <a:pt x="1047" y="1411"/>
                  </a:lnTo>
                  <a:lnTo>
                    <a:pt x="1047" y="1405"/>
                  </a:lnTo>
                  <a:lnTo>
                    <a:pt x="1042" y="1405"/>
                  </a:lnTo>
                  <a:lnTo>
                    <a:pt x="1042" y="1405"/>
                  </a:lnTo>
                  <a:lnTo>
                    <a:pt x="1042" y="1405"/>
                  </a:lnTo>
                  <a:lnTo>
                    <a:pt x="1042" y="1405"/>
                  </a:lnTo>
                  <a:lnTo>
                    <a:pt x="1037" y="1400"/>
                  </a:lnTo>
                  <a:lnTo>
                    <a:pt x="1037" y="1400"/>
                  </a:lnTo>
                  <a:lnTo>
                    <a:pt x="1037" y="1400"/>
                  </a:lnTo>
                  <a:lnTo>
                    <a:pt x="1037" y="1400"/>
                  </a:lnTo>
                  <a:lnTo>
                    <a:pt x="1037" y="1400"/>
                  </a:lnTo>
                  <a:lnTo>
                    <a:pt x="1037" y="1400"/>
                  </a:lnTo>
                  <a:lnTo>
                    <a:pt x="1031" y="1400"/>
                  </a:lnTo>
                  <a:lnTo>
                    <a:pt x="1031" y="1400"/>
                  </a:lnTo>
                  <a:lnTo>
                    <a:pt x="1031" y="1395"/>
                  </a:lnTo>
                  <a:lnTo>
                    <a:pt x="1026" y="1400"/>
                  </a:lnTo>
                  <a:lnTo>
                    <a:pt x="1026" y="1395"/>
                  </a:lnTo>
                  <a:lnTo>
                    <a:pt x="1026" y="1395"/>
                  </a:lnTo>
                  <a:lnTo>
                    <a:pt x="1021" y="1395"/>
                  </a:lnTo>
                  <a:lnTo>
                    <a:pt x="1021" y="1400"/>
                  </a:lnTo>
                  <a:lnTo>
                    <a:pt x="1021" y="1400"/>
                  </a:lnTo>
                  <a:lnTo>
                    <a:pt x="1021" y="1400"/>
                  </a:lnTo>
                  <a:lnTo>
                    <a:pt x="1021" y="1400"/>
                  </a:lnTo>
                  <a:lnTo>
                    <a:pt x="1021" y="1400"/>
                  </a:lnTo>
                  <a:lnTo>
                    <a:pt x="1021" y="1405"/>
                  </a:lnTo>
                  <a:lnTo>
                    <a:pt x="1021" y="1405"/>
                  </a:lnTo>
                  <a:lnTo>
                    <a:pt x="1016" y="1405"/>
                  </a:lnTo>
                  <a:lnTo>
                    <a:pt x="1016" y="1405"/>
                  </a:lnTo>
                  <a:lnTo>
                    <a:pt x="1016" y="1405"/>
                  </a:lnTo>
                  <a:lnTo>
                    <a:pt x="1016" y="1411"/>
                  </a:lnTo>
                  <a:lnTo>
                    <a:pt x="1011" y="1411"/>
                  </a:lnTo>
                  <a:lnTo>
                    <a:pt x="1011" y="1411"/>
                  </a:lnTo>
                  <a:lnTo>
                    <a:pt x="1011" y="1411"/>
                  </a:lnTo>
                  <a:lnTo>
                    <a:pt x="1011" y="1411"/>
                  </a:lnTo>
                  <a:lnTo>
                    <a:pt x="1011" y="1411"/>
                  </a:lnTo>
                  <a:lnTo>
                    <a:pt x="1005" y="1411"/>
                  </a:lnTo>
                  <a:lnTo>
                    <a:pt x="1005" y="1416"/>
                  </a:lnTo>
                  <a:lnTo>
                    <a:pt x="1005" y="1416"/>
                  </a:lnTo>
                  <a:lnTo>
                    <a:pt x="1005" y="1416"/>
                  </a:lnTo>
                  <a:lnTo>
                    <a:pt x="1000" y="1416"/>
                  </a:lnTo>
                  <a:lnTo>
                    <a:pt x="1000" y="1416"/>
                  </a:lnTo>
                  <a:lnTo>
                    <a:pt x="995" y="1416"/>
                  </a:lnTo>
                  <a:lnTo>
                    <a:pt x="995" y="1416"/>
                  </a:lnTo>
                  <a:lnTo>
                    <a:pt x="995" y="1411"/>
                  </a:lnTo>
                  <a:lnTo>
                    <a:pt x="995" y="1411"/>
                  </a:lnTo>
                  <a:lnTo>
                    <a:pt x="990" y="1411"/>
                  </a:lnTo>
                  <a:lnTo>
                    <a:pt x="990" y="1416"/>
                  </a:lnTo>
                  <a:lnTo>
                    <a:pt x="990" y="1416"/>
                  </a:lnTo>
                  <a:lnTo>
                    <a:pt x="990" y="1416"/>
                  </a:lnTo>
                  <a:lnTo>
                    <a:pt x="990" y="1416"/>
                  </a:lnTo>
                  <a:lnTo>
                    <a:pt x="985" y="1416"/>
                  </a:lnTo>
                  <a:lnTo>
                    <a:pt x="985" y="1416"/>
                  </a:lnTo>
                  <a:lnTo>
                    <a:pt x="985" y="1416"/>
                  </a:lnTo>
                  <a:lnTo>
                    <a:pt x="985" y="1421"/>
                  </a:lnTo>
                  <a:lnTo>
                    <a:pt x="985" y="1421"/>
                  </a:lnTo>
                  <a:lnTo>
                    <a:pt x="985" y="1421"/>
                  </a:lnTo>
                  <a:lnTo>
                    <a:pt x="985" y="1421"/>
                  </a:lnTo>
                  <a:lnTo>
                    <a:pt x="985" y="1421"/>
                  </a:lnTo>
                  <a:lnTo>
                    <a:pt x="985" y="1421"/>
                  </a:lnTo>
                  <a:lnTo>
                    <a:pt x="985" y="1426"/>
                  </a:lnTo>
                  <a:lnTo>
                    <a:pt x="980" y="1426"/>
                  </a:lnTo>
                  <a:lnTo>
                    <a:pt x="980" y="1426"/>
                  </a:lnTo>
                  <a:lnTo>
                    <a:pt x="980" y="1426"/>
                  </a:lnTo>
                  <a:lnTo>
                    <a:pt x="980" y="1426"/>
                  </a:lnTo>
                  <a:lnTo>
                    <a:pt x="980" y="1431"/>
                  </a:lnTo>
                  <a:lnTo>
                    <a:pt x="980" y="1431"/>
                  </a:lnTo>
                  <a:lnTo>
                    <a:pt x="974" y="1431"/>
                  </a:lnTo>
                  <a:lnTo>
                    <a:pt x="974" y="1431"/>
                  </a:lnTo>
                  <a:lnTo>
                    <a:pt x="974" y="1437"/>
                  </a:lnTo>
                  <a:lnTo>
                    <a:pt x="974" y="1437"/>
                  </a:lnTo>
                  <a:lnTo>
                    <a:pt x="974" y="1437"/>
                  </a:lnTo>
                  <a:lnTo>
                    <a:pt x="974" y="1437"/>
                  </a:lnTo>
                  <a:lnTo>
                    <a:pt x="974" y="1442"/>
                  </a:lnTo>
                  <a:lnTo>
                    <a:pt x="969" y="1442"/>
                  </a:lnTo>
                  <a:lnTo>
                    <a:pt x="969" y="1442"/>
                  </a:lnTo>
                  <a:lnTo>
                    <a:pt x="964" y="1442"/>
                  </a:lnTo>
                  <a:lnTo>
                    <a:pt x="964" y="1442"/>
                  </a:lnTo>
                  <a:lnTo>
                    <a:pt x="964" y="1447"/>
                  </a:lnTo>
                  <a:lnTo>
                    <a:pt x="964" y="1447"/>
                  </a:lnTo>
                  <a:lnTo>
                    <a:pt x="964" y="1447"/>
                  </a:lnTo>
                  <a:lnTo>
                    <a:pt x="964" y="1447"/>
                  </a:lnTo>
                  <a:lnTo>
                    <a:pt x="964" y="1447"/>
                  </a:lnTo>
                  <a:lnTo>
                    <a:pt x="964" y="1447"/>
                  </a:lnTo>
                  <a:lnTo>
                    <a:pt x="964" y="1452"/>
                  </a:lnTo>
                  <a:lnTo>
                    <a:pt x="959" y="1452"/>
                  </a:lnTo>
                  <a:lnTo>
                    <a:pt x="959" y="1452"/>
                  </a:lnTo>
                  <a:lnTo>
                    <a:pt x="959" y="1452"/>
                  </a:lnTo>
                  <a:lnTo>
                    <a:pt x="954" y="1452"/>
                  </a:lnTo>
                  <a:lnTo>
                    <a:pt x="959" y="1452"/>
                  </a:lnTo>
                  <a:lnTo>
                    <a:pt x="959" y="1447"/>
                  </a:lnTo>
                  <a:lnTo>
                    <a:pt x="954" y="1447"/>
                  </a:lnTo>
                  <a:lnTo>
                    <a:pt x="954" y="1447"/>
                  </a:lnTo>
                  <a:lnTo>
                    <a:pt x="954" y="1442"/>
                  </a:lnTo>
                  <a:lnTo>
                    <a:pt x="954" y="1442"/>
                  </a:lnTo>
                  <a:lnTo>
                    <a:pt x="954" y="1437"/>
                  </a:lnTo>
                  <a:lnTo>
                    <a:pt x="948" y="1437"/>
                  </a:lnTo>
                  <a:lnTo>
                    <a:pt x="948" y="1437"/>
                  </a:lnTo>
                  <a:lnTo>
                    <a:pt x="943" y="1437"/>
                  </a:lnTo>
                  <a:lnTo>
                    <a:pt x="943" y="1437"/>
                  </a:lnTo>
                  <a:lnTo>
                    <a:pt x="938" y="1437"/>
                  </a:lnTo>
                  <a:lnTo>
                    <a:pt x="938" y="1437"/>
                  </a:lnTo>
                  <a:lnTo>
                    <a:pt x="933" y="1442"/>
                  </a:lnTo>
                  <a:lnTo>
                    <a:pt x="933" y="1442"/>
                  </a:lnTo>
                  <a:lnTo>
                    <a:pt x="933" y="1442"/>
                  </a:lnTo>
                  <a:lnTo>
                    <a:pt x="928" y="1442"/>
                  </a:lnTo>
                  <a:lnTo>
                    <a:pt x="928" y="1437"/>
                  </a:lnTo>
                  <a:lnTo>
                    <a:pt x="928" y="1442"/>
                  </a:lnTo>
                  <a:lnTo>
                    <a:pt x="923" y="1442"/>
                  </a:lnTo>
                  <a:lnTo>
                    <a:pt x="917" y="1442"/>
                  </a:lnTo>
                  <a:lnTo>
                    <a:pt x="917" y="1442"/>
                  </a:lnTo>
                  <a:lnTo>
                    <a:pt x="917" y="1442"/>
                  </a:lnTo>
                  <a:lnTo>
                    <a:pt x="912" y="1442"/>
                  </a:lnTo>
                  <a:lnTo>
                    <a:pt x="907" y="1442"/>
                  </a:lnTo>
                  <a:lnTo>
                    <a:pt x="907" y="1442"/>
                  </a:lnTo>
                  <a:lnTo>
                    <a:pt x="907" y="1442"/>
                  </a:lnTo>
                  <a:lnTo>
                    <a:pt x="897" y="1442"/>
                  </a:lnTo>
                  <a:lnTo>
                    <a:pt x="897" y="1442"/>
                  </a:lnTo>
                  <a:lnTo>
                    <a:pt x="891" y="1442"/>
                  </a:lnTo>
                  <a:lnTo>
                    <a:pt x="886" y="1442"/>
                  </a:lnTo>
                  <a:lnTo>
                    <a:pt x="886" y="1442"/>
                  </a:lnTo>
                  <a:lnTo>
                    <a:pt x="886" y="1442"/>
                  </a:lnTo>
                  <a:lnTo>
                    <a:pt x="881" y="1442"/>
                  </a:lnTo>
                  <a:lnTo>
                    <a:pt x="881" y="1442"/>
                  </a:lnTo>
                  <a:lnTo>
                    <a:pt x="881" y="1447"/>
                  </a:lnTo>
                  <a:lnTo>
                    <a:pt x="881" y="1447"/>
                  </a:lnTo>
                  <a:lnTo>
                    <a:pt x="881" y="1447"/>
                  </a:lnTo>
                  <a:lnTo>
                    <a:pt x="881" y="1447"/>
                  </a:lnTo>
                  <a:lnTo>
                    <a:pt x="881" y="1447"/>
                  </a:lnTo>
                  <a:lnTo>
                    <a:pt x="876" y="1447"/>
                  </a:lnTo>
                  <a:lnTo>
                    <a:pt x="876" y="1452"/>
                  </a:lnTo>
                  <a:lnTo>
                    <a:pt x="876" y="1452"/>
                  </a:lnTo>
                  <a:lnTo>
                    <a:pt x="876" y="1452"/>
                  </a:lnTo>
                  <a:lnTo>
                    <a:pt x="876" y="1452"/>
                  </a:lnTo>
                  <a:lnTo>
                    <a:pt x="876" y="1452"/>
                  </a:lnTo>
                  <a:lnTo>
                    <a:pt x="871" y="1452"/>
                  </a:lnTo>
                  <a:lnTo>
                    <a:pt x="871" y="1452"/>
                  </a:lnTo>
                  <a:lnTo>
                    <a:pt x="871" y="1457"/>
                  </a:lnTo>
                  <a:lnTo>
                    <a:pt x="871" y="1457"/>
                  </a:lnTo>
                  <a:lnTo>
                    <a:pt x="871" y="1457"/>
                  </a:lnTo>
                  <a:lnTo>
                    <a:pt x="871" y="1457"/>
                  </a:lnTo>
                  <a:lnTo>
                    <a:pt x="866" y="1462"/>
                  </a:lnTo>
                  <a:lnTo>
                    <a:pt x="866" y="1462"/>
                  </a:lnTo>
                  <a:lnTo>
                    <a:pt x="866" y="1462"/>
                  </a:lnTo>
                  <a:lnTo>
                    <a:pt x="866" y="1462"/>
                  </a:lnTo>
                  <a:lnTo>
                    <a:pt x="860" y="1468"/>
                  </a:lnTo>
                  <a:lnTo>
                    <a:pt x="860" y="1468"/>
                  </a:lnTo>
                  <a:lnTo>
                    <a:pt x="860" y="1468"/>
                  </a:lnTo>
                  <a:lnTo>
                    <a:pt x="860" y="1468"/>
                  </a:lnTo>
                  <a:lnTo>
                    <a:pt x="860" y="1468"/>
                  </a:lnTo>
                  <a:lnTo>
                    <a:pt x="860" y="1473"/>
                  </a:lnTo>
                  <a:lnTo>
                    <a:pt x="860" y="1473"/>
                  </a:lnTo>
                  <a:lnTo>
                    <a:pt x="860" y="1473"/>
                  </a:lnTo>
                  <a:lnTo>
                    <a:pt x="860" y="1473"/>
                  </a:lnTo>
                  <a:lnTo>
                    <a:pt x="855" y="1478"/>
                  </a:lnTo>
                  <a:lnTo>
                    <a:pt x="855" y="1478"/>
                  </a:lnTo>
                  <a:lnTo>
                    <a:pt x="855" y="1478"/>
                  </a:lnTo>
                  <a:lnTo>
                    <a:pt x="855" y="1478"/>
                  </a:lnTo>
                  <a:lnTo>
                    <a:pt x="855" y="1478"/>
                  </a:lnTo>
                  <a:lnTo>
                    <a:pt x="855" y="1483"/>
                  </a:lnTo>
                  <a:lnTo>
                    <a:pt x="855" y="1483"/>
                  </a:lnTo>
                  <a:lnTo>
                    <a:pt x="855" y="1483"/>
                  </a:lnTo>
                  <a:lnTo>
                    <a:pt x="850" y="1483"/>
                  </a:lnTo>
                  <a:lnTo>
                    <a:pt x="850" y="1483"/>
                  </a:lnTo>
                  <a:lnTo>
                    <a:pt x="850" y="1483"/>
                  </a:lnTo>
                  <a:lnTo>
                    <a:pt x="850" y="1483"/>
                  </a:lnTo>
                  <a:lnTo>
                    <a:pt x="845" y="1483"/>
                  </a:lnTo>
                  <a:lnTo>
                    <a:pt x="845" y="1488"/>
                  </a:lnTo>
                  <a:lnTo>
                    <a:pt x="845" y="1488"/>
                  </a:lnTo>
                  <a:lnTo>
                    <a:pt x="840" y="1494"/>
                  </a:lnTo>
                  <a:lnTo>
                    <a:pt x="840" y="1494"/>
                  </a:lnTo>
                  <a:lnTo>
                    <a:pt x="840" y="1494"/>
                  </a:lnTo>
                  <a:lnTo>
                    <a:pt x="840" y="1494"/>
                  </a:lnTo>
                  <a:lnTo>
                    <a:pt x="840" y="1499"/>
                  </a:lnTo>
                  <a:lnTo>
                    <a:pt x="845" y="1499"/>
                  </a:lnTo>
                  <a:lnTo>
                    <a:pt x="845" y="1499"/>
                  </a:lnTo>
                  <a:lnTo>
                    <a:pt x="845" y="1499"/>
                  </a:lnTo>
                  <a:lnTo>
                    <a:pt x="845" y="1499"/>
                  </a:lnTo>
                  <a:lnTo>
                    <a:pt x="845" y="1499"/>
                  </a:lnTo>
                  <a:lnTo>
                    <a:pt x="850" y="1499"/>
                  </a:lnTo>
                  <a:lnTo>
                    <a:pt x="850" y="1504"/>
                  </a:lnTo>
                  <a:lnTo>
                    <a:pt x="850" y="1504"/>
                  </a:lnTo>
                  <a:lnTo>
                    <a:pt x="850" y="1504"/>
                  </a:lnTo>
                  <a:lnTo>
                    <a:pt x="850" y="1509"/>
                  </a:lnTo>
                  <a:lnTo>
                    <a:pt x="850" y="1509"/>
                  </a:lnTo>
                  <a:lnTo>
                    <a:pt x="850" y="1509"/>
                  </a:lnTo>
                  <a:lnTo>
                    <a:pt x="850" y="1514"/>
                  </a:lnTo>
                  <a:lnTo>
                    <a:pt x="850" y="1514"/>
                  </a:lnTo>
                  <a:lnTo>
                    <a:pt x="850" y="1514"/>
                  </a:lnTo>
                  <a:lnTo>
                    <a:pt x="855" y="1514"/>
                  </a:lnTo>
                  <a:lnTo>
                    <a:pt x="855" y="1520"/>
                  </a:lnTo>
                  <a:lnTo>
                    <a:pt x="855" y="1520"/>
                  </a:lnTo>
                  <a:lnTo>
                    <a:pt x="850" y="1520"/>
                  </a:lnTo>
                  <a:lnTo>
                    <a:pt x="850" y="1525"/>
                  </a:lnTo>
                  <a:lnTo>
                    <a:pt x="850" y="1525"/>
                  </a:lnTo>
                  <a:lnTo>
                    <a:pt x="850" y="1525"/>
                  </a:lnTo>
                  <a:lnTo>
                    <a:pt x="850" y="1530"/>
                  </a:lnTo>
                  <a:lnTo>
                    <a:pt x="855" y="1530"/>
                  </a:lnTo>
                  <a:lnTo>
                    <a:pt x="860" y="1535"/>
                  </a:lnTo>
                  <a:lnTo>
                    <a:pt x="860" y="1535"/>
                  </a:lnTo>
                  <a:lnTo>
                    <a:pt x="860" y="1535"/>
                  </a:lnTo>
                  <a:lnTo>
                    <a:pt x="860" y="1540"/>
                  </a:lnTo>
                  <a:lnTo>
                    <a:pt x="860" y="1540"/>
                  </a:lnTo>
                  <a:lnTo>
                    <a:pt x="866" y="1540"/>
                  </a:lnTo>
                  <a:lnTo>
                    <a:pt x="866" y="1540"/>
                  </a:lnTo>
                  <a:lnTo>
                    <a:pt x="866" y="1545"/>
                  </a:lnTo>
                  <a:lnTo>
                    <a:pt x="871" y="1540"/>
                  </a:lnTo>
                  <a:lnTo>
                    <a:pt x="871" y="1545"/>
                  </a:lnTo>
                  <a:lnTo>
                    <a:pt x="871" y="1545"/>
                  </a:lnTo>
                  <a:lnTo>
                    <a:pt x="871" y="1545"/>
                  </a:lnTo>
                  <a:lnTo>
                    <a:pt x="871" y="1545"/>
                  </a:lnTo>
                  <a:lnTo>
                    <a:pt x="871" y="1551"/>
                  </a:lnTo>
                  <a:lnTo>
                    <a:pt x="871" y="1551"/>
                  </a:lnTo>
                  <a:lnTo>
                    <a:pt x="871" y="1551"/>
                  </a:lnTo>
                  <a:lnTo>
                    <a:pt x="871" y="1551"/>
                  </a:lnTo>
                  <a:lnTo>
                    <a:pt x="876" y="1551"/>
                  </a:lnTo>
                  <a:lnTo>
                    <a:pt x="876" y="1556"/>
                  </a:lnTo>
                  <a:lnTo>
                    <a:pt x="876" y="1556"/>
                  </a:lnTo>
                  <a:lnTo>
                    <a:pt x="876" y="1556"/>
                  </a:lnTo>
                  <a:lnTo>
                    <a:pt x="876" y="1556"/>
                  </a:lnTo>
                  <a:lnTo>
                    <a:pt x="876" y="1561"/>
                  </a:lnTo>
                  <a:lnTo>
                    <a:pt x="881" y="1561"/>
                  </a:lnTo>
                  <a:lnTo>
                    <a:pt x="881" y="1561"/>
                  </a:lnTo>
                  <a:lnTo>
                    <a:pt x="881" y="1561"/>
                  </a:lnTo>
                  <a:lnTo>
                    <a:pt x="881" y="1561"/>
                  </a:lnTo>
                  <a:lnTo>
                    <a:pt x="881" y="1561"/>
                  </a:lnTo>
                  <a:lnTo>
                    <a:pt x="881" y="1566"/>
                  </a:lnTo>
                  <a:lnTo>
                    <a:pt x="881" y="1566"/>
                  </a:lnTo>
                  <a:lnTo>
                    <a:pt x="881" y="1566"/>
                  </a:lnTo>
                  <a:lnTo>
                    <a:pt x="881" y="1566"/>
                  </a:lnTo>
                  <a:lnTo>
                    <a:pt x="881" y="1566"/>
                  </a:lnTo>
                  <a:lnTo>
                    <a:pt x="881" y="1566"/>
                  </a:lnTo>
                  <a:lnTo>
                    <a:pt x="881" y="1571"/>
                  </a:lnTo>
                  <a:lnTo>
                    <a:pt x="881" y="1571"/>
                  </a:lnTo>
                  <a:lnTo>
                    <a:pt x="881" y="1571"/>
                  </a:lnTo>
                  <a:lnTo>
                    <a:pt x="881" y="1577"/>
                  </a:lnTo>
                  <a:lnTo>
                    <a:pt x="876" y="1577"/>
                  </a:lnTo>
                  <a:lnTo>
                    <a:pt x="876" y="1577"/>
                  </a:lnTo>
                  <a:lnTo>
                    <a:pt x="876" y="1582"/>
                  </a:lnTo>
                  <a:lnTo>
                    <a:pt x="876" y="1582"/>
                  </a:lnTo>
                  <a:lnTo>
                    <a:pt x="871" y="1582"/>
                  </a:lnTo>
                  <a:lnTo>
                    <a:pt x="871" y="1582"/>
                  </a:lnTo>
                  <a:lnTo>
                    <a:pt x="871" y="1587"/>
                  </a:lnTo>
                  <a:lnTo>
                    <a:pt x="871" y="1587"/>
                  </a:lnTo>
                  <a:lnTo>
                    <a:pt x="871" y="1592"/>
                  </a:lnTo>
                  <a:lnTo>
                    <a:pt x="871" y="1592"/>
                  </a:lnTo>
                  <a:lnTo>
                    <a:pt x="871" y="1592"/>
                  </a:lnTo>
                  <a:lnTo>
                    <a:pt x="871" y="1592"/>
                  </a:lnTo>
                  <a:lnTo>
                    <a:pt x="871" y="1597"/>
                  </a:lnTo>
                  <a:lnTo>
                    <a:pt x="866" y="1597"/>
                  </a:lnTo>
                  <a:lnTo>
                    <a:pt x="866" y="1597"/>
                  </a:lnTo>
                  <a:lnTo>
                    <a:pt x="866" y="1597"/>
                  </a:lnTo>
                  <a:lnTo>
                    <a:pt x="866" y="1597"/>
                  </a:lnTo>
                  <a:lnTo>
                    <a:pt x="866" y="1597"/>
                  </a:lnTo>
                  <a:lnTo>
                    <a:pt x="860" y="1597"/>
                  </a:lnTo>
                  <a:lnTo>
                    <a:pt x="860" y="1603"/>
                  </a:lnTo>
                  <a:lnTo>
                    <a:pt x="860" y="1603"/>
                  </a:lnTo>
                  <a:lnTo>
                    <a:pt x="860" y="1603"/>
                  </a:lnTo>
                  <a:lnTo>
                    <a:pt x="860" y="1603"/>
                  </a:lnTo>
                  <a:lnTo>
                    <a:pt x="860" y="1608"/>
                  </a:lnTo>
                  <a:lnTo>
                    <a:pt x="860" y="1608"/>
                  </a:lnTo>
                  <a:lnTo>
                    <a:pt x="860" y="1608"/>
                  </a:lnTo>
                  <a:lnTo>
                    <a:pt x="860" y="1613"/>
                  </a:lnTo>
                  <a:lnTo>
                    <a:pt x="855" y="1613"/>
                  </a:lnTo>
                  <a:lnTo>
                    <a:pt x="855" y="1613"/>
                  </a:lnTo>
                  <a:lnTo>
                    <a:pt x="855" y="1618"/>
                  </a:lnTo>
                  <a:lnTo>
                    <a:pt x="855" y="1618"/>
                  </a:lnTo>
                  <a:lnTo>
                    <a:pt x="850" y="1618"/>
                  </a:lnTo>
                  <a:lnTo>
                    <a:pt x="850" y="1618"/>
                  </a:lnTo>
                  <a:lnTo>
                    <a:pt x="845" y="1618"/>
                  </a:lnTo>
                  <a:lnTo>
                    <a:pt x="845" y="1613"/>
                  </a:lnTo>
                  <a:lnTo>
                    <a:pt x="845" y="1618"/>
                  </a:lnTo>
                  <a:lnTo>
                    <a:pt x="845" y="1618"/>
                  </a:lnTo>
                  <a:lnTo>
                    <a:pt x="845" y="1618"/>
                  </a:lnTo>
                  <a:lnTo>
                    <a:pt x="845" y="1623"/>
                  </a:lnTo>
                  <a:lnTo>
                    <a:pt x="845" y="1623"/>
                  </a:lnTo>
                  <a:lnTo>
                    <a:pt x="845" y="1623"/>
                  </a:lnTo>
                  <a:lnTo>
                    <a:pt x="840" y="1628"/>
                  </a:lnTo>
                  <a:lnTo>
                    <a:pt x="840" y="1628"/>
                  </a:lnTo>
                  <a:lnTo>
                    <a:pt x="840" y="1628"/>
                  </a:lnTo>
                  <a:lnTo>
                    <a:pt x="840" y="1634"/>
                  </a:lnTo>
                  <a:lnTo>
                    <a:pt x="840" y="1634"/>
                  </a:lnTo>
                  <a:lnTo>
                    <a:pt x="840" y="1634"/>
                  </a:lnTo>
                  <a:lnTo>
                    <a:pt x="834" y="1634"/>
                  </a:lnTo>
                  <a:lnTo>
                    <a:pt x="834" y="1639"/>
                  </a:lnTo>
                  <a:lnTo>
                    <a:pt x="834" y="1639"/>
                  </a:lnTo>
                  <a:lnTo>
                    <a:pt x="840" y="1639"/>
                  </a:lnTo>
                  <a:lnTo>
                    <a:pt x="840" y="1639"/>
                  </a:lnTo>
                  <a:lnTo>
                    <a:pt x="840" y="1639"/>
                  </a:lnTo>
                  <a:lnTo>
                    <a:pt x="840" y="1644"/>
                  </a:lnTo>
                  <a:lnTo>
                    <a:pt x="845" y="1644"/>
                  </a:lnTo>
                  <a:lnTo>
                    <a:pt x="845" y="1644"/>
                  </a:lnTo>
                  <a:lnTo>
                    <a:pt x="845" y="1644"/>
                  </a:lnTo>
                  <a:lnTo>
                    <a:pt x="845" y="1644"/>
                  </a:lnTo>
                  <a:lnTo>
                    <a:pt x="845" y="1644"/>
                  </a:lnTo>
                  <a:lnTo>
                    <a:pt x="845" y="1649"/>
                  </a:lnTo>
                  <a:lnTo>
                    <a:pt x="845" y="1649"/>
                  </a:lnTo>
                  <a:lnTo>
                    <a:pt x="845" y="1649"/>
                  </a:lnTo>
                  <a:lnTo>
                    <a:pt x="845" y="1649"/>
                  </a:lnTo>
                  <a:lnTo>
                    <a:pt x="850" y="1649"/>
                  </a:lnTo>
                  <a:lnTo>
                    <a:pt x="850" y="1649"/>
                  </a:lnTo>
                  <a:lnTo>
                    <a:pt x="850" y="1649"/>
                  </a:lnTo>
                  <a:lnTo>
                    <a:pt x="850" y="1649"/>
                  </a:lnTo>
                  <a:lnTo>
                    <a:pt x="850" y="1649"/>
                  </a:lnTo>
                  <a:lnTo>
                    <a:pt x="850" y="1649"/>
                  </a:lnTo>
                  <a:lnTo>
                    <a:pt x="850" y="1654"/>
                  </a:lnTo>
                  <a:lnTo>
                    <a:pt x="850" y="1654"/>
                  </a:lnTo>
                  <a:lnTo>
                    <a:pt x="850" y="1654"/>
                  </a:lnTo>
                  <a:lnTo>
                    <a:pt x="855" y="1654"/>
                  </a:lnTo>
                  <a:lnTo>
                    <a:pt x="855" y="1654"/>
                  </a:lnTo>
                  <a:lnTo>
                    <a:pt x="855" y="1660"/>
                  </a:lnTo>
                  <a:lnTo>
                    <a:pt x="855" y="1660"/>
                  </a:lnTo>
                  <a:lnTo>
                    <a:pt x="855" y="1660"/>
                  </a:lnTo>
                  <a:lnTo>
                    <a:pt x="850" y="1660"/>
                  </a:lnTo>
                  <a:lnTo>
                    <a:pt x="850" y="1665"/>
                  </a:lnTo>
                  <a:lnTo>
                    <a:pt x="850" y="1665"/>
                  </a:lnTo>
                  <a:lnTo>
                    <a:pt x="855" y="1665"/>
                  </a:lnTo>
                  <a:lnTo>
                    <a:pt x="855" y="1665"/>
                  </a:lnTo>
                  <a:lnTo>
                    <a:pt x="855" y="1665"/>
                  </a:lnTo>
                  <a:lnTo>
                    <a:pt x="855" y="1670"/>
                  </a:lnTo>
                  <a:lnTo>
                    <a:pt x="855" y="1670"/>
                  </a:lnTo>
                  <a:lnTo>
                    <a:pt x="855" y="1675"/>
                  </a:lnTo>
                  <a:lnTo>
                    <a:pt x="855" y="1675"/>
                  </a:lnTo>
                  <a:lnTo>
                    <a:pt x="850" y="1680"/>
                  </a:lnTo>
                  <a:lnTo>
                    <a:pt x="850" y="1680"/>
                  </a:lnTo>
                  <a:lnTo>
                    <a:pt x="850" y="1680"/>
                  </a:lnTo>
                  <a:lnTo>
                    <a:pt x="850" y="1680"/>
                  </a:lnTo>
                  <a:lnTo>
                    <a:pt x="850" y="1685"/>
                  </a:lnTo>
                  <a:lnTo>
                    <a:pt x="850" y="1685"/>
                  </a:lnTo>
                  <a:lnTo>
                    <a:pt x="850" y="1685"/>
                  </a:lnTo>
                  <a:lnTo>
                    <a:pt x="850" y="1691"/>
                  </a:lnTo>
                  <a:lnTo>
                    <a:pt x="850" y="1691"/>
                  </a:lnTo>
                  <a:lnTo>
                    <a:pt x="850" y="1696"/>
                  </a:lnTo>
                  <a:lnTo>
                    <a:pt x="850" y="1696"/>
                  </a:lnTo>
                  <a:lnTo>
                    <a:pt x="845" y="1696"/>
                  </a:lnTo>
                  <a:lnTo>
                    <a:pt x="845" y="1696"/>
                  </a:lnTo>
                  <a:lnTo>
                    <a:pt x="845" y="1696"/>
                  </a:lnTo>
                  <a:lnTo>
                    <a:pt x="845" y="1696"/>
                  </a:lnTo>
                  <a:lnTo>
                    <a:pt x="845" y="1696"/>
                  </a:lnTo>
                  <a:lnTo>
                    <a:pt x="840" y="1696"/>
                  </a:lnTo>
                  <a:lnTo>
                    <a:pt x="840" y="1696"/>
                  </a:lnTo>
                  <a:lnTo>
                    <a:pt x="840" y="1696"/>
                  </a:lnTo>
                  <a:lnTo>
                    <a:pt x="834" y="1696"/>
                  </a:lnTo>
                  <a:lnTo>
                    <a:pt x="834" y="1696"/>
                  </a:lnTo>
                  <a:lnTo>
                    <a:pt x="829" y="1696"/>
                  </a:lnTo>
                  <a:lnTo>
                    <a:pt x="829" y="1696"/>
                  </a:lnTo>
                  <a:lnTo>
                    <a:pt x="829" y="1696"/>
                  </a:lnTo>
                  <a:lnTo>
                    <a:pt x="829" y="1701"/>
                  </a:lnTo>
                  <a:lnTo>
                    <a:pt x="824" y="1701"/>
                  </a:lnTo>
                  <a:lnTo>
                    <a:pt x="824" y="1701"/>
                  </a:lnTo>
                  <a:lnTo>
                    <a:pt x="824" y="1701"/>
                  </a:lnTo>
                  <a:lnTo>
                    <a:pt x="824" y="1701"/>
                  </a:lnTo>
                  <a:lnTo>
                    <a:pt x="824" y="1701"/>
                  </a:lnTo>
                  <a:lnTo>
                    <a:pt x="824" y="1706"/>
                  </a:lnTo>
                  <a:lnTo>
                    <a:pt x="819" y="1706"/>
                  </a:lnTo>
                  <a:lnTo>
                    <a:pt x="819" y="1706"/>
                  </a:lnTo>
                  <a:lnTo>
                    <a:pt x="819" y="1701"/>
                  </a:lnTo>
                  <a:lnTo>
                    <a:pt x="819" y="1701"/>
                  </a:lnTo>
                  <a:lnTo>
                    <a:pt x="814" y="1701"/>
                  </a:lnTo>
                  <a:lnTo>
                    <a:pt x="814" y="1701"/>
                  </a:lnTo>
                  <a:lnTo>
                    <a:pt x="814" y="1701"/>
                  </a:lnTo>
                  <a:lnTo>
                    <a:pt x="809" y="1701"/>
                  </a:lnTo>
                  <a:lnTo>
                    <a:pt x="809" y="1701"/>
                  </a:lnTo>
                  <a:lnTo>
                    <a:pt x="809" y="1701"/>
                  </a:lnTo>
                  <a:lnTo>
                    <a:pt x="809" y="1701"/>
                  </a:lnTo>
                  <a:lnTo>
                    <a:pt x="809" y="1706"/>
                  </a:lnTo>
                  <a:lnTo>
                    <a:pt x="809" y="1706"/>
                  </a:lnTo>
                  <a:lnTo>
                    <a:pt x="803" y="1706"/>
                  </a:lnTo>
                  <a:lnTo>
                    <a:pt x="803" y="1711"/>
                  </a:lnTo>
                  <a:lnTo>
                    <a:pt x="803" y="1711"/>
                  </a:lnTo>
                  <a:lnTo>
                    <a:pt x="803" y="1711"/>
                  </a:lnTo>
                  <a:lnTo>
                    <a:pt x="798" y="1711"/>
                  </a:lnTo>
                  <a:lnTo>
                    <a:pt x="798" y="1711"/>
                  </a:lnTo>
                  <a:lnTo>
                    <a:pt x="793" y="1711"/>
                  </a:lnTo>
                  <a:lnTo>
                    <a:pt x="793" y="1711"/>
                  </a:lnTo>
                  <a:lnTo>
                    <a:pt x="793" y="1711"/>
                  </a:lnTo>
                  <a:lnTo>
                    <a:pt x="793" y="1711"/>
                  </a:lnTo>
                  <a:lnTo>
                    <a:pt x="788" y="1711"/>
                  </a:lnTo>
                  <a:lnTo>
                    <a:pt x="788" y="1711"/>
                  </a:lnTo>
                  <a:lnTo>
                    <a:pt x="788" y="1711"/>
                  </a:lnTo>
                  <a:lnTo>
                    <a:pt x="783" y="1711"/>
                  </a:lnTo>
                  <a:lnTo>
                    <a:pt x="783" y="1711"/>
                  </a:lnTo>
                  <a:lnTo>
                    <a:pt x="783" y="1711"/>
                  </a:lnTo>
                  <a:lnTo>
                    <a:pt x="777" y="1711"/>
                  </a:lnTo>
                  <a:lnTo>
                    <a:pt x="777" y="1711"/>
                  </a:lnTo>
                  <a:lnTo>
                    <a:pt x="777" y="1717"/>
                  </a:lnTo>
                  <a:lnTo>
                    <a:pt x="777" y="1717"/>
                  </a:lnTo>
                  <a:lnTo>
                    <a:pt x="772" y="1717"/>
                  </a:lnTo>
                  <a:lnTo>
                    <a:pt x="767" y="1717"/>
                  </a:lnTo>
                  <a:lnTo>
                    <a:pt x="767" y="1717"/>
                  </a:lnTo>
                  <a:lnTo>
                    <a:pt x="767" y="1717"/>
                  </a:lnTo>
                  <a:lnTo>
                    <a:pt x="767" y="1717"/>
                  </a:lnTo>
                  <a:lnTo>
                    <a:pt x="767" y="1722"/>
                  </a:lnTo>
                  <a:lnTo>
                    <a:pt x="767" y="1722"/>
                  </a:lnTo>
                  <a:lnTo>
                    <a:pt x="767" y="1727"/>
                  </a:lnTo>
                  <a:lnTo>
                    <a:pt x="767" y="1727"/>
                  </a:lnTo>
                  <a:lnTo>
                    <a:pt x="762" y="1727"/>
                  </a:lnTo>
                  <a:lnTo>
                    <a:pt x="762" y="1727"/>
                  </a:lnTo>
                  <a:lnTo>
                    <a:pt x="762" y="1727"/>
                  </a:lnTo>
                  <a:lnTo>
                    <a:pt x="762" y="1727"/>
                  </a:lnTo>
                  <a:lnTo>
                    <a:pt x="762" y="1727"/>
                  </a:lnTo>
                  <a:lnTo>
                    <a:pt x="762" y="1732"/>
                  </a:lnTo>
                  <a:lnTo>
                    <a:pt x="757" y="1732"/>
                  </a:lnTo>
                  <a:lnTo>
                    <a:pt x="757" y="1732"/>
                  </a:lnTo>
                  <a:lnTo>
                    <a:pt x="757" y="1732"/>
                  </a:lnTo>
                  <a:lnTo>
                    <a:pt x="757" y="1737"/>
                  </a:lnTo>
                  <a:lnTo>
                    <a:pt x="757" y="1737"/>
                  </a:lnTo>
                  <a:lnTo>
                    <a:pt x="757" y="1737"/>
                  </a:lnTo>
                  <a:lnTo>
                    <a:pt x="757" y="1743"/>
                  </a:lnTo>
                  <a:lnTo>
                    <a:pt x="757" y="1743"/>
                  </a:lnTo>
                  <a:lnTo>
                    <a:pt x="757" y="1743"/>
                  </a:lnTo>
                  <a:lnTo>
                    <a:pt x="757" y="1743"/>
                  </a:lnTo>
                  <a:lnTo>
                    <a:pt x="757" y="1748"/>
                  </a:lnTo>
                  <a:lnTo>
                    <a:pt x="752" y="1748"/>
                  </a:lnTo>
                  <a:lnTo>
                    <a:pt x="752" y="1748"/>
                  </a:lnTo>
                  <a:lnTo>
                    <a:pt x="752" y="1748"/>
                  </a:lnTo>
                  <a:lnTo>
                    <a:pt x="752" y="1748"/>
                  </a:lnTo>
                  <a:lnTo>
                    <a:pt x="752" y="1748"/>
                  </a:lnTo>
                  <a:lnTo>
                    <a:pt x="752" y="1753"/>
                  </a:lnTo>
                  <a:lnTo>
                    <a:pt x="752" y="1753"/>
                  </a:lnTo>
                  <a:lnTo>
                    <a:pt x="752" y="1753"/>
                  </a:lnTo>
                  <a:lnTo>
                    <a:pt x="752" y="1753"/>
                  </a:lnTo>
                  <a:lnTo>
                    <a:pt x="752" y="1758"/>
                  </a:lnTo>
                  <a:lnTo>
                    <a:pt x="752" y="1758"/>
                  </a:lnTo>
                  <a:lnTo>
                    <a:pt x="746" y="1753"/>
                  </a:lnTo>
                  <a:lnTo>
                    <a:pt x="746" y="1758"/>
                  </a:lnTo>
                  <a:lnTo>
                    <a:pt x="746" y="1758"/>
                  </a:lnTo>
                  <a:lnTo>
                    <a:pt x="746" y="1758"/>
                  </a:lnTo>
                  <a:lnTo>
                    <a:pt x="746" y="1758"/>
                  </a:lnTo>
                  <a:lnTo>
                    <a:pt x="741" y="1758"/>
                  </a:lnTo>
                  <a:lnTo>
                    <a:pt x="741" y="1763"/>
                  </a:lnTo>
                  <a:lnTo>
                    <a:pt x="741" y="1763"/>
                  </a:lnTo>
                  <a:lnTo>
                    <a:pt x="741" y="1763"/>
                  </a:lnTo>
                  <a:lnTo>
                    <a:pt x="741" y="1763"/>
                  </a:lnTo>
                  <a:lnTo>
                    <a:pt x="741" y="1763"/>
                  </a:lnTo>
                  <a:lnTo>
                    <a:pt x="741" y="1768"/>
                  </a:lnTo>
                  <a:lnTo>
                    <a:pt x="741" y="1768"/>
                  </a:lnTo>
                  <a:lnTo>
                    <a:pt x="741" y="1768"/>
                  </a:lnTo>
                  <a:lnTo>
                    <a:pt x="741" y="1774"/>
                  </a:lnTo>
                  <a:lnTo>
                    <a:pt x="741" y="1774"/>
                  </a:lnTo>
                  <a:lnTo>
                    <a:pt x="741" y="1774"/>
                  </a:lnTo>
                  <a:lnTo>
                    <a:pt x="746" y="1774"/>
                  </a:lnTo>
                  <a:lnTo>
                    <a:pt x="746" y="1774"/>
                  </a:lnTo>
                  <a:lnTo>
                    <a:pt x="746" y="1779"/>
                  </a:lnTo>
                  <a:lnTo>
                    <a:pt x="746" y="1779"/>
                  </a:lnTo>
                  <a:lnTo>
                    <a:pt x="746" y="1779"/>
                  </a:lnTo>
                  <a:lnTo>
                    <a:pt x="746" y="1779"/>
                  </a:lnTo>
                  <a:lnTo>
                    <a:pt x="741" y="1779"/>
                  </a:lnTo>
                  <a:lnTo>
                    <a:pt x="741" y="1784"/>
                  </a:lnTo>
                  <a:lnTo>
                    <a:pt x="741" y="1784"/>
                  </a:lnTo>
                  <a:lnTo>
                    <a:pt x="741" y="1784"/>
                  </a:lnTo>
                  <a:lnTo>
                    <a:pt x="741" y="1784"/>
                  </a:lnTo>
                  <a:lnTo>
                    <a:pt x="741" y="1789"/>
                  </a:lnTo>
                  <a:lnTo>
                    <a:pt x="736" y="1789"/>
                  </a:lnTo>
                  <a:lnTo>
                    <a:pt x="741" y="1789"/>
                  </a:lnTo>
                  <a:lnTo>
                    <a:pt x="741" y="1789"/>
                  </a:lnTo>
                  <a:lnTo>
                    <a:pt x="741" y="1789"/>
                  </a:lnTo>
                  <a:lnTo>
                    <a:pt x="746" y="1789"/>
                  </a:lnTo>
                  <a:lnTo>
                    <a:pt x="746" y="1789"/>
                  </a:lnTo>
                  <a:lnTo>
                    <a:pt x="746" y="1794"/>
                  </a:lnTo>
                  <a:lnTo>
                    <a:pt x="752" y="1794"/>
                  </a:lnTo>
                  <a:lnTo>
                    <a:pt x="752" y="1794"/>
                  </a:lnTo>
                  <a:lnTo>
                    <a:pt x="752" y="1794"/>
                  </a:lnTo>
                  <a:lnTo>
                    <a:pt x="752" y="1794"/>
                  </a:lnTo>
                  <a:lnTo>
                    <a:pt x="757" y="1794"/>
                  </a:lnTo>
                  <a:lnTo>
                    <a:pt x="757" y="1794"/>
                  </a:lnTo>
                  <a:lnTo>
                    <a:pt x="757" y="1794"/>
                  </a:lnTo>
                  <a:lnTo>
                    <a:pt x="757" y="1800"/>
                  </a:lnTo>
                  <a:lnTo>
                    <a:pt x="762" y="1800"/>
                  </a:lnTo>
                  <a:lnTo>
                    <a:pt x="762" y="1800"/>
                  </a:lnTo>
                  <a:lnTo>
                    <a:pt x="762" y="1800"/>
                  </a:lnTo>
                  <a:lnTo>
                    <a:pt x="762" y="1800"/>
                  </a:lnTo>
                  <a:lnTo>
                    <a:pt x="762" y="1800"/>
                  </a:lnTo>
                  <a:lnTo>
                    <a:pt x="767" y="1805"/>
                  </a:lnTo>
                  <a:lnTo>
                    <a:pt x="767" y="1805"/>
                  </a:lnTo>
                  <a:lnTo>
                    <a:pt x="767" y="1805"/>
                  </a:lnTo>
                  <a:lnTo>
                    <a:pt x="772" y="1805"/>
                  </a:lnTo>
                  <a:lnTo>
                    <a:pt x="772" y="1805"/>
                  </a:lnTo>
                  <a:lnTo>
                    <a:pt x="772" y="1805"/>
                  </a:lnTo>
                  <a:lnTo>
                    <a:pt x="772" y="1805"/>
                  </a:lnTo>
                  <a:lnTo>
                    <a:pt x="777" y="1805"/>
                  </a:lnTo>
                  <a:lnTo>
                    <a:pt x="777" y="1805"/>
                  </a:lnTo>
                  <a:lnTo>
                    <a:pt x="777" y="1805"/>
                  </a:lnTo>
                  <a:lnTo>
                    <a:pt x="777" y="1805"/>
                  </a:lnTo>
                  <a:lnTo>
                    <a:pt x="777" y="1805"/>
                  </a:lnTo>
                  <a:lnTo>
                    <a:pt x="783" y="1805"/>
                  </a:lnTo>
                  <a:lnTo>
                    <a:pt x="783" y="1805"/>
                  </a:lnTo>
                  <a:lnTo>
                    <a:pt x="783" y="1805"/>
                  </a:lnTo>
                  <a:lnTo>
                    <a:pt x="783" y="1805"/>
                  </a:lnTo>
                  <a:lnTo>
                    <a:pt x="788" y="1805"/>
                  </a:lnTo>
                  <a:lnTo>
                    <a:pt x="788" y="1810"/>
                  </a:lnTo>
                  <a:lnTo>
                    <a:pt x="788" y="1810"/>
                  </a:lnTo>
                  <a:lnTo>
                    <a:pt x="788" y="1810"/>
                  </a:lnTo>
                  <a:lnTo>
                    <a:pt x="793" y="1810"/>
                  </a:lnTo>
                  <a:lnTo>
                    <a:pt x="793" y="1810"/>
                  </a:lnTo>
                  <a:lnTo>
                    <a:pt x="793" y="1810"/>
                  </a:lnTo>
                  <a:lnTo>
                    <a:pt x="793" y="1810"/>
                  </a:lnTo>
                  <a:lnTo>
                    <a:pt x="793" y="1810"/>
                  </a:lnTo>
                  <a:lnTo>
                    <a:pt x="798" y="1810"/>
                  </a:lnTo>
                  <a:lnTo>
                    <a:pt x="798" y="1810"/>
                  </a:lnTo>
                  <a:lnTo>
                    <a:pt x="798" y="1810"/>
                  </a:lnTo>
                  <a:lnTo>
                    <a:pt x="803" y="1810"/>
                  </a:lnTo>
                  <a:lnTo>
                    <a:pt x="803" y="1810"/>
                  </a:lnTo>
                  <a:lnTo>
                    <a:pt x="803" y="1810"/>
                  </a:lnTo>
                  <a:lnTo>
                    <a:pt x="803" y="1810"/>
                  </a:lnTo>
                  <a:lnTo>
                    <a:pt x="809" y="1810"/>
                  </a:lnTo>
                  <a:lnTo>
                    <a:pt x="809" y="1810"/>
                  </a:lnTo>
                  <a:lnTo>
                    <a:pt x="809" y="1810"/>
                  </a:lnTo>
                  <a:lnTo>
                    <a:pt x="809" y="1810"/>
                  </a:lnTo>
                  <a:lnTo>
                    <a:pt x="809" y="1810"/>
                  </a:lnTo>
                  <a:lnTo>
                    <a:pt x="814" y="1810"/>
                  </a:lnTo>
                  <a:lnTo>
                    <a:pt x="814" y="1810"/>
                  </a:lnTo>
                  <a:lnTo>
                    <a:pt x="814" y="1810"/>
                  </a:lnTo>
                  <a:lnTo>
                    <a:pt x="814" y="1810"/>
                  </a:lnTo>
                  <a:lnTo>
                    <a:pt x="819" y="1810"/>
                  </a:lnTo>
                  <a:lnTo>
                    <a:pt x="819" y="1810"/>
                  </a:lnTo>
                  <a:lnTo>
                    <a:pt x="814" y="1810"/>
                  </a:lnTo>
                  <a:lnTo>
                    <a:pt x="819" y="1810"/>
                  </a:lnTo>
                  <a:lnTo>
                    <a:pt x="819" y="1815"/>
                  </a:lnTo>
                  <a:lnTo>
                    <a:pt x="819" y="1815"/>
                  </a:lnTo>
                  <a:lnTo>
                    <a:pt x="819" y="1815"/>
                  </a:lnTo>
                  <a:lnTo>
                    <a:pt x="824" y="1815"/>
                  </a:lnTo>
                  <a:lnTo>
                    <a:pt x="824" y="1815"/>
                  </a:lnTo>
                  <a:lnTo>
                    <a:pt x="824" y="1820"/>
                  </a:lnTo>
                  <a:lnTo>
                    <a:pt x="824" y="1820"/>
                  </a:lnTo>
                  <a:lnTo>
                    <a:pt x="824" y="1820"/>
                  </a:lnTo>
                  <a:lnTo>
                    <a:pt x="824" y="1820"/>
                  </a:lnTo>
                  <a:lnTo>
                    <a:pt x="824" y="1826"/>
                  </a:lnTo>
                  <a:lnTo>
                    <a:pt x="829" y="1826"/>
                  </a:lnTo>
                  <a:lnTo>
                    <a:pt x="829" y="1826"/>
                  </a:lnTo>
                  <a:lnTo>
                    <a:pt x="829" y="1826"/>
                  </a:lnTo>
                  <a:lnTo>
                    <a:pt x="834" y="1826"/>
                  </a:lnTo>
                  <a:lnTo>
                    <a:pt x="834" y="1826"/>
                  </a:lnTo>
                  <a:lnTo>
                    <a:pt x="834" y="1826"/>
                  </a:lnTo>
                  <a:lnTo>
                    <a:pt x="834" y="1831"/>
                  </a:lnTo>
                  <a:lnTo>
                    <a:pt x="834" y="1826"/>
                  </a:lnTo>
                  <a:lnTo>
                    <a:pt x="840" y="1826"/>
                  </a:lnTo>
                  <a:lnTo>
                    <a:pt x="840" y="1831"/>
                  </a:lnTo>
                  <a:lnTo>
                    <a:pt x="840" y="1831"/>
                  </a:lnTo>
                  <a:lnTo>
                    <a:pt x="840" y="1831"/>
                  </a:lnTo>
                  <a:lnTo>
                    <a:pt x="845" y="1831"/>
                  </a:lnTo>
                  <a:lnTo>
                    <a:pt x="845" y="1836"/>
                  </a:lnTo>
                  <a:lnTo>
                    <a:pt x="845" y="1836"/>
                  </a:lnTo>
                  <a:lnTo>
                    <a:pt x="845" y="1841"/>
                  </a:lnTo>
                  <a:lnTo>
                    <a:pt x="845" y="1841"/>
                  </a:lnTo>
                  <a:lnTo>
                    <a:pt x="845" y="1841"/>
                  </a:lnTo>
                  <a:lnTo>
                    <a:pt x="845" y="1841"/>
                  </a:lnTo>
                  <a:lnTo>
                    <a:pt x="845" y="1846"/>
                  </a:lnTo>
                  <a:lnTo>
                    <a:pt x="845" y="1846"/>
                  </a:lnTo>
                  <a:lnTo>
                    <a:pt x="845" y="1846"/>
                  </a:lnTo>
                  <a:lnTo>
                    <a:pt x="845" y="1846"/>
                  </a:lnTo>
                  <a:lnTo>
                    <a:pt x="845" y="1851"/>
                  </a:lnTo>
                  <a:lnTo>
                    <a:pt x="845" y="1851"/>
                  </a:lnTo>
                  <a:lnTo>
                    <a:pt x="845" y="1851"/>
                  </a:lnTo>
                  <a:lnTo>
                    <a:pt x="845" y="1851"/>
                  </a:lnTo>
                  <a:lnTo>
                    <a:pt x="845" y="1851"/>
                  </a:lnTo>
                  <a:lnTo>
                    <a:pt x="845" y="1851"/>
                  </a:lnTo>
                  <a:lnTo>
                    <a:pt x="850" y="1851"/>
                  </a:lnTo>
                  <a:lnTo>
                    <a:pt x="845" y="1851"/>
                  </a:lnTo>
                  <a:lnTo>
                    <a:pt x="845" y="1857"/>
                  </a:lnTo>
                  <a:lnTo>
                    <a:pt x="845" y="1857"/>
                  </a:lnTo>
                  <a:lnTo>
                    <a:pt x="845" y="1857"/>
                  </a:lnTo>
                  <a:lnTo>
                    <a:pt x="845" y="1862"/>
                  </a:lnTo>
                  <a:lnTo>
                    <a:pt x="845" y="1862"/>
                  </a:lnTo>
                  <a:lnTo>
                    <a:pt x="845" y="1862"/>
                  </a:lnTo>
                  <a:lnTo>
                    <a:pt x="845" y="1862"/>
                  </a:lnTo>
                  <a:lnTo>
                    <a:pt x="845" y="1867"/>
                  </a:lnTo>
                  <a:lnTo>
                    <a:pt x="845" y="1867"/>
                  </a:lnTo>
                  <a:lnTo>
                    <a:pt x="845" y="1867"/>
                  </a:lnTo>
                  <a:lnTo>
                    <a:pt x="845" y="1867"/>
                  </a:lnTo>
                  <a:lnTo>
                    <a:pt x="845" y="1872"/>
                  </a:lnTo>
                  <a:lnTo>
                    <a:pt x="845" y="1872"/>
                  </a:lnTo>
                  <a:lnTo>
                    <a:pt x="845" y="1872"/>
                  </a:lnTo>
                  <a:lnTo>
                    <a:pt x="845" y="1872"/>
                  </a:lnTo>
                  <a:lnTo>
                    <a:pt x="845" y="1877"/>
                  </a:lnTo>
                  <a:lnTo>
                    <a:pt x="845" y="1877"/>
                  </a:lnTo>
                  <a:lnTo>
                    <a:pt x="845" y="1877"/>
                  </a:lnTo>
                  <a:lnTo>
                    <a:pt x="840" y="1877"/>
                  </a:lnTo>
                  <a:lnTo>
                    <a:pt x="840" y="1877"/>
                  </a:lnTo>
                  <a:lnTo>
                    <a:pt x="840" y="1883"/>
                  </a:lnTo>
                  <a:lnTo>
                    <a:pt x="840" y="1883"/>
                  </a:lnTo>
                  <a:lnTo>
                    <a:pt x="840" y="1883"/>
                  </a:lnTo>
                  <a:lnTo>
                    <a:pt x="840" y="1883"/>
                  </a:lnTo>
                  <a:lnTo>
                    <a:pt x="840" y="1883"/>
                  </a:lnTo>
                  <a:lnTo>
                    <a:pt x="840" y="1888"/>
                  </a:lnTo>
                  <a:lnTo>
                    <a:pt x="840" y="1888"/>
                  </a:lnTo>
                  <a:lnTo>
                    <a:pt x="840" y="1888"/>
                  </a:lnTo>
                  <a:lnTo>
                    <a:pt x="840" y="1893"/>
                  </a:lnTo>
                  <a:lnTo>
                    <a:pt x="840" y="1893"/>
                  </a:lnTo>
                  <a:lnTo>
                    <a:pt x="840" y="1893"/>
                  </a:lnTo>
                  <a:lnTo>
                    <a:pt x="845" y="1888"/>
                  </a:lnTo>
                  <a:lnTo>
                    <a:pt x="845" y="1888"/>
                  </a:lnTo>
                  <a:lnTo>
                    <a:pt x="845" y="1888"/>
                  </a:lnTo>
                  <a:lnTo>
                    <a:pt x="850" y="1888"/>
                  </a:lnTo>
                  <a:lnTo>
                    <a:pt x="850" y="1888"/>
                  </a:lnTo>
                  <a:lnTo>
                    <a:pt x="850" y="1888"/>
                  </a:lnTo>
                  <a:lnTo>
                    <a:pt x="855" y="1893"/>
                  </a:lnTo>
                  <a:lnTo>
                    <a:pt x="855" y="1893"/>
                  </a:lnTo>
                  <a:lnTo>
                    <a:pt x="855" y="1893"/>
                  </a:lnTo>
                  <a:lnTo>
                    <a:pt x="855" y="1893"/>
                  </a:lnTo>
                  <a:lnTo>
                    <a:pt x="860" y="1893"/>
                  </a:lnTo>
                  <a:lnTo>
                    <a:pt x="860" y="1893"/>
                  </a:lnTo>
                  <a:lnTo>
                    <a:pt x="860" y="1893"/>
                  </a:lnTo>
                  <a:lnTo>
                    <a:pt x="860" y="1893"/>
                  </a:lnTo>
                  <a:lnTo>
                    <a:pt x="860" y="1893"/>
                  </a:lnTo>
                  <a:lnTo>
                    <a:pt x="866" y="1893"/>
                  </a:lnTo>
                  <a:lnTo>
                    <a:pt x="866" y="1893"/>
                  </a:lnTo>
                  <a:lnTo>
                    <a:pt x="866" y="1893"/>
                  </a:lnTo>
                  <a:lnTo>
                    <a:pt x="871" y="1893"/>
                  </a:lnTo>
                  <a:lnTo>
                    <a:pt x="871" y="1893"/>
                  </a:lnTo>
                  <a:lnTo>
                    <a:pt x="871" y="1893"/>
                  </a:lnTo>
                  <a:lnTo>
                    <a:pt x="871" y="1893"/>
                  </a:lnTo>
                  <a:lnTo>
                    <a:pt x="876" y="1893"/>
                  </a:lnTo>
                  <a:lnTo>
                    <a:pt x="876" y="1893"/>
                  </a:lnTo>
                  <a:lnTo>
                    <a:pt x="876" y="1898"/>
                  </a:lnTo>
                  <a:lnTo>
                    <a:pt x="876" y="1898"/>
                  </a:lnTo>
                  <a:lnTo>
                    <a:pt x="876" y="1898"/>
                  </a:lnTo>
                  <a:lnTo>
                    <a:pt x="876" y="1903"/>
                  </a:lnTo>
                  <a:lnTo>
                    <a:pt x="876" y="1903"/>
                  </a:lnTo>
                  <a:lnTo>
                    <a:pt x="876" y="1903"/>
                  </a:lnTo>
                  <a:lnTo>
                    <a:pt x="876" y="1909"/>
                  </a:lnTo>
                  <a:lnTo>
                    <a:pt x="876" y="1909"/>
                  </a:lnTo>
                  <a:lnTo>
                    <a:pt x="871" y="1909"/>
                  </a:lnTo>
                  <a:lnTo>
                    <a:pt x="871" y="1909"/>
                  </a:lnTo>
                  <a:lnTo>
                    <a:pt x="871" y="1914"/>
                  </a:lnTo>
                  <a:lnTo>
                    <a:pt x="871" y="1914"/>
                  </a:lnTo>
                  <a:lnTo>
                    <a:pt x="871" y="1914"/>
                  </a:lnTo>
                  <a:lnTo>
                    <a:pt x="871" y="1919"/>
                  </a:lnTo>
                  <a:lnTo>
                    <a:pt x="871" y="1919"/>
                  </a:lnTo>
                  <a:lnTo>
                    <a:pt x="871" y="1919"/>
                  </a:lnTo>
                  <a:lnTo>
                    <a:pt x="871" y="1924"/>
                  </a:lnTo>
                  <a:lnTo>
                    <a:pt x="866" y="1924"/>
                  </a:lnTo>
                  <a:lnTo>
                    <a:pt x="871" y="1924"/>
                  </a:lnTo>
                  <a:lnTo>
                    <a:pt x="871" y="1929"/>
                  </a:lnTo>
                  <a:lnTo>
                    <a:pt x="871" y="1929"/>
                  </a:lnTo>
                  <a:lnTo>
                    <a:pt x="871" y="1929"/>
                  </a:lnTo>
                  <a:lnTo>
                    <a:pt x="871" y="1929"/>
                  </a:lnTo>
                  <a:lnTo>
                    <a:pt x="876" y="1929"/>
                  </a:lnTo>
                  <a:lnTo>
                    <a:pt x="876" y="1929"/>
                  </a:lnTo>
                  <a:lnTo>
                    <a:pt x="881" y="1929"/>
                  </a:lnTo>
                  <a:lnTo>
                    <a:pt x="886" y="1929"/>
                  </a:lnTo>
                  <a:lnTo>
                    <a:pt x="886" y="1929"/>
                  </a:lnTo>
                  <a:lnTo>
                    <a:pt x="886" y="1929"/>
                  </a:lnTo>
                  <a:lnTo>
                    <a:pt x="886" y="1929"/>
                  </a:lnTo>
                  <a:lnTo>
                    <a:pt x="886" y="1934"/>
                  </a:lnTo>
                  <a:lnTo>
                    <a:pt x="886" y="1934"/>
                  </a:lnTo>
                  <a:lnTo>
                    <a:pt x="886" y="1934"/>
                  </a:lnTo>
                  <a:lnTo>
                    <a:pt x="886" y="1940"/>
                  </a:lnTo>
                  <a:lnTo>
                    <a:pt x="886" y="1940"/>
                  </a:lnTo>
                  <a:lnTo>
                    <a:pt x="886" y="1940"/>
                  </a:lnTo>
                  <a:lnTo>
                    <a:pt x="886" y="1940"/>
                  </a:lnTo>
                  <a:lnTo>
                    <a:pt x="886" y="1940"/>
                  </a:lnTo>
                  <a:lnTo>
                    <a:pt x="886" y="1945"/>
                  </a:lnTo>
                  <a:lnTo>
                    <a:pt x="886" y="1945"/>
                  </a:lnTo>
                  <a:lnTo>
                    <a:pt x="886" y="1945"/>
                  </a:lnTo>
                  <a:lnTo>
                    <a:pt x="886" y="1950"/>
                  </a:lnTo>
                  <a:lnTo>
                    <a:pt x="881" y="1950"/>
                  </a:lnTo>
                  <a:lnTo>
                    <a:pt x="881" y="1955"/>
                  </a:lnTo>
                  <a:lnTo>
                    <a:pt x="881" y="1955"/>
                  </a:lnTo>
                  <a:lnTo>
                    <a:pt x="881" y="1955"/>
                  </a:lnTo>
                  <a:lnTo>
                    <a:pt x="886" y="1960"/>
                  </a:lnTo>
                  <a:lnTo>
                    <a:pt x="886" y="1960"/>
                  </a:lnTo>
                  <a:lnTo>
                    <a:pt x="886" y="1960"/>
                  </a:lnTo>
                  <a:lnTo>
                    <a:pt x="886" y="1960"/>
                  </a:lnTo>
                  <a:lnTo>
                    <a:pt x="881" y="1960"/>
                  </a:lnTo>
                  <a:lnTo>
                    <a:pt x="881" y="1960"/>
                  </a:lnTo>
                  <a:lnTo>
                    <a:pt x="881" y="1960"/>
                  </a:lnTo>
                  <a:lnTo>
                    <a:pt x="881" y="1960"/>
                  </a:lnTo>
                  <a:lnTo>
                    <a:pt x="881" y="1966"/>
                  </a:lnTo>
                  <a:lnTo>
                    <a:pt x="876" y="1966"/>
                  </a:lnTo>
                  <a:lnTo>
                    <a:pt x="876" y="1966"/>
                  </a:lnTo>
                  <a:lnTo>
                    <a:pt x="876" y="1971"/>
                  </a:lnTo>
                  <a:lnTo>
                    <a:pt x="876" y="1971"/>
                  </a:lnTo>
                  <a:lnTo>
                    <a:pt x="876" y="1971"/>
                  </a:lnTo>
                  <a:lnTo>
                    <a:pt x="876" y="1971"/>
                  </a:lnTo>
                  <a:lnTo>
                    <a:pt x="876" y="1976"/>
                  </a:lnTo>
                  <a:lnTo>
                    <a:pt x="876" y="1976"/>
                  </a:lnTo>
                  <a:lnTo>
                    <a:pt x="881" y="1976"/>
                  </a:lnTo>
                  <a:lnTo>
                    <a:pt x="881" y="1976"/>
                  </a:lnTo>
                  <a:lnTo>
                    <a:pt x="881" y="1976"/>
                  </a:lnTo>
                  <a:lnTo>
                    <a:pt x="886" y="1976"/>
                  </a:lnTo>
                  <a:lnTo>
                    <a:pt x="886" y="1976"/>
                  </a:lnTo>
                  <a:lnTo>
                    <a:pt x="886" y="1976"/>
                  </a:lnTo>
                  <a:lnTo>
                    <a:pt x="886" y="1981"/>
                  </a:lnTo>
                  <a:lnTo>
                    <a:pt x="886" y="1981"/>
                  </a:lnTo>
                  <a:lnTo>
                    <a:pt x="886" y="1981"/>
                  </a:lnTo>
                  <a:lnTo>
                    <a:pt x="881" y="1986"/>
                  </a:lnTo>
                  <a:lnTo>
                    <a:pt x="881" y="1986"/>
                  </a:lnTo>
                  <a:lnTo>
                    <a:pt x="881" y="1986"/>
                  </a:lnTo>
                  <a:lnTo>
                    <a:pt x="881" y="1986"/>
                  </a:lnTo>
                  <a:lnTo>
                    <a:pt x="881" y="1986"/>
                  </a:lnTo>
                  <a:lnTo>
                    <a:pt x="881" y="1992"/>
                  </a:lnTo>
                  <a:lnTo>
                    <a:pt x="881" y="1992"/>
                  </a:lnTo>
                  <a:lnTo>
                    <a:pt x="881" y="1992"/>
                  </a:lnTo>
                  <a:lnTo>
                    <a:pt x="881" y="1992"/>
                  </a:lnTo>
                  <a:lnTo>
                    <a:pt x="881" y="1997"/>
                  </a:lnTo>
                  <a:lnTo>
                    <a:pt x="881" y="1997"/>
                  </a:lnTo>
                  <a:lnTo>
                    <a:pt x="881" y="1997"/>
                  </a:lnTo>
                  <a:lnTo>
                    <a:pt x="886" y="1997"/>
                  </a:lnTo>
                  <a:lnTo>
                    <a:pt x="886" y="1997"/>
                  </a:lnTo>
                  <a:lnTo>
                    <a:pt x="886" y="1997"/>
                  </a:lnTo>
                  <a:lnTo>
                    <a:pt x="891" y="1997"/>
                  </a:lnTo>
                  <a:lnTo>
                    <a:pt x="891" y="1997"/>
                  </a:lnTo>
                  <a:lnTo>
                    <a:pt x="891" y="1997"/>
                  </a:lnTo>
                  <a:lnTo>
                    <a:pt x="891" y="1997"/>
                  </a:lnTo>
                  <a:lnTo>
                    <a:pt x="891" y="1997"/>
                  </a:lnTo>
                  <a:lnTo>
                    <a:pt x="897" y="1997"/>
                  </a:lnTo>
                  <a:lnTo>
                    <a:pt x="897" y="1997"/>
                  </a:lnTo>
                  <a:lnTo>
                    <a:pt x="897" y="1997"/>
                  </a:lnTo>
                  <a:lnTo>
                    <a:pt x="897" y="1997"/>
                  </a:lnTo>
                  <a:lnTo>
                    <a:pt x="902" y="1997"/>
                  </a:lnTo>
                  <a:lnTo>
                    <a:pt x="902" y="1997"/>
                  </a:lnTo>
                  <a:lnTo>
                    <a:pt x="902" y="2002"/>
                  </a:lnTo>
                  <a:lnTo>
                    <a:pt x="902" y="2002"/>
                  </a:lnTo>
                  <a:lnTo>
                    <a:pt x="902" y="2002"/>
                  </a:lnTo>
                  <a:lnTo>
                    <a:pt x="902" y="2007"/>
                  </a:lnTo>
                  <a:lnTo>
                    <a:pt x="902" y="2007"/>
                  </a:lnTo>
                  <a:lnTo>
                    <a:pt x="902" y="2007"/>
                  </a:lnTo>
                  <a:lnTo>
                    <a:pt x="902" y="2007"/>
                  </a:lnTo>
                  <a:lnTo>
                    <a:pt x="902" y="2007"/>
                  </a:lnTo>
                  <a:lnTo>
                    <a:pt x="902" y="2007"/>
                  </a:lnTo>
                  <a:lnTo>
                    <a:pt x="902" y="2012"/>
                  </a:lnTo>
                  <a:lnTo>
                    <a:pt x="907" y="2012"/>
                  </a:lnTo>
                  <a:lnTo>
                    <a:pt x="907" y="2012"/>
                  </a:lnTo>
                  <a:lnTo>
                    <a:pt x="907" y="2017"/>
                  </a:lnTo>
                  <a:lnTo>
                    <a:pt x="907" y="2017"/>
                  </a:lnTo>
                  <a:lnTo>
                    <a:pt x="907" y="2017"/>
                  </a:lnTo>
                  <a:lnTo>
                    <a:pt x="907" y="2023"/>
                  </a:lnTo>
                  <a:lnTo>
                    <a:pt x="907" y="2023"/>
                  </a:lnTo>
                  <a:lnTo>
                    <a:pt x="912" y="2023"/>
                  </a:lnTo>
                  <a:lnTo>
                    <a:pt x="912" y="2028"/>
                  </a:lnTo>
                  <a:lnTo>
                    <a:pt x="912" y="2028"/>
                  </a:lnTo>
                  <a:lnTo>
                    <a:pt x="912" y="2028"/>
                  </a:lnTo>
                  <a:lnTo>
                    <a:pt x="917" y="2028"/>
                  </a:lnTo>
                  <a:lnTo>
                    <a:pt x="917" y="2033"/>
                  </a:lnTo>
                  <a:lnTo>
                    <a:pt x="917" y="2033"/>
                  </a:lnTo>
                  <a:lnTo>
                    <a:pt x="917" y="2033"/>
                  </a:lnTo>
                  <a:lnTo>
                    <a:pt x="917" y="2033"/>
                  </a:lnTo>
                  <a:lnTo>
                    <a:pt x="917" y="2038"/>
                  </a:lnTo>
                  <a:lnTo>
                    <a:pt x="917" y="2038"/>
                  </a:lnTo>
                  <a:lnTo>
                    <a:pt x="917" y="2038"/>
                  </a:lnTo>
                  <a:lnTo>
                    <a:pt x="917" y="2038"/>
                  </a:lnTo>
                  <a:lnTo>
                    <a:pt x="923" y="2043"/>
                  </a:lnTo>
                  <a:lnTo>
                    <a:pt x="923" y="2043"/>
                  </a:lnTo>
                  <a:lnTo>
                    <a:pt x="917" y="2043"/>
                  </a:lnTo>
                  <a:lnTo>
                    <a:pt x="917" y="2043"/>
                  </a:lnTo>
                  <a:lnTo>
                    <a:pt x="917" y="2043"/>
                  </a:lnTo>
                  <a:lnTo>
                    <a:pt x="917" y="2049"/>
                  </a:lnTo>
                  <a:lnTo>
                    <a:pt x="917" y="2049"/>
                  </a:lnTo>
                  <a:lnTo>
                    <a:pt x="923" y="2049"/>
                  </a:lnTo>
                  <a:lnTo>
                    <a:pt x="923" y="2054"/>
                  </a:lnTo>
                  <a:lnTo>
                    <a:pt x="923" y="2054"/>
                  </a:lnTo>
                  <a:lnTo>
                    <a:pt x="928" y="2059"/>
                  </a:lnTo>
                  <a:lnTo>
                    <a:pt x="928" y="2059"/>
                  </a:lnTo>
                  <a:lnTo>
                    <a:pt x="928" y="2059"/>
                  </a:lnTo>
                  <a:lnTo>
                    <a:pt x="928" y="2059"/>
                  </a:lnTo>
                  <a:lnTo>
                    <a:pt x="928" y="2064"/>
                  </a:lnTo>
                  <a:lnTo>
                    <a:pt x="928" y="2064"/>
                  </a:lnTo>
                  <a:lnTo>
                    <a:pt x="923" y="2064"/>
                  </a:lnTo>
                  <a:lnTo>
                    <a:pt x="923" y="2069"/>
                  </a:lnTo>
                  <a:lnTo>
                    <a:pt x="923" y="2069"/>
                  </a:lnTo>
                  <a:lnTo>
                    <a:pt x="923" y="2075"/>
                  </a:lnTo>
                  <a:lnTo>
                    <a:pt x="923" y="2075"/>
                  </a:lnTo>
                  <a:lnTo>
                    <a:pt x="917" y="2075"/>
                  </a:lnTo>
                  <a:lnTo>
                    <a:pt x="917" y="2075"/>
                  </a:lnTo>
                  <a:lnTo>
                    <a:pt x="917" y="2075"/>
                  </a:lnTo>
                  <a:lnTo>
                    <a:pt x="917" y="2075"/>
                  </a:lnTo>
                  <a:lnTo>
                    <a:pt x="912" y="2080"/>
                  </a:lnTo>
                  <a:lnTo>
                    <a:pt x="912" y="2080"/>
                  </a:lnTo>
                  <a:lnTo>
                    <a:pt x="912" y="2080"/>
                  </a:lnTo>
                  <a:lnTo>
                    <a:pt x="912" y="2080"/>
                  </a:lnTo>
                  <a:lnTo>
                    <a:pt x="912" y="2080"/>
                  </a:lnTo>
                  <a:lnTo>
                    <a:pt x="907" y="2085"/>
                  </a:lnTo>
                  <a:lnTo>
                    <a:pt x="907" y="2085"/>
                  </a:lnTo>
                  <a:lnTo>
                    <a:pt x="907" y="2085"/>
                  </a:lnTo>
                  <a:lnTo>
                    <a:pt x="907" y="2085"/>
                  </a:lnTo>
                  <a:lnTo>
                    <a:pt x="907" y="2090"/>
                  </a:lnTo>
                  <a:lnTo>
                    <a:pt x="907" y="2090"/>
                  </a:lnTo>
                  <a:lnTo>
                    <a:pt x="907" y="2095"/>
                  </a:lnTo>
                  <a:lnTo>
                    <a:pt x="907" y="2095"/>
                  </a:lnTo>
                  <a:lnTo>
                    <a:pt x="907" y="2095"/>
                  </a:lnTo>
                  <a:lnTo>
                    <a:pt x="907" y="2100"/>
                  </a:lnTo>
                  <a:lnTo>
                    <a:pt x="907" y="2100"/>
                  </a:lnTo>
                  <a:lnTo>
                    <a:pt x="907" y="2100"/>
                  </a:lnTo>
                  <a:lnTo>
                    <a:pt x="907" y="2106"/>
                  </a:lnTo>
                  <a:lnTo>
                    <a:pt x="902" y="2106"/>
                  </a:lnTo>
                  <a:lnTo>
                    <a:pt x="902" y="2106"/>
                  </a:lnTo>
                  <a:lnTo>
                    <a:pt x="902" y="2106"/>
                  </a:lnTo>
                  <a:lnTo>
                    <a:pt x="902" y="2111"/>
                  </a:lnTo>
                  <a:lnTo>
                    <a:pt x="897" y="2111"/>
                  </a:lnTo>
                  <a:lnTo>
                    <a:pt x="897" y="2116"/>
                  </a:lnTo>
                  <a:lnTo>
                    <a:pt x="897" y="2116"/>
                  </a:lnTo>
                  <a:lnTo>
                    <a:pt x="897" y="2116"/>
                  </a:lnTo>
                  <a:lnTo>
                    <a:pt x="897" y="2116"/>
                  </a:lnTo>
                  <a:lnTo>
                    <a:pt x="902" y="2121"/>
                  </a:lnTo>
                  <a:lnTo>
                    <a:pt x="902" y="2121"/>
                  </a:lnTo>
                  <a:lnTo>
                    <a:pt x="902" y="2121"/>
                  </a:lnTo>
                  <a:lnTo>
                    <a:pt x="902" y="2121"/>
                  </a:lnTo>
                  <a:lnTo>
                    <a:pt x="902" y="2126"/>
                  </a:lnTo>
                  <a:lnTo>
                    <a:pt x="902" y="2126"/>
                  </a:lnTo>
                  <a:lnTo>
                    <a:pt x="902" y="2126"/>
                  </a:lnTo>
                  <a:lnTo>
                    <a:pt x="902" y="2126"/>
                  </a:lnTo>
                  <a:lnTo>
                    <a:pt x="897" y="2132"/>
                  </a:lnTo>
                  <a:lnTo>
                    <a:pt x="897" y="2132"/>
                  </a:lnTo>
                  <a:lnTo>
                    <a:pt x="897" y="2132"/>
                  </a:lnTo>
                  <a:lnTo>
                    <a:pt x="897" y="2132"/>
                  </a:lnTo>
                  <a:lnTo>
                    <a:pt x="897" y="2137"/>
                  </a:lnTo>
                  <a:lnTo>
                    <a:pt x="897" y="2137"/>
                  </a:lnTo>
                  <a:lnTo>
                    <a:pt x="897" y="2137"/>
                  </a:lnTo>
                  <a:lnTo>
                    <a:pt x="891" y="2142"/>
                  </a:lnTo>
                  <a:lnTo>
                    <a:pt x="891" y="2142"/>
                  </a:lnTo>
                  <a:lnTo>
                    <a:pt x="891" y="2142"/>
                  </a:lnTo>
                  <a:lnTo>
                    <a:pt x="891" y="2147"/>
                  </a:lnTo>
                  <a:lnTo>
                    <a:pt x="891" y="2147"/>
                  </a:lnTo>
                  <a:lnTo>
                    <a:pt x="886" y="2147"/>
                  </a:lnTo>
                  <a:lnTo>
                    <a:pt x="855" y="2168"/>
                  </a:lnTo>
                  <a:lnTo>
                    <a:pt x="855" y="2163"/>
                  </a:lnTo>
                  <a:lnTo>
                    <a:pt x="850" y="2157"/>
                  </a:lnTo>
                  <a:lnTo>
                    <a:pt x="850" y="2147"/>
                  </a:lnTo>
                  <a:lnTo>
                    <a:pt x="850" y="2132"/>
                  </a:lnTo>
                  <a:lnTo>
                    <a:pt x="850" y="2126"/>
                  </a:lnTo>
                  <a:lnTo>
                    <a:pt x="855" y="2116"/>
                  </a:lnTo>
                  <a:lnTo>
                    <a:pt x="855" y="2100"/>
                  </a:lnTo>
                  <a:lnTo>
                    <a:pt x="845" y="2100"/>
                  </a:lnTo>
                  <a:lnTo>
                    <a:pt x="834" y="2095"/>
                  </a:lnTo>
                  <a:lnTo>
                    <a:pt x="829" y="2090"/>
                  </a:lnTo>
                  <a:lnTo>
                    <a:pt x="819" y="2090"/>
                  </a:lnTo>
                  <a:lnTo>
                    <a:pt x="809" y="2085"/>
                  </a:lnTo>
                  <a:lnTo>
                    <a:pt x="798" y="2080"/>
                  </a:lnTo>
                  <a:lnTo>
                    <a:pt x="793" y="2080"/>
                  </a:lnTo>
                  <a:lnTo>
                    <a:pt x="783" y="2075"/>
                  </a:lnTo>
                  <a:lnTo>
                    <a:pt x="772" y="2069"/>
                  </a:lnTo>
                  <a:lnTo>
                    <a:pt x="767" y="2069"/>
                  </a:lnTo>
                  <a:lnTo>
                    <a:pt x="757" y="2064"/>
                  </a:lnTo>
                  <a:lnTo>
                    <a:pt x="746" y="2064"/>
                  </a:lnTo>
                  <a:lnTo>
                    <a:pt x="736" y="2059"/>
                  </a:lnTo>
                  <a:lnTo>
                    <a:pt x="726" y="2059"/>
                  </a:lnTo>
                  <a:lnTo>
                    <a:pt x="715" y="2059"/>
                  </a:lnTo>
                  <a:lnTo>
                    <a:pt x="700" y="2054"/>
                  </a:lnTo>
                  <a:lnTo>
                    <a:pt x="689" y="2054"/>
                  </a:lnTo>
                  <a:lnTo>
                    <a:pt x="679" y="2054"/>
                  </a:lnTo>
                  <a:lnTo>
                    <a:pt x="669" y="2054"/>
                  </a:lnTo>
                  <a:lnTo>
                    <a:pt x="658" y="2054"/>
                  </a:lnTo>
                  <a:lnTo>
                    <a:pt x="648" y="2049"/>
                  </a:lnTo>
                  <a:lnTo>
                    <a:pt x="638" y="2043"/>
                  </a:lnTo>
                  <a:lnTo>
                    <a:pt x="627" y="2043"/>
                  </a:lnTo>
                  <a:lnTo>
                    <a:pt x="617" y="2038"/>
                  </a:lnTo>
                  <a:lnTo>
                    <a:pt x="612" y="2038"/>
                  </a:lnTo>
                  <a:lnTo>
                    <a:pt x="601" y="2033"/>
                  </a:lnTo>
                  <a:lnTo>
                    <a:pt x="591" y="2033"/>
                  </a:lnTo>
                  <a:lnTo>
                    <a:pt x="575" y="2033"/>
                  </a:lnTo>
                  <a:lnTo>
                    <a:pt x="570" y="2028"/>
                  </a:lnTo>
                  <a:lnTo>
                    <a:pt x="560" y="2023"/>
                  </a:lnTo>
                  <a:lnTo>
                    <a:pt x="555" y="2017"/>
                  </a:lnTo>
                  <a:lnTo>
                    <a:pt x="544" y="2012"/>
                  </a:lnTo>
                  <a:lnTo>
                    <a:pt x="539" y="2007"/>
                  </a:lnTo>
                  <a:lnTo>
                    <a:pt x="534" y="2002"/>
                  </a:lnTo>
                  <a:lnTo>
                    <a:pt x="523" y="1992"/>
                  </a:lnTo>
                  <a:lnTo>
                    <a:pt x="518" y="1992"/>
                  </a:lnTo>
                  <a:lnTo>
                    <a:pt x="508" y="1986"/>
                  </a:lnTo>
                  <a:lnTo>
                    <a:pt x="503" y="1986"/>
                  </a:lnTo>
                  <a:lnTo>
                    <a:pt x="492" y="1992"/>
                  </a:lnTo>
                  <a:lnTo>
                    <a:pt x="487" y="1997"/>
                  </a:lnTo>
                  <a:lnTo>
                    <a:pt x="477" y="2002"/>
                  </a:lnTo>
                  <a:lnTo>
                    <a:pt x="466" y="1997"/>
                  </a:lnTo>
                  <a:lnTo>
                    <a:pt x="456" y="1992"/>
                  </a:lnTo>
                  <a:lnTo>
                    <a:pt x="446" y="1992"/>
                  </a:lnTo>
                  <a:lnTo>
                    <a:pt x="435" y="1992"/>
                  </a:lnTo>
                  <a:lnTo>
                    <a:pt x="425" y="1992"/>
                  </a:lnTo>
                  <a:lnTo>
                    <a:pt x="415" y="1992"/>
                  </a:lnTo>
                  <a:lnTo>
                    <a:pt x="404" y="1992"/>
                  </a:lnTo>
                  <a:lnTo>
                    <a:pt x="394" y="1997"/>
                  </a:lnTo>
                  <a:lnTo>
                    <a:pt x="384" y="1997"/>
                  </a:lnTo>
                  <a:lnTo>
                    <a:pt x="373" y="2002"/>
                  </a:lnTo>
                  <a:lnTo>
                    <a:pt x="368" y="2007"/>
                  </a:lnTo>
                  <a:lnTo>
                    <a:pt x="363" y="2012"/>
                  </a:lnTo>
                  <a:lnTo>
                    <a:pt x="358" y="2023"/>
                  </a:lnTo>
                  <a:lnTo>
                    <a:pt x="352" y="2028"/>
                  </a:lnTo>
                  <a:lnTo>
                    <a:pt x="347" y="2038"/>
                  </a:lnTo>
                  <a:lnTo>
                    <a:pt x="347" y="2049"/>
                  </a:lnTo>
                  <a:lnTo>
                    <a:pt x="347" y="2064"/>
                  </a:lnTo>
                  <a:lnTo>
                    <a:pt x="347" y="2075"/>
                  </a:lnTo>
                  <a:lnTo>
                    <a:pt x="347" y="2085"/>
                  </a:lnTo>
                  <a:lnTo>
                    <a:pt x="347" y="2095"/>
                  </a:lnTo>
                  <a:lnTo>
                    <a:pt x="342" y="2106"/>
                  </a:lnTo>
                  <a:lnTo>
                    <a:pt x="342" y="2116"/>
                  </a:lnTo>
                  <a:lnTo>
                    <a:pt x="342" y="2126"/>
                  </a:lnTo>
                  <a:lnTo>
                    <a:pt x="342" y="2137"/>
                  </a:lnTo>
                  <a:lnTo>
                    <a:pt x="342" y="2147"/>
                  </a:lnTo>
                  <a:lnTo>
                    <a:pt x="347" y="2157"/>
                  </a:lnTo>
                  <a:lnTo>
                    <a:pt x="352" y="2163"/>
                  </a:lnTo>
                  <a:lnTo>
                    <a:pt x="352" y="2173"/>
                  </a:lnTo>
                  <a:lnTo>
                    <a:pt x="352" y="2189"/>
                  </a:lnTo>
                  <a:lnTo>
                    <a:pt x="347" y="2199"/>
                  </a:lnTo>
                  <a:lnTo>
                    <a:pt x="347" y="2204"/>
                  </a:lnTo>
                  <a:lnTo>
                    <a:pt x="342" y="2215"/>
                  </a:lnTo>
                  <a:lnTo>
                    <a:pt x="337" y="2225"/>
                  </a:lnTo>
                  <a:lnTo>
                    <a:pt x="337" y="2235"/>
                  </a:lnTo>
                  <a:lnTo>
                    <a:pt x="332" y="2235"/>
                  </a:lnTo>
                  <a:lnTo>
                    <a:pt x="327" y="2246"/>
                  </a:lnTo>
                  <a:lnTo>
                    <a:pt x="327" y="2266"/>
                  </a:lnTo>
                  <a:lnTo>
                    <a:pt x="321" y="2261"/>
                  </a:lnTo>
                  <a:lnTo>
                    <a:pt x="316" y="2256"/>
                  </a:lnTo>
                  <a:lnTo>
                    <a:pt x="316" y="2251"/>
                  </a:lnTo>
                  <a:lnTo>
                    <a:pt x="311" y="2251"/>
                  </a:lnTo>
                  <a:lnTo>
                    <a:pt x="295" y="2235"/>
                  </a:lnTo>
                  <a:lnTo>
                    <a:pt x="295" y="2230"/>
                  </a:lnTo>
                  <a:lnTo>
                    <a:pt x="295" y="2225"/>
                  </a:lnTo>
                  <a:lnTo>
                    <a:pt x="290" y="2225"/>
                  </a:lnTo>
                  <a:lnTo>
                    <a:pt x="285" y="2220"/>
                  </a:lnTo>
                  <a:lnTo>
                    <a:pt x="285" y="2220"/>
                  </a:lnTo>
                  <a:lnTo>
                    <a:pt x="275" y="2209"/>
                  </a:lnTo>
                  <a:lnTo>
                    <a:pt x="270" y="2204"/>
                  </a:lnTo>
                  <a:lnTo>
                    <a:pt x="264" y="2199"/>
                  </a:lnTo>
                  <a:lnTo>
                    <a:pt x="259" y="2194"/>
                  </a:lnTo>
                  <a:lnTo>
                    <a:pt x="259" y="2194"/>
                  </a:lnTo>
                  <a:lnTo>
                    <a:pt x="249" y="2194"/>
                  </a:lnTo>
                  <a:lnTo>
                    <a:pt x="249" y="2194"/>
                  </a:lnTo>
                  <a:lnTo>
                    <a:pt x="249" y="2189"/>
                  </a:lnTo>
                  <a:lnTo>
                    <a:pt x="244" y="2189"/>
                  </a:lnTo>
                  <a:lnTo>
                    <a:pt x="244" y="2183"/>
                  </a:lnTo>
                  <a:lnTo>
                    <a:pt x="238" y="2183"/>
                  </a:lnTo>
                  <a:lnTo>
                    <a:pt x="238" y="2183"/>
                  </a:lnTo>
                  <a:lnTo>
                    <a:pt x="223" y="2178"/>
                  </a:lnTo>
                  <a:lnTo>
                    <a:pt x="207" y="2173"/>
                  </a:lnTo>
                  <a:lnTo>
                    <a:pt x="192" y="2189"/>
                  </a:lnTo>
                  <a:lnTo>
                    <a:pt x="187" y="2189"/>
                  </a:lnTo>
                  <a:lnTo>
                    <a:pt x="181" y="2173"/>
                  </a:lnTo>
                  <a:lnTo>
                    <a:pt x="176" y="2173"/>
                  </a:lnTo>
                  <a:lnTo>
                    <a:pt x="166" y="2173"/>
                  </a:lnTo>
                  <a:lnTo>
                    <a:pt x="140" y="2168"/>
                  </a:lnTo>
                  <a:lnTo>
                    <a:pt x="140" y="2157"/>
                  </a:lnTo>
                  <a:lnTo>
                    <a:pt x="130" y="2152"/>
                  </a:lnTo>
                  <a:lnTo>
                    <a:pt x="119" y="2152"/>
                  </a:lnTo>
                  <a:lnTo>
                    <a:pt x="104" y="2152"/>
                  </a:lnTo>
                  <a:lnTo>
                    <a:pt x="99" y="2142"/>
                  </a:lnTo>
                  <a:lnTo>
                    <a:pt x="78" y="2121"/>
                  </a:lnTo>
                  <a:lnTo>
                    <a:pt x="62" y="2116"/>
                  </a:lnTo>
                  <a:lnTo>
                    <a:pt x="62" y="2111"/>
                  </a:lnTo>
                  <a:lnTo>
                    <a:pt x="62" y="2100"/>
                  </a:lnTo>
                  <a:lnTo>
                    <a:pt x="83" y="2090"/>
                  </a:lnTo>
                  <a:lnTo>
                    <a:pt x="78" y="2049"/>
                  </a:lnTo>
                  <a:lnTo>
                    <a:pt x="73" y="2043"/>
                  </a:lnTo>
                  <a:lnTo>
                    <a:pt x="73" y="2017"/>
                  </a:lnTo>
                  <a:lnTo>
                    <a:pt x="67" y="1997"/>
                  </a:lnTo>
                  <a:lnTo>
                    <a:pt x="73" y="1986"/>
                  </a:lnTo>
                  <a:lnTo>
                    <a:pt x="67" y="1971"/>
                  </a:lnTo>
                  <a:lnTo>
                    <a:pt x="62" y="1950"/>
                  </a:lnTo>
                  <a:lnTo>
                    <a:pt x="57" y="1929"/>
                  </a:lnTo>
                  <a:lnTo>
                    <a:pt x="52" y="1929"/>
                  </a:lnTo>
                  <a:lnTo>
                    <a:pt x="42" y="1919"/>
                  </a:lnTo>
                  <a:lnTo>
                    <a:pt x="21" y="1903"/>
                  </a:lnTo>
                  <a:lnTo>
                    <a:pt x="16" y="1898"/>
                  </a:lnTo>
                  <a:lnTo>
                    <a:pt x="0" y="1877"/>
                  </a:lnTo>
                  <a:lnTo>
                    <a:pt x="5" y="1857"/>
                  </a:lnTo>
                  <a:lnTo>
                    <a:pt x="26" y="1841"/>
                  </a:lnTo>
                  <a:lnTo>
                    <a:pt x="52" y="1831"/>
                  </a:lnTo>
                  <a:lnTo>
                    <a:pt x="57" y="1805"/>
                  </a:lnTo>
                  <a:lnTo>
                    <a:pt x="57" y="1789"/>
                  </a:lnTo>
                  <a:lnTo>
                    <a:pt x="57" y="1774"/>
                  </a:lnTo>
                  <a:lnTo>
                    <a:pt x="36" y="1758"/>
                  </a:lnTo>
                  <a:lnTo>
                    <a:pt x="21" y="1748"/>
                  </a:lnTo>
                  <a:lnTo>
                    <a:pt x="21" y="1748"/>
                  </a:lnTo>
                  <a:lnTo>
                    <a:pt x="16" y="1743"/>
                  </a:lnTo>
                  <a:lnTo>
                    <a:pt x="10" y="1737"/>
                  </a:lnTo>
                  <a:lnTo>
                    <a:pt x="5" y="1711"/>
                  </a:lnTo>
                  <a:lnTo>
                    <a:pt x="0" y="1706"/>
                  </a:lnTo>
                  <a:lnTo>
                    <a:pt x="0" y="1675"/>
                  </a:lnTo>
                  <a:lnTo>
                    <a:pt x="5" y="1665"/>
                  </a:lnTo>
                  <a:lnTo>
                    <a:pt x="16" y="1639"/>
                  </a:lnTo>
                  <a:lnTo>
                    <a:pt x="31" y="1613"/>
                  </a:lnTo>
                  <a:lnTo>
                    <a:pt x="57" y="1587"/>
                  </a:lnTo>
                  <a:lnTo>
                    <a:pt x="73" y="1582"/>
                  </a:lnTo>
                  <a:lnTo>
                    <a:pt x="93" y="1582"/>
                  </a:lnTo>
                  <a:lnTo>
                    <a:pt x="119" y="1587"/>
                  </a:lnTo>
                  <a:lnTo>
                    <a:pt x="140" y="1587"/>
                  </a:lnTo>
                  <a:lnTo>
                    <a:pt x="156" y="1592"/>
                  </a:lnTo>
                  <a:lnTo>
                    <a:pt x="171" y="1587"/>
                  </a:lnTo>
                  <a:lnTo>
                    <a:pt x="176" y="1577"/>
                  </a:lnTo>
                  <a:lnTo>
                    <a:pt x="181" y="1566"/>
                  </a:lnTo>
                  <a:lnTo>
                    <a:pt x="187" y="1540"/>
                  </a:lnTo>
                  <a:lnTo>
                    <a:pt x="197" y="1535"/>
                  </a:lnTo>
                  <a:lnTo>
                    <a:pt x="223" y="1530"/>
                  </a:lnTo>
                  <a:lnTo>
                    <a:pt x="233" y="1520"/>
                  </a:lnTo>
                  <a:lnTo>
                    <a:pt x="244" y="1499"/>
                  </a:lnTo>
                  <a:lnTo>
                    <a:pt x="259" y="1468"/>
                  </a:lnTo>
                  <a:lnTo>
                    <a:pt x="264" y="1447"/>
                  </a:lnTo>
                  <a:lnTo>
                    <a:pt x="275" y="1442"/>
                  </a:lnTo>
                  <a:lnTo>
                    <a:pt x="290" y="1437"/>
                  </a:lnTo>
                  <a:lnTo>
                    <a:pt x="352" y="1426"/>
                  </a:lnTo>
                  <a:lnTo>
                    <a:pt x="373" y="1421"/>
                  </a:lnTo>
                  <a:lnTo>
                    <a:pt x="373" y="1421"/>
                  </a:lnTo>
                  <a:lnTo>
                    <a:pt x="384" y="1421"/>
                  </a:lnTo>
                  <a:lnTo>
                    <a:pt x="394" y="1416"/>
                  </a:lnTo>
                  <a:lnTo>
                    <a:pt x="404" y="1416"/>
                  </a:lnTo>
                  <a:lnTo>
                    <a:pt x="415" y="1411"/>
                  </a:lnTo>
                  <a:lnTo>
                    <a:pt x="420" y="1405"/>
                  </a:lnTo>
                  <a:lnTo>
                    <a:pt x="430" y="1400"/>
                  </a:lnTo>
                  <a:lnTo>
                    <a:pt x="435" y="1395"/>
                  </a:lnTo>
                  <a:lnTo>
                    <a:pt x="441" y="1390"/>
                  </a:lnTo>
                  <a:lnTo>
                    <a:pt x="451" y="1385"/>
                  </a:lnTo>
                  <a:lnTo>
                    <a:pt x="456" y="1374"/>
                  </a:lnTo>
                  <a:lnTo>
                    <a:pt x="461" y="1369"/>
                  </a:lnTo>
                  <a:lnTo>
                    <a:pt x="461" y="1359"/>
                  </a:lnTo>
                  <a:lnTo>
                    <a:pt x="466" y="1354"/>
                  </a:lnTo>
                  <a:lnTo>
                    <a:pt x="466" y="1348"/>
                  </a:lnTo>
                  <a:lnTo>
                    <a:pt x="472" y="1343"/>
                  </a:lnTo>
                  <a:lnTo>
                    <a:pt x="477" y="1333"/>
                  </a:lnTo>
                  <a:lnTo>
                    <a:pt x="477" y="1328"/>
                  </a:lnTo>
                  <a:lnTo>
                    <a:pt x="482" y="1317"/>
                  </a:lnTo>
                  <a:lnTo>
                    <a:pt x="487" y="1312"/>
                  </a:lnTo>
                  <a:lnTo>
                    <a:pt x="492" y="1302"/>
                  </a:lnTo>
                  <a:lnTo>
                    <a:pt x="492" y="1291"/>
                  </a:lnTo>
                  <a:lnTo>
                    <a:pt x="498" y="1286"/>
                  </a:lnTo>
                  <a:lnTo>
                    <a:pt x="503" y="1276"/>
                  </a:lnTo>
                  <a:lnTo>
                    <a:pt x="508" y="1265"/>
                  </a:lnTo>
                  <a:lnTo>
                    <a:pt x="513" y="1260"/>
                  </a:lnTo>
                  <a:lnTo>
                    <a:pt x="518" y="1250"/>
                  </a:lnTo>
                  <a:lnTo>
                    <a:pt x="518" y="1245"/>
                  </a:lnTo>
                  <a:lnTo>
                    <a:pt x="523" y="1234"/>
                  </a:lnTo>
                  <a:lnTo>
                    <a:pt x="529" y="1229"/>
                  </a:lnTo>
                  <a:lnTo>
                    <a:pt x="534" y="1219"/>
                  </a:lnTo>
                  <a:lnTo>
                    <a:pt x="539" y="1208"/>
                  </a:lnTo>
                  <a:lnTo>
                    <a:pt x="539" y="1203"/>
                  </a:lnTo>
                  <a:lnTo>
                    <a:pt x="544" y="1193"/>
                  </a:lnTo>
                  <a:lnTo>
                    <a:pt x="544" y="1182"/>
                  </a:lnTo>
                  <a:lnTo>
                    <a:pt x="549" y="1172"/>
                  </a:lnTo>
                  <a:lnTo>
                    <a:pt x="555" y="1167"/>
                  </a:lnTo>
                  <a:lnTo>
                    <a:pt x="560" y="1156"/>
                  </a:lnTo>
                  <a:lnTo>
                    <a:pt x="560" y="1146"/>
                  </a:lnTo>
                  <a:lnTo>
                    <a:pt x="560" y="1136"/>
                  </a:lnTo>
                  <a:lnTo>
                    <a:pt x="560" y="1125"/>
                  </a:lnTo>
                  <a:lnTo>
                    <a:pt x="565" y="1115"/>
                  </a:lnTo>
                  <a:lnTo>
                    <a:pt x="565" y="1105"/>
                  </a:lnTo>
                  <a:lnTo>
                    <a:pt x="565" y="1089"/>
                  </a:lnTo>
                  <a:lnTo>
                    <a:pt x="565" y="1079"/>
                  </a:lnTo>
                  <a:lnTo>
                    <a:pt x="565" y="1063"/>
                  </a:lnTo>
                  <a:lnTo>
                    <a:pt x="565" y="1053"/>
                  </a:lnTo>
                  <a:lnTo>
                    <a:pt x="560" y="1042"/>
                  </a:lnTo>
                  <a:lnTo>
                    <a:pt x="560" y="1032"/>
                  </a:lnTo>
                  <a:lnTo>
                    <a:pt x="560" y="1022"/>
                  </a:lnTo>
                  <a:lnTo>
                    <a:pt x="555" y="1011"/>
                  </a:lnTo>
                  <a:lnTo>
                    <a:pt x="549" y="1006"/>
                  </a:lnTo>
                  <a:lnTo>
                    <a:pt x="544" y="996"/>
                  </a:lnTo>
                  <a:lnTo>
                    <a:pt x="544" y="985"/>
                  </a:lnTo>
                  <a:lnTo>
                    <a:pt x="539" y="975"/>
                  </a:lnTo>
                  <a:lnTo>
                    <a:pt x="539" y="970"/>
                  </a:lnTo>
                  <a:lnTo>
                    <a:pt x="534" y="954"/>
                  </a:lnTo>
                  <a:lnTo>
                    <a:pt x="529" y="949"/>
                  </a:lnTo>
                  <a:lnTo>
                    <a:pt x="529" y="939"/>
                  </a:lnTo>
                  <a:lnTo>
                    <a:pt x="523" y="928"/>
                  </a:lnTo>
                  <a:lnTo>
                    <a:pt x="518" y="923"/>
                  </a:lnTo>
                  <a:lnTo>
                    <a:pt x="518" y="907"/>
                  </a:lnTo>
                  <a:lnTo>
                    <a:pt x="518" y="907"/>
                  </a:lnTo>
                  <a:lnTo>
                    <a:pt x="513" y="902"/>
                  </a:lnTo>
                  <a:lnTo>
                    <a:pt x="513" y="892"/>
                  </a:lnTo>
                  <a:lnTo>
                    <a:pt x="508" y="882"/>
                  </a:lnTo>
                  <a:lnTo>
                    <a:pt x="503" y="871"/>
                  </a:lnTo>
                  <a:lnTo>
                    <a:pt x="503" y="866"/>
                  </a:lnTo>
                  <a:lnTo>
                    <a:pt x="498" y="856"/>
                  </a:lnTo>
                  <a:lnTo>
                    <a:pt x="498" y="845"/>
                  </a:lnTo>
                  <a:lnTo>
                    <a:pt x="492" y="835"/>
                  </a:lnTo>
                  <a:lnTo>
                    <a:pt x="492" y="824"/>
                  </a:lnTo>
                  <a:lnTo>
                    <a:pt x="487" y="814"/>
                  </a:lnTo>
                  <a:lnTo>
                    <a:pt x="487" y="804"/>
                  </a:lnTo>
                  <a:lnTo>
                    <a:pt x="487" y="788"/>
                  </a:lnTo>
                  <a:lnTo>
                    <a:pt x="482" y="778"/>
                  </a:lnTo>
                  <a:lnTo>
                    <a:pt x="482" y="767"/>
                  </a:lnTo>
                  <a:lnTo>
                    <a:pt x="482" y="757"/>
                  </a:lnTo>
                  <a:lnTo>
                    <a:pt x="482" y="747"/>
                  </a:lnTo>
                  <a:lnTo>
                    <a:pt x="482" y="731"/>
                  </a:lnTo>
                  <a:lnTo>
                    <a:pt x="482" y="721"/>
                  </a:lnTo>
                  <a:lnTo>
                    <a:pt x="482" y="710"/>
                  </a:lnTo>
                  <a:lnTo>
                    <a:pt x="482" y="700"/>
                  </a:lnTo>
                  <a:lnTo>
                    <a:pt x="482" y="690"/>
                  </a:lnTo>
                  <a:lnTo>
                    <a:pt x="487" y="674"/>
                  </a:lnTo>
                  <a:lnTo>
                    <a:pt x="487" y="664"/>
                  </a:lnTo>
                  <a:lnTo>
                    <a:pt x="487" y="653"/>
                  </a:lnTo>
                  <a:lnTo>
                    <a:pt x="487" y="643"/>
                  </a:lnTo>
                  <a:lnTo>
                    <a:pt x="492" y="633"/>
                  </a:lnTo>
                  <a:lnTo>
                    <a:pt x="492" y="622"/>
                  </a:lnTo>
                  <a:lnTo>
                    <a:pt x="498" y="612"/>
                  </a:lnTo>
                  <a:lnTo>
                    <a:pt x="503" y="607"/>
                  </a:lnTo>
                  <a:lnTo>
                    <a:pt x="503" y="596"/>
                  </a:lnTo>
                  <a:lnTo>
                    <a:pt x="508" y="586"/>
                  </a:lnTo>
                  <a:lnTo>
                    <a:pt x="513" y="576"/>
                  </a:lnTo>
                  <a:lnTo>
                    <a:pt x="518" y="570"/>
                  </a:lnTo>
                  <a:lnTo>
                    <a:pt x="518" y="560"/>
                  </a:lnTo>
                  <a:lnTo>
                    <a:pt x="523" y="555"/>
                  </a:lnTo>
                  <a:lnTo>
                    <a:pt x="534" y="544"/>
                  </a:lnTo>
                  <a:lnTo>
                    <a:pt x="539" y="539"/>
                  </a:lnTo>
                  <a:lnTo>
                    <a:pt x="544" y="529"/>
                  </a:lnTo>
                  <a:lnTo>
                    <a:pt x="549" y="524"/>
                  </a:lnTo>
                  <a:lnTo>
                    <a:pt x="555" y="518"/>
                  </a:lnTo>
                  <a:lnTo>
                    <a:pt x="560" y="513"/>
                  </a:lnTo>
                  <a:lnTo>
                    <a:pt x="565" y="508"/>
                  </a:lnTo>
                  <a:lnTo>
                    <a:pt x="575" y="498"/>
                  </a:lnTo>
                  <a:lnTo>
                    <a:pt x="575" y="493"/>
                  </a:lnTo>
                  <a:lnTo>
                    <a:pt x="586" y="487"/>
                  </a:lnTo>
                  <a:lnTo>
                    <a:pt x="591" y="477"/>
                  </a:lnTo>
                  <a:lnTo>
                    <a:pt x="596" y="472"/>
                  </a:lnTo>
                  <a:lnTo>
                    <a:pt x="601" y="467"/>
                  </a:lnTo>
                  <a:lnTo>
                    <a:pt x="606" y="456"/>
                  </a:lnTo>
                  <a:lnTo>
                    <a:pt x="612" y="451"/>
                  </a:lnTo>
                  <a:lnTo>
                    <a:pt x="700" y="358"/>
                  </a:lnTo>
                  <a:lnTo>
                    <a:pt x="700" y="327"/>
                  </a:lnTo>
                  <a:lnTo>
                    <a:pt x="700" y="306"/>
                  </a:lnTo>
                  <a:lnTo>
                    <a:pt x="700" y="301"/>
                  </a:lnTo>
                  <a:lnTo>
                    <a:pt x="705" y="295"/>
                  </a:lnTo>
                  <a:lnTo>
                    <a:pt x="720" y="280"/>
                  </a:lnTo>
                  <a:lnTo>
                    <a:pt x="736" y="259"/>
                  </a:lnTo>
                  <a:lnTo>
                    <a:pt x="741" y="233"/>
                  </a:lnTo>
                  <a:lnTo>
                    <a:pt x="741" y="223"/>
                  </a:lnTo>
                  <a:lnTo>
                    <a:pt x="793" y="202"/>
                  </a:lnTo>
                  <a:lnTo>
                    <a:pt x="803" y="181"/>
                  </a:lnTo>
                  <a:lnTo>
                    <a:pt x="824" y="176"/>
                  </a:lnTo>
                  <a:lnTo>
                    <a:pt x="845" y="140"/>
                  </a:lnTo>
                  <a:lnTo>
                    <a:pt x="850" y="129"/>
                  </a:lnTo>
                  <a:lnTo>
                    <a:pt x="855" y="109"/>
                  </a:lnTo>
                  <a:lnTo>
                    <a:pt x="871" y="78"/>
                  </a:lnTo>
                  <a:lnTo>
                    <a:pt x="891" y="67"/>
                  </a:lnTo>
                  <a:lnTo>
                    <a:pt x="902" y="62"/>
                  </a:lnTo>
                  <a:lnTo>
                    <a:pt x="912" y="15"/>
                  </a:lnTo>
                  <a:lnTo>
                    <a:pt x="923" y="10"/>
                  </a:lnTo>
                  <a:lnTo>
                    <a:pt x="1073" y="0"/>
                  </a:lnTo>
                  <a:lnTo>
                    <a:pt x="1094" y="36"/>
                  </a:lnTo>
                  <a:lnTo>
                    <a:pt x="1099" y="36"/>
                  </a:lnTo>
                  <a:lnTo>
                    <a:pt x="1099" y="41"/>
                  </a:lnTo>
                  <a:lnTo>
                    <a:pt x="1099" y="41"/>
                  </a:lnTo>
                  <a:lnTo>
                    <a:pt x="1099" y="41"/>
                  </a:lnTo>
                  <a:lnTo>
                    <a:pt x="1099" y="46"/>
                  </a:lnTo>
                  <a:lnTo>
                    <a:pt x="1104" y="46"/>
                  </a:lnTo>
                  <a:lnTo>
                    <a:pt x="1104" y="46"/>
                  </a:lnTo>
                  <a:lnTo>
                    <a:pt x="1104" y="46"/>
                  </a:lnTo>
                  <a:lnTo>
                    <a:pt x="1104" y="46"/>
                  </a:lnTo>
                  <a:lnTo>
                    <a:pt x="1104" y="52"/>
                  </a:lnTo>
                  <a:lnTo>
                    <a:pt x="1109" y="52"/>
                  </a:lnTo>
                  <a:lnTo>
                    <a:pt x="1109" y="52"/>
                  </a:lnTo>
                  <a:lnTo>
                    <a:pt x="1109" y="57"/>
                  </a:lnTo>
                  <a:lnTo>
                    <a:pt x="1109" y="57"/>
                  </a:lnTo>
                  <a:lnTo>
                    <a:pt x="1109" y="57"/>
                  </a:lnTo>
                  <a:lnTo>
                    <a:pt x="1109" y="57"/>
                  </a:lnTo>
                  <a:lnTo>
                    <a:pt x="1109" y="62"/>
                  </a:lnTo>
                  <a:lnTo>
                    <a:pt x="1114" y="62"/>
                  </a:lnTo>
                  <a:lnTo>
                    <a:pt x="1114" y="62"/>
                  </a:lnTo>
                  <a:lnTo>
                    <a:pt x="1114" y="62"/>
                  </a:lnTo>
                  <a:lnTo>
                    <a:pt x="1114" y="67"/>
                  </a:lnTo>
                  <a:lnTo>
                    <a:pt x="1119" y="67"/>
                  </a:lnTo>
                  <a:lnTo>
                    <a:pt x="1119" y="67"/>
                  </a:lnTo>
                  <a:lnTo>
                    <a:pt x="1119" y="67"/>
                  </a:lnTo>
                  <a:lnTo>
                    <a:pt x="1119" y="72"/>
                  </a:lnTo>
                  <a:lnTo>
                    <a:pt x="1119" y="72"/>
                  </a:lnTo>
                  <a:lnTo>
                    <a:pt x="1125" y="72"/>
                  </a:lnTo>
                  <a:lnTo>
                    <a:pt x="1125" y="78"/>
                  </a:lnTo>
                  <a:lnTo>
                    <a:pt x="1125" y="78"/>
                  </a:lnTo>
                  <a:lnTo>
                    <a:pt x="1125" y="78"/>
                  </a:lnTo>
                  <a:lnTo>
                    <a:pt x="1125" y="83"/>
                  </a:lnTo>
                  <a:lnTo>
                    <a:pt x="1125" y="83"/>
                  </a:lnTo>
                  <a:lnTo>
                    <a:pt x="1130" y="83"/>
                  </a:lnTo>
                  <a:lnTo>
                    <a:pt x="1130" y="83"/>
                  </a:lnTo>
                  <a:lnTo>
                    <a:pt x="1130" y="83"/>
                  </a:lnTo>
                  <a:lnTo>
                    <a:pt x="1130" y="88"/>
                  </a:lnTo>
                  <a:lnTo>
                    <a:pt x="1130" y="88"/>
                  </a:lnTo>
                  <a:lnTo>
                    <a:pt x="1135" y="88"/>
                  </a:lnTo>
                  <a:lnTo>
                    <a:pt x="1135" y="93"/>
                  </a:lnTo>
                  <a:lnTo>
                    <a:pt x="1135" y="93"/>
                  </a:lnTo>
                  <a:lnTo>
                    <a:pt x="1135" y="93"/>
                  </a:lnTo>
                  <a:lnTo>
                    <a:pt x="1140" y="98"/>
                  </a:lnTo>
                  <a:lnTo>
                    <a:pt x="1140" y="98"/>
                  </a:lnTo>
                  <a:lnTo>
                    <a:pt x="1140" y="98"/>
                  </a:lnTo>
                  <a:lnTo>
                    <a:pt x="1140" y="98"/>
                  </a:lnTo>
                  <a:lnTo>
                    <a:pt x="1140" y="104"/>
                  </a:lnTo>
                  <a:lnTo>
                    <a:pt x="1140" y="104"/>
                  </a:lnTo>
                  <a:lnTo>
                    <a:pt x="1145" y="104"/>
                  </a:lnTo>
                  <a:lnTo>
                    <a:pt x="1145" y="109"/>
                  </a:lnTo>
                  <a:lnTo>
                    <a:pt x="1145" y="109"/>
                  </a:lnTo>
                  <a:lnTo>
                    <a:pt x="1145" y="109"/>
                  </a:lnTo>
                  <a:close/>
                </a:path>
              </a:pathLst>
            </a:custGeom>
            <a:solidFill>
              <a:schemeClr val="accent5"/>
            </a:solidFill>
            <a:ln w="952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3" name="TextBox 12">
            <a:extLst>
              <a:ext uri="{FF2B5EF4-FFF2-40B4-BE49-F238E27FC236}">
                <a16:creationId xmlns:a16="http://schemas.microsoft.com/office/drawing/2014/main" id="{B645EB82-B2DF-46F3-866A-81FD9D304334}"/>
              </a:ext>
            </a:extLst>
          </p:cNvPr>
          <p:cNvSpPr txBox="1"/>
          <p:nvPr/>
        </p:nvSpPr>
        <p:spPr>
          <a:xfrm>
            <a:off x="2653557" y="3643656"/>
            <a:ext cx="85708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West</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solidFill>
                  <a:prstClr val="white"/>
                </a:solidFill>
                <a:latin typeface="Calibri" panose="020F0502020204030204"/>
              </a:rPr>
              <a:t>64%</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8E0424B8-DFDF-488D-A4D0-DFDB75BFA5E1}"/>
              </a:ext>
            </a:extLst>
          </p:cNvPr>
          <p:cNvSpPr txBox="1"/>
          <p:nvPr/>
        </p:nvSpPr>
        <p:spPr>
          <a:xfrm>
            <a:off x="4042259" y="2851396"/>
            <a:ext cx="100798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chemeClr val="bg1"/>
                </a:solidFill>
                <a:effectLst/>
                <a:uLnTx/>
                <a:uFillTx/>
                <a:latin typeface="Calibri" panose="020F0502020204030204"/>
                <a:ea typeface="+mn-ea"/>
                <a:cs typeface="+mn-cs"/>
              </a:rPr>
              <a:t>North</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solidFill>
                  <a:schemeClr val="bg1"/>
                </a:solidFill>
                <a:latin typeface="Calibri" panose="020F0502020204030204"/>
              </a:rPr>
              <a:t>66%</a:t>
            </a:r>
            <a:endParaRPr kumimoji="0" lang="en-US" sz="2400" b="0" i="0" u="none" strike="noStrike" kern="1200" cap="none" spc="0" normalizeH="0" baseline="0" noProof="0" dirty="0">
              <a:ln>
                <a:noFill/>
              </a:ln>
              <a:solidFill>
                <a:schemeClr val="bg1"/>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04D4BF74-1494-45BE-93A3-BEDFC74F856C}"/>
              </a:ext>
            </a:extLst>
          </p:cNvPr>
          <p:cNvSpPr txBox="1"/>
          <p:nvPr/>
        </p:nvSpPr>
        <p:spPr>
          <a:xfrm>
            <a:off x="5947259" y="3055902"/>
            <a:ext cx="85708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chemeClr val="bg1"/>
                </a:solidFill>
                <a:effectLst/>
                <a:uLnTx/>
                <a:uFillTx/>
                <a:latin typeface="Calibri" panose="020F0502020204030204"/>
                <a:ea typeface="+mn-ea"/>
                <a:cs typeface="+mn-cs"/>
              </a:rPr>
              <a:t>East</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solidFill>
                  <a:schemeClr val="bg1"/>
                </a:solidFill>
                <a:latin typeface="Calibri" panose="020F0502020204030204"/>
              </a:rPr>
              <a:t>59%</a:t>
            </a:r>
            <a:endParaRPr kumimoji="0" lang="en-US" sz="2400" b="0" i="0" u="none" strike="noStrike" kern="1200" cap="none" spc="0" normalizeH="0" baseline="0" noProof="0" dirty="0">
              <a:ln>
                <a:noFill/>
              </a:ln>
              <a:solidFill>
                <a:schemeClr val="bg1"/>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28B8E3EC-C1BC-432B-BFD1-BE5A964370A9}"/>
              </a:ext>
            </a:extLst>
          </p:cNvPr>
          <p:cNvSpPr txBox="1"/>
          <p:nvPr/>
        </p:nvSpPr>
        <p:spPr>
          <a:xfrm>
            <a:off x="3359634" y="5100306"/>
            <a:ext cx="1070678"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South</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solidFill>
                  <a:prstClr val="white"/>
                </a:solidFill>
                <a:latin typeface="Calibri" panose="020F0502020204030204"/>
              </a:rPr>
              <a:t>65%</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97950CEC-7415-475F-869F-03FB67860EC0}"/>
              </a:ext>
            </a:extLst>
          </p:cNvPr>
          <p:cNvSpPr txBox="1"/>
          <p:nvPr/>
        </p:nvSpPr>
        <p:spPr>
          <a:xfrm>
            <a:off x="5319996" y="5581403"/>
            <a:ext cx="1847234"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effectLst/>
                <a:uLnTx/>
                <a:uFillTx/>
                <a:latin typeface="Calibri" panose="020F0502020204030204"/>
                <a:ea typeface="+mn-ea"/>
                <a:cs typeface="+mn-cs"/>
              </a:rPr>
              <a:t>City of Kigali</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latin typeface="Calibri" panose="020F0502020204030204"/>
              </a:rPr>
              <a:t>86%</a:t>
            </a:r>
            <a:endParaRPr kumimoji="0" lang="en-US" sz="2400" b="0" i="0" u="none" strike="noStrike" kern="1200" cap="none" spc="0" normalizeH="0" baseline="0" noProof="0" dirty="0">
              <a:ln>
                <a:noFill/>
              </a:ln>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A5B1D5EE-F857-4968-8B6B-7EB70742CB26}"/>
              </a:ext>
            </a:extLst>
          </p:cNvPr>
          <p:cNvSpPr txBox="1"/>
          <p:nvPr/>
        </p:nvSpPr>
        <p:spPr>
          <a:xfrm>
            <a:off x="7167230" y="2239702"/>
            <a:ext cx="1774372" cy="1077218"/>
          </a:xfrm>
          <a:prstGeom prst="rect">
            <a:avLst/>
          </a:prstGeom>
          <a:noFill/>
        </p:spPr>
        <p:txBody>
          <a:bodyPr wrap="square" rtlCol="0">
            <a:spAutoFit/>
          </a:bodyPr>
          <a:lstStyle/>
          <a:p>
            <a:pPr algn="ctr"/>
            <a:r>
              <a:rPr lang="en-US" sz="3200" b="1" dirty="0"/>
              <a:t>Rwanda</a:t>
            </a:r>
          </a:p>
          <a:p>
            <a:pPr algn="ctr"/>
            <a:r>
              <a:rPr lang="en-US" sz="3200" b="1" dirty="0"/>
              <a:t>66%</a:t>
            </a:r>
          </a:p>
        </p:txBody>
      </p:sp>
      <p:cxnSp>
        <p:nvCxnSpPr>
          <p:cNvPr id="19" name="Straight Connector 18">
            <a:extLst>
              <a:ext uri="{FF2B5EF4-FFF2-40B4-BE49-F238E27FC236}">
                <a16:creationId xmlns:a16="http://schemas.microsoft.com/office/drawing/2014/main" id="{F1913A00-8A53-4A15-AC47-CED6ABB75A6B}"/>
              </a:ext>
            </a:extLst>
          </p:cNvPr>
          <p:cNvCxnSpPr>
            <a:cxnSpLocks/>
            <a:stCxn id="17" idx="0"/>
          </p:cNvCxnSpPr>
          <p:nvPr/>
        </p:nvCxnSpPr>
        <p:spPr>
          <a:xfrm flipH="1" flipV="1">
            <a:off x="5198671" y="4005577"/>
            <a:ext cx="1044942" cy="157582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31708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Trends in ITN Ownership</a:t>
            </a:r>
          </a:p>
        </p:txBody>
      </p:sp>
      <p:graphicFrame>
        <p:nvGraphicFramePr>
          <p:cNvPr id="12" name="Content Placeholder 11"/>
          <p:cNvGraphicFramePr>
            <a:graphicFrameLocks noGrp="1"/>
          </p:cNvGraphicFramePr>
          <p:nvPr>
            <p:ph idx="1"/>
            <p:extLst>
              <p:ext uri="{D42A27DB-BD31-4B8C-83A1-F6EECF244321}">
                <p14:modId xmlns:p14="http://schemas.microsoft.com/office/powerpoint/2010/main" val="269882258"/>
              </p:ext>
            </p:extLst>
          </p:nvPr>
        </p:nvGraphicFramePr>
        <p:xfrm>
          <a:off x="18256" y="1571337"/>
          <a:ext cx="9144000" cy="4556125"/>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p:cNvSpPr txBox="1"/>
          <p:nvPr/>
        </p:nvSpPr>
        <p:spPr>
          <a:xfrm>
            <a:off x="18256" y="1056243"/>
            <a:ext cx="9144000" cy="369332"/>
          </a:xfrm>
          <a:prstGeom prst="rect">
            <a:avLst/>
          </a:prstGeom>
          <a:noFill/>
        </p:spPr>
        <p:txBody>
          <a:bodyPr wrap="square" rtlCol="0">
            <a:spAutoFit/>
          </a:bodyPr>
          <a:lstStyle/>
          <a:p>
            <a:pPr algn="ctr"/>
            <a:r>
              <a:rPr lang="en-US" i="1" dirty="0"/>
              <a:t>Percent of households with at least one ITN</a:t>
            </a:r>
          </a:p>
        </p:txBody>
      </p:sp>
      <p:sp>
        <p:nvSpPr>
          <p:cNvPr id="9" name="TextBox 8">
            <a:extLst>
              <a:ext uri="{FF2B5EF4-FFF2-40B4-BE49-F238E27FC236}">
                <a16:creationId xmlns:a16="http://schemas.microsoft.com/office/drawing/2014/main" id="{45CB0EEE-7C3E-4F83-ADFA-DCB27A0F1615}"/>
              </a:ext>
            </a:extLst>
          </p:cNvPr>
          <p:cNvSpPr txBox="1"/>
          <p:nvPr/>
        </p:nvSpPr>
        <p:spPr>
          <a:xfrm>
            <a:off x="18256" y="6273225"/>
            <a:ext cx="9144000" cy="523220"/>
          </a:xfrm>
          <a:prstGeom prst="rect">
            <a:avLst/>
          </a:prstGeom>
          <a:noFill/>
        </p:spPr>
        <p:txBody>
          <a:bodyPr wrap="square" rtlCol="0">
            <a:spAutoFit/>
          </a:bodyPr>
          <a:lstStyle/>
          <a:p>
            <a:r>
              <a:rPr lang="en-GB" sz="1400" i="1" dirty="0"/>
              <a:t>*An insecticide-treated net (ITN) is a factory-treated net that does not require any further treatment. In the 2014-15 RDHS and previous surveys this was known as a long-lasting insecticidal net (LLIN).</a:t>
            </a:r>
          </a:p>
        </p:txBody>
      </p:sp>
    </p:spTree>
    <p:extLst>
      <p:ext uri="{BB962C8B-B14F-4D97-AF65-F5344CB8AC3E}">
        <p14:creationId xmlns:p14="http://schemas.microsoft.com/office/powerpoint/2010/main" val="6092761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Full Household Coverage of ITNs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614194539"/>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056243"/>
            <a:ext cx="9144000" cy="369332"/>
          </a:xfrm>
          <a:prstGeom prst="rect">
            <a:avLst/>
          </a:prstGeom>
          <a:noFill/>
        </p:spPr>
        <p:txBody>
          <a:bodyPr wrap="square" rtlCol="0">
            <a:spAutoFit/>
          </a:bodyPr>
          <a:lstStyle/>
          <a:p>
            <a:pPr algn="ctr"/>
            <a:r>
              <a:rPr lang="en-US" i="1" dirty="0"/>
              <a:t>Percent distribution of households</a:t>
            </a:r>
          </a:p>
        </p:txBody>
      </p:sp>
    </p:spTree>
    <p:extLst>
      <p:ext uri="{BB962C8B-B14F-4D97-AF65-F5344CB8AC3E}">
        <p14:creationId xmlns:p14="http://schemas.microsoft.com/office/powerpoint/2010/main" val="29225157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ITN Access and Use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186211159"/>
              </p:ext>
            </p:extLst>
          </p:nvPr>
        </p:nvGraphicFramePr>
        <p:xfrm>
          <a:off x="461963" y="1620982"/>
          <a:ext cx="8256587" cy="523701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921434"/>
            <a:ext cx="9144000" cy="646331"/>
          </a:xfrm>
          <a:prstGeom prst="rect">
            <a:avLst/>
          </a:prstGeom>
          <a:noFill/>
        </p:spPr>
        <p:txBody>
          <a:bodyPr wrap="square" rtlCol="0">
            <a:spAutoFit/>
          </a:bodyPr>
          <a:lstStyle/>
          <a:p>
            <a:pPr algn="ctr"/>
            <a:r>
              <a:rPr lang="en-US" i="1" dirty="0"/>
              <a:t>Percent of household population with access to an ITN and who slept under </a:t>
            </a:r>
          </a:p>
          <a:p>
            <a:pPr algn="ctr"/>
            <a:r>
              <a:rPr lang="en-US" i="1" dirty="0"/>
              <a:t>an ITN the night before the survey</a:t>
            </a:r>
          </a:p>
        </p:txBody>
      </p:sp>
    </p:spTree>
    <p:extLst>
      <p:ext uri="{BB962C8B-B14F-4D97-AF65-F5344CB8AC3E}">
        <p14:creationId xmlns:p14="http://schemas.microsoft.com/office/powerpoint/2010/main" val="36934312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Use of ITNs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792460605"/>
              </p:ext>
            </p:extLst>
          </p:nvPr>
        </p:nvGraphicFramePr>
        <p:xfrm>
          <a:off x="0" y="1979572"/>
          <a:ext cx="9143999" cy="487842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056243"/>
            <a:ext cx="4564630" cy="923330"/>
          </a:xfrm>
          <a:prstGeom prst="rect">
            <a:avLst/>
          </a:prstGeom>
          <a:noFill/>
        </p:spPr>
        <p:txBody>
          <a:bodyPr wrap="square" rtlCol="0">
            <a:spAutoFit/>
          </a:bodyPr>
          <a:lstStyle/>
          <a:p>
            <a:pPr algn="ctr"/>
            <a:r>
              <a:rPr lang="en-US" i="1" dirty="0"/>
              <a:t>Percent who slept under an ITN </a:t>
            </a:r>
          </a:p>
          <a:p>
            <a:pPr algn="ctr"/>
            <a:r>
              <a:rPr lang="en-US" i="1" dirty="0"/>
              <a:t>the night before the survey among </a:t>
            </a:r>
          </a:p>
          <a:p>
            <a:pPr algn="ctr"/>
            <a:r>
              <a:rPr lang="en-US" b="1" i="1" dirty="0"/>
              <a:t>all households</a:t>
            </a:r>
          </a:p>
        </p:txBody>
      </p:sp>
      <p:sp>
        <p:nvSpPr>
          <p:cNvPr id="9" name="TextBox 8"/>
          <p:cNvSpPr txBox="1"/>
          <p:nvPr/>
        </p:nvSpPr>
        <p:spPr>
          <a:xfrm>
            <a:off x="4601142" y="1056243"/>
            <a:ext cx="4564630" cy="923330"/>
          </a:xfrm>
          <a:prstGeom prst="rect">
            <a:avLst/>
          </a:prstGeom>
          <a:noFill/>
        </p:spPr>
        <p:txBody>
          <a:bodyPr wrap="square" rtlCol="0">
            <a:spAutoFit/>
          </a:bodyPr>
          <a:lstStyle/>
          <a:p>
            <a:pPr algn="ctr"/>
            <a:r>
              <a:rPr lang="en-US" i="1" dirty="0"/>
              <a:t>Percent who slept under an ITN </a:t>
            </a:r>
          </a:p>
          <a:p>
            <a:pPr algn="ctr"/>
            <a:r>
              <a:rPr lang="en-US" i="1" dirty="0"/>
              <a:t>the night before the survey among </a:t>
            </a:r>
          </a:p>
          <a:p>
            <a:pPr algn="ctr"/>
            <a:r>
              <a:rPr lang="en-US" b="1" i="1" dirty="0"/>
              <a:t>households with at least one ITN</a:t>
            </a:r>
          </a:p>
        </p:txBody>
      </p:sp>
      <p:cxnSp>
        <p:nvCxnSpPr>
          <p:cNvPr id="11" name="Straight Connector 10"/>
          <p:cNvCxnSpPr/>
          <p:nvPr/>
        </p:nvCxnSpPr>
        <p:spPr>
          <a:xfrm>
            <a:off x="391887" y="1970312"/>
            <a:ext cx="37229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963887" y="1970312"/>
            <a:ext cx="37229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1038289"/>
      </p:ext>
    </p:extLst>
  </p:cSld>
  <p:clrMapOvr>
    <a:masterClrMapping/>
  </p:clrMapOvr>
</p:sld>
</file>

<file path=ppt/theme/theme1.xml><?xml version="1.0" encoding="utf-8"?>
<a:theme xmlns:a="http://schemas.openxmlformats.org/drawingml/2006/main" name="Custom Design">
  <a:themeElements>
    <a:clrScheme name="Rwanda">
      <a:dk1>
        <a:sysClr val="windowText" lastClr="000000"/>
      </a:dk1>
      <a:lt1>
        <a:sysClr val="window" lastClr="FFFFFF"/>
      </a:lt1>
      <a:dk2>
        <a:srgbClr val="1C3564"/>
      </a:dk2>
      <a:lt2>
        <a:srgbClr val="F9D10A"/>
      </a:lt2>
      <a:accent1>
        <a:srgbClr val="11A1DC"/>
      </a:accent1>
      <a:accent2>
        <a:srgbClr val="20603D"/>
      </a:accent2>
      <a:accent3>
        <a:srgbClr val="F07F09"/>
      </a:accent3>
      <a:accent4>
        <a:srgbClr val="70CEF4"/>
      </a:accent4>
      <a:accent5>
        <a:srgbClr val="4E8542"/>
      </a:accent5>
      <a:accent6>
        <a:srgbClr val="B3D5AB"/>
      </a:accent6>
      <a:hlink>
        <a:srgbClr val="A5A5A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Rwanda">
      <a:dk1>
        <a:sysClr val="windowText" lastClr="000000"/>
      </a:dk1>
      <a:lt1>
        <a:sysClr val="window" lastClr="FFFFFF"/>
      </a:lt1>
      <a:dk2>
        <a:srgbClr val="1C3564"/>
      </a:dk2>
      <a:lt2>
        <a:srgbClr val="F9D10A"/>
      </a:lt2>
      <a:accent1>
        <a:srgbClr val="11A1DC"/>
      </a:accent1>
      <a:accent2>
        <a:srgbClr val="20603D"/>
      </a:accent2>
      <a:accent3>
        <a:srgbClr val="F07F09"/>
      </a:accent3>
      <a:accent4>
        <a:srgbClr val="70CEF4"/>
      </a:accent4>
      <a:accent5>
        <a:srgbClr val="4E8542"/>
      </a:accent5>
      <a:accent6>
        <a:srgbClr val="B3D5AB"/>
      </a:accent6>
      <a:hlink>
        <a:srgbClr val="A5A5A5"/>
      </a:hlink>
      <a:folHlink>
        <a:srgbClr val="B26B0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VMX3MACP777Z-1177381151-10727</_dlc_DocId>
    <_dlc_DocIdUrl xmlns="d16efad5-0601-4cf0-b7c2-89968258c777">
      <Url>https://icfonline.sharepoint.com/sites/ihd-dhs/Dissemination/_layouts/15/DocIdRedir.aspx?ID=VMX3MACP777Z-1177381151-10727</Url>
      <Description>VMX3MACP777Z-1177381151-10727</Description>
    </_dlc_DocIdUrl>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4" ma:contentTypeDescription="Create a new document." ma:contentTypeScope="" ma:versionID="eaee86fdc4f04236bb7ef7d2e48accb9">
  <xsd:schema xmlns:xsd="http://www.w3.org/2001/XMLSchema" xmlns:xs="http://www.w3.org/2001/XMLSchema" xmlns:p="http://schemas.microsoft.com/office/2006/metadata/properties" xmlns:ns2="d16efad5-0601-4cf0-b7c2-89968258c777" xmlns:ns3="83c4e5ee-5eea-4e8c-8b50-726738bccb6e" targetNamespace="http://schemas.microsoft.com/office/2006/metadata/properties" ma:root="true" ma:fieldsID="914b159088e37e870fd189bbe54cbdaa" ns2:_="" ns3:_="">
    <xsd:import namespace="d16efad5-0601-4cf0-b7c2-89968258c777"/>
    <xsd:import namespace="83c4e5ee-5eea-4e8c-8b50-726738bccb6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A3DDE40-2090-4D3E-92F6-926839AB6F2A}">
  <ds:schemaRefs>
    <ds:schemaRef ds:uri="http://schemas.microsoft.com/sharepoint/events"/>
  </ds:schemaRefs>
</ds:datastoreItem>
</file>

<file path=customXml/itemProps2.xml><?xml version="1.0" encoding="utf-8"?>
<ds:datastoreItem xmlns:ds="http://schemas.openxmlformats.org/officeDocument/2006/customXml" ds:itemID="{C327FEAF-3CB8-48AC-8A11-A13A52F989E9}">
  <ds:schemaRefs>
    <ds:schemaRef ds:uri="http://schemas.microsoft.com/sharepoint/v3/contenttype/forms"/>
  </ds:schemaRefs>
</ds:datastoreItem>
</file>

<file path=customXml/itemProps3.xml><?xml version="1.0" encoding="utf-8"?>
<ds:datastoreItem xmlns:ds="http://schemas.openxmlformats.org/officeDocument/2006/customXml" ds:itemID="{30FB8B66-0B82-4404-904E-BFF24B5EBE41}">
  <ds:schemaRefs>
    <ds:schemaRef ds:uri="http://schemas.microsoft.com/office/2006/metadata/properties"/>
    <ds:schemaRef ds:uri="http://schemas.microsoft.com/office/infopath/2007/PartnerControls"/>
    <ds:schemaRef ds:uri="d16efad5-0601-4cf0-b7c2-89968258c777"/>
  </ds:schemaRefs>
</ds:datastoreItem>
</file>

<file path=customXml/itemProps4.xml><?xml version="1.0" encoding="utf-8"?>
<ds:datastoreItem xmlns:ds="http://schemas.openxmlformats.org/officeDocument/2006/customXml" ds:itemID="{2AC39590-79F4-44D8-B18B-82279E6878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1621</TotalTime>
  <Words>1193</Words>
  <Application>Microsoft Office PowerPoint</Application>
  <PresentationFormat>On-screen Show (4:3)</PresentationFormat>
  <Paragraphs>139</Paragraphs>
  <Slides>21</Slides>
  <Notes>16</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21</vt:i4>
      </vt:variant>
    </vt:vector>
  </HeadingPairs>
  <TitlesOfParts>
    <vt:vector size="26" baseType="lpstr">
      <vt:lpstr>Arial</vt:lpstr>
      <vt:lpstr>Calibri</vt:lpstr>
      <vt:lpstr>Custom Design</vt:lpstr>
      <vt:lpstr>1_Custom Design</vt:lpstr>
      <vt:lpstr>1_Office Theme</vt:lpstr>
      <vt:lpstr>PowerPoint Presentation</vt:lpstr>
      <vt:lpstr>PowerPoint Presentation</vt:lpstr>
      <vt:lpstr>Insecticide-treated Net (ITN) Ownership</vt:lpstr>
      <vt:lpstr>ITN Ownership by Wealth</vt:lpstr>
      <vt:lpstr>ITN Ownership by Province</vt:lpstr>
      <vt:lpstr>Trends in ITN Ownership</vt:lpstr>
      <vt:lpstr>Full Household Coverage of ITNs</vt:lpstr>
      <vt:lpstr>ITN Access and Use</vt:lpstr>
      <vt:lpstr>Use of ITNs</vt:lpstr>
      <vt:lpstr>Children’s Use of ITNs by Province</vt:lpstr>
      <vt:lpstr>Trends in ITN Use among  Children and Women</vt:lpstr>
      <vt:lpstr>PowerPoint Presentation</vt:lpstr>
      <vt:lpstr>Fever in Children</vt:lpstr>
      <vt:lpstr>Type of Antimalarial Drugs</vt:lpstr>
      <vt:lpstr>PowerPoint Presentation</vt:lpstr>
      <vt:lpstr>Testing Coverage Rates</vt:lpstr>
      <vt:lpstr>Prevalence of Low Hemoglobin  in Children by Age </vt:lpstr>
      <vt:lpstr>Rapid Diagnostic Test vs. Microscopy</vt:lpstr>
      <vt:lpstr>Malaria Prevalence by Age</vt:lpstr>
      <vt:lpstr>Note: Trends in Malaria Prevalence</vt:lpstr>
      <vt:lpstr>Key Findings</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Malaria_US English</dc:title>
  <dc:creator>Zweimueller, Sally</dc:creator>
  <cp:lastModifiedBy>McFarland, Annette</cp:lastModifiedBy>
  <cp:revision>123</cp:revision>
  <dcterms:created xsi:type="dcterms:W3CDTF">2017-05-18T16:43:03Z</dcterms:created>
  <dcterms:modified xsi:type="dcterms:W3CDTF">2021-09-20T14:30:49Z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a6d28a5b-4d5f-40ce-9ad4-3a97dcf4edff</vt:lpwstr>
  </property>
</Properties>
</file>