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2.xml" ContentType="application/vnd.openxmlformats-officedocument.themeOverrid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3.xml" ContentType="application/vnd.openxmlformats-officedocument.themeOverride+xml"/>
  <Override PartName="/ppt/notesSlides/notesSlide10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1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4.xml" ContentType="application/vnd.openxmlformats-officedocument.themeOverride+xml"/>
  <Override PartName="/ppt/notesSlides/notesSlide12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3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4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5"/>
    <p:sldMasterId id="2147483665" r:id="rId6"/>
    <p:sldMasterId id="2147483667" r:id="rId7"/>
  </p:sldMasterIdLst>
  <p:notesMasterIdLst>
    <p:notesMasterId r:id="rId27"/>
  </p:notesMasterIdLst>
  <p:sldIdLst>
    <p:sldId id="277" r:id="rId8"/>
    <p:sldId id="258" r:id="rId9"/>
    <p:sldId id="260" r:id="rId10"/>
    <p:sldId id="261" r:id="rId11"/>
    <p:sldId id="262" r:id="rId12"/>
    <p:sldId id="263" r:id="rId13"/>
    <p:sldId id="264" r:id="rId14"/>
    <p:sldId id="265" r:id="rId15"/>
    <p:sldId id="276" r:id="rId16"/>
    <p:sldId id="259" r:id="rId17"/>
    <p:sldId id="267" r:id="rId18"/>
    <p:sldId id="268" r:id="rId19"/>
    <p:sldId id="275" r:id="rId20"/>
    <p:sldId id="269" r:id="rId21"/>
    <p:sldId id="271" r:id="rId22"/>
    <p:sldId id="272" r:id="rId23"/>
    <p:sldId id="278" r:id="rId24"/>
    <p:sldId id="273" r:id="rId25"/>
    <p:sldId id="274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cFarland, Annette" initials="MA" lastIdx="1" clrIdx="0">
    <p:extLst>
      <p:ext uri="{19B8F6BF-5375-455C-9EA6-DF929625EA0E}">
        <p15:presenceInfo xmlns:p15="http://schemas.microsoft.com/office/powerpoint/2012/main" userId="S::N107137@icf.com::e93d1f50-85ab-41a8-a34a-185a531595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35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48638F-7C38-4599-89ED-F03EA19F56F5}" v="2" dt="2021-08-12T15:53:37.8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99" autoAdjust="0"/>
  </p:normalViewPr>
  <p:slideViewPr>
    <p:cSldViewPr snapToGrid="0">
      <p:cViewPr varScale="1">
        <p:scale>
          <a:sx n="66" d="100"/>
          <a:sy n="66" d="100"/>
        </p:scale>
        <p:origin x="508" y="3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microsoft.com/office/2015/10/relationships/revisionInfo" Target="revisionInfo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commentAuthors" Target="commentAuthor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ybro, Erica" userId="1492e0a9-8f05-4098-a64e-a6e438108755" providerId="ADAL" clId="{FBBC6964-12BC-4B22-9890-FABBE1019748}"/>
    <pc:docChg chg="custSel delSld modSld delMainMaster modMainMaster">
      <pc:chgData name="Nybro, Erica" userId="1492e0a9-8f05-4098-a64e-a6e438108755" providerId="ADAL" clId="{FBBC6964-12BC-4B22-9890-FABBE1019748}" dt="2021-06-23T14:15:36.212" v="2491" actId="20577"/>
      <pc:docMkLst>
        <pc:docMk/>
      </pc:docMkLst>
      <pc:sldChg chg="delSp del mod">
        <pc:chgData name="Nybro, Erica" userId="1492e0a9-8f05-4098-a64e-a6e438108755" providerId="ADAL" clId="{FBBC6964-12BC-4B22-9890-FABBE1019748}" dt="2021-06-22T13:22:31.773" v="3" actId="47"/>
        <pc:sldMkLst>
          <pc:docMk/>
          <pc:sldMk cId="1289625166" sldId="257"/>
        </pc:sldMkLst>
        <pc:spChg chg="del">
          <ac:chgData name="Nybro, Erica" userId="1492e0a9-8f05-4098-a64e-a6e438108755" providerId="ADAL" clId="{FBBC6964-12BC-4B22-9890-FABBE1019748}" dt="2021-06-22T13:22:30.482" v="2" actId="21"/>
          <ac:spMkLst>
            <pc:docMk/>
            <pc:sldMk cId="1289625166" sldId="257"/>
            <ac:spMk id="2" creationId="{00000000-0000-0000-0000-000000000000}"/>
          </ac:spMkLst>
        </pc:spChg>
      </pc:sldChg>
      <pc:sldChg chg="addSp delSp modSp mod">
        <pc:chgData name="Nybro, Erica" userId="1492e0a9-8f05-4098-a64e-a6e438108755" providerId="ADAL" clId="{FBBC6964-12BC-4B22-9890-FABBE1019748}" dt="2021-06-22T13:25:16.561" v="67" actId="20577"/>
        <pc:sldMkLst>
          <pc:docMk/>
          <pc:sldMk cId="2985193522" sldId="258"/>
        </pc:sldMkLst>
        <pc:spChg chg="mod">
          <ac:chgData name="Nybro, Erica" userId="1492e0a9-8f05-4098-a64e-a6e438108755" providerId="ADAL" clId="{FBBC6964-12BC-4B22-9890-FABBE1019748}" dt="2021-06-22T13:23:41.432" v="6" actId="207"/>
          <ac:spMkLst>
            <pc:docMk/>
            <pc:sldMk cId="2985193522" sldId="258"/>
            <ac:spMk id="3" creationId="{00000000-0000-0000-0000-000000000000}"/>
          </ac:spMkLst>
        </pc:spChg>
        <pc:spChg chg="mod">
          <ac:chgData name="Nybro, Erica" userId="1492e0a9-8f05-4098-a64e-a6e438108755" providerId="ADAL" clId="{FBBC6964-12BC-4B22-9890-FABBE1019748}" dt="2021-06-22T13:25:16.561" v="67" actId="20577"/>
          <ac:spMkLst>
            <pc:docMk/>
            <pc:sldMk cId="2985193522" sldId="258"/>
            <ac:spMk id="5" creationId="{00000000-0000-0000-0000-000000000000}"/>
          </ac:spMkLst>
        </pc:spChg>
        <pc:picChg chg="add del mod">
          <ac:chgData name="Nybro, Erica" userId="1492e0a9-8f05-4098-a64e-a6e438108755" providerId="ADAL" clId="{FBBC6964-12BC-4B22-9890-FABBE1019748}" dt="2021-06-22T13:24:45.091" v="13" actId="478"/>
          <ac:picMkLst>
            <pc:docMk/>
            <pc:sldMk cId="2985193522" sldId="258"/>
            <ac:picMk id="4" creationId="{B4875925-5AB7-48DA-A3DF-BF61AF511332}"/>
          </ac:picMkLst>
        </pc:picChg>
        <pc:picChg chg="add mod">
          <ac:chgData name="Nybro, Erica" userId="1492e0a9-8f05-4098-a64e-a6e438108755" providerId="ADAL" clId="{FBBC6964-12BC-4B22-9890-FABBE1019748}" dt="2021-06-22T13:25:05.104" v="21" actId="208"/>
          <ac:picMkLst>
            <pc:docMk/>
            <pc:sldMk cId="2985193522" sldId="258"/>
            <ac:picMk id="7" creationId="{B5232192-4B36-4A6F-9BAF-2FD243102593}"/>
          </ac:picMkLst>
        </pc:picChg>
      </pc:sldChg>
      <pc:sldChg chg="addSp delSp modSp mod">
        <pc:chgData name="Nybro, Erica" userId="1492e0a9-8f05-4098-a64e-a6e438108755" providerId="ADAL" clId="{FBBC6964-12BC-4B22-9890-FABBE1019748}" dt="2021-06-22T14:01:27.797" v="194" actId="1076"/>
        <pc:sldMkLst>
          <pc:docMk/>
          <pc:sldMk cId="3025627693" sldId="259"/>
        </pc:sldMkLst>
        <pc:spChg chg="mod">
          <ac:chgData name="Nybro, Erica" userId="1492e0a9-8f05-4098-a64e-a6e438108755" providerId="ADAL" clId="{FBBC6964-12BC-4B22-9890-FABBE1019748}" dt="2021-06-22T14:00:28.707" v="181" actId="207"/>
          <ac:spMkLst>
            <pc:docMk/>
            <pc:sldMk cId="3025627693" sldId="259"/>
            <ac:spMk id="3" creationId="{00000000-0000-0000-0000-000000000000}"/>
          </ac:spMkLst>
        </pc:spChg>
        <pc:spChg chg="mod">
          <ac:chgData name="Nybro, Erica" userId="1492e0a9-8f05-4098-a64e-a6e438108755" providerId="ADAL" clId="{FBBC6964-12BC-4B22-9890-FABBE1019748}" dt="2021-06-22T14:01:27.797" v="194" actId="1076"/>
          <ac:spMkLst>
            <pc:docMk/>
            <pc:sldMk cId="3025627693" sldId="259"/>
            <ac:spMk id="5" creationId="{00000000-0000-0000-0000-000000000000}"/>
          </ac:spMkLst>
        </pc:spChg>
        <pc:picChg chg="add del mod">
          <ac:chgData name="Nybro, Erica" userId="1492e0a9-8f05-4098-a64e-a6e438108755" providerId="ADAL" clId="{FBBC6964-12BC-4B22-9890-FABBE1019748}" dt="2021-06-22T13:59:58.277" v="180" actId="478"/>
          <ac:picMkLst>
            <pc:docMk/>
            <pc:sldMk cId="3025627693" sldId="259"/>
            <ac:picMk id="4" creationId="{3B949477-EA99-4607-A920-6C039B93A079}"/>
          </ac:picMkLst>
        </pc:picChg>
        <pc:picChg chg="add mod">
          <ac:chgData name="Nybro, Erica" userId="1492e0a9-8f05-4098-a64e-a6e438108755" providerId="ADAL" clId="{FBBC6964-12BC-4B22-9890-FABBE1019748}" dt="2021-06-22T14:01:09.347" v="187" actId="208"/>
          <ac:picMkLst>
            <pc:docMk/>
            <pc:sldMk cId="3025627693" sldId="259"/>
            <ac:picMk id="7" creationId="{F31672FB-58A6-4C0B-864F-8CD70ED6F6F1}"/>
          </ac:picMkLst>
        </pc:picChg>
      </pc:sldChg>
      <pc:sldChg chg="modSp mod">
        <pc:chgData name="Nybro, Erica" userId="1492e0a9-8f05-4098-a64e-a6e438108755" providerId="ADAL" clId="{FBBC6964-12BC-4B22-9890-FABBE1019748}" dt="2021-06-22T13:40:41.293" v="87" actId="207"/>
        <pc:sldMkLst>
          <pc:docMk/>
          <pc:sldMk cId="1776660266" sldId="260"/>
        </pc:sldMkLst>
        <pc:spChg chg="mod">
          <ac:chgData name="Nybro, Erica" userId="1492e0a9-8f05-4098-a64e-a6e438108755" providerId="ADAL" clId="{FBBC6964-12BC-4B22-9890-FABBE1019748}" dt="2021-06-22T13:37:55.697" v="75" actId="20577"/>
          <ac:spMkLst>
            <pc:docMk/>
            <pc:sldMk cId="1776660266" sldId="260"/>
            <ac:spMk id="2" creationId="{00000000-0000-0000-0000-000000000000}"/>
          </ac:spMkLst>
        </pc:spChg>
        <pc:spChg chg="mod">
          <ac:chgData name="Nybro, Erica" userId="1492e0a9-8f05-4098-a64e-a6e438108755" providerId="ADAL" clId="{FBBC6964-12BC-4B22-9890-FABBE1019748}" dt="2021-06-22T13:40:41.293" v="87" actId="207"/>
          <ac:spMkLst>
            <pc:docMk/>
            <pc:sldMk cId="1776660266" sldId="260"/>
            <ac:spMk id="3" creationId="{00000000-0000-0000-0000-000000000000}"/>
          </ac:spMkLst>
        </pc:spChg>
      </pc:sldChg>
      <pc:sldChg chg="modSp mod modNotesTx">
        <pc:chgData name="Nybro, Erica" userId="1492e0a9-8f05-4098-a64e-a6e438108755" providerId="ADAL" clId="{FBBC6964-12BC-4B22-9890-FABBE1019748}" dt="2021-06-22T21:19:11.408" v="707" actId="20577"/>
        <pc:sldMkLst>
          <pc:docMk/>
          <pc:sldMk cId="2912614424" sldId="261"/>
        </pc:sldMkLst>
        <pc:graphicFrameChg chg="mod">
          <ac:chgData name="Nybro, Erica" userId="1492e0a9-8f05-4098-a64e-a6e438108755" providerId="ADAL" clId="{FBBC6964-12BC-4B22-9890-FABBE1019748}" dt="2021-06-22T13:51:08.298" v="98" actId="207"/>
          <ac:graphicFrameMkLst>
            <pc:docMk/>
            <pc:sldMk cId="2912614424" sldId="261"/>
            <ac:graphicFrameMk id="8" creationId="{00000000-0000-0000-0000-000000000000}"/>
          </ac:graphicFrameMkLst>
        </pc:graphicFrameChg>
      </pc:sldChg>
      <pc:sldChg chg="modSp mod modNotesTx">
        <pc:chgData name="Nybro, Erica" userId="1492e0a9-8f05-4098-a64e-a6e438108755" providerId="ADAL" clId="{FBBC6964-12BC-4B22-9890-FABBE1019748}" dt="2021-06-22T21:19:50.315" v="909" actId="20577"/>
        <pc:sldMkLst>
          <pc:docMk/>
          <pc:sldMk cId="1676447535" sldId="262"/>
        </pc:sldMkLst>
        <pc:graphicFrameChg chg="mod">
          <ac:chgData name="Nybro, Erica" userId="1492e0a9-8f05-4098-a64e-a6e438108755" providerId="ADAL" clId="{FBBC6964-12BC-4B22-9890-FABBE1019748}" dt="2021-06-22T13:54:05.950" v="112" actId="207"/>
          <ac:graphicFrameMkLst>
            <pc:docMk/>
            <pc:sldMk cId="1676447535" sldId="262"/>
            <ac:graphicFrameMk id="7" creationId="{00000000-0000-0000-0000-000000000000}"/>
          </ac:graphicFrameMkLst>
        </pc:graphicFrameChg>
      </pc:sldChg>
      <pc:sldChg chg="modSp mod modNotesTx">
        <pc:chgData name="Nybro, Erica" userId="1492e0a9-8f05-4098-a64e-a6e438108755" providerId="ADAL" clId="{FBBC6964-12BC-4B22-9890-FABBE1019748}" dt="2021-06-22T21:20:32.533" v="1086" actId="20577"/>
        <pc:sldMkLst>
          <pc:docMk/>
          <pc:sldMk cId="2336684395" sldId="263"/>
        </pc:sldMkLst>
        <pc:graphicFrameChg chg="mod">
          <ac:chgData name="Nybro, Erica" userId="1492e0a9-8f05-4098-a64e-a6e438108755" providerId="ADAL" clId="{FBBC6964-12BC-4B22-9890-FABBE1019748}" dt="2021-06-22T13:54:55.893" v="119" actId="207"/>
          <ac:graphicFrameMkLst>
            <pc:docMk/>
            <pc:sldMk cId="2336684395" sldId="263"/>
            <ac:graphicFrameMk id="7" creationId="{00000000-0000-0000-0000-000000000000}"/>
          </ac:graphicFrameMkLst>
        </pc:graphicFrameChg>
      </pc:sldChg>
      <pc:sldChg chg="modSp mod modNotesTx">
        <pc:chgData name="Nybro, Erica" userId="1492e0a9-8f05-4098-a64e-a6e438108755" providerId="ADAL" clId="{FBBC6964-12BC-4B22-9890-FABBE1019748}" dt="2021-06-22T21:21:05.530" v="1225" actId="20577"/>
        <pc:sldMkLst>
          <pc:docMk/>
          <pc:sldMk cId="1789523886" sldId="264"/>
        </pc:sldMkLst>
        <pc:graphicFrameChg chg="mod">
          <ac:chgData name="Nybro, Erica" userId="1492e0a9-8f05-4098-a64e-a6e438108755" providerId="ADAL" clId="{FBBC6964-12BC-4B22-9890-FABBE1019748}" dt="2021-06-22T13:57:49.783" v="142" actId="207"/>
          <ac:graphicFrameMkLst>
            <pc:docMk/>
            <pc:sldMk cId="1789523886" sldId="264"/>
            <ac:graphicFrameMk id="10" creationId="{00000000-0000-0000-0000-000000000000}"/>
          </ac:graphicFrameMkLst>
        </pc:graphicFrameChg>
      </pc:sldChg>
      <pc:sldChg chg="modSp mod">
        <pc:chgData name="Nybro, Erica" userId="1492e0a9-8f05-4098-a64e-a6e438108755" providerId="ADAL" clId="{FBBC6964-12BC-4B22-9890-FABBE1019748}" dt="2021-06-22T13:58:01.772" v="148" actId="20577"/>
        <pc:sldMkLst>
          <pc:docMk/>
          <pc:sldMk cId="1603891934" sldId="265"/>
        </pc:sldMkLst>
        <pc:spChg chg="mod">
          <ac:chgData name="Nybro, Erica" userId="1492e0a9-8f05-4098-a64e-a6e438108755" providerId="ADAL" clId="{FBBC6964-12BC-4B22-9890-FABBE1019748}" dt="2021-06-22T13:58:01.772" v="148" actId="20577"/>
          <ac:spMkLst>
            <pc:docMk/>
            <pc:sldMk cId="1603891934" sldId="265"/>
            <ac:spMk id="3" creationId="{00000000-0000-0000-0000-000000000000}"/>
          </ac:spMkLst>
        </pc:spChg>
      </pc:sldChg>
      <pc:sldChg chg="modSp mod modNotesTx">
        <pc:chgData name="Nybro, Erica" userId="1492e0a9-8f05-4098-a64e-a6e438108755" providerId="ADAL" clId="{FBBC6964-12BC-4B22-9890-FABBE1019748}" dt="2021-06-22T21:26:26.494" v="1525" actId="20577"/>
        <pc:sldMkLst>
          <pc:docMk/>
          <pc:sldMk cId="3022579969" sldId="267"/>
        </pc:sldMkLst>
        <pc:graphicFrameChg chg="mod">
          <ac:chgData name="Nybro, Erica" userId="1492e0a9-8f05-4098-a64e-a6e438108755" providerId="ADAL" clId="{FBBC6964-12BC-4B22-9890-FABBE1019748}" dt="2021-06-22T21:24:49.156" v="1240" actId="207"/>
          <ac:graphicFrameMkLst>
            <pc:docMk/>
            <pc:sldMk cId="3022579969" sldId="267"/>
            <ac:graphicFrameMk id="7" creationId="{00000000-0000-0000-0000-000000000000}"/>
          </ac:graphicFrameMkLst>
        </pc:graphicFrameChg>
      </pc:sldChg>
      <pc:sldChg chg="modSp mod modNotesTx">
        <pc:chgData name="Nybro, Erica" userId="1492e0a9-8f05-4098-a64e-a6e438108755" providerId="ADAL" clId="{FBBC6964-12BC-4B22-9890-FABBE1019748}" dt="2021-06-22T21:26:48.494" v="1631" actId="20577"/>
        <pc:sldMkLst>
          <pc:docMk/>
          <pc:sldMk cId="2297699607" sldId="268"/>
        </pc:sldMkLst>
        <pc:graphicFrameChg chg="mod">
          <ac:chgData name="Nybro, Erica" userId="1492e0a9-8f05-4098-a64e-a6e438108755" providerId="ADAL" clId="{FBBC6964-12BC-4B22-9890-FABBE1019748}" dt="2021-06-22T14:04:59.003" v="221" actId="207"/>
          <ac:graphicFrameMkLst>
            <pc:docMk/>
            <pc:sldMk cId="2297699607" sldId="268"/>
            <ac:graphicFrameMk id="7" creationId="{00000000-0000-0000-0000-000000000000}"/>
          </ac:graphicFrameMkLst>
        </pc:graphicFrameChg>
      </pc:sldChg>
      <pc:sldChg chg="modSp mod modNotesTx">
        <pc:chgData name="Nybro, Erica" userId="1492e0a9-8f05-4098-a64e-a6e438108755" providerId="ADAL" clId="{FBBC6964-12BC-4B22-9890-FABBE1019748}" dt="2021-06-22T21:28:11.899" v="1993" actId="20577"/>
        <pc:sldMkLst>
          <pc:docMk/>
          <pc:sldMk cId="1709306590" sldId="269"/>
        </pc:sldMkLst>
        <pc:graphicFrameChg chg="mod">
          <ac:chgData name="Nybro, Erica" userId="1492e0a9-8f05-4098-a64e-a6e438108755" providerId="ADAL" clId="{FBBC6964-12BC-4B22-9890-FABBE1019748}" dt="2021-06-22T14:06:09.304" v="238" actId="207"/>
          <ac:graphicFrameMkLst>
            <pc:docMk/>
            <pc:sldMk cId="1709306590" sldId="269"/>
            <ac:graphicFrameMk id="7" creationId="{00000000-0000-0000-0000-000000000000}"/>
          </ac:graphicFrameMkLst>
        </pc:graphicFrameChg>
      </pc:sldChg>
      <pc:sldChg chg="modSp mod modNotesTx">
        <pc:chgData name="Nybro, Erica" userId="1492e0a9-8f05-4098-a64e-a6e438108755" providerId="ADAL" clId="{FBBC6964-12BC-4B22-9890-FABBE1019748}" dt="2021-06-22T21:28:27.848" v="2073" actId="20577"/>
        <pc:sldMkLst>
          <pc:docMk/>
          <pc:sldMk cId="2340129052" sldId="271"/>
        </pc:sldMkLst>
        <pc:graphicFrameChg chg="mod">
          <ac:chgData name="Nybro, Erica" userId="1492e0a9-8f05-4098-a64e-a6e438108755" providerId="ADAL" clId="{FBBC6964-12BC-4B22-9890-FABBE1019748}" dt="2021-06-22T14:07:28.578" v="257" actId="207"/>
          <ac:graphicFrameMkLst>
            <pc:docMk/>
            <pc:sldMk cId="2340129052" sldId="271"/>
            <ac:graphicFrameMk id="7" creationId="{00000000-0000-0000-0000-000000000000}"/>
          </ac:graphicFrameMkLst>
        </pc:graphicFrameChg>
      </pc:sldChg>
      <pc:sldChg chg="modSp mod modNotesTx">
        <pc:chgData name="Nybro, Erica" userId="1492e0a9-8f05-4098-a64e-a6e438108755" providerId="ADAL" clId="{FBBC6964-12BC-4B22-9890-FABBE1019748}" dt="2021-06-22T21:28:52.384" v="2184" actId="20577"/>
        <pc:sldMkLst>
          <pc:docMk/>
          <pc:sldMk cId="2843681609" sldId="272"/>
        </pc:sldMkLst>
        <pc:graphicFrameChg chg="mod">
          <ac:chgData name="Nybro, Erica" userId="1492e0a9-8f05-4098-a64e-a6e438108755" providerId="ADAL" clId="{FBBC6964-12BC-4B22-9890-FABBE1019748}" dt="2021-06-22T14:09:37.840" v="280"/>
          <ac:graphicFrameMkLst>
            <pc:docMk/>
            <pc:sldMk cId="2843681609" sldId="272"/>
            <ac:graphicFrameMk id="10" creationId="{00000000-0000-0000-0000-000000000000}"/>
          </ac:graphicFrameMkLst>
        </pc:graphicFrameChg>
      </pc:sldChg>
      <pc:sldChg chg="modSp mod modNotesTx">
        <pc:chgData name="Nybro, Erica" userId="1492e0a9-8f05-4098-a64e-a6e438108755" providerId="ADAL" clId="{FBBC6964-12BC-4B22-9890-FABBE1019748}" dt="2021-06-22T21:30:50.849" v="2487" actId="20577"/>
        <pc:sldMkLst>
          <pc:docMk/>
          <pc:sldMk cId="2283901648" sldId="273"/>
        </pc:sldMkLst>
        <pc:spChg chg="mod">
          <ac:chgData name="Nybro, Erica" userId="1492e0a9-8f05-4098-a64e-a6e438108755" providerId="ADAL" clId="{FBBC6964-12BC-4B22-9890-FABBE1019748}" dt="2021-06-22T14:21:46.839" v="479" actId="20577"/>
          <ac:spMkLst>
            <pc:docMk/>
            <pc:sldMk cId="2283901648" sldId="273"/>
            <ac:spMk id="4" creationId="{00000000-0000-0000-0000-000000000000}"/>
          </ac:spMkLst>
        </pc:spChg>
        <pc:graphicFrameChg chg="mod">
          <ac:chgData name="Nybro, Erica" userId="1492e0a9-8f05-4098-a64e-a6e438108755" providerId="ADAL" clId="{FBBC6964-12BC-4B22-9890-FABBE1019748}" dt="2021-06-22T14:21:52.579" v="480" actId="207"/>
          <ac:graphicFrameMkLst>
            <pc:docMk/>
            <pc:sldMk cId="2283901648" sldId="273"/>
            <ac:graphicFrameMk id="7" creationId="{00000000-0000-0000-0000-000000000000}"/>
          </ac:graphicFrameMkLst>
        </pc:graphicFrameChg>
      </pc:sldChg>
      <pc:sldChg chg="modSp mod">
        <pc:chgData name="Nybro, Erica" userId="1492e0a9-8f05-4098-a64e-a6e438108755" providerId="ADAL" clId="{FBBC6964-12BC-4B22-9890-FABBE1019748}" dt="2021-06-22T14:23:42.636" v="506" actId="207"/>
        <pc:sldMkLst>
          <pc:docMk/>
          <pc:sldMk cId="519782457" sldId="274"/>
        </pc:sldMkLst>
        <pc:spChg chg="mod">
          <ac:chgData name="Nybro, Erica" userId="1492e0a9-8f05-4098-a64e-a6e438108755" providerId="ADAL" clId="{FBBC6964-12BC-4B22-9890-FABBE1019748}" dt="2021-06-22T14:23:42.636" v="506" actId="207"/>
          <ac:spMkLst>
            <pc:docMk/>
            <pc:sldMk cId="519782457" sldId="274"/>
            <ac:spMk id="3" creationId="{00000000-0000-0000-0000-000000000000}"/>
          </ac:spMkLst>
        </pc:spChg>
      </pc:sldChg>
      <pc:sldChg chg="modSp mod modNotesTx">
        <pc:chgData name="Nybro, Erica" userId="1492e0a9-8f05-4098-a64e-a6e438108755" providerId="ADAL" clId="{FBBC6964-12BC-4B22-9890-FABBE1019748}" dt="2021-06-22T21:27:31.156" v="1835" actId="20577"/>
        <pc:sldMkLst>
          <pc:docMk/>
          <pc:sldMk cId="2447733830" sldId="275"/>
        </pc:sldMkLst>
        <pc:graphicFrameChg chg="mod">
          <ac:chgData name="Nybro, Erica" userId="1492e0a9-8f05-4098-a64e-a6e438108755" providerId="ADAL" clId="{FBBC6964-12BC-4B22-9890-FABBE1019748}" dt="2021-06-22T14:05:22.579" v="224" actId="207"/>
          <ac:graphicFrameMkLst>
            <pc:docMk/>
            <pc:sldMk cId="2447733830" sldId="275"/>
            <ac:graphicFrameMk id="8" creationId="{00000000-0000-0000-0000-000000000000}"/>
          </ac:graphicFrameMkLst>
        </pc:graphicFrameChg>
      </pc:sldChg>
      <pc:sldChg chg="modSp mod">
        <pc:chgData name="Nybro, Erica" userId="1492e0a9-8f05-4098-a64e-a6e438108755" providerId="ADAL" clId="{FBBC6964-12BC-4B22-9890-FABBE1019748}" dt="2021-06-22T21:24:23.520" v="1239" actId="20577"/>
        <pc:sldMkLst>
          <pc:docMk/>
          <pc:sldMk cId="1135733272" sldId="276"/>
        </pc:sldMkLst>
        <pc:spChg chg="mod">
          <ac:chgData name="Nybro, Erica" userId="1492e0a9-8f05-4098-a64e-a6e438108755" providerId="ADAL" clId="{FBBC6964-12BC-4B22-9890-FABBE1019748}" dt="2021-06-22T13:59:14.341" v="176" actId="207"/>
          <ac:spMkLst>
            <pc:docMk/>
            <pc:sldMk cId="1135733272" sldId="276"/>
            <ac:spMk id="5" creationId="{00000000-0000-0000-0000-000000000000}"/>
          </ac:spMkLst>
        </pc:spChg>
        <pc:graphicFrameChg chg="modGraphic">
          <ac:chgData name="Nybro, Erica" userId="1492e0a9-8f05-4098-a64e-a6e438108755" providerId="ADAL" clId="{FBBC6964-12BC-4B22-9890-FABBE1019748}" dt="2021-06-22T21:24:23.520" v="1239" actId="20577"/>
          <ac:graphicFrameMkLst>
            <pc:docMk/>
            <pc:sldMk cId="1135733272" sldId="276"/>
            <ac:graphicFrameMk id="6" creationId="{00000000-0000-0000-0000-000000000000}"/>
          </ac:graphicFrameMkLst>
        </pc:graphicFrameChg>
      </pc:sldChg>
      <pc:sldChg chg="addSp delSp modSp mod">
        <pc:chgData name="Nybro, Erica" userId="1492e0a9-8f05-4098-a64e-a6e438108755" providerId="ADAL" clId="{FBBC6964-12BC-4B22-9890-FABBE1019748}" dt="2021-06-22T13:22:34.627" v="5"/>
        <pc:sldMkLst>
          <pc:docMk/>
          <pc:sldMk cId="3304091648" sldId="277"/>
        </pc:sldMkLst>
        <pc:spChg chg="del">
          <ac:chgData name="Nybro, Erica" userId="1492e0a9-8f05-4098-a64e-a6e438108755" providerId="ADAL" clId="{FBBC6964-12BC-4B22-9890-FABBE1019748}" dt="2021-06-22T13:22:33.492" v="4" actId="478"/>
          <ac:spMkLst>
            <pc:docMk/>
            <pc:sldMk cId="3304091648" sldId="277"/>
            <ac:spMk id="2" creationId="{00000000-0000-0000-0000-000000000000}"/>
          </ac:spMkLst>
        </pc:spChg>
        <pc:spChg chg="add mod">
          <ac:chgData name="Nybro, Erica" userId="1492e0a9-8f05-4098-a64e-a6e438108755" providerId="ADAL" clId="{FBBC6964-12BC-4B22-9890-FABBE1019748}" dt="2021-06-22T13:22:34.627" v="5"/>
          <ac:spMkLst>
            <pc:docMk/>
            <pc:sldMk cId="3304091648" sldId="277"/>
            <ac:spMk id="4" creationId="{E0567F55-DAD7-430F-AEA5-D0C0F17E669B}"/>
          </ac:spMkLst>
        </pc:spChg>
      </pc:sldChg>
      <pc:sldChg chg="addSp delSp modSp mod modNotesTx">
        <pc:chgData name="Nybro, Erica" userId="1492e0a9-8f05-4098-a64e-a6e438108755" providerId="ADAL" clId="{FBBC6964-12BC-4B22-9890-FABBE1019748}" dt="2021-06-22T21:30:35.222" v="2448" actId="20577"/>
        <pc:sldMkLst>
          <pc:docMk/>
          <pc:sldMk cId="1309750386" sldId="278"/>
        </pc:sldMkLst>
        <pc:spChg chg="mod">
          <ac:chgData name="Nybro, Erica" userId="1492e0a9-8f05-4098-a64e-a6e438108755" providerId="ADAL" clId="{FBBC6964-12BC-4B22-9890-FABBE1019748}" dt="2021-06-22T14:18:19.402" v="435" actId="1076"/>
          <ac:spMkLst>
            <pc:docMk/>
            <pc:sldMk cId="1309750386" sldId="278"/>
            <ac:spMk id="2" creationId="{00000000-0000-0000-0000-000000000000}"/>
          </ac:spMkLst>
        </pc:spChg>
        <pc:spChg chg="mod">
          <ac:chgData name="Nybro, Erica" userId="1492e0a9-8f05-4098-a64e-a6e438108755" providerId="ADAL" clId="{FBBC6964-12BC-4B22-9890-FABBE1019748}" dt="2021-06-22T14:18:16.842" v="434" actId="1076"/>
          <ac:spMkLst>
            <pc:docMk/>
            <pc:sldMk cId="1309750386" sldId="278"/>
            <ac:spMk id="4" creationId="{00000000-0000-0000-0000-000000000000}"/>
          </ac:spMkLst>
        </pc:spChg>
        <pc:spChg chg="add del mod">
          <ac:chgData name="Nybro, Erica" userId="1492e0a9-8f05-4098-a64e-a6e438108755" providerId="ADAL" clId="{FBBC6964-12BC-4B22-9890-FABBE1019748}" dt="2021-06-22T14:12:16.433" v="398" actId="478"/>
          <ac:spMkLst>
            <pc:docMk/>
            <pc:sldMk cId="1309750386" sldId="278"/>
            <ac:spMk id="5" creationId="{7FC1B522-60C8-4983-A033-AF2B296FAE59}"/>
          </ac:spMkLst>
        </pc:spChg>
        <pc:spChg chg="add mod">
          <ac:chgData name="Nybro, Erica" userId="1492e0a9-8f05-4098-a64e-a6e438108755" providerId="ADAL" clId="{FBBC6964-12BC-4B22-9890-FABBE1019748}" dt="2021-06-22T14:17:42.335" v="422" actId="207"/>
          <ac:spMkLst>
            <pc:docMk/>
            <pc:sldMk cId="1309750386" sldId="278"/>
            <ac:spMk id="9" creationId="{26871FAA-0A4E-41DA-8A48-36E19957A713}"/>
          </ac:spMkLst>
        </pc:spChg>
        <pc:spChg chg="add mod">
          <ac:chgData name="Nybro, Erica" userId="1492e0a9-8f05-4098-a64e-a6e438108755" providerId="ADAL" clId="{FBBC6964-12BC-4B22-9890-FABBE1019748}" dt="2021-06-22T14:12:18.028" v="399"/>
          <ac:spMkLst>
            <pc:docMk/>
            <pc:sldMk cId="1309750386" sldId="278"/>
            <ac:spMk id="10" creationId="{11D30DED-FF7D-4FC9-BB65-183EAF83950A}"/>
          </ac:spMkLst>
        </pc:spChg>
        <pc:spChg chg="add mod">
          <ac:chgData name="Nybro, Erica" userId="1492e0a9-8f05-4098-a64e-a6e438108755" providerId="ADAL" clId="{FBBC6964-12BC-4B22-9890-FABBE1019748}" dt="2021-06-22T14:12:18.028" v="399"/>
          <ac:spMkLst>
            <pc:docMk/>
            <pc:sldMk cId="1309750386" sldId="278"/>
            <ac:spMk id="11" creationId="{6F5F0E28-B0A0-48B7-BD89-13CBD8446CD2}"/>
          </ac:spMkLst>
        </pc:spChg>
        <pc:graphicFrameChg chg="add mod">
          <ac:chgData name="Nybro, Erica" userId="1492e0a9-8f05-4098-a64e-a6e438108755" providerId="ADAL" clId="{FBBC6964-12BC-4B22-9890-FABBE1019748}" dt="2021-06-22T14:18:14.883" v="433" actId="14100"/>
          <ac:graphicFrameMkLst>
            <pc:docMk/>
            <pc:sldMk cId="1309750386" sldId="278"/>
            <ac:graphicFrameMk id="7" creationId="{13B3BDAE-E974-4217-81DA-F4ECC7E7CD27}"/>
          </ac:graphicFrameMkLst>
        </pc:graphicFrameChg>
        <pc:graphicFrameChg chg="del">
          <ac:chgData name="Nybro, Erica" userId="1492e0a9-8f05-4098-a64e-a6e438108755" providerId="ADAL" clId="{FBBC6964-12BC-4B22-9890-FABBE1019748}" dt="2021-06-22T14:11:37.691" v="345" actId="478"/>
          <ac:graphicFrameMkLst>
            <pc:docMk/>
            <pc:sldMk cId="1309750386" sldId="278"/>
            <ac:graphicFrameMk id="8" creationId="{00000000-0000-0000-0000-000000000000}"/>
          </ac:graphicFrameMkLst>
        </pc:graphicFrameChg>
      </pc:sldChg>
      <pc:sldMasterChg chg="del setBg delSldLayout">
        <pc:chgData name="Nybro, Erica" userId="1492e0a9-8f05-4098-a64e-a6e438108755" providerId="ADAL" clId="{FBBC6964-12BC-4B22-9890-FABBE1019748}" dt="2021-06-22T13:22:31.773" v="3" actId="47"/>
        <pc:sldMasterMkLst>
          <pc:docMk/>
          <pc:sldMasterMk cId="3242073853" sldId="2147483660"/>
        </pc:sldMasterMkLst>
        <pc:sldLayoutChg chg="del">
          <pc:chgData name="Nybro, Erica" userId="1492e0a9-8f05-4098-a64e-a6e438108755" providerId="ADAL" clId="{FBBC6964-12BC-4B22-9890-FABBE1019748}" dt="2021-06-22T13:22:31.773" v="3" actId="47"/>
          <pc:sldLayoutMkLst>
            <pc:docMk/>
            <pc:sldMasterMk cId="3242073853" sldId="2147483660"/>
            <pc:sldLayoutMk cId="4105006935" sldId="2147483661"/>
          </pc:sldLayoutMkLst>
        </pc:sldLayoutChg>
      </pc:sldMasterChg>
      <pc:sldMasterChg chg="setBg">
        <pc:chgData name="Nybro, Erica" userId="1492e0a9-8f05-4098-a64e-a6e438108755" providerId="ADAL" clId="{FBBC6964-12BC-4B22-9890-FABBE1019748}" dt="2021-06-22T13:22:22.959" v="1"/>
        <pc:sldMasterMkLst>
          <pc:docMk/>
          <pc:sldMasterMk cId="2535715439" sldId="2147483662"/>
        </pc:sldMasterMkLst>
      </pc:sldMasterChg>
      <pc:sldMasterChg chg="modSp mod">
        <pc:chgData name="Nybro, Erica" userId="1492e0a9-8f05-4098-a64e-a6e438108755" providerId="ADAL" clId="{FBBC6964-12BC-4B22-9890-FABBE1019748}" dt="2021-06-23T14:15:36.212" v="2491" actId="20577"/>
        <pc:sldMasterMkLst>
          <pc:docMk/>
          <pc:sldMasterMk cId="2582930743" sldId="2147483667"/>
        </pc:sldMasterMkLst>
        <pc:spChg chg="mod">
          <ac:chgData name="Nybro, Erica" userId="1492e0a9-8f05-4098-a64e-a6e438108755" providerId="ADAL" clId="{FBBC6964-12BC-4B22-9890-FABBE1019748}" dt="2021-06-23T14:15:36.212" v="2491" actId="20577"/>
          <ac:spMkLst>
            <pc:docMk/>
            <pc:sldMasterMk cId="2582930743" sldId="2147483667"/>
            <ac:spMk id="7" creationId="{00000000-0000-0000-0000-000000000000}"/>
          </ac:spMkLst>
        </pc:spChg>
      </pc:sldMasterChg>
    </pc:docChg>
  </pc:docChgLst>
  <pc:docChgLst>
    <pc:chgData name="McFarland, Annette" userId="e93d1f50-85ab-41a8-a34a-185a53159573" providerId="ADAL" clId="{0F48638F-7C38-4599-89ED-F03EA19F56F5}"/>
    <pc:docChg chg="custSel modSld">
      <pc:chgData name="McFarland, Annette" userId="e93d1f50-85ab-41a8-a34a-185a53159573" providerId="ADAL" clId="{0F48638F-7C38-4599-89ED-F03EA19F56F5}" dt="2021-07-26T14:29:06.192" v="22" actId="20577"/>
      <pc:docMkLst>
        <pc:docMk/>
      </pc:docMkLst>
      <pc:sldChg chg="addCm modCm">
        <pc:chgData name="McFarland, Annette" userId="e93d1f50-85ab-41a8-a34a-185a53159573" providerId="ADAL" clId="{0F48638F-7C38-4599-89ED-F03EA19F56F5}" dt="2021-07-26T13:53:30.884" v="2"/>
        <pc:sldMkLst>
          <pc:docMk/>
          <pc:sldMk cId="1776660266" sldId="260"/>
        </pc:sldMkLst>
      </pc:sldChg>
      <pc:sldChg chg="addSp modSp mod">
        <pc:chgData name="McFarland, Annette" userId="e93d1f50-85ab-41a8-a34a-185a53159573" providerId="ADAL" clId="{0F48638F-7C38-4599-89ED-F03EA19F56F5}" dt="2021-07-26T14:02:55.832" v="7" actId="20577"/>
        <pc:sldMkLst>
          <pc:docMk/>
          <pc:sldMk cId="1676447535" sldId="262"/>
        </pc:sldMkLst>
        <pc:spChg chg="add mod">
          <ac:chgData name="McFarland, Annette" userId="e93d1f50-85ab-41a8-a34a-185a53159573" providerId="ADAL" clId="{0F48638F-7C38-4599-89ED-F03EA19F56F5}" dt="2021-07-26T14:02:55.832" v="7" actId="20577"/>
          <ac:spMkLst>
            <pc:docMk/>
            <pc:sldMk cId="1676447535" sldId="262"/>
            <ac:spMk id="5" creationId="{7441C450-8140-45A8-8559-69F29248672A}"/>
          </ac:spMkLst>
        </pc:spChg>
        <pc:graphicFrameChg chg="mod">
          <ac:chgData name="McFarland, Annette" userId="e93d1f50-85ab-41a8-a34a-185a53159573" providerId="ADAL" clId="{0F48638F-7C38-4599-89ED-F03EA19F56F5}" dt="2021-07-26T13:57:56.160" v="4" actId="207"/>
          <ac:graphicFrameMkLst>
            <pc:docMk/>
            <pc:sldMk cId="1676447535" sldId="262"/>
            <ac:graphicFrameMk id="7" creationId="{00000000-0000-0000-0000-000000000000}"/>
          </ac:graphicFrameMkLst>
        </pc:graphicFrameChg>
      </pc:sldChg>
      <pc:sldChg chg="addSp modSp mod">
        <pc:chgData name="McFarland, Annette" userId="e93d1f50-85ab-41a8-a34a-185a53159573" providerId="ADAL" clId="{0F48638F-7C38-4599-89ED-F03EA19F56F5}" dt="2021-07-26T14:12:30.290" v="10" actId="20577"/>
        <pc:sldMkLst>
          <pc:docMk/>
          <pc:sldMk cId="3022579969" sldId="267"/>
        </pc:sldMkLst>
        <pc:spChg chg="add mod">
          <ac:chgData name="McFarland, Annette" userId="e93d1f50-85ab-41a8-a34a-185a53159573" providerId="ADAL" clId="{0F48638F-7C38-4599-89ED-F03EA19F56F5}" dt="2021-07-26T14:12:30.290" v="10" actId="20577"/>
          <ac:spMkLst>
            <pc:docMk/>
            <pc:sldMk cId="3022579969" sldId="267"/>
            <ac:spMk id="5" creationId="{C5D57D0B-A8E7-48EF-B5D9-57063CAB9F0C}"/>
          </ac:spMkLst>
        </pc:spChg>
      </pc:sldChg>
      <pc:sldChg chg="modSp mod">
        <pc:chgData name="McFarland, Annette" userId="e93d1f50-85ab-41a8-a34a-185a53159573" providerId="ADAL" clId="{0F48638F-7C38-4599-89ED-F03EA19F56F5}" dt="2021-07-26T14:24:17.142" v="12" actId="20577"/>
        <pc:sldMkLst>
          <pc:docMk/>
          <pc:sldMk cId="1709306590" sldId="269"/>
        </pc:sldMkLst>
        <pc:spChg chg="mod">
          <ac:chgData name="McFarland, Annette" userId="e93d1f50-85ab-41a8-a34a-185a53159573" providerId="ADAL" clId="{0F48638F-7C38-4599-89ED-F03EA19F56F5}" dt="2021-07-26T14:24:17.142" v="12" actId="20577"/>
          <ac:spMkLst>
            <pc:docMk/>
            <pc:sldMk cId="1709306590" sldId="269"/>
            <ac:spMk id="4" creationId="{00000000-0000-0000-0000-000000000000}"/>
          </ac:spMkLst>
        </pc:spChg>
      </pc:sldChg>
      <pc:sldChg chg="mod">
        <pc:chgData name="McFarland, Annette" userId="e93d1f50-85ab-41a8-a34a-185a53159573" providerId="ADAL" clId="{0F48638F-7C38-4599-89ED-F03EA19F56F5}" dt="2021-07-26T14:26:45.833" v="15" actId="27918"/>
        <pc:sldMkLst>
          <pc:docMk/>
          <pc:sldMk cId="2843681609" sldId="272"/>
        </pc:sldMkLst>
      </pc:sldChg>
      <pc:sldChg chg="modSp mod">
        <pc:chgData name="McFarland, Annette" userId="e93d1f50-85ab-41a8-a34a-185a53159573" providerId="ADAL" clId="{0F48638F-7C38-4599-89ED-F03EA19F56F5}" dt="2021-07-26T14:29:06.192" v="22" actId="20577"/>
        <pc:sldMkLst>
          <pc:docMk/>
          <pc:sldMk cId="519782457" sldId="274"/>
        </pc:sldMkLst>
        <pc:spChg chg="mod">
          <ac:chgData name="McFarland, Annette" userId="e93d1f50-85ab-41a8-a34a-185a53159573" providerId="ADAL" clId="{0F48638F-7C38-4599-89ED-F03EA19F56F5}" dt="2021-07-26T14:29:06.192" v="22" actId="20577"/>
          <ac:spMkLst>
            <pc:docMk/>
            <pc:sldMk cId="519782457" sldId="274"/>
            <ac:spMk id="3" creationId="{00000000-0000-0000-0000-000000000000}"/>
          </ac:spMkLst>
        </pc:spChg>
      </pc:sldChg>
      <pc:sldChg chg="mod">
        <pc:chgData name="McFarland, Annette" userId="e93d1f50-85ab-41a8-a34a-185a53159573" providerId="ADAL" clId="{0F48638F-7C38-4599-89ED-F03EA19F56F5}" dt="2021-07-26T14:28:18.461" v="18" actId="27918"/>
        <pc:sldMkLst>
          <pc:docMk/>
          <pc:sldMk cId="1309750386" sldId="278"/>
        </pc:sldMkLst>
      </pc:sldChg>
    </pc:docChg>
  </pc:docChgLst>
  <pc:docChgLst>
    <pc:chgData name="Zweimueller, Sally" userId="f649569d-8ee2-4724-a3fd-8ef967560e44" providerId="ADAL" clId="{335ABDD0-F8B7-4A15-9879-6A203A170F5D}"/>
    <pc:docChg chg="custSel modSld modMainMaster">
      <pc:chgData name="Zweimueller, Sally" userId="f649569d-8ee2-4724-a3fd-8ef967560e44" providerId="ADAL" clId="{335ABDD0-F8B7-4A15-9879-6A203A170F5D}" dt="2021-07-30T17:16:09.498" v="12" actId="207"/>
      <pc:docMkLst>
        <pc:docMk/>
      </pc:docMkLst>
      <pc:sldChg chg="delCm">
        <pc:chgData name="Zweimueller, Sally" userId="f649569d-8ee2-4724-a3fd-8ef967560e44" providerId="ADAL" clId="{335ABDD0-F8B7-4A15-9879-6A203A170F5D}" dt="2021-07-30T17:10:57.631" v="10" actId="1592"/>
        <pc:sldMkLst>
          <pc:docMk/>
          <pc:sldMk cId="1776660266" sldId="260"/>
        </pc:sldMkLst>
      </pc:sldChg>
      <pc:sldChg chg="modSp">
        <pc:chgData name="Zweimueller, Sally" userId="f649569d-8ee2-4724-a3fd-8ef967560e44" providerId="ADAL" clId="{335ABDD0-F8B7-4A15-9879-6A203A170F5D}" dt="2021-07-30T17:06:44.162" v="9" actId="207"/>
        <pc:sldMkLst>
          <pc:docMk/>
          <pc:sldMk cId="2912614424" sldId="261"/>
        </pc:sldMkLst>
        <pc:graphicFrameChg chg="mod">
          <ac:chgData name="Zweimueller, Sally" userId="f649569d-8ee2-4724-a3fd-8ef967560e44" providerId="ADAL" clId="{335ABDD0-F8B7-4A15-9879-6A203A170F5D}" dt="2021-07-30T17:06:44.162" v="9" actId="207"/>
          <ac:graphicFrameMkLst>
            <pc:docMk/>
            <pc:sldMk cId="2912614424" sldId="261"/>
            <ac:graphicFrameMk id="8" creationId="{00000000-0000-0000-0000-000000000000}"/>
          </ac:graphicFrameMkLst>
        </pc:graphicFrameChg>
      </pc:sldChg>
      <pc:sldChg chg="modSp">
        <pc:chgData name="Zweimueller, Sally" userId="f649569d-8ee2-4724-a3fd-8ef967560e44" providerId="ADAL" clId="{335ABDD0-F8B7-4A15-9879-6A203A170F5D}" dt="2021-07-30T17:06:30.024" v="8" actId="207"/>
        <pc:sldMkLst>
          <pc:docMk/>
          <pc:sldMk cId="1676447535" sldId="262"/>
        </pc:sldMkLst>
        <pc:graphicFrameChg chg="mod">
          <ac:chgData name="Zweimueller, Sally" userId="f649569d-8ee2-4724-a3fd-8ef967560e44" providerId="ADAL" clId="{335ABDD0-F8B7-4A15-9879-6A203A170F5D}" dt="2021-07-30T17:06:30.024" v="8" actId="207"/>
          <ac:graphicFrameMkLst>
            <pc:docMk/>
            <pc:sldMk cId="1676447535" sldId="262"/>
            <ac:graphicFrameMk id="7" creationId="{00000000-0000-0000-0000-000000000000}"/>
          </ac:graphicFrameMkLst>
        </pc:graphicFrameChg>
      </pc:sldChg>
      <pc:sldChg chg="addSp delSp modSp mod">
        <pc:chgData name="Zweimueller, Sally" userId="f649569d-8ee2-4724-a3fd-8ef967560e44" providerId="ADAL" clId="{335ABDD0-F8B7-4A15-9879-6A203A170F5D}" dt="2021-07-30T16:49:53.132" v="6"/>
        <pc:sldMkLst>
          <pc:docMk/>
          <pc:sldMk cId="3304091648" sldId="277"/>
        </pc:sldMkLst>
        <pc:spChg chg="del mod">
          <ac:chgData name="Zweimueller, Sally" userId="f649569d-8ee2-4724-a3fd-8ef967560e44" providerId="ADAL" clId="{335ABDD0-F8B7-4A15-9879-6A203A170F5D}" dt="2021-07-30T16:49:48.443" v="5" actId="478"/>
          <ac:spMkLst>
            <pc:docMk/>
            <pc:sldMk cId="3304091648" sldId="277"/>
            <ac:spMk id="3" creationId="{00000000-0000-0000-0000-000000000000}"/>
          </ac:spMkLst>
        </pc:spChg>
        <pc:spChg chg="add mod">
          <ac:chgData name="Zweimueller, Sally" userId="f649569d-8ee2-4724-a3fd-8ef967560e44" providerId="ADAL" clId="{335ABDD0-F8B7-4A15-9879-6A203A170F5D}" dt="2021-07-30T16:49:53.132" v="6"/>
          <ac:spMkLst>
            <pc:docMk/>
            <pc:sldMk cId="3304091648" sldId="277"/>
            <ac:spMk id="5" creationId="{9704DEF0-A0E7-4A21-A0DF-9C10DFD8396C}"/>
          </ac:spMkLst>
        </pc:spChg>
      </pc:sldChg>
      <pc:sldChg chg="modSp">
        <pc:chgData name="Zweimueller, Sally" userId="f649569d-8ee2-4724-a3fd-8ef967560e44" providerId="ADAL" clId="{335ABDD0-F8B7-4A15-9879-6A203A170F5D}" dt="2021-07-30T17:16:09.498" v="12" actId="207"/>
        <pc:sldMkLst>
          <pc:docMk/>
          <pc:sldMk cId="1309750386" sldId="278"/>
        </pc:sldMkLst>
        <pc:graphicFrameChg chg="mod">
          <ac:chgData name="Zweimueller, Sally" userId="f649569d-8ee2-4724-a3fd-8ef967560e44" providerId="ADAL" clId="{335ABDD0-F8B7-4A15-9879-6A203A170F5D}" dt="2021-07-30T17:16:09.498" v="12" actId="207"/>
          <ac:graphicFrameMkLst>
            <pc:docMk/>
            <pc:sldMk cId="1309750386" sldId="278"/>
            <ac:graphicFrameMk id="7" creationId="{13B3BDAE-E974-4217-81DA-F4ECC7E7CD27}"/>
          </ac:graphicFrameMkLst>
        </pc:graphicFrameChg>
      </pc:sldChg>
      <pc:sldMasterChg chg="modSldLayout">
        <pc:chgData name="Zweimueller, Sally" userId="f649569d-8ee2-4724-a3fd-8ef967560e44" providerId="ADAL" clId="{335ABDD0-F8B7-4A15-9879-6A203A170F5D}" dt="2021-07-30T16:49:21.871" v="3"/>
        <pc:sldMasterMkLst>
          <pc:docMk/>
          <pc:sldMasterMk cId="2582930743" sldId="2147483667"/>
        </pc:sldMasterMkLst>
        <pc:sldLayoutChg chg="addSp delSp modSp mod">
          <pc:chgData name="Zweimueller, Sally" userId="f649569d-8ee2-4724-a3fd-8ef967560e44" providerId="ADAL" clId="{335ABDD0-F8B7-4A15-9879-6A203A170F5D}" dt="2021-07-30T16:49:21.871" v="3"/>
          <pc:sldLayoutMkLst>
            <pc:docMk/>
            <pc:sldMasterMk cId="2582930743" sldId="2147483667"/>
            <pc:sldLayoutMk cId="493635928" sldId="2147483668"/>
          </pc:sldLayoutMkLst>
          <pc:spChg chg="del">
            <ac:chgData name="Zweimueller, Sally" userId="f649569d-8ee2-4724-a3fd-8ef967560e44" providerId="ADAL" clId="{335ABDD0-F8B7-4A15-9879-6A203A170F5D}" dt="2021-07-30T16:48:38.641" v="1" actId="478"/>
            <ac:spMkLst>
              <pc:docMk/>
              <pc:sldMasterMk cId="2582930743" sldId="2147483667"/>
              <pc:sldLayoutMk cId="493635928" sldId="2147483668"/>
              <ac:spMk id="5" creationId="{48717A92-BB1C-410C-B86F-29A5976E0998}"/>
            </ac:spMkLst>
          </pc:spChg>
          <pc:spChg chg="add mod">
            <ac:chgData name="Zweimueller, Sally" userId="f649569d-8ee2-4724-a3fd-8ef967560e44" providerId="ADAL" clId="{335ABDD0-F8B7-4A15-9879-6A203A170F5D}" dt="2021-07-30T16:48:40.067" v="2"/>
            <ac:spMkLst>
              <pc:docMk/>
              <pc:sldMasterMk cId="2582930743" sldId="2147483667"/>
              <pc:sldLayoutMk cId="493635928" sldId="2147483668"/>
              <ac:spMk id="8" creationId="{E84FF489-E677-40F0-99F9-0AA4944A3FBD}"/>
            </ac:spMkLst>
          </pc:spChg>
          <pc:spChg chg="mod">
            <ac:chgData name="Zweimueller, Sally" userId="f649569d-8ee2-4724-a3fd-8ef967560e44" providerId="ADAL" clId="{335ABDD0-F8B7-4A15-9879-6A203A170F5D}" dt="2021-07-30T16:48:40.067" v="2"/>
            <ac:spMkLst>
              <pc:docMk/>
              <pc:sldMasterMk cId="2582930743" sldId="2147483667"/>
              <pc:sldLayoutMk cId="493635928" sldId="2147483668"/>
              <ac:spMk id="12" creationId="{96748E92-CED9-4A2E-853E-553D4A9753FF}"/>
            </ac:spMkLst>
          </pc:spChg>
          <pc:spChg chg="mod">
            <ac:chgData name="Zweimueller, Sally" userId="f649569d-8ee2-4724-a3fd-8ef967560e44" providerId="ADAL" clId="{335ABDD0-F8B7-4A15-9879-6A203A170F5D}" dt="2021-07-30T16:48:40.067" v="2"/>
            <ac:spMkLst>
              <pc:docMk/>
              <pc:sldMasterMk cId="2582930743" sldId="2147483667"/>
              <pc:sldLayoutMk cId="493635928" sldId="2147483668"/>
              <ac:spMk id="13" creationId="{5B2AD877-5DA1-40BF-884E-841B6BA7F65C}"/>
            </ac:spMkLst>
          </pc:spChg>
          <pc:grpChg chg="del">
            <ac:chgData name="Zweimueller, Sally" userId="f649569d-8ee2-4724-a3fd-8ef967560e44" providerId="ADAL" clId="{335ABDD0-F8B7-4A15-9879-6A203A170F5D}" dt="2021-07-30T16:48:36.833" v="0" actId="478"/>
            <ac:grpSpMkLst>
              <pc:docMk/>
              <pc:sldMasterMk cId="2582930743" sldId="2147483667"/>
              <pc:sldLayoutMk cId="493635928" sldId="2147483668"/>
              <ac:grpSpMk id="9" creationId="{33E8D68A-1EF6-44E4-BE54-268908D46EE1}"/>
            </ac:grpSpMkLst>
          </pc:grpChg>
          <pc:grpChg chg="add mod">
            <ac:chgData name="Zweimueller, Sally" userId="f649569d-8ee2-4724-a3fd-8ef967560e44" providerId="ADAL" clId="{335ABDD0-F8B7-4A15-9879-6A203A170F5D}" dt="2021-07-30T16:48:40.067" v="2"/>
            <ac:grpSpMkLst>
              <pc:docMk/>
              <pc:sldMasterMk cId="2582930743" sldId="2147483667"/>
              <pc:sldLayoutMk cId="493635928" sldId="2147483668"/>
              <ac:grpSpMk id="10" creationId="{DDBD8E01-3232-4372-91C7-DA3789E6D02F}"/>
            </ac:grpSpMkLst>
          </pc:grpChg>
          <pc:picChg chg="mod">
            <ac:chgData name="Zweimueller, Sally" userId="f649569d-8ee2-4724-a3fd-8ef967560e44" providerId="ADAL" clId="{335ABDD0-F8B7-4A15-9879-6A203A170F5D}" dt="2021-07-30T16:48:40.067" v="2"/>
            <ac:picMkLst>
              <pc:docMk/>
              <pc:sldMasterMk cId="2582930743" sldId="2147483667"/>
              <pc:sldLayoutMk cId="493635928" sldId="2147483668"/>
              <ac:picMk id="11" creationId="{4C0E7C71-6CE4-4B3D-83A8-410ACB8FBBF9}"/>
            </ac:picMkLst>
          </pc:picChg>
          <pc:picChg chg="add mod">
            <ac:chgData name="Zweimueller, Sally" userId="f649569d-8ee2-4724-a3fd-8ef967560e44" providerId="ADAL" clId="{335ABDD0-F8B7-4A15-9879-6A203A170F5D}" dt="2021-07-30T16:49:21.871" v="3"/>
            <ac:picMkLst>
              <pc:docMk/>
              <pc:sldMasterMk cId="2582930743" sldId="2147483667"/>
              <pc:sldLayoutMk cId="493635928" sldId="2147483668"/>
              <ac:picMk id="14" creationId="{818F0FE6-384A-4EC1-815C-C7434EC36DDF}"/>
            </ac:picMkLst>
          </pc:pic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Improved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80</c:v>
                </c:pt>
                <c:pt idx="1">
                  <c:v>96</c:v>
                </c:pt>
                <c:pt idx="2">
                  <c:v>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913-4C6E-8FA3-E3C48F8371B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Unimproved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20</c:v>
                </c:pt>
                <c:pt idx="1">
                  <c:v>4</c:v>
                </c:pt>
                <c:pt idx="2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913-4C6E-8FA3-E3C48F8371BA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518789152"/>
        <c:axId val="518475184"/>
      </c:barChart>
      <c:catAx>
        <c:axId val="518789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8475184"/>
        <c:crosses val="autoZero"/>
        <c:auto val="1"/>
        <c:lblAlgn val="ctr"/>
        <c:lblOffset val="100"/>
        <c:noMultiLvlLbl val="0"/>
      </c:catAx>
      <c:valAx>
        <c:axId val="518475184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5187891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337642169728785"/>
          <c:y val="2.6602176541717048E-2"/>
          <c:w val="0.68630402449693784"/>
          <c:h val="0.9733978234582829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Clerical</c:v>
                </c:pt>
                <c:pt idx="1">
                  <c:v>Skilled manual</c:v>
                </c:pt>
                <c:pt idx="2">
                  <c:v>Professional/technical/ managerial</c:v>
                </c:pt>
                <c:pt idx="3">
                  <c:v>Domestic service</c:v>
                </c:pt>
                <c:pt idx="4">
                  <c:v>Sales &amp; services</c:v>
                </c:pt>
                <c:pt idx="5">
                  <c:v>Unskilled manual</c:v>
                </c:pt>
                <c:pt idx="6">
                  <c:v>Agriculture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1</c:v>
                </c:pt>
                <c:pt idx="1">
                  <c:v>12</c:v>
                </c:pt>
                <c:pt idx="2">
                  <c:v>5</c:v>
                </c:pt>
                <c:pt idx="3">
                  <c:v>3</c:v>
                </c:pt>
                <c:pt idx="4">
                  <c:v>11</c:v>
                </c:pt>
                <c:pt idx="5">
                  <c:v>31</c:v>
                </c:pt>
                <c:pt idx="6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7FE-462C-9B4D-B58DA401633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Clerical</c:v>
                </c:pt>
                <c:pt idx="1">
                  <c:v>Skilled manual</c:v>
                </c:pt>
                <c:pt idx="2">
                  <c:v>Professional/technical/ managerial</c:v>
                </c:pt>
                <c:pt idx="3">
                  <c:v>Domestic service</c:v>
                </c:pt>
                <c:pt idx="4">
                  <c:v>Sales &amp; services</c:v>
                </c:pt>
                <c:pt idx="5">
                  <c:v>Unskilled manual</c:v>
                </c:pt>
                <c:pt idx="6">
                  <c:v>Agriculture</c:v>
                </c:pt>
              </c:strCache>
            </c:strRef>
          </c:cat>
          <c:val>
            <c:numRef>
              <c:f>Sheet1!$C$2:$C$8</c:f>
              <c:numCache>
                <c:formatCode>0</c:formatCode>
                <c:ptCount val="7"/>
                <c:pt idx="0">
                  <c:v>1</c:v>
                </c:pt>
                <c:pt idx="1">
                  <c:v>3</c:v>
                </c:pt>
                <c:pt idx="2">
                  <c:v>4</c:v>
                </c:pt>
                <c:pt idx="3">
                  <c:v>4</c:v>
                </c:pt>
                <c:pt idx="4">
                  <c:v>14</c:v>
                </c:pt>
                <c:pt idx="5">
                  <c:v>28</c:v>
                </c:pt>
                <c:pt idx="6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7FE-462C-9B4D-B58DA401633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2154720"/>
        <c:axId val="522155112"/>
      </c:barChart>
      <c:catAx>
        <c:axId val="5221547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2155112"/>
        <c:crosses val="autoZero"/>
        <c:auto val="1"/>
        <c:lblAlgn val="ctr"/>
        <c:lblOffset val="100"/>
        <c:noMultiLvlLbl val="0"/>
      </c:catAx>
      <c:valAx>
        <c:axId val="522155112"/>
        <c:scaling>
          <c:orientation val="minMax"/>
          <c:max val="100"/>
        </c:scaling>
        <c:delete val="1"/>
        <c:axPos val="b"/>
        <c:numFmt formatCode="0" sourceLinked="1"/>
        <c:majorTickMark val="out"/>
        <c:minorTickMark val="none"/>
        <c:tickLblPos val="nextTo"/>
        <c:crossAx val="5221547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8.5833686125058234E-2"/>
          <c:w val="1"/>
          <c:h val="0.814863046901047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1C356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1C356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A50D-4F10-ABBF-E2E41457E022}"/>
              </c:ext>
            </c:extLst>
          </c:dPt>
          <c:dPt>
            <c:idx val="2"/>
            <c:invertIfNegative val="0"/>
            <c:bubble3D val="0"/>
            <c:spPr>
              <a:solidFill>
                <a:srgbClr val="1C356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A50D-4F10-ABBF-E2E41457E022}"/>
              </c:ext>
            </c:extLst>
          </c:dPt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0.0</c:formatCode>
                <c:ptCount val="5"/>
                <c:pt idx="0">
                  <c:v>67</c:v>
                </c:pt>
                <c:pt idx="1">
                  <c:v>80</c:v>
                </c:pt>
                <c:pt idx="2">
                  <c:v>84</c:v>
                </c:pt>
                <c:pt idx="3">
                  <c:v>88</c:v>
                </c:pt>
                <c:pt idx="4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50D-4F10-ABBF-E2E41457E02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63</c:v>
                </c:pt>
                <c:pt idx="1">
                  <c:v>79</c:v>
                </c:pt>
                <c:pt idx="2">
                  <c:v>87</c:v>
                </c:pt>
                <c:pt idx="3">
                  <c:v>88</c:v>
                </c:pt>
                <c:pt idx="4">
                  <c:v>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50D-4F10-ABBF-E2E41457E0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21302792"/>
        <c:axId val="521303184"/>
      </c:barChart>
      <c:catAx>
        <c:axId val="521302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1303184"/>
        <c:crosses val="autoZero"/>
        <c:auto val="1"/>
        <c:lblAlgn val="ctr"/>
        <c:lblOffset val="100"/>
        <c:noMultiLvlLbl val="0"/>
      </c:catAx>
      <c:valAx>
        <c:axId val="521303184"/>
        <c:scaling>
          <c:orientation val="minMax"/>
          <c:max val="100"/>
        </c:scaling>
        <c:delete val="1"/>
        <c:axPos val="l"/>
        <c:numFmt formatCode="0.0" sourceLinked="1"/>
        <c:majorTickMark val="out"/>
        <c:minorTickMark val="none"/>
        <c:tickLblPos val="nextTo"/>
        <c:crossAx val="5213027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19824135565944E-2"/>
          <c:y val="6.4704224547505934E-2"/>
          <c:w val="0.96616035172886816"/>
          <c:h val="0.8387984271010863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6611-47D1-A886-D556ECE59B5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0.6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11-47D1-A886-D556ECE59B5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2155504"/>
        <c:axId val="522155896"/>
      </c:barChart>
      <c:catAx>
        <c:axId val="522155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2155896"/>
        <c:crosses val="autoZero"/>
        <c:auto val="1"/>
        <c:lblAlgn val="ctr"/>
        <c:lblOffset val="100"/>
        <c:noMultiLvlLbl val="0"/>
      </c:catAx>
      <c:valAx>
        <c:axId val="522155896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522155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Improved sanitation</c:v>
                </c:pt>
              </c:strCache>
            </c:strRef>
          </c:tx>
          <c:spPr>
            <a:solidFill>
              <a:srgbClr val="11A1D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72</c:v>
                </c:pt>
                <c:pt idx="1">
                  <c:v>88</c:v>
                </c:pt>
                <c:pt idx="2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DC-45CF-8C61-FA4D4EA809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Unimproved facility</c:v>
                </c:pt>
              </c:strCache>
            </c:strRef>
          </c:tx>
          <c:spPr>
            <a:solidFill>
              <a:srgbClr val="20603D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25</c:v>
                </c:pt>
                <c:pt idx="1">
                  <c:v>11</c:v>
                </c:pt>
                <c:pt idx="2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2DC-45CF-8C61-FA4D4EA809C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Open defecation</c:v>
                </c:pt>
              </c:strCache>
            </c:strRef>
          </c:tx>
          <c:spPr>
            <a:solidFill>
              <a:srgbClr val="F07F0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Sheet1!$D$2:$D$4</c:f>
              <c:numCache>
                <c:formatCode>0</c:formatCode>
                <c:ptCount val="3"/>
                <c:pt idx="0">
                  <c:v>3</c:v>
                </c:pt>
                <c:pt idx="1">
                  <c:v>1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2DC-45CF-8C61-FA4D4EA809C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80062808"/>
        <c:axId val="518477144"/>
      </c:barChart>
      <c:catAx>
        <c:axId val="180062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8477144"/>
        <c:crosses val="autoZero"/>
        <c:auto val="1"/>
        <c:lblAlgn val="ctr"/>
        <c:lblOffset val="100"/>
        <c:noMultiLvlLbl val="0"/>
      </c:catAx>
      <c:valAx>
        <c:axId val="518477144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80062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19824135565944E-2"/>
          <c:y val="6.0459492140266025E-2"/>
          <c:w val="0.96616035172886816"/>
          <c:h val="0.843043159508326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C0F8-4EA9-BC47-5D3677480C80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6-C0F8-4EA9-BC47-5D3677480C80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C0F8-4EA9-BC47-5D3677480C8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46</c:v>
                </c:pt>
                <c:pt idx="1">
                  <c:v>86</c:v>
                </c:pt>
                <c:pt idx="2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0F8-4EA9-BC47-5D3677480C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18477928"/>
        <c:axId val="518478320"/>
      </c:barChart>
      <c:catAx>
        <c:axId val="518477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8478320"/>
        <c:crosses val="autoZero"/>
        <c:auto val="1"/>
        <c:lblAlgn val="ctr"/>
        <c:lblOffset val="100"/>
        <c:noMultiLvlLbl val="0"/>
      </c:catAx>
      <c:valAx>
        <c:axId val="518478320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518477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448753280839896"/>
          <c:y val="2.1765417170495769E-2"/>
          <c:w val="0.82519291338582668"/>
          <c:h val="0.9733978234582829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Television</c:v>
                </c:pt>
                <c:pt idx="2">
                  <c:v>Bicycle</c:v>
                </c:pt>
                <c:pt idx="3">
                  <c:v>Radio</c:v>
                </c:pt>
                <c:pt idx="4">
                  <c:v>Mobile phone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1</c:v>
                </c:pt>
                <c:pt idx="1">
                  <c:v>8</c:v>
                </c:pt>
                <c:pt idx="2">
                  <c:v>15</c:v>
                </c:pt>
                <c:pt idx="3">
                  <c:v>36</c:v>
                </c:pt>
                <c:pt idx="4">
                  <c:v>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38-4871-B51A-58A05E436EA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Television</c:v>
                </c:pt>
                <c:pt idx="2">
                  <c:v>Bicycle</c:v>
                </c:pt>
                <c:pt idx="3">
                  <c:v>Radio</c:v>
                </c:pt>
                <c:pt idx="4">
                  <c:v>Mobile phone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7</c:v>
                </c:pt>
                <c:pt idx="1">
                  <c:v>41</c:v>
                </c:pt>
                <c:pt idx="2">
                  <c:v>10</c:v>
                </c:pt>
                <c:pt idx="3">
                  <c:v>59</c:v>
                </c:pt>
                <c:pt idx="4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538-4871-B51A-58A05E436EA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Television</c:v>
                </c:pt>
                <c:pt idx="2">
                  <c:v>Bicycle</c:v>
                </c:pt>
                <c:pt idx="3">
                  <c:v>Radio</c:v>
                </c:pt>
                <c:pt idx="4">
                  <c:v>Mobile phone</c:v>
                </c:pt>
              </c:strCache>
            </c:strRef>
          </c:cat>
          <c:val>
            <c:numRef>
              <c:f>Sheet1!$D$2:$D$6</c:f>
              <c:numCache>
                <c:formatCode>0</c:formatCode>
                <c:ptCount val="5"/>
                <c:pt idx="0">
                  <c:v>2</c:v>
                </c:pt>
                <c:pt idx="1">
                  <c:v>14</c:v>
                </c:pt>
                <c:pt idx="2">
                  <c:v>14</c:v>
                </c:pt>
                <c:pt idx="3">
                  <c:v>40</c:v>
                </c:pt>
                <c:pt idx="4">
                  <c:v>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538-4871-B51A-58A05E436EA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18687752"/>
        <c:axId val="518686968"/>
      </c:barChart>
      <c:catAx>
        <c:axId val="5186877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8686968"/>
        <c:crosses val="autoZero"/>
        <c:auto val="1"/>
        <c:lblAlgn val="ctr"/>
        <c:lblOffset val="100"/>
        <c:noMultiLvlLbl val="0"/>
      </c:catAx>
      <c:valAx>
        <c:axId val="518686968"/>
        <c:scaling>
          <c:orientation val="minMax"/>
          <c:max val="100"/>
        </c:scaling>
        <c:delete val="1"/>
        <c:axPos val="b"/>
        <c:numFmt formatCode="0" sourceLinked="1"/>
        <c:majorTickMark val="out"/>
        <c:minorTickMark val="none"/>
        <c:tickLblPos val="nextTo"/>
        <c:crossAx val="5186877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rgbClr val="1C356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9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5A-4406-BD75-6941336233D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Primary</c:v>
                </c:pt>
              </c:strCache>
            </c:strRef>
          </c:tx>
          <c:spPr>
            <a:solidFill>
              <a:srgbClr val="1C3564">
                <a:lumMod val="60000"/>
                <a:lumOff val="40000"/>
              </a:srgb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58</c:v>
                </c:pt>
                <c:pt idx="1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45A-4406-BD75-6941336233D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Secondary</c:v>
                </c:pt>
              </c:strCache>
            </c:strRef>
          </c:tx>
          <c:spPr>
            <a:solidFill>
              <a:srgbClr val="1C3564">
                <a:lumMod val="40000"/>
                <a:lumOff val="60000"/>
              </a:srgb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Sheet1!$D$2:$D$3</c:f>
              <c:numCache>
                <c:formatCode>0</c:formatCode>
                <c:ptCount val="2"/>
                <c:pt idx="0">
                  <c:v>28</c:v>
                </c:pt>
                <c:pt idx="1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45A-4406-BD75-6941336233D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More than secondary</c:v>
                </c:pt>
              </c:strCache>
            </c:strRef>
          </c:tx>
          <c:spPr>
            <a:solidFill>
              <a:srgbClr val="1C3564">
                <a:lumMod val="20000"/>
                <a:lumOff val="80000"/>
              </a:srgb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Sheet1!$E$2:$E$3</c:f>
              <c:numCache>
                <c:formatCode>0</c:formatCode>
                <c:ptCount val="2"/>
                <c:pt idx="0">
                  <c:v>4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45A-4406-BD75-6941336233D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518687360"/>
        <c:axId val="518686576"/>
      </c:barChart>
      <c:catAx>
        <c:axId val="518687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8686576"/>
        <c:crosses val="autoZero"/>
        <c:auto val="1"/>
        <c:lblAlgn val="ctr"/>
        <c:lblOffset val="100"/>
        <c:noMultiLvlLbl val="0"/>
      </c:catAx>
      <c:valAx>
        <c:axId val="51868657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5186873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9.8561540146054907E-2"/>
          <c:w val="1"/>
          <c:h val="0.804941111502537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85</c:v>
                </c:pt>
                <c:pt idx="1">
                  <c:v>93</c:v>
                </c:pt>
                <c:pt idx="2">
                  <c:v>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3E-4E46-897B-703A6BEE4B9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86</c:v>
                </c:pt>
                <c:pt idx="1">
                  <c:v>95</c:v>
                </c:pt>
                <c:pt idx="2">
                  <c:v>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13E-4E46-897B-703A6BEE4B9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18685792"/>
        <c:axId val="520548344"/>
      </c:barChart>
      <c:catAx>
        <c:axId val="518685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0548344"/>
        <c:crosses val="autoZero"/>
        <c:auto val="1"/>
        <c:lblAlgn val="ctr"/>
        <c:lblOffset val="100"/>
        <c:noMultiLvlLbl val="0"/>
      </c:catAx>
      <c:valAx>
        <c:axId val="520548344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5186857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5381658305059949E-3"/>
          <c:y val="7.2551390568319232E-2"/>
          <c:w val="0.99846183416949397"/>
          <c:h val="0.782704395928743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1C356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12C5-41E0-90AD-2A7EFCF16503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12C5-41E0-90AD-2A7EFCF1650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Reads newspaper</c:v>
                </c:pt>
                <c:pt idx="1">
                  <c:v>Watches television</c:v>
                </c:pt>
                <c:pt idx="2">
                  <c:v>Listens to radio</c:v>
                </c:pt>
                <c:pt idx="3">
                  <c:v>All three</c:v>
                </c:pt>
                <c:pt idx="4">
                  <c:v>No media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</c:v>
                </c:pt>
                <c:pt idx="1">
                  <c:v>20</c:v>
                </c:pt>
                <c:pt idx="2">
                  <c:v>62</c:v>
                </c:pt>
                <c:pt idx="3">
                  <c:v>4</c:v>
                </c:pt>
                <c:pt idx="4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2C5-41E0-90AD-2A7EFCF1650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4E854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Reads newspaper</c:v>
                </c:pt>
                <c:pt idx="1">
                  <c:v>Watches television</c:v>
                </c:pt>
                <c:pt idx="2">
                  <c:v>Listens to radio</c:v>
                </c:pt>
                <c:pt idx="3">
                  <c:v>All three</c:v>
                </c:pt>
                <c:pt idx="4">
                  <c:v>No media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15</c:v>
                </c:pt>
                <c:pt idx="1">
                  <c:v>30</c:v>
                </c:pt>
                <c:pt idx="2">
                  <c:v>81</c:v>
                </c:pt>
                <c:pt idx="3">
                  <c:v>9</c:v>
                </c:pt>
                <c:pt idx="4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2C5-41E0-90AD-2A7EFCF1650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0549128"/>
        <c:axId val="520549520"/>
      </c:barChart>
      <c:catAx>
        <c:axId val="520549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0549520"/>
        <c:crosses val="autoZero"/>
        <c:auto val="1"/>
        <c:lblAlgn val="ctr"/>
        <c:lblOffset val="100"/>
        <c:noMultiLvlLbl val="0"/>
      </c:catAx>
      <c:valAx>
        <c:axId val="52054952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20549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19824135565944E-2"/>
          <c:y val="6.2285844861895284E-2"/>
          <c:w val="0.96616035172886816"/>
          <c:h val="0.841216806786696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12</c:v>
                </c:pt>
                <c:pt idx="1">
                  <c:v>36</c:v>
                </c:pt>
                <c:pt idx="2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0F2-48C0-9E61-7F6B72F4A02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23</c:v>
                </c:pt>
                <c:pt idx="1">
                  <c:v>56</c:v>
                </c:pt>
                <c:pt idx="2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0F2-48C0-9E61-7F6B72F4A02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0550696"/>
        <c:axId val="520551088"/>
      </c:barChart>
      <c:catAx>
        <c:axId val="520550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0551088"/>
        <c:crosses val="autoZero"/>
        <c:auto val="1"/>
        <c:lblAlgn val="ctr"/>
        <c:lblOffset val="100"/>
        <c:noMultiLvlLbl val="0"/>
      </c:catAx>
      <c:valAx>
        <c:axId val="520551088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5205506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Worked in past 7 days</c:v>
                </c:pt>
              </c:strCache>
            </c:strRef>
          </c:tx>
          <c:spPr>
            <a:solidFill>
              <a:srgbClr val="11A1D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66</c:v>
                </c:pt>
                <c:pt idx="1">
                  <c:v>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6A7-4C14-8A55-F41D49133CC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Didn’t work in past 7 days but worked sometime in past 12 months</c:v>
                </c:pt>
              </c:strCache>
            </c:strRef>
          </c:tx>
          <c:spPr>
            <a:solidFill>
              <a:srgbClr val="20603D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7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6A7-4C14-8A55-F41D49133CC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Not employed in past 12 months</c:v>
                </c:pt>
              </c:strCache>
            </c:strRef>
          </c:tx>
          <c:spPr>
            <a:solidFill>
              <a:srgbClr val="F07F0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Sheet1!$D$2:$D$3</c:f>
              <c:numCache>
                <c:formatCode>0</c:formatCode>
                <c:ptCount val="2"/>
                <c:pt idx="0">
                  <c:v>27</c:v>
                </c:pt>
                <c:pt idx="1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6A7-4C14-8A55-F41D49133CCD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518475968"/>
        <c:axId val="518475576"/>
      </c:barChart>
      <c:catAx>
        <c:axId val="518475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8475576"/>
        <c:crosses val="autoZero"/>
        <c:auto val="1"/>
        <c:lblAlgn val="ctr"/>
        <c:lblOffset val="100"/>
        <c:noMultiLvlLbl val="0"/>
      </c:catAx>
      <c:valAx>
        <c:axId val="51847557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518475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5DCB0-616A-4D00-A23B-0E7EB6002418}" type="datetimeFigureOut">
              <a:rPr lang="en-US" smtClean="0"/>
              <a:t>8/12/2021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81180-36CA-43EC-B7D8-15BB5DAAE4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01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80% of households in Rwanda have access to improved drinking water.  Almost all households in urban areas have improved drinking water compared with 77% of households in rural areas.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53331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12% of women and 23% of men have used the internet in the year before the survey.  Internet use is much more common in urban areas than rural areas.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5408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noProof="0" dirty="0"/>
              <a:t>2/3 of women and 87% of men were currently employed at the time of the survey.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26293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Agriculture is the most common occupation among both women and men, followed by unskilled manual labor.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50835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Overall, 83% of women and men have health insurance.  Health insurance coverage increases with household wealth.  Less than 70% of women and men in the poorest households have health insurance, compared with 92% of those in the wealthiest households.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1331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1% of women and 7% of men use tobacco.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51844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dirty="0"/>
              <a:t>72% of households have an improved sanitation facility; 25% have an unimproved facility, and 3% use the field or bush.  Improved sanitation is more common in urban households than rural households.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27261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Almost half of households in Rwanda have electricity.  86% of urban households have electricity compared with 37% of  rural households.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9359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71% of households have a mobile phone, 40% have a radio, and 14% have a television.  Only 2% of households have a car or truck.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89365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6810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1425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Among survey respondents age 15-49, 9% of women and 7% of men have no education.  58% of women and 61% of men have primary education, 28% of women and 27% of men have secondary education, and 4% of women and 5% of men have gone beyond secondary school.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10713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About 85% of women and men in Rwanda are literate.  Literacy is higher in urban areas than rural areas.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67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Radio is the most common source of mass media among women and men, followed by television.  One third of women and 16% of men did not access any of these media in the week before the survey.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2083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635"/>
            <a:ext cx="9144000" cy="914400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19870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647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84FF489-E677-40F0-99F9-0AA4944A3FBD}"/>
              </a:ext>
            </a:extLst>
          </p:cNvPr>
          <p:cNvSpPr/>
          <p:nvPr userDrawn="1"/>
        </p:nvSpPr>
        <p:spPr>
          <a:xfrm>
            <a:off x="-340845" y="2619231"/>
            <a:ext cx="9825690" cy="2142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DBD8E01-3232-4372-91C7-DA3789E6D02F}"/>
              </a:ext>
            </a:extLst>
          </p:cNvPr>
          <p:cNvGrpSpPr/>
          <p:nvPr userDrawn="1"/>
        </p:nvGrpSpPr>
        <p:grpSpPr>
          <a:xfrm>
            <a:off x="-960162" y="2242534"/>
            <a:ext cx="10486547" cy="2770050"/>
            <a:chOff x="-960162" y="1596043"/>
            <a:chExt cx="10486547" cy="2770050"/>
          </a:xfrm>
        </p:grpSpPr>
        <p:pic>
          <p:nvPicPr>
            <p:cNvPr id="11" name="Picture 10" descr="Background pattern&#10;&#10;Description automatically generated">
              <a:extLst>
                <a:ext uri="{FF2B5EF4-FFF2-40B4-BE49-F238E27FC236}">
                  <a16:creationId xmlns:a16="http://schemas.microsoft.com/office/drawing/2014/main" id="{4C0E7C71-6CE4-4B3D-83A8-410ACB8FBBF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60162" y="1684132"/>
              <a:ext cx="10486547" cy="2669399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6748E92-CED9-4A2E-853E-553D4A9753FF}"/>
                </a:ext>
              </a:extLst>
            </p:cNvPr>
            <p:cNvSpPr/>
            <p:nvPr userDrawn="1"/>
          </p:nvSpPr>
          <p:spPr>
            <a:xfrm>
              <a:off x="0" y="1596043"/>
              <a:ext cx="9144000" cy="37669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B2AD877-5DA1-40BF-884E-841B6BA7F65C}"/>
                </a:ext>
              </a:extLst>
            </p:cNvPr>
            <p:cNvSpPr/>
            <p:nvPr userDrawn="1"/>
          </p:nvSpPr>
          <p:spPr>
            <a:xfrm>
              <a:off x="1" y="4090047"/>
              <a:ext cx="9144000" cy="27604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818F0FE6-384A-4EC1-815C-C7434EC36DD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2844" y="29756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635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6635"/>
            <a:ext cx="9144000" cy="9055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357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04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 txBox="1">
            <a:spLocks/>
          </p:cNvSpPr>
          <p:nvPr userDrawn="1"/>
        </p:nvSpPr>
        <p:spPr>
          <a:xfrm>
            <a:off x="0" y="5218545"/>
            <a:ext cx="9143999" cy="1639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4400" dirty="0"/>
              <a:t>2019-20 Rwanda Demographic and Health Survey (RDHS)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2930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0567F55-DAD7-430F-AEA5-D0C0F17E669B}"/>
              </a:ext>
            </a:extLst>
          </p:cNvPr>
          <p:cNvSpPr txBox="1"/>
          <p:nvPr/>
        </p:nvSpPr>
        <p:spPr>
          <a:xfrm>
            <a:off x="0" y="-9331"/>
            <a:ext cx="91439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</a:rPr>
              <a:t>Household and Respondent Characteristics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04DEF0-A0E7-4A21-A0DF-9C10DFD8396C}"/>
              </a:ext>
            </a:extLst>
          </p:cNvPr>
          <p:cNvSpPr txBox="1"/>
          <p:nvPr/>
        </p:nvSpPr>
        <p:spPr>
          <a:xfrm>
            <a:off x="250371" y="1615226"/>
            <a:ext cx="2743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>
                <a:solidFill>
                  <a:schemeClr val="bg1"/>
                </a:solidFill>
              </a:rPr>
              <a:t>Follow along on Twitter!  </a:t>
            </a:r>
          </a:p>
          <a:p>
            <a:r>
              <a:rPr lang="en-US" sz="2000" i="1" dirty="0">
                <a:solidFill>
                  <a:schemeClr val="bg1"/>
                </a:solidFill>
              </a:rPr>
              <a:t>#RwandaDHS</a:t>
            </a:r>
          </a:p>
        </p:txBody>
      </p:sp>
    </p:spTree>
    <p:extLst>
      <p:ext uri="{BB962C8B-B14F-4D97-AF65-F5344CB8AC3E}">
        <p14:creationId xmlns:p14="http://schemas.microsoft.com/office/powerpoint/2010/main" val="33040916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52294"/>
            <a:ext cx="4418729" cy="4579338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noProof="0" dirty="0"/>
              <a:t>Household Characteristics</a:t>
            </a:r>
          </a:p>
          <a:p>
            <a:pPr lvl="1">
              <a:buClr>
                <a:schemeClr val="tx1"/>
              </a:buClr>
            </a:pPr>
            <a:r>
              <a:rPr lang="en-US" noProof="0" dirty="0"/>
              <a:t>Water and sanitation</a:t>
            </a:r>
          </a:p>
          <a:p>
            <a:pPr lvl="1">
              <a:buClr>
                <a:schemeClr val="tx1"/>
              </a:buClr>
            </a:pPr>
            <a:r>
              <a:rPr lang="en-US" noProof="0" dirty="0"/>
              <a:t>Electricity</a:t>
            </a:r>
          </a:p>
          <a:p>
            <a:pPr lvl="1">
              <a:buClr>
                <a:schemeClr val="tx1"/>
              </a:buClr>
            </a:pPr>
            <a:r>
              <a:rPr lang="en-US" noProof="0" dirty="0"/>
              <a:t>Ownership of goods</a:t>
            </a:r>
          </a:p>
          <a:p>
            <a:pPr lvl="1">
              <a:buClr>
                <a:schemeClr val="tx1"/>
              </a:buClr>
            </a:pPr>
            <a:r>
              <a:rPr lang="en-US" noProof="0" dirty="0"/>
              <a:t>Wealth</a:t>
            </a:r>
          </a:p>
          <a:p>
            <a:pPr>
              <a:buClr>
                <a:schemeClr val="tx1"/>
              </a:buClr>
            </a:pPr>
            <a:r>
              <a:rPr lang="en-US" b="1" noProof="0" dirty="0">
                <a:solidFill>
                  <a:schemeClr val="accent1"/>
                </a:solidFill>
              </a:rPr>
              <a:t>Respondent Characteristics</a:t>
            </a:r>
          </a:p>
          <a:p>
            <a:pPr lvl="1">
              <a:buClr>
                <a:schemeClr val="tx1"/>
              </a:buClr>
            </a:pPr>
            <a:r>
              <a:rPr lang="en-US" b="1" noProof="0" dirty="0">
                <a:solidFill>
                  <a:schemeClr val="accent1"/>
                </a:solidFill>
              </a:rPr>
              <a:t>Education</a:t>
            </a:r>
          </a:p>
          <a:p>
            <a:pPr lvl="1">
              <a:buClr>
                <a:schemeClr val="tx1"/>
              </a:buClr>
            </a:pPr>
            <a:r>
              <a:rPr lang="en-US" b="1" noProof="0" dirty="0">
                <a:solidFill>
                  <a:schemeClr val="accent1"/>
                </a:solidFill>
              </a:rPr>
              <a:t>Mass media</a:t>
            </a:r>
          </a:p>
          <a:p>
            <a:pPr lvl="1">
              <a:buClr>
                <a:schemeClr val="tx1"/>
              </a:buClr>
            </a:pPr>
            <a:r>
              <a:rPr lang="en-US" b="1" noProof="0" dirty="0">
                <a:solidFill>
                  <a:schemeClr val="accent1"/>
                </a:solidFill>
              </a:rPr>
              <a:t>Employment and occupation</a:t>
            </a:r>
          </a:p>
          <a:p>
            <a:pPr lvl="1">
              <a:buClr>
                <a:schemeClr val="tx1"/>
              </a:buClr>
            </a:pPr>
            <a:r>
              <a:rPr lang="en-US" b="1" noProof="0" dirty="0">
                <a:solidFill>
                  <a:schemeClr val="accent1"/>
                </a:solidFill>
              </a:rPr>
              <a:t>Adult health issues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66628" y="4780834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© </a:t>
            </a:r>
            <a:r>
              <a:rPr lang="en-US" sz="1200" dirty="0" err="1"/>
              <a:t>Yagazie</a:t>
            </a:r>
            <a:r>
              <a:rPr lang="en-US" sz="1200" dirty="0"/>
              <a:t> </a:t>
            </a:r>
            <a:r>
              <a:rPr lang="en-US" sz="1200" dirty="0" err="1"/>
              <a:t>Emezi</a:t>
            </a:r>
            <a:r>
              <a:rPr lang="en-US" sz="1200" dirty="0"/>
              <a:t>. Getty Images; Images of Empowerment</a:t>
            </a:r>
          </a:p>
        </p:txBody>
      </p:sp>
      <p:pic>
        <p:nvPicPr>
          <p:cNvPr id="7" name="Picture 6" descr="A person stand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F31672FB-58A6-4C0B-864F-8CD70ED6F6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5273" y="2077165"/>
            <a:ext cx="4054711" cy="270366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256276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9190"/>
            <a:ext cx="9144000" cy="914400"/>
          </a:xfrm>
        </p:spPr>
        <p:txBody>
          <a:bodyPr>
            <a:normAutofit/>
          </a:bodyPr>
          <a:lstStyle/>
          <a:p>
            <a:r>
              <a:rPr lang="en-US" noProof="0" dirty="0"/>
              <a:t>Education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4992339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07580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distribution of women and men age 15-49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D57D0B-A8E7-48EF-B5D9-57063CAB9F0C}"/>
              </a:ext>
            </a:extLst>
          </p:cNvPr>
          <p:cNvSpPr txBox="1"/>
          <p:nvPr/>
        </p:nvSpPr>
        <p:spPr>
          <a:xfrm>
            <a:off x="6298678" y="6419913"/>
            <a:ext cx="28453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/>
              <a:t>Figure &lt; 100% due to rounding.</a:t>
            </a:r>
          </a:p>
        </p:txBody>
      </p:sp>
    </p:spTree>
    <p:extLst>
      <p:ext uri="{BB962C8B-B14F-4D97-AF65-F5344CB8AC3E}">
        <p14:creationId xmlns:p14="http://schemas.microsoft.com/office/powerpoint/2010/main" val="30225799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Literacy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0241583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07596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women and men age 15-49 who are literate</a:t>
            </a:r>
          </a:p>
        </p:txBody>
      </p:sp>
    </p:spTree>
    <p:extLst>
      <p:ext uri="{BB962C8B-B14F-4D97-AF65-F5344CB8AC3E}">
        <p14:creationId xmlns:p14="http://schemas.microsoft.com/office/powerpoint/2010/main" val="22976996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Exposure to Mass Media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943437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07596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women and men age 15-49 with access to media at least once a week</a:t>
            </a:r>
          </a:p>
        </p:txBody>
      </p:sp>
    </p:spTree>
    <p:extLst>
      <p:ext uri="{BB962C8B-B14F-4D97-AF65-F5344CB8AC3E}">
        <p14:creationId xmlns:p14="http://schemas.microsoft.com/office/powerpoint/2010/main" val="24477338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Internet Usage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6014241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07596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women and men age 15-49 who have used the internet in the last year</a:t>
            </a:r>
          </a:p>
        </p:txBody>
      </p:sp>
    </p:spTree>
    <p:extLst>
      <p:ext uri="{BB962C8B-B14F-4D97-AF65-F5344CB8AC3E}">
        <p14:creationId xmlns:p14="http://schemas.microsoft.com/office/powerpoint/2010/main" val="17093065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Employment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6901657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07580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distribution of women and men age 15-49</a:t>
            </a:r>
          </a:p>
        </p:txBody>
      </p:sp>
    </p:spTree>
    <p:extLst>
      <p:ext uri="{BB962C8B-B14F-4D97-AF65-F5344CB8AC3E}">
        <p14:creationId xmlns:p14="http://schemas.microsoft.com/office/powerpoint/2010/main" val="23401290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Occupation</a:t>
            </a: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1001451"/>
              </p:ext>
            </p:extLst>
          </p:nvPr>
        </p:nvGraphicFramePr>
        <p:xfrm>
          <a:off x="1" y="1606550"/>
          <a:ext cx="9144000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7596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distribution of women and men age 15-49 employed in the 12 months before the survey</a:t>
            </a:r>
          </a:p>
        </p:txBody>
      </p:sp>
    </p:spTree>
    <p:extLst>
      <p:ext uri="{BB962C8B-B14F-4D97-AF65-F5344CB8AC3E}">
        <p14:creationId xmlns:p14="http://schemas.microsoft.com/office/powerpoint/2010/main" val="28436816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2928"/>
            <a:ext cx="9144000" cy="914400"/>
          </a:xfrm>
        </p:spPr>
        <p:txBody>
          <a:bodyPr>
            <a:normAutofit fontScale="90000"/>
          </a:bodyPr>
          <a:lstStyle/>
          <a:p>
            <a:r>
              <a:rPr lang="en-US" noProof="0" dirty="0"/>
              <a:t>Health Insurance Coverage by </a:t>
            </a:r>
            <a:br>
              <a:rPr lang="en-US" noProof="0" dirty="0"/>
            </a:br>
            <a:r>
              <a:rPr lang="en-US" noProof="0" dirty="0"/>
              <a:t>Household Wealth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135280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women and men age 15-49 with any health insurance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13B3BDAE-E974-4217-81DA-F4ECC7E7CD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1058303"/>
              </p:ext>
            </p:extLst>
          </p:nvPr>
        </p:nvGraphicFramePr>
        <p:xfrm>
          <a:off x="461963" y="1741250"/>
          <a:ext cx="8256587" cy="43289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ight Arrow 4">
            <a:extLst>
              <a:ext uri="{FF2B5EF4-FFF2-40B4-BE49-F238E27FC236}">
                <a16:creationId xmlns:a16="http://schemas.microsoft.com/office/drawing/2014/main" id="{26871FAA-0A4E-41DA-8A48-36E19957A713}"/>
              </a:ext>
            </a:extLst>
          </p:cNvPr>
          <p:cNvSpPr/>
          <p:nvPr/>
        </p:nvSpPr>
        <p:spPr>
          <a:xfrm>
            <a:off x="1877106" y="6383140"/>
            <a:ext cx="5497286" cy="293915"/>
          </a:xfrm>
          <a:prstGeom prst="rightArrow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D30DED-FF7D-4FC9-BB65-183EAF83950A}"/>
              </a:ext>
            </a:extLst>
          </p:cNvPr>
          <p:cNvSpPr txBox="1"/>
          <p:nvPr/>
        </p:nvSpPr>
        <p:spPr>
          <a:xfrm>
            <a:off x="461963" y="6206933"/>
            <a:ext cx="1415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Poorest</a:t>
            </a:r>
          </a:p>
          <a:p>
            <a:pPr algn="ctr"/>
            <a:r>
              <a:rPr lang="en-US" dirty="0"/>
              <a:t>households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F5F0E28-B0A0-48B7-BD89-13CBD8446CD2}"/>
              </a:ext>
            </a:extLst>
          </p:cNvPr>
          <p:cNvSpPr txBox="1"/>
          <p:nvPr/>
        </p:nvSpPr>
        <p:spPr>
          <a:xfrm>
            <a:off x="7303407" y="6211007"/>
            <a:ext cx="1415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Wealthiest</a:t>
            </a:r>
          </a:p>
          <a:p>
            <a:pPr algn="ctr"/>
            <a:r>
              <a:rPr lang="en-US" dirty="0"/>
              <a:t>households</a:t>
            </a:r>
          </a:p>
        </p:txBody>
      </p:sp>
    </p:spTree>
    <p:extLst>
      <p:ext uri="{BB962C8B-B14F-4D97-AF65-F5344CB8AC3E}">
        <p14:creationId xmlns:p14="http://schemas.microsoft.com/office/powerpoint/2010/main" val="13097503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Tobacco Use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3527065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07596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women and men age 15-49 who use any type of tobacco</a:t>
            </a:r>
          </a:p>
        </p:txBody>
      </p:sp>
    </p:spTree>
    <p:extLst>
      <p:ext uri="{BB962C8B-B14F-4D97-AF65-F5344CB8AC3E}">
        <p14:creationId xmlns:p14="http://schemas.microsoft.com/office/powerpoint/2010/main" val="22839016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Key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883" y="1422032"/>
            <a:ext cx="8256233" cy="525114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sz="3200" b="1" noProof="0" dirty="0">
                <a:solidFill>
                  <a:schemeClr val="accent1"/>
                </a:solidFill>
              </a:rPr>
              <a:t>80%</a:t>
            </a:r>
            <a:r>
              <a:rPr lang="en-US" sz="3200" b="1" noProof="0" dirty="0">
                <a:solidFill>
                  <a:schemeClr val="accent5"/>
                </a:solidFill>
              </a:rPr>
              <a:t> </a:t>
            </a:r>
            <a:r>
              <a:rPr lang="en-US" sz="3200" noProof="0" dirty="0"/>
              <a:t>of households have access to </a:t>
            </a:r>
            <a:r>
              <a:rPr lang="en-US" sz="3200" noProof="0"/>
              <a:t>an </a:t>
            </a:r>
            <a:r>
              <a:rPr lang="en-US" sz="3200" b="1" noProof="0">
                <a:solidFill>
                  <a:schemeClr val="accent1"/>
                </a:solidFill>
              </a:rPr>
              <a:t>improved </a:t>
            </a:r>
            <a:r>
              <a:rPr lang="en-US" sz="3200" b="1" noProof="0" dirty="0">
                <a:solidFill>
                  <a:schemeClr val="accent1"/>
                </a:solidFill>
              </a:rPr>
              <a:t>water source</a:t>
            </a:r>
            <a:r>
              <a:rPr lang="en-US" sz="3200" noProof="0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sz="3200" b="1" noProof="0" dirty="0">
                <a:solidFill>
                  <a:schemeClr val="accent1"/>
                </a:solidFill>
              </a:rPr>
              <a:t>72%</a:t>
            </a:r>
            <a:r>
              <a:rPr lang="en-US" sz="3200" b="1" noProof="0" dirty="0">
                <a:solidFill>
                  <a:schemeClr val="accent5"/>
                </a:solidFill>
              </a:rPr>
              <a:t> </a:t>
            </a:r>
            <a:r>
              <a:rPr lang="en-US" sz="3200" noProof="0" dirty="0"/>
              <a:t>of households use </a:t>
            </a:r>
            <a:r>
              <a:rPr lang="en-US" sz="3200" b="1" noProof="0" dirty="0">
                <a:solidFill>
                  <a:schemeClr val="accent1"/>
                </a:solidFill>
              </a:rPr>
              <a:t>improved sanitation facilities</a:t>
            </a:r>
            <a:r>
              <a:rPr lang="en-US" sz="3200" noProof="0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sz="3200" b="1" noProof="0" dirty="0">
                <a:solidFill>
                  <a:schemeClr val="accent1"/>
                </a:solidFill>
              </a:rPr>
              <a:t>46% </a:t>
            </a:r>
            <a:r>
              <a:rPr lang="en-US" sz="3200" noProof="0" dirty="0"/>
              <a:t>of households have </a:t>
            </a:r>
            <a:r>
              <a:rPr lang="en-US" sz="3200" b="1" noProof="0" dirty="0">
                <a:solidFill>
                  <a:schemeClr val="accent1"/>
                </a:solidFill>
              </a:rPr>
              <a:t>electricity</a:t>
            </a:r>
            <a:r>
              <a:rPr lang="en-US" sz="3200" noProof="0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sz="3200" b="1" noProof="0" dirty="0">
                <a:solidFill>
                  <a:schemeClr val="accent1"/>
                </a:solidFill>
              </a:rPr>
              <a:t>9% </a:t>
            </a:r>
            <a:r>
              <a:rPr lang="en-US" sz="3200" noProof="0" dirty="0"/>
              <a:t>of women and </a:t>
            </a:r>
            <a:r>
              <a:rPr lang="en-US" sz="3200" b="1" noProof="0" dirty="0">
                <a:solidFill>
                  <a:schemeClr val="accent1"/>
                </a:solidFill>
              </a:rPr>
              <a:t>7%</a:t>
            </a:r>
            <a:r>
              <a:rPr lang="en-US" sz="3200" noProof="0" dirty="0">
                <a:solidFill>
                  <a:schemeClr val="accent1"/>
                </a:solidFill>
              </a:rPr>
              <a:t> </a:t>
            </a:r>
            <a:r>
              <a:rPr lang="en-US" sz="3200" noProof="0" dirty="0"/>
              <a:t>of men have </a:t>
            </a:r>
            <a:r>
              <a:rPr lang="en-US" sz="3200" b="1" noProof="0" dirty="0">
                <a:solidFill>
                  <a:schemeClr val="accent1"/>
                </a:solidFill>
              </a:rPr>
              <a:t>never attended school</a:t>
            </a:r>
            <a:r>
              <a:rPr lang="en-US" sz="3200" noProof="0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sz="3200" b="1" noProof="0" dirty="0">
                <a:solidFill>
                  <a:schemeClr val="accent1"/>
                </a:solidFill>
              </a:rPr>
              <a:t>66% </a:t>
            </a:r>
            <a:r>
              <a:rPr lang="en-US" sz="3200" noProof="0" dirty="0"/>
              <a:t>of women and </a:t>
            </a:r>
            <a:r>
              <a:rPr lang="en-US" sz="3200" b="1" noProof="0" dirty="0">
                <a:solidFill>
                  <a:schemeClr val="accent1"/>
                </a:solidFill>
              </a:rPr>
              <a:t>87%</a:t>
            </a:r>
            <a:r>
              <a:rPr lang="en-US" sz="3200" noProof="0" dirty="0"/>
              <a:t> of men </a:t>
            </a:r>
            <a:r>
              <a:rPr lang="en-US" sz="3200" b="1" noProof="0" dirty="0">
                <a:solidFill>
                  <a:schemeClr val="accent1"/>
                </a:solidFill>
              </a:rPr>
              <a:t>worked in the past 7 days.</a:t>
            </a:r>
          </a:p>
        </p:txBody>
      </p:sp>
    </p:spTree>
    <p:extLst>
      <p:ext uri="{BB962C8B-B14F-4D97-AF65-F5344CB8AC3E}">
        <p14:creationId xmlns:p14="http://schemas.microsoft.com/office/powerpoint/2010/main" val="519782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52294"/>
            <a:ext cx="4418729" cy="4579338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b="1" noProof="0" dirty="0">
                <a:solidFill>
                  <a:schemeClr val="accent1"/>
                </a:solidFill>
              </a:rPr>
              <a:t>Household Characteristics</a:t>
            </a:r>
          </a:p>
          <a:p>
            <a:pPr lvl="1">
              <a:buClr>
                <a:schemeClr val="tx1"/>
              </a:buClr>
            </a:pPr>
            <a:r>
              <a:rPr lang="en-US" b="1" noProof="0" dirty="0">
                <a:solidFill>
                  <a:schemeClr val="accent1"/>
                </a:solidFill>
              </a:rPr>
              <a:t>Water and sanitation</a:t>
            </a:r>
          </a:p>
          <a:p>
            <a:pPr lvl="1">
              <a:buClr>
                <a:schemeClr val="tx1"/>
              </a:buClr>
            </a:pPr>
            <a:r>
              <a:rPr lang="en-US" b="1" noProof="0" dirty="0">
                <a:solidFill>
                  <a:schemeClr val="accent1"/>
                </a:solidFill>
              </a:rPr>
              <a:t>Electricity</a:t>
            </a:r>
          </a:p>
          <a:p>
            <a:pPr lvl="1">
              <a:buClr>
                <a:schemeClr val="tx1"/>
              </a:buClr>
            </a:pPr>
            <a:r>
              <a:rPr lang="en-US" b="1" noProof="0" dirty="0">
                <a:solidFill>
                  <a:schemeClr val="accent1"/>
                </a:solidFill>
              </a:rPr>
              <a:t>Ownership of goods</a:t>
            </a:r>
          </a:p>
          <a:p>
            <a:pPr lvl="1">
              <a:buClr>
                <a:schemeClr val="tx1"/>
              </a:buClr>
            </a:pPr>
            <a:r>
              <a:rPr lang="en-US" b="1" noProof="0" dirty="0">
                <a:solidFill>
                  <a:schemeClr val="accent1"/>
                </a:solidFill>
              </a:rPr>
              <a:t>Wealth</a:t>
            </a:r>
          </a:p>
          <a:p>
            <a:pPr>
              <a:buClr>
                <a:schemeClr val="tx1"/>
              </a:buClr>
            </a:pPr>
            <a:r>
              <a:rPr lang="en-US" noProof="0" dirty="0"/>
              <a:t>Respondent Characteristics</a:t>
            </a:r>
          </a:p>
          <a:p>
            <a:pPr lvl="1">
              <a:buClr>
                <a:schemeClr val="tx1"/>
              </a:buClr>
            </a:pPr>
            <a:r>
              <a:rPr lang="en-US" noProof="0" dirty="0"/>
              <a:t>Education</a:t>
            </a:r>
          </a:p>
          <a:p>
            <a:pPr lvl="1">
              <a:buClr>
                <a:schemeClr val="tx1"/>
              </a:buClr>
            </a:pPr>
            <a:r>
              <a:rPr lang="en-US" noProof="0" dirty="0"/>
              <a:t>Mass media</a:t>
            </a:r>
          </a:p>
          <a:p>
            <a:pPr lvl="1">
              <a:buClr>
                <a:schemeClr val="tx1"/>
              </a:buClr>
            </a:pPr>
            <a:r>
              <a:rPr lang="en-US" noProof="0" dirty="0"/>
              <a:t>Employment and occupation</a:t>
            </a:r>
          </a:p>
          <a:p>
            <a:pPr lvl="1">
              <a:buClr>
                <a:schemeClr val="tx1"/>
              </a:buClr>
            </a:pPr>
            <a:r>
              <a:rPr lang="en-US" noProof="0" dirty="0"/>
              <a:t>Adult health issues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0" y="4589489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© Johan </a:t>
            </a:r>
            <a:r>
              <a:rPr lang="en-US" sz="1200" dirty="0" err="1"/>
              <a:t>Erikkson</a:t>
            </a:r>
            <a:r>
              <a:rPr lang="en-US" sz="1200" dirty="0"/>
              <a:t> for Dollar Street</a:t>
            </a:r>
          </a:p>
        </p:txBody>
      </p:sp>
      <p:pic>
        <p:nvPicPr>
          <p:cNvPr id="7" name="Picture 6" descr="A picture containing grass, mountain, outdoor, nature&#10;&#10;Description automatically generated">
            <a:extLst>
              <a:ext uri="{FF2B5EF4-FFF2-40B4-BE49-F238E27FC236}">
                <a16:creationId xmlns:a16="http://schemas.microsoft.com/office/drawing/2014/main" id="{B5232192-4B36-4A6F-9BAF-2FD2431025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5273" y="1636945"/>
            <a:ext cx="4285578" cy="285705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85193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36469"/>
          </a:xfrm>
        </p:spPr>
        <p:txBody>
          <a:bodyPr/>
          <a:lstStyle/>
          <a:p>
            <a:r>
              <a:rPr lang="en-US" noProof="0" dirty="0"/>
              <a:t>Rwanda’s Households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sz="3600" b="1" noProof="0" dirty="0">
                <a:solidFill>
                  <a:schemeClr val="accent1"/>
                </a:solidFill>
              </a:rPr>
              <a:t>32%</a:t>
            </a:r>
            <a:r>
              <a:rPr lang="en-US" sz="3600" noProof="0" dirty="0">
                <a:solidFill>
                  <a:schemeClr val="accent1"/>
                </a:solidFill>
              </a:rPr>
              <a:t> </a:t>
            </a:r>
            <a:r>
              <a:rPr lang="en-US" sz="3600" noProof="0" dirty="0"/>
              <a:t>of households are </a:t>
            </a:r>
            <a:r>
              <a:rPr lang="en-US" sz="3600" b="1" noProof="0" dirty="0">
                <a:solidFill>
                  <a:schemeClr val="accent1"/>
                </a:solidFill>
              </a:rPr>
              <a:t>headed by women</a:t>
            </a:r>
            <a:r>
              <a:rPr lang="en-US" sz="3600" noProof="0" dirty="0">
                <a:solidFill>
                  <a:schemeClr val="accent1"/>
                </a:solidFill>
              </a:rPr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sz="3600" noProof="0" dirty="0"/>
              <a:t>Households have an average of </a:t>
            </a:r>
            <a:r>
              <a:rPr lang="en-US" sz="3600" b="1" noProof="0" dirty="0">
                <a:solidFill>
                  <a:schemeClr val="accent1"/>
                </a:solidFill>
              </a:rPr>
              <a:t>4.3 members</a:t>
            </a:r>
            <a:r>
              <a:rPr lang="en-US" sz="3600" noProof="0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sz="3600" b="1" noProof="0" dirty="0">
                <a:solidFill>
                  <a:schemeClr val="accent1"/>
                </a:solidFill>
              </a:rPr>
              <a:t>41% </a:t>
            </a:r>
            <a:r>
              <a:rPr lang="en-US" sz="3600" noProof="0" dirty="0"/>
              <a:t>of the population is </a:t>
            </a:r>
            <a:r>
              <a:rPr lang="en-US" sz="3600" b="1" noProof="0" dirty="0">
                <a:solidFill>
                  <a:schemeClr val="accent1"/>
                </a:solidFill>
              </a:rPr>
              <a:t>under 15 </a:t>
            </a:r>
            <a:r>
              <a:rPr lang="en-US" sz="3600" noProof="0" dirty="0"/>
              <a:t>years of age.</a:t>
            </a:r>
          </a:p>
        </p:txBody>
      </p:sp>
    </p:spTree>
    <p:extLst>
      <p:ext uri="{BB962C8B-B14F-4D97-AF65-F5344CB8AC3E}">
        <p14:creationId xmlns:p14="http://schemas.microsoft.com/office/powerpoint/2010/main" val="17766602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914400"/>
          </a:xfrm>
        </p:spPr>
        <p:txBody>
          <a:bodyPr/>
          <a:lstStyle/>
          <a:p>
            <a:r>
              <a:rPr lang="en-US" noProof="0" dirty="0"/>
              <a:t>Drinking Water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5610292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7580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distribution of households</a:t>
            </a:r>
          </a:p>
        </p:txBody>
      </p:sp>
    </p:spTree>
    <p:extLst>
      <p:ext uri="{BB962C8B-B14F-4D97-AF65-F5344CB8AC3E}">
        <p14:creationId xmlns:p14="http://schemas.microsoft.com/office/powerpoint/2010/main" val="29126144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925286"/>
          </a:xfrm>
        </p:spPr>
        <p:txBody>
          <a:bodyPr/>
          <a:lstStyle/>
          <a:p>
            <a:r>
              <a:rPr lang="en-US" noProof="0" dirty="0"/>
              <a:t>Sanitation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7033980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08125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distribution of households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41C450-8140-45A8-8559-69F29248672A}"/>
              </a:ext>
            </a:extLst>
          </p:cNvPr>
          <p:cNvSpPr txBox="1"/>
          <p:nvPr/>
        </p:nvSpPr>
        <p:spPr>
          <a:xfrm>
            <a:off x="6298678" y="6419913"/>
            <a:ext cx="28453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/>
              <a:t>Figure &gt; 100% due to rounding.</a:t>
            </a:r>
          </a:p>
        </p:txBody>
      </p:sp>
    </p:spTree>
    <p:extLst>
      <p:ext uri="{BB962C8B-B14F-4D97-AF65-F5344CB8AC3E}">
        <p14:creationId xmlns:p14="http://schemas.microsoft.com/office/powerpoint/2010/main" val="1676447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5285"/>
          </a:xfrm>
        </p:spPr>
        <p:txBody>
          <a:bodyPr/>
          <a:lstStyle/>
          <a:p>
            <a:r>
              <a:rPr lang="en-US" noProof="0" dirty="0"/>
              <a:t>Electricity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9753572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8140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households</a:t>
            </a:r>
          </a:p>
        </p:txBody>
      </p:sp>
    </p:spTree>
    <p:extLst>
      <p:ext uri="{BB962C8B-B14F-4D97-AF65-F5344CB8AC3E}">
        <p14:creationId xmlns:p14="http://schemas.microsoft.com/office/powerpoint/2010/main" val="2336684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noProof="0" dirty="0"/>
              <a:t>Household Durable Goods and Possessions</a:t>
            </a: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9704968"/>
              </p:ext>
            </p:extLst>
          </p:nvPr>
        </p:nvGraphicFramePr>
        <p:xfrm>
          <a:off x="1" y="1606550"/>
          <a:ext cx="9144000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7596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households with:</a:t>
            </a:r>
          </a:p>
        </p:txBody>
      </p:sp>
    </p:spTree>
    <p:extLst>
      <p:ext uri="{BB962C8B-B14F-4D97-AF65-F5344CB8AC3E}">
        <p14:creationId xmlns:p14="http://schemas.microsoft.com/office/powerpoint/2010/main" val="17895238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Wealth Index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noProof="0" dirty="0"/>
              <a:t>Wealth is determined by scoring households based on a set of characteristics including access to electricity and ownership of various consumer goods.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noProof="0" dirty="0"/>
              <a:t>Households are then ranked, from lowest to highest score.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noProof="0" dirty="0"/>
              <a:t>This list is then separated into 5 equal pieces (or quintiles) each representing 20% of the population.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noProof="0" dirty="0"/>
              <a:t>Therefore, those in the highest quintile may not be “rich” but they are of higher socioeconomic status than 80% of Rwanda.</a:t>
            </a:r>
          </a:p>
        </p:txBody>
      </p:sp>
    </p:spTree>
    <p:extLst>
      <p:ext uri="{BB962C8B-B14F-4D97-AF65-F5344CB8AC3E}">
        <p14:creationId xmlns:p14="http://schemas.microsoft.com/office/powerpoint/2010/main" val="16038919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Wealth Index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61639" y="3944982"/>
            <a:ext cx="8256233" cy="2913017"/>
          </a:xfrm>
        </p:spPr>
        <p:txBody>
          <a:bodyPr>
            <a:normAutofit lnSpcReduction="10000"/>
          </a:bodyPr>
          <a:lstStyle/>
          <a:p>
            <a:pPr marL="0" indent="0" algn="ctr">
              <a:spcBef>
                <a:spcPts val="0"/>
              </a:spcBef>
              <a:spcAft>
                <a:spcPts val="1800"/>
              </a:spcAft>
              <a:buNone/>
            </a:pPr>
            <a:r>
              <a:rPr lang="en-US" noProof="0" dirty="0"/>
              <a:t>Very few urban households are in the poorest quintile, while very few rural households are in the wealthiest quintile.</a:t>
            </a:r>
          </a:p>
          <a:p>
            <a:pPr marL="0" indent="0" algn="ctr">
              <a:spcBef>
                <a:spcPts val="0"/>
              </a:spcBef>
              <a:spcAft>
                <a:spcPts val="1800"/>
              </a:spcAft>
              <a:buNone/>
            </a:pPr>
            <a:r>
              <a:rPr lang="en-US" b="1" dirty="0">
                <a:solidFill>
                  <a:schemeClr val="accent1"/>
                </a:solidFill>
              </a:rPr>
              <a:t>South</a:t>
            </a:r>
            <a:r>
              <a:rPr lang="en-US" b="1" noProof="0" dirty="0">
                <a:solidFill>
                  <a:schemeClr val="accent1"/>
                </a:solidFill>
              </a:rPr>
              <a:t> (31%) </a:t>
            </a:r>
            <a:r>
              <a:rPr lang="en-US" noProof="0" dirty="0"/>
              <a:t>has the largest proportion of households in the </a:t>
            </a:r>
            <a:r>
              <a:rPr lang="en-US" b="1" noProof="0" dirty="0">
                <a:solidFill>
                  <a:schemeClr val="accent1"/>
                </a:solidFill>
              </a:rPr>
              <a:t>poorest quintile</a:t>
            </a:r>
            <a:r>
              <a:rPr lang="en-US" noProof="0" dirty="0"/>
              <a:t>, while </a:t>
            </a:r>
            <a:r>
              <a:rPr lang="en-US" b="1" noProof="0" dirty="0">
                <a:solidFill>
                  <a:schemeClr val="accent1"/>
                </a:solidFill>
              </a:rPr>
              <a:t>Kigali (60%) </a:t>
            </a:r>
            <a:r>
              <a:rPr lang="en-US" noProof="0" dirty="0"/>
              <a:t>has the largest proportion of households in the </a:t>
            </a:r>
            <a:r>
              <a:rPr lang="en-US" b="1" noProof="0" dirty="0">
                <a:solidFill>
                  <a:schemeClr val="accent1"/>
                </a:solidFill>
              </a:rPr>
              <a:t>wealthiest quintile</a:t>
            </a:r>
            <a:r>
              <a:rPr lang="en-US" noProof="0" dirty="0"/>
              <a:t>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067053"/>
              </p:ext>
            </p:extLst>
          </p:nvPr>
        </p:nvGraphicFramePr>
        <p:xfrm>
          <a:off x="461640" y="1397000"/>
          <a:ext cx="8256234" cy="201240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60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0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60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60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60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60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7080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Lowest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2</a:t>
                      </a:r>
                      <a:r>
                        <a:rPr lang="en-US" sz="2400" b="1" baseline="30000" dirty="0"/>
                        <a:t>nd</a:t>
                      </a:r>
                      <a:r>
                        <a:rPr lang="en-US" sz="2400" b="1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Middle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4</a:t>
                      </a:r>
                      <a:r>
                        <a:rPr lang="en-US" sz="2400" b="1" baseline="30000" dirty="0"/>
                        <a:t>th</a:t>
                      </a:r>
                      <a:r>
                        <a:rPr lang="en-US" sz="2400" b="1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Highest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0802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chemeClr val="accent3"/>
                          </a:solidFill>
                        </a:rPr>
                        <a:t>Urban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accent3"/>
                          </a:solidFill>
                        </a:rPr>
                        <a:t>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accent3"/>
                          </a:solidFill>
                        </a:rPr>
                        <a:t>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accent3"/>
                          </a:solidFill>
                        </a:rPr>
                        <a:t>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accent3"/>
                          </a:solidFill>
                        </a:rPr>
                        <a:t>22%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accent3"/>
                          </a:solidFill>
                        </a:rPr>
                        <a:t>63%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0802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chemeClr val="accent2"/>
                          </a:solidFill>
                        </a:rPr>
                        <a:t>Rural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accent2"/>
                          </a:solidFill>
                        </a:rPr>
                        <a:t>23%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accent2"/>
                          </a:solidFill>
                        </a:rPr>
                        <a:t>23%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accent2"/>
                          </a:solidFill>
                        </a:rPr>
                        <a:t>23%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accent2"/>
                          </a:solidFill>
                        </a:rPr>
                        <a:t>20%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accent2"/>
                          </a:solidFill>
                        </a:rPr>
                        <a:t>11%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573327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Rwanda">
      <a:dk1>
        <a:sysClr val="windowText" lastClr="000000"/>
      </a:dk1>
      <a:lt1>
        <a:sysClr val="window" lastClr="FFFFFF"/>
      </a:lt1>
      <a:dk2>
        <a:srgbClr val="1C3564"/>
      </a:dk2>
      <a:lt2>
        <a:srgbClr val="F9D10A"/>
      </a:lt2>
      <a:accent1>
        <a:srgbClr val="11A1DC"/>
      </a:accent1>
      <a:accent2>
        <a:srgbClr val="20603D"/>
      </a:accent2>
      <a:accent3>
        <a:srgbClr val="F07F09"/>
      </a:accent3>
      <a:accent4>
        <a:srgbClr val="70CEF4"/>
      </a:accent4>
      <a:accent5>
        <a:srgbClr val="4E8542"/>
      </a:accent5>
      <a:accent6>
        <a:srgbClr val="B3D5AB"/>
      </a:accent6>
      <a:hlink>
        <a:srgbClr val="A5A5A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Rwanda">
      <a:dk1>
        <a:sysClr val="windowText" lastClr="000000"/>
      </a:dk1>
      <a:lt1>
        <a:sysClr val="window" lastClr="FFFFFF"/>
      </a:lt1>
      <a:dk2>
        <a:srgbClr val="1C3564"/>
      </a:dk2>
      <a:lt2>
        <a:srgbClr val="F9D10A"/>
      </a:lt2>
      <a:accent1>
        <a:srgbClr val="11A1DC"/>
      </a:accent1>
      <a:accent2>
        <a:srgbClr val="20603D"/>
      </a:accent2>
      <a:accent3>
        <a:srgbClr val="F07F09"/>
      </a:accent3>
      <a:accent4>
        <a:srgbClr val="70CEF4"/>
      </a:accent4>
      <a:accent5>
        <a:srgbClr val="4E8542"/>
      </a:accent5>
      <a:accent6>
        <a:srgbClr val="B3D5AB"/>
      </a:accent6>
      <a:hlink>
        <a:srgbClr val="A5A5A5"/>
      </a:hlink>
      <a:folHlink>
        <a:srgbClr val="B26B0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4" ma:contentTypeDescription="Create a new document." ma:contentTypeScope="" ma:versionID="eaee86fdc4f04236bb7ef7d2e48accb9">
  <xsd:schema xmlns:xsd="http://www.w3.org/2001/XMLSchema" xmlns:xs="http://www.w3.org/2001/XMLSchema" xmlns:p="http://schemas.microsoft.com/office/2006/metadata/properties" xmlns:ns2="d16efad5-0601-4cf0-b7c2-89968258c777" xmlns:ns3="83c4e5ee-5eea-4e8c-8b50-726738bccb6e" targetNamespace="http://schemas.microsoft.com/office/2006/metadata/properties" ma:root="true" ma:fieldsID="914b159088e37e870fd189bbe54cbdaa" ns2:_="" ns3:_="">
    <xsd:import namespace="d16efad5-0601-4cf0-b7c2-89968258c777"/>
    <xsd:import namespace="83c4e5ee-5eea-4e8c-8b50-726738bccb6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VMX3MACP777Z-1177381151-10735</_dlc_DocId>
    <_dlc_DocIdUrl xmlns="d16efad5-0601-4cf0-b7c2-89968258c777">
      <Url>https://icfonline.sharepoint.com/sites/ihd-dhs/Dissemination/_layouts/15/DocIdRedir.aspx?ID=VMX3MACP777Z-1177381151-10735</Url>
      <Description>VMX3MACP777Z-1177381151-10735</Description>
    </_dlc_DocIdUrl>
  </documentManagement>
</p:properties>
</file>

<file path=customXml/itemProps1.xml><?xml version="1.0" encoding="utf-8"?>
<ds:datastoreItem xmlns:ds="http://schemas.openxmlformats.org/officeDocument/2006/customXml" ds:itemID="{24509FB0-1B0D-4C58-9364-8177582ABD2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08C2A88-C9EF-4E87-BAA2-1B8FEFF78AB9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6CB56725-1DE9-4FF7-B4A8-30D0ED7922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580824FD-69D2-47C9-B1DE-63E50070D83C}">
  <ds:schemaRefs>
    <ds:schemaRef ds:uri="http://schemas.microsoft.com/office/2006/metadata/properties"/>
    <ds:schemaRef ds:uri="http://schemas.microsoft.com/office/infopath/2007/PartnerControls"/>
    <ds:schemaRef ds:uri="d16efad5-0601-4cf0-b7c2-89968258c77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395</TotalTime>
  <Words>880</Words>
  <Application>Microsoft Office PowerPoint</Application>
  <PresentationFormat>On-screen Show (4:3)</PresentationFormat>
  <Paragraphs>116</Paragraphs>
  <Slides>19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Custom Design</vt:lpstr>
      <vt:lpstr>1_Custom Design</vt:lpstr>
      <vt:lpstr>1_Office Theme</vt:lpstr>
      <vt:lpstr>PowerPoint Presentation</vt:lpstr>
      <vt:lpstr>PowerPoint Presentation</vt:lpstr>
      <vt:lpstr>Rwanda’s Households</vt:lpstr>
      <vt:lpstr>Drinking Water</vt:lpstr>
      <vt:lpstr>Sanitation</vt:lpstr>
      <vt:lpstr>Electricity</vt:lpstr>
      <vt:lpstr>Household Durable Goods and Possessions</vt:lpstr>
      <vt:lpstr>Wealth Index</vt:lpstr>
      <vt:lpstr>Wealth Index</vt:lpstr>
      <vt:lpstr>PowerPoint Presentation</vt:lpstr>
      <vt:lpstr>Education</vt:lpstr>
      <vt:lpstr>Literacy</vt:lpstr>
      <vt:lpstr>Exposure to Mass Media</vt:lpstr>
      <vt:lpstr>Internet Usage</vt:lpstr>
      <vt:lpstr>Employment</vt:lpstr>
      <vt:lpstr>Occupation</vt:lpstr>
      <vt:lpstr>Health Insurance Coverage by  Household Wealth</vt:lpstr>
      <vt:lpstr>Tobacco Use</vt:lpstr>
      <vt:lpstr>Key Findings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Household and Respondent Characteristics_American English</dc:title>
  <dc:creator>Zweimueller, Sally</dc:creator>
  <cp:lastModifiedBy>McFarland, Annette</cp:lastModifiedBy>
  <cp:revision>47</cp:revision>
  <dcterms:created xsi:type="dcterms:W3CDTF">2017-05-18T16:43:03Z</dcterms:created>
  <dcterms:modified xsi:type="dcterms:W3CDTF">2021-08-12T15:53:45Z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24c938d8-3345-43e8-95b4-28cce0437544</vt:lpwstr>
  </property>
</Properties>
</file>