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65" r:id="rId6"/>
    <p:sldMasterId id="2147483667" r:id="rId7"/>
  </p:sldMasterIdLst>
  <p:notesMasterIdLst>
    <p:notesMasterId r:id="rId23"/>
  </p:notesMasterIdLst>
  <p:sldIdLst>
    <p:sldId id="295" r:id="rId8"/>
    <p:sldId id="442" r:id="rId9"/>
    <p:sldId id="451" r:id="rId10"/>
    <p:sldId id="454" r:id="rId11"/>
    <p:sldId id="444" r:id="rId12"/>
    <p:sldId id="452" r:id="rId13"/>
    <p:sldId id="446" r:id="rId14"/>
    <p:sldId id="447" r:id="rId15"/>
    <p:sldId id="456" r:id="rId16"/>
    <p:sldId id="448" r:id="rId17"/>
    <p:sldId id="457" r:id="rId18"/>
    <p:sldId id="449" r:id="rId19"/>
    <p:sldId id="453" r:id="rId20"/>
    <p:sldId id="267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Farland, Annette" initials="MA" lastIdx="4" clrIdx="0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  <p:cmAuthor id="2" name="Zweimueller, Sally" initials="ZS" lastIdx="7" clrIdx="1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81" autoAdjust="0"/>
    <p:restoredTop sz="90724" autoAdjust="0"/>
  </p:normalViewPr>
  <p:slideViewPr>
    <p:cSldViewPr snapToGrid="0">
      <p:cViewPr varScale="1">
        <p:scale>
          <a:sx n="69" d="100"/>
          <a:sy n="69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ybro, Erica" userId="1492e0a9-8f05-4098-a64e-a6e438108755" providerId="ADAL" clId="{9F32BBDC-BB71-4BDD-A555-687084691232}"/>
    <pc:docChg chg="custSel delSld modSld sldOrd delMainMaster modMainMaster">
      <pc:chgData name="Nybro, Erica" userId="1492e0a9-8f05-4098-a64e-a6e438108755" providerId="ADAL" clId="{9F32BBDC-BB71-4BDD-A555-687084691232}" dt="2021-06-24T16:02:38.122" v="670" actId="207"/>
      <pc:docMkLst>
        <pc:docMk/>
      </pc:docMkLst>
      <pc:sldChg chg="del">
        <pc:chgData name="Nybro, Erica" userId="1492e0a9-8f05-4098-a64e-a6e438108755" providerId="ADAL" clId="{9F32BBDC-BB71-4BDD-A555-687084691232}" dt="2021-06-24T15:27:05.136" v="0" actId="47"/>
        <pc:sldMkLst>
          <pc:docMk/>
          <pc:sldMk cId="1289625166" sldId="257"/>
        </pc:sldMkLst>
      </pc:sldChg>
      <pc:sldChg chg="delSp modSp mod">
        <pc:chgData name="Nybro, Erica" userId="1492e0a9-8f05-4098-a64e-a6e438108755" providerId="ADAL" clId="{9F32BBDC-BB71-4BDD-A555-687084691232}" dt="2021-06-24T15:31:06.083" v="22" actId="1076"/>
        <pc:sldMkLst>
          <pc:docMk/>
          <pc:sldMk cId="2985193522" sldId="258"/>
        </pc:sldMkLst>
        <pc:spChg chg="mod">
          <ac:chgData name="Nybro, Erica" userId="1492e0a9-8f05-4098-a64e-a6e438108755" providerId="ADAL" clId="{9F32BBDC-BB71-4BDD-A555-687084691232}" dt="2021-06-24T15:31:06.083" v="22" actId="1076"/>
          <ac:spMkLst>
            <pc:docMk/>
            <pc:sldMk cId="2985193522" sldId="258"/>
            <ac:spMk id="3" creationId="{00000000-0000-0000-0000-000000000000}"/>
          </ac:spMkLst>
        </pc:spChg>
        <pc:spChg chg="del">
          <ac:chgData name="Nybro, Erica" userId="1492e0a9-8f05-4098-a64e-a6e438108755" providerId="ADAL" clId="{9F32BBDC-BB71-4BDD-A555-687084691232}" dt="2021-06-24T15:31:04.254" v="21" actId="478"/>
          <ac:spMkLst>
            <pc:docMk/>
            <pc:sldMk cId="2985193522" sldId="258"/>
            <ac:spMk id="5" creationId="{00000000-0000-0000-0000-000000000000}"/>
          </ac:spMkLst>
        </pc:spChg>
      </pc:sldChg>
      <pc:sldChg chg="modSp mod">
        <pc:chgData name="Nybro, Erica" userId="1492e0a9-8f05-4098-a64e-a6e438108755" providerId="ADAL" clId="{9F32BBDC-BB71-4BDD-A555-687084691232}" dt="2021-06-24T16:02:38.122" v="670" actId="207"/>
        <pc:sldMkLst>
          <pc:docMk/>
          <pc:sldMk cId="519782457" sldId="274"/>
        </pc:sldMkLst>
        <pc:spChg chg="mod">
          <ac:chgData name="Nybro, Erica" userId="1492e0a9-8f05-4098-a64e-a6e438108755" providerId="ADAL" clId="{9F32BBDC-BB71-4BDD-A555-687084691232}" dt="2021-06-24T16:02:38.122" v="670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Nybro, Erica" userId="1492e0a9-8f05-4098-a64e-a6e438108755" providerId="ADAL" clId="{9F32BBDC-BB71-4BDD-A555-687084691232}" dt="2021-06-24T15:27:10.806" v="18" actId="20577"/>
        <pc:sldMkLst>
          <pc:docMk/>
          <pc:sldMk cId="3304091648" sldId="295"/>
        </pc:sldMkLst>
        <pc:spChg chg="mod">
          <ac:chgData name="Nybro, Erica" userId="1492e0a9-8f05-4098-a64e-a6e438108755" providerId="ADAL" clId="{9F32BBDC-BB71-4BDD-A555-687084691232}" dt="2021-06-24T15:27:10.806" v="18" actId="20577"/>
          <ac:spMkLst>
            <pc:docMk/>
            <pc:sldMk cId="3304091648" sldId="295"/>
            <ac:spMk id="4" creationId="{E0567F55-DAD7-430F-AEA5-D0C0F17E669B}"/>
          </ac:spMkLst>
        </pc:spChg>
      </pc:sldChg>
      <pc:sldChg chg="delSp modSp mod">
        <pc:chgData name="Nybro, Erica" userId="1492e0a9-8f05-4098-a64e-a6e438108755" providerId="ADAL" clId="{9F32BBDC-BB71-4BDD-A555-687084691232}" dt="2021-06-24T15:45:31.468" v="204" actId="478"/>
        <pc:sldMkLst>
          <pc:docMk/>
          <pc:sldMk cId="2523144966" sldId="440"/>
        </pc:sldMkLst>
        <pc:spChg chg="mod">
          <ac:chgData name="Nybro, Erica" userId="1492e0a9-8f05-4098-a64e-a6e438108755" providerId="ADAL" clId="{9F32BBDC-BB71-4BDD-A555-687084691232}" dt="2021-06-24T15:45:29.242" v="203" actId="207"/>
          <ac:spMkLst>
            <pc:docMk/>
            <pc:sldMk cId="2523144966" sldId="440"/>
            <ac:spMk id="3" creationId="{00000000-0000-0000-0000-000000000000}"/>
          </ac:spMkLst>
        </pc:spChg>
        <pc:spChg chg="del">
          <ac:chgData name="Nybro, Erica" userId="1492e0a9-8f05-4098-a64e-a6e438108755" providerId="ADAL" clId="{9F32BBDC-BB71-4BDD-A555-687084691232}" dt="2021-06-24T15:45:31.468" v="204" actId="478"/>
          <ac:spMkLst>
            <pc:docMk/>
            <pc:sldMk cId="2523144966" sldId="440"/>
            <ac:spMk id="5" creationId="{00000000-0000-0000-0000-000000000000}"/>
          </ac:spMkLst>
        </pc:spChg>
      </pc:sldChg>
      <pc:sldChg chg="delSp modSp mod">
        <pc:chgData name="Nybro, Erica" userId="1492e0a9-8f05-4098-a64e-a6e438108755" providerId="ADAL" clId="{9F32BBDC-BB71-4BDD-A555-687084691232}" dt="2021-06-24T15:58:12.587" v="376" actId="207"/>
        <pc:sldMkLst>
          <pc:docMk/>
          <pc:sldMk cId="1356803185" sldId="441"/>
        </pc:sldMkLst>
        <pc:spChg chg="mod">
          <ac:chgData name="Nybro, Erica" userId="1492e0a9-8f05-4098-a64e-a6e438108755" providerId="ADAL" clId="{9F32BBDC-BB71-4BDD-A555-687084691232}" dt="2021-06-24T15:58:12.587" v="376" actId="207"/>
          <ac:spMkLst>
            <pc:docMk/>
            <pc:sldMk cId="1356803185" sldId="441"/>
            <ac:spMk id="3" creationId="{00000000-0000-0000-0000-000000000000}"/>
          </ac:spMkLst>
        </pc:spChg>
        <pc:spChg chg="del">
          <ac:chgData name="Nybro, Erica" userId="1492e0a9-8f05-4098-a64e-a6e438108755" providerId="ADAL" clId="{9F32BBDC-BB71-4BDD-A555-687084691232}" dt="2021-06-24T15:57:21.776" v="375" actId="478"/>
          <ac:spMkLst>
            <pc:docMk/>
            <pc:sldMk cId="1356803185" sldId="441"/>
            <ac:spMk id="5" creationId="{00000000-0000-0000-0000-000000000000}"/>
          </ac:spMkLst>
        </pc:spChg>
      </pc:sldChg>
      <pc:sldChg chg="modSp mod">
        <pc:chgData name="Nybro, Erica" userId="1492e0a9-8f05-4098-a64e-a6e438108755" providerId="ADAL" clId="{9F32BBDC-BB71-4BDD-A555-687084691232}" dt="2021-06-24T15:35:04.004" v="60" actId="207"/>
        <pc:sldMkLst>
          <pc:docMk/>
          <pc:sldMk cId="843264642" sldId="442"/>
        </pc:sldMkLst>
        <pc:spChg chg="mod">
          <ac:chgData name="Nybro, Erica" userId="1492e0a9-8f05-4098-a64e-a6e438108755" providerId="ADAL" clId="{9F32BBDC-BB71-4BDD-A555-687084691232}" dt="2021-06-24T15:34:58.008" v="58" actId="20577"/>
          <ac:spMkLst>
            <pc:docMk/>
            <pc:sldMk cId="843264642" sldId="442"/>
            <ac:spMk id="4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35:04.004" v="60" actId="207"/>
          <ac:graphicFrameMkLst>
            <pc:docMk/>
            <pc:sldMk cId="843264642" sldId="442"/>
            <ac:graphicFrameMk id="8" creationId="{00000000-0000-0000-0000-000000000000}"/>
          </ac:graphicFrameMkLst>
        </pc:graphicFrameChg>
      </pc:sldChg>
      <pc:sldChg chg="addSp delSp modSp mod ord">
        <pc:chgData name="Nybro, Erica" userId="1492e0a9-8f05-4098-a64e-a6e438108755" providerId="ADAL" clId="{9F32BBDC-BB71-4BDD-A555-687084691232}" dt="2021-06-24T15:41:20.618" v="144" actId="27918"/>
        <pc:sldMkLst>
          <pc:docMk/>
          <pc:sldMk cId="1589834017" sldId="444"/>
        </pc:sldMkLst>
        <pc:spChg chg="add del mod">
          <ac:chgData name="Nybro, Erica" userId="1492e0a9-8f05-4098-a64e-a6e438108755" providerId="ADAL" clId="{9F32BBDC-BB71-4BDD-A555-687084691232}" dt="2021-06-24T15:41:01.039" v="136" actId="478"/>
          <ac:spMkLst>
            <pc:docMk/>
            <pc:sldMk cId="1589834017" sldId="444"/>
            <ac:spMk id="5" creationId="{21E43761-C364-44F1-B54A-93656344EBCA}"/>
          </ac:spMkLst>
        </pc:spChg>
        <pc:graphicFrameChg chg="add mod">
          <ac:chgData name="Nybro, Erica" userId="1492e0a9-8f05-4098-a64e-a6e438108755" providerId="ADAL" clId="{9F32BBDC-BB71-4BDD-A555-687084691232}" dt="2021-06-24T15:41:02.183" v="137"/>
          <ac:graphicFrameMkLst>
            <pc:docMk/>
            <pc:sldMk cId="1589834017" sldId="444"/>
            <ac:graphicFrameMk id="7" creationId="{280FB9D1-38EA-4F97-8701-0F465E413492}"/>
          </ac:graphicFrameMkLst>
        </pc:graphicFrameChg>
        <pc:graphicFrameChg chg="del">
          <ac:chgData name="Nybro, Erica" userId="1492e0a9-8f05-4098-a64e-a6e438108755" providerId="ADAL" clId="{9F32BBDC-BB71-4BDD-A555-687084691232}" dt="2021-06-24T15:40:59.335" v="135" actId="478"/>
          <ac:graphicFrameMkLst>
            <pc:docMk/>
            <pc:sldMk cId="1589834017" sldId="444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45:20.351" v="202" actId="207"/>
        <pc:sldMkLst>
          <pc:docMk/>
          <pc:sldMk cId="2319609631" sldId="446"/>
        </pc:sldMkLst>
        <pc:graphicFrameChg chg="mod">
          <ac:chgData name="Nybro, Erica" userId="1492e0a9-8f05-4098-a64e-a6e438108755" providerId="ADAL" clId="{9F32BBDC-BB71-4BDD-A555-687084691232}" dt="2021-06-24T15:45:20.351" v="202" actId="207"/>
          <ac:graphicFrameMkLst>
            <pc:docMk/>
            <pc:sldMk cId="2319609631" sldId="446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47:07.349" v="222"/>
        <pc:sldMkLst>
          <pc:docMk/>
          <pc:sldMk cId="741069518" sldId="447"/>
        </pc:sldMkLst>
        <pc:graphicFrameChg chg="mod">
          <ac:chgData name="Nybro, Erica" userId="1492e0a9-8f05-4098-a64e-a6e438108755" providerId="ADAL" clId="{9F32BBDC-BB71-4BDD-A555-687084691232}" dt="2021-06-24T15:47:07.349" v="222"/>
          <ac:graphicFrameMkLst>
            <pc:docMk/>
            <pc:sldMk cId="741069518" sldId="447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51:35.456" v="294" actId="207"/>
        <pc:sldMkLst>
          <pc:docMk/>
          <pc:sldMk cId="3255381902" sldId="448"/>
        </pc:sldMkLst>
        <pc:spChg chg="mod">
          <ac:chgData name="Nybro, Erica" userId="1492e0a9-8f05-4098-a64e-a6e438108755" providerId="ADAL" clId="{9F32BBDC-BB71-4BDD-A555-687084691232}" dt="2021-06-24T15:50:02.648" v="271" actId="20577"/>
          <ac:spMkLst>
            <pc:docMk/>
            <pc:sldMk cId="3255381902" sldId="448"/>
            <ac:spMk id="2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51:35.456" v="294" actId="207"/>
          <ac:graphicFrameMkLst>
            <pc:docMk/>
            <pc:sldMk cId="3255381902" sldId="448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53:45.641" v="339" actId="207"/>
        <pc:sldMkLst>
          <pc:docMk/>
          <pc:sldMk cId="3402526924" sldId="449"/>
        </pc:sldMkLst>
        <pc:spChg chg="mod">
          <ac:chgData name="Nybro, Erica" userId="1492e0a9-8f05-4098-a64e-a6e438108755" providerId="ADAL" clId="{9F32BBDC-BB71-4BDD-A555-687084691232}" dt="2021-06-24T15:52:52.080" v="324" actId="20577"/>
          <ac:spMkLst>
            <pc:docMk/>
            <pc:sldMk cId="3402526924" sldId="449"/>
            <ac:spMk id="2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53:45.641" v="339" actId="207"/>
          <ac:graphicFrameMkLst>
            <pc:docMk/>
            <pc:sldMk cId="3402526924" sldId="449"/>
            <ac:graphicFrameMk id="8" creationId="{00000000-0000-0000-0000-000000000000}"/>
          </ac:graphicFrameMkLst>
        </pc:graphicFrameChg>
      </pc:sldChg>
      <pc:sldChg chg="modSp mod modNotesTx">
        <pc:chgData name="Nybro, Erica" userId="1492e0a9-8f05-4098-a64e-a6e438108755" providerId="ADAL" clId="{9F32BBDC-BB71-4BDD-A555-687084691232}" dt="2021-06-24T16:00:15.188" v="572" actId="20577"/>
        <pc:sldMkLst>
          <pc:docMk/>
          <pc:sldMk cId="227331276" sldId="450"/>
        </pc:sldMkLst>
        <pc:spChg chg="mod">
          <ac:chgData name="Nybro, Erica" userId="1492e0a9-8f05-4098-a64e-a6e438108755" providerId="ADAL" clId="{9F32BBDC-BB71-4BDD-A555-687084691232}" dt="2021-06-24T15:58:17.806" v="383" actId="20577"/>
          <ac:spMkLst>
            <pc:docMk/>
            <pc:sldMk cId="227331276" sldId="450"/>
            <ac:spMk id="2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58:47.586" v="391" actId="207"/>
          <ac:graphicFrameMkLst>
            <pc:docMk/>
            <pc:sldMk cId="227331276" sldId="450"/>
            <ac:graphicFrameMk id="13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39:22.104" v="117" actId="207"/>
        <pc:sldMkLst>
          <pc:docMk/>
          <pc:sldMk cId="764911516" sldId="451"/>
        </pc:sldMkLst>
        <pc:spChg chg="mod">
          <ac:chgData name="Nybro, Erica" userId="1492e0a9-8f05-4098-a64e-a6e438108755" providerId="ADAL" clId="{9F32BBDC-BB71-4BDD-A555-687084691232}" dt="2021-06-24T15:39:02.298" v="113" actId="20577"/>
          <ac:spMkLst>
            <pc:docMk/>
            <pc:sldMk cId="764911516" sldId="451"/>
            <ac:spMk id="2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39:22.104" v="117" actId="207"/>
          <ac:graphicFrameMkLst>
            <pc:docMk/>
            <pc:sldMk cId="764911516" sldId="451"/>
            <ac:graphicFrameMk id="8" creationId="{00000000-0000-0000-0000-000000000000}"/>
          </ac:graphicFrameMkLst>
        </pc:graphicFrameChg>
      </pc:sldChg>
      <pc:sldChg chg="modSp mod ord">
        <pc:chgData name="Nybro, Erica" userId="1492e0a9-8f05-4098-a64e-a6e438108755" providerId="ADAL" clId="{9F32BBDC-BB71-4BDD-A555-687084691232}" dt="2021-06-24T15:42:56.091" v="171" actId="207"/>
        <pc:sldMkLst>
          <pc:docMk/>
          <pc:sldMk cId="1893638317" sldId="452"/>
        </pc:sldMkLst>
        <pc:spChg chg="mod">
          <ac:chgData name="Nybro, Erica" userId="1492e0a9-8f05-4098-a64e-a6e438108755" providerId="ADAL" clId="{9F32BBDC-BB71-4BDD-A555-687084691232}" dt="2021-06-24T15:41:42.539" v="154" actId="27636"/>
          <ac:spMkLst>
            <pc:docMk/>
            <pc:sldMk cId="1893638317" sldId="452"/>
            <ac:spMk id="2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42:56.091" v="171" actId="207"/>
          <ac:graphicFrameMkLst>
            <pc:docMk/>
            <pc:sldMk cId="1893638317" sldId="452"/>
            <ac:graphicFrameMk id="8" creationId="{00000000-0000-0000-0000-000000000000}"/>
          </ac:graphicFrameMkLst>
        </pc:graphicFrameChg>
      </pc:sldChg>
      <pc:sldChg chg="delSp modSp mod">
        <pc:chgData name="Nybro, Erica" userId="1492e0a9-8f05-4098-a64e-a6e438108755" providerId="ADAL" clId="{9F32BBDC-BB71-4BDD-A555-687084691232}" dt="2021-06-24T15:57:17.083" v="374" actId="208"/>
        <pc:sldMkLst>
          <pc:docMk/>
          <pc:sldMk cId="1165887659" sldId="453"/>
        </pc:sldMkLst>
        <pc:spChg chg="mod">
          <ac:chgData name="Nybro, Erica" userId="1492e0a9-8f05-4098-a64e-a6e438108755" providerId="ADAL" clId="{9F32BBDC-BB71-4BDD-A555-687084691232}" dt="2021-06-24T15:57:04.159" v="369" actId="207"/>
          <ac:spMkLst>
            <pc:docMk/>
            <pc:sldMk cId="1165887659" sldId="453"/>
            <ac:spMk id="3" creationId="{00000000-0000-0000-0000-000000000000}"/>
          </ac:spMkLst>
        </pc:spChg>
        <pc:spChg chg="del">
          <ac:chgData name="Nybro, Erica" userId="1492e0a9-8f05-4098-a64e-a6e438108755" providerId="ADAL" clId="{9F32BBDC-BB71-4BDD-A555-687084691232}" dt="2021-06-24T15:57:12.381" v="372" actId="478"/>
          <ac:spMkLst>
            <pc:docMk/>
            <pc:sldMk cId="1165887659" sldId="453"/>
            <ac:spMk id="6" creationId="{00000000-0000-0000-0000-000000000000}"/>
          </ac:spMkLst>
        </pc:spChg>
        <pc:spChg chg="del">
          <ac:chgData name="Nybro, Erica" userId="1492e0a9-8f05-4098-a64e-a6e438108755" providerId="ADAL" clId="{9F32BBDC-BB71-4BDD-A555-687084691232}" dt="2021-06-24T15:57:10.680" v="371" actId="478"/>
          <ac:spMkLst>
            <pc:docMk/>
            <pc:sldMk cId="1165887659" sldId="453"/>
            <ac:spMk id="7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56:45.539" v="366" actId="20577"/>
          <ac:spMkLst>
            <pc:docMk/>
            <pc:sldMk cId="1165887659" sldId="453"/>
            <ac:spMk id="9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57:17.083" v="374" actId="208"/>
          <ac:graphicFrameMkLst>
            <pc:docMk/>
            <pc:sldMk cId="1165887659" sldId="453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42:40.401" v="167" actId="207"/>
        <pc:sldMkLst>
          <pc:docMk/>
          <pc:sldMk cId="148866167" sldId="454"/>
        </pc:sldMkLst>
        <pc:spChg chg="mod">
          <ac:chgData name="Nybro, Erica" userId="1492e0a9-8f05-4098-a64e-a6e438108755" providerId="ADAL" clId="{9F32BBDC-BB71-4BDD-A555-687084691232}" dt="2021-06-24T15:39:31.986" v="120" actId="27636"/>
          <ac:spMkLst>
            <pc:docMk/>
            <pc:sldMk cId="148866167" sldId="454"/>
            <ac:spMk id="2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39:35.476" v="121" actId="20577"/>
          <ac:spMkLst>
            <pc:docMk/>
            <pc:sldMk cId="148866167" sldId="454"/>
            <ac:spMk id="4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39:38.899" v="122" actId="20577"/>
          <ac:spMkLst>
            <pc:docMk/>
            <pc:sldMk cId="148866167" sldId="454"/>
            <ac:spMk id="9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39:41.070" v="123" actId="20577"/>
          <ac:spMkLst>
            <pc:docMk/>
            <pc:sldMk cId="148866167" sldId="454"/>
            <ac:spMk id="10" creationId="{00000000-0000-0000-0000-000000000000}"/>
          </ac:spMkLst>
        </pc:spChg>
        <pc:graphicFrameChg chg="mod">
          <ac:chgData name="Nybro, Erica" userId="1492e0a9-8f05-4098-a64e-a6e438108755" providerId="ADAL" clId="{9F32BBDC-BB71-4BDD-A555-687084691232}" dt="2021-06-24T15:42:40.401" v="167" actId="207"/>
          <ac:graphicFrameMkLst>
            <pc:docMk/>
            <pc:sldMk cId="148866167" sldId="454"/>
            <ac:graphicFrameMk id="8" creationId="{00000000-0000-0000-0000-000000000000}"/>
          </ac:graphicFrameMkLst>
        </pc:graphicFrameChg>
      </pc:sldChg>
      <pc:sldChg chg="modSp mod">
        <pc:chgData name="Nybro, Erica" userId="1492e0a9-8f05-4098-a64e-a6e438108755" providerId="ADAL" clId="{9F32BBDC-BB71-4BDD-A555-687084691232}" dt="2021-06-24T15:44:16.700" v="194" actId="27918"/>
        <pc:sldMkLst>
          <pc:docMk/>
          <pc:sldMk cId="3417746852" sldId="455"/>
        </pc:sldMkLst>
        <pc:spChg chg="mod">
          <ac:chgData name="Nybro, Erica" userId="1492e0a9-8f05-4098-a64e-a6e438108755" providerId="ADAL" clId="{9F32BBDC-BB71-4BDD-A555-687084691232}" dt="2021-06-24T15:43:11.686" v="177" actId="20577"/>
          <ac:spMkLst>
            <pc:docMk/>
            <pc:sldMk cId="3417746852" sldId="455"/>
            <ac:spMk id="2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43:22.401" v="184" actId="20577"/>
          <ac:spMkLst>
            <pc:docMk/>
            <pc:sldMk cId="3417746852" sldId="455"/>
            <ac:spMk id="4" creationId="{00000000-0000-0000-0000-000000000000}"/>
          </ac:spMkLst>
        </pc:spChg>
      </pc:sldChg>
      <pc:sldChg chg="modSp mod">
        <pc:chgData name="Nybro, Erica" userId="1492e0a9-8f05-4098-a64e-a6e438108755" providerId="ADAL" clId="{9F32BBDC-BB71-4BDD-A555-687084691232}" dt="2021-06-24T15:49:31.602" v="254" actId="27918"/>
        <pc:sldMkLst>
          <pc:docMk/>
          <pc:sldMk cId="1759524993" sldId="456"/>
        </pc:sldMkLst>
        <pc:spChg chg="mod">
          <ac:chgData name="Nybro, Erica" userId="1492e0a9-8f05-4098-a64e-a6e438108755" providerId="ADAL" clId="{9F32BBDC-BB71-4BDD-A555-687084691232}" dt="2021-06-24T15:47:23.779" v="227" actId="20577"/>
          <ac:spMkLst>
            <pc:docMk/>
            <pc:sldMk cId="1759524993" sldId="456"/>
            <ac:spMk id="2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47:30.858" v="233" actId="6549"/>
          <ac:spMkLst>
            <pc:docMk/>
            <pc:sldMk cId="1759524993" sldId="456"/>
            <ac:spMk id="4" creationId="{00000000-0000-0000-0000-000000000000}"/>
          </ac:spMkLst>
        </pc:spChg>
      </pc:sldChg>
      <pc:sldChg chg="modSp mod">
        <pc:chgData name="Nybro, Erica" userId="1492e0a9-8f05-4098-a64e-a6e438108755" providerId="ADAL" clId="{9F32BBDC-BB71-4BDD-A555-687084691232}" dt="2021-06-24T15:52:27.920" v="314" actId="27918"/>
        <pc:sldMkLst>
          <pc:docMk/>
          <pc:sldMk cId="821380011" sldId="457"/>
        </pc:sldMkLst>
        <pc:spChg chg="mod">
          <ac:chgData name="Nybro, Erica" userId="1492e0a9-8f05-4098-a64e-a6e438108755" providerId="ADAL" clId="{9F32BBDC-BB71-4BDD-A555-687084691232}" dt="2021-06-24T15:51:47.044" v="295" actId="20577"/>
          <ac:spMkLst>
            <pc:docMk/>
            <pc:sldMk cId="821380011" sldId="457"/>
            <ac:spMk id="2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51:54.836" v="301" actId="20577"/>
          <ac:spMkLst>
            <pc:docMk/>
            <pc:sldMk cId="821380011" sldId="457"/>
            <ac:spMk id="4" creationId="{00000000-0000-0000-0000-000000000000}"/>
          </ac:spMkLst>
        </pc:spChg>
      </pc:sldChg>
      <pc:sldChg chg="modSp mod modNotesTx">
        <pc:chgData name="Nybro, Erica" userId="1492e0a9-8f05-4098-a64e-a6e438108755" providerId="ADAL" clId="{9F32BBDC-BB71-4BDD-A555-687084691232}" dt="2021-06-24T16:00:46.855" v="583" actId="20577"/>
        <pc:sldMkLst>
          <pc:docMk/>
          <pc:sldMk cId="4036068674" sldId="458"/>
        </pc:sldMkLst>
        <pc:spChg chg="mod">
          <ac:chgData name="Nybro, Erica" userId="1492e0a9-8f05-4098-a64e-a6e438108755" providerId="ADAL" clId="{9F32BBDC-BB71-4BDD-A555-687084691232}" dt="2021-06-24T15:59:11.217" v="395" actId="6549"/>
          <ac:spMkLst>
            <pc:docMk/>
            <pc:sldMk cId="4036068674" sldId="458"/>
            <ac:spMk id="2" creationId="{00000000-0000-0000-0000-000000000000}"/>
          </ac:spMkLst>
        </pc:spChg>
        <pc:spChg chg="mod">
          <ac:chgData name="Nybro, Erica" userId="1492e0a9-8f05-4098-a64e-a6e438108755" providerId="ADAL" clId="{9F32BBDC-BB71-4BDD-A555-687084691232}" dt="2021-06-24T15:59:16.433" v="397" actId="6549"/>
          <ac:spMkLst>
            <pc:docMk/>
            <pc:sldMk cId="4036068674" sldId="458"/>
            <ac:spMk id="4" creationId="{00000000-0000-0000-0000-000000000000}"/>
          </ac:spMkLst>
        </pc:spChg>
      </pc:sldChg>
      <pc:sldMasterChg chg="del delSldLayout">
        <pc:chgData name="Nybro, Erica" userId="1492e0a9-8f05-4098-a64e-a6e438108755" providerId="ADAL" clId="{9F32BBDC-BB71-4BDD-A555-687084691232}" dt="2021-06-24T15:27:05.136" v="0" actId="47"/>
        <pc:sldMasterMkLst>
          <pc:docMk/>
          <pc:sldMasterMk cId="3242073853" sldId="2147483660"/>
        </pc:sldMasterMkLst>
        <pc:sldLayoutChg chg="del">
          <pc:chgData name="Nybro, Erica" userId="1492e0a9-8f05-4098-a64e-a6e438108755" providerId="ADAL" clId="{9F32BBDC-BB71-4BDD-A555-687084691232}" dt="2021-06-24T15:27:05.136" v="0" actId="47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">
        <pc:chgData name="Nybro, Erica" userId="1492e0a9-8f05-4098-a64e-a6e438108755" providerId="ADAL" clId="{9F32BBDC-BB71-4BDD-A555-687084691232}" dt="2021-06-24T15:27:49.458" v="19"/>
        <pc:sldMasterMkLst>
          <pc:docMk/>
          <pc:sldMasterMk cId="2535715439" sldId="2147483662"/>
        </pc:sldMasterMkLst>
      </pc:sldMasterChg>
    </pc:docChg>
  </pc:docChgLst>
  <pc:docChgLst>
    <pc:chgData name="McFarland, Annette" userId="e93d1f50-85ab-41a8-a34a-185a53159573" providerId="ADAL" clId="{0E5E56BF-F34A-47C0-8CED-83FF4C50E155}"/>
    <pc:docChg chg="modSld">
      <pc:chgData name="McFarland, Annette" userId="e93d1f50-85ab-41a8-a34a-185a53159573" providerId="ADAL" clId="{0E5E56BF-F34A-47C0-8CED-83FF4C50E155}" dt="2021-09-20T18:24:11.656" v="31" actId="27918"/>
      <pc:docMkLst>
        <pc:docMk/>
      </pc:docMkLst>
      <pc:sldChg chg="modSp mod">
        <pc:chgData name="McFarland, Annette" userId="e93d1f50-85ab-41a8-a34a-185a53159573" providerId="ADAL" clId="{0E5E56BF-F34A-47C0-8CED-83FF4C50E155}" dt="2021-09-20T14:46:28.592" v="27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0E5E56BF-F34A-47C0-8CED-83FF4C50E155}" dt="2021-09-20T14:46:28.592" v="27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">
        <pc:chgData name="McFarland, Annette" userId="e93d1f50-85ab-41a8-a34a-185a53159573" providerId="ADAL" clId="{0E5E56BF-F34A-47C0-8CED-83FF4C50E155}" dt="2021-09-20T14:41:11.531" v="3" actId="27918"/>
        <pc:sldMkLst>
          <pc:docMk/>
          <pc:sldMk cId="1893638317" sldId="452"/>
        </pc:sldMkLst>
      </pc:sldChg>
      <pc:sldChg chg="mod">
        <pc:chgData name="McFarland, Annette" userId="e93d1f50-85ab-41a8-a34a-185a53159573" providerId="ADAL" clId="{0E5E56BF-F34A-47C0-8CED-83FF4C50E155}" dt="2021-09-20T18:24:11.656" v="31" actId="27918"/>
        <pc:sldMkLst>
          <pc:docMk/>
          <pc:sldMk cId="1165887659" sldId="453"/>
        </pc:sldMkLst>
      </pc:sldChg>
      <pc:sldChg chg="mod">
        <pc:chgData name="McFarland, Annette" userId="e93d1f50-85ab-41a8-a34a-185a53159573" providerId="ADAL" clId="{0E5E56BF-F34A-47C0-8CED-83FF4C50E155}" dt="2021-09-20T14:45:02.551" v="8" actId="27918"/>
        <pc:sldMkLst>
          <pc:docMk/>
          <pc:sldMk cId="821380011" sldId="457"/>
        </pc:sldMkLst>
      </pc:sldChg>
    </pc:docChg>
  </pc:docChgLst>
  <pc:docChgLst>
    <pc:chgData name="Zweimueller, Sally" userId="f649569d-8ee2-4724-a3fd-8ef967560e44" providerId="ADAL" clId="{DF226CCC-FE68-4741-A416-E047809F1C2D}"/>
    <pc:docChg chg="custSel modSld modMainMaster">
      <pc:chgData name="Zweimueller, Sally" userId="f649569d-8ee2-4724-a3fd-8ef967560e44" providerId="ADAL" clId="{DF226CCC-FE68-4741-A416-E047809F1C2D}" dt="2021-08-10T16:21:56.915" v="36"/>
      <pc:docMkLst>
        <pc:docMk/>
      </pc:docMkLst>
      <pc:sldChg chg="addCm modCm">
        <pc:chgData name="Zweimueller, Sally" userId="f649569d-8ee2-4724-a3fd-8ef967560e44" providerId="ADAL" clId="{DF226CCC-FE68-4741-A416-E047809F1C2D}" dt="2021-08-10T13:48:48.652" v="6"/>
        <pc:sldMkLst>
          <pc:docMk/>
          <pc:sldMk cId="2985193522" sldId="258"/>
        </pc:sldMkLst>
      </pc:sldChg>
      <pc:sldChg chg="modSp mod">
        <pc:chgData name="Zweimueller, Sally" userId="f649569d-8ee2-4724-a3fd-8ef967560e44" providerId="ADAL" clId="{DF226CCC-FE68-4741-A416-E047809F1C2D}" dt="2021-07-30T16:52:15.801" v="4" actId="120"/>
        <pc:sldMkLst>
          <pc:docMk/>
          <pc:sldMk cId="3304091648" sldId="295"/>
        </pc:sldMkLst>
        <pc:spChg chg="mod">
          <ac:chgData name="Zweimueller, Sally" userId="f649569d-8ee2-4724-a3fd-8ef967560e44" providerId="ADAL" clId="{DF226CCC-FE68-4741-A416-E047809F1C2D}" dt="2021-07-30T16:52:15.801" v="4" actId="120"/>
          <ac:spMkLst>
            <pc:docMk/>
            <pc:sldMk cId="3304091648" sldId="295"/>
            <ac:spMk id="3" creationId="{00000000-0000-0000-0000-000000000000}"/>
          </ac:spMkLst>
        </pc:spChg>
        <pc:spChg chg="mod">
          <ac:chgData name="Zweimueller, Sally" userId="f649569d-8ee2-4724-a3fd-8ef967560e44" providerId="ADAL" clId="{DF226CCC-FE68-4741-A416-E047809F1C2D}" dt="2021-07-30T16:52:11.595" v="2" actId="1076"/>
          <ac:spMkLst>
            <pc:docMk/>
            <pc:sldMk cId="3304091648" sldId="295"/>
            <ac:spMk id="4" creationId="{E0567F55-DAD7-430F-AEA5-D0C0F17E669B}"/>
          </ac:spMkLst>
        </pc:spChg>
      </pc:sldChg>
      <pc:sldChg chg="addCm modCm">
        <pc:chgData name="Zweimueller, Sally" userId="f649569d-8ee2-4724-a3fd-8ef967560e44" providerId="ADAL" clId="{DF226CCC-FE68-4741-A416-E047809F1C2D}" dt="2021-08-10T13:49:51.861" v="15"/>
        <pc:sldMkLst>
          <pc:docMk/>
          <pc:sldMk cId="2523144966" sldId="440"/>
        </pc:sldMkLst>
      </pc:sldChg>
      <pc:sldChg chg="addCm modCm">
        <pc:chgData name="Zweimueller, Sally" userId="f649569d-8ee2-4724-a3fd-8ef967560e44" providerId="ADAL" clId="{DF226CCC-FE68-4741-A416-E047809F1C2D}" dt="2021-08-10T13:51:00.453" v="19"/>
        <pc:sldMkLst>
          <pc:docMk/>
          <pc:sldMk cId="1356803185" sldId="441"/>
        </pc:sldMkLst>
      </pc:sldChg>
      <pc:sldChg chg="modSp addCm modCm">
        <pc:chgData name="Zweimueller, Sally" userId="f649569d-8ee2-4724-a3fd-8ef967560e44" providerId="ADAL" clId="{DF226CCC-FE68-4741-A416-E047809F1C2D}" dt="2021-08-10T16:15:53.881" v="26" actId="207"/>
        <pc:sldMkLst>
          <pc:docMk/>
          <pc:sldMk cId="843264642" sldId="442"/>
        </pc:sldMkLst>
        <pc:graphicFrameChg chg="mod">
          <ac:chgData name="Zweimueller, Sally" userId="f649569d-8ee2-4724-a3fd-8ef967560e44" providerId="ADAL" clId="{DF226CCC-FE68-4741-A416-E047809F1C2D}" dt="2021-08-10T16:15:53.881" v="26" actId="207"/>
          <ac:graphicFrameMkLst>
            <pc:docMk/>
            <pc:sldMk cId="843264642" sldId="442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DF226CCC-FE68-4741-A416-E047809F1C2D}" dt="2021-08-10T13:49:13.774" v="11" actId="207"/>
        <pc:sldMkLst>
          <pc:docMk/>
          <pc:sldMk cId="1589834017" sldId="444"/>
        </pc:sldMkLst>
        <pc:graphicFrameChg chg="mod">
          <ac:chgData name="Zweimueller, Sally" userId="f649569d-8ee2-4724-a3fd-8ef967560e44" providerId="ADAL" clId="{DF226CCC-FE68-4741-A416-E047809F1C2D}" dt="2021-08-10T13:49:13.774" v="11" actId="207"/>
          <ac:graphicFrameMkLst>
            <pc:docMk/>
            <pc:sldMk cId="1589834017" sldId="444"/>
            <ac:graphicFrameMk id="7" creationId="{280FB9D1-38EA-4F97-8701-0F465E413492}"/>
          </ac:graphicFrameMkLst>
        </pc:graphicFrameChg>
      </pc:sldChg>
      <pc:sldChg chg="modSp mod">
        <pc:chgData name="Zweimueller, Sally" userId="f649569d-8ee2-4724-a3fd-8ef967560e44" providerId="ADAL" clId="{DF226CCC-FE68-4741-A416-E047809F1C2D}" dt="2021-08-10T16:21:09.923" v="35" actId="1076"/>
        <pc:sldMkLst>
          <pc:docMk/>
          <pc:sldMk cId="3402526924" sldId="449"/>
        </pc:sldMkLst>
        <pc:spChg chg="mod">
          <ac:chgData name="Zweimueller, Sally" userId="f649569d-8ee2-4724-a3fd-8ef967560e44" providerId="ADAL" clId="{DF226CCC-FE68-4741-A416-E047809F1C2D}" dt="2021-08-10T16:21:09.923" v="35" actId="1076"/>
          <ac:spMkLst>
            <pc:docMk/>
            <pc:sldMk cId="3402526924" sldId="449"/>
            <ac:spMk id="4" creationId="{00000000-0000-0000-0000-000000000000}"/>
          </ac:spMkLst>
        </pc:spChg>
      </pc:sldChg>
      <pc:sldChg chg="addCm modCm">
        <pc:chgData name="Zweimueller, Sally" userId="f649569d-8ee2-4724-a3fd-8ef967560e44" providerId="ADAL" clId="{DF226CCC-FE68-4741-A416-E047809F1C2D}" dt="2021-08-10T16:21:56.915" v="36"/>
        <pc:sldMkLst>
          <pc:docMk/>
          <pc:sldMk cId="227331276" sldId="450"/>
        </pc:sldMkLst>
      </pc:sldChg>
      <pc:sldChg chg="modSp">
        <pc:chgData name="Zweimueller, Sally" userId="f649569d-8ee2-4724-a3fd-8ef967560e44" providerId="ADAL" clId="{DF226CCC-FE68-4741-A416-E047809F1C2D}" dt="2021-08-10T16:16:19.390" v="27" actId="207"/>
        <pc:sldMkLst>
          <pc:docMk/>
          <pc:sldMk cId="764911516" sldId="451"/>
        </pc:sldMkLst>
        <pc:graphicFrameChg chg="mod">
          <ac:chgData name="Zweimueller, Sally" userId="f649569d-8ee2-4724-a3fd-8ef967560e44" providerId="ADAL" clId="{DF226CCC-FE68-4741-A416-E047809F1C2D}" dt="2021-08-10T16:16:19.390" v="27" actId="207"/>
          <ac:graphicFrameMkLst>
            <pc:docMk/>
            <pc:sldMk cId="764911516" sldId="451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DF226CCC-FE68-4741-A416-E047809F1C2D}" dt="2021-08-10T13:49:23.076" v="12"/>
        <pc:sldMkLst>
          <pc:docMk/>
          <pc:sldMk cId="1893638317" sldId="452"/>
        </pc:sldMkLst>
        <pc:graphicFrameChg chg="mod">
          <ac:chgData name="Zweimueller, Sally" userId="f649569d-8ee2-4724-a3fd-8ef967560e44" providerId="ADAL" clId="{DF226CCC-FE68-4741-A416-E047809F1C2D}" dt="2021-08-10T13:49:23.076" v="12"/>
          <ac:graphicFrameMkLst>
            <pc:docMk/>
            <pc:sldMk cId="1893638317" sldId="452"/>
            <ac:graphicFrameMk id="8" creationId="{00000000-0000-0000-0000-000000000000}"/>
          </ac:graphicFrameMkLst>
        </pc:graphicFrameChg>
      </pc:sldChg>
      <pc:sldChg chg="addCm modCm">
        <pc:chgData name="Zweimueller, Sally" userId="f649569d-8ee2-4724-a3fd-8ef967560e44" providerId="ADAL" clId="{DF226CCC-FE68-4741-A416-E047809F1C2D}" dt="2021-08-10T13:50:53.620" v="17"/>
        <pc:sldMkLst>
          <pc:docMk/>
          <pc:sldMk cId="1165887659" sldId="453"/>
        </pc:sldMkLst>
      </pc:sldChg>
      <pc:sldChg chg="modSp">
        <pc:chgData name="Zweimueller, Sally" userId="f649569d-8ee2-4724-a3fd-8ef967560e44" providerId="ADAL" clId="{DF226CCC-FE68-4741-A416-E047809F1C2D}" dt="2021-08-10T16:16:27.295" v="28" actId="207"/>
        <pc:sldMkLst>
          <pc:docMk/>
          <pc:sldMk cId="148866167" sldId="454"/>
        </pc:sldMkLst>
        <pc:graphicFrameChg chg="mod">
          <ac:chgData name="Zweimueller, Sally" userId="f649569d-8ee2-4724-a3fd-8ef967560e44" providerId="ADAL" clId="{DF226CCC-FE68-4741-A416-E047809F1C2D}" dt="2021-08-10T16:16:27.295" v="28" actId="207"/>
          <ac:graphicFrameMkLst>
            <pc:docMk/>
            <pc:sldMk cId="148866167" sldId="454"/>
            <ac:graphicFrameMk id="8" creationId="{00000000-0000-0000-0000-000000000000}"/>
          </ac:graphicFrameMkLst>
        </pc:graphicFrameChg>
      </pc:sldChg>
      <pc:sldChg chg="modSp mod modShow addCm modCm">
        <pc:chgData name="Zweimueller, Sally" userId="f649569d-8ee2-4724-a3fd-8ef967560e44" providerId="ADAL" clId="{DF226CCC-FE68-4741-A416-E047809F1C2D}" dt="2021-08-10T16:18:16.982" v="34" actId="729"/>
        <pc:sldMkLst>
          <pc:docMk/>
          <pc:sldMk cId="3417746852" sldId="455"/>
        </pc:sldMkLst>
        <pc:graphicFrameChg chg="mod">
          <ac:chgData name="Zweimueller, Sally" userId="f649569d-8ee2-4724-a3fd-8ef967560e44" providerId="ADAL" clId="{DF226CCC-FE68-4741-A416-E047809F1C2D}" dt="2021-08-10T16:17:09.582" v="30" actId="207"/>
          <ac:graphicFrameMkLst>
            <pc:docMk/>
            <pc:sldMk cId="3417746852" sldId="455"/>
            <ac:graphicFrameMk id="8" creationId="{00000000-0000-0000-0000-000000000000}"/>
          </ac:graphicFrameMkLst>
        </pc:graphicFrameChg>
      </pc:sldChg>
      <pc:sldMasterChg chg="modSldLayout">
        <pc:chgData name="Zweimueller, Sally" userId="f649569d-8ee2-4724-a3fd-8ef967560e44" providerId="ADAL" clId="{DF226CCC-FE68-4741-A416-E047809F1C2D}" dt="2021-07-30T16:52:04.794" v="1"/>
        <pc:sldMasterMkLst>
          <pc:docMk/>
          <pc:sldMasterMk cId="3324753379" sldId="2147483667"/>
        </pc:sldMasterMkLst>
        <pc:sldLayoutChg chg="addSp delSp modSp mod">
          <pc:chgData name="Zweimueller, Sally" userId="f649569d-8ee2-4724-a3fd-8ef967560e44" providerId="ADAL" clId="{DF226CCC-FE68-4741-A416-E047809F1C2D}" dt="2021-07-30T16:52:04.794" v="1"/>
          <pc:sldLayoutMkLst>
            <pc:docMk/>
            <pc:sldMasterMk cId="3324753379" sldId="2147483667"/>
            <pc:sldLayoutMk cId="641875169" sldId="2147483668"/>
          </pc:sldLayoutMkLst>
          <pc:spChg chg="del">
            <ac:chgData name="Zweimueller, Sally" userId="f649569d-8ee2-4724-a3fd-8ef967560e44" providerId="ADAL" clId="{DF226CCC-FE68-4741-A416-E047809F1C2D}" dt="2021-07-30T16:52:01.187" v="0" actId="478"/>
            <ac:spMkLst>
              <pc:docMk/>
              <pc:sldMasterMk cId="3324753379" sldId="2147483667"/>
              <pc:sldLayoutMk cId="641875169" sldId="2147483668"/>
              <ac:spMk id="5" creationId="{48717A92-BB1C-410C-B86F-29A5976E0998}"/>
            </ac:spMkLst>
          </pc:spChg>
          <pc:spChg chg="add mod">
            <ac:chgData name="Zweimueller, Sally" userId="f649569d-8ee2-4724-a3fd-8ef967560e44" providerId="ADAL" clId="{DF226CCC-FE68-4741-A416-E047809F1C2D}" dt="2021-07-30T16:52:04.794" v="1"/>
            <ac:spMkLst>
              <pc:docMk/>
              <pc:sldMasterMk cId="3324753379" sldId="2147483667"/>
              <pc:sldLayoutMk cId="641875169" sldId="2147483668"/>
              <ac:spMk id="8" creationId="{C29AD452-1586-4397-923A-DD8193CD83B8}"/>
            </ac:spMkLst>
          </pc:spChg>
          <pc:spChg chg="mod">
            <ac:chgData name="Zweimueller, Sally" userId="f649569d-8ee2-4724-a3fd-8ef967560e44" providerId="ADAL" clId="{DF226CCC-FE68-4741-A416-E047809F1C2D}" dt="2021-07-30T16:52:04.794" v="1"/>
            <ac:spMkLst>
              <pc:docMk/>
              <pc:sldMasterMk cId="3324753379" sldId="2147483667"/>
              <pc:sldLayoutMk cId="641875169" sldId="2147483668"/>
              <ac:spMk id="12" creationId="{CBBC8218-7C32-48D5-8042-6679D213AE9C}"/>
            </ac:spMkLst>
          </pc:spChg>
          <pc:spChg chg="mod">
            <ac:chgData name="Zweimueller, Sally" userId="f649569d-8ee2-4724-a3fd-8ef967560e44" providerId="ADAL" clId="{DF226CCC-FE68-4741-A416-E047809F1C2D}" dt="2021-07-30T16:52:04.794" v="1"/>
            <ac:spMkLst>
              <pc:docMk/>
              <pc:sldMasterMk cId="3324753379" sldId="2147483667"/>
              <pc:sldLayoutMk cId="641875169" sldId="2147483668"/>
              <ac:spMk id="13" creationId="{A7285C40-A0AD-43B4-91E8-6E19D5B14950}"/>
            </ac:spMkLst>
          </pc:spChg>
          <pc:grpChg chg="del">
            <ac:chgData name="Zweimueller, Sally" userId="f649569d-8ee2-4724-a3fd-8ef967560e44" providerId="ADAL" clId="{DF226CCC-FE68-4741-A416-E047809F1C2D}" dt="2021-07-30T16:52:01.187" v="0" actId="478"/>
            <ac:grpSpMkLst>
              <pc:docMk/>
              <pc:sldMasterMk cId="3324753379" sldId="2147483667"/>
              <pc:sldLayoutMk cId="641875169" sldId="2147483668"/>
              <ac:grpSpMk id="9" creationId="{33E8D68A-1EF6-44E4-BE54-268908D46EE1}"/>
            </ac:grpSpMkLst>
          </pc:grpChg>
          <pc:grpChg chg="add mod">
            <ac:chgData name="Zweimueller, Sally" userId="f649569d-8ee2-4724-a3fd-8ef967560e44" providerId="ADAL" clId="{DF226CCC-FE68-4741-A416-E047809F1C2D}" dt="2021-07-30T16:52:04.794" v="1"/>
            <ac:grpSpMkLst>
              <pc:docMk/>
              <pc:sldMasterMk cId="3324753379" sldId="2147483667"/>
              <pc:sldLayoutMk cId="641875169" sldId="2147483668"/>
              <ac:grpSpMk id="10" creationId="{7C87C61D-1D1C-4DD4-8187-E27EEA56CAE4}"/>
            </ac:grpSpMkLst>
          </pc:grpChg>
          <pc:picChg chg="mod">
            <ac:chgData name="Zweimueller, Sally" userId="f649569d-8ee2-4724-a3fd-8ef967560e44" providerId="ADAL" clId="{DF226CCC-FE68-4741-A416-E047809F1C2D}" dt="2021-07-30T16:52:04.794" v="1"/>
            <ac:picMkLst>
              <pc:docMk/>
              <pc:sldMasterMk cId="3324753379" sldId="2147483667"/>
              <pc:sldLayoutMk cId="641875169" sldId="2147483668"/>
              <ac:picMk id="11" creationId="{F944A4AF-491D-4B14-818E-43E22D0BC0C8}"/>
            </ac:picMkLst>
          </pc:picChg>
          <pc:picChg chg="add mod">
            <ac:chgData name="Zweimueller, Sally" userId="f649569d-8ee2-4724-a3fd-8ef967560e44" providerId="ADAL" clId="{DF226CCC-FE68-4741-A416-E047809F1C2D}" dt="2021-07-30T16:52:04.794" v="1"/>
            <ac:picMkLst>
              <pc:docMk/>
              <pc:sldMasterMk cId="3324753379" sldId="2147483667"/>
              <pc:sldLayoutMk cId="641875169" sldId="2147483668"/>
              <ac:picMk id="14" creationId="{AA529E0E-57B8-426C-8970-12BEC04D51E3}"/>
            </ac:picMkLst>
          </pc:picChg>
        </pc:sldLayoutChg>
      </pc:sldMasterChg>
    </pc:docChg>
  </pc:docChgLst>
  <pc:docChgLst>
    <pc:chgData name="McFarland, Annette" userId="e93d1f50-85ab-41a8-a34a-185a53159573" providerId="ADAL" clId="{9F8A28F5-D767-4368-B953-273371572094}"/>
    <pc:docChg chg="custSel addSld delSld modSld">
      <pc:chgData name="McFarland, Annette" userId="e93d1f50-85ab-41a8-a34a-185a53159573" providerId="ADAL" clId="{9F8A28F5-D767-4368-B953-273371572094}" dt="2021-08-11T19:52:26.337" v="2958" actId="20577"/>
      <pc:docMkLst>
        <pc:docMk/>
      </pc:docMkLst>
      <pc:sldChg chg="del addCm delCm modCm">
        <pc:chgData name="McFarland, Annette" userId="e93d1f50-85ab-41a8-a34a-185a53159573" providerId="ADAL" clId="{9F8A28F5-D767-4368-B953-273371572094}" dt="2021-08-11T19:43:17.053" v="2838" actId="2696"/>
        <pc:sldMkLst>
          <pc:docMk/>
          <pc:sldMk cId="2985193522" sldId="258"/>
        </pc:sldMkLst>
      </pc:sldChg>
      <pc:sldChg chg="addSp delSp modSp add mod modNotesTx">
        <pc:chgData name="McFarland, Annette" userId="e93d1f50-85ab-41a8-a34a-185a53159573" providerId="ADAL" clId="{9F8A28F5-D767-4368-B953-273371572094}" dt="2021-08-11T19:51:15.269" v="2956" actId="207"/>
        <pc:sldMkLst>
          <pc:docMk/>
          <pc:sldMk cId="3022579969" sldId="267"/>
        </pc:sldMkLst>
        <pc:spChg chg="mod">
          <ac:chgData name="McFarland, Annette" userId="e93d1f50-85ab-41a8-a34a-185a53159573" providerId="ADAL" clId="{9F8A28F5-D767-4368-B953-273371572094}" dt="2021-08-11T19:48:30.896" v="2893" actId="20577"/>
          <ac:spMkLst>
            <pc:docMk/>
            <pc:sldMk cId="3022579969" sldId="267"/>
            <ac:spMk id="2" creationId="{00000000-0000-0000-0000-000000000000}"/>
          </ac:spMkLst>
        </pc:spChg>
        <pc:spChg chg="del">
          <ac:chgData name="McFarland, Annette" userId="e93d1f50-85ab-41a8-a34a-185a53159573" providerId="ADAL" clId="{9F8A28F5-D767-4368-B953-273371572094}" dt="2021-08-11T19:48:47.831" v="2896" actId="478"/>
          <ac:spMkLst>
            <pc:docMk/>
            <pc:sldMk cId="3022579969" sldId="267"/>
            <ac:spMk id="5" creationId="{C5D57D0B-A8E7-48EF-B5D9-57063CAB9F0C}"/>
          </ac:spMkLst>
        </pc:spChg>
        <pc:spChg chg="add mod">
          <ac:chgData name="McFarland, Annette" userId="e93d1f50-85ab-41a8-a34a-185a53159573" providerId="ADAL" clId="{9F8A28F5-D767-4368-B953-273371572094}" dt="2021-08-11T19:49:02.181" v="2899" actId="1076"/>
          <ac:spMkLst>
            <pc:docMk/>
            <pc:sldMk cId="3022579969" sldId="267"/>
            <ac:spMk id="6" creationId="{4A103E94-0A67-4998-9938-9069C8B46CE9}"/>
          </ac:spMkLst>
        </pc:spChg>
        <pc:spChg chg="del">
          <ac:chgData name="McFarland, Annette" userId="e93d1f50-85ab-41a8-a34a-185a53159573" providerId="ADAL" clId="{9F8A28F5-D767-4368-B953-273371572094}" dt="2021-08-11T19:49:18.441" v="2901" actId="478"/>
          <ac:spMkLst>
            <pc:docMk/>
            <pc:sldMk cId="3022579969" sldId="267"/>
            <ac:spMk id="8" creationId="{00000000-0000-0000-0000-000000000000}"/>
          </ac:spMkLst>
        </pc:spChg>
        <pc:spChg chg="add mod">
          <ac:chgData name="McFarland, Annette" userId="e93d1f50-85ab-41a8-a34a-185a53159573" providerId="ADAL" clId="{9F8A28F5-D767-4368-B953-273371572094}" dt="2021-08-11T19:49:23.294" v="2910" actId="20577"/>
          <ac:spMkLst>
            <pc:docMk/>
            <pc:sldMk cId="3022579969" sldId="267"/>
            <ac:spMk id="9" creationId="{6BCA71E6-D677-4ABB-9B0D-E8467B6F5B79}"/>
          </ac:spMkLst>
        </pc:spChg>
        <pc:graphicFrameChg chg="mod">
          <ac:chgData name="McFarland, Annette" userId="e93d1f50-85ab-41a8-a34a-185a53159573" providerId="ADAL" clId="{9F8A28F5-D767-4368-B953-273371572094}" dt="2021-08-11T19:51:15.269" v="2956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9F8A28F5-D767-4368-B953-273371572094}" dt="2021-08-11T19:52:26.337" v="2958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9F8A28F5-D767-4368-B953-273371572094}" dt="2021-08-11T19:52:26.337" v="2958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del">
        <pc:chgData name="McFarland, Annette" userId="e93d1f50-85ab-41a8-a34a-185a53159573" providerId="ADAL" clId="{9F8A28F5-D767-4368-B953-273371572094}" dt="2021-08-11T19:43:43.990" v="2846" actId="2696"/>
        <pc:sldMkLst>
          <pc:docMk/>
          <pc:sldMk cId="2523144966" sldId="440"/>
        </pc:sldMkLst>
      </pc:sldChg>
      <pc:sldChg chg="del">
        <pc:chgData name="McFarland, Annette" userId="e93d1f50-85ab-41a8-a34a-185a53159573" providerId="ADAL" clId="{9F8A28F5-D767-4368-B953-273371572094}" dt="2021-08-11T19:44:05.906" v="2849" actId="2696"/>
        <pc:sldMkLst>
          <pc:docMk/>
          <pc:sldMk cId="1356803185" sldId="441"/>
        </pc:sldMkLst>
      </pc:sldChg>
      <pc:sldChg chg="modSp mod delCm modNotesTx">
        <pc:chgData name="McFarland, Annette" userId="e93d1f50-85ab-41a8-a34a-185a53159573" providerId="ADAL" clId="{9F8A28F5-D767-4368-B953-273371572094}" dt="2021-08-11T19:43:27.372" v="2844" actId="1592"/>
        <pc:sldMkLst>
          <pc:docMk/>
          <pc:sldMk cId="843264642" sldId="442"/>
        </pc:sldMkLst>
        <pc:spChg chg="mod">
          <ac:chgData name="McFarland, Annette" userId="e93d1f50-85ab-41a8-a34a-185a53159573" providerId="ADAL" clId="{9F8A28F5-D767-4368-B953-273371572094}" dt="2021-08-11T19:43:24.393" v="2843" actId="20577"/>
          <ac:spMkLst>
            <pc:docMk/>
            <pc:sldMk cId="843264642" sldId="442"/>
            <ac:spMk id="4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9F8A28F5-D767-4368-B953-273371572094}" dt="2021-07-29T19:52:51.709" v="884" actId="20577"/>
        <pc:sldMkLst>
          <pc:docMk/>
          <pc:sldMk cId="1589834017" sldId="444"/>
        </pc:sldMkLst>
        <pc:spChg chg="mod">
          <ac:chgData name="McFarland, Annette" userId="e93d1f50-85ab-41a8-a34a-185a53159573" providerId="ADAL" clId="{9F8A28F5-D767-4368-B953-273371572094}" dt="2021-07-29T19:52:02.022" v="720" actId="20577"/>
          <ac:spMkLst>
            <pc:docMk/>
            <pc:sldMk cId="1589834017" sldId="444"/>
            <ac:spMk id="4" creationId="{00000000-0000-0000-0000-000000000000}"/>
          </ac:spMkLst>
        </pc:spChg>
      </pc:sldChg>
      <pc:sldChg chg="modNotesTx">
        <pc:chgData name="McFarland, Annette" userId="e93d1f50-85ab-41a8-a34a-185a53159573" providerId="ADAL" clId="{9F8A28F5-D767-4368-B953-273371572094}" dt="2021-07-29T20:00:50.284" v="1734" actId="20577"/>
        <pc:sldMkLst>
          <pc:docMk/>
          <pc:sldMk cId="2319609631" sldId="446"/>
        </pc:sldMkLst>
      </pc:sldChg>
      <pc:sldChg chg="modNotesTx">
        <pc:chgData name="McFarland, Annette" userId="e93d1f50-85ab-41a8-a34a-185a53159573" providerId="ADAL" clId="{9F8A28F5-D767-4368-B953-273371572094}" dt="2021-07-29T20:12:26.628" v="1962" actId="20577"/>
        <pc:sldMkLst>
          <pc:docMk/>
          <pc:sldMk cId="741069518" sldId="447"/>
        </pc:sldMkLst>
      </pc:sldChg>
      <pc:sldChg chg="mod modNotesTx">
        <pc:chgData name="McFarland, Annette" userId="e93d1f50-85ab-41a8-a34a-185a53159573" providerId="ADAL" clId="{9F8A28F5-D767-4368-B953-273371572094}" dt="2021-07-29T20:17:25.508" v="2272" actId="20577"/>
        <pc:sldMkLst>
          <pc:docMk/>
          <pc:sldMk cId="3255381902" sldId="448"/>
        </pc:sldMkLst>
      </pc:sldChg>
      <pc:sldChg chg="modNotesTx">
        <pc:chgData name="McFarland, Annette" userId="e93d1f50-85ab-41a8-a34a-185a53159573" providerId="ADAL" clId="{9F8A28F5-D767-4368-B953-273371572094}" dt="2021-07-29T20:19:55.859" v="2569" actId="20577"/>
        <pc:sldMkLst>
          <pc:docMk/>
          <pc:sldMk cId="3402526924" sldId="449"/>
        </pc:sldMkLst>
      </pc:sldChg>
      <pc:sldChg chg="addSp modSp del mod modNotesTx">
        <pc:chgData name="McFarland, Annette" userId="e93d1f50-85ab-41a8-a34a-185a53159573" providerId="ADAL" clId="{9F8A28F5-D767-4368-B953-273371572094}" dt="2021-08-11T19:51:00.695" v="2954" actId="47"/>
        <pc:sldMkLst>
          <pc:docMk/>
          <pc:sldMk cId="227331276" sldId="450"/>
        </pc:sldMkLst>
        <pc:spChg chg="add mod">
          <ac:chgData name="McFarland, Annette" userId="e93d1f50-85ab-41a8-a34a-185a53159573" providerId="ADAL" clId="{9F8A28F5-D767-4368-B953-273371572094}" dt="2021-07-29T20:25:33.730" v="2825" actId="20577"/>
          <ac:spMkLst>
            <pc:docMk/>
            <pc:sldMk cId="227331276" sldId="450"/>
            <ac:spMk id="3" creationId="{611E0ECD-E114-46A6-982E-22F556C6F251}"/>
          </ac:spMkLst>
        </pc:spChg>
        <pc:spChg chg="add mod">
          <ac:chgData name="McFarland, Annette" userId="e93d1f50-85ab-41a8-a34a-185a53159573" providerId="ADAL" clId="{9F8A28F5-D767-4368-B953-273371572094}" dt="2021-07-29T20:25:54.137" v="2826"/>
          <ac:spMkLst>
            <pc:docMk/>
            <pc:sldMk cId="227331276" sldId="450"/>
            <ac:spMk id="6" creationId="{6AB3EEC2-CD69-4B04-81F2-C757882EB8E3}"/>
          </ac:spMkLst>
        </pc:spChg>
      </pc:sldChg>
      <pc:sldChg chg="modNotesTx">
        <pc:chgData name="McFarland, Annette" userId="e93d1f50-85ab-41a8-a34a-185a53159573" providerId="ADAL" clId="{9F8A28F5-D767-4368-B953-273371572094}" dt="2021-07-29T19:57:27.082" v="1079" actId="20577"/>
        <pc:sldMkLst>
          <pc:docMk/>
          <pc:sldMk cId="764911516" sldId="451"/>
        </pc:sldMkLst>
      </pc:sldChg>
      <pc:sldChg chg="mod addCm delCm modCm modNotesTx">
        <pc:chgData name="McFarland, Annette" userId="e93d1f50-85ab-41a8-a34a-185a53159573" providerId="ADAL" clId="{9F8A28F5-D767-4368-B953-273371572094}" dt="2021-07-29T19:57:55.082" v="1161" actId="20577"/>
        <pc:sldMkLst>
          <pc:docMk/>
          <pc:sldMk cId="1893638317" sldId="452"/>
        </pc:sldMkLst>
      </pc:sldChg>
      <pc:sldChg chg="modSp mod delCm modNotesTx">
        <pc:chgData name="McFarland, Annette" userId="e93d1f50-85ab-41a8-a34a-185a53159573" providerId="ADAL" clId="{9F8A28F5-D767-4368-B953-273371572094}" dt="2021-08-11T19:44:00.854" v="2848" actId="1592"/>
        <pc:sldMkLst>
          <pc:docMk/>
          <pc:sldMk cId="1165887659" sldId="453"/>
        </pc:sldMkLst>
        <pc:spChg chg="mod">
          <ac:chgData name="McFarland, Annette" userId="e93d1f50-85ab-41a8-a34a-185a53159573" providerId="ADAL" clId="{9F8A28F5-D767-4368-B953-273371572094}" dt="2021-07-29T20:20:14.916" v="2583" actId="20577"/>
          <ac:spMkLst>
            <pc:docMk/>
            <pc:sldMk cId="1165887659" sldId="453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9F8A28F5-D767-4368-B953-273371572094}" dt="2021-08-11T19:43:56.734" v="2847" actId="208"/>
          <ac:graphicFrameMkLst>
            <pc:docMk/>
            <pc:sldMk cId="1165887659" sldId="453"/>
            <ac:graphicFrameMk id="8" creationId="{00000000-0000-0000-0000-000000000000}"/>
          </ac:graphicFrameMkLst>
        </pc:graphicFrameChg>
      </pc:sldChg>
      <pc:sldChg chg="mod modNotesTx">
        <pc:chgData name="McFarland, Annette" userId="e93d1f50-85ab-41a8-a34a-185a53159573" providerId="ADAL" clId="{9F8A28F5-D767-4368-B953-273371572094}" dt="2021-07-29T19:57:41.305" v="1123" actId="20577"/>
        <pc:sldMkLst>
          <pc:docMk/>
          <pc:sldMk cId="148866167" sldId="454"/>
        </pc:sldMkLst>
      </pc:sldChg>
      <pc:sldChg chg="del mod addCm delCm modCm modNotesTx">
        <pc:chgData name="McFarland, Annette" userId="e93d1f50-85ab-41a8-a34a-185a53159573" providerId="ADAL" clId="{9F8A28F5-D767-4368-B953-273371572094}" dt="2021-08-11T19:43:38" v="2845" actId="2696"/>
        <pc:sldMkLst>
          <pc:docMk/>
          <pc:sldMk cId="3417746852" sldId="455"/>
        </pc:sldMkLst>
      </pc:sldChg>
      <pc:sldChg chg="mod modNotesTx">
        <pc:chgData name="McFarland, Annette" userId="e93d1f50-85ab-41a8-a34a-185a53159573" providerId="ADAL" clId="{9F8A28F5-D767-4368-B953-273371572094}" dt="2021-07-29T20:14:34.875" v="1991" actId="20577"/>
        <pc:sldMkLst>
          <pc:docMk/>
          <pc:sldMk cId="1759524993" sldId="456"/>
        </pc:sldMkLst>
      </pc:sldChg>
      <pc:sldChg chg="mod modNotesTx">
        <pc:chgData name="McFarland, Annette" userId="e93d1f50-85ab-41a8-a34a-185a53159573" providerId="ADAL" clId="{9F8A28F5-D767-4368-B953-273371572094}" dt="2021-07-29T20:17:47.084" v="2289" actId="20577"/>
        <pc:sldMkLst>
          <pc:docMk/>
          <pc:sldMk cId="821380011" sldId="457"/>
        </pc:sldMkLst>
      </pc:sldChg>
      <pc:sldChg chg="del modNotesTx">
        <pc:chgData name="McFarland, Annette" userId="e93d1f50-85ab-41a8-a34a-185a53159573" providerId="ADAL" clId="{9F8A28F5-D767-4368-B953-273371572094}" dt="2021-08-11T19:51:02.157" v="2955" actId="47"/>
        <pc:sldMkLst>
          <pc:docMk/>
          <pc:sldMk cId="4036068674" sldId="45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443-4E54-9238-C00F16C7BE8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443-4E54-9238-C00F16C7BE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Since age 15</c:v>
                </c:pt>
                <c:pt idx="1">
                  <c:v>In the past 12 months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43-4E54-9238-C00F16C7BE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Since age 15</c:v>
                </c:pt>
                <c:pt idx="1">
                  <c:v>In the past 12 months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30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443-4E54-9238-C00F16C7BE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955928"/>
        <c:axId val="522956320"/>
      </c:barChart>
      <c:catAx>
        <c:axId val="522955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956320"/>
        <c:crosses val="autoZero"/>
        <c:auto val="1"/>
        <c:lblAlgn val="ctr"/>
        <c:lblOffset val="100"/>
        <c:noMultiLvlLbl val="0"/>
      </c:catAx>
      <c:valAx>
        <c:axId val="5229563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955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9400192178735798E-2"/>
          <c:w val="0.96616035172886816"/>
          <c:h val="0.722027897940090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Ever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982-4029-9746-D95941E3CA9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982-4029-9746-D95941E3CA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Physical violence</c:v>
                </c:pt>
                <c:pt idx="1">
                  <c:v>Sexual violence</c:v>
                </c:pt>
                <c:pt idx="2">
                  <c:v>Emotional violence</c:v>
                </c:pt>
                <c:pt idx="3">
                  <c:v>Physical or sexual violence</c:v>
                </c:pt>
                <c:pt idx="4">
                  <c:v>Physical or sexual or emotional violence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</c:v>
                </c:pt>
                <c:pt idx="2">
                  <c:v>17</c:v>
                </c:pt>
                <c:pt idx="3">
                  <c:v>9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82-4029-9746-D95941E3CA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 the past 12 months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Physical violence</c:v>
                </c:pt>
                <c:pt idx="1">
                  <c:v>Sexual violence</c:v>
                </c:pt>
                <c:pt idx="2">
                  <c:v>Emotional violence</c:v>
                </c:pt>
                <c:pt idx="3">
                  <c:v>Physical or sexual violence</c:v>
                </c:pt>
                <c:pt idx="4">
                  <c:v>Physical or sexual or emotional violence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1</c:v>
                </c:pt>
                <c:pt idx="2">
                  <c:v>12</c:v>
                </c:pt>
                <c:pt idx="3">
                  <c:v>5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82-4029-9746-D95941E3CA9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30368"/>
        <c:axId val="525230760"/>
      </c:barChart>
      <c:catAx>
        <c:axId val="52523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30760"/>
        <c:crosses val="autoZero"/>
        <c:auto val="1"/>
        <c:lblAlgn val="ctr"/>
        <c:lblOffset val="100"/>
        <c:noMultiLvlLbl val="0"/>
      </c:catAx>
      <c:valAx>
        <c:axId val="5252307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30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1898428053204348E-2"/>
          <c:w val="0.96616035172886816"/>
          <c:h val="0.710273733921107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Married women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D84-4267-BE81-BDDDD61F5A5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D84-4267-BE81-BDDDD61F5A5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Physical violence</c:v>
                </c:pt>
                <c:pt idx="1">
                  <c:v>Sexual violence</c:v>
                </c:pt>
                <c:pt idx="2">
                  <c:v>Emotional violence</c:v>
                </c:pt>
                <c:pt idx="3">
                  <c:v>Physical or sexual violence</c:v>
                </c:pt>
                <c:pt idx="4">
                  <c:v>Physical or sexual or emotional violence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12</c:v>
                </c:pt>
                <c:pt idx="2">
                  <c:v>29</c:v>
                </c:pt>
                <c:pt idx="3">
                  <c:v>36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84-4267-BE81-BDDDD61F5A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Divorced/separated/widowed 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Physical violence</c:v>
                </c:pt>
                <c:pt idx="1">
                  <c:v>Sexual violence</c:v>
                </c:pt>
                <c:pt idx="2">
                  <c:v>Emotional violence</c:v>
                </c:pt>
                <c:pt idx="3">
                  <c:v>Physical or sexual violence</c:v>
                </c:pt>
                <c:pt idx="4">
                  <c:v>Physical or sexual or emotional violence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59</c:v>
                </c:pt>
                <c:pt idx="1">
                  <c:v>34</c:v>
                </c:pt>
                <c:pt idx="2">
                  <c:v>62</c:v>
                </c:pt>
                <c:pt idx="3">
                  <c:v>64</c:v>
                </c:pt>
                <c:pt idx="4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84-4267-BE81-BDDDD61F5A5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31544"/>
        <c:axId val="525231936"/>
      </c:barChart>
      <c:catAx>
        <c:axId val="525231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31936"/>
        <c:crosses val="autoZero"/>
        <c:auto val="1"/>
        <c:lblAlgn val="ctr"/>
        <c:lblOffset val="100"/>
        <c:noMultiLvlLbl val="0"/>
      </c:catAx>
      <c:valAx>
        <c:axId val="5252319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31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ln w="63500" cap="rnd">
              <a:solidFill>
                <a:srgbClr val="1C356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C3564"/>
              </a:solidFill>
              <a:ln w="63500" cap="rnd">
                <a:solidFill>
                  <a:srgbClr val="1C3564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Pt>
            <c:idx val="1"/>
            <c:marker>
              <c:symbol val="circle"/>
              <c:size val="5"/>
              <c:spPr>
                <a:solidFill>
                  <a:srgbClr val="1C3564"/>
                </a:solidFill>
                <a:ln w="63500" cap="rnd">
                  <a:solidFill>
                    <a:srgbClr val="1C3564"/>
                  </a:solidFill>
                </a:ln>
                <a:effectLst/>
                <a:scene3d>
                  <a:camera prst="orthographicFront"/>
                  <a:lightRig rig="threePt" dir="t">
                    <a:rot lat="0" lon="0" rev="1200000"/>
                  </a:lightRig>
                </a:scene3d>
              </c:spPr>
            </c:marker>
            <c:bubble3D val="0"/>
            <c:spPr>
              <a:ln w="63500" cap="rnd">
                <a:solidFill>
                  <a:srgbClr val="1C3564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BF6-4CC2-A549-7B5B621414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2014-15 RDHS</c:v>
                </c:pt>
                <c:pt idx="1">
                  <c:v>2019-20 RDHS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F6-4CC2-A549-7B5B621414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ln w="63500" cap="rnd">
              <a:solidFill>
                <a:srgbClr val="20603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0603D"/>
              </a:solidFill>
              <a:ln w="63500">
                <a:solidFill>
                  <a:srgbClr val="20603D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2014-15 RDHS</c:v>
                </c:pt>
                <c:pt idx="1">
                  <c:v>2019-20 RDHS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F6-4CC2-A549-7B5B6214147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26680368"/>
        <c:axId val="526680760"/>
      </c:lineChart>
      <c:catAx>
        <c:axId val="52668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6680760"/>
        <c:crosses val="autoZero"/>
        <c:auto val="1"/>
        <c:lblAlgn val="ctr"/>
        <c:lblOffset val="100"/>
        <c:noMultiLvlLbl val="0"/>
      </c:catAx>
      <c:valAx>
        <c:axId val="5266807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6680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Never sought help, never told anyone</c:v>
                </c:pt>
              </c:strCache>
            </c:strRef>
          </c:tx>
          <c:spPr>
            <a:solidFill>
              <a:srgbClr val="F07F0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40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5A-4406-BD75-6941336233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Never sought help, but told someone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18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5A-4406-BD75-6941336233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Sought help to end violence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43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5A-4406-BD75-6941336233D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518687360"/>
        <c:axId val="518686576"/>
      </c:barChart>
      <c:catAx>
        <c:axId val="51868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686576"/>
        <c:crosses val="autoZero"/>
        <c:auto val="1"/>
        <c:lblAlgn val="ctr"/>
        <c:lblOffset val="100"/>
        <c:noMultiLvlLbl val="0"/>
      </c:catAx>
      <c:valAx>
        <c:axId val="5186865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18687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670714334612288"/>
          <c:w val="0.96616035172886816"/>
          <c:h val="0.692743363917915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7C26-4FD5-913F-5EA2BC2E82C6}"/>
              </c:ext>
            </c:extLst>
          </c:dPt>
          <c:dPt>
            <c:idx val="1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7C26-4FD5-913F-5EA2BC2E82C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C26-4FD5-913F-5EA2BC2E82C6}"/>
              </c:ext>
            </c:extLst>
          </c:dPt>
          <c:dPt>
            <c:idx val="3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7C26-4FD5-913F-5EA2BC2E82C6}"/>
              </c:ext>
            </c:extLst>
          </c:dPt>
          <c:dPt>
            <c:idx val="4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7C26-4FD5-913F-5EA2BC2E82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 husband/ partner</c:v>
                </c:pt>
                <c:pt idx="1">
                  <c:v>Former husband/ partner</c:v>
                </c:pt>
                <c:pt idx="3">
                  <c:v>Mother/stepmother</c:v>
                </c:pt>
                <c:pt idx="4">
                  <c:v>Teacher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27</c:v>
                </c:pt>
                <c:pt idx="3">
                  <c:v>42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26-4FD5-913F-5EA2BC2E82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957104"/>
        <c:axId val="522957496"/>
      </c:barChart>
      <c:catAx>
        <c:axId val="52295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957496"/>
        <c:crosses val="autoZero"/>
        <c:auto val="1"/>
        <c:lblAlgn val="ctr"/>
        <c:lblOffset val="100"/>
        <c:noMultiLvlLbl val="0"/>
      </c:catAx>
      <c:valAx>
        <c:axId val="5229574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95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6463612120338175"/>
          <c:w val="0.96616035172886816"/>
          <c:h val="0.748755545848396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E854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7C26-4FD5-913F-5EA2BC2E82C6}"/>
              </c:ext>
            </c:extLst>
          </c:dPt>
          <c:dPt>
            <c:idx val="1"/>
            <c:invertIfNegative val="0"/>
            <c:bubble3D val="0"/>
            <c:spPr>
              <a:solidFill>
                <a:srgbClr val="4E854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7C26-4FD5-913F-5EA2BC2E82C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C26-4FD5-913F-5EA2BC2E82C6}"/>
              </c:ext>
            </c:extLst>
          </c:dPt>
          <c:dPt>
            <c:idx val="3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7C26-4FD5-913F-5EA2BC2E82C6}"/>
              </c:ext>
            </c:extLst>
          </c:dPt>
          <c:dPt>
            <c:idx val="4"/>
            <c:invertIfNegative val="0"/>
            <c:bubble3D val="0"/>
            <c:spPr>
              <a:solidFill>
                <a:srgbClr val="2060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7C26-4FD5-913F-5EA2BC2E82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Other</c:v>
                </c:pt>
                <c:pt idx="1">
                  <c:v>Current wife/partner</c:v>
                </c:pt>
                <c:pt idx="3">
                  <c:v>Other</c:v>
                </c:pt>
                <c:pt idx="4">
                  <c:v>Teacher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22</c:v>
                </c:pt>
                <c:pt idx="3">
                  <c:v>33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26-4FD5-913F-5EA2BC2E82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957104"/>
        <c:axId val="522957496"/>
      </c:barChart>
      <c:catAx>
        <c:axId val="52295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957496"/>
        <c:crosses val="autoZero"/>
        <c:auto val="1"/>
        <c:lblAlgn val="ctr"/>
        <c:lblOffset val="100"/>
        <c:noMultiLvlLbl val="0"/>
      </c:catAx>
      <c:valAx>
        <c:axId val="5229574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95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C74-4D71-AC82-00BB8505DD0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C74-4D71-AC82-00BB8505DD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</c:v>
                </c:pt>
                <c:pt idx="1">
                  <c:v>In the past 12 months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74-4D71-AC82-00BB8505DD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Ever</c:v>
                </c:pt>
                <c:pt idx="1">
                  <c:v>In the past 12 months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C74-4D71-AC82-00BB8505DD0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955928"/>
        <c:axId val="522956320"/>
      </c:barChart>
      <c:catAx>
        <c:axId val="522955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956320"/>
        <c:crosses val="autoZero"/>
        <c:auto val="1"/>
        <c:lblAlgn val="ctr"/>
        <c:lblOffset val="100"/>
        <c:noMultiLvlLbl val="0"/>
      </c:catAx>
      <c:valAx>
        <c:axId val="5229563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955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500242476562996"/>
          <c:w val="0.96616035172886816"/>
          <c:h val="0.70491992520715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A3C7-40EC-B63F-9679ADFFA60E}"/>
              </c:ext>
            </c:extLst>
          </c:dPt>
          <c:dPt>
            <c:idx val="1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A3C7-40EC-B63F-9679ADFFA60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3C7-40EC-B63F-9679ADFFA60E}"/>
              </c:ext>
            </c:extLst>
          </c:dPt>
          <c:dPt>
            <c:idx val="3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3C7-40EC-B63F-9679ADFFA60E}"/>
              </c:ext>
            </c:extLst>
          </c:dPt>
          <c:dPt>
            <c:idx val="4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A3C7-40EC-B63F-9679ADFFA6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husband/
partner</c:v>
                </c:pt>
                <c:pt idx="1">
                  <c:v>Former husband/
partner</c:v>
                </c:pt>
                <c:pt idx="3">
                  <c:v>Own friend/acquaintance</c:v>
                </c:pt>
                <c:pt idx="4">
                  <c:v>Stranger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</c:v>
                </c:pt>
                <c:pt idx="1">
                  <c:v>27</c:v>
                </c:pt>
                <c:pt idx="3">
                  <c:v>52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3C7-40EC-B63F-9679ADFFA60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4390392"/>
        <c:axId val="184390000"/>
      </c:barChart>
      <c:catAx>
        <c:axId val="184390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390000"/>
        <c:crosses val="autoZero"/>
        <c:auto val="1"/>
        <c:lblAlgn val="ctr"/>
        <c:lblOffset val="100"/>
        <c:noMultiLvlLbl val="0"/>
      </c:catAx>
      <c:valAx>
        <c:axId val="184390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4390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2094255405194721E-2"/>
          <c:w val="0.96616035172886816"/>
          <c:h val="0.744843897443056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1A1D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3BB-406B-B043-1A92C1F40A8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3BB-406B-B043-1A92C1F40A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Never married</c:v>
                </c:pt>
                <c:pt idx="2">
                  <c:v>Married/ living together</c:v>
                </c:pt>
                <c:pt idx="3">
                  <c:v>Divorced/separated/ widowed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5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3BB-406B-B043-1A92C1F40A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4390784"/>
        <c:axId val="184389608"/>
      </c:barChart>
      <c:catAx>
        <c:axId val="184390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389608"/>
        <c:crosses val="autoZero"/>
        <c:auto val="1"/>
        <c:lblAlgn val="ctr"/>
        <c:lblOffset val="100"/>
        <c:noMultiLvlLbl val="0"/>
      </c:catAx>
      <c:valAx>
        <c:axId val="1843896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4390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414720034995624"/>
          <c:y val="0"/>
          <c:w val="0.663060695538057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7DD-4974-BD68-05C18B81693D}"/>
              </c:ext>
            </c:extLst>
          </c:dPt>
          <c:dPt>
            <c:idx val="1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7DD-4974-BD68-05C18B8169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Displays none of the behaviors</c:v>
                </c:pt>
                <c:pt idx="1">
                  <c:v>Displays 3+ behaviors</c:v>
                </c:pt>
                <c:pt idx="2">
                  <c:v>Is jealous or angry if she talks to other men</c:v>
                </c:pt>
                <c:pt idx="3">
                  <c:v>Insists on knowing where she is at all times</c:v>
                </c:pt>
                <c:pt idx="4">
                  <c:v>Does not permit her to meet her female friends</c:v>
                </c:pt>
                <c:pt idx="5">
                  <c:v>Frequently accuses her of being unfaithful</c:v>
                </c:pt>
                <c:pt idx="6">
                  <c:v>Tries to limit her contact with her family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48</c:v>
                </c:pt>
                <c:pt idx="1">
                  <c:v>19</c:v>
                </c:pt>
                <c:pt idx="2">
                  <c:v>40</c:v>
                </c:pt>
                <c:pt idx="3">
                  <c:v>37</c:v>
                </c:pt>
                <c:pt idx="4">
                  <c:v>19</c:v>
                </c:pt>
                <c:pt idx="5">
                  <c:v>15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DD-4974-BD68-05C18B816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5229192"/>
        <c:axId val="525229584"/>
      </c:barChart>
      <c:catAx>
        <c:axId val="525229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29584"/>
        <c:crosses val="autoZero"/>
        <c:auto val="1"/>
        <c:lblAlgn val="ctr"/>
        <c:lblOffset val="100"/>
        <c:noMultiLvlLbl val="0"/>
      </c:catAx>
      <c:valAx>
        <c:axId val="52522958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25229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414720034995624"/>
          <c:y val="0"/>
          <c:w val="0.663060695538057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07F0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7DD-4974-BD68-05C18B81693D}"/>
              </c:ext>
            </c:extLst>
          </c:dPt>
          <c:dPt>
            <c:idx val="1"/>
            <c:invertIfNegative val="0"/>
            <c:bubble3D val="0"/>
            <c:spPr>
              <a:solidFill>
                <a:srgbClr val="1C356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7DD-4974-BD68-05C18B8169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Displays none of the behaviors</c:v>
                </c:pt>
                <c:pt idx="1">
                  <c:v>Displays 3+ behaviors</c:v>
                </c:pt>
                <c:pt idx="2">
                  <c:v>Is jealous or angry if he talks to other women</c:v>
                </c:pt>
                <c:pt idx="3">
                  <c:v>Insists on knowing where he is at all times</c:v>
                </c:pt>
                <c:pt idx="4">
                  <c:v>Frequently accuses him of being unfaithful</c:v>
                </c:pt>
                <c:pt idx="5">
                  <c:v>Does not permit him to meet his male friends</c:v>
                </c:pt>
                <c:pt idx="6">
                  <c:v>Tries to limit his contact with his family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53</c:v>
                </c:pt>
                <c:pt idx="1">
                  <c:v>11</c:v>
                </c:pt>
                <c:pt idx="2">
                  <c:v>40</c:v>
                </c:pt>
                <c:pt idx="3">
                  <c:v>23</c:v>
                </c:pt>
                <c:pt idx="4">
                  <c:v>16</c:v>
                </c:pt>
                <c:pt idx="5">
                  <c:v>6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DD-4974-BD68-05C18B816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5229192"/>
        <c:axId val="525229584"/>
      </c:barChart>
      <c:catAx>
        <c:axId val="525229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29584"/>
        <c:crosses val="autoZero"/>
        <c:auto val="1"/>
        <c:lblAlgn val="ctr"/>
        <c:lblOffset val="100"/>
        <c:noMultiLvlLbl val="0"/>
      </c:catAx>
      <c:valAx>
        <c:axId val="52522958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25229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9400192178735798E-2"/>
          <c:w val="0.96616035172886816"/>
          <c:h val="0.722027897940090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Ever</c:v>
                </c:pt>
              </c:strCache>
            </c:strRef>
          </c:tx>
          <c:spPr>
            <a:solidFill>
              <a:srgbClr val="11A1D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982-4029-9746-D95941E3CA9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982-4029-9746-D95941E3CA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Physical violence</c:v>
                </c:pt>
                <c:pt idx="1">
                  <c:v>Sexual violence</c:v>
                </c:pt>
                <c:pt idx="2">
                  <c:v>Emotional violence</c:v>
                </c:pt>
                <c:pt idx="3">
                  <c:v>Physical or sexual violence</c:v>
                </c:pt>
                <c:pt idx="4">
                  <c:v>Physical or sexual or emotional violence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16</c:v>
                </c:pt>
                <c:pt idx="2">
                  <c:v>35</c:v>
                </c:pt>
                <c:pt idx="3">
                  <c:v>42</c:v>
                </c:pt>
                <c:pt idx="4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82-4029-9746-D95941E3CA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 the past 12 months</c:v>
                </c:pt>
              </c:strCache>
            </c:strRef>
          </c:tx>
          <c:spPr>
            <a:solidFill>
              <a:srgbClr val="1C356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Physical violence</c:v>
                </c:pt>
                <c:pt idx="1">
                  <c:v>Sexual violence</c:v>
                </c:pt>
                <c:pt idx="2">
                  <c:v>Emotional violence</c:v>
                </c:pt>
                <c:pt idx="3">
                  <c:v>Physical or sexual violence</c:v>
                </c:pt>
                <c:pt idx="4">
                  <c:v>Physical or sexual or emotional violence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10</c:v>
                </c:pt>
                <c:pt idx="2">
                  <c:v>23</c:v>
                </c:pt>
                <c:pt idx="3">
                  <c:v>24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82-4029-9746-D95941E3CA9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30368"/>
        <c:axId val="525230760"/>
      </c:barChart>
      <c:catAx>
        <c:axId val="52523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30760"/>
        <c:crosses val="autoZero"/>
        <c:auto val="1"/>
        <c:lblAlgn val="ctr"/>
        <c:lblOffset val="100"/>
        <c:noMultiLvlLbl val="0"/>
      </c:catAx>
      <c:valAx>
        <c:axId val="5252307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30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9/20/2021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37% of women and 30% of men age 15-49 have ever experienced physical violence since age 15. 16% of women and 9% of men experienced physical violence in the past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6805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21% of ever-married men age 15-49 have ever experienced spousal violence, whether physical or sexual or emotional, committed by their current or most recent wife/partner, and 13% have experienced spousal violence in the past 12 months.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097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Women’s experience of spousal violence varies by marital status. Divorced, separated, and widowed women (70%) are more likely than married women (41%) to have experienced spousal violence, whether physical or sexual or emotional.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28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who have ever experienced violence committed by their spouse has increased since 2014-15, while men who have ever experienced violence committed by their spouse has remained unchanged.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138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43% of women and 40% of men who have experienced physical or sexual violence sought help. The most common source of help among both women and men are neighbors and own family.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ever-married women who have experienced physical violence, the most common perpetrators are their current husband/partner (60%) and former husband/partner (27%). For never married women, the most common perpetrators of physical violence are their mother/stepmother (42%) and teacher (23%).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646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Among ever-married men who have experienced physical violence, the most common perpetrators are other (35%) and their current wife/partner (22%). For never married men, the most common perpetrators of physical violence are other (33%) and teacher (19%).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101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23% of women and 6% of men age 15-49 have ever experienced sexual violence. 8% of women and 1% of men have experienced sexual violence in the past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455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Among ever-married women who have experienced sexual violence, the most common perpetrators are their current husband/partner (41%) and former husband/partner (29%). For never married women, the most common perpetrators of sexual violence are a friend/acquaintance (52%) and stranger (18%).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427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6% of women age 15-49 who have ever been pregnant experienced physical violence during pregnancy. Violence during pregnancy varies by marital status; 5% of married and never married women have experienced violence during pregnancy, compared to 11% of women who are divorced, separated, or widowed.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751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in five ever-married women age 15-49 report that their husband/partner displays 3 or more specific types of controlling behaviors. 48% of women report that their husband/partner displays none of the behaviors.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521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One in ten ever-married men age 15-49 report that their wife/partner displays 3 or more specific types of controlling behaviors. 53% of men report that their wife/partner displays none of the behaviors.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552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47% of ever-married women age 15-49 have ever experienced spousal violence, whether physical or sexual or emotional, committed by their current or most recent husband/partner, and 30% have experienced spousal violence in the past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904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29AD452-1586-4397-923A-DD8193CD83B8}"/>
              </a:ext>
            </a:extLst>
          </p:cNvPr>
          <p:cNvSpPr/>
          <p:nvPr userDrawn="1"/>
        </p:nvSpPr>
        <p:spPr>
          <a:xfrm>
            <a:off x="-340845" y="2619231"/>
            <a:ext cx="9825690" cy="21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87C61D-1D1C-4DD4-8187-E27EEA56CAE4}"/>
              </a:ext>
            </a:extLst>
          </p:cNvPr>
          <p:cNvGrpSpPr/>
          <p:nvPr userDrawn="1"/>
        </p:nvGrpSpPr>
        <p:grpSpPr>
          <a:xfrm>
            <a:off x="-960162" y="2242534"/>
            <a:ext cx="10486547" cy="2770050"/>
            <a:chOff x="-960162" y="1596043"/>
            <a:chExt cx="10486547" cy="2770050"/>
          </a:xfrm>
        </p:grpSpPr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F944A4AF-491D-4B14-818E-43E22D0BC0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0162" y="1684132"/>
              <a:ext cx="10486547" cy="26693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BC8218-7C32-48D5-8042-6679D213AE9C}"/>
                </a:ext>
              </a:extLst>
            </p:cNvPr>
            <p:cNvSpPr/>
            <p:nvPr userDrawn="1"/>
          </p:nvSpPr>
          <p:spPr>
            <a:xfrm>
              <a:off x="0" y="1596043"/>
              <a:ext cx="9144000" cy="3766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285C40-A0AD-43B4-91E8-6E19D5B14950}"/>
                </a:ext>
              </a:extLst>
            </p:cNvPr>
            <p:cNvSpPr/>
            <p:nvPr userDrawn="1"/>
          </p:nvSpPr>
          <p:spPr>
            <a:xfrm>
              <a:off x="1" y="4090047"/>
              <a:ext cx="9144000" cy="2760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A529E0E-57B8-426C-8970-12BEC04D51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844" y="297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75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/>
              <a:t>2019-20 Rwanda Demographic and Health Survey (RDHS)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753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688742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Follow along on Twitter!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#RwandaDHS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567F55-DAD7-430F-AEA5-D0C0F17E669B}"/>
              </a:ext>
            </a:extLst>
          </p:cNvPr>
          <p:cNvSpPr txBox="1"/>
          <p:nvPr/>
        </p:nvSpPr>
        <p:spPr>
          <a:xfrm>
            <a:off x="1" y="363155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Domestic Violence</a:t>
            </a:r>
          </a:p>
        </p:txBody>
      </p:sp>
    </p:spTree>
    <p:extLst>
      <p:ext uri="{BB962C8B-B14F-4D97-AF65-F5344CB8AC3E}">
        <p14:creationId xmlns:p14="http://schemas.microsoft.com/office/powerpoint/2010/main" val="3304091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Spousal Violence: Women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8313235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ever-married women age 15-49 who have experienced </a:t>
            </a:r>
          </a:p>
          <a:p>
            <a:pPr algn="ctr"/>
            <a:r>
              <a:rPr lang="en-US" i="1" dirty="0"/>
              <a:t>violence committed by their husband/partner</a:t>
            </a:r>
          </a:p>
        </p:txBody>
      </p:sp>
    </p:spTree>
    <p:extLst>
      <p:ext uri="{BB962C8B-B14F-4D97-AF65-F5344CB8AC3E}">
        <p14:creationId xmlns:p14="http://schemas.microsoft.com/office/powerpoint/2010/main" val="3255381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Spousal Violence: 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6485093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ever-married men age 15-49 who have experienced </a:t>
            </a:r>
          </a:p>
          <a:p>
            <a:pPr algn="ctr"/>
            <a:r>
              <a:rPr lang="en-US" i="1" dirty="0"/>
              <a:t>violence committed by their wife/partner</a:t>
            </a:r>
          </a:p>
        </p:txBody>
      </p:sp>
    </p:spTree>
    <p:extLst>
      <p:ext uri="{BB962C8B-B14F-4D97-AF65-F5344CB8AC3E}">
        <p14:creationId xmlns:p14="http://schemas.microsoft.com/office/powerpoint/2010/main" val="821380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Spousal Violence (Women)</a:t>
            </a:r>
            <a:br>
              <a:rPr lang="en-US" dirty="0"/>
            </a:br>
            <a:r>
              <a:rPr lang="en-US" dirty="0"/>
              <a:t> by Marital Status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274944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41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ever-married women age 15-49 who have experienced </a:t>
            </a:r>
          </a:p>
          <a:p>
            <a:pPr algn="ctr"/>
            <a:r>
              <a:rPr lang="en-US" i="1" dirty="0"/>
              <a:t>violence committed by their husband/partner</a:t>
            </a:r>
          </a:p>
        </p:txBody>
      </p:sp>
    </p:spTree>
    <p:extLst>
      <p:ext uri="{BB962C8B-B14F-4D97-AF65-F5344CB8AC3E}">
        <p14:creationId xmlns:p14="http://schemas.microsoft.com/office/powerpoint/2010/main" val="340252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Trends in Spousal Violence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8368546"/>
              </p:ext>
            </p:extLst>
          </p:nvPr>
        </p:nvGraphicFramePr>
        <p:xfrm>
          <a:off x="17755" y="1643063"/>
          <a:ext cx="9126245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ever-married women and men age 15-49 who have experienced </a:t>
            </a:r>
          </a:p>
          <a:p>
            <a:pPr algn="ctr"/>
            <a:r>
              <a:rPr lang="en-US" i="1" dirty="0"/>
              <a:t>violence committed by their spouse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97211" y="3937156"/>
            <a:ext cx="2172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Women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24806" y="5022794"/>
            <a:ext cx="1947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1165887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90"/>
            <a:ext cx="9144000" cy="914400"/>
          </a:xfrm>
        </p:spPr>
        <p:txBody>
          <a:bodyPr>
            <a:normAutofit/>
          </a:bodyPr>
          <a:lstStyle/>
          <a:p>
            <a:r>
              <a:rPr lang="en-US" noProof="0" dirty="0"/>
              <a:t>Help Seeking Behavior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609472"/>
              </p:ext>
            </p:extLst>
          </p:nvPr>
        </p:nvGraphicFramePr>
        <p:xfrm>
          <a:off x="806087" y="1683668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A103E94-0A67-4998-9938-9069C8B46CE9}"/>
              </a:ext>
            </a:extLst>
          </p:cNvPr>
          <p:cNvSpPr txBox="1"/>
          <p:nvPr/>
        </p:nvSpPr>
        <p:spPr>
          <a:xfrm>
            <a:off x="81326" y="5460839"/>
            <a:ext cx="15601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Figure &gt;100% due to rounding.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CA71E6-D677-4ABB-9B0D-E8467B6F5B79}"/>
              </a:ext>
            </a:extLst>
          </p:cNvPr>
          <p:cNvSpPr txBox="1"/>
          <p:nvPr/>
        </p:nvSpPr>
        <p:spPr>
          <a:xfrm>
            <a:off x="1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distribution of women and men age 15-49 who have experienced physical or sexual violence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37% </a:t>
            </a:r>
            <a:r>
              <a:rPr lang="en-US" noProof="0" dirty="0"/>
              <a:t>of women and </a:t>
            </a:r>
            <a:r>
              <a:rPr lang="en-US" b="1" noProof="0" dirty="0">
                <a:solidFill>
                  <a:schemeClr val="accent1"/>
                </a:solidFill>
              </a:rPr>
              <a:t>30%</a:t>
            </a:r>
            <a:r>
              <a:rPr lang="en-US" noProof="0" dirty="0"/>
              <a:t> of men have ever experienced </a:t>
            </a:r>
            <a:r>
              <a:rPr lang="en-US" b="1" noProof="0" dirty="0">
                <a:solidFill>
                  <a:schemeClr val="accent1"/>
                </a:solidFill>
              </a:rPr>
              <a:t>physical violence </a:t>
            </a:r>
            <a:r>
              <a:rPr lang="en-US" noProof="0" dirty="0"/>
              <a:t>since age 15.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23%</a:t>
            </a:r>
            <a:r>
              <a:rPr lang="en-US" noProof="0" dirty="0"/>
              <a:t> of women and </a:t>
            </a:r>
            <a:r>
              <a:rPr lang="en-US" b="1" noProof="0" dirty="0">
                <a:solidFill>
                  <a:schemeClr val="accent1"/>
                </a:solidFill>
              </a:rPr>
              <a:t>6%</a:t>
            </a:r>
            <a:r>
              <a:rPr lang="en-US" noProof="0" dirty="0"/>
              <a:t> of men have ever experienced </a:t>
            </a:r>
            <a:r>
              <a:rPr lang="en-US" b="1" noProof="0" dirty="0">
                <a:solidFill>
                  <a:schemeClr val="accent1"/>
                </a:solidFill>
              </a:rPr>
              <a:t>sexual violence</a:t>
            </a:r>
            <a:r>
              <a:rPr lang="en-US" noProof="0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46%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of ever-married women and </a:t>
            </a:r>
            <a:r>
              <a:rPr lang="en-US" b="1" dirty="0">
                <a:solidFill>
                  <a:schemeClr val="accent1"/>
                </a:solidFill>
              </a:rPr>
              <a:t>18</a:t>
            </a:r>
            <a:r>
              <a:rPr lang="en-US" b="1" noProof="0" dirty="0">
                <a:solidFill>
                  <a:schemeClr val="accent1"/>
                </a:solidFill>
              </a:rPr>
              <a:t>%</a:t>
            </a:r>
            <a:r>
              <a:rPr lang="en-US" noProof="0" dirty="0"/>
              <a:t> </a:t>
            </a:r>
            <a:r>
              <a:rPr lang="en-US" noProof="0"/>
              <a:t>of ever-married men </a:t>
            </a:r>
            <a:r>
              <a:rPr lang="en-US" noProof="0" dirty="0"/>
              <a:t>have experienced </a:t>
            </a:r>
            <a:r>
              <a:rPr lang="en-US" b="1" noProof="0" dirty="0">
                <a:solidFill>
                  <a:schemeClr val="accent1"/>
                </a:solidFill>
              </a:rPr>
              <a:t>spousal violence</a:t>
            </a:r>
            <a:r>
              <a:rPr lang="en-US" noProof="0" dirty="0"/>
              <a:t>, whether physical or sexual or emotional.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US" b="1" noProof="0" dirty="0">
                <a:solidFill>
                  <a:schemeClr val="accent1"/>
                </a:solidFill>
              </a:rPr>
              <a:t>43%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en-US" noProof="0" dirty="0"/>
              <a:t>of women and </a:t>
            </a:r>
            <a:r>
              <a:rPr lang="en-US" b="1" noProof="0" dirty="0">
                <a:solidFill>
                  <a:schemeClr val="accent1"/>
                </a:solidFill>
              </a:rPr>
              <a:t>40%</a:t>
            </a:r>
            <a:r>
              <a:rPr lang="en-US" noProof="0" dirty="0"/>
              <a:t> of men who have experienced physical or sexual violence have </a:t>
            </a:r>
            <a:r>
              <a:rPr lang="en-US" b="1" noProof="0" dirty="0">
                <a:solidFill>
                  <a:schemeClr val="accent1"/>
                </a:solidFill>
              </a:rPr>
              <a:t>sought help</a:t>
            </a:r>
            <a:r>
              <a:rPr lang="en-US" noProof="0" dirty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Experience of Physical Violence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18930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 have experienced physical violence</a:t>
            </a:r>
          </a:p>
        </p:txBody>
      </p:sp>
    </p:spTree>
    <p:extLst>
      <p:ext uri="{BB962C8B-B14F-4D97-AF65-F5344CB8AC3E}">
        <p14:creationId xmlns:p14="http://schemas.microsoft.com/office/powerpoint/2010/main" val="843264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Perpetrators of Physical Violence: Women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0263621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women age 15-49 who have experienced physical violence since age 15, </a:t>
            </a:r>
            <a:br>
              <a:rPr lang="en-US" i="1" dirty="0"/>
            </a:br>
            <a:r>
              <a:rPr lang="en-US" i="1" dirty="0"/>
              <a:t>percent who report specific persons who committed the violence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3186" y="1784822"/>
            <a:ext cx="2969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Most common among ever-married women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5013" y="1788117"/>
            <a:ext cx="313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Most common among never married women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13186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670177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91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Perpetrators of Physical Violence: 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1223464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men age 15-49 who have experienced physical violence since age 15, </a:t>
            </a:r>
            <a:br>
              <a:rPr lang="en-US" i="1" dirty="0"/>
            </a:br>
            <a:r>
              <a:rPr lang="en-US" i="1" dirty="0"/>
              <a:t>percent who report specific persons who committed the violence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3186" y="1784822"/>
            <a:ext cx="2969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Most common among ever-married men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5013" y="1788117"/>
            <a:ext cx="313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Most common among never married men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13186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670177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66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women and men age 15-49 who have experienced sexual violence</a:t>
            </a:r>
          </a:p>
        </p:txBody>
      </p:sp>
      <p:graphicFrame>
        <p:nvGraphicFramePr>
          <p:cNvPr id="7" name="Content Placeholder 7">
            <a:extLst>
              <a:ext uri="{FF2B5EF4-FFF2-40B4-BE49-F238E27FC236}">
                <a16:creationId xmlns:a16="http://schemas.microsoft.com/office/drawing/2014/main" id="{280FB9D1-38EA-4F97-8701-0F465E4134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3183627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8983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Perpetrators of Sexual Violence: Women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3557054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women age 15-49 who have experienced sexual violence, </a:t>
            </a:r>
            <a:br>
              <a:rPr lang="en-US" i="1" dirty="0"/>
            </a:br>
            <a:r>
              <a:rPr lang="en-US" i="1" dirty="0"/>
              <a:t>percent who report specific persons who committed the violence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3186" y="1784822"/>
            <a:ext cx="2969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Most common among ever-married women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85013" y="1788117"/>
            <a:ext cx="313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Most common among never married women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13186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670177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638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Violence during Pregnancy by Marital Status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3236386"/>
              </p:ext>
            </p:extLst>
          </p:nvPr>
        </p:nvGraphicFramePr>
        <p:xfrm>
          <a:off x="484094" y="1643063"/>
          <a:ext cx="8272631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women age 15-49 who have ever been pregnant, percent who </a:t>
            </a:r>
            <a:br>
              <a:rPr lang="en-US" i="1" dirty="0"/>
            </a:br>
            <a:r>
              <a:rPr lang="en-US" i="1" dirty="0"/>
              <a:t>have ever experienced physical violence during pregnancy</a:t>
            </a:r>
          </a:p>
        </p:txBody>
      </p:sp>
    </p:spTree>
    <p:extLst>
      <p:ext uri="{BB962C8B-B14F-4D97-AF65-F5344CB8AC3E}">
        <p14:creationId xmlns:p14="http://schemas.microsoft.com/office/powerpoint/2010/main" val="2319609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Marital Control by Husbands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389057"/>
              </p:ext>
            </p:extLst>
          </p:nvPr>
        </p:nvGraphicFramePr>
        <p:xfrm>
          <a:off x="1" y="1643063"/>
          <a:ext cx="9144000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ever-married women age 15-49 who report their spouse:</a:t>
            </a:r>
          </a:p>
        </p:txBody>
      </p:sp>
    </p:spTree>
    <p:extLst>
      <p:ext uri="{BB962C8B-B14F-4D97-AF65-F5344CB8AC3E}">
        <p14:creationId xmlns:p14="http://schemas.microsoft.com/office/powerpoint/2010/main" val="741069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Marital Control by Wives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4197901"/>
              </p:ext>
            </p:extLst>
          </p:nvPr>
        </p:nvGraphicFramePr>
        <p:xfrm>
          <a:off x="1" y="1643063"/>
          <a:ext cx="9144000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ever-married men age 15-49 who report their spouse:</a:t>
            </a:r>
          </a:p>
        </p:txBody>
      </p:sp>
    </p:spTree>
    <p:extLst>
      <p:ext uri="{BB962C8B-B14F-4D97-AF65-F5344CB8AC3E}">
        <p14:creationId xmlns:p14="http://schemas.microsoft.com/office/powerpoint/2010/main" val="175952499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Rwanda">
      <a:dk1>
        <a:sysClr val="windowText" lastClr="000000"/>
      </a:dk1>
      <a:lt1>
        <a:sysClr val="window" lastClr="FFFFFF"/>
      </a:lt1>
      <a:dk2>
        <a:srgbClr val="1C3564"/>
      </a:dk2>
      <a:lt2>
        <a:srgbClr val="F9D10A"/>
      </a:lt2>
      <a:accent1>
        <a:srgbClr val="11A1DC"/>
      </a:accent1>
      <a:accent2>
        <a:srgbClr val="20603D"/>
      </a:accent2>
      <a:accent3>
        <a:srgbClr val="F07F09"/>
      </a:accent3>
      <a:accent4>
        <a:srgbClr val="70CEF4"/>
      </a:accent4>
      <a:accent5>
        <a:srgbClr val="4E8542"/>
      </a:accent5>
      <a:accent6>
        <a:srgbClr val="B3D5AB"/>
      </a:accent6>
      <a:hlink>
        <a:srgbClr val="A5A5A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VMX3MACP777Z-1177381151-10732</_dlc_DocId>
    <_dlc_DocIdUrl xmlns="d16efad5-0601-4cf0-b7c2-89968258c777">
      <Url>https://icfonline.sharepoint.com/sites/ihd-dhs/Dissemination/_layouts/15/DocIdRedir.aspx?ID=VMX3MACP777Z-1177381151-10732</Url>
      <Description>VMX3MACP777Z-1177381151-10732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76CF8D-2993-4E1B-A8DC-49D435769515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customXml/itemProps2.xml><?xml version="1.0" encoding="utf-8"?>
<ds:datastoreItem xmlns:ds="http://schemas.openxmlformats.org/officeDocument/2006/customXml" ds:itemID="{00B524A8-398E-4FFD-AE3A-66DE445E12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46EEB4-5415-4C31-86BC-015BF3F75F4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0B69689-724A-47AB-846A-E032B53E0E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1663</TotalTime>
  <Words>981</Words>
  <Application>Microsoft Office PowerPoint</Application>
  <PresentationFormat>On-screen Show (4:3)</PresentationFormat>
  <Paragraphs>74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Custom Design</vt:lpstr>
      <vt:lpstr>1_Custom Design</vt:lpstr>
      <vt:lpstr>1_Office Theme</vt:lpstr>
      <vt:lpstr>PowerPoint Presentation</vt:lpstr>
      <vt:lpstr>Experience of Physical Violence</vt:lpstr>
      <vt:lpstr>Perpetrators of Physical Violence: Women</vt:lpstr>
      <vt:lpstr>Perpetrators of Physical Violence: Men</vt:lpstr>
      <vt:lpstr>Experience of Sexual Violence</vt:lpstr>
      <vt:lpstr>Perpetrators of Sexual Violence: Women</vt:lpstr>
      <vt:lpstr>Violence during Pregnancy by Marital Status</vt:lpstr>
      <vt:lpstr>Marital Control by Husbands</vt:lpstr>
      <vt:lpstr>Marital Control by Wives</vt:lpstr>
      <vt:lpstr>Spousal Violence: Women</vt:lpstr>
      <vt:lpstr>Spousal Violence: Men</vt:lpstr>
      <vt:lpstr>Spousal Violence (Women)  by Marital Status</vt:lpstr>
      <vt:lpstr>Trends in Spousal Violence</vt:lpstr>
      <vt:lpstr>Help Seeking Behavior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Domestic Violence_US English</dc:title>
  <dc:creator>Zweimueller, Sally</dc:creator>
  <cp:lastModifiedBy>McFarland, Annette</cp:lastModifiedBy>
  <cp:revision>149</cp:revision>
  <dcterms:created xsi:type="dcterms:W3CDTF">2017-05-18T16:43:03Z</dcterms:created>
  <dcterms:modified xsi:type="dcterms:W3CDTF">2021-09-20T18:24:16Z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79ed69e0-7bb1-41b6-9b40-fcbc72e651db</vt:lpwstr>
  </property>
</Properties>
</file>