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3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4.xml" ContentType="application/vnd.openxmlformats-officedocument.themeOverride+xml"/>
  <Override PartName="/ppt/notesSlides/notesSlide18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5.xml" ContentType="application/vnd.openxmlformats-officedocument.themeOverride+xml"/>
  <Override PartName="/ppt/notesSlides/notesSlide19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6.xml" ContentType="application/vnd.openxmlformats-officedocument.themeOverride+xml"/>
  <Override PartName="/ppt/notesSlides/notesSlide20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17.xml" ContentType="application/vnd.openxmlformats-officedocument.themeOverr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65" r:id="rId6"/>
    <p:sldMasterId id="2147483667" r:id="rId7"/>
  </p:sldMasterIdLst>
  <p:notesMasterIdLst>
    <p:notesMasterId r:id="rId34"/>
  </p:notesMasterIdLst>
  <p:sldIdLst>
    <p:sldId id="311" r:id="rId8"/>
    <p:sldId id="258" r:id="rId9"/>
    <p:sldId id="371" r:id="rId10"/>
    <p:sldId id="352" r:id="rId11"/>
    <p:sldId id="353" r:id="rId12"/>
    <p:sldId id="354" r:id="rId13"/>
    <p:sldId id="355" r:id="rId14"/>
    <p:sldId id="356" r:id="rId15"/>
    <p:sldId id="348" r:id="rId16"/>
    <p:sldId id="357" r:id="rId17"/>
    <p:sldId id="358" r:id="rId18"/>
    <p:sldId id="372" r:id="rId19"/>
    <p:sldId id="359" r:id="rId20"/>
    <p:sldId id="349" r:id="rId21"/>
    <p:sldId id="360" r:id="rId22"/>
    <p:sldId id="361" r:id="rId23"/>
    <p:sldId id="350" r:id="rId24"/>
    <p:sldId id="363" r:id="rId25"/>
    <p:sldId id="365" r:id="rId26"/>
    <p:sldId id="366" r:id="rId27"/>
    <p:sldId id="364" r:id="rId28"/>
    <p:sldId id="367" r:id="rId29"/>
    <p:sldId id="368" r:id="rId30"/>
    <p:sldId id="369" r:id="rId31"/>
    <p:sldId id="370" r:id="rId32"/>
    <p:sldId id="274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cFarland, Annette" initials="MA" lastIdx="2" clrIdx="0">
    <p:extLst>
      <p:ext uri="{19B8F6BF-5375-455C-9EA6-DF929625EA0E}">
        <p15:presenceInfo xmlns:p15="http://schemas.microsoft.com/office/powerpoint/2012/main" userId="S::N107137@icf.com::e93d1f50-85ab-41a8-a34a-185a53159573" providerId="AD"/>
      </p:ext>
    </p:extLst>
  </p:cmAuthor>
  <p:cmAuthor id="2" name="Zweimueller, Sally" initials="ZS" lastIdx="2" clrIdx="1">
    <p:extLst>
      <p:ext uri="{19B8F6BF-5375-455C-9EA6-DF929625EA0E}">
        <p15:presenceInfo xmlns:p15="http://schemas.microsoft.com/office/powerpoint/2012/main" userId="S::29996@icf.com::f649569d-8ee2-4724-a3fd-8ef967560e4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60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94" autoAdjust="0"/>
    <p:restoredTop sz="86432" autoAdjust="0"/>
  </p:normalViewPr>
  <p:slideViewPr>
    <p:cSldViewPr snapToGrid="0">
      <p:cViewPr varScale="1">
        <p:scale>
          <a:sx n="66" d="100"/>
          <a:sy n="66" d="100"/>
        </p:scale>
        <p:origin x="1012" y="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21" Type="http://schemas.openxmlformats.org/officeDocument/2006/relationships/slide" Target="slides/slide14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commentAuthors" Target="commentAuthor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ybro, Erica" userId="1492e0a9-8f05-4098-a64e-a6e438108755" providerId="ADAL" clId="{3023D757-C00F-4EE7-9BD0-4FAF2630A85F}"/>
    <pc:docChg chg="custSel addSld delSld modSld delMainMaster modMainMaster">
      <pc:chgData name="Nybro, Erica" userId="1492e0a9-8f05-4098-a64e-a6e438108755" providerId="ADAL" clId="{3023D757-C00F-4EE7-9BD0-4FAF2630A85F}" dt="2021-06-23T15:19:32.040" v="484" actId="207"/>
      <pc:docMkLst>
        <pc:docMk/>
      </pc:docMkLst>
      <pc:sldChg chg="del">
        <pc:chgData name="Nybro, Erica" userId="1492e0a9-8f05-4098-a64e-a6e438108755" providerId="ADAL" clId="{3023D757-C00F-4EE7-9BD0-4FAF2630A85F}" dt="2021-06-23T14:10:48.414" v="0" actId="47"/>
        <pc:sldMkLst>
          <pc:docMk/>
          <pc:sldMk cId="1289625166" sldId="257"/>
        </pc:sldMkLst>
      </pc:sldChg>
      <pc:sldChg chg="addSp modSp mod">
        <pc:chgData name="Nybro, Erica" userId="1492e0a9-8f05-4098-a64e-a6e438108755" providerId="ADAL" clId="{3023D757-C00F-4EE7-9BD0-4FAF2630A85F}" dt="2021-06-23T14:14:21.699" v="27" actId="14100"/>
        <pc:sldMkLst>
          <pc:docMk/>
          <pc:sldMk cId="2985193522" sldId="258"/>
        </pc:sldMkLst>
        <pc:spChg chg="mod">
          <ac:chgData name="Nybro, Erica" userId="1492e0a9-8f05-4098-a64e-a6e438108755" providerId="ADAL" clId="{3023D757-C00F-4EE7-9BD0-4FAF2630A85F}" dt="2021-06-23T14:11:58.485" v="14" actId="207"/>
          <ac:spMkLst>
            <pc:docMk/>
            <pc:sldMk cId="2985193522" sldId="258"/>
            <ac:spMk id="3" creationId="{00000000-0000-0000-0000-000000000000}"/>
          </ac:spMkLst>
        </pc:spChg>
        <pc:spChg chg="mod">
          <ac:chgData name="Nybro, Erica" userId="1492e0a9-8f05-4098-a64e-a6e438108755" providerId="ADAL" clId="{3023D757-C00F-4EE7-9BD0-4FAF2630A85F}" dt="2021-06-23T14:14:21.699" v="27" actId="14100"/>
          <ac:spMkLst>
            <pc:docMk/>
            <pc:sldMk cId="2985193522" sldId="258"/>
            <ac:spMk id="5" creationId="{00000000-0000-0000-0000-000000000000}"/>
          </ac:spMkLst>
        </pc:spChg>
        <pc:picChg chg="add mod">
          <ac:chgData name="Nybro, Erica" userId="1492e0a9-8f05-4098-a64e-a6e438108755" providerId="ADAL" clId="{3023D757-C00F-4EE7-9BD0-4FAF2630A85F}" dt="2021-06-23T14:14:11.275" v="20" actId="208"/>
          <ac:picMkLst>
            <pc:docMk/>
            <pc:sldMk cId="2985193522" sldId="258"/>
            <ac:picMk id="4" creationId="{B4C704C0-EC8A-4B5D-B104-7BE17EA3E3C9}"/>
          </ac:picMkLst>
        </pc:picChg>
      </pc:sldChg>
      <pc:sldChg chg="modSp mod">
        <pc:chgData name="Nybro, Erica" userId="1492e0a9-8f05-4098-a64e-a6e438108755" providerId="ADAL" clId="{3023D757-C00F-4EE7-9BD0-4FAF2630A85F}" dt="2021-06-23T15:19:32.040" v="484" actId="207"/>
        <pc:sldMkLst>
          <pc:docMk/>
          <pc:sldMk cId="519782457" sldId="274"/>
        </pc:sldMkLst>
        <pc:spChg chg="mod">
          <ac:chgData name="Nybro, Erica" userId="1492e0a9-8f05-4098-a64e-a6e438108755" providerId="ADAL" clId="{3023D757-C00F-4EE7-9BD0-4FAF2630A85F}" dt="2021-06-23T15:19:32.040" v="484" actId="207"/>
          <ac:spMkLst>
            <pc:docMk/>
            <pc:sldMk cId="519782457" sldId="274"/>
            <ac:spMk id="3" creationId="{00000000-0000-0000-0000-000000000000}"/>
          </ac:spMkLst>
        </pc:spChg>
      </pc:sldChg>
      <pc:sldChg chg="modSp mod">
        <pc:chgData name="Nybro, Erica" userId="1492e0a9-8f05-4098-a64e-a6e438108755" providerId="ADAL" clId="{3023D757-C00F-4EE7-9BD0-4FAF2630A85F}" dt="2021-06-23T14:11:02.146" v="12" actId="1076"/>
        <pc:sldMkLst>
          <pc:docMk/>
          <pc:sldMk cId="3304091648" sldId="311"/>
        </pc:sldMkLst>
        <pc:spChg chg="mod">
          <ac:chgData name="Nybro, Erica" userId="1492e0a9-8f05-4098-a64e-a6e438108755" providerId="ADAL" clId="{3023D757-C00F-4EE7-9BD0-4FAF2630A85F}" dt="2021-06-23T14:10:59.362" v="11" actId="1076"/>
          <ac:spMkLst>
            <pc:docMk/>
            <pc:sldMk cId="3304091648" sldId="311"/>
            <ac:spMk id="3" creationId="{00000000-0000-0000-0000-000000000000}"/>
          </ac:spMkLst>
        </pc:spChg>
        <pc:spChg chg="mod">
          <ac:chgData name="Nybro, Erica" userId="1492e0a9-8f05-4098-a64e-a6e438108755" providerId="ADAL" clId="{3023D757-C00F-4EE7-9BD0-4FAF2630A85F}" dt="2021-06-23T14:11:02.146" v="12" actId="1076"/>
          <ac:spMkLst>
            <pc:docMk/>
            <pc:sldMk cId="3304091648" sldId="311"/>
            <ac:spMk id="4" creationId="{E0567F55-DAD7-430F-AEA5-D0C0F17E669B}"/>
          </ac:spMkLst>
        </pc:spChg>
      </pc:sldChg>
      <pc:sldChg chg="del">
        <pc:chgData name="Nybro, Erica" userId="1492e0a9-8f05-4098-a64e-a6e438108755" providerId="ADAL" clId="{3023D757-C00F-4EE7-9BD0-4FAF2630A85F}" dt="2021-06-23T15:12:11.831" v="377" actId="47"/>
        <pc:sldMkLst>
          <pc:docMk/>
          <pc:sldMk cId="3376683131" sldId="337"/>
        </pc:sldMkLst>
      </pc:sldChg>
      <pc:sldChg chg="addSp delSp modSp mod">
        <pc:chgData name="Nybro, Erica" userId="1492e0a9-8f05-4098-a64e-a6e438108755" providerId="ADAL" clId="{3023D757-C00F-4EE7-9BD0-4FAF2630A85F}" dt="2021-06-23T14:59:10.400" v="163" actId="207"/>
        <pc:sldMkLst>
          <pc:docMk/>
          <pc:sldMk cId="486222412" sldId="348"/>
        </pc:sldMkLst>
        <pc:spChg chg="mod">
          <ac:chgData name="Nybro, Erica" userId="1492e0a9-8f05-4098-a64e-a6e438108755" providerId="ADAL" clId="{3023D757-C00F-4EE7-9BD0-4FAF2630A85F}" dt="2021-06-23T14:59:10.400" v="163" actId="207"/>
          <ac:spMkLst>
            <pc:docMk/>
            <pc:sldMk cId="486222412" sldId="348"/>
            <ac:spMk id="3" creationId="{00000000-0000-0000-0000-000000000000}"/>
          </ac:spMkLst>
        </pc:spChg>
        <pc:spChg chg="add mod">
          <ac:chgData name="Nybro, Erica" userId="1492e0a9-8f05-4098-a64e-a6e438108755" providerId="ADAL" clId="{3023D757-C00F-4EE7-9BD0-4FAF2630A85F}" dt="2021-06-23T14:48:03.012" v="86" actId="1076"/>
          <ac:spMkLst>
            <pc:docMk/>
            <pc:sldMk cId="486222412" sldId="348"/>
            <ac:spMk id="4" creationId="{E7B71279-DF9D-4F1D-9202-5E7D76C15690}"/>
          </ac:spMkLst>
        </pc:spChg>
        <pc:spChg chg="del">
          <ac:chgData name="Nybro, Erica" userId="1492e0a9-8f05-4098-a64e-a6e438108755" providerId="ADAL" clId="{3023D757-C00F-4EE7-9BD0-4FAF2630A85F}" dt="2021-06-23T14:48:00.272" v="85" actId="478"/>
          <ac:spMkLst>
            <pc:docMk/>
            <pc:sldMk cId="486222412" sldId="348"/>
            <ac:spMk id="5" creationId="{00000000-0000-0000-0000-000000000000}"/>
          </ac:spMkLst>
        </pc:spChg>
        <pc:picChg chg="add mod">
          <ac:chgData name="Nybro, Erica" userId="1492e0a9-8f05-4098-a64e-a6e438108755" providerId="ADAL" clId="{3023D757-C00F-4EE7-9BD0-4FAF2630A85F}" dt="2021-06-23T14:47:55.637" v="83"/>
          <ac:picMkLst>
            <pc:docMk/>
            <pc:sldMk cId="486222412" sldId="348"/>
            <ac:picMk id="6" creationId="{FACDB095-1469-4662-B827-B9E7EDE66671}"/>
          </ac:picMkLst>
        </pc:picChg>
      </pc:sldChg>
      <pc:sldChg chg="addSp delSp modSp mod">
        <pc:chgData name="Nybro, Erica" userId="1492e0a9-8f05-4098-a64e-a6e438108755" providerId="ADAL" clId="{3023D757-C00F-4EE7-9BD0-4FAF2630A85F}" dt="2021-06-23T14:59:04.881" v="162" actId="207"/>
        <pc:sldMkLst>
          <pc:docMk/>
          <pc:sldMk cId="3222623638" sldId="349"/>
        </pc:sldMkLst>
        <pc:spChg chg="mod">
          <ac:chgData name="Nybro, Erica" userId="1492e0a9-8f05-4098-a64e-a6e438108755" providerId="ADAL" clId="{3023D757-C00F-4EE7-9BD0-4FAF2630A85F}" dt="2021-06-23T14:59:04.881" v="162" actId="207"/>
          <ac:spMkLst>
            <pc:docMk/>
            <pc:sldMk cId="3222623638" sldId="349"/>
            <ac:spMk id="3" creationId="{00000000-0000-0000-0000-000000000000}"/>
          </ac:spMkLst>
        </pc:spChg>
        <pc:spChg chg="del">
          <ac:chgData name="Nybro, Erica" userId="1492e0a9-8f05-4098-a64e-a6e438108755" providerId="ADAL" clId="{3023D757-C00F-4EE7-9BD0-4FAF2630A85F}" dt="2021-06-23T14:58:58.577" v="160" actId="478"/>
          <ac:spMkLst>
            <pc:docMk/>
            <pc:sldMk cId="3222623638" sldId="349"/>
            <ac:spMk id="5" creationId="{00000000-0000-0000-0000-000000000000}"/>
          </ac:spMkLst>
        </pc:spChg>
        <pc:spChg chg="mod">
          <ac:chgData name="Nybro, Erica" userId="1492e0a9-8f05-4098-a64e-a6e438108755" providerId="ADAL" clId="{3023D757-C00F-4EE7-9BD0-4FAF2630A85F}" dt="2021-06-23T14:58:46.937" v="158"/>
          <ac:spMkLst>
            <pc:docMk/>
            <pc:sldMk cId="3222623638" sldId="349"/>
            <ac:spMk id="6" creationId="{0BFBA137-72F0-45E2-BF64-3685A8BDC4B0}"/>
          </ac:spMkLst>
        </pc:spChg>
        <pc:spChg chg="mod">
          <ac:chgData name="Nybro, Erica" userId="1492e0a9-8f05-4098-a64e-a6e438108755" providerId="ADAL" clId="{3023D757-C00F-4EE7-9BD0-4FAF2630A85F}" dt="2021-06-23T14:58:46.937" v="158"/>
          <ac:spMkLst>
            <pc:docMk/>
            <pc:sldMk cId="3222623638" sldId="349"/>
            <ac:spMk id="7" creationId="{03014C7C-7500-4730-8412-83494136D84F}"/>
          </ac:spMkLst>
        </pc:spChg>
        <pc:spChg chg="mod">
          <ac:chgData name="Nybro, Erica" userId="1492e0a9-8f05-4098-a64e-a6e438108755" providerId="ADAL" clId="{3023D757-C00F-4EE7-9BD0-4FAF2630A85F}" dt="2021-06-23T14:58:46.937" v="158"/>
          <ac:spMkLst>
            <pc:docMk/>
            <pc:sldMk cId="3222623638" sldId="349"/>
            <ac:spMk id="8" creationId="{32B24405-02BE-4A45-A4A1-38F4F7E95154}"/>
          </ac:spMkLst>
        </pc:spChg>
        <pc:spChg chg="mod">
          <ac:chgData name="Nybro, Erica" userId="1492e0a9-8f05-4098-a64e-a6e438108755" providerId="ADAL" clId="{3023D757-C00F-4EE7-9BD0-4FAF2630A85F}" dt="2021-06-23T14:58:46.937" v="158"/>
          <ac:spMkLst>
            <pc:docMk/>
            <pc:sldMk cId="3222623638" sldId="349"/>
            <ac:spMk id="9" creationId="{32041190-6FB6-47F8-884B-4D32F57F9158}"/>
          </ac:spMkLst>
        </pc:spChg>
        <pc:spChg chg="mod">
          <ac:chgData name="Nybro, Erica" userId="1492e0a9-8f05-4098-a64e-a6e438108755" providerId="ADAL" clId="{3023D757-C00F-4EE7-9BD0-4FAF2630A85F}" dt="2021-06-23T14:58:46.937" v="158"/>
          <ac:spMkLst>
            <pc:docMk/>
            <pc:sldMk cId="3222623638" sldId="349"/>
            <ac:spMk id="10" creationId="{7FEA682A-268E-45BF-A781-6656FB87374E}"/>
          </ac:spMkLst>
        </pc:spChg>
        <pc:spChg chg="mod">
          <ac:chgData name="Nybro, Erica" userId="1492e0a9-8f05-4098-a64e-a6e438108755" providerId="ADAL" clId="{3023D757-C00F-4EE7-9BD0-4FAF2630A85F}" dt="2021-06-23T14:58:46.937" v="158"/>
          <ac:spMkLst>
            <pc:docMk/>
            <pc:sldMk cId="3222623638" sldId="349"/>
            <ac:spMk id="11" creationId="{4ECC9AC5-1163-4257-8D54-4FEFA72270F4}"/>
          </ac:spMkLst>
        </pc:spChg>
        <pc:spChg chg="add del mod">
          <ac:chgData name="Nybro, Erica" userId="1492e0a9-8f05-4098-a64e-a6e438108755" providerId="ADAL" clId="{3023D757-C00F-4EE7-9BD0-4FAF2630A85F}" dt="2021-06-23T14:58:47.860" v="159" actId="478"/>
          <ac:spMkLst>
            <pc:docMk/>
            <pc:sldMk cId="3222623638" sldId="349"/>
            <ac:spMk id="12" creationId="{E40030E6-427D-426B-99D9-EE80A629F449}"/>
          </ac:spMkLst>
        </pc:spChg>
        <pc:spChg chg="add del mod">
          <ac:chgData name="Nybro, Erica" userId="1492e0a9-8f05-4098-a64e-a6e438108755" providerId="ADAL" clId="{3023D757-C00F-4EE7-9BD0-4FAF2630A85F}" dt="2021-06-23T14:58:47.860" v="159" actId="478"/>
          <ac:spMkLst>
            <pc:docMk/>
            <pc:sldMk cId="3222623638" sldId="349"/>
            <ac:spMk id="13" creationId="{2A026C98-B03B-4218-AA82-A44F87D8941A}"/>
          </ac:spMkLst>
        </pc:spChg>
        <pc:spChg chg="add del mod">
          <ac:chgData name="Nybro, Erica" userId="1492e0a9-8f05-4098-a64e-a6e438108755" providerId="ADAL" clId="{3023D757-C00F-4EE7-9BD0-4FAF2630A85F}" dt="2021-06-23T14:58:47.860" v="159" actId="478"/>
          <ac:spMkLst>
            <pc:docMk/>
            <pc:sldMk cId="3222623638" sldId="349"/>
            <ac:spMk id="14" creationId="{CFE916B1-9468-4876-9F57-D6C318515A83}"/>
          </ac:spMkLst>
        </pc:spChg>
        <pc:spChg chg="add del mod">
          <ac:chgData name="Nybro, Erica" userId="1492e0a9-8f05-4098-a64e-a6e438108755" providerId="ADAL" clId="{3023D757-C00F-4EE7-9BD0-4FAF2630A85F}" dt="2021-06-23T14:58:47.860" v="159" actId="478"/>
          <ac:spMkLst>
            <pc:docMk/>
            <pc:sldMk cId="3222623638" sldId="349"/>
            <ac:spMk id="15" creationId="{47BD3655-3792-47EF-B86A-34C188C5D99E}"/>
          </ac:spMkLst>
        </pc:spChg>
        <pc:spChg chg="add del mod">
          <ac:chgData name="Nybro, Erica" userId="1492e0a9-8f05-4098-a64e-a6e438108755" providerId="ADAL" clId="{3023D757-C00F-4EE7-9BD0-4FAF2630A85F}" dt="2021-06-23T14:58:47.860" v="159" actId="478"/>
          <ac:spMkLst>
            <pc:docMk/>
            <pc:sldMk cId="3222623638" sldId="349"/>
            <ac:spMk id="16" creationId="{328EF200-CCBE-4699-A4FF-3D4A16802E6C}"/>
          </ac:spMkLst>
        </pc:spChg>
        <pc:spChg chg="add del mod">
          <ac:chgData name="Nybro, Erica" userId="1492e0a9-8f05-4098-a64e-a6e438108755" providerId="ADAL" clId="{3023D757-C00F-4EE7-9BD0-4FAF2630A85F}" dt="2021-06-23T14:58:47.860" v="159" actId="478"/>
          <ac:spMkLst>
            <pc:docMk/>
            <pc:sldMk cId="3222623638" sldId="349"/>
            <ac:spMk id="17" creationId="{F2C292A5-55C0-4494-98BF-2E4E1784D3DD}"/>
          </ac:spMkLst>
        </pc:spChg>
        <pc:spChg chg="add mod">
          <ac:chgData name="Nybro, Erica" userId="1492e0a9-8f05-4098-a64e-a6e438108755" providerId="ADAL" clId="{3023D757-C00F-4EE7-9BD0-4FAF2630A85F}" dt="2021-06-23T14:58:59.596" v="161"/>
          <ac:spMkLst>
            <pc:docMk/>
            <pc:sldMk cId="3222623638" sldId="349"/>
            <ac:spMk id="19" creationId="{3395E217-017E-4065-9B8B-6B316D3C4CB0}"/>
          </ac:spMkLst>
        </pc:spChg>
        <pc:grpChg chg="add del mod">
          <ac:chgData name="Nybro, Erica" userId="1492e0a9-8f05-4098-a64e-a6e438108755" providerId="ADAL" clId="{3023D757-C00F-4EE7-9BD0-4FAF2630A85F}" dt="2021-06-23T14:58:47.860" v="159" actId="478"/>
          <ac:grpSpMkLst>
            <pc:docMk/>
            <pc:sldMk cId="3222623638" sldId="349"/>
            <ac:grpSpMk id="4" creationId="{F02D2EFC-F83C-46F1-9FC2-6DD0CC3951C3}"/>
          </ac:grpSpMkLst>
        </pc:grpChg>
        <pc:picChg chg="add mod">
          <ac:chgData name="Nybro, Erica" userId="1492e0a9-8f05-4098-a64e-a6e438108755" providerId="ADAL" clId="{3023D757-C00F-4EE7-9BD0-4FAF2630A85F}" dt="2021-06-23T14:58:59.596" v="161"/>
          <ac:picMkLst>
            <pc:docMk/>
            <pc:sldMk cId="3222623638" sldId="349"/>
            <ac:picMk id="20" creationId="{D1DD5707-76F3-453D-B94E-A44EF774AA48}"/>
          </ac:picMkLst>
        </pc:picChg>
        <pc:cxnChg chg="add del mod">
          <ac:chgData name="Nybro, Erica" userId="1492e0a9-8f05-4098-a64e-a6e438108755" providerId="ADAL" clId="{3023D757-C00F-4EE7-9BD0-4FAF2630A85F}" dt="2021-06-23T14:58:47.860" v="159" actId="478"/>
          <ac:cxnSpMkLst>
            <pc:docMk/>
            <pc:sldMk cId="3222623638" sldId="349"/>
            <ac:cxnSpMk id="18" creationId="{A3C1A33F-AC9F-4823-80DA-147FF7D02BDF}"/>
          </ac:cxnSpMkLst>
        </pc:cxnChg>
      </pc:sldChg>
      <pc:sldChg chg="addSp delSp modSp mod">
        <pc:chgData name="Nybro, Erica" userId="1492e0a9-8f05-4098-a64e-a6e438108755" providerId="ADAL" clId="{3023D757-C00F-4EE7-9BD0-4FAF2630A85F}" dt="2021-06-23T15:02:47.457" v="193" actId="207"/>
        <pc:sldMkLst>
          <pc:docMk/>
          <pc:sldMk cId="3561226105" sldId="350"/>
        </pc:sldMkLst>
        <pc:spChg chg="mod">
          <ac:chgData name="Nybro, Erica" userId="1492e0a9-8f05-4098-a64e-a6e438108755" providerId="ADAL" clId="{3023D757-C00F-4EE7-9BD0-4FAF2630A85F}" dt="2021-06-23T15:02:47.457" v="193" actId="207"/>
          <ac:spMkLst>
            <pc:docMk/>
            <pc:sldMk cId="3561226105" sldId="350"/>
            <ac:spMk id="3" creationId="{00000000-0000-0000-0000-000000000000}"/>
          </ac:spMkLst>
        </pc:spChg>
        <pc:spChg chg="del">
          <ac:chgData name="Nybro, Erica" userId="1492e0a9-8f05-4098-a64e-a6e438108755" providerId="ADAL" clId="{3023D757-C00F-4EE7-9BD0-4FAF2630A85F}" dt="2021-06-23T15:02:41.771" v="191" actId="478"/>
          <ac:spMkLst>
            <pc:docMk/>
            <pc:sldMk cId="3561226105" sldId="350"/>
            <ac:spMk id="5" creationId="{00000000-0000-0000-0000-000000000000}"/>
          </ac:spMkLst>
        </pc:spChg>
        <pc:spChg chg="add del">
          <ac:chgData name="Nybro, Erica" userId="1492e0a9-8f05-4098-a64e-a6e438108755" providerId="ADAL" clId="{3023D757-C00F-4EE7-9BD0-4FAF2630A85F}" dt="2021-06-23T15:02:30.926" v="188" actId="478"/>
          <ac:spMkLst>
            <pc:docMk/>
            <pc:sldMk cId="3561226105" sldId="350"/>
            <ac:spMk id="6" creationId="{CBB40AC5-9CCD-4CBD-9EEE-0935A73E8650}"/>
          </ac:spMkLst>
        </pc:spChg>
        <pc:spChg chg="add mod">
          <ac:chgData name="Nybro, Erica" userId="1492e0a9-8f05-4098-a64e-a6e438108755" providerId="ADAL" clId="{3023D757-C00F-4EE7-9BD0-4FAF2630A85F}" dt="2021-06-23T15:02:44.735" v="192" actId="1076"/>
          <ac:spMkLst>
            <pc:docMk/>
            <pc:sldMk cId="3561226105" sldId="350"/>
            <ac:spMk id="7" creationId="{5101D400-017D-4E48-AC5C-9FC48E421A05}"/>
          </ac:spMkLst>
        </pc:spChg>
        <pc:picChg chg="add mod">
          <ac:chgData name="Nybro, Erica" userId="1492e0a9-8f05-4098-a64e-a6e438108755" providerId="ADAL" clId="{3023D757-C00F-4EE7-9BD0-4FAF2630A85F}" dt="2021-06-23T15:02:44.735" v="192" actId="1076"/>
          <ac:picMkLst>
            <pc:docMk/>
            <pc:sldMk cId="3561226105" sldId="350"/>
            <ac:picMk id="8" creationId="{5B64FBA0-4F9A-42AC-8DC1-415FF82F307E}"/>
          </ac:picMkLst>
        </pc:picChg>
      </pc:sldChg>
      <pc:sldChg chg="modSp mod">
        <pc:chgData name="Nybro, Erica" userId="1492e0a9-8f05-4098-a64e-a6e438108755" providerId="ADAL" clId="{3023D757-C00F-4EE7-9BD0-4FAF2630A85F}" dt="2021-06-23T14:44:34.563" v="51" actId="207"/>
        <pc:sldMkLst>
          <pc:docMk/>
          <pc:sldMk cId="2558405404" sldId="352"/>
        </pc:sldMkLst>
        <pc:graphicFrameChg chg="mod">
          <ac:chgData name="Nybro, Erica" userId="1492e0a9-8f05-4098-a64e-a6e438108755" providerId="ADAL" clId="{3023D757-C00F-4EE7-9BD0-4FAF2630A85F}" dt="2021-06-23T14:44:34.563" v="51" actId="207"/>
          <ac:graphicFrameMkLst>
            <pc:docMk/>
            <pc:sldMk cId="2558405404" sldId="352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3023D757-C00F-4EE7-9BD0-4FAF2630A85F}" dt="2021-06-23T14:45:12.457" v="57" actId="207"/>
        <pc:sldMkLst>
          <pc:docMk/>
          <pc:sldMk cId="3861878167" sldId="353"/>
        </pc:sldMkLst>
        <pc:graphicFrameChg chg="mod">
          <ac:chgData name="Nybro, Erica" userId="1492e0a9-8f05-4098-a64e-a6e438108755" providerId="ADAL" clId="{3023D757-C00F-4EE7-9BD0-4FAF2630A85F}" dt="2021-06-23T14:45:12.457" v="57" actId="207"/>
          <ac:graphicFrameMkLst>
            <pc:docMk/>
            <pc:sldMk cId="3861878167" sldId="353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3023D757-C00F-4EE7-9BD0-4FAF2630A85F}" dt="2021-06-23T14:46:38.557" v="68" actId="207"/>
        <pc:sldMkLst>
          <pc:docMk/>
          <pc:sldMk cId="1955832431" sldId="354"/>
        </pc:sldMkLst>
        <pc:graphicFrameChg chg="mod">
          <ac:chgData name="Nybro, Erica" userId="1492e0a9-8f05-4098-a64e-a6e438108755" providerId="ADAL" clId="{3023D757-C00F-4EE7-9BD0-4FAF2630A85F}" dt="2021-06-23T14:46:38.557" v="68" actId="207"/>
          <ac:graphicFrameMkLst>
            <pc:docMk/>
            <pc:sldMk cId="1955832431" sldId="354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3023D757-C00F-4EE7-9BD0-4FAF2630A85F}" dt="2021-06-23T14:47:40.237" v="82" actId="207"/>
        <pc:sldMkLst>
          <pc:docMk/>
          <pc:sldMk cId="73323229" sldId="356"/>
        </pc:sldMkLst>
        <pc:graphicFrameChg chg="mod">
          <ac:chgData name="Nybro, Erica" userId="1492e0a9-8f05-4098-a64e-a6e438108755" providerId="ADAL" clId="{3023D757-C00F-4EE7-9BD0-4FAF2630A85F}" dt="2021-06-23T14:47:40.237" v="82" actId="207"/>
          <ac:graphicFrameMkLst>
            <pc:docMk/>
            <pc:sldMk cId="73323229" sldId="356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3023D757-C00F-4EE7-9BD0-4FAF2630A85F}" dt="2021-06-23T14:49:10.226" v="96" actId="20577"/>
        <pc:sldMkLst>
          <pc:docMk/>
          <pc:sldMk cId="2007828508" sldId="357"/>
        </pc:sldMkLst>
        <pc:graphicFrameChg chg="mod">
          <ac:chgData name="Nybro, Erica" userId="1492e0a9-8f05-4098-a64e-a6e438108755" providerId="ADAL" clId="{3023D757-C00F-4EE7-9BD0-4FAF2630A85F}" dt="2021-06-23T14:49:10.226" v="96" actId="20577"/>
          <ac:graphicFrameMkLst>
            <pc:docMk/>
            <pc:sldMk cId="2007828508" sldId="357"/>
            <ac:graphicFrameMk id="8" creationId="{00000000-0000-0000-0000-000000000000}"/>
          </ac:graphicFrameMkLst>
        </pc:graphicFrameChg>
      </pc:sldChg>
      <pc:sldChg chg="addSp delSp modSp mod">
        <pc:chgData name="Nybro, Erica" userId="1492e0a9-8f05-4098-a64e-a6e438108755" providerId="ADAL" clId="{3023D757-C00F-4EE7-9BD0-4FAF2630A85F}" dt="2021-06-23T15:06:14.108" v="237" actId="20577"/>
        <pc:sldMkLst>
          <pc:docMk/>
          <pc:sldMk cId="1806486803" sldId="358"/>
        </pc:sldMkLst>
        <pc:spChg chg="mod">
          <ac:chgData name="Nybro, Erica" userId="1492e0a9-8f05-4098-a64e-a6e438108755" providerId="ADAL" clId="{3023D757-C00F-4EE7-9BD0-4FAF2630A85F}" dt="2021-06-23T15:06:14.108" v="237" actId="20577"/>
          <ac:spMkLst>
            <pc:docMk/>
            <pc:sldMk cId="1806486803" sldId="358"/>
            <ac:spMk id="2" creationId="{00000000-0000-0000-0000-000000000000}"/>
          </ac:spMkLst>
        </pc:spChg>
        <pc:spChg chg="del">
          <ac:chgData name="Nybro, Erica" userId="1492e0a9-8f05-4098-a64e-a6e438108755" providerId="ADAL" clId="{3023D757-C00F-4EE7-9BD0-4FAF2630A85F}" dt="2021-06-23T14:50:19.339" v="97" actId="478"/>
          <ac:spMkLst>
            <pc:docMk/>
            <pc:sldMk cId="1806486803" sldId="358"/>
            <ac:spMk id="5" creationId="{00000000-0000-0000-0000-000000000000}"/>
          </ac:spMkLst>
        </pc:spChg>
        <pc:spChg chg="mod">
          <ac:chgData name="Nybro, Erica" userId="1492e0a9-8f05-4098-a64e-a6e438108755" providerId="ADAL" clId="{3023D757-C00F-4EE7-9BD0-4FAF2630A85F}" dt="2021-06-23T14:50:23.067" v="99" actId="1076"/>
          <ac:spMkLst>
            <pc:docMk/>
            <pc:sldMk cId="1806486803" sldId="358"/>
            <ac:spMk id="7" creationId="{3F3068C9-44C7-4DDF-94AB-F59882148C51}"/>
          </ac:spMkLst>
        </pc:spChg>
        <pc:spChg chg="mod">
          <ac:chgData name="Nybro, Erica" userId="1492e0a9-8f05-4098-a64e-a6e438108755" providerId="ADAL" clId="{3023D757-C00F-4EE7-9BD0-4FAF2630A85F}" dt="2021-06-23T14:50:23.067" v="99" actId="1076"/>
          <ac:spMkLst>
            <pc:docMk/>
            <pc:sldMk cId="1806486803" sldId="358"/>
            <ac:spMk id="8" creationId="{694D08DB-EE6B-4231-A68A-F0F35BAD6AA9}"/>
          </ac:spMkLst>
        </pc:spChg>
        <pc:spChg chg="mod">
          <ac:chgData name="Nybro, Erica" userId="1492e0a9-8f05-4098-a64e-a6e438108755" providerId="ADAL" clId="{3023D757-C00F-4EE7-9BD0-4FAF2630A85F}" dt="2021-06-23T14:51:27.502" v="113" actId="207"/>
          <ac:spMkLst>
            <pc:docMk/>
            <pc:sldMk cId="1806486803" sldId="358"/>
            <ac:spMk id="9" creationId="{3D90B76B-0332-44DD-AD1D-CB6361CA65A4}"/>
          </ac:spMkLst>
        </pc:spChg>
        <pc:spChg chg="mod">
          <ac:chgData name="Nybro, Erica" userId="1492e0a9-8f05-4098-a64e-a6e438108755" providerId="ADAL" clId="{3023D757-C00F-4EE7-9BD0-4FAF2630A85F}" dt="2021-06-23T14:51:18.927" v="112" actId="207"/>
          <ac:spMkLst>
            <pc:docMk/>
            <pc:sldMk cId="1806486803" sldId="358"/>
            <ac:spMk id="10" creationId="{4DF2EB0E-836C-4E8F-9F49-981AB6FC86AE}"/>
          </ac:spMkLst>
        </pc:spChg>
        <pc:spChg chg="mod">
          <ac:chgData name="Nybro, Erica" userId="1492e0a9-8f05-4098-a64e-a6e438108755" providerId="ADAL" clId="{3023D757-C00F-4EE7-9BD0-4FAF2630A85F}" dt="2021-06-23T14:50:23.067" v="99" actId="1076"/>
          <ac:spMkLst>
            <pc:docMk/>
            <pc:sldMk cId="1806486803" sldId="358"/>
            <ac:spMk id="11" creationId="{F4C444E6-869A-4709-B635-282495EC1BDD}"/>
          </ac:spMkLst>
        </pc:spChg>
        <pc:spChg chg="mod">
          <ac:chgData name="Nybro, Erica" userId="1492e0a9-8f05-4098-a64e-a6e438108755" providerId="ADAL" clId="{3023D757-C00F-4EE7-9BD0-4FAF2630A85F}" dt="2021-06-23T14:51:18.927" v="112" actId="207"/>
          <ac:spMkLst>
            <pc:docMk/>
            <pc:sldMk cId="1806486803" sldId="358"/>
            <ac:spMk id="12" creationId="{141BDBEB-A948-4446-91F9-02F765D65BC3}"/>
          </ac:spMkLst>
        </pc:spChg>
        <pc:spChg chg="add mod">
          <ac:chgData name="Nybro, Erica" userId="1492e0a9-8f05-4098-a64e-a6e438108755" providerId="ADAL" clId="{3023D757-C00F-4EE7-9BD0-4FAF2630A85F}" dt="2021-06-23T14:51:00.112" v="107" actId="20577"/>
          <ac:spMkLst>
            <pc:docMk/>
            <pc:sldMk cId="1806486803" sldId="358"/>
            <ac:spMk id="13" creationId="{58C046A2-D891-407B-8197-727CD8318604}"/>
          </ac:spMkLst>
        </pc:spChg>
        <pc:spChg chg="add mod">
          <ac:chgData name="Nybro, Erica" userId="1492e0a9-8f05-4098-a64e-a6e438108755" providerId="ADAL" clId="{3023D757-C00F-4EE7-9BD0-4FAF2630A85F}" dt="2021-06-23T14:51:33.896" v="115" actId="207"/>
          <ac:spMkLst>
            <pc:docMk/>
            <pc:sldMk cId="1806486803" sldId="358"/>
            <ac:spMk id="14" creationId="{D37834A9-BBD8-4868-8B19-BBB0C2719CD3}"/>
          </ac:spMkLst>
        </pc:spChg>
        <pc:spChg chg="add mod">
          <ac:chgData name="Nybro, Erica" userId="1492e0a9-8f05-4098-a64e-a6e438108755" providerId="ADAL" clId="{3023D757-C00F-4EE7-9BD0-4FAF2630A85F}" dt="2021-06-23T14:51:31.413" v="114" actId="207"/>
          <ac:spMkLst>
            <pc:docMk/>
            <pc:sldMk cId="1806486803" sldId="358"/>
            <ac:spMk id="15" creationId="{AC4448F2-E5E2-4595-AC55-BE16BE7CBEBF}"/>
          </ac:spMkLst>
        </pc:spChg>
        <pc:spChg chg="add mod">
          <ac:chgData name="Nybro, Erica" userId="1492e0a9-8f05-4098-a64e-a6e438108755" providerId="ADAL" clId="{3023D757-C00F-4EE7-9BD0-4FAF2630A85F}" dt="2021-06-23T14:50:56.316" v="105" actId="20577"/>
          <ac:spMkLst>
            <pc:docMk/>
            <pc:sldMk cId="1806486803" sldId="358"/>
            <ac:spMk id="16" creationId="{8A69B0A7-2B83-4061-9B97-2BF525045DF7}"/>
          </ac:spMkLst>
        </pc:spChg>
        <pc:spChg chg="add mod">
          <ac:chgData name="Nybro, Erica" userId="1492e0a9-8f05-4098-a64e-a6e438108755" providerId="ADAL" clId="{3023D757-C00F-4EE7-9BD0-4FAF2630A85F}" dt="2021-06-23T14:50:52.923" v="103" actId="20577"/>
          <ac:spMkLst>
            <pc:docMk/>
            <pc:sldMk cId="1806486803" sldId="358"/>
            <ac:spMk id="17" creationId="{D88A55FD-920E-465A-A044-89865FB69098}"/>
          </ac:spMkLst>
        </pc:spChg>
        <pc:spChg chg="add mod">
          <ac:chgData name="Nybro, Erica" userId="1492e0a9-8f05-4098-a64e-a6e438108755" providerId="ADAL" clId="{3023D757-C00F-4EE7-9BD0-4FAF2630A85F}" dt="2021-06-23T14:50:48.265" v="101" actId="20577"/>
          <ac:spMkLst>
            <pc:docMk/>
            <pc:sldMk cId="1806486803" sldId="358"/>
            <ac:spMk id="18" creationId="{9416F77C-87C3-4EBF-BF49-3BE8C9640792}"/>
          </ac:spMkLst>
        </pc:spChg>
        <pc:grpChg chg="add mod">
          <ac:chgData name="Nybro, Erica" userId="1492e0a9-8f05-4098-a64e-a6e438108755" providerId="ADAL" clId="{3023D757-C00F-4EE7-9BD0-4FAF2630A85F}" dt="2021-06-23T14:50:23.067" v="99" actId="1076"/>
          <ac:grpSpMkLst>
            <pc:docMk/>
            <pc:sldMk cId="1806486803" sldId="358"/>
            <ac:grpSpMk id="6" creationId="{693139FC-01F3-46FE-9432-582DBC19D3A7}"/>
          </ac:grpSpMkLst>
        </pc:grpChg>
        <pc:cxnChg chg="add mod">
          <ac:chgData name="Nybro, Erica" userId="1492e0a9-8f05-4098-a64e-a6e438108755" providerId="ADAL" clId="{3023D757-C00F-4EE7-9BD0-4FAF2630A85F}" dt="2021-06-23T14:50:23.067" v="99" actId="1076"/>
          <ac:cxnSpMkLst>
            <pc:docMk/>
            <pc:sldMk cId="1806486803" sldId="358"/>
            <ac:cxnSpMk id="19" creationId="{6931E072-7260-42B7-A899-CF96401768E9}"/>
          </ac:cxnSpMkLst>
        </pc:cxnChg>
      </pc:sldChg>
      <pc:sldChg chg="modSp mod">
        <pc:chgData name="Nybro, Erica" userId="1492e0a9-8f05-4098-a64e-a6e438108755" providerId="ADAL" clId="{3023D757-C00F-4EE7-9BD0-4FAF2630A85F}" dt="2021-06-23T14:58:41.076" v="157"/>
        <pc:sldMkLst>
          <pc:docMk/>
          <pc:sldMk cId="2477779129" sldId="359"/>
        </pc:sldMkLst>
        <pc:spChg chg="mod">
          <ac:chgData name="Nybro, Erica" userId="1492e0a9-8f05-4098-a64e-a6e438108755" providerId="ADAL" clId="{3023D757-C00F-4EE7-9BD0-4FAF2630A85F}" dt="2021-06-23T14:58:37.178" v="155" actId="1076"/>
          <ac:spMkLst>
            <pc:docMk/>
            <pc:sldMk cId="2477779129" sldId="359"/>
            <ac:spMk id="14" creationId="{00000000-0000-0000-0000-000000000000}"/>
          </ac:spMkLst>
        </pc:spChg>
        <pc:spChg chg="mod">
          <ac:chgData name="Nybro, Erica" userId="1492e0a9-8f05-4098-a64e-a6e438108755" providerId="ADAL" clId="{3023D757-C00F-4EE7-9BD0-4FAF2630A85F}" dt="2021-06-23T14:58:28.817" v="152" actId="1076"/>
          <ac:spMkLst>
            <pc:docMk/>
            <pc:sldMk cId="2477779129" sldId="359"/>
            <ac:spMk id="15" creationId="{00000000-0000-0000-0000-000000000000}"/>
          </ac:spMkLst>
        </pc:spChg>
        <pc:graphicFrameChg chg="mod">
          <ac:chgData name="Nybro, Erica" userId="1492e0a9-8f05-4098-a64e-a6e438108755" providerId="ADAL" clId="{3023D757-C00F-4EE7-9BD0-4FAF2630A85F}" dt="2021-06-23T14:58:41.076" v="157"/>
          <ac:graphicFrameMkLst>
            <pc:docMk/>
            <pc:sldMk cId="2477779129" sldId="359"/>
            <ac:graphicFrameMk id="13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3023D757-C00F-4EE7-9BD0-4FAF2630A85F}" dt="2021-06-23T15:01:07.052" v="176" actId="207"/>
        <pc:sldMkLst>
          <pc:docMk/>
          <pc:sldMk cId="1201663940" sldId="360"/>
        </pc:sldMkLst>
        <pc:graphicFrameChg chg="mod">
          <ac:chgData name="Nybro, Erica" userId="1492e0a9-8f05-4098-a64e-a6e438108755" providerId="ADAL" clId="{3023D757-C00F-4EE7-9BD0-4FAF2630A85F}" dt="2021-06-23T15:01:07.052" v="176" actId="207"/>
          <ac:graphicFrameMkLst>
            <pc:docMk/>
            <pc:sldMk cId="1201663940" sldId="360"/>
            <ac:graphicFrameMk id="7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3023D757-C00F-4EE7-9BD0-4FAF2630A85F}" dt="2021-06-23T15:18:20.832" v="458" actId="20577"/>
        <pc:sldMkLst>
          <pc:docMk/>
          <pc:sldMk cId="1220382521" sldId="361"/>
        </pc:sldMkLst>
        <pc:spChg chg="mod">
          <ac:chgData name="Nybro, Erica" userId="1492e0a9-8f05-4098-a64e-a6e438108755" providerId="ADAL" clId="{3023D757-C00F-4EE7-9BD0-4FAF2630A85F}" dt="2021-06-23T15:18:20.832" v="458" actId="20577"/>
          <ac:spMkLst>
            <pc:docMk/>
            <pc:sldMk cId="1220382521" sldId="361"/>
            <ac:spMk id="2" creationId="{00000000-0000-0000-0000-000000000000}"/>
          </ac:spMkLst>
        </pc:spChg>
        <pc:graphicFrameChg chg="mod">
          <ac:chgData name="Nybro, Erica" userId="1492e0a9-8f05-4098-a64e-a6e438108755" providerId="ADAL" clId="{3023D757-C00F-4EE7-9BD0-4FAF2630A85F}" dt="2021-06-23T15:02:05.816" v="185"/>
          <ac:graphicFrameMkLst>
            <pc:docMk/>
            <pc:sldMk cId="1220382521" sldId="361"/>
            <ac:graphicFrameMk id="8" creationId="{00000000-0000-0000-0000-000000000000}"/>
          </ac:graphicFrameMkLst>
        </pc:graphicFrameChg>
      </pc:sldChg>
      <pc:sldChg chg="del">
        <pc:chgData name="Nybro, Erica" userId="1492e0a9-8f05-4098-a64e-a6e438108755" providerId="ADAL" clId="{3023D757-C00F-4EE7-9BD0-4FAF2630A85F}" dt="2021-06-23T15:02:25.615" v="186" actId="47"/>
        <pc:sldMkLst>
          <pc:docMk/>
          <pc:sldMk cId="216285211" sldId="362"/>
        </pc:sldMkLst>
      </pc:sldChg>
      <pc:sldChg chg="modSp mod">
        <pc:chgData name="Nybro, Erica" userId="1492e0a9-8f05-4098-a64e-a6e438108755" providerId="ADAL" clId="{3023D757-C00F-4EE7-9BD0-4FAF2630A85F}" dt="2021-06-23T15:04:37.992" v="209" actId="207"/>
        <pc:sldMkLst>
          <pc:docMk/>
          <pc:sldMk cId="2160126620" sldId="363"/>
        </pc:sldMkLst>
        <pc:graphicFrameChg chg="mod">
          <ac:chgData name="Nybro, Erica" userId="1492e0a9-8f05-4098-a64e-a6e438108755" providerId="ADAL" clId="{3023D757-C00F-4EE7-9BD0-4FAF2630A85F}" dt="2021-06-23T15:04:37.992" v="209" actId="207"/>
          <ac:graphicFrameMkLst>
            <pc:docMk/>
            <pc:sldMk cId="2160126620" sldId="363"/>
            <ac:graphicFrameMk id="8" creationId="{00000000-0000-0000-0000-000000000000}"/>
          </ac:graphicFrameMkLst>
        </pc:graphicFrameChg>
      </pc:sldChg>
      <pc:sldChg chg="addSp delSp modSp mod">
        <pc:chgData name="Nybro, Erica" userId="1492e0a9-8f05-4098-a64e-a6e438108755" providerId="ADAL" clId="{3023D757-C00F-4EE7-9BD0-4FAF2630A85F}" dt="2021-06-23T15:06:58.476" v="259" actId="20577"/>
        <pc:sldMkLst>
          <pc:docMk/>
          <pc:sldMk cId="2520128020" sldId="364"/>
        </pc:sldMkLst>
        <pc:spChg chg="mod">
          <ac:chgData name="Nybro, Erica" userId="1492e0a9-8f05-4098-a64e-a6e438108755" providerId="ADAL" clId="{3023D757-C00F-4EE7-9BD0-4FAF2630A85F}" dt="2021-06-23T15:06:22.195" v="247" actId="20577"/>
          <ac:spMkLst>
            <pc:docMk/>
            <pc:sldMk cId="2520128020" sldId="364"/>
            <ac:spMk id="2" creationId="{00000000-0000-0000-0000-000000000000}"/>
          </ac:spMkLst>
        </pc:spChg>
        <pc:spChg chg="del mod">
          <ac:chgData name="Nybro, Erica" userId="1492e0a9-8f05-4098-a64e-a6e438108755" providerId="ADAL" clId="{3023D757-C00F-4EE7-9BD0-4FAF2630A85F}" dt="2021-06-23T15:06:24.910" v="249" actId="478"/>
          <ac:spMkLst>
            <pc:docMk/>
            <pc:sldMk cId="2520128020" sldId="364"/>
            <ac:spMk id="5" creationId="{00000000-0000-0000-0000-000000000000}"/>
          </ac:spMkLst>
        </pc:spChg>
        <pc:spChg chg="mod">
          <ac:chgData name="Nybro, Erica" userId="1492e0a9-8f05-4098-a64e-a6e438108755" providerId="ADAL" clId="{3023D757-C00F-4EE7-9BD0-4FAF2630A85F}" dt="2021-06-23T15:06:06.161" v="227"/>
          <ac:spMkLst>
            <pc:docMk/>
            <pc:sldMk cId="2520128020" sldId="364"/>
            <ac:spMk id="7" creationId="{A72CA35F-45AD-4AB8-983D-914894A46041}"/>
          </ac:spMkLst>
        </pc:spChg>
        <pc:spChg chg="mod">
          <ac:chgData name="Nybro, Erica" userId="1492e0a9-8f05-4098-a64e-a6e438108755" providerId="ADAL" clId="{3023D757-C00F-4EE7-9BD0-4FAF2630A85F}" dt="2021-06-23T15:06:54.157" v="258" actId="207"/>
          <ac:spMkLst>
            <pc:docMk/>
            <pc:sldMk cId="2520128020" sldId="364"/>
            <ac:spMk id="8" creationId="{934D5DDD-68F7-4559-9DB0-69E79D694DB1}"/>
          </ac:spMkLst>
        </pc:spChg>
        <pc:spChg chg="mod">
          <ac:chgData name="Nybro, Erica" userId="1492e0a9-8f05-4098-a64e-a6e438108755" providerId="ADAL" clId="{3023D757-C00F-4EE7-9BD0-4FAF2630A85F}" dt="2021-06-23T15:06:06.161" v="227"/>
          <ac:spMkLst>
            <pc:docMk/>
            <pc:sldMk cId="2520128020" sldId="364"/>
            <ac:spMk id="9" creationId="{D674080E-E2A9-47C5-B046-BC6F8B03B2ED}"/>
          </ac:spMkLst>
        </pc:spChg>
        <pc:spChg chg="mod">
          <ac:chgData name="Nybro, Erica" userId="1492e0a9-8f05-4098-a64e-a6e438108755" providerId="ADAL" clId="{3023D757-C00F-4EE7-9BD0-4FAF2630A85F}" dt="2021-06-23T15:06:06.161" v="227"/>
          <ac:spMkLst>
            <pc:docMk/>
            <pc:sldMk cId="2520128020" sldId="364"/>
            <ac:spMk id="10" creationId="{BC68BAD2-288D-4A71-981E-745E39220255}"/>
          </ac:spMkLst>
        </pc:spChg>
        <pc:spChg chg="mod">
          <ac:chgData name="Nybro, Erica" userId="1492e0a9-8f05-4098-a64e-a6e438108755" providerId="ADAL" clId="{3023D757-C00F-4EE7-9BD0-4FAF2630A85F}" dt="2021-06-23T15:06:06.161" v="227"/>
          <ac:spMkLst>
            <pc:docMk/>
            <pc:sldMk cId="2520128020" sldId="364"/>
            <ac:spMk id="11" creationId="{BC0E7C1A-02ED-4B0C-85D3-1F352864D638}"/>
          </ac:spMkLst>
        </pc:spChg>
        <pc:spChg chg="mod">
          <ac:chgData name="Nybro, Erica" userId="1492e0a9-8f05-4098-a64e-a6e438108755" providerId="ADAL" clId="{3023D757-C00F-4EE7-9BD0-4FAF2630A85F}" dt="2021-06-23T15:06:06.161" v="227"/>
          <ac:spMkLst>
            <pc:docMk/>
            <pc:sldMk cId="2520128020" sldId="364"/>
            <ac:spMk id="12" creationId="{3A724A0B-7601-4965-B5B0-4A84CE70CA15}"/>
          </ac:spMkLst>
        </pc:spChg>
        <pc:spChg chg="add mod">
          <ac:chgData name="Nybro, Erica" userId="1492e0a9-8f05-4098-a64e-a6e438108755" providerId="ADAL" clId="{3023D757-C00F-4EE7-9BD0-4FAF2630A85F}" dt="2021-06-23T15:06:58.476" v="259" actId="20577"/>
          <ac:spMkLst>
            <pc:docMk/>
            <pc:sldMk cId="2520128020" sldId="364"/>
            <ac:spMk id="13" creationId="{FF82AF7A-9108-4402-9D04-32C265AE0041}"/>
          </ac:spMkLst>
        </pc:spChg>
        <pc:spChg chg="add mod">
          <ac:chgData name="Nybro, Erica" userId="1492e0a9-8f05-4098-a64e-a6e438108755" providerId="ADAL" clId="{3023D757-C00F-4EE7-9BD0-4FAF2630A85F}" dt="2021-06-23T15:06:06.161" v="227"/>
          <ac:spMkLst>
            <pc:docMk/>
            <pc:sldMk cId="2520128020" sldId="364"/>
            <ac:spMk id="14" creationId="{9B4B863D-959E-4398-96F2-C0922893CA5E}"/>
          </ac:spMkLst>
        </pc:spChg>
        <pc:spChg chg="add mod">
          <ac:chgData name="Nybro, Erica" userId="1492e0a9-8f05-4098-a64e-a6e438108755" providerId="ADAL" clId="{3023D757-C00F-4EE7-9BD0-4FAF2630A85F}" dt="2021-06-23T15:06:47.323" v="257" actId="20577"/>
          <ac:spMkLst>
            <pc:docMk/>
            <pc:sldMk cId="2520128020" sldId="364"/>
            <ac:spMk id="15" creationId="{83BB8D96-35A7-474B-AB82-15821E588232}"/>
          </ac:spMkLst>
        </pc:spChg>
        <pc:spChg chg="add mod">
          <ac:chgData name="Nybro, Erica" userId="1492e0a9-8f05-4098-a64e-a6e438108755" providerId="ADAL" clId="{3023D757-C00F-4EE7-9BD0-4FAF2630A85F}" dt="2021-06-23T15:06:40.157" v="254" actId="20577"/>
          <ac:spMkLst>
            <pc:docMk/>
            <pc:sldMk cId="2520128020" sldId="364"/>
            <ac:spMk id="16" creationId="{04806F73-805E-418C-B260-35DEE440A48B}"/>
          </ac:spMkLst>
        </pc:spChg>
        <pc:spChg chg="add mod">
          <ac:chgData name="Nybro, Erica" userId="1492e0a9-8f05-4098-a64e-a6e438108755" providerId="ADAL" clId="{3023D757-C00F-4EE7-9BD0-4FAF2630A85F}" dt="2021-06-23T15:06:37.451" v="252" actId="20577"/>
          <ac:spMkLst>
            <pc:docMk/>
            <pc:sldMk cId="2520128020" sldId="364"/>
            <ac:spMk id="17" creationId="{CA36417D-F26E-4DD3-891A-E810D0FC3E48}"/>
          </ac:spMkLst>
        </pc:spChg>
        <pc:spChg chg="add mod">
          <ac:chgData name="Nybro, Erica" userId="1492e0a9-8f05-4098-a64e-a6e438108755" providerId="ADAL" clId="{3023D757-C00F-4EE7-9BD0-4FAF2630A85F}" dt="2021-06-23T15:06:32.528" v="250" actId="20577"/>
          <ac:spMkLst>
            <pc:docMk/>
            <pc:sldMk cId="2520128020" sldId="364"/>
            <ac:spMk id="18" creationId="{23E79FBD-7690-4A7D-9717-658FB87527B2}"/>
          </ac:spMkLst>
        </pc:spChg>
        <pc:grpChg chg="add mod">
          <ac:chgData name="Nybro, Erica" userId="1492e0a9-8f05-4098-a64e-a6e438108755" providerId="ADAL" clId="{3023D757-C00F-4EE7-9BD0-4FAF2630A85F}" dt="2021-06-23T15:06:06.161" v="227"/>
          <ac:grpSpMkLst>
            <pc:docMk/>
            <pc:sldMk cId="2520128020" sldId="364"/>
            <ac:grpSpMk id="6" creationId="{BD9203EF-C0BC-484A-9378-03C75BD2930A}"/>
          </ac:grpSpMkLst>
        </pc:grpChg>
        <pc:cxnChg chg="add mod">
          <ac:chgData name="Nybro, Erica" userId="1492e0a9-8f05-4098-a64e-a6e438108755" providerId="ADAL" clId="{3023D757-C00F-4EE7-9BD0-4FAF2630A85F}" dt="2021-06-23T15:06:06.161" v="227"/>
          <ac:cxnSpMkLst>
            <pc:docMk/>
            <pc:sldMk cId="2520128020" sldId="364"/>
            <ac:cxnSpMk id="19" creationId="{FEC0934D-934E-434C-847D-6475A983977A}"/>
          </ac:cxnSpMkLst>
        </pc:cxnChg>
      </pc:sldChg>
      <pc:sldChg chg="modSp mod">
        <pc:chgData name="Nybro, Erica" userId="1492e0a9-8f05-4098-a64e-a6e438108755" providerId="ADAL" clId="{3023D757-C00F-4EE7-9BD0-4FAF2630A85F}" dt="2021-06-23T15:05:20.785" v="217" actId="207"/>
        <pc:sldMkLst>
          <pc:docMk/>
          <pc:sldMk cId="880549235" sldId="365"/>
        </pc:sldMkLst>
        <pc:graphicFrameChg chg="mod">
          <ac:chgData name="Nybro, Erica" userId="1492e0a9-8f05-4098-a64e-a6e438108755" providerId="ADAL" clId="{3023D757-C00F-4EE7-9BD0-4FAF2630A85F}" dt="2021-06-23T15:05:20.785" v="217" actId="207"/>
          <ac:graphicFrameMkLst>
            <pc:docMk/>
            <pc:sldMk cId="880549235" sldId="365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3023D757-C00F-4EE7-9BD0-4FAF2630A85F}" dt="2021-06-23T15:05:45.846" v="226" actId="27918"/>
        <pc:sldMkLst>
          <pc:docMk/>
          <pc:sldMk cId="4041382084" sldId="366"/>
        </pc:sldMkLst>
        <pc:spChg chg="mod">
          <ac:chgData name="Nybro, Erica" userId="1492e0a9-8f05-4098-a64e-a6e438108755" providerId="ADAL" clId="{3023D757-C00F-4EE7-9BD0-4FAF2630A85F}" dt="2021-06-23T15:05:30.776" v="219" actId="207"/>
          <ac:spMkLst>
            <pc:docMk/>
            <pc:sldMk cId="4041382084" sldId="366"/>
            <ac:spMk id="9" creationId="{00000000-0000-0000-0000-000000000000}"/>
          </ac:spMkLst>
        </pc:spChg>
        <pc:graphicFrameChg chg="mod">
          <ac:chgData name="Nybro, Erica" userId="1492e0a9-8f05-4098-a64e-a6e438108755" providerId="ADAL" clId="{3023D757-C00F-4EE7-9BD0-4FAF2630A85F}" dt="2021-06-23T15:05:25.718" v="218" actId="207"/>
          <ac:graphicFrameMkLst>
            <pc:docMk/>
            <pc:sldMk cId="4041382084" sldId="366"/>
            <ac:graphicFrameMk id="8" creationId="{00000000-0000-0000-0000-000000000000}"/>
          </ac:graphicFrameMkLst>
        </pc:graphicFrameChg>
      </pc:sldChg>
      <pc:sldChg chg="addSp delSp modSp mod">
        <pc:chgData name="Nybro, Erica" userId="1492e0a9-8f05-4098-a64e-a6e438108755" providerId="ADAL" clId="{3023D757-C00F-4EE7-9BD0-4FAF2630A85F}" dt="2021-06-23T15:12:05.569" v="376" actId="6549"/>
        <pc:sldMkLst>
          <pc:docMk/>
          <pc:sldMk cId="640842681" sldId="367"/>
        </pc:sldMkLst>
        <pc:spChg chg="mod">
          <ac:chgData name="Nybro, Erica" userId="1492e0a9-8f05-4098-a64e-a6e438108755" providerId="ADAL" clId="{3023D757-C00F-4EE7-9BD0-4FAF2630A85F}" dt="2021-06-23T15:11:54.684" v="302" actId="20577"/>
          <ac:spMkLst>
            <pc:docMk/>
            <pc:sldMk cId="640842681" sldId="367"/>
            <ac:spMk id="2" creationId="{00000000-0000-0000-0000-000000000000}"/>
          </ac:spMkLst>
        </pc:spChg>
        <pc:spChg chg="mod">
          <ac:chgData name="Nybro, Erica" userId="1492e0a9-8f05-4098-a64e-a6e438108755" providerId="ADAL" clId="{3023D757-C00F-4EE7-9BD0-4FAF2630A85F}" dt="2021-06-23T15:12:05.569" v="376" actId="6549"/>
          <ac:spMkLst>
            <pc:docMk/>
            <pc:sldMk cId="640842681" sldId="367"/>
            <ac:spMk id="4" creationId="{00000000-0000-0000-0000-000000000000}"/>
          </ac:spMkLst>
        </pc:spChg>
        <pc:spChg chg="add del mod">
          <ac:chgData name="Nybro, Erica" userId="1492e0a9-8f05-4098-a64e-a6e438108755" providerId="ADAL" clId="{3023D757-C00F-4EE7-9BD0-4FAF2630A85F}" dt="2021-06-23T15:08:30.559" v="263" actId="478"/>
          <ac:spMkLst>
            <pc:docMk/>
            <pc:sldMk cId="640842681" sldId="367"/>
            <ac:spMk id="5" creationId="{2E87EA51-0E2A-4E47-B7AB-76C63DAE5A67}"/>
          </ac:spMkLst>
        </pc:spChg>
        <pc:spChg chg="del">
          <ac:chgData name="Nybro, Erica" userId="1492e0a9-8f05-4098-a64e-a6e438108755" providerId="ADAL" clId="{3023D757-C00F-4EE7-9BD0-4FAF2630A85F}" dt="2021-06-23T15:11:41.474" v="283" actId="478"/>
          <ac:spMkLst>
            <pc:docMk/>
            <pc:sldMk cId="640842681" sldId="367"/>
            <ac:spMk id="9" creationId="{00000000-0000-0000-0000-000000000000}"/>
          </ac:spMkLst>
        </pc:spChg>
        <pc:spChg chg="del">
          <ac:chgData name="Nybro, Erica" userId="1492e0a9-8f05-4098-a64e-a6e438108755" providerId="ADAL" clId="{3023D757-C00F-4EE7-9BD0-4FAF2630A85F}" dt="2021-06-23T15:08:32.146" v="264" actId="478"/>
          <ac:spMkLst>
            <pc:docMk/>
            <pc:sldMk cId="640842681" sldId="367"/>
            <ac:spMk id="10" creationId="{00000000-0000-0000-0000-000000000000}"/>
          </ac:spMkLst>
        </pc:spChg>
        <pc:spChg chg="del">
          <ac:chgData name="Nybro, Erica" userId="1492e0a9-8f05-4098-a64e-a6e438108755" providerId="ADAL" clId="{3023D757-C00F-4EE7-9BD0-4FAF2630A85F}" dt="2021-06-23T15:11:46.867" v="286" actId="478"/>
          <ac:spMkLst>
            <pc:docMk/>
            <pc:sldMk cId="640842681" sldId="367"/>
            <ac:spMk id="11" creationId="{00000000-0000-0000-0000-000000000000}"/>
          </ac:spMkLst>
        </pc:spChg>
        <pc:spChg chg="del">
          <ac:chgData name="Nybro, Erica" userId="1492e0a9-8f05-4098-a64e-a6e438108755" providerId="ADAL" clId="{3023D757-C00F-4EE7-9BD0-4FAF2630A85F}" dt="2021-06-23T15:08:33.391" v="265" actId="478"/>
          <ac:spMkLst>
            <pc:docMk/>
            <pc:sldMk cId="640842681" sldId="367"/>
            <ac:spMk id="12" creationId="{00000000-0000-0000-0000-000000000000}"/>
          </ac:spMkLst>
        </pc:spChg>
        <pc:graphicFrameChg chg="del">
          <ac:chgData name="Nybro, Erica" userId="1492e0a9-8f05-4098-a64e-a6e438108755" providerId="ADAL" clId="{3023D757-C00F-4EE7-9BD0-4FAF2630A85F}" dt="2021-06-23T15:07:38.373" v="262" actId="478"/>
          <ac:graphicFrameMkLst>
            <pc:docMk/>
            <pc:sldMk cId="640842681" sldId="367"/>
            <ac:graphicFrameMk id="8" creationId="{00000000-0000-0000-0000-000000000000}"/>
          </ac:graphicFrameMkLst>
        </pc:graphicFrameChg>
        <pc:graphicFrameChg chg="add mod">
          <ac:chgData name="Nybro, Erica" userId="1492e0a9-8f05-4098-a64e-a6e438108755" providerId="ADAL" clId="{3023D757-C00F-4EE7-9BD0-4FAF2630A85F}" dt="2021-06-23T15:11:49.854" v="287" actId="1076"/>
          <ac:graphicFrameMkLst>
            <pc:docMk/>
            <pc:sldMk cId="640842681" sldId="367"/>
            <ac:graphicFrameMk id="13" creationId="{A5537EAD-FFDD-4103-9268-07036444C793}"/>
          </ac:graphicFrameMkLst>
        </pc:graphicFrameChg>
      </pc:sldChg>
      <pc:sldChg chg="modSp mod">
        <pc:chgData name="Nybro, Erica" userId="1492e0a9-8f05-4098-a64e-a6e438108755" providerId="ADAL" clId="{3023D757-C00F-4EE7-9BD0-4FAF2630A85F}" dt="2021-06-23T15:13:14.069" v="387" actId="207"/>
        <pc:sldMkLst>
          <pc:docMk/>
          <pc:sldMk cId="3323985203" sldId="368"/>
        </pc:sldMkLst>
        <pc:graphicFrameChg chg="mod">
          <ac:chgData name="Nybro, Erica" userId="1492e0a9-8f05-4098-a64e-a6e438108755" providerId="ADAL" clId="{3023D757-C00F-4EE7-9BD0-4FAF2630A85F}" dt="2021-06-23T15:13:14.069" v="387" actId="207"/>
          <ac:graphicFrameMkLst>
            <pc:docMk/>
            <pc:sldMk cId="3323985203" sldId="368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3023D757-C00F-4EE7-9BD0-4FAF2630A85F}" dt="2021-06-23T15:13:43.450" v="396" actId="207"/>
        <pc:sldMkLst>
          <pc:docMk/>
          <pc:sldMk cId="3749297303" sldId="369"/>
        </pc:sldMkLst>
        <pc:spChg chg="mod">
          <ac:chgData name="Nybro, Erica" userId="1492e0a9-8f05-4098-a64e-a6e438108755" providerId="ADAL" clId="{3023D757-C00F-4EE7-9BD0-4FAF2630A85F}" dt="2021-06-23T15:13:43.450" v="396" actId="207"/>
          <ac:spMkLst>
            <pc:docMk/>
            <pc:sldMk cId="3749297303" sldId="369"/>
            <ac:spMk id="9" creationId="{00000000-0000-0000-0000-000000000000}"/>
          </ac:spMkLst>
        </pc:spChg>
        <pc:graphicFrameChg chg="mod">
          <ac:chgData name="Nybro, Erica" userId="1492e0a9-8f05-4098-a64e-a6e438108755" providerId="ADAL" clId="{3023D757-C00F-4EE7-9BD0-4FAF2630A85F}" dt="2021-06-23T15:13:38.949" v="395" actId="207"/>
          <ac:graphicFrameMkLst>
            <pc:docMk/>
            <pc:sldMk cId="3749297303" sldId="369"/>
            <ac:graphicFrameMk id="8" creationId="{00000000-0000-0000-0000-000000000000}"/>
          </ac:graphicFrameMkLst>
        </pc:graphicFrameChg>
      </pc:sldChg>
      <pc:sldChg chg="addSp delSp modSp mod">
        <pc:chgData name="Nybro, Erica" userId="1492e0a9-8f05-4098-a64e-a6e438108755" providerId="ADAL" clId="{3023D757-C00F-4EE7-9BD0-4FAF2630A85F}" dt="2021-06-23T15:17:17.884" v="427" actId="1076"/>
        <pc:sldMkLst>
          <pc:docMk/>
          <pc:sldMk cId="97972504" sldId="370"/>
        </pc:sldMkLst>
        <pc:spChg chg="add del mod">
          <ac:chgData name="Nybro, Erica" userId="1492e0a9-8f05-4098-a64e-a6e438108755" providerId="ADAL" clId="{3023D757-C00F-4EE7-9BD0-4FAF2630A85F}" dt="2021-06-23T15:14:44.463" v="398" actId="478"/>
          <ac:spMkLst>
            <pc:docMk/>
            <pc:sldMk cId="97972504" sldId="370"/>
            <ac:spMk id="5" creationId="{D382B328-3ACE-404C-94C2-F4F5C28C377D}"/>
          </ac:spMkLst>
        </pc:spChg>
        <pc:spChg chg="mod">
          <ac:chgData name="Nybro, Erica" userId="1492e0a9-8f05-4098-a64e-a6e438108755" providerId="ADAL" clId="{3023D757-C00F-4EE7-9BD0-4FAF2630A85F}" dt="2021-06-23T15:17:17.884" v="427" actId="1076"/>
          <ac:spMkLst>
            <pc:docMk/>
            <pc:sldMk cId="97972504" sldId="370"/>
            <ac:spMk id="9" creationId="{00000000-0000-0000-0000-000000000000}"/>
          </ac:spMkLst>
        </pc:spChg>
        <pc:spChg chg="mod">
          <ac:chgData name="Nybro, Erica" userId="1492e0a9-8f05-4098-a64e-a6e438108755" providerId="ADAL" clId="{3023D757-C00F-4EE7-9BD0-4FAF2630A85F}" dt="2021-06-23T15:17:15.280" v="426" actId="1076"/>
          <ac:spMkLst>
            <pc:docMk/>
            <pc:sldMk cId="97972504" sldId="370"/>
            <ac:spMk id="10" creationId="{00000000-0000-0000-0000-000000000000}"/>
          </ac:spMkLst>
        </pc:spChg>
        <pc:graphicFrameChg chg="del">
          <ac:chgData name="Nybro, Erica" userId="1492e0a9-8f05-4098-a64e-a6e438108755" providerId="ADAL" clId="{3023D757-C00F-4EE7-9BD0-4FAF2630A85F}" dt="2021-06-23T15:14:42.504" v="397" actId="478"/>
          <ac:graphicFrameMkLst>
            <pc:docMk/>
            <pc:sldMk cId="97972504" sldId="370"/>
            <ac:graphicFrameMk id="8" creationId="{00000000-0000-0000-0000-000000000000}"/>
          </ac:graphicFrameMkLst>
        </pc:graphicFrameChg>
        <pc:graphicFrameChg chg="add mod">
          <ac:chgData name="Nybro, Erica" userId="1492e0a9-8f05-4098-a64e-a6e438108755" providerId="ADAL" clId="{3023D757-C00F-4EE7-9BD0-4FAF2630A85F}" dt="2021-06-23T15:16:49.773" v="425" actId="1076"/>
          <ac:graphicFrameMkLst>
            <pc:docMk/>
            <pc:sldMk cId="97972504" sldId="370"/>
            <ac:graphicFrameMk id="11" creationId="{F58BAB04-696E-492E-90F1-8A4269F08720}"/>
          </ac:graphicFrameMkLst>
        </pc:graphicFrameChg>
      </pc:sldChg>
      <pc:sldChg chg="modSp mod">
        <pc:chgData name="Nybro, Erica" userId="1492e0a9-8f05-4098-a64e-a6e438108755" providerId="ADAL" clId="{3023D757-C00F-4EE7-9BD0-4FAF2630A85F}" dt="2021-06-23T14:43:44.425" v="44" actId="207"/>
        <pc:sldMkLst>
          <pc:docMk/>
          <pc:sldMk cId="2448012740" sldId="371"/>
        </pc:sldMkLst>
        <pc:graphicFrameChg chg="mod">
          <ac:chgData name="Nybro, Erica" userId="1492e0a9-8f05-4098-a64e-a6e438108755" providerId="ADAL" clId="{3023D757-C00F-4EE7-9BD0-4FAF2630A85F}" dt="2021-06-23T14:43:44.425" v="44" actId="207"/>
          <ac:graphicFrameMkLst>
            <pc:docMk/>
            <pc:sldMk cId="2448012740" sldId="371"/>
            <ac:graphicFrameMk id="7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3023D757-C00F-4EE7-9BD0-4FAF2630A85F}" dt="2021-06-23T14:52:50.663" v="126" actId="207"/>
        <pc:sldMkLst>
          <pc:docMk/>
          <pc:sldMk cId="3163574077" sldId="372"/>
        </pc:sldMkLst>
        <pc:graphicFrameChg chg="mod">
          <ac:chgData name="Nybro, Erica" userId="1492e0a9-8f05-4098-a64e-a6e438108755" providerId="ADAL" clId="{3023D757-C00F-4EE7-9BD0-4FAF2630A85F}" dt="2021-06-23T14:52:50.663" v="126" actId="207"/>
          <ac:graphicFrameMkLst>
            <pc:docMk/>
            <pc:sldMk cId="3163574077" sldId="372"/>
            <ac:graphicFrameMk id="8" creationId="{00000000-0000-0000-0000-000000000000}"/>
          </ac:graphicFrameMkLst>
        </pc:graphicFrameChg>
      </pc:sldChg>
      <pc:sldChg chg="add del">
        <pc:chgData name="Nybro, Erica" userId="1492e0a9-8f05-4098-a64e-a6e438108755" providerId="ADAL" clId="{3023D757-C00F-4EE7-9BD0-4FAF2630A85F}" dt="2021-06-23T15:15:05.896" v="400" actId="47"/>
        <pc:sldMkLst>
          <pc:docMk/>
          <pc:sldMk cId="210702065" sldId="373"/>
        </pc:sldMkLst>
      </pc:sldChg>
      <pc:sldMasterChg chg="del delSldLayout">
        <pc:chgData name="Nybro, Erica" userId="1492e0a9-8f05-4098-a64e-a6e438108755" providerId="ADAL" clId="{3023D757-C00F-4EE7-9BD0-4FAF2630A85F}" dt="2021-06-23T14:10:48.414" v="0" actId="47"/>
        <pc:sldMasterMkLst>
          <pc:docMk/>
          <pc:sldMasterMk cId="3242073853" sldId="2147483660"/>
        </pc:sldMasterMkLst>
        <pc:sldLayoutChg chg="del">
          <pc:chgData name="Nybro, Erica" userId="1492e0a9-8f05-4098-a64e-a6e438108755" providerId="ADAL" clId="{3023D757-C00F-4EE7-9BD0-4FAF2630A85F}" dt="2021-06-23T14:10:48.414" v="0" actId="47"/>
          <pc:sldLayoutMkLst>
            <pc:docMk/>
            <pc:sldMasterMk cId="3242073853" sldId="2147483660"/>
            <pc:sldLayoutMk cId="4105006935" sldId="2147483661"/>
          </pc:sldLayoutMkLst>
        </pc:sldLayoutChg>
      </pc:sldMasterChg>
      <pc:sldMasterChg chg="setBg">
        <pc:chgData name="Nybro, Erica" userId="1492e0a9-8f05-4098-a64e-a6e438108755" providerId="ADAL" clId="{3023D757-C00F-4EE7-9BD0-4FAF2630A85F}" dt="2021-06-23T14:11:47.773" v="13"/>
        <pc:sldMasterMkLst>
          <pc:docMk/>
          <pc:sldMasterMk cId="2535715439" sldId="2147483662"/>
        </pc:sldMasterMkLst>
      </pc:sldMasterChg>
      <pc:sldMasterChg chg="modSp mod">
        <pc:chgData name="Nybro, Erica" userId="1492e0a9-8f05-4098-a64e-a6e438108755" providerId="ADAL" clId="{3023D757-C00F-4EE7-9BD0-4FAF2630A85F}" dt="2021-06-23T14:14:45.715" v="39" actId="20577"/>
        <pc:sldMasterMkLst>
          <pc:docMk/>
          <pc:sldMasterMk cId="2848752162" sldId="2147483667"/>
        </pc:sldMasterMkLst>
        <pc:spChg chg="mod">
          <ac:chgData name="Nybro, Erica" userId="1492e0a9-8f05-4098-a64e-a6e438108755" providerId="ADAL" clId="{3023D757-C00F-4EE7-9BD0-4FAF2630A85F}" dt="2021-06-23T14:14:45.715" v="39" actId="20577"/>
          <ac:spMkLst>
            <pc:docMk/>
            <pc:sldMasterMk cId="2848752162" sldId="2147483667"/>
            <ac:spMk id="7" creationId="{00000000-0000-0000-0000-000000000000}"/>
          </ac:spMkLst>
        </pc:spChg>
      </pc:sldMasterChg>
    </pc:docChg>
  </pc:docChgLst>
  <pc:docChgLst>
    <pc:chgData name="Zweimueller, Sally" userId="f649569d-8ee2-4724-a3fd-8ef967560e44" providerId="ADAL" clId="{2A53D84C-7918-456E-B75A-82593FEE54C5}"/>
    <pc:docChg chg="custSel modSld modMainMaster">
      <pc:chgData name="Zweimueller, Sally" userId="f649569d-8ee2-4724-a3fd-8ef967560e44" providerId="ADAL" clId="{2A53D84C-7918-456E-B75A-82593FEE54C5}" dt="2021-08-10T00:29:49.152" v="64" actId="1589"/>
      <pc:docMkLst>
        <pc:docMk/>
      </pc:docMkLst>
      <pc:sldChg chg="modSp mod">
        <pc:chgData name="Zweimueller, Sally" userId="f649569d-8ee2-4724-a3fd-8ef967560e44" providerId="ADAL" clId="{2A53D84C-7918-456E-B75A-82593FEE54C5}" dt="2021-07-30T16:54:50.776" v="5" actId="1076"/>
        <pc:sldMkLst>
          <pc:docMk/>
          <pc:sldMk cId="3304091648" sldId="311"/>
        </pc:sldMkLst>
        <pc:spChg chg="mod">
          <ac:chgData name="Zweimueller, Sally" userId="f649569d-8ee2-4724-a3fd-8ef967560e44" providerId="ADAL" clId="{2A53D84C-7918-456E-B75A-82593FEE54C5}" dt="2021-07-30T16:54:50.776" v="5" actId="1076"/>
          <ac:spMkLst>
            <pc:docMk/>
            <pc:sldMk cId="3304091648" sldId="311"/>
            <ac:spMk id="3" creationId="{00000000-0000-0000-0000-000000000000}"/>
          </ac:spMkLst>
        </pc:spChg>
        <pc:spChg chg="mod">
          <ac:chgData name="Zweimueller, Sally" userId="f649569d-8ee2-4724-a3fd-8ef967560e44" providerId="ADAL" clId="{2A53D84C-7918-456E-B75A-82593FEE54C5}" dt="2021-07-30T16:54:43.262" v="2" actId="1076"/>
          <ac:spMkLst>
            <pc:docMk/>
            <pc:sldMk cId="3304091648" sldId="311"/>
            <ac:spMk id="4" creationId="{E0567F55-DAD7-430F-AEA5-D0C0F17E669B}"/>
          </ac:spMkLst>
        </pc:spChg>
      </pc:sldChg>
      <pc:sldChg chg="modSp">
        <pc:chgData name="Zweimueller, Sally" userId="f649569d-8ee2-4724-a3fd-8ef967560e44" providerId="ADAL" clId="{2A53D84C-7918-456E-B75A-82593FEE54C5}" dt="2021-08-10T00:26:45.397" v="63"/>
        <pc:sldMkLst>
          <pc:docMk/>
          <pc:sldMk cId="2477779129" sldId="359"/>
        </pc:sldMkLst>
        <pc:graphicFrameChg chg="mod">
          <ac:chgData name="Zweimueller, Sally" userId="f649569d-8ee2-4724-a3fd-8ef967560e44" providerId="ADAL" clId="{2A53D84C-7918-456E-B75A-82593FEE54C5}" dt="2021-08-10T00:26:45.397" v="63"/>
          <ac:graphicFrameMkLst>
            <pc:docMk/>
            <pc:sldMk cId="2477779129" sldId="359"/>
            <ac:graphicFrameMk id="13" creationId="{00000000-0000-0000-0000-000000000000}"/>
          </ac:graphicFrameMkLst>
        </pc:graphicFrameChg>
      </pc:sldChg>
      <pc:sldChg chg="addCm">
        <pc:chgData name="Zweimueller, Sally" userId="f649569d-8ee2-4724-a3fd-8ef967560e44" providerId="ADAL" clId="{2A53D84C-7918-456E-B75A-82593FEE54C5}" dt="2021-08-10T00:29:49.152" v="64" actId="1589"/>
        <pc:sldMkLst>
          <pc:docMk/>
          <pc:sldMk cId="1201663940" sldId="360"/>
        </pc:sldMkLst>
      </pc:sldChg>
      <pc:sldChg chg="modSp">
        <pc:chgData name="Zweimueller, Sally" userId="f649569d-8ee2-4724-a3fd-8ef967560e44" providerId="ADAL" clId="{2A53D84C-7918-456E-B75A-82593FEE54C5}" dt="2021-08-10T00:20:29.152" v="6"/>
        <pc:sldMkLst>
          <pc:docMk/>
          <pc:sldMk cId="880549235" sldId="365"/>
        </pc:sldMkLst>
        <pc:graphicFrameChg chg="mod">
          <ac:chgData name="Zweimueller, Sally" userId="f649569d-8ee2-4724-a3fd-8ef967560e44" providerId="ADAL" clId="{2A53D84C-7918-456E-B75A-82593FEE54C5}" dt="2021-08-10T00:20:29.152" v="6"/>
          <ac:graphicFrameMkLst>
            <pc:docMk/>
            <pc:sldMk cId="880549235" sldId="365"/>
            <ac:graphicFrameMk id="8" creationId="{00000000-0000-0000-0000-000000000000}"/>
          </ac:graphicFrameMkLst>
        </pc:graphicFrameChg>
      </pc:sldChg>
      <pc:sldChg chg="modSp mod addCm modCm">
        <pc:chgData name="Zweimueller, Sally" userId="f649569d-8ee2-4724-a3fd-8ef967560e44" providerId="ADAL" clId="{2A53D84C-7918-456E-B75A-82593FEE54C5}" dt="2021-08-10T00:22:49.839" v="62"/>
        <pc:sldMkLst>
          <pc:docMk/>
          <pc:sldMk cId="640842681" sldId="367"/>
        </pc:sldMkLst>
        <pc:spChg chg="mod">
          <ac:chgData name="Zweimueller, Sally" userId="f649569d-8ee2-4724-a3fd-8ef967560e44" providerId="ADAL" clId="{2A53D84C-7918-456E-B75A-82593FEE54C5}" dt="2021-08-10T00:22:12.637" v="60" actId="20577"/>
          <ac:spMkLst>
            <pc:docMk/>
            <pc:sldMk cId="640842681" sldId="367"/>
            <ac:spMk id="2" creationId="{00000000-0000-0000-0000-000000000000}"/>
          </ac:spMkLst>
        </pc:spChg>
        <pc:graphicFrameChg chg="mod">
          <ac:chgData name="Zweimueller, Sally" userId="f649569d-8ee2-4724-a3fd-8ef967560e44" providerId="ADAL" clId="{2A53D84C-7918-456E-B75A-82593FEE54C5}" dt="2021-08-10T00:21:39.424" v="7" actId="14100"/>
          <ac:graphicFrameMkLst>
            <pc:docMk/>
            <pc:sldMk cId="640842681" sldId="367"/>
            <ac:graphicFrameMk id="13" creationId="{A5537EAD-FFDD-4103-9268-07036444C793}"/>
          </ac:graphicFrameMkLst>
        </pc:graphicFrameChg>
      </pc:sldChg>
      <pc:sldMasterChg chg="modSldLayout">
        <pc:chgData name="Zweimueller, Sally" userId="f649569d-8ee2-4724-a3fd-8ef967560e44" providerId="ADAL" clId="{2A53D84C-7918-456E-B75A-82593FEE54C5}" dt="2021-07-30T16:54:36.302" v="1"/>
        <pc:sldMasterMkLst>
          <pc:docMk/>
          <pc:sldMasterMk cId="2848752162" sldId="2147483667"/>
        </pc:sldMasterMkLst>
        <pc:sldLayoutChg chg="addSp delSp modSp mod">
          <pc:chgData name="Zweimueller, Sally" userId="f649569d-8ee2-4724-a3fd-8ef967560e44" providerId="ADAL" clId="{2A53D84C-7918-456E-B75A-82593FEE54C5}" dt="2021-07-30T16:54:36.302" v="1"/>
          <pc:sldLayoutMkLst>
            <pc:docMk/>
            <pc:sldMasterMk cId="2848752162" sldId="2147483667"/>
            <pc:sldLayoutMk cId="3881447504" sldId="2147483668"/>
          </pc:sldLayoutMkLst>
          <pc:spChg chg="del">
            <ac:chgData name="Zweimueller, Sally" userId="f649569d-8ee2-4724-a3fd-8ef967560e44" providerId="ADAL" clId="{2A53D84C-7918-456E-B75A-82593FEE54C5}" dt="2021-07-30T16:54:32.932" v="0" actId="478"/>
            <ac:spMkLst>
              <pc:docMk/>
              <pc:sldMasterMk cId="2848752162" sldId="2147483667"/>
              <pc:sldLayoutMk cId="3881447504" sldId="2147483668"/>
              <ac:spMk id="5" creationId="{48717A92-BB1C-410C-B86F-29A5976E0998}"/>
            </ac:spMkLst>
          </pc:spChg>
          <pc:spChg chg="add mod">
            <ac:chgData name="Zweimueller, Sally" userId="f649569d-8ee2-4724-a3fd-8ef967560e44" providerId="ADAL" clId="{2A53D84C-7918-456E-B75A-82593FEE54C5}" dt="2021-07-30T16:54:36.302" v="1"/>
            <ac:spMkLst>
              <pc:docMk/>
              <pc:sldMasterMk cId="2848752162" sldId="2147483667"/>
              <pc:sldLayoutMk cId="3881447504" sldId="2147483668"/>
              <ac:spMk id="8" creationId="{3897B034-FEE6-4CCB-8B8D-6347A93F7874}"/>
            </ac:spMkLst>
          </pc:spChg>
          <pc:spChg chg="mod">
            <ac:chgData name="Zweimueller, Sally" userId="f649569d-8ee2-4724-a3fd-8ef967560e44" providerId="ADAL" clId="{2A53D84C-7918-456E-B75A-82593FEE54C5}" dt="2021-07-30T16:54:36.302" v="1"/>
            <ac:spMkLst>
              <pc:docMk/>
              <pc:sldMasterMk cId="2848752162" sldId="2147483667"/>
              <pc:sldLayoutMk cId="3881447504" sldId="2147483668"/>
              <ac:spMk id="12" creationId="{64F2BC70-F026-4F2D-A4B2-10D9FF463682}"/>
            </ac:spMkLst>
          </pc:spChg>
          <pc:spChg chg="mod">
            <ac:chgData name="Zweimueller, Sally" userId="f649569d-8ee2-4724-a3fd-8ef967560e44" providerId="ADAL" clId="{2A53D84C-7918-456E-B75A-82593FEE54C5}" dt="2021-07-30T16:54:36.302" v="1"/>
            <ac:spMkLst>
              <pc:docMk/>
              <pc:sldMasterMk cId="2848752162" sldId="2147483667"/>
              <pc:sldLayoutMk cId="3881447504" sldId="2147483668"/>
              <ac:spMk id="13" creationId="{57B5C2EF-9C3F-4F62-A7E9-F0E2088896B8}"/>
            </ac:spMkLst>
          </pc:spChg>
          <pc:grpChg chg="del">
            <ac:chgData name="Zweimueller, Sally" userId="f649569d-8ee2-4724-a3fd-8ef967560e44" providerId="ADAL" clId="{2A53D84C-7918-456E-B75A-82593FEE54C5}" dt="2021-07-30T16:54:32.932" v="0" actId="478"/>
            <ac:grpSpMkLst>
              <pc:docMk/>
              <pc:sldMasterMk cId="2848752162" sldId="2147483667"/>
              <pc:sldLayoutMk cId="3881447504" sldId="2147483668"/>
              <ac:grpSpMk id="9" creationId="{33E8D68A-1EF6-44E4-BE54-268908D46EE1}"/>
            </ac:grpSpMkLst>
          </pc:grpChg>
          <pc:grpChg chg="add mod">
            <ac:chgData name="Zweimueller, Sally" userId="f649569d-8ee2-4724-a3fd-8ef967560e44" providerId="ADAL" clId="{2A53D84C-7918-456E-B75A-82593FEE54C5}" dt="2021-07-30T16:54:36.302" v="1"/>
            <ac:grpSpMkLst>
              <pc:docMk/>
              <pc:sldMasterMk cId="2848752162" sldId="2147483667"/>
              <pc:sldLayoutMk cId="3881447504" sldId="2147483668"/>
              <ac:grpSpMk id="10" creationId="{AE2BA7A8-462E-407E-AE71-F6C32ABDFE30}"/>
            </ac:grpSpMkLst>
          </pc:grpChg>
          <pc:picChg chg="mod">
            <ac:chgData name="Zweimueller, Sally" userId="f649569d-8ee2-4724-a3fd-8ef967560e44" providerId="ADAL" clId="{2A53D84C-7918-456E-B75A-82593FEE54C5}" dt="2021-07-30T16:54:36.302" v="1"/>
            <ac:picMkLst>
              <pc:docMk/>
              <pc:sldMasterMk cId="2848752162" sldId="2147483667"/>
              <pc:sldLayoutMk cId="3881447504" sldId="2147483668"/>
              <ac:picMk id="11" creationId="{A889F326-AD56-411E-AA8A-614DF7212FF2}"/>
            </ac:picMkLst>
          </pc:picChg>
          <pc:picChg chg="add mod">
            <ac:chgData name="Zweimueller, Sally" userId="f649569d-8ee2-4724-a3fd-8ef967560e44" providerId="ADAL" clId="{2A53D84C-7918-456E-B75A-82593FEE54C5}" dt="2021-07-30T16:54:36.302" v="1"/>
            <ac:picMkLst>
              <pc:docMk/>
              <pc:sldMasterMk cId="2848752162" sldId="2147483667"/>
              <pc:sldLayoutMk cId="3881447504" sldId="2147483668"/>
              <ac:picMk id="14" creationId="{A34E11F6-39A6-4574-AEEC-3B56760BBC59}"/>
            </ac:picMkLst>
          </pc:picChg>
        </pc:sldLayoutChg>
      </pc:sldMasterChg>
    </pc:docChg>
  </pc:docChgLst>
  <pc:docChgLst>
    <pc:chgData name="McFarland, Annette" userId="e93d1f50-85ab-41a8-a34a-185a53159573" providerId="ADAL" clId="{E570118F-3EF2-4907-A829-3E6C0D36B77A}"/>
    <pc:docChg chg="custSel modSld">
      <pc:chgData name="McFarland, Annette" userId="e93d1f50-85ab-41a8-a34a-185a53159573" providerId="ADAL" clId="{E570118F-3EF2-4907-A829-3E6C0D36B77A}" dt="2021-08-12T16:22:35.663" v="4171" actId="1076"/>
      <pc:docMkLst>
        <pc:docMk/>
      </pc:docMkLst>
      <pc:sldChg chg="modSp mod">
        <pc:chgData name="McFarland, Annette" userId="e93d1f50-85ab-41a8-a34a-185a53159573" providerId="ADAL" clId="{E570118F-3EF2-4907-A829-3E6C0D36B77A}" dt="2021-07-26T17:43:40.061" v="29" actId="20577"/>
        <pc:sldMkLst>
          <pc:docMk/>
          <pc:sldMk cId="2985193522" sldId="258"/>
        </pc:sldMkLst>
        <pc:spChg chg="mod">
          <ac:chgData name="McFarland, Annette" userId="e93d1f50-85ab-41a8-a34a-185a53159573" providerId="ADAL" clId="{E570118F-3EF2-4907-A829-3E6C0D36B77A}" dt="2021-07-26T17:43:40.061" v="29" actId="20577"/>
          <ac:spMkLst>
            <pc:docMk/>
            <pc:sldMk cId="2985193522" sldId="258"/>
            <ac:spMk id="5" creationId="{00000000-0000-0000-0000-000000000000}"/>
          </ac:spMkLst>
        </pc:spChg>
      </pc:sldChg>
      <pc:sldChg chg="modSp mod">
        <pc:chgData name="McFarland, Annette" userId="e93d1f50-85ab-41a8-a34a-185a53159573" providerId="ADAL" clId="{E570118F-3EF2-4907-A829-3E6C0D36B77A}" dt="2021-07-26T18:26:21.119" v="3792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E570118F-3EF2-4907-A829-3E6C0D36B77A}" dt="2021-07-26T18:26:21.119" v="3792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addSp delSp modSp mod">
        <pc:chgData name="McFarland, Annette" userId="e93d1f50-85ab-41a8-a34a-185a53159573" providerId="ADAL" clId="{E570118F-3EF2-4907-A829-3E6C0D36B77A}" dt="2021-07-26T18:00:41.507" v="972"/>
        <pc:sldMkLst>
          <pc:docMk/>
          <pc:sldMk cId="486222412" sldId="348"/>
        </pc:sldMkLst>
        <pc:spChg chg="del">
          <ac:chgData name="McFarland, Annette" userId="e93d1f50-85ab-41a8-a34a-185a53159573" providerId="ADAL" clId="{E570118F-3EF2-4907-A829-3E6C0D36B77A}" dt="2021-07-26T18:00:41.068" v="971" actId="478"/>
          <ac:spMkLst>
            <pc:docMk/>
            <pc:sldMk cId="486222412" sldId="348"/>
            <ac:spMk id="4" creationId="{E7B71279-DF9D-4F1D-9202-5E7D76C15690}"/>
          </ac:spMkLst>
        </pc:spChg>
        <pc:spChg chg="add mod">
          <ac:chgData name="McFarland, Annette" userId="e93d1f50-85ab-41a8-a34a-185a53159573" providerId="ADAL" clId="{E570118F-3EF2-4907-A829-3E6C0D36B77A}" dt="2021-07-26T18:00:41.507" v="972"/>
          <ac:spMkLst>
            <pc:docMk/>
            <pc:sldMk cId="486222412" sldId="348"/>
            <ac:spMk id="5" creationId="{C6212EC6-4D52-4F64-916F-642A87EF876E}"/>
          </ac:spMkLst>
        </pc:spChg>
      </pc:sldChg>
      <pc:sldChg chg="addSp delSp modSp mod">
        <pc:chgData name="McFarland, Annette" userId="e93d1f50-85ab-41a8-a34a-185a53159573" providerId="ADAL" clId="{E570118F-3EF2-4907-A829-3E6C0D36B77A}" dt="2021-07-26T18:00:46.307" v="974"/>
        <pc:sldMkLst>
          <pc:docMk/>
          <pc:sldMk cId="3222623638" sldId="349"/>
        </pc:sldMkLst>
        <pc:spChg chg="add mod">
          <ac:chgData name="McFarland, Annette" userId="e93d1f50-85ab-41a8-a34a-185a53159573" providerId="ADAL" clId="{E570118F-3EF2-4907-A829-3E6C0D36B77A}" dt="2021-07-26T18:00:46.307" v="974"/>
          <ac:spMkLst>
            <pc:docMk/>
            <pc:sldMk cId="3222623638" sldId="349"/>
            <ac:spMk id="5" creationId="{75024DE6-6845-4664-B3F1-F859708DB43F}"/>
          </ac:spMkLst>
        </pc:spChg>
        <pc:spChg chg="del">
          <ac:chgData name="McFarland, Annette" userId="e93d1f50-85ab-41a8-a34a-185a53159573" providerId="ADAL" clId="{E570118F-3EF2-4907-A829-3E6C0D36B77A}" dt="2021-07-26T18:00:46.055" v="973" actId="478"/>
          <ac:spMkLst>
            <pc:docMk/>
            <pc:sldMk cId="3222623638" sldId="349"/>
            <ac:spMk id="19" creationId="{3395E217-017E-4065-9B8B-6B316D3C4CB0}"/>
          </ac:spMkLst>
        </pc:spChg>
      </pc:sldChg>
      <pc:sldChg chg="addSp delSp modSp mod">
        <pc:chgData name="McFarland, Annette" userId="e93d1f50-85ab-41a8-a34a-185a53159573" providerId="ADAL" clId="{E570118F-3EF2-4907-A829-3E6C0D36B77A}" dt="2021-08-12T16:22:35.663" v="4171" actId="1076"/>
        <pc:sldMkLst>
          <pc:docMk/>
          <pc:sldMk cId="3561226105" sldId="350"/>
        </pc:sldMkLst>
        <pc:spChg chg="add mod">
          <ac:chgData name="McFarland, Annette" userId="e93d1f50-85ab-41a8-a34a-185a53159573" providerId="ADAL" clId="{E570118F-3EF2-4907-A829-3E6C0D36B77A}" dt="2021-07-26T18:00:50.812" v="976"/>
          <ac:spMkLst>
            <pc:docMk/>
            <pc:sldMk cId="3561226105" sldId="350"/>
            <ac:spMk id="5" creationId="{3B3138E3-2A9D-406D-B722-BFE3CC7FBC7C}"/>
          </ac:spMkLst>
        </pc:spChg>
        <pc:spChg chg="del">
          <ac:chgData name="McFarland, Annette" userId="e93d1f50-85ab-41a8-a34a-185a53159573" providerId="ADAL" clId="{E570118F-3EF2-4907-A829-3E6C0D36B77A}" dt="2021-07-26T18:00:50.543" v="975" actId="478"/>
          <ac:spMkLst>
            <pc:docMk/>
            <pc:sldMk cId="3561226105" sldId="350"/>
            <ac:spMk id="7" creationId="{5101D400-017D-4E48-AC5C-9FC48E421A05}"/>
          </ac:spMkLst>
        </pc:spChg>
        <pc:picChg chg="mod">
          <ac:chgData name="McFarland, Annette" userId="e93d1f50-85ab-41a8-a34a-185a53159573" providerId="ADAL" clId="{E570118F-3EF2-4907-A829-3E6C0D36B77A}" dt="2021-08-12T16:22:35.663" v="4171" actId="1076"/>
          <ac:picMkLst>
            <pc:docMk/>
            <pc:sldMk cId="3561226105" sldId="350"/>
            <ac:picMk id="8" creationId="{5B64FBA0-4F9A-42AC-8DC1-415FF82F307E}"/>
          </ac:picMkLst>
        </pc:picChg>
      </pc:sldChg>
      <pc:sldChg chg="modNotesTx">
        <pc:chgData name="McFarland, Annette" userId="e93d1f50-85ab-41a8-a34a-185a53159573" providerId="ADAL" clId="{E570118F-3EF2-4907-A829-3E6C0D36B77A}" dt="2021-07-26T17:51:51.509" v="426" actId="20577"/>
        <pc:sldMkLst>
          <pc:docMk/>
          <pc:sldMk cId="2558405404" sldId="352"/>
        </pc:sldMkLst>
      </pc:sldChg>
      <pc:sldChg chg="modNotesTx">
        <pc:chgData name="McFarland, Annette" userId="e93d1f50-85ab-41a8-a34a-185a53159573" providerId="ADAL" clId="{E570118F-3EF2-4907-A829-3E6C0D36B77A}" dt="2021-07-26T17:52:40.436" v="447" actId="20577"/>
        <pc:sldMkLst>
          <pc:docMk/>
          <pc:sldMk cId="3861878167" sldId="353"/>
        </pc:sldMkLst>
      </pc:sldChg>
      <pc:sldChg chg="addSp delSp modSp mod">
        <pc:chgData name="McFarland, Annette" userId="e93d1f50-85ab-41a8-a34a-185a53159573" providerId="ADAL" clId="{E570118F-3EF2-4907-A829-3E6C0D36B77A}" dt="2021-07-26T17:57:22.431" v="492" actId="1076"/>
        <pc:sldMkLst>
          <pc:docMk/>
          <pc:sldMk cId="1955832431" sldId="354"/>
        </pc:sldMkLst>
        <pc:spChg chg="add mod">
          <ac:chgData name="McFarland, Annette" userId="e93d1f50-85ab-41a8-a34a-185a53159573" providerId="ADAL" clId="{E570118F-3EF2-4907-A829-3E6C0D36B77A}" dt="2021-07-26T17:56:24.069" v="482" actId="1076"/>
          <ac:spMkLst>
            <pc:docMk/>
            <pc:sldMk cId="1955832431" sldId="354"/>
            <ac:spMk id="6" creationId="{FEDC72B7-D3D5-46F4-B044-7F75138DB768}"/>
          </ac:spMkLst>
        </pc:spChg>
        <pc:spChg chg="add mod">
          <ac:chgData name="McFarland, Annette" userId="e93d1f50-85ab-41a8-a34a-185a53159573" providerId="ADAL" clId="{E570118F-3EF2-4907-A829-3E6C0D36B77A}" dt="2021-07-26T17:57:22.431" v="492" actId="1076"/>
          <ac:spMkLst>
            <pc:docMk/>
            <pc:sldMk cId="1955832431" sldId="354"/>
            <ac:spMk id="7" creationId="{3477DDBF-2C5A-4CA9-AE90-A749AC7C2B3E}"/>
          </ac:spMkLst>
        </pc:spChg>
        <pc:graphicFrameChg chg="add del mod">
          <ac:chgData name="McFarland, Annette" userId="e93d1f50-85ab-41a8-a34a-185a53159573" providerId="ADAL" clId="{E570118F-3EF2-4907-A829-3E6C0D36B77A}" dt="2021-07-26T17:55:41.083" v="454"/>
          <ac:graphicFrameMkLst>
            <pc:docMk/>
            <pc:sldMk cId="1955832431" sldId="354"/>
            <ac:graphicFrameMk id="5" creationId="{F028D3B0-5BA0-494A-B644-F991DF936605}"/>
          </ac:graphicFrameMkLst>
        </pc:graphicFrameChg>
        <pc:graphicFrameChg chg="mod">
          <ac:chgData name="McFarland, Annette" userId="e93d1f50-85ab-41a8-a34a-185a53159573" providerId="ADAL" clId="{E570118F-3EF2-4907-A829-3E6C0D36B77A}" dt="2021-07-26T17:56:53.037" v="489"/>
          <ac:graphicFrameMkLst>
            <pc:docMk/>
            <pc:sldMk cId="1955832431" sldId="354"/>
            <ac:graphicFrameMk id="8" creationId="{00000000-0000-0000-0000-000000000000}"/>
          </ac:graphicFrameMkLst>
        </pc:graphicFrameChg>
      </pc:sldChg>
      <pc:sldChg chg="modNotesTx">
        <pc:chgData name="McFarland, Annette" userId="e93d1f50-85ab-41a8-a34a-185a53159573" providerId="ADAL" clId="{E570118F-3EF2-4907-A829-3E6C0D36B77A}" dt="2021-07-26T18:00:25.619" v="970" actId="20577"/>
        <pc:sldMkLst>
          <pc:docMk/>
          <pc:sldMk cId="73323229" sldId="356"/>
        </pc:sldMkLst>
      </pc:sldChg>
      <pc:sldChg chg="modNotesTx">
        <pc:chgData name="McFarland, Annette" userId="e93d1f50-85ab-41a8-a34a-185a53159573" providerId="ADAL" clId="{E570118F-3EF2-4907-A829-3E6C0D36B77A}" dt="2021-07-26T18:01:44.115" v="1035" actId="20577"/>
        <pc:sldMkLst>
          <pc:docMk/>
          <pc:sldMk cId="2007828508" sldId="357"/>
        </pc:sldMkLst>
      </pc:sldChg>
      <pc:sldChg chg="modNotesTx">
        <pc:chgData name="McFarland, Annette" userId="e93d1f50-85ab-41a8-a34a-185a53159573" providerId="ADAL" clId="{E570118F-3EF2-4907-A829-3E6C0D36B77A}" dt="2021-07-26T18:02:38.932" v="1136" actId="20577"/>
        <pc:sldMkLst>
          <pc:docMk/>
          <pc:sldMk cId="1806486803" sldId="358"/>
        </pc:sldMkLst>
      </pc:sldChg>
      <pc:sldChg chg="modSp mod modNotesTx">
        <pc:chgData name="McFarland, Annette" userId="e93d1f50-85ab-41a8-a34a-185a53159573" providerId="ADAL" clId="{E570118F-3EF2-4907-A829-3E6C0D36B77A}" dt="2021-07-26T18:05:01.427" v="1363" actId="20577"/>
        <pc:sldMkLst>
          <pc:docMk/>
          <pc:sldMk cId="2477779129" sldId="359"/>
        </pc:sldMkLst>
        <pc:spChg chg="mod">
          <ac:chgData name="McFarland, Annette" userId="e93d1f50-85ab-41a8-a34a-185a53159573" providerId="ADAL" clId="{E570118F-3EF2-4907-A829-3E6C0D36B77A}" dt="2021-07-26T18:04:08.576" v="1165" actId="1076"/>
          <ac:spMkLst>
            <pc:docMk/>
            <pc:sldMk cId="2477779129" sldId="359"/>
            <ac:spMk id="15" creationId="{00000000-0000-0000-0000-000000000000}"/>
          </ac:spMkLst>
        </pc:spChg>
      </pc:sldChg>
      <pc:sldChg chg="addSp modSp mod addCm delCm modCm modNotesTx">
        <pc:chgData name="McFarland, Annette" userId="e93d1f50-85ab-41a8-a34a-185a53159573" providerId="ADAL" clId="{E570118F-3EF2-4907-A829-3E6C0D36B77A}" dt="2021-08-11T19:31:33.716" v="3805" actId="1592"/>
        <pc:sldMkLst>
          <pc:docMk/>
          <pc:sldMk cId="1201663940" sldId="360"/>
        </pc:sldMkLst>
        <pc:spChg chg="mod">
          <ac:chgData name="McFarland, Annette" userId="e93d1f50-85ab-41a8-a34a-185a53159573" providerId="ADAL" clId="{E570118F-3EF2-4907-A829-3E6C0D36B77A}" dt="2021-08-11T19:28:51.082" v="3795" actId="14100"/>
          <ac:spMkLst>
            <pc:docMk/>
            <pc:sldMk cId="1201663940" sldId="360"/>
            <ac:spMk id="8" creationId="{00000000-0000-0000-0000-000000000000}"/>
          </ac:spMkLst>
        </pc:spChg>
        <pc:spChg chg="mod">
          <ac:chgData name="McFarland, Annette" userId="e93d1f50-85ab-41a8-a34a-185a53159573" providerId="ADAL" clId="{E570118F-3EF2-4907-A829-3E6C0D36B77A}" dt="2021-07-26T18:08:21.366" v="1379" actId="1076"/>
          <ac:spMkLst>
            <pc:docMk/>
            <pc:sldMk cId="1201663940" sldId="360"/>
            <ac:spMk id="9" creationId="{00000000-0000-0000-0000-000000000000}"/>
          </ac:spMkLst>
        </pc:spChg>
        <pc:spChg chg="add mod">
          <ac:chgData name="McFarland, Annette" userId="e93d1f50-85ab-41a8-a34a-185a53159573" providerId="ADAL" clId="{E570118F-3EF2-4907-A829-3E6C0D36B77A}" dt="2021-08-11T19:29:30.330" v="3799" actId="20577"/>
          <ac:spMkLst>
            <pc:docMk/>
            <pc:sldMk cId="1201663940" sldId="360"/>
            <ac:spMk id="10" creationId="{48FFBA33-2959-49D8-957E-B643626E3941}"/>
          </ac:spMkLst>
        </pc:spChg>
        <pc:graphicFrameChg chg="mod">
          <ac:chgData name="McFarland, Annette" userId="e93d1f50-85ab-41a8-a34a-185a53159573" providerId="ADAL" clId="{E570118F-3EF2-4907-A829-3E6C0D36B77A}" dt="2021-08-11T19:31:25.163" v="3804" actId="207"/>
          <ac:graphicFrameMkLst>
            <pc:docMk/>
            <pc:sldMk cId="1201663940" sldId="360"/>
            <ac:graphicFrameMk id="7" creationId="{00000000-0000-0000-0000-000000000000}"/>
          </ac:graphicFrameMkLst>
        </pc:graphicFrameChg>
        <pc:cxnChg chg="add mod">
          <ac:chgData name="McFarland, Annette" userId="e93d1f50-85ab-41a8-a34a-185a53159573" providerId="ADAL" clId="{E570118F-3EF2-4907-A829-3E6C0D36B77A}" dt="2021-08-11T19:29:13.705" v="3797" actId="1076"/>
          <ac:cxnSpMkLst>
            <pc:docMk/>
            <pc:sldMk cId="1201663940" sldId="360"/>
            <ac:cxnSpMk id="11" creationId="{6A850BA8-50D4-4DA2-85A3-773F5BB7BA80}"/>
          </ac:cxnSpMkLst>
        </pc:cxnChg>
        <pc:cxnChg chg="mod">
          <ac:chgData name="McFarland, Annette" userId="e93d1f50-85ab-41a8-a34a-185a53159573" providerId="ADAL" clId="{E570118F-3EF2-4907-A829-3E6C0D36B77A}" dt="2021-08-11T19:29:42.399" v="3801" actId="14100"/>
          <ac:cxnSpMkLst>
            <pc:docMk/>
            <pc:sldMk cId="1201663940" sldId="360"/>
            <ac:cxnSpMk id="13" creationId="{00000000-0000-0000-0000-000000000000}"/>
          </ac:cxnSpMkLst>
        </pc:cxnChg>
        <pc:cxnChg chg="mod">
          <ac:chgData name="McFarland, Annette" userId="e93d1f50-85ab-41a8-a34a-185a53159573" providerId="ADAL" clId="{E570118F-3EF2-4907-A829-3E6C0D36B77A}" dt="2021-07-26T18:07:48.692" v="1374" actId="1076"/>
          <ac:cxnSpMkLst>
            <pc:docMk/>
            <pc:sldMk cId="1201663940" sldId="360"/>
            <ac:cxnSpMk id="17" creationId="{00000000-0000-0000-0000-000000000000}"/>
          </ac:cxnSpMkLst>
        </pc:cxnChg>
      </pc:sldChg>
      <pc:sldChg chg="modNotesTx">
        <pc:chgData name="McFarland, Annette" userId="e93d1f50-85ab-41a8-a34a-185a53159573" providerId="ADAL" clId="{E570118F-3EF2-4907-A829-3E6C0D36B77A}" dt="2021-07-26T18:13:28.891" v="2300" actId="20577"/>
        <pc:sldMkLst>
          <pc:docMk/>
          <pc:sldMk cId="1220382521" sldId="361"/>
        </pc:sldMkLst>
      </pc:sldChg>
      <pc:sldChg chg="modNotesTx">
        <pc:chgData name="McFarland, Annette" userId="e93d1f50-85ab-41a8-a34a-185a53159573" providerId="ADAL" clId="{E570118F-3EF2-4907-A829-3E6C0D36B77A}" dt="2021-07-26T18:16:56.754" v="2827" actId="20577"/>
        <pc:sldMkLst>
          <pc:docMk/>
          <pc:sldMk cId="2160126620" sldId="363"/>
        </pc:sldMkLst>
      </pc:sldChg>
      <pc:sldChg chg="modNotesTx">
        <pc:chgData name="McFarland, Annette" userId="e93d1f50-85ab-41a8-a34a-185a53159573" providerId="ADAL" clId="{E570118F-3EF2-4907-A829-3E6C0D36B77A}" dt="2021-07-26T18:19:24.362" v="3098" actId="20577"/>
        <pc:sldMkLst>
          <pc:docMk/>
          <pc:sldMk cId="2520128020" sldId="364"/>
        </pc:sldMkLst>
      </pc:sldChg>
      <pc:sldChg chg="modNotesTx">
        <pc:chgData name="McFarland, Annette" userId="e93d1f50-85ab-41a8-a34a-185a53159573" providerId="ADAL" clId="{E570118F-3EF2-4907-A829-3E6C0D36B77A}" dt="2021-07-26T18:17:37.285" v="2904" actId="20577"/>
        <pc:sldMkLst>
          <pc:docMk/>
          <pc:sldMk cId="880549235" sldId="365"/>
        </pc:sldMkLst>
      </pc:sldChg>
      <pc:sldChg chg="modNotesTx">
        <pc:chgData name="McFarland, Annette" userId="e93d1f50-85ab-41a8-a34a-185a53159573" providerId="ADAL" clId="{E570118F-3EF2-4907-A829-3E6C0D36B77A}" dt="2021-07-26T18:18:38.307" v="3037" actId="20577"/>
        <pc:sldMkLst>
          <pc:docMk/>
          <pc:sldMk cId="4041382084" sldId="366"/>
        </pc:sldMkLst>
      </pc:sldChg>
      <pc:sldChg chg="addSp modSp mod delCm modNotesTx">
        <pc:chgData name="McFarland, Annette" userId="e93d1f50-85ab-41a8-a34a-185a53159573" providerId="ADAL" clId="{E570118F-3EF2-4907-A829-3E6C0D36B77A}" dt="2021-08-11T19:40:53.280" v="4170"/>
        <pc:sldMkLst>
          <pc:docMk/>
          <pc:sldMk cId="640842681" sldId="367"/>
        </pc:sldMkLst>
        <pc:spChg chg="mod">
          <ac:chgData name="McFarland, Annette" userId="e93d1f50-85ab-41a8-a34a-185a53159573" providerId="ADAL" clId="{E570118F-3EF2-4907-A829-3E6C0D36B77A}" dt="2021-08-11T19:32:38.649" v="3848" actId="20577"/>
          <ac:spMkLst>
            <pc:docMk/>
            <pc:sldMk cId="640842681" sldId="367"/>
            <ac:spMk id="4" creationId="{00000000-0000-0000-0000-000000000000}"/>
          </ac:spMkLst>
        </pc:spChg>
        <pc:spChg chg="add mod">
          <ac:chgData name="McFarland, Annette" userId="e93d1f50-85ab-41a8-a34a-185a53159573" providerId="ADAL" clId="{E570118F-3EF2-4907-A829-3E6C0D36B77A}" dt="2021-08-11T19:38:13.570" v="3912" actId="1076"/>
          <ac:spMkLst>
            <pc:docMk/>
            <pc:sldMk cId="640842681" sldId="367"/>
            <ac:spMk id="5" creationId="{5E0E2090-3707-4F0D-8C69-2C39AB260765}"/>
          </ac:spMkLst>
        </pc:spChg>
        <pc:spChg chg="add mod">
          <ac:chgData name="McFarland, Annette" userId="e93d1f50-85ab-41a8-a34a-185a53159573" providerId="ADAL" clId="{E570118F-3EF2-4907-A829-3E6C0D36B77A}" dt="2021-08-11T19:38:23.047" v="3914" actId="1076"/>
          <ac:spMkLst>
            <pc:docMk/>
            <pc:sldMk cId="640842681" sldId="367"/>
            <ac:spMk id="6" creationId="{512ED7B2-D27B-48A7-9BD4-C61C1C950AB8}"/>
          </ac:spMkLst>
        </pc:spChg>
        <pc:spChg chg="add mod">
          <ac:chgData name="McFarland, Annette" userId="e93d1f50-85ab-41a8-a34a-185a53159573" providerId="ADAL" clId="{E570118F-3EF2-4907-A829-3E6C0D36B77A}" dt="2021-08-11T19:38:31.921" v="3916" actId="1076"/>
          <ac:spMkLst>
            <pc:docMk/>
            <pc:sldMk cId="640842681" sldId="367"/>
            <ac:spMk id="7" creationId="{3299530F-B4CF-4D7C-AE26-9EC077B995D9}"/>
          </ac:spMkLst>
        </pc:spChg>
        <pc:graphicFrameChg chg="mod">
          <ac:chgData name="McFarland, Annette" userId="e93d1f50-85ab-41a8-a34a-185a53159573" providerId="ADAL" clId="{E570118F-3EF2-4907-A829-3E6C0D36B77A}" dt="2021-08-11T19:40:53.280" v="4170"/>
          <ac:graphicFrameMkLst>
            <pc:docMk/>
            <pc:sldMk cId="640842681" sldId="367"/>
            <ac:graphicFrameMk id="13" creationId="{A5537EAD-FFDD-4103-9268-07036444C793}"/>
          </ac:graphicFrameMkLst>
        </pc:graphicFrameChg>
      </pc:sldChg>
      <pc:sldChg chg="modNotesTx">
        <pc:chgData name="McFarland, Annette" userId="e93d1f50-85ab-41a8-a34a-185a53159573" providerId="ADAL" clId="{E570118F-3EF2-4907-A829-3E6C0D36B77A}" dt="2021-07-26T18:22:00.779" v="3425" actId="20577"/>
        <pc:sldMkLst>
          <pc:docMk/>
          <pc:sldMk cId="3323985203" sldId="368"/>
        </pc:sldMkLst>
      </pc:sldChg>
      <pc:sldChg chg="modNotesTx">
        <pc:chgData name="McFarland, Annette" userId="e93d1f50-85ab-41a8-a34a-185a53159573" providerId="ADAL" clId="{E570118F-3EF2-4907-A829-3E6C0D36B77A}" dt="2021-07-26T18:22:57.029" v="3574" actId="20577"/>
        <pc:sldMkLst>
          <pc:docMk/>
          <pc:sldMk cId="3749297303" sldId="369"/>
        </pc:sldMkLst>
      </pc:sldChg>
      <pc:sldChg chg="modNotesTx">
        <pc:chgData name="McFarland, Annette" userId="e93d1f50-85ab-41a8-a34a-185a53159573" providerId="ADAL" clId="{E570118F-3EF2-4907-A829-3E6C0D36B77A}" dt="2021-07-26T18:25:19.140" v="3785" actId="20577"/>
        <pc:sldMkLst>
          <pc:docMk/>
          <pc:sldMk cId="97972504" sldId="370"/>
        </pc:sldMkLst>
      </pc:sldChg>
      <pc:sldChg chg="modNotesTx">
        <pc:chgData name="McFarland, Annette" userId="e93d1f50-85ab-41a8-a34a-185a53159573" providerId="ADAL" clId="{E570118F-3EF2-4907-A829-3E6C0D36B77A}" dt="2021-07-26T17:46:12.861" v="247" actId="20577"/>
        <pc:sldMkLst>
          <pc:docMk/>
          <pc:sldMk cId="2448012740" sldId="371"/>
        </pc:sldMkLst>
      </pc:sldChg>
      <pc:sldChg chg="modNotesTx">
        <pc:chgData name="McFarland, Annette" userId="e93d1f50-85ab-41a8-a34a-185a53159573" providerId="ADAL" clId="{E570118F-3EF2-4907-A829-3E6C0D36B77A}" dt="2021-07-26T18:03:15.847" v="1164" actId="20577"/>
        <pc:sldMkLst>
          <pc:docMk/>
          <pc:sldMk cId="3163574077" sldId="372"/>
        </pc:sldMkLst>
      </pc:sldChg>
    </pc:docChg>
  </pc:docChgLst>
  <pc:docChgLst>
    <pc:chgData name="McFarland, Annette" userId="e93d1f50-85ab-41a8-a34a-185a53159573" providerId="ADAL" clId="{31E3F17F-A598-4253-A71C-9CFEF2BCD4C4}"/>
    <pc:docChg chg="modSld">
      <pc:chgData name="McFarland, Annette" userId="e93d1f50-85ab-41a8-a34a-185a53159573" providerId="ADAL" clId="{31E3F17F-A598-4253-A71C-9CFEF2BCD4C4}" dt="2021-09-20T14:29:25.220" v="19" actId="14100"/>
      <pc:docMkLst>
        <pc:docMk/>
      </pc:docMkLst>
      <pc:sldChg chg="modSp mod">
        <pc:chgData name="McFarland, Annette" userId="e93d1f50-85ab-41a8-a34a-185a53159573" providerId="ADAL" clId="{31E3F17F-A598-4253-A71C-9CFEF2BCD4C4}" dt="2021-09-20T14:28:30.167" v="10" actId="14100"/>
        <pc:sldMkLst>
          <pc:docMk/>
          <pc:sldMk cId="1806486803" sldId="358"/>
        </pc:sldMkLst>
        <pc:spChg chg="mod">
          <ac:chgData name="McFarland, Annette" userId="e93d1f50-85ab-41a8-a34a-185a53159573" providerId="ADAL" clId="{31E3F17F-A598-4253-A71C-9CFEF2BCD4C4}" dt="2021-09-20T14:28:30.167" v="10" actId="14100"/>
          <ac:spMkLst>
            <pc:docMk/>
            <pc:sldMk cId="1806486803" sldId="358"/>
            <ac:spMk id="17" creationId="{D88A55FD-920E-465A-A044-89865FB69098}"/>
          </ac:spMkLst>
        </pc:spChg>
        <pc:cxnChg chg="mod">
          <ac:chgData name="McFarland, Annette" userId="e93d1f50-85ab-41a8-a34a-185a53159573" providerId="ADAL" clId="{31E3F17F-A598-4253-A71C-9CFEF2BCD4C4}" dt="2021-09-20T14:28:30.167" v="10" actId="14100"/>
          <ac:cxnSpMkLst>
            <pc:docMk/>
            <pc:sldMk cId="1806486803" sldId="358"/>
            <ac:cxnSpMk id="19" creationId="{6931E072-7260-42B7-A899-CF96401768E9}"/>
          </ac:cxnSpMkLst>
        </pc:cxnChg>
      </pc:sldChg>
      <pc:sldChg chg="modSp mod">
        <pc:chgData name="McFarland, Annette" userId="e93d1f50-85ab-41a8-a34a-185a53159573" providerId="ADAL" clId="{31E3F17F-A598-4253-A71C-9CFEF2BCD4C4}" dt="2021-09-20T14:29:25.220" v="19" actId="14100"/>
        <pc:sldMkLst>
          <pc:docMk/>
          <pc:sldMk cId="2520128020" sldId="364"/>
        </pc:sldMkLst>
        <pc:spChg chg="mod">
          <ac:chgData name="McFarland, Annette" userId="e93d1f50-85ab-41a8-a34a-185a53159573" providerId="ADAL" clId="{31E3F17F-A598-4253-A71C-9CFEF2BCD4C4}" dt="2021-09-20T14:29:25.220" v="19" actId="14100"/>
          <ac:spMkLst>
            <pc:docMk/>
            <pc:sldMk cId="2520128020" sldId="364"/>
            <ac:spMk id="17" creationId="{CA36417D-F26E-4DD3-891A-E810D0FC3E48}"/>
          </ac:spMkLst>
        </pc:spChg>
        <pc:cxnChg chg="mod">
          <ac:chgData name="McFarland, Annette" userId="e93d1f50-85ab-41a8-a34a-185a53159573" providerId="ADAL" clId="{31E3F17F-A598-4253-A71C-9CFEF2BCD4C4}" dt="2021-09-20T14:29:25.220" v="19" actId="14100"/>
          <ac:cxnSpMkLst>
            <pc:docMk/>
            <pc:sldMk cId="2520128020" sldId="364"/>
            <ac:cxnSpMk id="19" creationId="{FEC0934D-934E-434C-847D-6475A983977A}"/>
          </ac:cxnSpMkLst>
        </pc:cxn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16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4.1112454655380895E-2"/>
          <c:w val="0.96616035172886816"/>
          <c:h val="0.814203696122023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B3D-4E8B-9EE0-49C9510DE84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B3D-4E8B-9EE0-49C9510DE84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Ever breastfed</c:v>
                </c:pt>
                <c:pt idx="1">
                  <c:v>Breastfed within 1 hour of birth</c:v>
                </c:pt>
                <c:pt idx="2">
                  <c:v>Breastfed within 1 day of birth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99</c:v>
                </c:pt>
                <c:pt idx="1">
                  <c:v>85</c:v>
                </c:pt>
                <c:pt idx="2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B3D-4E8B-9EE0-49C9510DE84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27906016"/>
        <c:axId val="327905624"/>
      </c:barChart>
      <c:catAx>
        <c:axId val="327906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905624"/>
        <c:crosses val="autoZero"/>
        <c:auto val="1"/>
        <c:lblAlgn val="ctr"/>
        <c:lblOffset val="100"/>
        <c:noMultiLvlLbl val="0"/>
      </c:catAx>
      <c:valAx>
        <c:axId val="32790562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27906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4716257058776742E-2"/>
          <c:w val="0.96616035172886816"/>
          <c:h val="0.793339696174341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58F-4DA5-BDA8-2AF47957DBBE}"/>
              </c:ext>
            </c:extLst>
          </c:dPt>
          <c:dPt>
            <c:idx val="2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58F-4DA5-BDA8-2AF47957DBBE}"/>
              </c:ext>
            </c:extLst>
          </c:dPt>
          <c:dPt>
            <c:idx val="3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258F-4DA5-BDA8-2AF47957DBB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None</c:v>
                </c:pt>
                <c:pt idx="1">
                  <c:v>&lt;60 days</c:v>
                </c:pt>
                <c:pt idx="2">
                  <c:v>60 to 89 days</c:v>
                </c:pt>
                <c:pt idx="3">
                  <c:v>90+ days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51</c:v>
                </c:pt>
                <c:pt idx="2">
                  <c:v>13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58F-4DA5-BDA8-2AF47957DBB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8707312"/>
        <c:axId val="518707704"/>
      </c:barChart>
      <c:catAx>
        <c:axId val="518707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707704"/>
        <c:crosses val="autoZero"/>
        <c:auto val="1"/>
        <c:lblAlgn val="ctr"/>
        <c:lblOffset val="100"/>
        <c:noMultiLvlLbl val="0"/>
      </c:catAx>
      <c:valAx>
        <c:axId val="5187077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8707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"/>
          <c:w val="0.96616035172886816"/>
          <c:h val="0.862450561273553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108-4DF4-A306-E7342CEFD2DB}"/>
              </c:ext>
            </c:extLst>
          </c:dPt>
          <c:dPt>
            <c:idx val="2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108-4DF4-A306-E7342CEFD2D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Stunted                          (too short for age)</c:v>
                </c:pt>
                <c:pt idx="1">
                  <c:v>Wasted                        (too thin for height)</c:v>
                </c:pt>
                <c:pt idx="2">
                  <c:v>Underweight                     (too thin for age)</c:v>
                </c:pt>
                <c:pt idx="3">
                  <c:v>Overweight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33</c:v>
                </c:pt>
                <c:pt idx="1">
                  <c:v>1</c:v>
                </c:pt>
                <c:pt idx="2">
                  <c:v>8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108-4DF4-A306-E7342CEFD2D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rgbClr val="F07F0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Stunted                          (too short for age)</c:v>
                </c:pt>
                <c:pt idx="1">
                  <c:v>Wasted                        (too thin for height)</c:v>
                </c:pt>
                <c:pt idx="2">
                  <c:v>Underweight                     (too thin for age)</c:v>
                </c:pt>
                <c:pt idx="3">
                  <c:v>Overweight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20</c:v>
                </c:pt>
                <c:pt idx="1">
                  <c:v>2</c:v>
                </c:pt>
                <c:pt idx="2">
                  <c:v>4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108-4DF4-A306-E7342CEFD2D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20603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Stunted                          (too short for age)</c:v>
                </c:pt>
                <c:pt idx="1">
                  <c:v>Wasted                        (too thin for height)</c:v>
                </c:pt>
                <c:pt idx="2">
                  <c:v>Underweight                     (too thin for age)</c:v>
                </c:pt>
                <c:pt idx="3">
                  <c:v>Overweight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36</c:v>
                </c:pt>
                <c:pt idx="1">
                  <c:v>1</c:v>
                </c:pt>
                <c:pt idx="2">
                  <c:v>9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108-4DF4-A306-E7342CEFD2D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8709272"/>
        <c:axId val="518709664"/>
      </c:barChart>
      <c:catAx>
        <c:axId val="518709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709664"/>
        <c:crosses val="autoZero"/>
        <c:auto val="1"/>
        <c:lblAlgn val="ctr"/>
        <c:lblOffset val="100"/>
        <c:noMultiLvlLbl val="0"/>
      </c:catAx>
      <c:valAx>
        <c:axId val="51870966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8709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"/>
          <c:w val="0.96616035172886816"/>
          <c:h val="0.915594550076645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938-4438-BE01-FC1D7C6DC8E4}"/>
              </c:ext>
            </c:extLst>
          </c:dPt>
          <c:dPt>
            <c:idx val="2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C938-4438-BE01-FC1D7C6DC8E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36</c:v>
                </c:pt>
                <c:pt idx="2">
                  <c:v>23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938-4438-BE01-FC1D7C6DC8E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8710840"/>
        <c:axId val="516799864"/>
      </c:barChart>
      <c:catAx>
        <c:axId val="518710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6799864"/>
        <c:crosses val="autoZero"/>
        <c:auto val="1"/>
        <c:lblAlgn val="ctr"/>
        <c:lblOffset val="100"/>
        <c:noMultiLvlLbl val="0"/>
      </c:catAx>
      <c:valAx>
        <c:axId val="51679986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8710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7.5880163767903783E-2"/>
          <c:w val="1"/>
          <c:h val="0.825812296787186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07F0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2E8-4B91-8EBF-41FECF5E73B3}"/>
              </c:ext>
            </c:extLst>
          </c:dPt>
          <c:dPt>
            <c:idx val="2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2E8-4B91-8EBF-41FECF5E73B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49</c:v>
                </c:pt>
                <c:pt idx="1">
                  <c:v>41</c:v>
                </c:pt>
                <c:pt idx="2">
                  <c:v>33</c:v>
                </c:pt>
                <c:pt idx="3">
                  <c:v>29</c:v>
                </c:pt>
                <c:pt idx="4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E8-4B91-8EBF-41FECF5E73B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6800256"/>
        <c:axId val="516800648"/>
      </c:barChart>
      <c:catAx>
        <c:axId val="516800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6800648"/>
        <c:crosses val="autoZero"/>
        <c:auto val="1"/>
        <c:lblAlgn val="ctr"/>
        <c:lblOffset val="100"/>
        <c:noMultiLvlLbl val="0"/>
      </c:catAx>
      <c:valAx>
        <c:axId val="51680064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680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795052344779E-2"/>
          <c:y val="0"/>
          <c:w val="0.96616035172886816"/>
          <c:h val="0.85755343762199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Stunting</c:v>
                </c:pt>
              </c:strCache>
            </c:strRef>
          </c:tx>
          <c:spPr>
            <a:ln w="63500" cap="rnd">
              <a:solidFill>
                <a:srgbClr val="20603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20603D"/>
              </a:solidFill>
              <a:ln w="63500" cap="rnd">
                <a:solidFill>
                  <a:srgbClr val="20603D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RDHS</c:v>
                </c:pt>
                <c:pt idx="1">
                  <c:v>2005 RDHS</c:v>
                </c:pt>
                <c:pt idx="2">
                  <c:v>2010 RDHS</c:v>
                </c:pt>
                <c:pt idx="3">
                  <c:v>2014-15 RDHS</c:v>
                </c:pt>
                <c:pt idx="4">
                  <c:v>2019-20 RDHS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48</c:v>
                </c:pt>
                <c:pt idx="1">
                  <c:v>51</c:v>
                </c:pt>
                <c:pt idx="2">
                  <c:v>44</c:v>
                </c:pt>
                <c:pt idx="3">
                  <c:v>38</c:v>
                </c:pt>
                <c:pt idx="4">
                  <c:v>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F69-4372-8912-47843C66C30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Underweight</c:v>
                </c:pt>
              </c:strCache>
            </c:strRef>
          </c:tx>
          <c:spPr>
            <a:ln w="57150" cap="rnd">
              <a:solidFill>
                <a:srgbClr val="11A1D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57150">
                <a:solidFill>
                  <a:srgbClr val="11A1DC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RDHS</c:v>
                </c:pt>
                <c:pt idx="1">
                  <c:v>2005 RDHS</c:v>
                </c:pt>
                <c:pt idx="2">
                  <c:v>2010 RDHS</c:v>
                </c:pt>
                <c:pt idx="3">
                  <c:v>2014-15 RDHS</c:v>
                </c:pt>
                <c:pt idx="4">
                  <c:v>2019-20 RDHS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20</c:v>
                </c:pt>
                <c:pt idx="1">
                  <c:v>18</c:v>
                </c:pt>
                <c:pt idx="2">
                  <c:v>11</c:v>
                </c:pt>
                <c:pt idx="3">
                  <c:v>9</c:v>
                </c:pt>
                <c:pt idx="4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586-466E-94E2-422C5CCE8FA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Wasted</c:v>
                </c:pt>
              </c:strCache>
            </c:strRef>
          </c:tx>
          <c:spPr>
            <a:ln w="57150" cap="rnd">
              <a:solidFill>
                <a:srgbClr val="F07F0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57150">
                <a:solidFill>
                  <a:srgbClr val="F07F09"/>
                </a:solidFill>
              </a:ln>
              <a:effectLst/>
            </c:spPr>
          </c:marker>
          <c:dLbls>
            <c:dLbl>
              <c:idx val="2"/>
              <c:layout>
                <c:manualLayout>
                  <c:x val="-1.8107231431885206E-2"/>
                  <c:y val="-3.23342653506946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586-466E-94E2-422C5CCE8FA9}"/>
                </c:ext>
              </c:extLst>
            </c:dLbl>
            <c:dLbl>
              <c:idx val="3"/>
              <c:layout>
                <c:manualLayout>
                  <c:x val="-1.8107231431885307E-2"/>
                  <c:y val="-3.23342653506945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586-466E-94E2-422C5CCE8FA9}"/>
                </c:ext>
              </c:extLst>
            </c:dLbl>
            <c:dLbl>
              <c:idx val="4"/>
              <c:layout>
                <c:manualLayout>
                  <c:x val="-1.8107231431885307E-2"/>
                  <c:y val="-2.984461650684240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586-466E-94E2-422C5CCE8F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RDHS</c:v>
                </c:pt>
                <c:pt idx="1">
                  <c:v>2005 RDHS</c:v>
                </c:pt>
                <c:pt idx="2">
                  <c:v>2010 RDHS</c:v>
                </c:pt>
                <c:pt idx="3">
                  <c:v>2014-15 RDHS</c:v>
                </c:pt>
                <c:pt idx="4">
                  <c:v>2019-20 RDHS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8</c:v>
                </c:pt>
                <c:pt idx="1">
                  <c:v>5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586-466E-94E2-422C5CCE8FA9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17448888"/>
        <c:axId val="517449280"/>
      </c:lineChart>
      <c:catAx>
        <c:axId val="517448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7449280"/>
        <c:crosses val="autoZero"/>
        <c:auto val="1"/>
        <c:lblAlgn val="ctr"/>
        <c:lblOffset val="100"/>
        <c:noMultiLvlLbl val="0"/>
      </c:catAx>
      <c:valAx>
        <c:axId val="51744928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7448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11A1D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41D4-4299-8EE8-E36038178344}"/>
              </c:ext>
            </c:extLst>
          </c:dPt>
          <c:dPt>
            <c:idx val="1"/>
            <c:bubble3D val="0"/>
            <c:spPr>
              <a:solidFill>
                <a:srgbClr val="11A1DC">
                  <a:lumMod val="40000"/>
                  <a:lumOff val="60000"/>
                </a:srgb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41D4-4299-8EE8-E36038178344}"/>
              </c:ext>
            </c:extLst>
          </c:dPt>
          <c:dPt>
            <c:idx val="2"/>
            <c:bubble3D val="0"/>
            <c:spPr>
              <a:solidFill>
                <a:srgbClr val="1C3564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41D4-4299-8EE8-E36038178344}"/>
              </c:ext>
            </c:extLst>
          </c:dPt>
          <c:dPt>
            <c:idx val="3"/>
            <c:bubble3D val="0"/>
            <c:spPr>
              <a:solidFill>
                <a:srgbClr val="11A1D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41D4-4299-8EE8-E36038178344}"/>
              </c:ext>
            </c:extLst>
          </c:dPt>
          <c:dPt>
            <c:idx val="4"/>
            <c:bubble3D val="0"/>
            <c:spPr>
              <a:solidFill>
                <a:srgbClr val="11A1D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41D4-4299-8EE8-E36038178344}"/>
              </c:ext>
            </c:extLst>
          </c:dPt>
          <c:dPt>
            <c:idx val="5"/>
            <c:bubble3D val="0"/>
            <c:spPr>
              <a:solidFill>
                <a:srgbClr val="11A1D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41D4-4299-8EE8-E36038178344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fld id="{A315D3B6-1F6A-49D8-B55F-AB869493CBC3}" type="CATEGORYNAME">
                      <a:rPr lang="en-US">
                        <a:solidFill>
                          <a:sysClr val="windowText" lastClr="000000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ysClr val="windowText" lastClr="000000"/>
                        </a:solidFill>
                      </a:rPr>
                      <a:t>
</a:t>
                    </a:r>
                    <a:fld id="{B7921CDB-24E1-459B-AD02-5FA7DA1FB7D9}" type="PERCENTAGE">
                      <a:rPr lang="en-US" baseline="0">
                        <a:solidFill>
                          <a:sysClr val="windowText" lastClr="000000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ysClr val="windowText" lastClr="000000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1D4-4299-8EE8-E36038178344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1D4-4299-8EE8-E360381783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Normal</c:v>
                </c:pt>
                <c:pt idx="1">
                  <c:v>Thin</c:v>
                </c:pt>
                <c:pt idx="2">
                  <c:v>Overweight/ obese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68</c:v>
                </c:pt>
                <c:pt idx="1">
                  <c:v>6</c:v>
                </c:pt>
                <c:pt idx="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1D4-4299-8EE8-E360381783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8696865255210885E-2"/>
          <c:w val="0.96616035172886816"/>
          <c:h val="0.82299559529987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07F0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B22-42C5-B93A-E1D565EEBEE5}"/>
              </c:ext>
            </c:extLst>
          </c:dPt>
          <c:dPt>
            <c:idx val="2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BB22-42C5-B93A-E1D565EEBEE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</c:v>
                </c:pt>
                <c:pt idx="1">
                  <c:v>16</c:v>
                </c:pt>
                <c:pt idx="2">
                  <c:v>21</c:v>
                </c:pt>
                <c:pt idx="3">
                  <c:v>33</c:v>
                </c:pt>
                <c:pt idx="4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22-42C5-B93A-E1D565EEBEE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9038768"/>
        <c:axId val="519039160"/>
      </c:barChart>
      <c:catAx>
        <c:axId val="519038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9039160"/>
        <c:crosses val="autoZero"/>
        <c:auto val="1"/>
        <c:lblAlgn val="ctr"/>
        <c:lblOffset val="100"/>
        <c:noMultiLvlLbl val="0"/>
      </c:catAx>
      <c:valAx>
        <c:axId val="5190391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9038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795052344779E-2"/>
          <c:y val="4.8367593712212817E-2"/>
          <c:w val="0.96616035172886816"/>
          <c:h val="0.85755343762199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Overweight</c:v>
                </c:pt>
              </c:strCache>
            </c:strRef>
          </c:tx>
          <c:spPr>
            <a:ln w="63500" cap="rnd">
              <a:solidFill>
                <a:srgbClr val="F07F0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07F09"/>
              </a:solidFill>
              <a:ln w="63500" cap="rnd">
                <a:solidFill>
                  <a:srgbClr val="F07F09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Sheet1!$A$3:$A$6</c:f>
              <c:strCache>
                <c:ptCount val="4"/>
                <c:pt idx="0">
                  <c:v>2005 RDHS</c:v>
                </c:pt>
                <c:pt idx="1">
                  <c:v>2010 RDHS</c:v>
                </c:pt>
                <c:pt idx="2">
                  <c:v>2014-15 RDHS</c:v>
                </c:pt>
                <c:pt idx="3">
                  <c:v>2019-20 RDHS</c:v>
                </c:pt>
              </c:strCache>
            </c:strRef>
          </c:cat>
          <c:val>
            <c:numRef>
              <c:f>Sheet1!$B$3:$B$6</c:f>
              <c:numCache>
                <c:formatCode>General</c:formatCode>
                <c:ptCount val="4"/>
                <c:pt idx="0">
                  <c:v>12</c:v>
                </c:pt>
                <c:pt idx="1">
                  <c:v>16</c:v>
                </c:pt>
                <c:pt idx="2">
                  <c:v>21</c:v>
                </c:pt>
                <c:pt idx="3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D2B-4338-98EB-2E41BB7288C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Thin</c:v>
                </c:pt>
              </c:strCache>
            </c:strRef>
          </c:tx>
          <c:spPr>
            <a:ln w="63500" cap="rnd">
              <a:solidFill>
                <a:srgbClr val="1C356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C3564"/>
              </a:solidFill>
              <a:ln w="63500">
                <a:solidFill>
                  <a:srgbClr val="1C3564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Sheet1!$A$3:$A$6</c:f>
              <c:strCache>
                <c:ptCount val="4"/>
                <c:pt idx="0">
                  <c:v>2005 RDHS</c:v>
                </c:pt>
                <c:pt idx="1">
                  <c:v>2010 RDHS</c:v>
                </c:pt>
                <c:pt idx="2">
                  <c:v>2014-15 RDHS</c:v>
                </c:pt>
                <c:pt idx="3">
                  <c:v>2019-20 RDHS</c:v>
                </c:pt>
              </c:strCache>
            </c:strRef>
          </c:cat>
          <c:val>
            <c:numRef>
              <c:f>Sheet1!$C$3:$C$6</c:f>
              <c:numCache>
                <c:formatCode>General</c:formatCode>
                <c:ptCount val="4"/>
                <c:pt idx="0">
                  <c:v>10</c:v>
                </c:pt>
                <c:pt idx="1">
                  <c:v>7</c:v>
                </c:pt>
                <c:pt idx="2">
                  <c:v>7</c:v>
                </c:pt>
                <c:pt idx="3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D2B-4338-98EB-2E41BB7288C1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17448888"/>
        <c:axId val="517449280"/>
      </c:lineChart>
      <c:catAx>
        <c:axId val="517448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7449280"/>
        <c:crosses val="autoZero"/>
        <c:auto val="1"/>
        <c:lblAlgn val="ctr"/>
        <c:lblOffset val="100"/>
        <c:noMultiLvlLbl val="0"/>
      </c:catAx>
      <c:valAx>
        <c:axId val="517449280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517448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529625151148731E-2"/>
          <c:w val="0.96616035172886816"/>
          <c:h val="0.843163888069009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F8E1-4A61-9AAA-AB5EC7B475B3}"/>
              </c:ext>
            </c:extLst>
          </c:dPt>
          <c:dPt>
            <c:idx val="2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F8E1-4A61-9AAA-AB5EC7B475B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0 to 1 months</c:v>
                </c:pt>
                <c:pt idx="1">
                  <c:v>2 to 3 months</c:v>
                </c:pt>
                <c:pt idx="2">
                  <c:v>4 to 5 months</c:v>
                </c:pt>
                <c:pt idx="4">
                  <c:v>0 to 5 months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87</c:v>
                </c:pt>
                <c:pt idx="1">
                  <c:v>89</c:v>
                </c:pt>
                <c:pt idx="2">
                  <c:v>68</c:v>
                </c:pt>
                <c:pt idx="4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E1-4A61-9AAA-AB5EC7B475B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29807000"/>
        <c:axId val="329807392"/>
      </c:barChart>
      <c:catAx>
        <c:axId val="329807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807392"/>
        <c:crosses val="autoZero"/>
        <c:auto val="1"/>
        <c:lblAlgn val="ctr"/>
        <c:lblOffset val="100"/>
        <c:noMultiLvlLbl val="0"/>
      </c:catAx>
      <c:valAx>
        <c:axId val="3298073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29807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4.8367593712212815E-3"/>
          <c:w val="0.96616035172886816"/>
          <c:h val="0.903623380209275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761-45F6-8DC9-43CB7E7057F2}"/>
              </c:ext>
            </c:extLst>
          </c:dPt>
          <c:dPt>
            <c:idx val="2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B761-45F6-8DC9-43CB7E7057F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Any breastfeeding</c:v>
                </c:pt>
                <c:pt idx="1">
                  <c:v>Exclusive breastfeeding</c:v>
                </c:pt>
                <c:pt idx="2">
                  <c:v>Predominant breastfeeding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26.2</c:v>
                </c:pt>
                <c:pt idx="1">
                  <c:v>5.4</c:v>
                </c:pt>
                <c:pt idx="2">
                  <c:v>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761-45F6-8DC9-43CB7E7057F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29808176"/>
        <c:axId val="329808568"/>
      </c:barChart>
      <c:catAx>
        <c:axId val="32980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808568"/>
        <c:crosses val="autoZero"/>
        <c:auto val="1"/>
        <c:lblAlgn val="ctr"/>
        <c:lblOffset val="100"/>
        <c:noMultiLvlLbl val="0"/>
      </c:catAx>
      <c:valAx>
        <c:axId val="329808568"/>
        <c:scaling>
          <c:orientation val="minMax"/>
          <c:max val="50"/>
        </c:scaling>
        <c:delete val="1"/>
        <c:axPos val="l"/>
        <c:numFmt formatCode="0.0" sourceLinked="1"/>
        <c:majorTickMark val="out"/>
        <c:minorTickMark val="none"/>
        <c:tickLblPos val="nextTo"/>
        <c:crossAx val="329808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explosion val="1"/>
          <c:dPt>
            <c:idx val="0"/>
            <c:bubble3D val="0"/>
            <c:explosion val="0"/>
            <c:spPr>
              <a:solidFill>
                <a:srgbClr val="11A1D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14CD-4F3D-A807-2AE0D9CE9D66}"/>
              </c:ext>
            </c:extLst>
          </c:dPt>
          <c:dPt>
            <c:idx val="1"/>
            <c:bubble3D val="0"/>
            <c:explosion val="0"/>
            <c:spPr>
              <a:solidFill>
                <a:srgbClr val="20603D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14CD-4F3D-A807-2AE0D9CE9D66}"/>
              </c:ext>
            </c:extLst>
          </c:dPt>
          <c:dPt>
            <c:idx val="2"/>
            <c:bubble3D val="0"/>
            <c:explosion val="0"/>
            <c:spPr>
              <a:solidFill>
                <a:srgbClr val="F07F09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14CD-4F3D-A807-2AE0D9CE9D66}"/>
              </c:ext>
            </c:extLst>
          </c:dPt>
          <c:dPt>
            <c:idx val="3"/>
            <c:bubble3D val="0"/>
            <c:explosion val="0"/>
            <c:spPr>
              <a:solidFill>
                <a:srgbClr val="F9D10A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14CD-4F3D-A807-2AE0D9CE9D66}"/>
              </c:ext>
            </c:extLst>
          </c:dPt>
          <c:dPt>
            <c:idx val="4"/>
            <c:bubble3D val="0"/>
            <c:spPr>
              <a:solidFill>
                <a:srgbClr val="11A1D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14CD-4F3D-A807-2AE0D9CE9D66}"/>
              </c:ext>
            </c:extLst>
          </c:dPt>
          <c:dPt>
            <c:idx val="5"/>
            <c:bubble3D val="0"/>
            <c:spPr>
              <a:solidFill>
                <a:srgbClr val="11A1D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14CD-4F3D-A807-2AE0D9CE9D66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4CD-4F3D-A807-2AE0D9CE9D66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4CD-4F3D-A807-2AE0D9CE9D66}"/>
                </c:ext>
              </c:extLst>
            </c:dLbl>
            <c:dLbl>
              <c:idx val="3"/>
              <c:layout>
                <c:manualLayout>
                  <c:x val="2.2499248176032056E-2"/>
                  <c:y val="0.1197265966754155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4CD-4F3D-A807-2AE0D9CE9D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Exclusively breastfed</c:v>
                </c:pt>
                <c:pt idx="1">
                  <c:v>Breast milk plus other liquids</c:v>
                </c:pt>
                <c:pt idx="2">
                  <c:v>Breast milk plus complementary foods</c:v>
                </c:pt>
                <c:pt idx="3">
                  <c:v>Not breastfed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81</c:v>
                </c:pt>
                <c:pt idx="1">
                  <c:v>14</c:v>
                </c:pt>
                <c:pt idx="2">
                  <c:v>5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4CD-4F3D-A807-2AE0D9CE9D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529625151148731E-2"/>
          <c:w val="0.96616035172886816"/>
          <c:h val="0.843163888069009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Breastfed children</c:v>
                </c:pt>
              </c:strCache>
            </c:strRef>
          </c:tx>
          <c:spPr>
            <a:solidFill>
              <a:srgbClr val="20603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2060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8E7F-4014-B6A1-AC617EA7CA82}"/>
              </c:ext>
            </c:extLst>
          </c:dPt>
          <c:dPt>
            <c:idx val="2"/>
            <c:invertIfNegative val="0"/>
            <c:bubble3D val="0"/>
            <c:spPr>
              <a:solidFill>
                <a:srgbClr val="2060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8E7F-4014-B6A1-AC617EA7CA8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Minimum dietary diversity</c:v>
                </c:pt>
                <c:pt idx="1">
                  <c:v>Minimum meal frequency</c:v>
                </c:pt>
                <c:pt idx="2">
                  <c:v>Minimum acceptable diet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36</c:v>
                </c:pt>
                <c:pt idx="1">
                  <c:v>46</c:v>
                </c:pt>
                <c:pt idx="2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E7F-4014-B6A1-AC617EA7CA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Non-breastfed children</c:v>
                </c:pt>
              </c:strCache>
            </c:strRef>
          </c:tx>
          <c:spPr>
            <a:solidFill>
              <a:srgbClr val="F07F0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Minimum dietary diversity</c:v>
                </c:pt>
                <c:pt idx="1">
                  <c:v>Minimum meal frequency</c:v>
                </c:pt>
                <c:pt idx="2">
                  <c:v>Minimum acceptable diet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18</c:v>
                </c:pt>
                <c:pt idx="1">
                  <c:v>46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E7F-4014-B6A1-AC617EA7CA8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All children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Minimum dietary diversity</c:v>
                </c:pt>
                <c:pt idx="1">
                  <c:v>Minimum meal frequency</c:v>
                </c:pt>
                <c:pt idx="2">
                  <c:v>Minimum acceptable diet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34</c:v>
                </c:pt>
                <c:pt idx="1">
                  <c:v>46</c:v>
                </c:pt>
                <c:pt idx="2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E7F-4014-B6A1-AC617EA7CA8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29132784"/>
        <c:axId val="329132392"/>
      </c:barChart>
      <c:catAx>
        <c:axId val="329132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132392"/>
        <c:crosses val="autoZero"/>
        <c:auto val="1"/>
        <c:lblAlgn val="ctr"/>
        <c:lblOffset val="100"/>
        <c:noMultiLvlLbl val="0"/>
      </c:catAx>
      <c:valAx>
        <c:axId val="3291323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29132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4.3530834340991538E-2"/>
          <c:w val="0.96616035172886816"/>
          <c:h val="0.811785316436412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ADA2-495E-8B5C-5599DE7D095F}"/>
              </c:ext>
            </c:extLst>
          </c:dPt>
          <c:dPt>
            <c:idx val="2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ADA2-495E-8B5C-5599DE7D095F}"/>
              </c:ext>
            </c:extLst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DA2-495E-8B5C-5599DE7D09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Any anemia         (&lt;11.0 g/dl)</c:v>
                </c:pt>
                <c:pt idx="1">
                  <c:v>Mild anemia       (10.0-10.9 g/dl)</c:v>
                </c:pt>
                <c:pt idx="2">
                  <c:v>Moderate anemia      (7.0-9.9 g/dl)</c:v>
                </c:pt>
                <c:pt idx="3">
                  <c:v>Severe anemia      (&lt;7.0 g/dl)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37</c:v>
                </c:pt>
                <c:pt idx="1">
                  <c:v>21</c:v>
                </c:pt>
                <c:pt idx="2">
                  <c:v>15</c:v>
                </c:pt>
                <c:pt idx="3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DA2-495E-8B5C-5599DE7D09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29158664"/>
        <c:axId val="329160624"/>
      </c:barChart>
      <c:catAx>
        <c:axId val="329158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160624"/>
        <c:crosses val="autoZero"/>
        <c:auto val="1"/>
        <c:lblAlgn val="ctr"/>
        <c:lblOffset val="100"/>
        <c:noMultiLvlLbl val="0"/>
      </c:catAx>
      <c:valAx>
        <c:axId val="3291606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29158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4.8367593712212817E-2"/>
          <c:w val="0.96616035172886816"/>
          <c:h val="0.8600925458682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E189-4483-BBDD-EDC1613BEA01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E189-4483-BBDD-EDC1613BEA01}"/>
              </c:ext>
            </c:extLst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E189-4483-BBDD-EDC1613BEA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Any anemia</c:v>
                </c:pt>
                <c:pt idx="1">
                  <c:v>Mild anemia</c:v>
                </c:pt>
                <c:pt idx="2">
                  <c:v>Moderate anemia</c:v>
                </c:pt>
                <c:pt idx="3">
                  <c:v>Severe anemia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</c:v>
                </c:pt>
                <c:pt idx="1">
                  <c:v>9</c:v>
                </c:pt>
                <c:pt idx="2">
                  <c:v>4</c:v>
                </c:pt>
                <c:pt idx="3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189-4483-BBDD-EDC1613BEA0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7447712"/>
        <c:axId val="517448104"/>
      </c:barChart>
      <c:catAx>
        <c:axId val="51744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7448104"/>
        <c:crosses val="autoZero"/>
        <c:auto val="1"/>
        <c:lblAlgn val="ctr"/>
        <c:lblOffset val="100"/>
        <c:noMultiLvlLbl val="0"/>
      </c:catAx>
      <c:valAx>
        <c:axId val="5174481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7447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"/>
          <c:w val="0.96616035172886816"/>
          <c:h val="0.9131761703910348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ln w="63500" cap="rnd">
              <a:solidFill>
                <a:srgbClr val="11A1D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1A1DC"/>
              </a:solidFill>
              <a:ln w="63500" cap="rnd">
                <a:solidFill>
                  <a:srgbClr val="11A1DC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2005 RDHS</c:v>
                </c:pt>
                <c:pt idx="1">
                  <c:v>2010 RDHS</c:v>
                </c:pt>
                <c:pt idx="2">
                  <c:v>2014-15 RDHS</c:v>
                </c:pt>
                <c:pt idx="3">
                  <c:v>2019-20 RDHS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</c:v>
                </c:pt>
                <c:pt idx="1">
                  <c:v>17</c:v>
                </c:pt>
                <c:pt idx="2">
                  <c:v>19</c:v>
                </c:pt>
                <c:pt idx="3">
                  <c:v>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1E-423E-9602-DC98B774CCA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Children</c:v>
                </c:pt>
              </c:strCache>
            </c:strRef>
          </c:tx>
          <c:spPr>
            <a:ln w="63500" cap="rnd">
              <a:solidFill>
                <a:srgbClr val="1B587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B587C"/>
              </a:solidFill>
              <a:ln w="63500">
                <a:solidFill>
                  <a:srgbClr val="1B587C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2005 RDHS</c:v>
                </c:pt>
                <c:pt idx="1">
                  <c:v>2010 RDHS</c:v>
                </c:pt>
                <c:pt idx="2">
                  <c:v>2014-15 RDHS</c:v>
                </c:pt>
                <c:pt idx="3">
                  <c:v>2019-20 RDHS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52</c:v>
                </c:pt>
                <c:pt idx="1">
                  <c:v>38</c:v>
                </c:pt>
                <c:pt idx="2">
                  <c:v>37</c:v>
                </c:pt>
                <c:pt idx="3">
                  <c:v>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31E-423E-9602-DC98B774CCAD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17448888"/>
        <c:axId val="517449280"/>
      </c:lineChart>
      <c:catAx>
        <c:axId val="517448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7449280"/>
        <c:crosses val="autoZero"/>
        <c:auto val="1"/>
        <c:lblAlgn val="ctr"/>
        <c:lblOffset val="100"/>
        <c:noMultiLvlLbl val="0"/>
      </c:catAx>
      <c:valAx>
        <c:axId val="51744928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7448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1142484402273371E-2"/>
          <c:w val="0.96616035172886816"/>
          <c:h val="0.755399058197287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0603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2060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BA6-4EA0-9FE4-9AC576D5296E}"/>
              </c:ext>
            </c:extLst>
          </c:dPt>
          <c:dPt>
            <c:idx val="2"/>
            <c:invertIfNegative val="0"/>
            <c:bubble3D val="0"/>
            <c:spPr>
              <a:solidFill>
                <a:srgbClr val="B3D5A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BA6-4EA0-9FE4-9AC576D5296E}"/>
              </c:ext>
            </c:extLst>
          </c:dPt>
          <c:dPt>
            <c:idx val="3"/>
            <c:invertIfNegative val="0"/>
            <c:bubble3D val="0"/>
            <c:spPr>
              <a:solidFill>
                <a:srgbClr val="4E854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2BA6-4EA0-9FE4-9AC576D529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Consumed foods rich in vitamin A in last 24 hours</c:v>
                </c:pt>
                <c:pt idx="1">
                  <c:v>Consumed foods rich in iron in last 24 hours</c:v>
                </c:pt>
                <c:pt idx="2">
                  <c:v>Given Ongera intungamubiri in last 7 days</c:v>
                </c:pt>
                <c:pt idx="3">
                  <c:v>Given vitamin A supplement in last 6 months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84</c:v>
                </c:pt>
                <c:pt idx="1">
                  <c:v>24</c:v>
                </c:pt>
                <c:pt idx="2">
                  <c:v>18</c:v>
                </c:pt>
                <c:pt idx="3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BA6-4EA0-9FE4-9AC576D5296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7450064"/>
        <c:axId val="517450456"/>
      </c:barChart>
      <c:catAx>
        <c:axId val="517450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7450456"/>
        <c:crosses val="autoZero"/>
        <c:auto val="1"/>
        <c:lblAlgn val="ctr"/>
        <c:lblOffset val="100"/>
        <c:noMultiLvlLbl val="0"/>
      </c:catAx>
      <c:valAx>
        <c:axId val="51745045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7450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9/20/2021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Nearly all of last-born children who were born in the 2 years before the survey were ever breastfed. 85% were breastfed within 1 hour of birth and 97% were breastfed within 1 day of birth.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6579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Prevalence of anemia among children has remained unchanged since 2014-15. Prevalence of anemia among women has declined in the same time period.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195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Micronutrients are essential vitamins and minerals required for good health. </a:t>
            </a:r>
            <a:r>
              <a:rPr lang="en-US" dirty="0" err="1"/>
              <a:t>Vitmain</a:t>
            </a:r>
            <a:r>
              <a:rPr lang="en-US" dirty="0"/>
              <a:t> A, which prevents blindness and infection, is particularly important for children. In the 24 hours before the survey, 84% of children age 6-23 months ate foods rich in vitamin A. 87% of children age 6-59 months received a vitamin A supplement in the six months before the survey. Iron is essential for cognitive development in children, and low iron intake can contribute to anemia. 24% of children age 6-23 months ate iron-rich foods the day before the survey. 18% of children age 6-23 months were given </a:t>
            </a:r>
            <a:r>
              <a:rPr lang="en-US" dirty="0" err="1"/>
              <a:t>Ongera</a:t>
            </a:r>
            <a:r>
              <a:rPr lang="en-US" dirty="0"/>
              <a:t> </a:t>
            </a:r>
            <a:r>
              <a:rPr lang="en-US" dirty="0" err="1"/>
              <a:t>intungamubiri</a:t>
            </a:r>
            <a:r>
              <a:rPr lang="en-US" dirty="0"/>
              <a:t> (multiple micronutrient powders).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2095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Pregnant women should take iron tablets or syrup for at least 90 days during pregnancy to prevent anemia and other complications. Only 16% of women took iron tablets or syrup for at least 90 days during their pregnancy.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3076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/>
              <a:t>Laboratory scientists and health technicians were trained to measure the height and weight of children and adults for the 2019-20 RDHS. Stunting is an indication of chronic undernutrition. One in three children under five in Rwanda is stunted, or too short for their age. 1% of children are wasted (too thin for height), a sign of acute malnutrition. 8% of children under five are underweight, or too thin for their age. 6% of children under five are overweight.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3682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Children whose mothers have no education (45%) are most likely to be stunted.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5857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Nearly half of children from the poorest households are stunted, compared to just 11% of children from the wealthiest households.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8298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Stunting ranges from 21% in Kigali to 41% in North province.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31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Childhood stunting has decreased in Rwanda, from 48% in 2000 to 33% in 2019-20. During the same time period, the proportion of children underweight has declined from 20% to 8%. Childhood wasting has decreased from 8% to 1% over the same period.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3896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2019-20 RDHS also took weight and height measurements of women age 15-49. 6% of women are thin (body mass index or BMI &lt; 18.5). 26% of women are overweight or obese (BMI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≥ 25.0).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2170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Obesity/overweight increases with household wealth, from 13% of women in the poorest households to 44% of women in the wealthiest households.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99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 is recommended that children be exclusively breastfed in the first 6 months of their life. In Rwanda, 81% of children under 6 months are exclusively breastfed.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7403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percent of women who are overweight or obese has increased steadily since 2005, while the percent of women who are thin has declined over the same time period.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0076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median duration of breastfeeding</a:t>
            </a:r>
            <a:r>
              <a:rPr lang="en-US" baseline="0" dirty="0"/>
              <a:t> for c</a:t>
            </a:r>
            <a:r>
              <a:rPr lang="en-US" dirty="0"/>
              <a:t>hildren 0-35 months is </a:t>
            </a:r>
            <a:r>
              <a:rPr lang="en-US" baseline="0" dirty="0"/>
              <a:t>26.2 months. Children are exclusively breastfed for a median of 5.4 months.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150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7910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963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Minimum dietary diversity, minimum meal frequency, and appropriate milk feeds together constitutes a child’s minimum acceptable diet. 22% of youngest children age 6-23 months living with their mother were fed a minimum acceptable diet in the 24 hours preceding the interview. 34% of children had an adequately diverse diet in which they were given foods from at least four food groups, and 46% were fed the minimum number of times appropriate for their 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106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 37% of children age 6-59 months are anemic.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0132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By province, anemia prevalence ranges from 32% in South to 41% in West and North provinces.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5390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13% of women are anemic.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879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897B034-FEE6-4CCB-8B8D-6347A93F7874}"/>
              </a:ext>
            </a:extLst>
          </p:cNvPr>
          <p:cNvSpPr/>
          <p:nvPr userDrawn="1"/>
        </p:nvSpPr>
        <p:spPr>
          <a:xfrm>
            <a:off x="-340845" y="2619231"/>
            <a:ext cx="9825690" cy="2142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2BA7A8-462E-407E-AE71-F6C32ABDFE30}"/>
              </a:ext>
            </a:extLst>
          </p:cNvPr>
          <p:cNvGrpSpPr/>
          <p:nvPr userDrawn="1"/>
        </p:nvGrpSpPr>
        <p:grpSpPr>
          <a:xfrm>
            <a:off x="-960162" y="2242534"/>
            <a:ext cx="10486547" cy="2770050"/>
            <a:chOff x="-960162" y="1596043"/>
            <a:chExt cx="10486547" cy="2770050"/>
          </a:xfrm>
        </p:grpSpPr>
        <p:pic>
          <p:nvPicPr>
            <p:cNvPr id="11" name="Picture 10" descr="Background pattern&#10;&#10;Description automatically generated">
              <a:extLst>
                <a:ext uri="{FF2B5EF4-FFF2-40B4-BE49-F238E27FC236}">
                  <a16:creationId xmlns:a16="http://schemas.microsoft.com/office/drawing/2014/main" id="{A889F326-AD56-411E-AA8A-614DF7212F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0162" y="1684132"/>
              <a:ext cx="10486547" cy="2669399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4F2BC70-F026-4F2D-A4B2-10D9FF463682}"/>
                </a:ext>
              </a:extLst>
            </p:cNvPr>
            <p:cNvSpPr/>
            <p:nvPr userDrawn="1"/>
          </p:nvSpPr>
          <p:spPr>
            <a:xfrm>
              <a:off x="0" y="1596043"/>
              <a:ext cx="9144000" cy="3766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7B5C2EF-9C3F-4F62-A7E9-F0E2088896B8}"/>
                </a:ext>
              </a:extLst>
            </p:cNvPr>
            <p:cNvSpPr/>
            <p:nvPr userDrawn="1"/>
          </p:nvSpPr>
          <p:spPr>
            <a:xfrm>
              <a:off x="1" y="4090047"/>
              <a:ext cx="9144000" cy="2760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A34E11F6-39A6-4574-AEEC-3B56760BBC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844" y="2975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44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4400" dirty="0"/>
              <a:t>2019-20 Rwanda Demographic and Health Survey (RDHS)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8752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76" y="1574969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Follow along on Twitter!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#RwandaDHS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567F55-DAD7-430F-AEA5-D0C0F17E669B}"/>
              </a:ext>
            </a:extLst>
          </p:cNvPr>
          <p:cNvSpPr txBox="1"/>
          <p:nvPr/>
        </p:nvSpPr>
        <p:spPr>
          <a:xfrm>
            <a:off x="1" y="304086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Nutrition</a:t>
            </a:r>
          </a:p>
        </p:txBody>
      </p:sp>
    </p:spTree>
    <p:extLst>
      <p:ext uri="{BB962C8B-B14F-4D97-AF65-F5344CB8AC3E}">
        <p14:creationId xmlns:p14="http://schemas.microsoft.com/office/powerpoint/2010/main" val="3304091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Anemia in Children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1424441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age 6-59 months with anemia</a:t>
            </a:r>
          </a:p>
        </p:txBody>
      </p:sp>
    </p:spTree>
    <p:extLst>
      <p:ext uri="{BB962C8B-B14F-4D97-AF65-F5344CB8AC3E}">
        <p14:creationId xmlns:p14="http://schemas.microsoft.com/office/powerpoint/2010/main" val="2007828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Anemia in Children by Province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age 6-59 months with any anemia</a:t>
            </a:r>
          </a:p>
        </p:txBody>
      </p:sp>
      <p:grpSp>
        <p:nvGrpSpPr>
          <p:cNvPr id="6" name="Group 12">
            <a:extLst>
              <a:ext uri="{FF2B5EF4-FFF2-40B4-BE49-F238E27FC236}">
                <a16:creationId xmlns:a16="http://schemas.microsoft.com/office/drawing/2014/main" id="{693139FC-01F3-46FE-9432-582DBC19D3A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33678" y="1482633"/>
            <a:ext cx="5907088" cy="5162550"/>
            <a:chOff x="934" y="760"/>
            <a:chExt cx="3721" cy="3252"/>
          </a:xfrm>
        </p:grpSpPr>
        <p:sp>
          <p:nvSpPr>
            <p:cNvPr id="7" name="AutoShape 11">
              <a:extLst>
                <a:ext uri="{FF2B5EF4-FFF2-40B4-BE49-F238E27FC236}">
                  <a16:creationId xmlns:a16="http://schemas.microsoft.com/office/drawing/2014/main" id="{3F3068C9-44C7-4DDF-94AB-F59882148C5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934" y="760"/>
              <a:ext cx="3716" cy="3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694D08DB-EE6B-4231-A68A-F0F35BAD6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" y="2093"/>
              <a:ext cx="549" cy="550"/>
            </a:xfrm>
            <a:custGeom>
              <a:avLst/>
              <a:gdLst>
                <a:gd name="T0" fmla="*/ 523 w 549"/>
                <a:gd name="T1" fmla="*/ 156 h 550"/>
                <a:gd name="T2" fmla="*/ 513 w 549"/>
                <a:gd name="T3" fmla="*/ 187 h 550"/>
                <a:gd name="T4" fmla="*/ 534 w 549"/>
                <a:gd name="T5" fmla="*/ 218 h 550"/>
                <a:gd name="T6" fmla="*/ 544 w 549"/>
                <a:gd name="T7" fmla="*/ 270 h 550"/>
                <a:gd name="T8" fmla="*/ 529 w 549"/>
                <a:gd name="T9" fmla="*/ 311 h 550"/>
                <a:gd name="T10" fmla="*/ 492 w 549"/>
                <a:gd name="T11" fmla="*/ 321 h 550"/>
                <a:gd name="T12" fmla="*/ 466 w 549"/>
                <a:gd name="T13" fmla="*/ 347 h 550"/>
                <a:gd name="T14" fmla="*/ 466 w 549"/>
                <a:gd name="T15" fmla="*/ 394 h 550"/>
                <a:gd name="T16" fmla="*/ 461 w 549"/>
                <a:gd name="T17" fmla="*/ 441 h 550"/>
                <a:gd name="T18" fmla="*/ 456 w 549"/>
                <a:gd name="T19" fmla="*/ 493 h 550"/>
                <a:gd name="T20" fmla="*/ 430 w 549"/>
                <a:gd name="T21" fmla="*/ 545 h 550"/>
                <a:gd name="T22" fmla="*/ 415 w 549"/>
                <a:gd name="T23" fmla="*/ 524 h 550"/>
                <a:gd name="T24" fmla="*/ 394 w 549"/>
                <a:gd name="T25" fmla="*/ 508 h 550"/>
                <a:gd name="T26" fmla="*/ 383 w 549"/>
                <a:gd name="T27" fmla="*/ 477 h 550"/>
                <a:gd name="T28" fmla="*/ 358 w 549"/>
                <a:gd name="T29" fmla="*/ 456 h 550"/>
                <a:gd name="T30" fmla="*/ 337 w 549"/>
                <a:gd name="T31" fmla="*/ 462 h 550"/>
                <a:gd name="T32" fmla="*/ 306 w 549"/>
                <a:gd name="T33" fmla="*/ 477 h 550"/>
                <a:gd name="T34" fmla="*/ 285 w 549"/>
                <a:gd name="T35" fmla="*/ 493 h 550"/>
                <a:gd name="T36" fmla="*/ 269 w 549"/>
                <a:gd name="T37" fmla="*/ 508 h 550"/>
                <a:gd name="T38" fmla="*/ 238 w 549"/>
                <a:gd name="T39" fmla="*/ 513 h 550"/>
                <a:gd name="T40" fmla="*/ 212 w 549"/>
                <a:gd name="T41" fmla="*/ 519 h 550"/>
                <a:gd name="T42" fmla="*/ 187 w 549"/>
                <a:gd name="T43" fmla="*/ 529 h 550"/>
                <a:gd name="T44" fmla="*/ 176 w 549"/>
                <a:gd name="T45" fmla="*/ 524 h 550"/>
                <a:gd name="T46" fmla="*/ 150 w 549"/>
                <a:gd name="T47" fmla="*/ 524 h 550"/>
                <a:gd name="T48" fmla="*/ 140 w 549"/>
                <a:gd name="T49" fmla="*/ 508 h 550"/>
                <a:gd name="T50" fmla="*/ 114 w 549"/>
                <a:gd name="T51" fmla="*/ 513 h 550"/>
                <a:gd name="T52" fmla="*/ 98 w 549"/>
                <a:gd name="T53" fmla="*/ 524 h 550"/>
                <a:gd name="T54" fmla="*/ 67 w 549"/>
                <a:gd name="T55" fmla="*/ 534 h 550"/>
                <a:gd name="T56" fmla="*/ 47 w 549"/>
                <a:gd name="T57" fmla="*/ 524 h 550"/>
                <a:gd name="T58" fmla="*/ 26 w 549"/>
                <a:gd name="T59" fmla="*/ 519 h 550"/>
                <a:gd name="T60" fmla="*/ 10 w 549"/>
                <a:gd name="T61" fmla="*/ 503 h 550"/>
                <a:gd name="T62" fmla="*/ 16 w 549"/>
                <a:gd name="T63" fmla="*/ 482 h 550"/>
                <a:gd name="T64" fmla="*/ 31 w 549"/>
                <a:gd name="T65" fmla="*/ 462 h 550"/>
                <a:gd name="T66" fmla="*/ 57 w 549"/>
                <a:gd name="T67" fmla="*/ 456 h 550"/>
                <a:gd name="T68" fmla="*/ 62 w 549"/>
                <a:gd name="T69" fmla="*/ 436 h 550"/>
                <a:gd name="T70" fmla="*/ 52 w 549"/>
                <a:gd name="T71" fmla="*/ 420 h 550"/>
                <a:gd name="T72" fmla="*/ 31 w 549"/>
                <a:gd name="T73" fmla="*/ 394 h 550"/>
                <a:gd name="T74" fmla="*/ 36 w 549"/>
                <a:gd name="T75" fmla="*/ 379 h 550"/>
                <a:gd name="T76" fmla="*/ 36 w 549"/>
                <a:gd name="T77" fmla="*/ 353 h 550"/>
                <a:gd name="T78" fmla="*/ 47 w 549"/>
                <a:gd name="T79" fmla="*/ 342 h 550"/>
                <a:gd name="T80" fmla="*/ 41 w 549"/>
                <a:gd name="T81" fmla="*/ 321 h 550"/>
                <a:gd name="T82" fmla="*/ 26 w 549"/>
                <a:gd name="T83" fmla="*/ 296 h 550"/>
                <a:gd name="T84" fmla="*/ 16 w 549"/>
                <a:gd name="T85" fmla="*/ 275 h 550"/>
                <a:gd name="T86" fmla="*/ 16 w 549"/>
                <a:gd name="T87" fmla="*/ 254 h 550"/>
                <a:gd name="T88" fmla="*/ 26 w 549"/>
                <a:gd name="T89" fmla="*/ 233 h 550"/>
                <a:gd name="T90" fmla="*/ 0 w 549"/>
                <a:gd name="T91" fmla="*/ 192 h 550"/>
                <a:gd name="T92" fmla="*/ 21 w 549"/>
                <a:gd name="T93" fmla="*/ 161 h 550"/>
                <a:gd name="T94" fmla="*/ 31 w 549"/>
                <a:gd name="T95" fmla="*/ 124 h 550"/>
                <a:gd name="T96" fmla="*/ 73 w 549"/>
                <a:gd name="T97" fmla="*/ 114 h 550"/>
                <a:gd name="T98" fmla="*/ 93 w 549"/>
                <a:gd name="T99" fmla="*/ 145 h 550"/>
                <a:gd name="T100" fmla="*/ 119 w 549"/>
                <a:gd name="T101" fmla="*/ 140 h 550"/>
                <a:gd name="T102" fmla="*/ 145 w 549"/>
                <a:gd name="T103" fmla="*/ 109 h 550"/>
                <a:gd name="T104" fmla="*/ 176 w 549"/>
                <a:gd name="T105" fmla="*/ 88 h 550"/>
                <a:gd name="T106" fmla="*/ 218 w 549"/>
                <a:gd name="T107" fmla="*/ 73 h 550"/>
                <a:gd name="T108" fmla="*/ 249 w 549"/>
                <a:gd name="T109" fmla="*/ 78 h 550"/>
                <a:gd name="T110" fmla="*/ 275 w 549"/>
                <a:gd name="T111" fmla="*/ 52 h 550"/>
                <a:gd name="T112" fmla="*/ 285 w 549"/>
                <a:gd name="T113" fmla="*/ 0 h 550"/>
                <a:gd name="T114" fmla="*/ 316 w 549"/>
                <a:gd name="T115" fmla="*/ 26 h 550"/>
                <a:gd name="T116" fmla="*/ 358 w 549"/>
                <a:gd name="T117" fmla="*/ 36 h 550"/>
                <a:gd name="T118" fmla="*/ 389 w 549"/>
                <a:gd name="T119" fmla="*/ 67 h 550"/>
                <a:gd name="T120" fmla="*/ 420 w 549"/>
                <a:gd name="T121" fmla="*/ 98 h 550"/>
                <a:gd name="T122" fmla="*/ 461 w 549"/>
                <a:gd name="T123" fmla="*/ 11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9" h="550">
                  <a:moveTo>
                    <a:pt x="492" y="124"/>
                  </a:moveTo>
                  <a:lnTo>
                    <a:pt x="492" y="124"/>
                  </a:lnTo>
                  <a:lnTo>
                    <a:pt x="497" y="124"/>
                  </a:lnTo>
                  <a:lnTo>
                    <a:pt x="497" y="130"/>
                  </a:lnTo>
                  <a:lnTo>
                    <a:pt x="497" y="130"/>
                  </a:lnTo>
                  <a:lnTo>
                    <a:pt x="497" y="130"/>
                  </a:lnTo>
                  <a:lnTo>
                    <a:pt x="497" y="135"/>
                  </a:lnTo>
                  <a:lnTo>
                    <a:pt x="497" y="135"/>
                  </a:lnTo>
                  <a:lnTo>
                    <a:pt x="497" y="135"/>
                  </a:lnTo>
                  <a:lnTo>
                    <a:pt x="497" y="140"/>
                  </a:lnTo>
                  <a:lnTo>
                    <a:pt x="497" y="140"/>
                  </a:lnTo>
                  <a:lnTo>
                    <a:pt x="497" y="140"/>
                  </a:lnTo>
                  <a:lnTo>
                    <a:pt x="492" y="140"/>
                  </a:lnTo>
                  <a:lnTo>
                    <a:pt x="492" y="140"/>
                  </a:lnTo>
                  <a:lnTo>
                    <a:pt x="497" y="140"/>
                  </a:lnTo>
                  <a:lnTo>
                    <a:pt x="497" y="140"/>
                  </a:lnTo>
                  <a:lnTo>
                    <a:pt x="497" y="140"/>
                  </a:lnTo>
                  <a:lnTo>
                    <a:pt x="503" y="140"/>
                  </a:lnTo>
                  <a:lnTo>
                    <a:pt x="503" y="145"/>
                  </a:lnTo>
                  <a:lnTo>
                    <a:pt x="503" y="145"/>
                  </a:lnTo>
                  <a:lnTo>
                    <a:pt x="503" y="145"/>
                  </a:lnTo>
                  <a:lnTo>
                    <a:pt x="508" y="145"/>
                  </a:lnTo>
                  <a:lnTo>
                    <a:pt x="508" y="145"/>
                  </a:lnTo>
                  <a:lnTo>
                    <a:pt x="508" y="150"/>
                  </a:lnTo>
                  <a:lnTo>
                    <a:pt x="513" y="150"/>
                  </a:lnTo>
                  <a:lnTo>
                    <a:pt x="513" y="150"/>
                  </a:lnTo>
                  <a:lnTo>
                    <a:pt x="518" y="150"/>
                  </a:lnTo>
                  <a:lnTo>
                    <a:pt x="518" y="150"/>
                  </a:lnTo>
                  <a:lnTo>
                    <a:pt x="518" y="150"/>
                  </a:lnTo>
                  <a:lnTo>
                    <a:pt x="518" y="150"/>
                  </a:lnTo>
                  <a:lnTo>
                    <a:pt x="523" y="156"/>
                  </a:lnTo>
                  <a:lnTo>
                    <a:pt x="523" y="156"/>
                  </a:lnTo>
                  <a:lnTo>
                    <a:pt x="523" y="156"/>
                  </a:lnTo>
                  <a:lnTo>
                    <a:pt x="523" y="156"/>
                  </a:lnTo>
                  <a:lnTo>
                    <a:pt x="523" y="156"/>
                  </a:lnTo>
                  <a:lnTo>
                    <a:pt x="523" y="156"/>
                  </a:lnTo>
                  <a:lnTo>
                    <a:pt x="523" y="156"/>
                  </a:lnTo>
                  <a:lnTo>
                    <a:pt x="523" y="161"/>
                  </a:lnTo>
                  <a:lnTo>
                    <a:pt x="523" y="161"/>
                  </a:lnTo>
                  <a:lnTo>
                    <a:pt x="523" y="161"/>
                  </a:lnTo>
                  <a:lnTo>
                    <a:pt x="518" y="161"/>
                  </a:lnTo>
                  <a:lnTo>
                    <a:pt x="518" y="161"/>
                  </a:lnTo>
                  <a:lnTo>
                    <a:pt x="518" y="161"/>
                  </a:lnTo>
                  <a:lnTo>
                    <a:pt x="518" y="166"/>
                  </a:lnTo>
                  <a:lnTo>
                    <a:pt x="518" y="166"/>
                  </a:lnTo>
                  <a:lnTo>
                    <a:pt x="518" y="166"/>
                  </a:lnTo>
                  <a:lnTo>
                    <a:pt x="518" y="171"/>
                  </a:lnTo>
                  <a:lnTo>
                    <a:pt x="518" y="171"/>
                  </a:lnTo>
                  <a:lnTo>
                    <a:pt x="518" y="171"/>
                  </a:lnTo>
                  <a:lnTo>
                    <a:pt x="518" y="171"/>
                  </a:lnTo>
                  <a:lnTo>
                    <a:pt x="513" y="171"/>
                  </a:lnTo>
                  <a:lnTo>
                    <a:pt x="513" y="176"/>
                  </a:lnTo>
                  <a:lnTo>
                    <a:pt x="513" y="176"/>
                  </a:lnTo>
                  <a:lnTo>
                    <a:pt x="513" y="176"/>
                  </a:lnTo>
                  <a:lnTo>
                    <a:pt x="513" y="176"/>
                  </a:lnTo>
                  <a:lnTo>
                    <a:pt x="513" y="181"/>
                  </a:lnTo>
                  <a:lnTo>
                    <a:pt x="513" y="181"/>
                  </a:lnTo>
                  <a:lnTo>
                    <a:pt x="513" y="181"/>
                  </a:lnTo>
                  <a:lnTo>
                    <a:pt x="513" y="187"/>
                  </a:lnTo>
                  <a:lnTo>
                    <a:pt x="513" y="187"/>
                  </a:lnTo>
                  <a:lnTo>
                    <a:pt x="513" y="187"/>
                  </a:lnTo>
                  <a:lnTo>
                    <a:pt x="513" y="187"/>
                  </a:lnTo>
                  <a:lnTo>
                    <a:pt x="513" y="187"/>
                  </a:lnTo>
                  <a:lnTo>
                    <a:pt x="513" y="192"/>
                  </a:lnTo>
                  <a:lnTo>
                    <a:pt x="513" y="192"/>
                  </a:lnTo>
                  <a:lnTo>
                    <a:pt x="513" y="192"/>
                  </a:lnTo>
                  <a:lnTo>
                    <a:pt x="513" y="197"/>
                  </a:lnTo>
                  <a:lnTo>
                    <a:pt x="513" y="197"/>
                  </a:lnTo>
                  <a:lnTo>
                    <a:pt x="513" y="197"/>
                  </a:lnTo>
                  <a:lnTo>
                    <a:pt x="513" y="202"/>
                  </a:lnTo>
                  <a:lnTo>
                    <a:pt x="513" y="202"/>
                  </a:lnTo>
                  <a:lnTo>
                    <a:pt x="513" y="202"/>
                  </a:lnTo>
                  <a:lnTo>
                    <a:pt x="513" y="202"/>
                  </a:lnTo>
                  <a:lnTo>
                    <a:pt x="513" y="207"/>
                  </a:lnTo>
                  <a:lnTo>
                    <a:pt x="513" y="207"/>
                  </a:lnTo>
                  <a:lnTo>
                    <a:pt x="513" y="20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8" y="213"/>
                  </a:lnTo>
                  <a:lnTo>
                    <a:pt x="518" y="213"/>
                  </a:lnTo>
                  <a:lnTo>
                    <a:pt x="518" y="213"/>
                  </a:lnTo>
                  <a:lnTo>
                    <a:pt x="518" y="213"/>
                  </a:lnTo>
                  <a:lnTo>
                    <a:pt x="523" y="213"/>
                  </a:lnTo>
                  <a:lnTo>
                    <a:pt x="523" y="213"/>
                  </a:lnTo>
                  <a:lnTo>
                    <a:pt x="523" y="213"/>
                  </a:lnTo>
                  <a:lnTo>
                    <a:pt x="529" y="213"/>
                  </a:lnTo>
                  <a:lnTo>
                    <a:pt x="529" y="213"/>
                  </a:lnTo>
                  <a:lnTo>
                    <a:pt x="529" y="218"/>
                  </a:lnTo>
                  <a:lnTo>
                    <a:pt x="534" y="218"/>
                  </a:lnTo>
                  <a:lnTo>
                    <a:pt x="534" y="218"/>
                  </a:lnTo>
                  <a:lnTo>
                    <a:pt x="534" y="218"/>
                  </a:lnTo>
                  <a:lnTo>
                    <a:pt x="534" y="218"/>
                  </a:lnTo>
                  <a:lnTo>
                    <a:pt x="539" y="223"/>
                  </a:lnTo>
                  <a:lnTo>
                    <a:pt x="539" y="223"/>
                  </a:lnTo>
                  <a:lnTo>
                    <a:pt x="539" y="223"/>
                  </a:lnTo>
                  <a:lnTo>
                    <a:pt x="539" y="223"/>
                  </a:lnTo>
                  <a:lnTo>
                    <a:pt x="539" y="223"/>
                  </a:lnTo>
                  <a:lnTo>
                    <a:pt x="534" y="228"/>
                  </a:lnTo>
                  <a:lnTo>
                    <a:pt x="534" y="228"/>
                  </a:lnTo>
                  <a:lnTo>
                    <a:pt x="534" y="228"/>
                  </a:lnTo>
                  <a:lnTo>
                    <a:pt x="534" y="233"/>
                  </a:lnTo>
                  <a:lnTo>
                    <a:pt x="534" y="238"/>
                  </a:lnTo>
                  <a:lnTo>
                    <a:pt x="534" y="238"/>
                  </a:lnTo>
                  <a:lnTo>
                    <a:pt x="534" y="238"/>
                  </a:lnTo>
                  <a:lnTo>
                    <a:pt x="534" y="238"/>
                  </a:lnTo>
                  <a:lnTo>
                    <a:pt x="539" y="244"/>
                  </a:lnTo>
                  <a:lnTo>
                    <a:pt x="539" y="244"/>
                  </a:lnTo>
                  <a:lnTo>
                    <a:pt x="539" y="244"/>
                  </a:lnTo>
                  <a:lnTo>
                    <a:pt x="539" y="244"/>
                  </a:lnTo>
                  <a:lnTo>
                    <a:pt x="539" y="249"/>
                  </a:lnTo>
                  <a:lnTo>
                    <a:pt x="539" y="249"/>
                  </a:lnTo>
                  <a:lnTo>
                    <a:pt x="539" y="254"/>
                  </a:lnTo>
                  <a:lnTo>
                    <a:pt x="539" y="254"/>
                  </a:lnTo>
                  <a:lnTo>
                    <a:pt x="539" y="254"/>
                  </a:lnTo>
                  <a:lnTo>
                    <a:pt x="544" y="254"/>
                  </a:lnTo>
                  <a:lnTo>
                    <a:pt x="544" y="259"/>
                  </a:lnTo>
                  <a:lnTo>
                    <a:pt x="544" y="259"/>
                  </a:lnTo>
                  <a:lnTo>
                    <a:pt x="544" y="259"/>
                  </a:lnTo>
                  <a:lnTo>
                    <a:pt x="544" y="264"/>
                  </a:lnTo>
                  <a:lnTo>
                    <a:pt x="544" y="264"/>
                  </a:lnTo>
                  <a:lnTo>
                    <a:pt x="544" y="264"/>
                  </a:lnTo>
                  <a:lnTo>
                    <a:pt x="544" y="270"/>
                  </a:lnTo>
                  <a:lnTo>
                    <a:pt x="544" y="270"/>
                  </a:lnTo>
                  <a:lnTo>
                    <a:pt x="549" y="270"/>
                  </a:lnTo>
                  <a:lnTo>
                    <a:pt x="549" y="270"/>
                  </a:lnTo>
                  <a:lnTo>
                    <a:pt x="549" y="270"/>
                  </a:lnTo>
                  <a:lnTo>
                    <a:pt x="549" y="275"/>
                  </a:lnTo>
                  <a:lnTo>
                    <a:pt x="549" y="275"/>
                  </a:lnTo>
                  <a:lnTo>
                    <a:pt x="549" y="275"/>
                  </a:lnTo>
                  <a:lnTo>
                    <a:pt x="549" y="280"/>
                  </a:lnTo>
                  <a:lnTo>
                    <a:pt x="549" y="280"/>
                  </a:lnTo>
                  <a:lnTo>
                    <a:pt x="549" y="280"/>
                  </a:lnTo>
                  <a:lnTo>
                    <a:pt x="549" y="285"/>
                  </a:lnTo>
                  <a:lnTo>
                    <a:pt x="549" y="285"/>
                  </a:lnTo>
                  <a:lnTo>
                    <a:pt x="549" y="285"/>
                  </a:lnTo>
                  <a:lnTo>
                    <a:pt x="549" y="285"/>
                  </a:lnTo>
                  <a:lnTo>
                    <a:pt x="544" y="290"/>
                  </a:lnTo>
                  <a:lnTo>
                    <a:pt x="544" y="290"/>
                  </a:lnTo>
                  <a:lnTo>
                    <a:pt x="544" y="290"/>
                  </a:lnTo>
                  <a:lnTo>
                    <a:pt x="544" y="290"/>
                  </a:lnTo>
                  <a:lnTo>
                    <a:pt x="539" y="296"/>
                  </a:lnTo>
                  <a:lnTo>
                    <a:pt x="539" y="296"/>
                  </a:lnTo>
                  <a:lnTo>
                    <a:pt x="539" y="296"/>
                  </a:lnTo>
                  <a:lnTo>
                    <a:pt x="539" y="301"/>
                  </a:lnTo>
                  <a:lnTo>
                    <a:pt x="539" y="301"/>
                  </a:lnTo>
                  <a:lnTo>
                    <a:pt x="534" y="301"/>
                  </a:lnTo>
                  <a:lnTo>
                    <a:pt x="534" y="306"/>
                  </a:lnTo>
                  <a:lnTo>
                    <a:pt x="534" y="306"/>
                  </a:lnTo>
                  <a:lnTo>
                    <a:pt x="534" y="306"/>
                  </a:lnTo>
                  <a:lnTo>
                    <a:pt x="534" y="306"/>
                  </a:lnTo>
                  <a:lnTo>
                    <a:pt x="534" y="306"/>
                  </a:lnTo>
                  <a:lnTo>
                    <a:pt x="529" y="306"/>
                  </a:lnTo>
                  <a:lnTo>
                    <a:pt x="529" y="311"/>
                  </a:lnTo>
                  <a:lnTo>
                    <a:pt x="529" y="311"/>
                  </a:lnTo>
                  <a:lnTo>
                    <a:pt x="529" y="311"/>
                  </a:lnTo>
                  <a:lnTo>
                    <a:pt x="529" y="316"/>
                  </a:lnTo>
                  <a:lnTo>
                    <a:pt x="529" y="316"/>
                  </a:lnTo>
                  <a:lnTo>
                    <a:pt x="529" y="316"/>
                  </a:lnTo>
                  <a:lnTo>
                    <a:pt x="523" y="316"/>
                  </a:lnTo>
                  <a:lnTo>
                    <a:pt x="523" y="321"/>
                  </a:lnTo>
                  <a:lnTo>
                    <a:pt x="523" y="321"/>
                  </a:lnTo>
                  <a:lnTo>
                    <a:pt x="523" y="316"/>
                  </a:lnTo>
                  <a:lnTo>
                    <a:pt x="523" y="316"/>
                  </a:lnTo>
                  <a:lnTo>
                    <a:pt x="518" y="316"/>
                  </a:lnTo>
                  <a:lnTo>
                    <a:pt x="518" y="316"/>
                  </a:lnTo>
                  <a:lnTo>
                    <a:pt x="518" y="316"/>
                  </a:lnTo>
                  <a:lnTo>
                    <a:pt x="518" y="316"/>
                  </a:lnTo>
                  <a:lnTo>
                    <a:pt x="513" y="316"/>
                  </a:lnTo>
                  <a:lnTo>
                    <a:pt x="513" y="316"/>
                  </a:lnTo>
                  <a:lnTo>
                    <a:pt x="513" y="316"/>
                  </a:lnTo>
                  <a:lnTo>
                    <a:pt x="508" y="316"/>
                  </a:lnTo>
                  <a:lnTo>
                    <a:pt x="508" y="316"/>
                  </a:lnTo>
                  <a:lnTo>
                    <a:pt x="508" y="316"/>
                  </a:lnTo>
                  <a:lnTo>
                    <a:pt x="508" y="316"/>
                  </a:lnTo>
                  <a:lnTo>
                    <a:pt x="503" y="316"/>
                  </a:lnTo>
                  <a:lnTo>
                    <a:pt x="503" y="316"/>
                  </a:lnTo>
                  <a:lnTo>
                    <a:pt x="503" y="316"/>
                  </a:lnTo>
                  <a:lnTo>
                    <a:pt x="503" y="316"/>
                  </a:lnTo>
                  <a:lnTo>
                    <a:pt x="503" y="316"/>
                  </a:lnTo>
                  <a:lnTo>
                    <a:pt x="503" y="316"/>
                  </a:lnTo>
                  <a:lnTo>
                    <a:pt x="497" y="316"/>
                  </a:lnTo>
                  <a:lnTo>
                    <a:pt x="497" y="316"/>
                  </a:lnTo>
                  <a:lnTo>
                    <a:pt x="497" y="316"/>
                  </a:lnTo>
                  <a:lnTo>
                    <a:pt x="492" y="321"/>
                  </a:lnTo>
                  <a:lnTo>
                    <a:pt x="492" y="321"/>
                  </a:lnTo>
                  <a:lnTo>
                    <a:pt x="492" y="321"/>
                  </a:lnTo>
                  <a:lnTo>
                    <a:pt x="487" y="321"/>
                  </a:lnTo>
                  <a:lnTo>
                    <a:pt x="487" y="321"/>
                  </a:lnTo>
                  <a:lnTo>
                    <a:pt x="487" y="321"/>
                  </a:lnTo>
                  <a:lnTo>
                    <a:pt x="487" y="321"/>
                  </a:lnTo>
                  <a:lnTo>
                    <a:pt x="482" y="321"/>
                  </a:lnTo>
                  <a:lnTo>
                    <a:pt x="482" y="321"/>
                  </a:lnTo>
                  <a:lnTo>
                    <a:pt x="482" y="327"/>
                  </a:lnTo>
                  <a:lnTo>
                    <a:pt x="482" y="327"/>
                  </a:lnTo>
                  <a:lnTo>
                    <a:pt x="477" y="327"/>
                  </a:lnTo>
                  <a:lnTo>
                    <a:pt x="477" y="327"/>
                  </a:lnTo>
                  <a:lnTo>
                    <a:pt x="477" y="327"/>
                  </a:lnTo>
                  <a:lnTo>
                    <a:pt x="477" y="327"/>
                  </a:lnTo>
                  <a:lnTo>
                    <a:pt x="472" y="327"/>
                  </a:lnTo>
                  <a:lnTo>
                    <a:pt x="472" y="332"/>
                  </a:lnTo>
                  <a:lnTo>
                    <a:pt x="472" y="332"/>
                  </a:lnTo>
                  <a:lnTo>
                    <a:pt x="472" y="332"/>
                  </a:lnTo>
                  <a:lnTo>
                    <a:pt x="472" y="332"/>
                  </a:lnTo>
                  <a:lnTo>
                    <a:pt x="466" y="332"/>
                  </a:lnTo>
                  <a:lnTo>
                    <a:pt x="466" y="337"/>
                  </a:lnTo>
                  <a:lnTo>
                    <a:pt x="466" y="337"/>
                  </a:lnTo>
                  <a:lnTo>
                    <a:pt x="466" y="337"/>
                  </a:lnTo>
                  <a:lnTo>
                    <a:pt x="466" y="337"/>
                  </a:lnTo>
                  <a:lnTo>
                    <a:pt x="466" y="342"/>
                  </a:lnTo>
                  <a:lnTo>
                    <a:pt x="466" y="342"/>
                  </a:lnTo>
                  <a:lnTo>
                    <a:pt x="466" y="342"/>
                  </a:lnTo>
                  <a:lnTo>
                    <a:pt x="466" y="342"/>
                  </a:lnTo>
                  <a:lnTo>
                    <a:pt x="466" y="347"/>
                  </a:lnTo>
                  <a:lnTo>
                    <a:pt x="466" y="347"/>
                  </a:lnTo>
                  <a:lnTo>
                    <a:pt x="466" y="347"/>
                  </a:lnTo>
                  <a:lnTo>
                    <a:pt x="466" y="353"/>
                  </a:lnTo>
                  <a:lnTo>
                    <a:pt x="466" y="353"/>
                  </a:lnTo>
                  <a:lnTo>
                    <a:pt x="466" y="353"/>
                  </a:lnTo>
                  <a:lnTo>
                    <a:pt x="466" y="353"/>
                  </a:lnTo>
                  <a:lnTo>
                    <a:pt x="466" y="358"/>
                  </a:lnTo>
                  <a:lnTo>
                    <a:pt x="466" y="358"/>
                  </a:lnTo>
                  <a:lnTo>
                    <a:pt x="466" y="358"/>
                  </a:lnTo>
                  <a:lnTo>
                    <a:pt x="466" y="363"/>
                  </a:lnTo>
                  <a:lnTo>
                    <a:pt x="466" y="363"/>
                  </a:lnTo>
                  <a:lnTo>
                    <a:pt x="466" y="363"/>
                  </a:lnTo>
                  <a:lnTo>
                    <a:pt x="466" y="363"/>
                  </a:lnTo>
                  <a:lnTo>
                    <a:pt x="466" y="368"/>
                  </a:lnTo>
                  <a:lnTo>
                    <a:pt x="472" y="368"/>
                  </a:lnTo>
                  <a:lnTo>
                    <a:pt x="472" y="368"/>
                  </a:lnTo>
                  <a:lnTo>
                    <a:pt x="472" y="368"/>
                  </a:lnTo>
                  <a:lnTo>
                    <a:pt x="472" y="368"/>
                  </a:lnTo>
                  <a:lnTo>
                    <a:pt x="472" y="368"/>
                  </a:lnTo>
                  <a:lnTo>
                    <a:pt x="472" y="373"/>
                  </a:lnTo>
                  <a:lnTo>
                    <a:pt x="472" y="373"/>
                  </a:lnTo>
                  <a:lnTo>
                    <a:pt x="472" y="373"/>
                  </a:lnTo>
                  <a:lnTo>
                    <a:pt x="472" y="373"/>
                  </a:lnTo>
                  <a:lnTo>
                    <a:pt x="472" y="379"/>
                  </a:lnTo>
                  <a:lnTo>
                    <a:pt x="472" y="379"/>
                  </a:lnTo>
                  <a:lnTo>
                    <a:pt x="472" y="379"/>
                  </a:lnTo>
                  <a:lnTo>
                    <a:pt x="472" y="384"/>
                  </a:lnTo>
                  <a:lnTo>
                    <a:pt x="472" y="384"/>
                  </a:lnTo>
                  <a:lnTo>
                    <a:pt x="472" y="384"/>
                  </a:lnTo>
                  <a:lnTo>
                    <a:pt x="472" y="389"/>
                  </a:lnTo>
                  <a:lnTo>
                    <a:pt x="472" y="389"/>
                  </a:lnTo>
                  <a:lnTo>
                    <a:pt x="466" y="394"/>
                  </a:lnTo>
                  <a:lnTo>
                    <a:pt x="466" y="394"/>
                  </a:lnTo>
                  <a:lnTo>
                    <a:pt x="466" y="394"/>
                  </a:lnTo>
                  <a:lnTo>
                    <a:pt x="466" y="399"/>
                  </a:lnTo>
                  <a:lnTo>
                    <a:pt x="466" y="399"/>
                  </a:lnTo>
                  <a:lnTo>
                    <a:pt x="466" y="399"/>
                  </a:lnTo>
                  <a:lnTo>
                    <a:pt x="466" y="404"/>
                  </a:lnTo>
                  <a:lnTo>
                    <a:pt x="466" y="404"/>
                  </a:lnTo>
                  <a:lnTo>
                    <a:pt x="466" y="404"/>
                  </a:lnTo>
                  <a:lnTo>
                    <a:pt x="466" y="404"/>
                  </a:lnTo>
                  <a:lnTo>
                    <a:pt x="466" y="410"/>
                  </a:lnTo>
                  <a:lnTo>
                    <a:pt x="466" y="410"/>
                  </a:lnTo>
                  <a:lnTo>
                    <a:pt x="466" y="410"/>
                  </a:lnTo>
                  <a:lnTo>
                    <a:pt x="466" y="415"/>
                  </a:lnTo>
                  <a:lnTo>
                    <a:pt x="466" y="415"/>
                  </a:lnTo>
                  <a:lnTo>
                    <a:pt x="461" y="415"/>
                  </a:lnTo>
                  <a:lnTo>
                    <a:pt x="461" y="420"/>
                  </a:lnTo>
                  <a:lnTo>
                    <a:pt x="461" y="420"/>
                  </a:lnTo>
                  <a:lnTo>
                    <a:pt x="461" y="420"/>
                  </a:lnTo>
                  <a:lnTo>
                    <a:pt x="461" y="420"/>
                  </a:lnTo>
                  <a:lnTo>
                    <a:pt x="461" y="425"/>
                  </a:lnTo>
                  <a:lnTo>
                    <a:pt x="461" y="425"/>
                  </a:lnTo>
                  <a:lnTo>
                    <a:pt x="461" y="425"/>
                  </a:lnTo>
                  <a:lnTo>
                    <a:pt x="461" y="430"/>
                  </a:lnTo>
                  <a:lnTo>
                    <a:pt x="461" y="430"/>
                  </a:lnTo>
                  <a:lnTo>
                    <a:pt x="461" y="430"/>
                  </a:lnTo>
                  <a:lnTo>
                    <a:pt x="461" y="436"/>
                  </a:lnTo>
                  <a:lnTo>
                    <a:pt x="461" y="436"/>
                  </a:lnTo>
                  <a:lnTo>
                    <a:pt x="461" y="436"/>
                  </a:lnTo>
                  <a:lnTo>
                    <a:pt x="461" y="441"/>
                  </a:lnTo>
                  <a:lnTo>
                    <a:pt x="461" y="441"/>
                  </a:lnTo>
                  <a:lnTo>
                    <a:pt x="461" y="441"/>
                  </a:lnTo>
                  <a:lnTo>
                    <a:pt x="461" y="441"/>
                  </a:lnTo>
                  <a:lnTo>
                    <a:pt x="461" y="446"/>
                  </a:lnTo>
                  <a:lnTo>
                    <a:pt x="461" y="446"/>
                  </a:lnTo>
                  <a:lnTo>
                    <a:pt x="461" y="446"/>
                  </a:lnTo>
                  <a:lnTo>
                    <a:pt x="461" y="451"/>
                  </a:lnTo>
                  <a:lnTo>
                    <a:pt x="461" y="451"/>
                  </a:lnTo>
                  <a:lnTo>
                    <a:pt x="461" y="451"/>
                  </a:lnTo>
                  <a:lnTo>
                    <a:pt x="461" y="451"/>
                  </a:lnTo>
                  <a:lnTo>
                    <a:pt x="461" y="451"/>
                  </a:lnTo>
                  <a:lnTo>
                    <a:pt x="461" y="456"/>
                  </a:lnTo>
                  <a:lnTo>
                    <a:pt x="461" y="456"/>
                  </a:lnTo>
                  <a:lnTo>
                    <a:pt x="461" y="456"/>
                  </a:lnTo>
                  <a:lnTo>
                    <a:pt x="461" y="462"/>
                  </a:lnTo>
                  <a:lnTo>
                    <a:pt x="461" y="462"/>
                  </a:lnTo>
                  <a:lnTo>
                    <a:pt x="461" y="462"/>
                  </a:lnTo>
                  <a:lnTo>
                    <a:pt x="461" y="467"/>
                  </a:lnTo>
                  <a:lnTo>
                    <a:pt x="461" y="467"/>
                  </a:lnTo>
                  <a:lnTo>
                    <a:pt x="461" y="467"/>
                  </a:lnTo>
                  <a:lnTo>
                    <a:pt x="461" y="472"/>
                  </a:lnTo>
                  <a:lnTo>
                    <a:pt x="461" y="472"/>
                  </a:lnTo>
                  <a:lnTo>
                    <a:pt x="461" y="472"/>
                  </a:lnTo>
                  <a:lnTo>
                    <a:pt x="461" y="477"/>
                  </a:lnTo>
                  <a:lnTo>
                    <a:pt x="461" y="477"/>
                  </a:lnTo>
                  <a:lnTo>
                    <a:pt x="461" y="477"/>
                  </a:lnTo>
                  <a:lnTo>
                    <a:pt x="461" y="482"/>
                  </a:lnTo>
                  <a:lnTo>
                    <a:pt x="461" y="482"/>
                  </a:lnTo>
                  <a:lnTo>
                    <a:pt x="456" y="482"/>
                  </a:lnTo>
                  <a:lnTo>
                    <a:pt x="456" y="487"/>
                  </a:lnTo>
                  <a:lnTo>
                    <a:pt x="456" y="487"/>
                  </a:lnTo>
                  <a:lnTo>
                    <a:pt x="456" y="487"/>
                  </a:lnTo>
                  <a:lnTo>
                    <a:pt x="456" y="493"/>
                  </a:lnTo>
                  <a:lnTo>
                    <a:pt x="456" y="493"/>
                  </a:lnTo>
                  <a:lnTo>
                    <a:pt x="456" y="493"/>
                  </a:lnTo>
                  <a:lnTo>
                    <a:pt x="456" y="498"/>
                  </a:lnTo>
                  <a:lnTo>
                    <a:pt x="456" y="498"/>
                  </a:lnTo>
                  <a:lnTo>
                    <a:pt x="456" y="498"/>
                  </a:lnTo>
                  <a:lnTo>
                    <a:pt x="451" y="503"/>
                  </a:lnTo>
                  <a:lnTo>
                    <a:pt x="451" y="503"/>
                  </a:lnTo>
                  <a:lnTo>
                    <a:pt x="451" y="503"/>
                  </a:lnTo>
                  <a:lnTo>
                    <a:pt x="451" y="503"/>
                  </a:lnTo>
                  <a:lnTo>
                    <a:pt x="451" y="503"/>
                  </a:lnTo>
                  <a:lnTo>
                    <a:pt x="451" y="508"/>
                  </a:lnTo>
                  <a:lnTo>
                    <a:pt x="451" y="508"/>
                  </a:lnTo>
                  <a:lnTo>
                    <a:pt x="451" y="508"/>
                  </a:lnTo>
                  <a:lnTo>
                    <a:pt x="446" y="513"/>
                  </a:lnTo>
                  <a:lnTo>
                    <a:pt x="446" y="513"/>
                  </a:lnTo>
                  <a:lnTo>
                    <a:pt x="446" y="513"/>
                  </a:lnTo>
                  <a:lnTo>
                    <a:pt x="440" y="519"/>
                  </a:lnTo>
                  <a:lnTo>
                    <a:pt x="440" y="519"/>
                  </a:lnTo>
                  <a:lnTo>
                    <a:pt x="440" y="519"/>
                  </a:lnTo>
                  <a:lnTo>
                    <a:pt x="440" y="519"/>
                  </a:lnTo>
                  <a:lnTo>
                    <a:pt x="435" y="524"/>
                  </a:lnTo>
                  <a:lnTo>
                    <a:pt x="435" y="524"/>
                  </a:lnTo>
                  <a:lnTo>
                    <a:pt x="435" y="524"/>
                  </a:lnTo>
                  <a:lnTo>
                    <a:pt x="435" y="529"/>
                  </a:lnTo>
                  <a:lnTo>
                    <a:pt x="435" y="534"/>
                  </a:lnTo>
                  <a:lnTo>
                    <a:pt x="435" y="534"/>
                  </a:lnTo>
                  <a:lnTo>
                    <a:pt x="435" y="534"/>
                  </a:lnTo>
                  <a:lnTo>
                    <a:pt x="435" y="539"/>
                  </a:lnTo>
                  <a:lnTo>
                    <a:pt x="435" y="539"/>
                  </a:lnTo>
                  <a:lnTo>
                    <a:pt x="435" y="539"/>
                  </a:lnTo>
                  <a:lnTo>
                    <a:pt x="430" y="539"/>
                  </a:lnTo>
                  <a:lnTo>
                    <a:pt x="430" y="545"/>
                  </a:lnTo>
                  <a:lnTo>
                    <a:pt x="430" y="545"/>
                  </a:lnTo>
                  <a:lnTo>
                    <a:pt x="430" y="545"/>
                  </a:lnTo>
                  <a:lnTo>
                    <a:pt x="425" y="545"/>
                  </a:lnTo>
                  <a:lnTo>
                    <a:pt x="425" y="545"/>
                  </a:lnTo>
                  <a:lnTo>
                    <a:pt x="425" y="545"/>
                  </a:lnTo>
                  <a:lnTo>
                    <a:pt x="425" y="545"/>
                  </a:lnTo>
                  <a:lnTo>
                    <a:pt x="425" y="550"/>
                  </a:lnTo>
                  <a:lnTo>
                    <a:pt x="425" y="550"/>
                  </a:lnTo>
                  <a:lnTo>
                    <a:pt x="420" y="550"/>
                  </a:lnTo>
                  <a:lnTo>
                    <a:pt x="420" y="550"/>
                  </a:lnTo>
                  <a:lnTo>
                    <a:pt x="420" y="550"/>
                  </a:lnTo>
                  <a:lnTo>
                    <a:pt x="420" y="545"/>
                  </a:lnTo>
                  <a:lnTo>
                    <a:pt x="420" y="545"/>
                  </a:lnTo>
                  <a:lnTo>
                    <a:pt x="420" y="545"/>
                  </a:lnTo>
                  <a:lnTo>
                    <a:pt x="420" y="539"/>
                  </a:lnTo>
                  <a:lnTo>
                    <a:pt x="420" y="539"/>
                  </a:lnTo>
                  <a:lnTo>
                    <a:pt x="415" y="539"/>
                  </a:lnTo>
                  <a:lnTo>
                    <a:pt x="415" y="539"/>
                  </a:lnTo>
                  <a:lnTo>
                    <a:pt x="415" y="539"/>
                  </a:lnTo>
                  <a:lnTo>
                    <a:pt x="415" y="534"/>
                  </a:lnTo>
                  <a:lnTo>
                    <a:pt x="415" y="534"/>
                  </a:lnTo>
                  <a:lnTo>
                    <a:pt x="415" y="534"/>
                  </a:lnTo>
                  <a:lnTo>
                    <a:pt x="415" y="534"/>
                  </a:lnTo>
                  <a:lnTo>
                    <a:pt x="420" y="529"/>
                  </a:lnTo>
                  <a:lnTo>
                    <a:pt x="420" y="529"/>
                  </a:lnTo>
                  <a:lnTo>
                    <a:pt x="420" y="529"/>
                  </a:lnTo>
                  <a:lnTo>
                    <a:pt x="415" y="529"/>
                  </a:lnTo>
                  <a:lnTo>
                    <a:pt x="415" y="529"/>
                  </a:lnTo>
                  <a:lnTo>
                    <a:pt x="415" y="529"/>
                  </a:lnTo>
                  <a:lnTo>
                    <a:pt x="415" y="529"/>
                  </a:lnTo>
                  <a:lnTo>
                    <a:pt x="415" y="524"/>
                  </a:lnTo>
                  <a:lnTo>
                    <a:pt x="415" y="524"/>
                  </a:lnTo>
                  <a:lnTo>
                    <a:pt x="415" y="524"/>
                  </a:lnTo>
                  <a:lnTo>
                    <a:pt x="409" y="524"/>
                  </a:lnTo>
                  <a:lnTo>
                    <a:pt x="409" y="524"/>
                  </a:lnTo>
                  <a:lnTo>
                    <a:pt x="409" y="524"/>
                  </a:lnTo>
                  <a:lnTo>
                    <a:pt x="409" y="524"/>
                  </a:lnTo>
                  <a:lnTo>
                    <a:pt x="404" y="524"/>
                  </a:lnTo>
                  <a:lnTo>
                    <a:pt x="404" y="524"/>
                  </a:lnTo>
                  <a:lnTo>
                    <a:pt x="404" y="519"/>
                  </a:lnTo>
                  <a:lnTo>
                    <a:pt x="409" y="519"/>
                  </a:lnTo>
                  <a:lnTo>
                    <a:pt x="404" y="519"/>
                  </a:lnTo>
                  <a:lnTo>
                    <a:pt x="404" y="519"/>
                  </a:lnTo>
                  <a:lnTo>
                    <a:pt x="404" y="519"/>
                  </a:lnTo>
                  <a:lnTo>
                    <a:pt x="404" y="519"/>
                  </a:lnTo>
                  <a:lnTo>
                    <a:pt x="404" y="513"/>
                  </a:lnTo>
                  <a:lnTo>
                    <a:pt x="404" y="513"/>
                  </a:lnTo>
                  <a:lnTo>
                    <a:pt x="404" y="513"/>
                  </a:lnTo>
                  <a:lnTo>
                    <a:pt x="404" y="513"/>
                  </a:lnTo>
                  <a:lnTo>
                    <a:pt x="404" y="508"/>
                  </a:lnTo>
                  <a:lnTo>
                    <a:pt x="404" y="508"/>
                  </a:lnTo>
                  <a:lnTo>
                    <a:pt x="399" y="513"/>
                  </a:lnTo>
                  <a:lnTo>
                    <a:pt x="399" y="513"/>
                  </a:lnTo>
                  <a:lnTo>
                    <a:pt x="399" y="513"/>
                  </a:lnTo>
                  <a:lnTo>
                    <a:pt x="399" y="519"/>
                  </a:lnTo>
                  <a:lnTo>
                    <a:pt x="399" y="519"/>
                  </a:lnTo>
                  <a:lnTo>
                    <a:pt x="394" y="519"/>
                  </a:lnTo>
                  <a:lnTo>
                    <a:pt x="394" y="519"/>
                  </a:lnTo>
                  <a:lnTo>
                    <a:pt x="394" y="513"/>
                  </a:lnTo>
                  <a:lnTo>
                    <a:pt x="394" y="513"/>
                  </a:lnTo>
                  <a:lnTo>
                    <a:pt x="394" y="513"/>
                  </a:lnTo>
                  <a:lnTo>
                    <a:pt x="394" y="508"/>
                  </a:lnTo>
                  <a:lnTo>
                    <a:pt x="389" y="508"/>
                  </a:lnTo>
                  <a:lnTo>
                    <a:pt x="389" y="508"/>
                  </a:lnTo>
                  <a:lnTo>
                    <a:pt x="389" y="508"/>
                  </a:lnTo>
                  <a:lnTo>
                    <a:pt x="389" y="503"/>
                  </a:lnTo>
                  <a:lnTo>
                    <a:pt x="389" y="503"/>
                  </a:lnTo>
                  <a:lnTo>
                    <a:pt x="394" y="503"/>
                  </a:lnTo>
                  <a:lnTo>
                    <a:pt x="394" y="503"/>
                  </a:lnTo>
                  <a:lnTo>
                    <a:pt x="394" y="503"/>
                  </a:lnTo>
                  <a:lnTo>
                    <a:pt x="394" y="503"/>
                  </a:lnTo>
                  <a:lnTo>
                    <a:pt x="389" y="503"/>
                  </a:lnTo>
                  <a:lnTo>
                    <a:pt x="389" y="498"/>
                  </a:lnTo>
                  <a:lnTo>
                    <a:pt x="389" y="498"/>
                  </a:lnTo>
                  <a:lnTo>
                    <a:pt x="389" y="498"/>
                  </a:lnTo>
                  <a:lnTo>
                    <a:pt x="389" y="493"/>
                  </a:lnTo>
                  <a:lnTo>
                    <a:pt x="389" y="493"/>
                  </a:lnTo>
                  <a:lnTo>
                    <a:pt x="389" y="493"/>
                  </a:lnTo>
                  <a:lnTo>
                    <a:pt x="389" y="487"/>
                  </a:lnTo>
                  <a:lnTo>
                    <a:pt x="389" y="487"/>
                  </a:lnTo>
                  <a:lnTo>
                    <a:pt x="389" y="487"/>
                  </a:lnTo>
                  <a:lnTo>
                    <a:pt x="383" y="487"/>
                  </a:lnTo>
                  <a:lnTo>
                    <a:pt x="383" y="487"/>
                  </a:lnTo>
                  <a:lnTo>
                    <a:pt x="383" y="482"/>
                  </a:lnTo>
                  <a:lnTo>
                    <a:pt x="383" y="482"/>
                  </a:lnTo>
                  <a:lnTo>
                    <a:pt x="383" y="482"/>
                  </a:lnTo>
                  <a:lnTo>
                    <a:pt x="389" y="482"/>
                  </a:lnTo>
                  <a:lnTo>
                    <a:pt x="383" y="482"/>
                  </a:lnTo>
                  <a:lnTo>
                    <a:pt x="383" y="482"/>
                  </a:lnTo>
                  <a:lnTo>
                    <a:pt x="383" y="482"/>
                  </a:lnTo>
                  <a:lnTo>
                    <a:pt x="383" y="477"/>
                  </a:lnTo>
                  <a:lnTo>
                    <a:pt x="383" y="477"/>
                  </a:lnTo>
                  <a:lnTo>
                    <a:pt x="383" y="477"/>
                  </a:lnTo>
                  <a:lnTo>
                    <a:pt x="378" y="477"/>
                  </a:lnTo>
                  <a:lnTo>
                    <a:pt x="378" y="477"/>
                  </a:lnTo>
                  <a:lnTo>
                    <a:pt x="378" y="472"/>
                  </a:lnTo>
                  <a:lnTo>
                    <a:pt x="378" y="477"/>
                  </a:lnTo>
                  <a:lnTo>
                    <a:pt x="373" y="477"/>
                  </a:lnTo>
                  <a:lnTo>
                    <a:pt x="373" y="472"/>
                  </a:lnTo>
                  <a:lnTo>
                    <a:pt x="373" y="472"/>
                  </a:lnTo>
                  <a:lnTo>
                    <a:pt x="373" y="472"/>
                  </a:lnTo>
                  <a:lnTo>
                    <a:pt x="373" y="467"/>
                  </a:lnTo>
                  <a:lnTo>
                    <a:pt x="373" y="467"/>
                  </a:lnTo>
                  <a:lnTo>
                    <a:pt x="368" y="467"/>
                  </a:lnTo>
                  <a:lnTo>
                    <a:pt x="368" y="467"/>
                  </a:lnTo>
                  <a:lnTo>
                    <a:pt x="368" y="467"/>
                  </a:lnTo>
                  <a:lnTo>
                    <a:pt x="368" y="467"/>
                  </a:lnTo>
                  <a:lnTo>
                    <a:pt x="368" y="467"/>
                  </a:lnTo>
                  <a:lnTo>
                    <a:pt x="368" y="472"/>
                  </a:lnTo>
                  <a:lnTo>
                    <a:pt x="368" y="472"/>
                  </a:lnTo>
                  <a:lnTo>
                    <a:pt x="363" y="472"/>
                  </a:lnTo>
                  <a:lnTo>
                    <a:pt x="363" y="467"/>
                  </a:lnTo>
                  <a:lnTo>
                    <a:pt x="363" y="467"/>
                  </a:lnTo>
                  <a:lnTo>
                    <a:pt x="363" y="467"/>
                  </a:lnTo>
                  <a:lnTo>
                    <a:pt x="358" y="467"/>
                  </a:lnTo>
                  <a:lnTo>
                    <a:pt x="358" y="467"/>
                  </a:lnTo>
                  <a:lnTo>
                    <a:pt x="363" y="467"/>
                  </a:lnTo>
                  <a:lnTo>
                    <a:pt x="363" y="467"/>
                  </a:lnTo>
                  <a:lnTo>
                    <a:pt x="363" y="467"/>
                  </a:lnTo>
                  <a:lnTo>
                    <a:pt x="358" y="467"/>
                  </a:lnTo>
                  <a:lnTo>
                    <a:pt x="358" y="462"/>
                  </a:lnTo>
                  <a:lnTo>
                    <a:pt x="358" y="462"/>
                  </a:lnTo>
                  <a:lnTo>
                    <a:pt x="358" y="462"/>
                  </a:lnTo>
                  <a:lnTo>
                    <a:pt x="358" y="456"/>
                  </a:lnTo>
                  <a:lnTo>
                    <a:pt x="358" y="456"/>
                  </a:lnTo>
                  <a:lnTo>
                    <a:pt x="358" y="456"/>
                  </a:lnTo>
                  <a:lnTo>
                    <a:pt x="352" y="456"/>
                  </a:lnTo>
                  <a:lnTo>
                    <a:pt x="352" y="462"/>
                  </a:lnTo>
                  <a:lnTo>
                    <a:pt x="358" y="462"/>
                  </a:lnTo>
                  <a:lnTo>
                    <a:pt x="352" y="462"/>
                  </a:lnTo>
                  <a:lnTo>
                    <a:pt x="352" y="462"/>
                  </a:lnTo>
                  <a:lnTo>
                    <a:pt x="352" y="462"/>
                  </a:lnTo>
                  <a:lnTo>
                    <a:pt x="352" y="462"/>
                  </a:lnTo>
                  <a:lnTo>
                    <a:pt x="352" y="462"/>
                  </a:lnTo>
                  <a:lnTo>
                    <a:pt x="352" y="462"/>
                  </a:lnTo>
                  <a:lnTo>
                    <a:pt x="347" y="462"/>
                  </a:lnTo>
                  <a:lnTo>
                    <a:pt x="347" y="462"/>
                  </a:lnTo>
                  <a:lnTo>
                    <a:pt x="347" y="462"/>
                  </a:lnTo>
                  <a:lnTo>
                    <a:pt x="347" y="462"/>
                  </a:lnTo>
                  <a:lnTo>
                    <a:pt x="347" y="467"/>
                  </a:lnTo>
                  <a:lnTo>
                    <a:pt x="342" y="467"/>
                  </a:lnTo>
                  <a:lnTo>
                    <a:pt x="342" y="467"/>
                  </a:lnTo>
                  <a:lnTo>
                    <a:pt x="342" y="467"/>
                  </a:lnTo>
                  <a:lnTo>
                    <a:pt x="342" y="462"/>
                  </a:lnTo>
                  <a:lnTo>
                    <a:pt x="337" y="462"/>
                  </a:lnTo>
                  <a:lnTo>
                    <a:pt x="337" y="462"/>
                  </a:lnTo>
                  <a:lnTo>
                    <a:pt x="342" y="456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37" y="462"/>
                  </a:lnTo>
                  <a:lnTo>
                    <a:pt x="337" y="462"/>
                  </a:lnTo>
                  <a:lnTo>
                    <a:pt x="337" y="462"/>
                  </a:lnTo>
                  <a:lnTo>
                    <a:pt x="337" y="462"/>
                  </a:lnTo>
                  <a:lnTo>
                    <a:pt x="337" y="462"/>
                  </a:lnTo>
                  <a:lnTo>
                    <a:pt x="332" y="462"/>
                  </a:lnTo>
                  <a:lnTo>
                    <a:pt x="332" y="462"/>
                  </a:lnTo>
                  <a:lnTo>
                    <a:pt x="332" y="462"/>
                  </a:lnTo>
                  <a:lnTo>
                    <a:pt x="332" y="462"/>
                  </a:lnTo>
                  <a:lnTo>
                    <a:pt x="332" y="462"/>
                  </a:lnTo>
                  <a:lnTo>
                    <a:pt x="332" y="467"/>
                  </a:lnTo>
                  <a:lnTo>
                    <a:pt x="332" y="467"/>
                  </a:lnTo>
                  <a:lnTo>
                    <a:pt x="332" y="467"/>
                  </a:lnTo>
                  <a:lnTo>
                    <a:pt x="332" y="467"/>
                  </a:lnTo>
                  <a:lnTo>
                    <a:pt x="326" y="467"/>
                  </a:lnTo>
                  <a:lnTo>
                    <a:pt x="326" y="467"/>
                  </a:lnTo>
                  <a:lnTo>
                    <a:pt x="326" y="467"/>
                  </a:lnTo>
                  <a:lnTo>
                    <a:pt x="321" y="467"/>
                  </a:lnTo>
                  <a:lnTo>
                    <a:pt x="321" y="467"/>
                  </a:lnTo>
                  <a:lnTo>
                    <a:pt x="321" y="467"/>
                  </a:lnTo>
                  <a:lnTo>
                    <a:pt x="316" y="467"/>
                  </a:lnTo>
                  <a:lnTo>
                    <a:pt x="316" y="467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06" y="477"/>
                  </a:lnTo>
                  <a:lnTo>
                    <a:pt x="306" y="477"/>
                  </a:lnTo>
                  <a:lnTo>
                    <a:pt x="306" y="477"/>
                  </a:lnTo>
                  <a:lnTo>
                    <a:pt x="301" y="477"/>
                  </a:lnTo>
                  <a:lnTo>
                    <a:pt x="301" y="477"/>
                  </a:lnTo>
                  <a:lnTo>
                    <a:pt x="301" y="477"/>
                  </a:lnTo>
                  <a:lnTo>
                    <a:pt x="301" y="477"/>
                  </a:lnTo>
                  <a:lnTo>
                    <a:pt x="301" y="477"/>
                  </a:lnTo>
                  <a:lnTo>
                    <a:pt x="301" y="472"/>
                  </a:lnTo>
                  <a:lnTo>
                    <a:pt x="301" y="477"/>
                  </a:lnTo>
                  <a:lnTo>
                    <a:pt x="301" y="477"/>
                  </a:lnTo>
                  <a:lnTo>
                    <a:pt x="295" y="477"/>
                  </a:lnTo>
                  <a:lnTo>
                    <a:pt x="295" y="477"/>
                  </a:lnTo>
                  <a:lnTo>
                    <a:pt x="295" y="477"/>
                  </a:lnTo>
                  <a:lnTo>
                    <a:pt x="295" y="477"/>
                  </a:lnTo>
                  <a:lnTo>
                    <a:pt x="290" y="477"/>
                  </a:lnTo>
                  <a:lnTo>
                    <a:pt x="290" y="477"/>
                  </a:lnTo>
                  <a:lnTo>
                    <a:pt x="290" y="477"/>
                  </a:lnTo>
                  <a:lnTo>
                    <a:pt x="290" y="482"/>
                  </a:lnTo>
                  <a:lnTo>
                    <a:pt x="295" y="482"/>
                  </a:lnTo>
                  <a:lnTo>
                    <a:pt x="295" y="482"/>
                  </a:lnTo>
                  <a:lnTo>
                    <a:pt x="290" y="482"/>
                  </a:lnTo>
                  <a:lnTo>
                    <a:pt x="290" y="482"/>
                  </a:lnTo>
                  <a:lnTo>
                    <a:pt x="290" y="482"/>
                  </a:lnTo>
                  <a:lnTo>
                    <a:pt x="290" y="482"/>
                  </a:lnTo>
                  <a:lnTo>
                    <a:pt x="285" y="482"/>
                  </a:lnTo>
                  <a:lnTo>
                    <a:pt x="285" y="482"/>
                  </a:lnTo>
                  <a:lnTo>
                    <a:pt x="285" y="482"/>
                  </a:lnTo>
                  <a:lnTo>
                    <a:pt x="290" y="482"/>
                  </a:lnTo>
                  <a:lnTo>
                    <a:pt x="290" y="487"/>
                  </a:lnTo>
                  <a:lnTo>
                    <a:pt x="290" y="487"/>
                  </a:lnTo>
                  <a:lnTo>
                    <a:pt x="290" y="487"/>
                  </a:lnTo>
                  <a:lnTo>
                    <a:pt x="290" y="487"/>
                  </a:lnTo>
                  <a:lnTo>
                    <a:pt x="285" y="493"/>
                  </a:lnTo>
                  <a:lnTo>
                    <a:pt x="285" y="487"/>
                  </a:lnTo>
                  <a:lnTo>
                    <a:pt x="285" y="487"/>
                  </a:lnTo>
                  <a:lnTo>
                    <a:pt x="285" y="487"/>
                  </a:lnTo>
                  <a:lnTo>
                    <a:pt x="285" y="482"/>
                  </a:lnTo>
                  <a:lnTo>
                    <a:pt x="285" y="482"/>
                  </a:lnTo>
                  <a:lnTo>
                    <a:pt x="285" y="482"/>
                  </a:lnTo>
                  <a:lnTo>
                    <a:pt x="280" y="487"/>
                  </a:lnTo>
                  <a:lnTo>
                    <a:pt x="280" y="487"/>
                  </a:lnTo>
                  <a:lnTo>
                    <a:pt x="280" y="487"/>
                  </a:lnTo>
                  <a:lnTo>
                    <a:pt x="280" y="487"/>
                  </a:lnTo>
                  <a:lnTo>
                    <a:pt x="280" y="493"/>
                  </a:lnTo>
                  <a:lnTo>
                    <a:pt x="275" y="493"/>
                  </a:lnTo>
                  <a:lnTo>
                    <a:pt x="275" y="493"/>
                  </a:lnTo>
                  <a:lnTo>
                    <a:pt x="280" y="493"/>
                  </a:lnTo>
                  <a:lnTo>
                    <a:pt x="280" y="498"/>
                  </a:lnTo>
                  <a:lnTo>
                    <a:pt x="275" y="498"/>
                  </a:lnTo>
                  <a:lnTo>
                    <a:pt x="275" y="498"/>
                  </a:lnTo>
                  <a:lnTo>
                    <a:pt x="275" y="503"/>
                  </a:lnTo>
                  <a:lnTo>
                    <a:pt x="275" y="503"/>
                  </a:lnTo>
                  <a:lnTo>
                    <a:pt x="275" y="498"/>
                  </a:lnTo>
                  <a:lnTo>
                    <a:pt x="269" y="498"/>
                  </a:lnTo>
                  <a:lnTo>
                    <a:pt x="269" y="498"/>
                  </a:lnTo>
                  <a:lnTo>
                    <a:pt x="269" y="498"/>
                  </a:lnTo>
                  <a:lnTo>
                    <a:pt x="269" y="498"/>
                  </a:lnTo>
                  <a:lnTo>
                    <a:pt x="264" y="498"/>
                  </a:lnTo>
                  <a:lnTo>
                    <a:pt x="264" y="503"/>
                  </a:lnTo>
                  <a:lnTo>
                    <a:pt x="269" y="503"/>
                  </a:lnTo>
                  <a:lnTo>
                    <a:pt x="269" y="503"/>
                  </a:lnTo>
                  <a:lnTo>
                    <a:pt x="269" y="503"/>
                  </a:lnTo>
                  <a:lnTo>
                    <a:pt x="269" y="503"/>
                  </a:lnTo>
                  <a:lnTo>
                    <a:pt x="269" y="508"/>
                  </a:lnTo>
                  <a:lnTo>
                    <a:pt x="269" y="508"/>
                  </a:lnTo>
                  <a:lnTo>
                    <a:pt x="264" y="508"/>
                  </a:lnTo>
                  <a:lnTo>
                    <a:pt x="264" y="508"/>
                  </a:lnTo>
                  <a:lnTo>
                    <a:pt x="264" y="508"/>
                  </a:lnTo>
                  <a:lnTo>
                    <a:pt x="259" y="508"/>
                  </a:lnTo>
                  <a:lnTo>
                    <a:pt x="259" y="508"/>
                  </a:lnTo>
                  <a:lnTo>
                    <a:pt x="259" y="513"/>
                  </a:lnTo>
                  <a:lnTo>
                    <a:pt x="259" y="513"/>
                  </a:lnTo>
                  <a:lnTo>
                    <a:pt x="259" y="513"/>
                  </a:lnTo>
                  <a:lnTo>
                    <a:pt x="254" y="513"/>
                  </a:lnTo>
                  <a:lnTo>
                    <a:pt x="254" y="508"/>
                  </a:lnTo>
                  <a:lnTo>
                    <a:pt x="259" y="508"/>
                  </a:lnTo>
                  <a:lnTo>
                    <a:pt x="259" y="508"/>
                  </a:lnTo>
                  <a:lnTo>
                    <a:pt x="259" y="503"/>
                  </a:lnTo>
                  <a:lnTo>
                    <a:pt x="254" y="503"/>
                  </a:lnTo>
                  <a:lnTo>
                    <a:pt x="254" y="508"/>
                  </a:lnTo>
                  <a:lnTo>
                    <a:pt x="254" y="508"/>
                  </a:lnTo>
                  <a:lnTo>
                    <a:pt x="254" y="508"/>
                  </a:lnTo>
                  <a:lnTo>
                    <a:pt x="254" y="513"/>
                  </a:lnTo>
                  <a:lnTo>
                    <a:pt x="249" y="513"/>
                  </a:lnTo>
                  <a:lnTo>
                    <a:pt x="249" y="513"/>
                  </a:lnTo>
                  <a:lnTo>
                    <a:pt x="249" y="513"/>
                  </a:lnTo>
                  <a:lnTo>
                    <a:pt x="249" y="513"/>
                  </a:lnTo>
                  <a:lnTo>
                    <a:pt x="244" y="513"/>
                  </a:lnTo>
                  <a:lnTo>
                    <a:pt x="244" y="513"/>
                  </a:lnTo>
                  <a:lnTo>
                    <a:pt x="244" y="513"/>
                  </a:lnTo>
                  <a:lnTo>
                    <a:pt x="244" y="508"/>
                  </a:lnTo>
                  <a:lnTo>
                    <a:pt x="244" y="508"/>
                  </a:lnTo>
                  <a:lnTo>
                    <a:pt x="244" y="508"/>
                  </a:lnTo>
                  <a:lnTo>
                    <a:pt x="238" y="508"/>
                  </a:lnTo>
                  <a:lnTo>
                    <a:pt x="238" y="513"/>
                  </a:lnTo>
                  <a:lnTo>
                    <a:pt x="238" y="513"/>
                  </a:lnTo>
                  <a:lnTo>
                    <a:pt x="238" y="508"/>
                  </a:lnTo>
                  <a:lnTo>
                    <a:pt x="233" y="508"/>
                  </a:lnTo>
                  <a:lnTo>
                    <a:pt x="233" y="508"/>
                  </a:lnTo>
                  <a:lnTo>
                    <a:pt x="233" y="508"/>
                  </a:lnTo>
                  <a:lnTo>
                    <a:pt x="233" y="513"/>
                  </a:lnTo>
                  <a:lnTo>
                    <a:pt x="233" y="513"/>
                  </a:lnTo>
                  <a:lnTo>
                    <a:pt x="233" y="513"/>
                  </a:lnTo>
                  <a:lnTo>
                    <a:pt x="233" y="508"/>
                  </a:lnTo>
                  <a:lnTo>
                    <a:pt x="233" y="508"/>
                  </a:lnTo>
                  <a:lnTo>
                    <a:pt x="233" y="508"/>
                  </a:lnTo>
                  <a:lnTo>
                    <a:pt x="228" y="508"/>
                  </a:lnTo>
                  <a:lnTo>
                    <a:pt x="228" y="508"/>
                  </a:lnTo>
                  <a:lnTo>
                    <a:pt x="228" y="508"/>
                  </a:lnTo>
                  <a:lnTo>
                    <a:pt x="228" y="508"/>
                  </a:lnTo>
                  <a:lnTo>
                    <a:pt x="228" y="508"/>
                  </a:lnTo>
                  <a:lnTo>
                    <a:pt x="223" y="508"/>
                  </a:lnTo>
                  <a:lnTo>
                    <a:pt x="223" y="508"/>
                  </a:lnTo>
                  <a:lnTo>
                    <a:pt x="223" y="508"/>
                  </a:lnTo>
                  <a:lnTo>
                    <a:pt x="223" y="513"/>
                  </a:lnTo>
                  <a:lnTo>
                    <a:pt x="218" y="519"/>
                  </a:lnTo>
                  <a:lnTo>
                    <a:pt x="218" y="519"/>
                  </a:lnTo>
                  <a:lnTo>
                    <a:pt x="218" y="519"/>
                  </a:lnTo>
                  <a:lnTo>
                    <a:pt x="218" y="519"/>
                  </a:lnTo>
                  <a:lnTo>
                    <a:pt x="218" y="524"/>
                  </a:lnTo>
                  <a:lnTo>
                    <a:pt x="218" y="519"/>
                  </a:lnTo>
                  <a:lnTo>
                    <a:pt x="218" y="519"/>
                  </a:lnTo>
                  <a:lnTo>
                    <a:pt x="218" y="519"/>
                  </a:lnTo>
                  <a:lnTo>
                    <a:pt x="218" y="519"/>
                  </a:lnTo>
                  <a:lnTo>
                    <a:pt x="212" y="519"/>
                  </a:lnTo>
                  <a:lnTo>
                    <a:pt x="212" y="519"/>
                  </a:lnTo>
                  <a:lnTo>
                    <a:pt x="212" y="519"/>
                  </a:lnTo>
                  <a:lnTo>
                    <a:pt x="212" y="519"/>
                  </a:lnTo>
                  <a:lnTo>
                    <a:pt x="212" y="519"/>
                  </a:lnTo>
                  <a:lnTo>
                    <a:pt x="212" y="519"/>
                  </a:lnTo>
                  <a:lnTo>
                    <a:pt x="207" y="519"/>
                  </a:lnTo>
                  <a:lnTo>
                    <a:pt x="207" y="519"/>
                  </a:lnTo>
                  <a:lnTo>
                    <a:pt x="207" y="519"/>
                  </a:lnTo>
                  <a:lnTo>
                    <a:pt x="207" y="519"/>
                  </a:lnTo>
                  <a:lnTo>
                    <a:pt x="207" y="513"/>
                  </a:lnTo>
                  <a:lnTo>
                    <a:pt x="207" y="513"/>
                  </a:lnTo>
                  <a:lnTo>
                    <a:pt x="207" y="513"/>
                  </a:lnTo>
                  <a:lnTo>
                    <a:pt x="202" y="513"/>
                  </a:lnTo>
                  <a:lnTo>
                    <a:pt x="202" y="513"/>
                  </a:lnTo>
                  <a:lnTo>
                    <a:pt x="202" y="519"/>
                  </a:lnTo>
                  <a:lnTo>
                    <a:pt x="202" y="519"/>
                  </a:lnTo>
                  <a:lnTo>
                    <a:pt x="202" y="519"/>
                  </a:lnTo>
                  <a:lnTo>
                    <a:pt x="197" y="519"/>
                  </a:lnTo>
                  <a:lnTo>
                    <a:pt x="197" y="519"/>
                  </a:lnTo>
                  <a:lnTo>
                    <a:pt x="197" y="519"/>
                  </a:lnTo>
                  <a:lnTo>
                    <a:pt x="197" y="519"/>
                  </a:lnTo>
                  <a:lnTo>
                    <a:pt x="197" y="519"/>
                  </a:lnTo>
                  <a:lnTo>
                    <a:pt x="197" y="524"/>
                  </a:lnTo>
                  <a:lnTo>
                    <a:pt x="197" y="524"/>
                  </a:lnTo>
                  <a:lnTo>
                    <a:pt x="197" y="524"/>
                  </a:lnTo>
                  <a:lnTo>
                    <a:pt x="197" y="524"/>
                  </a:lnTo>
                  <a:lnTo>
                    <a:pt x="197" y="524"/>
                  </a:lnTo>
                  <a:lnTo>
                    <a:pt x="197" y="524"/>
                  </a:lnTo>
                  <a:lnTo>
                    <a:pt x="192" y="529"/>
                  </a:lnTo>
                  <a:lnTo>
                    <a:pt x="192" y="529"/>
                  </a:lnTo>
                  <a:lnTo>
                    <a:pt x="192" y="529"/>
                  </a:lnTo>
                  <a:lnTo>
                    <a:pt x="187" y="529"/>
                  </a:lnTo>
                  <a:lnTo>
                    <a:pt x="187" y="529"/>
                  </a:lnTo>
                  <a:lnTo>
                    <a:pt x="187" y="524"/>
                  </a:lnTo>
                  <a:lnTo>
                    <a:pt x="187" y="524"/>
                  </a:lnTo>
                  <a:lnTo>
                    <a:pt x="187" y="524"/>
                  </a:lnTo>
                  <a:lnTo>
                    <a:pt x="187" y="524"/>
                  </a:lnTo>
                  <a:lnTo>
                    <a:pt x="187" y="524"/>
                  </a:lnTo>
                  <a:lnTo>
                    <a:pt x="187" y="519"/>
                  </a:lnTo>
                  <a:lnTo>
                    <a:pt x="187" y="519"/>
                  </a:lnTo>
                  <a:lnTo>
                    <a:pt x="187" y="519"/>
                  </a:lnTo>
                  <a:lnTo>
                    <a:pt x="187" y="519"/>
                  </a:lnTo>
                  <a:lnTo>
                    <a:pt x="187" y="519"/>
                  </a:lnTo>
                  <a:lnTo>
                    <a:pt x="187" y="519"/>
                  </a:lnTo>
                  <a:lnTo>
                    <a:pt x="181" y="519"/>
                  </a:lnTo>
                  <a:lnTo>
                    <a:pt x="181" y="519"/>
                  </a:lnTo>
                  <a:lnTo>
                    <a:pt x="181" y="519"/>
                  </a:lnTo>
                  <a:lnTo>
                    <a:pt x="187" y="519"/>
                  </a:lnTo>
                  <a:lnTo>
                    <a:pt x="187" y="524"/>
                  </a:lnTo>
                  <a:lnTo>
                    <a:pt x="181" y="524"/>
                  </a:lnTo>
                  <a:lnTo>
                    <a:pt x="181" y="524"/>
                  </a:lnTo>
                  <a:lnTo>
                    <a:pt x="181" y="524"/>
                  </a:lnTo>
                  <a:lnTo>
                    <a:pt x="181" y="524"/>
                  </a:lnTo>
                  <a:lnTo>
                    <a:pt x="181" y="529"/>
                  </a:lnTo>
                  <a:lnTo>
                    <a:pt x="181" y="529"/>
                  </a:lnTo>
                  <a:lnTo>
                    <a:pt x="181" y="529"/>
                  </a:lnTo>
                  <a:lnTo>
                    <a:pt x="181" y="529"/>
                  </a:lnTo>
                  <a:lnTo>
                    <a:pt x="181" y="529"/>
                  </a:lnTo>
                  <a:lnTo>
                    <a:pt x="176" y="529"/>
                  </a:lnTo>
                  <a:lnTo>
                    <a:pt x="176" y="529"/>
                  </a:lnTo>
                  <a:lnTo>
                    <a:pt x="176" y="529"/>
                  </a:lnTo>
                  <a:lnTo>
                    <a:pt x="176" y="529"/>
                  </a:lnTo>
                  <a:lnTo>
                    <a:pt x="176" y="524"/>
                  </a:lnTo>
                  <a:lnTo>
                    <a:pt x="176" y="524"/>
                  </a:lnTo>
                  <a:lnTo>
                    <a:pt x="176" y="524"/>
                  </a:lnTo>
                  <a:lnTo>
                    <a:pt x="176" y="519"/>
                  </a:lnTo>
                  <a:lnTo>
                    <a:pt x="176" y="519"/>
                  </a:lnTo>
                  <a:lnTo>
                    <a:pt x="171" y="519"/>
                  </a:lnTo>
                  <a:lnTo>
                    <a:pt x="171" y="524"/>
                  </a:lnTo>
                  <a:lnTo>
                    <a:pt x="171" y="524"/>
                  </a:lnTo>
                  <a:lnTo>
                    <a:pt x="171" y="524"/>
                  </a:lnTo>
                  <a:lnTo>
                    <a:pt x="171" y="524"/>
                  </a:lnTo>
                  <a:lnTo>
                    <a:pt x="171" y="529"/>
                  </a:lnTo>
                  <a:lnTo>
                    <a:pt x="171" y="529"/>
                  </a:lnTo>
                  <a:lnTo>
                    <a:pt x="171" y="529"/>
                  </a:lnTo>
                  <a:lnTo>
                    <a:pt x="166" y="529"/>
                  </a:lnTo>
                  <a:lnTo>
                    <a:pt x="166" y="529"/>
                  </a:lnTo>
                  <a:lnTo>
                    <a:pt x="166" y="529"/>
                  </a:lnTo>
                  <a:lnTo>
                    <a:pt x="166" y="529"/>
                  </a:lnTo>
                  <a:lnTo>
                    <a:pt x="166" y="529"/>
                  </a:lnTo>
                  <a:lnTo>
                    <a:pt x="166" y="529"/>
                  </a:lnTo>
                  <a:lnTo>
                    <a:pt x="166" y="534"/>
                  </a:lnTo>
                  <a:lnTo>
                    <a:pt x="161" y="534"/>
                  </a:lnTo>
                  <a:lnTo>
                    <a:pt x="161" y="534"/>
                  </a:lnTo>
                  <a:lnTo>
                    <a:pt x="161" y="534"/>
                  </a:lnTo>
                  <a:lnTo>
                    <a:pt x="155" y="534"/>
                  </a:lnTo>
                  <a:lnTo>
                    <a:pt x="155" y="534"/>
                  </a:lnTo>
                  <a:lnTo>
                    <a:pt x="155" y="534"/>
                  </a:lnTo>
                  <a:lnTo>
                    <a:pt x="155" y="529"/>
                  </a:lnTo>
                  <a:lnTo>
                    <a:pt x="150" y="529"/>
                  </a:lnTo>
                  <a:lnTo>
                    <a:pt x="150" y="529"/>
                  </a:lnTo>
                  <a:lnTo>
                    <a:pt x="150" y="524"/>
                  </a:lnTo>
                  <a:lnTo>
                    <a:pt x="150" y="524"/>
                  </a:lnTo>
                  <a:lnTo>
                    <a:pt x="150" y="524"/>
                  </a:lnTo>
                  <a:lnTo>
                    <a:pt x="150" y="524"/>
                  </a:lnTo>
                  <a:lnTo>
                    <a:pt x="145" y="524"/>
                  </a:lnTo>
                  <a:lnTo>
                    <a:pt x="145" y="524"/>
                  </a:lnTo>
                  <a:lnTo>
                    <a:pt x="145" y="524"/>
                  </a:lnTo>
                  <a:lnTo>
                    <a:pt x="140" y="524"/>
                  </a:lnTo>
                  <a:lnTo>
                    <a:pt x="140" y="524"/>
                  </a:lnTo>
                  <a:lnTo>
                    <a:pt x="140" y="524"/>
                  </a:lnTo>
                  <a:lnTo>
                    <a:pt x="140" y="524"/>
                  </a:lnTo>
                  <a:lnTo>
                    <a:pt x="140" y="519"/>
                  </a:lnTo>
                  <a:lnTo>
                    <a:pt x="135" y="519"/>
                  </a:lnTo>
                  <a:lnTo>
                    <a:pt x="135" y="519"/>
                  </a:lnTo>
                  <a:lnTo>
                    <a:pt x="135" y="519"/>
                  </a:lnTo>
                  <a:lnTo>
                    <a:pt x="140" y="519"/>
                  </a:lnTo>
                  <a:lnTo>
                    <a:pt x="140" y="513"/>
                  </a:lnTo>
                  <a:lnTo>
                    <a:pt x="140" y="513"/>
                  </a:lnTo>
                  <a:lnTo>
                    <a:pt x="140" y="519"/>
                  </a:lnTo>
                  <a:lnTo>
                    <a:pt x="140" y="519"/>
                  </a:lnTo>
                  <a:lnTo>
                    <a:pt x="140" y="513"/>
                  </a:lnTo>
                  <a:lnTo>
                    <a:pt x="145" y="513"/>
                  </a:lnTo>
                  <a:lnTo>
                    <a:pt x="145" y="513"/>
                  </a:lnTo>
                  <a:lnTo>
                    <a:pt x="145" y="513"/>
                  </a:lnTo>
                  <a:lnTo>
                    <a:pt x="145" y="513"/>
                  </a:lnTo>
                  <a:lnTo>
                    <a:pt x="145" y="508"/>
                  </a:lnTo>
                  <a:lnTo>
                    <a:pt x="145" y="508"/>
                  </a:lnTo>
                  <a:lnTo>
                    <a:pt x="145" y="508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0" y="503"/>
                  </a:lnTo>
                  <a:lnTo>
                    <a:pt x="140" y="503"/>
                  </a:lnTo>
                  <a:lnTo>
                    <a:pt x="140" y="508"/>
                  </a:lnTo>
                  <a:lnTo>
                    <a:pt x="140" y="508"/>
                  </a:lnTo>
                  <a:lnTo>
                    <a:pt x="140" y="508"/>
                  </a:lnTo>
                  <a:lnTo>
                    <a:pt x="140" y="508"/>
                  </a:lnTo>
                  <a:lnTo>
                    <a:pt x="140" y="503"/>
                  </a:lnTo>
                  <a:lnTo>
                    <a:pt x="140" y="503"/>
                  </a:lnTo>
                  <a:lnTo>
                    <a:pt x="135" y="503"/>
                  </a:lnTo>
                  <a:lnTo>
                    <a:pt x="135" y="503"/>
                  </a:lnTo>
                  <a:lnTo>
                    <a:pt x="135" y="503"/>
                  </a:lnTo>
                  <a:lnTo>
                    <a:pt x="135" y="503"/>
                  </a:lnTo>
                  <a:lnTo>
                    <a:pt x="130" y="503"/>
                  </a:lnTo>
                  <a:lnTo>
                    <a:pt x="130" y="503"/>
                  </a:lnTo>
                  <a:lnTo>
                    <a:pt x="130" y="503"/>
                  </a:lnTo>
                  <a:lnTo>
                    <a:pt x="130" y="503"/>
                  </a:lnTo>
                  <a:lnTo>
                    <a:pt x="124" y="503"/>
                  </a:lnTo>
                  <a:lnTo>
                    <a:pt x="124" y="503"/>
                  </a:lnTo>
                  <a:lnTo>
                    <a:pt x="124" y="503"/>
                  </a:lnTo>
                  <a:lnTo>
                    <a:pt x="124" y="503"/>
                  </a:lnTo>
                  <a:lnTo>
                    <a:pt x="124" y="508"/>
                  </a:lnTo>
                  <a:lnTo>
                    <a:pt x="119" y="508"/>
                  </a:lnTo>
                  <a:lnTo>
                    <a:pt x="119" y="508"/>
                  </a:lnTo>
                  <a:lnTo>
                    <a:pt x="124" y="508"/>
                  </a:lnTo>
                  <a:lnTo>
                    <a:pt x="124" y="508"/>
                  </a:lnTo>
                  <a:lnTo>
                    <a:pt x="124" y="513"/>
                  </a:lnTo>
                  <a:lnTo>
                    <a:pt x="124" y="513"/>
                  </a:lnTo>
                  <a:lnTo>
                    <a:pt x="119" y="513"/>
                  </a:lnTo>
                  <a:lnTo>
                    <a:pt x="119" y="513"/>
                  </a:lnTo>
                  <a:lnTo>
                    <a:pt x="119" y="508"/>
                  </a:lnTo>
                  <a:lnTo>
                    <a:pt x="119" y="508"/>
                  </a:lnTo>
                  <a:lnTo>
                    <a:pt x="114" y="508"/>
                  </a:lnTo>
                  <a:lnTo>
                    <a:pt x="114" y="508"/>
                  </a:lnTo>
                  <a:lnTo>
                    <a:pt x="114" y="513"/>
                  </a:lnTo>
                  <a:lnTo>
                    <a:pt x="114" y="513"/>
                  </a:lnTo>
                  <a:lnTo>
                    <a:pt x="109" y="513"/>
                  </a:lnTo>
                  <a:lnTo>
                    <a:pt x="109" y="519"/>
                  </a:lnTo>
                  <a:lnTo>
                    <a:pt x="114" y="519"/>
                  </a:lnTo>
                  <a:lnTo>
                    <a:pt x="114" y="519"/>
                  </a:lnTo>
                  <a:lnTo>
                    <a:pt x="114" y="519"/>
                  </a:lnTo>
                  <a:lnTo>
                    <a:pt x="109" y="519"/>
                  </a:lnTo>
                  <a:lnTo>
                    <a:pt x="109" y="519"/>
                  </a:lnTo>
                  <a:lnTo>
                    <a:pt x="109" y="519"/>
                  </a:lnTo>
                  <a:lnTo>
                    <a:pt x="109" y="524"/>
                  </a:lnTo>
                  <a:lnTo>
                    <a:pt x="109" y="524"/>
                  </a:lnTo>
                  <a:lnTo>
                    <a:pt x="114" y="524"/>
                  </a:lnTo>
                  <a:lnTo>
                    <a:pt x="114" y="524"/>
                  </a:lnTo>
                  <a:lnTo>
                    <a:pt x="114" y="524"/>
                  </a:lnTo>
                  <a:lnTo>
                    <a:pt x="114" y="524"/>
                  </a:lnTo>
                  <a:lnTo>
                    <a:pt x="114" y="524"/>
                  </a:lnTo>
                  <a:lnTo>
                    <a:pt x="114" y="524"/>
                  </a:lnTo>
                  <a:lnTo>
                    <a:pt x="114" y="529"/>
                  </a:lnTo>
                  <a:lnTo>
                    <a:pt x="114" y="529"/>
                  </a:lnTo>
                  <a:lnTo>
                    <a:pt x="114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4" y="524"/>
                  </a:lnTo>
                  <a:lnTo>
                    <a:pt x="104" y="524"/>
                  </a:lnTo>
                  <a:lnTo>
                    <a:pt x="104" y="524"/>
                  </a:lnTo>
                  <a:lnTo>
                    <a:pt x="98" y="524"/>
                  </a:lnTo>
                  <a:lnTo>
                    <a:pt x="98" y="524"/>
                  </a:lnTo>
                  <a:lnTo>
                    <a:pt x="98" y="524"/>
                  </a:lnTo>
                  <a:lnTo>
                    <a:pt x="98" y="524"/>
                  </a:lnTo>
                  <a:lnTo>
                    <a:pt x="98" y="524"/>
                  </a:lnTo>
                  <a:lnTo>
                    <a:pt x="93" y="524"/>
                  </a:lnTo>
                  <a:lnTo>
                    <a:pt x="93" y="524"/>
                  </a:lnTo>
                  <a:lnTo>
                    <a:pt x="93" y="524"/>
                  </a:lnTo>
                  <a:lnTo>
                    <a:pt x="88" y="524"/>
                  </a:lnTo>
                  <a:lnTo>
                    <a:pt x="88" y="524"/>
                  </a:lnTo>
                  <a:lnTo>
                    <a:pt x="88" y="524"/>
                  </a:lnTo>
                  <a:lnTo>
                    <a:pt x="88" y="524"/>
                  </a:lnTo>
                  <a:lnTo>
                    <a:pt x="88" y="529"/>
                  </a:lnTo>
                  <a:lnTo>
                    <a:pt x="88" y="529"/>
                  </a:lnTo>
                  <a:lnTo>
                    <a:pt x="88" y="529"/>
                  </a:lnTo>
                  <a:lnTo>
                    <a:pt x="88" y="529"/>
                  </a:lnTo>
                  <a:lnTo>
                    <a:pt x="88" y="529"/>
                  </a:lnTo>
                  <a:lnTo>
                    <a:pt x="88" y="529"/>
                  </a:lnTo>
                  <a:lnTo>
                    <a:pt x="83" y="529"/>
                  </a:lnTo>
                  <a:lnTo>
                    <a:pt x="83" y="529"/>
                  </a:lnTo>
                  <a:lnTo>
                    <a:pt x="83" y="534"/>
                  </a:lnTo>
                  <a:lnTo>
                    <a:pt x="83" y="534"/>
                  </a:lnTo>
                  <a:lnTo>
                    <a:pt x="83" y="534"/>
                  </a:lnTo>
                  <a:lnTo>
                    <a:pt x="83" y="534"/>
                  </a:lnTo>
                  <a:lnTo>
                    <a:pt x="78" y="534"/>
                  </a:lnTo>
                  <a:lnTo>
                    <a:pt x="78" y="539"/>
                  </a:lnTo>
                  <a:lnTo>
                    <a:pt x="78" y="539"/>
                  </a:lnTo>
                  <a:lnTo>
                    <a:pt x="73" y="539"/>
                  </a:lnTo>
                  <a:lnTo>
                    <a:pt x="73" y="539"/>
                  </a:lnTo>
                  <a:lnTo>
                    <a:pt x="73" y="539"/>
                  </a:lnTo>
                  <a:lnTo>
                    <a:pt x="73" y="539"/>
                  </a:lnTo>
                  <a:lnTo>
                    <a:pt x="73" y="539"/>
                  </a:lnTo>
                  <a:lnTo>
                    <a:pt x="67" y="539"/>
                  </a:lnTo>
                  <a:lnTo>
                    <a:pt x="67" y="539"/>
                  </a:lnTo>
                  <a:lnTo>
                    <a:pt x="67" y="534"/>
                  </a:lnTo>
                  <a:lnTo>
                    <a:pt x="67" y="534"/>
                  </a:lnTo>
                  <a:lnTo>
                    <a:pt x="67" y="534"/>
                  </a:lnTo>
                  <a:lnTo>
                    <a:pt x="67" y="534"/>
                  </a:lnTo>
                  <a:lnTo>
                    <a:pt x="67" y="534"/>
                  </a:lnTo>
                  <a:lnTo>
                    <a:pt x="67" y="534"/>
                  </a:lnTo>
                  <a:lnTo>
                    <a:pt x="67" y="534"/>
                  </a:lnTo>
                  <a:lnTo>
                    <a:pt x="62" y="534"/>
                  </a:lnTo>
                  <a:lnTo>
                    <a:pt x="62" y="534"/>
                  </a:lnTo>
                  <a:lnTo>
                    <a:pt x="62" y="534"/>
                  </a:lnTo>
                  <a:lnTo>
                    <a:pt x="62" y="539"/>
                  </a:lnTo>
                  <a:lnTo>
                    <a:pt x="57" y="539"/>
                  </a:lnTo>
                  <a:lnTo>
                    <a:pt x="57" y="534"/>
                  </a:lnTo>
                  <a:lnTo>
                    <a:pt x="57" y="534"/>
                  </a:lnTo>
                  <a:lnTo>
                    <a:pt x="62" y="534"/>
                  </a:lnTo>
                  <a:lnTo>
                    <a:pt x="57" y="534"/>
                  </a:lnTo>
                  <a:lnTo>
                    <a:pt x="57" y="534"/>
                  </a:lnTo>
                  <a:lnTo>
                    <a:pt x="57" y="534"/>
                  </a:lnTo>
                  <a:lnTo>
                    <a:pt x="52" y="534"/>
                  </a:lnTo>
                  <a:lnTo>
                    <a:pt x="52" y="534"/>
                  </a:lnTo>
                  <a:lnTo>
                    <a:pt x="52" y="534"/>
                  </a:lnTo>
                  <a:lnTo>
                    <a:pt x="52" y="534"/>
                  </a:lnTo>
                  <a:lnTo>
                    <a:pt x="52" y="534"/>
                  </a:lnTo>
                  <a:lnTo>
                    <a:pt x="52" y="534"/>
                  </a:lnTo>
                  <a:lnTo>
                    <a:pt x="52" y="534"/>
                  </a:lnTo>
                  <a:lnTo>
                    <a:pt x="47" y="534"/>
                  </a:lnTo>
                  <a:lnTo>
                    <a:pt x="47" y="534"/>
                  </a:lnTo>
                  <a:lnTo>
                    <a:pt x="47" y="529"/>
                  </a:lnTo>
                  <a:lnTo>
                    <a:pt x="52" y="529"/>
                  </a:lnTo>
                  <a:lnTo>
                    <a:pt x="52" y="529"/>
                  </a:lnTo>
                  <a:lnTo>
                    <a:pt x="47" y="529"/>
                  </a:lnTo>
                  <a:lnTo>
                    <a:pt x="47" y="524"/>
                  </a:lnTo>
                  <a:lnTo>
                    <a:pt x="47" y="524"/>
                  </a:lnTo>
                  <a:lnTo>
                    <a:pt x="47" y="524"/>
                  </a:lnTo>
                  <a:lnTo>
                    <a:pt x="47" y="524"/>
                  </a:lnTo>
                  <a:lnTo>
                    <a:pt x="41" y="524"/>
                  </a:lnTo>
                  <a:lnTo>
                    <a:pt x="41" y="529"/>
                  </a:lnTo>
                  <a:lnTo>
                    <a:pt x="41" y="529"/>
                  </a:lnTo>
                  <a:lnTo>
                    <a:pt x="41" y="529"/>
                  </a:lnTo>
                  <a:lnTo>
                    <a:pt x="41" y="529"/>
                  </a:lnTo>
                  <a:lnTo>
                    <a:pt x="41" y="534"/>
                  </a:lnTo>
                  <a:lnTo>
                    <a:pt x="41" y="534"/>
                  </a:lnTo>
                  <a:lnTo>
                    <a:pt x="41" y="529"/>
                  </a:lnTo>
                  <a:lnTo>
                    <a:pt x="36" y="529"/>
                  </a:lnTo>
                  <a:lnTo>
                    <a:pt x="36" y="529"/>
                  </a:lnTo>
                  <a:lnTo>
                    <a:pt x="36" y="529"/>
                  </a:lnTo>
                  <a:lnTo>
                    <a:pt x="36" y="529"/>
                  </a:lnTo>
                  <a:lnTo>
                    <a:pt x="36" y="524"/>
                  </a:lnTo>
                  <a:lnTo>
                    <a:pt x="31" y="524"/>
                  </a:lnTo>
                  <a:lnTo>
                    <a:pt x="31" y="529"/>
                  </a:lnTo>
                  <a:lnTo>
                    <a:pt x="36" y="529"/>
                  </a:lnTo>
                  <a:lnTo>
                    <a:pt x="31" y="529"/>
                  </a:lnTo>
                  <a:lnTo>
                    <a:pt x="31" y="529"/>
                  </a:lnTo>
                  <a:lnTo>
                    <a:pt x="31" y="529"/>
                  </a:lnTo>
                  <a:lnTo>
                    <a:pt x="31" y="529"/>
                  </a:lnTo>
                  <a:lnTo>
                    <a:pt x="31" y="529"/>
                  </a:lnTo>
                  <a:lnTo>
                    <a:pt x="31" y="524"/>
                  </a:lnTo>
                  <a:lnTo>
                    <a:pt x="31" y="524"/>
                  </a:lnTo>
                  <a:lnTo>
                    <a:pt x="31" y="524"/>
                  </a:lnTo>
                  <a:lnTo>
                    <a:pt x="31" y="524"/>
                  </a:lnTo>
                  <a:lnTo>
                    <a:pt x="26" y="524"/>
                  </a:lnTo>
                  <a:lnTo>
                    <a:pt x="26" y="524"/>
                  </a:lnTo>
                  <a:lnTo>
                    <a:pt x="26" y="524"/>
                  </a:lnTo>
                  <a:lnTo>
                    <a:pt x="26" y="519"/>
                  </a:lnTo>
                  <a:lnTo>
                    <a:pt x="26" y="519"/>
                  </a:lnTo>
                  <a:lnTo>
                    <a:pt x="26" y="519"/>
                  </a:lnTo>
                  <a:lnTo>
                    <a:pt x="26" y="519"/>
                  </a:lnTo>
                  <a:lnTo>
                    <a:pt x="26" y="519"/>
                  </a:lnTo>
                  <a:lnTo>
                    <a:pt x="21" y="519"/>
                  </a:lnTo>
                  <a:lnTo>
                    <a:pt x="21" y="519"/>
                  </a:lnTo>
                  <a:lnTo>
                    <a:pt x="21" y="519"/>
                  </a:lnTo>
                  <a:lnTo>
                    <a:pt x="26" y="519"/>
                  </a:lnTo>
                  <a:lnTo>
                    <a:pt x="26" y="513"/>
                  </a:lnTo>
                  <a:lnTo>
                    <a:pt x="21" y="513"/>
                  </a:lnTo>
                  <a:lnTo>
                    <a:pt x="21" y="519"/>
                  </a:lnTo>
                  <a:lnTo>
                    <a:pt x="21" y="519"/>
                  </a:lnTo>
                  <a:lnTo>
                    <a:pt x="21" y="519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08"/>
                  </a:lnTo>
                  <a:lnTo>
                    <a:pt x="16" y="508"/>
                  </a:lnTo>
                  <a:lnTo>
                    <a:pt x="16" y="508"/>
                  </a:lnTo>
                  <a:lnTo>
                    <a:pt x="16" y="508"/>
                  </a:lnTo>
                  <a:lnTo>
                    <a:pt x="16" y="513"/>
                  </a:lnTo>
                  <a:lnTo>
                    <a:pt x="16" y="508"/>
                  </a:lnTo>
                  <a:lnTo>
                    <a:pt x="16" y="508"/>
                  </a:lnTo>
                  <a:lnTo>
                    <a:pt x="16" y="508"/>
                  </a:lnTo>
                  <a:lnTo>
                    <a:pt x="10" y="508"/>
                  </a:lnTo>
                  <a:lnTo>
                    <a:pt x="10" y="508"/>
                  </a:lnTo>
                  <a:lnTo>
                    <a:pt x="10" y="508"/>
                  </a:lnTo>
                  <a:lnTo>
                    <a:pt x="10" y="503"/>
                  </a:lnTo>
                  <a:lnTo>
                    <a:pt x="10" y="503"/>
                  </a:lnTo>
                  <a:lnTo>
                    <a:pt x="10" y="503"/>
                  </a:lnTo>
                  <a:lnTo>
                    <a:pt x="10" y="503"/>
                  </a:lnTo>
                  <a:lnTo>
                    <a:pt x="10" y="503"/>
                  </a:lnTo>
                  <a:lnTo>
                    <a:pt x="10" y="503"/>
                  </a:lnTo>
                  <a:lnTo>
                    <a:pt x="10" y="503"/>
                  </a:lnTo>
                  <a:lnTo>
                    <a:pt x="16" y="503"/>
                  </a:lnTo>
                  <a:lnTo>
                    <a:pt x="16" y="503"/>
                  </a:lnTo>
                  <a:lnTo>
                    <a:pt x="16" y="503"/>
                  </a:lnTo>
                  <a:lnTo>
                    <a:pt x="16" y="503"/>
                  </a:lnTo>
                  <a:lnTo>
                    <a:pt x="16" y="503"/>
                  </a:lnTo>
                  <a:lnTo>
                    <a:pt x="16" y="503"/>
                  </a:lnTo>
                  <a:lnTo>
                    <a:pt x="16" y="503"/>
                  </a:lnTo>
                  <a:lnTo>
                    <a:pt x="16" y="498"/>
                  </a:lnTo>
                  <a:lnTo>
                    <a:pt x="16" y="498"/>
                  </a:lnTo>
                  <a:lnTo>
                    <a:pt x="16" y="498"/>
                  </a:lnTo>
                  <a:lnTo>
                    <a:pt x="16" y="498"/>
                  </a:lnTo>
                  <a:lnTo>
                    <a:pt x="16" y="498"/>
                  </a:lnTo>
                  <a:lnTo>
                    <a:pt x="16" y="498"/>
                  </a:lnTo>
                  <a:lnTo>
                    <a:pt x="16" y="493"/>
                  </a:lnTo>
                  <a:lnTo>
                    <a:pt x="16" y="493"/>
                  </a:lnTo>
                  <a:lnTo>
                    <a:pt x="16" y="493"/>
                  </a:lnTo>
                  <a:lnTo>
                    <a:pt x="16" y="493"/>
                  </a:lnTo>
                  <a:lnTo>
                    <a:pt x="10" y="487"/>
                  </a:lnTo>
                  <a:lnTo>
                    <a:pt x="16" y="487"/>
                  </a:lnTo>
                  <a:lnTo>
                    <a:pt x="16" y="487"/>
                  </a:lnTo>
                  <a:lnTo>
                    <a:pt x="16" y="487"/>
                  </a:lnTo>
                  <a:lnTo>
                    <a:pt x="10" y="487"/>
                  </a:lnTo>
                  <a:lnTo>
                    <a:pt x="10" y="482"/>
                  </a:lnTo>
                  <a:lnTo>
                    <a:pt x="10" y="482"/>
                  </a:lnTo>
                  <a:lnTo>
                    <a:pt x="16" y="482"/>
                  </a:lnTo>
                  <a:lnTo>
                    <a:pt x="16" y="482"/>
                  </a:lnTo>
                  <a:lnTo>
                    <a:pt x="16" y="482"/>
                  </a:lnTo>
                  <a:lnTo>
                    <a:pt x="16" y="482"/>
                  </a:lnTo>
                  <a:lnTo>
                    <a:pt x="16" y="482"/>
                  </a:lnTo>
                  <a:lnTo>
                    <a:pt x="21" y="482"/>
                  </a:lnTo>
                  <a:lnTo>
                    <a:pt x="21" y="482"/>
                  </a:lnTo>
                  <a:lnTo>
                    <a:pt x="21" y="482"/>
                  </a:lnTo>
                  <a:lnTo>
                    <a:pt x="21" y="477"/>
                  </a:lnTo>
                  <a:lnTo>
                    <a:pt x="16" y="477"/>
                  </a:lnTo>
                  <a:lnTo>
                    <a:pt x="16" y="477"/>
                  </a:lnTo>
                  <a:lnTo>
                    <a:pt x="16" y="477"/>
                  </a:lnTo>
                  <a:lnTo>
                    <a:pt x="16" y="477"/>
                  </a:lnTo>
                  <a:lnTo>
                    <a:pt x="16" y="472"/>
                  </a:lnTo>
                  <a:lnTo>
                    <a:pt x="16" y="472"/>
                  </a:lnTo>
                  <a:lnTo>
                    <a:pt x="16" y="472"/>
                  </a:lnTo>
                  <a:lnTo>
                    <a:pt x="16" y="472"/>
                  </a:lnTo>
                  <a:lnTo>
                    <a:pt x="21" y="472"/>
                  </a:lnTo>
                  <a:lnTo>
                    <a:pt x="21" y="477"/>
                  </a:lnTo>
                  <a:lnTo>
                    <a:pt x="21" y="477"/>
                  </a:lnTo>
                  <a:lnTo>
                    <a:pt x="21" y="472"/>
                  </a:lnTo>
                  <a:lnTo>
                    <a:pt x="21" y="472"/>
                  </a:lnTo>
                  <a:lnTo>
                    <a:pt x="21" y="472"/>
                  </a:lnTo>
                  <a:lnTo>
                    <a:pt x="21" y="472"/>
                  </a:lnTo>
                  <a:lnTo>
                    <a:pt x="21" y="467"/>
                  </a:lnTo>
                  <a:lnTo>
                    <a:pt x="21" y="467"/>
                  </a:lnTo>
                  <a:lnTo>
                    <a:pt x="21" y="467"/>
                  </a:lnTo>
                  <a:lnTo>
                    <a:pt x="21" y="467"/>
                  </a:lnTo>
                  <a:lnTo>
                    <a:pt x="26" y="472"/>
                  </a:lnTo>
                  <a:lnTo>
                    <a:pt x="26" y="467"/>
                  </a:lnTo>
                  <a:lnTo>
                    <a:pt x="26" y="467"/>
                  </a:lnTo>
                  <a:lnTo>
                    <a:pt x="26" y="467"/>
                  </a:lnTo>
                  <a:lnTo>
                    <a:pt x="26" y="467"/>
                  </a:lnTo>
                  <a:lnTo>
                    <a:pt x="31" y="467"/>
                  </a:lnTo>
                  <a:lnTo>
                    <a:pt x="31" y="462"/>
                  </a:lnTo>
                  <a:lnTo>
                    <a:pt x="31" y="462"/>
                  </a:lnTo>
                  <a:lnTo>
                    <a:pt x="31" y="467"/>
                  </a:lnTo>
                  <a:lnTo>
                    <a:pt x="31" y="467"/>
                  </a:lnTo>
                  <a:lnTo>
                    <a:pt x="36" y="467"/>
                  </a:lnTo>
                  <a:lnTo>
                    <a:pt x="36" y="462"/>
                  </a:lnTo>
                  <a:lnTo>
                    <a:pt x="36" y="462"/>
                  </a:lnTo>
                  <a:lnTo>
                    <a:pt x="36" y="462"/>
                  </a:lnTo>
                  <a:lnTo>
                    <a:pt x="36" y="456"/>
                  </a:lnTo>
                  <a:lnTo>
                    <a:pt x="36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7" y="456"/>
                  </a:lnTo>
                  <a:lnTo>
                    <a:pt x="47" y="456"/>
                  </a:lnTo>
                  <a:lnTo>
                    <a:pt x="47" y="456"/>
                  </a:lnTo>
                  <a:lnTo>
                    <a:pt x="47" y="456"/>
                  </a:lnTo>
                  <a:lnTo>
                    <a:pt x="47" y="462"/>
                  </a:lnTo>
                  <a:lnTo>
                    <a:pt x="47" y="462"/>
                  </a:lnTo>
                  <a:lnTo>
                    <a:pt x="47" y="462"/>
                  </a:lnTo>
                  <a:lnTo>
                    <a:pt x="47" y="462"/>
                  </a:lnTo>
                  <a:lnTo>
                    <a:pt x="47" y="462"/>
                  </a:lnTo>
                  <a:lnTo>
                    <a:pt x="47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7" y="456"/>
                  </a:lnTo>
                  <a:lnTo>
                    <a:pt x="57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7" y="456"/>
                  </a:lnTo>
                  <a:lnTo>
                    <a:pt x="57" y="451"/>
                  </a:lnTo>
                  <a:lnTo>
                    <a:pt x="57" y="451"/>
                  </a:lnTo>
                  <a:lnTo>
                    <a:pt x="57" y="451"/>
                  </a:lnTo>
                  <a:lnTo>
                    <a:pt x="52" y="451"/>
                  </a:lnTo>
                  <a:lnTo>
                    <a:pt x="52" y="451"/>
                  </a:lnTo>
                  <a:lnTo>
                    <a:pt x="52" y="451"/>
                  </a:lnTo>
                  <a:lnTo>
                    <a:pt x="52" y="451"/>
                  </a:lnTo>
                  <a:lnTo>
                    <a:pt x="52" y="446"/>
                  </a:lnTo>
                  <a:lnTo>
                    <a:pt x="52" y="446"/>
                  </a:lnTo>
                  <a:lnTo>
                    <a:pt x="52" y="446"/>
                  </a:lnTo>
                  <a:lnTo>
                    <a:pt x="52" y="441"/>
                  </a:lnTo>
                  <a:lnTo>
                    <a:pt x="52" y="441"/>
                  </a:lnTo>
                  <a:lnTo>
                    <a:pt x="52" y="441"/>
                  </a:lnTo>
                  <a:lnTo>
                    <a:pt x="52" y="441"/>
                  </a:lnTo>
                  <a:lnTo>
                    <a:pt x="52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36"/>
                  </a:lnTo>
                  <a:lnTo>
                    <a:pt x="57" y="436"/>
                  </a:lnTo>
                  <a:lnTo>
                    <a:pt x="57" y="436"/>
                  </a:lnTo>
                  <a:lnTo>
                    <a:pt x="62" y="436"/>
                  </a:lnTo>
                  <a:lnTo>
                    <a:pt x="62" y="436"/>
                  </a:lnTo>
                  <a:lnTo>
                    <a:pt x="62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67" y="430"/>
                  </a:lnTo>
                  <a:lnTo>
                    <a:pt x="67" y="430"/>
                  </a:lnTo>
                  <a:lnTo>
                    <a:pt x="67" y="430"/>
                  </a:lnTo>
                  <a:lnTo>
                    <a:pt x="67" y="425"/>
                  </a:lnTo>
                  <a:lnTo>
                    <a:pt x="67" y="425"/>
                  </a:lnTo>
                  <a:lnTo>
                    <a:pt x="67" y="425"/>
                  </a:lnTo>
                  <a:lnTo>
                    <a:pt x="62" y="425"/>
                  </a:lnTo>
                  <a:lnTo>
                    <a:pt x="62" y="425"/>
                  </a:lnTo>
                  <a:lnTo>
                    <a:pt x="62" y="425"/>
                  </a:lnTo>
                  <a:lnTo>
                    <a:pt x="62" y="425"/>
                  </a:lnTo>
                  <a:lnTo>
                    <a:pt x="57" y="425"/>
                  </a:lnTo>
                  <a:lnTo>
                    <a:pt x="57" y="425"/>
                  </a:lnTo>
                  <a:lnTo>
                    <a:pt x="57" y="425"/>
                  </a:lnTo>
                  <a:lnTo>
                    <a:pt x="57" y="425"/>
                  </a:lnTo>
                  <a:lnTo>
                    <a:pt x="57" y="420"/>
                  </a:lnTo>
                  <a:lnTo>
                    <a:pt x="57" y="420"/>
                  </a:lnTo>
                  <a:lnTo>
                    <a:pt x="57" y="420"/>
                  </a:lnTo>
                  <a:lnTo>
                    <a:pt x="52" y="420"/>
                  </a:lnTo>
                  <a:lnTo>
                    <a:pt x="52" y="420"/>
                  </a:lnTo>
                  <a:lnTo>
                    <a:pt x="52" y="420"/>
                  </a:lnTo>
                  <a:lnTo>
                    <a:pt x="52" y="415"/>
                  </a:lnTo>
                  <a:lnTo>
                    <a:pt x="52" y="420"/>
                  </a:lnTo>
                  <a:lnTo>
                    <a:pt x="52" y="420"/>
                  </a:lnTo>
                  <a:lnTo>
                    <a:pt x="52" y="420"/>
                  </a:lnTo>
                  <a:lnTo>
                    <a:pt x="47" y="415"/>
                  </a:lnTo>
                  <a:lnTo>
                    <a:pt x="47" y="415"/>
                  </a:lnTo>
                  <a:lnTo>
                    <a:pt x="47" y="415"/>
                  </a:lnTo>
                  <a:lnTo>
                    <a:pt x="52" y="415"/>
                  </a:lnTo>
                  <a:lnTo>
                    <a:pt x="47" y="415"/>
                  </a:lnTo>
                  <a:lnTo>
                    <a:pt x="47" y="415"/>
                  </a:lnTo>
                  <a:lnTo>
                    <a:pt x="47" y="410"/>
                  </a:lnTo>
                  <a:lnTo>
                    <a:pt x="47" y="410"/>
                  </a:lnTo>
                  <a:lnTo>
                    <a:pt x="47" y="410"/>
                  </a:lnTo>
                  <a:lnTo>
                    <a:pt x="47" y="410"/>
                  </a:lnTo>
                  <a:lnTo>
                    <a:pt x="47" y="410"/>
                  </a:lnTo>
                  <a:lnTo>
                    <a:pt x="47" y="404"/>
                  </a:lnTo>
                  <a:lnTo>
                    <a:pt x="47" y="404"/>
                  </a:lnTo>
                  <a:lnTo>
                    <a:pt x="41" y="410"/>
                  </a:lnTo>
                  <a:lnTo>
                    <a:pt x="41" y="404"/>
                  </a:lnTo>
                  <a:lnTo>
                    <a:pt x="41" y="404"/>
                  </a:lnTo>
                  <a:lnTo>
                    <a:pt x="41" y="404"/>
                  </a:lnTo>
                  <a:lnTo>
                    <a:pt x="36" y="404"/>
                  </a:lnTo>
                  <a:lnTo>
                    <a:pt x="41" y="404"/>
                  </a:lnTo>
                  <a:lnTo>
                    <a:pt x="41" y="404"/>
                  </a:lnTo>
                  <a:lnTo>
                    <a:pt x="41" y="404"/>
                  </a:lnTo>
                  <a:lnTo>
                    <a:pt x="41" y="399"/>
                  </a:lnTo>
                  <a:lnTo>
                    <a:pt x="36" y="399"/>
                  </a:lnTo>
                  <a:lnTo>
                    <a:pt x="36" y="399"/>
                  </a:lnTo>
                  <a:lnTo>
                    <a:pt x="36" y="399"/>
                  </a:lnTo>
                  <a:lnTo>
                    <a:pt x="36" y="399"/>
                  </a:lnTo>
                  <a:lnTo>
                    <a:pt x="36" y="399"/>
                  </a:lnTo>
                  <a:lnTo>
                    <a:pt x="31" y="399"/>
                  </a:lnTo>
                  <a:lnTo>
                    <a:pt x="31" y="399"/>
                  </a:lnTo>
                  <a:lnTo>
                    <a:pt x="31" y="394"/>
                  </a:lnTo>
                  <a:lnTo>
                    <a:pt x="36" y="394"/>
                  </a:lnTo>
                  <a:lnTo>
                    <a:pt x="36" y="394"/>
                  </a:lnTo>
                  <a:lnTo>
                    <a:pt x="36" y="394"/>
                  </a:lnTo>
                  <a:lnTo>
                    <a:pt x="36" y="394"/>
                  </a:lnTo>
                  <a:lnTo>
                    <a:pt x="36" y="389"/>
                  </a:lnTo>
                  <a:lnTo>
                    <a:pt x="31" y="394"/>
                  </a:lnTo>
                  <a:lnTo>
                    <a:pt x="31" y="394"/>
                  </a:lnTo>
                  <a:lnTo>
                    <a:pt x="31" y="394"/>
                  </a:lnTo>
                  <a:lnTo>
                    <a:pt x="26" y="389"/>
                  </a:lnTo>
                  <a:lnTo>
                    <a:pt x="26" y="389"/>
                  </a:lnTo>
                  <a:lnTo>
                    <a:pt x="31" y="389"/>
                  </a:lnTo>
                  <a:lnTo>
                    <a:pt x="31" y="389"/>
                  </a:lnTo>
                  <a:lnTo>
                    <a:pt x="31" y="389"/>
                  </a:lnTo>
                  <a:lnTo>
                    <a:pt x="31" y="389"/>
                  </a:lnTo>
                  <a:lnTo>
                    <a:pt x="31" y="384"/>
                  </a:lnTo>
                  <a:lnTo>
                    <a:pt x="36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79"/>
                  </a:lnTo>
                  <a:lnTo>
                    <a:pt x="31" y="379"/>
                  </a:lnTo>
                  <a:lnTo>
                    <a:pt x="31" y="379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6" y="373"/>
                  </a:lnTo>
                  <a:lnTo>
                    <a:pt x="31" y="379"/>
                  </a:lnTo>
                  <a:lnTo>
                    <a:pt x="31" y="379"/>
                  </a:lnTo>
                  <a:lnTo>
                    <a:pt x="36" y="379"/>
                  </a:lnTo>
                  <a:lnTo>
                    <a:pt x="36" y="379"/>
                  </a:lnTo>
                  <a:lnTo>
                    <a:pt x="36" y="373"/>
                  </a:lnTo>
                  <a:lnTo>
                    <a:pt x="36" y="373"/>
                  </a:lnTo>
                  <a:lnTo>
                    <a:pt x="36" y="373"/>
                  </a:lnTo>
                  <a:lnTo>
                    <a:pt x="36" y="373"/>
                  </a:lnTo>
                  <a:lnTo>
                    <a:pt x="36" y="373"/>
                  </a:lnTo>
                  <a:lnTo>
                    <a:pt x="41" y="373"/>
                  </a:lnTo>
                  <a:lnTo>
                    <a:pt x="41" y="373"/>
                  </a:lnTo>
                  <a:lnTo>
                    <a:pt x="41" y="373"/>
                  </a:lnTo>
                  <a:lnTo>
                    <a:pt x="41" y="373"/>
                  </a:lnTo>
                  <a:lnTo>
                    <a:pt x="47" y="373"/>
                  </a:lnTo>
                  <a:lnTo>
                    <a:pt x="47" y="373"/>
                  </a:lnTo>
                  <a:lnTo>
                    <a:pt x="41" y="373"/>
                  </a:lnTo>
                  <a:lnTo>
                    <a:pt x="41" y="373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1" y="363"/>
                  </a:lnTo>
                  <a:lnTo>
                    <a:pt x="41" y="363"/>
                  </a:lnTo>
                  <a:lnTo>
                    <a:pt x="36" y="363"/>
                  </a:lnTo>
                  <a:lnTo>
                    <a:pt x="36" y="358"/>
                  </a:lnTo>
                  <a:lnTo>
                    <a:pt x="36" y="358"/>
                  </a:lnTo>
                  <a:lnTo>
                    <a:pt x="36" y="358"/>
                  </a:lnTo>
                  <a:lnTo>
                    <a:pt x="41" y="358"/>
                  </a:lnTo>
                  <a:lnTo>
                    <a:pt x="41" y="358"/>
                  </a:lnTo>
                  <a:lnTo>
                    <a:pt x="41" y="358"/>
                  </a:lnTo>
                  <a:lnTo>
                    <a:pt x="41" y="358"/>
                  </a:lnTo>
                  <a:lnTo>
                    <a:pt x="41" y="353"/>
                  </a:lnTo>
                  <a:lnTo>
                    <a:pt x="36" y="353"/>
                  </a:lnTo>
                  <a:lnTo>
                    <a:pt x="36" y="353"/>
                  </a:lnTo>
                  <a:lnTo>
                    <a:pt x="36" y="353"/>
                  </a:lnTo>
                  <a:lnTo>
                    <a:pt x="36" y="353"/>
                  </a:lnTo>
                  <a:lnTo>
                    <a:pt x="36" y="353"/>
                  </a:lnTo>
                  <a:lnTo>
                    <a:pt x="41" y="353"/>
                  </a:lnTo>
                  <a:lnTo>
                    <a:pt x="41" y="353"/>
                  </a:lnTo>
                  <a:lnTo>
                    <a:pt x="41" y="353"/>
                  </a:lnTo>
                  <a:lnTo>
                    <a:pt x="47" y="353"/>
                  </a:lnTo>
                  <a:lnTo>
                    <a:pt x="47" y="353"/>
                  </a:lnTo>
                  <a:lnTo>
                    <a:pt x="47" y="347"/>
                  </a:lnTo>
                  <a:lnTo>
                    <a:pt x="47" y="347"/>
                  </a:lnTo>
                  <a:lnTo>
                    <a:pt x="47" y="347"/>
                  </a:lnTo>
                  <a:lnTo>
                    <a:pt x="47" y="347"/>
                  </a:lnTo>
                  <a:lnTo>
                    <a:pt x="47" y="347"/>
                  </a:lnTo>
                  <a:lnTo>
                    <a:pt x="47" y="347"/>
                  </a:lnTo>
                  <a:lnTo>
                    <a:pt x="47" y="342"/>
                  </a:lnTo>
                  <a:lnTo>
                    <a:pt x="41" y="342"/>
                  </a:lnTo>
                  <a:lnTo>
                    <a:pt x="41" y="342"/>
                  </a:lnTo>
                  <a:lnTo>
                    <a:pt x="41" y="342"/>
                  </a:lnTo>
                  <a:lnTo>
                    <a:pt x="41" y="342"/>
                  </a:lnTo>
                  <a:lnTo>
                    <a:pt x="36" y="342"/>
                  </a:lnTo>
                  <a:lnTo>
                    <a:pt x="36" y="337"/>
                  </a:lnTo>
                  <a:lnTo>
                    <a:pt x="36" y="337"/>
                  </a:lnTo>
                  <a:lnTo>
                    <a:pt x="36" y="337"/>
                  </a:lnTo>
                  <a:lnTo>
                    <a:pt x="41" y="337"/>
                  </a:lnTo>
                  <a:lnTo>
                    <a:pt x="41" y="337"/>
                  </a:lnTo>
                  <a:lnTo>
                    <a:pt x="41" y="337"/>
                  </a:lnTo>
                  <a:lnTo>
                    <a:pt x="41" y="337"/>
                  </a:lnTo>
                  <a:lnTo>
                    <a:pt x="41" y="337"/>
                  </a:lnTo>
                  <a:lnTo>
                    <a:pt x="41" y="337"/>
                  </a:lnTo>
                  <a:lnTo>
                    <a:pt x="41" y="342"/>
                  </a:lnTo>
                  <a:lnTo>
                    <a:pt x="47" y="342"/>
                  </a:lnTo>
                  <a:lnTo>
                    <a:pt x="47" y="342"/>
                  </a:lnTo>
                  <a:lnTo>
                    <a:pt x="47" y="342"/>
                  </a:lnTo>
                  <a:lnTo>
                    <a:pt x="47" y="342"/>
                  </a:lnTo>
                  <a:lnTo>
                    <a:pt x="47" y="337"/>
                  </a:lnTo>
                  <a:lnTo>
                    <a:pt x="47" y="337"/>
                  </a:lnTo>
                  <a:lnTo>
                    <a:pt x="47" y="337"/>
                  </a:lnTo>
                  <a:lnTo>
                    <a:pt x="47" y="337"/>
                  </a:lnTo>
                  <a:lnTo>
                    <a:pt x="47" y="337"/>
                  </a:lnTo>
                  <a:lnTo>
                    <a:pt x="47" y="332"/>
                  </a:lnTo>
                  <a:lnTo>
                    <a:pt x="47" y="332"/>
                  </a:lnTo>
                  <a:lnTo>
                    <a:pt x="47" y="332"/>
                  </a:lnTo>
                  <a:lnTo>
                    <a:pt x="47" y="327"/>
                  </a:lnTo>
                  <a:lnTo>
                    <a:pt x="47" y="327"/>
                  </a:lnTo>
                  <a:lnTo>
                    <a:pt x="47" y="327"/>
                  </a:lnTo>
                  <a:lnTo>
                    <a:pt x="47" y="327"/>
                  </a:lnTo>
                  <a:lnTo>
                    <a:pt x="47" y="321"/>
                  </a:lnTo>
                  <a:lnTo>
                    <a:pt x="47" y="321"/>
                  </a:lnTo>
                  <a:lnTo>
                    <a:pt x="47" y="321"/>
                  </a:lnTo>
                  <a:lnTo>
                    <a:pt x="47" y="321"/>
                  </a:lnTo>
                  <a:lnTo>
                    <a:pt x="41" y="327"/>
                  </a:lnTo>
                  <a:lnTo>
                    <a:pt x="41" y="327"/>
                  </a:lnTo>
                  <a:lnTo>
                    <a:pt x="41" y="327"/>
                  </a:lnTo>
                  <a:lnTo>
                    <a:pt x="41" y="327"/>
                  </a:lnTo>
                  <a:lnTo>
                    <a:pt x="41" y="327"/>
                  </a:lnTo>
                  <a:lnTo>
                    <a:pt x="36" y="327"/>
                  </a:lnTo>
                  <a:lnTo>
                    <a:pt x="36" y="321"/>
                  </a:lnTo>
                  <a:lnTo>
                    <a:pt x="36" y="321"/>
                  </a:lnTo>
                  <a:lnTo>
                    <a:pt x="36" y="321"/>
                  </a:lnTo>
                  <a:lnTo>
                    <a:pt x="36" y="321"/>
                  </a:lnTo>
                  <a:lnTo>
                    <a:pt x="41" y="321"/>
                  </a:lnTo>
                  <a:lnTo>
                    <a:pt x="41" y="321"/>
                  </a:lnTo>
                  <a:lnTo>
                    <a:pt x="41" y="316"/>
                  </a:lnTo>
                  <a:lnTo>
                    <a:pt x="36" y="316"/>
                  </a:lnTo>
                  <a:lnTo>
                    <a:pt x="36" y="316"/>
                  </a:lnTo>
                  <a:lnTo>
                    <a:pt x="36" y="311"/>
                  </a:lnTo>
                  <a:lnTo>
                    <a:pt x="36" y="311"/>
                  </a:lnTo>
                  <a:lnTo>
                    <a:pt x="36" y="311"/>
                  </a:lnTo>
                  <a:lnTo>
                    <a:pt x="36" y="311"/>
                  </a:lnTo>
                  <a:lnTo>
                    <a:pt x="36" y="306"/>
                  </a:lnTo>
                  <a:lnTo>
                    <a:pt x="36" y="306"/>
                  </a:lnTo>
                  <a:lnTo>
                    <a:pt x="36" y="306"/>
                  </a:lnTo>
                  <a:lnTo>
                    <a:pt x="36" y="306"/>
                  </a:lnTo>
                  <a:lnTo>
                    <a:pt x="31" y="306"/>
                  </a:lnTo>
                  <a:lnTo>
                    <a:pt x="31" y="306"/>
                  </a:lnTo>
                  <a:lnTo>
                    <a:pt x="36" y="306"/>
                  </a:lnTo>
                  <a:lnTo>
                    <a:pt x="36" y="306"/>
                  </a:lnTo>
                  <a:lnTo>
                    <a:pt x="36" y="301"/>
                  </a:lnTo>
                  <a:lnTo>
                    <a:pt x="36" y="301"/>
                  </a:lnTo>
                  <a:lnTo>
                    <a:pt x="36" y="301"/>
                  </a:lnTo>
                  <a:lnTo>
                    <a:pt x="36" y="296"/>
                  </a:lnTo>
                  <a:lnTo>
                    <a:pt x="36" y="296"/>
                  </a:lnTo>
                  <a:lnTo>
                    <a:pt x="36" y="296"/>
                  </a:lnTo>
                  <a:lnTo>
                    <a:pt x="36" y="296"/>
                  </a:lnTo>
                  <a:lnTo>
                    <a:pt x="31" y="296"/>
                  </a:lnTo>
                  <a:lnTo>
                    <a:pt x="31" y="296"/>
                  </a:lnTo>
                  <a:lnTo>
                    <a:pt x="31" y="296"/>
                  </a:lnTo>
                  <a:lnTo>
                    <a:pt x="31" y="290"/>
                  </a:lnTo>
                  <a:lnTo>
                    <a:pt x="31" y="290"/>
                  </a:lnTo>
                  <a:lnTo>
                    <a:pt x="31" y="296"/>
                  </a:lnTo>
                  <a:lnTo>
                    <a:pt x="31" y="296"/>
                  </a:lnTo>
                  <a:lnTo>
                    <a:pt x="26" y="296"/>
                  </a:lnTo>
                  <a:lnTo>
                    <a:pt x="26" y="296"/>
                  </a:lnTo>
                  <a:lnTo>
                    <a:pt x="26" y="296"/>
                  </a:lnTo>
                  <a:lnTo>
                    <a:pt x="26" y="290"/>
                  </a:lnTo>
                  <a:lnTo>
                    <a:pt x="26" y="290"/>
                  </a:lnTo>
                  <a:lnTo>
                    <a:pt x="26" y="290"/>
                  </a:lnTo>
                  <a:lnTo>
                    <a:pt x="21" y="290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0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16" y="285"/>
                  </a:lnTo>
                  <a:lnTo>
                    <a:pt x="16" y="280"/>
                  </a:lnTo>
                  <a:lnTo>
                    <a:pt x="16" y="280"/>
                  </a:lnTo>
                  <a:lnTo>
                    <a:pt x="16" y="280"/>
                  </a:lnTo>
                  <a:lnTo>
                    <a:pt x="16" y="280"/>
                  </a:lnTo>
                  <a:lnTo>
                    <a:pt x="16" y="280"/>
                  </a:lnTo>
                  <a:lnTo>
                    <a:pt x="21" y="280"/>
                  </a:lnTo>
                  <a:lnTo>
                    <a:pt x="21" y="275"/>
                  </a:lnTo>
                  <a:lnTo>
                    <a:pt x="21" y="275"/>
                  </a:lnTo>
                  <a:lnTo>
                    <a:pt x="16" y="275"/>
                  </a:lnTo>
                  <a:lnTo>
                    <a:pt x="16" y="275"/>
                  </a:lnTo>
                  <a:lnTo>
                    <a:pt x="16" y="275"/>
                  </a:lnTo>
                  <a:lnTo>
                    <a:pt x="16" y="275"/>
                  </a:lnTo>
                  <a:lnTo>
                    <a:pt x="16" y="275"/>
                  </a:lnTo>
                  <a:lnTo>
                    <a:pt x="16" y="275"/>
                  </a:lnTo>
                  <a:lnTo>
                    <a:pt x="16" y="270"/>
                  </a:lnTo>
                  <a:lnTo>
                    <a:pt x="16" y="270"/>
                  </a:lnTo>
                  <a:lnTo>
                    <a:pt x="16" y="270"/>
                  </a:lnTo>
                  <a:lnTo>
                    <a:pt x="16" y="270"/>
                  </a:lnTo>
                  <a:lnTo>
                    <a:pt x="16" y="270"/>
                  </a:lnTo>
                  <a:lnTo>
                    <a:pt x="21" y="270"/>
                  </a:lnTo>
                  <a:lnTo>
                    <a:pt x="21" y="264"/>
                  </a:lnTo>
                  <a:lnTo>
                    <a:pt x="16" y="264"/>
                  </a:lnTo>
                  <a:lnTo>
                    <a:pt x="16" y="264"/>
                  </a:lnTo>
                  <a:lnTo>
                    <a:pt x="21" y="264"/>
                  </a:lnTo>
                  <a:lnTo>
                    <a:pt x="21" y="259"/>
                  </a:lnTo>
                  <a:lnTo>
                    <a:pt x="16" y="259"/>
                  </a:lnTo>
                  <a:lnTo>
                    <a:pt x="16" y="259"/>
                  </a:lnTo>
                  <a:lnTo>
                    <a:pt x="16" y="259"/>
                  </a:lnTo>
                  <a:lnTo>
                    <a:pt x="16" y="259"/>
                  </a:lnTo>
                  <a:lnTo>
                    <a:pt x="16" y="259"/>
                  </a:lnTo>
                  <a:lnTo>
                    <a:pt x="16" y="259"/>
                  </a:lnTo>
                  <a:lnTo>
                    <a:pt x="16" y="259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0" y="254"/>
                  </a:lnTo>
                  <a:lnTo>
                    <a:pt x="10" y="254"/>
                  </a:lnTo>
                  <a:lnTo>
                    <a:pt x="10" y="249"/>
                  </a:lnTo>
                  <a:lnTo>
                    <a:pt x="10" y="249"/>
                  </a:lnTo>
                  <a:lnTo>
                    <a:pt x="10" y="249"/>
                  </a:lnTo>
                  <a:lnTo>
                    <a:pt x="10" y="249"/>
                  </a:lnTo>
                  <a:lnTo>
                    <a:pt x="5" y="249"/>
                  </a:lnTo>
                  <a:lnTo>
                    <a:pt x="5" y="249"/>
                  </a:lnTo>
                  <a:lnTo>
                    <a:pt x="5" y="249"/>
                  </a:lnTo>
                  <a:lnTo>
                    <a:pt x="0" y="249"/>
                  </a:lnTo>
                  <a:lnTo>
                    <a:pt x="0" y="244"/>
                  </a:lnTo>
                  <a:lnTo>
                    <a:pt x="5" y="244"/>
                  </a:lnTo>
                  <a:lnTo>
                    <a:pt x="5" y="244"/>
                  </a:lnTo>
                  <a:lnTo>
                    <a:pt x="5" y="244"/>
                  </a:lnTo>
                  <a:lnTo>
                    <a:pt x="5" y="244"/>
                  </a:lnTo>
                  <a:lnTo>
                    <a:pt x="10" y="244"/>
                  </a:lnTo>
                  <a:lnTo>
                    <a:pt x="10" y="244"/>
                  </a:lnTo>
                  <a:lnTo>
                    <a:pt x="16" y="244"/>
                  </a:lnTo>
                  <a:lnTo>
                    <a:pt x="16" y="244"/>
                  </a:lnTo>
                  <a:lnTo>
                    <a:pt x="16" y="238"/>
                  </a:lnTo>
                  <a:lnTo>
                    <a:pt x="16" y="238"/>
                  </a:lnTo>
                  <a:lnTo>
                    <a:pt x="21" y="238"/>
                  </a:lnTo>
                  <a:lnTo>
                    <a:pt x="21" y="238"/>
                  </a:lnTo>
                  <a:lnTo>
                    <a:pt x="21" y="238"/>
                  </a:lnTo>
                  <a:lnTo>
                    <a:pt x="21" y="238"/>
                  </a:lnTo>
                  <a:lnTo>
                    <a:pt x="26" y="238"/>
                  </a:lnTo>
                  <a:lnTo>
                    <a:pt x="26" y="238"/>
                  </a:lnTo>
                  <a:lnTo>
                    <a:pt x="26" y="238"/>
                  </a:lnTo>
                  <a:lnTo>
                    <a:pt x="26" y="238"/>
                  </a:lnTo>
                  <a:lnTo>
                    <a:pt x="26" y="233"/>
                  </a:lnTo>
                  <a:lnTo>
                    <a:pt x="26" y="233"/>
                  </a:lnTo>
                  <a:lnTo>
                    <a:pt x="26" y="233"/>
                  </a:lnTo>
                  <a:lnTo>
                    <a:pt x="26" y="233"/>
                  </a:lnTo>
                  <a:lnTo>
                    <a:pt x="21" y="228"/>
                  </a:lnTo>
                  <a:lnTo>
                    <a:pt x="21" y="228"/>
                  </a:lnTo>
                  <a:lnTo>
                    <a:pt x="21" y="228"/>
                  </a:lnTo>
                  <a:lnTo>
                    <a:pt x="21" y="223"/>
                  </a:lnTo>
                  <a:lnTo>
                    <a:pt x="16" y="223"/>
                  </a:lnTo>
                  <a:lnTo>
                    <a:pt x="16" y="223"/>
                  </a:lnTo>
                  <a:lnTo>
                    <a:pt x="16" y="223"/>
                  </a:lnTo>
                  <a:lnTo>
                    <a:pt x="16" y="218"/>
                  </a:lnTo>
                  <a:lnTo>
                    <a:pt x="16" y="218"/>
                  </a:lnTo>
                  <a:lnTo>
                    <a:pt x="16" y="218"/>
                  </a:lnTo>
                  <a:lnTo>
                    <a:pt x="10" y="218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0" y="202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5" y="171"/>
                  </a:lnTo>
                  <a:lnTo>
                    <a:pt x="5" y="171"/>
                  </a:lnTo>
                  <a:lnTo>
                    <a:pt x="5" y="166"/>
                  </a:lnTo>
                  <a:lnTo>
                    <a:pt x="10" y="166"/>
                  </a:lnTo>
                  <a:lnTo>
                    <a:pt x="10" y="166"/>
                  </a:lnTo>
                  <a:lnTo>
                    <a:pt x="10" y="166"/>
                  </a:lnTo>
                  <a:lnTo>
                    <a:pt x="16" y="166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1" y="150"/>
                  </a:lnTo>
                  <a:lnTo>
                    <a:pt x="26" y="150"/>
                  </a:lnTo>
                  <a:lnTo>
                    <a:pt x="26" y="150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6" y="135"/>
                  </a:lnTo>
                  <a:lnTo>
                    <a:pt x="26" y="135"/>
                  </a:lnTo>
                  <a:lnTo>
                    <a:pt x="26" y="135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6" y="119"/>
                  </a:lnTo>
                  <a:lnTo>
                    <a:pt x="36" y="119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41" y="114"/>
                  </a:lnTo>
                  <a:lnTo>
                    <a:pt x="41" y="114"/>
                  </a:lnTo>
                  <a:lnTo>
                    <a:pt x="47" y="114"/>
                  </a:lnTo>
                  <a:lnTo>
                    <a:pt x="47" y="109"/>
                  </a:lnTo>
                  <a:lnTo>
                    <a:pt x="47" y="109"/>
                  </a:lnTo>
                  <a:lnTo>
                    <a:pt x="52" y="109"/>
                  </a:lnTo>
                  <a:lnTo>
                    <a:pt x="52" y="109"/>
                  </a:lnTo>
                  <a:lnTo>
                    <a:pt x="52" y="109"/>
                  </a:lnTo>
                  <a:lnTo>
                    <a:pt x="57" y="109"/>
                  </a:lnTo>
                  <a:lnTo>
                    <a:pt x="57" y="109"/>
                  </a:lnTo>
                  <a:lnTo>
                    <a:pt x="57" y="109"/>
                  </a:lnTo>
                  <a:lnTo>
                    <a:pt x="62" y="109"/>
                  </a:lnTo>
                  <a:lnTo>
                    <a:pt x="62" y="109"/>
                  </a:lnTo>
                  <a:lnTo>
                    <a:pt x="67" y="109"/>
                  </a:lnTo>
                  <a:lnTo>
                    <a:pt x="67" y="104"/>
                  </a:lnTo>
                  <a:lnTo>
                    <a:pt x="67" y="104"/>
                  </a:lnTo>
                  <a:lnTo>
                    <a:pt x="67" y="104"/>
                  </a:lnTo>
                  <a:lnTo>
                    <a:pt x="67" y="104"/>
                  </a:lnTo>
                  <a:lnTo>
                    <a:pt x="67" y="104"/>
                  </a:lnTo>
                  <a:lnTo>
                    <a:pt x="67" y="109"/>
                  </a:lnTo>
                  <a:lnTo>
                    <a:pt x="73" y="109"/>
                  </a:lnTo>
                  <a:lnTo>
                    <a:pt x="73" y="109"/>
                  </a:lnTo>
                  <a:lnTo>
                    <a:pt x="73" y="109"/>
                  </a:lnTo>
                  <a:lnTo>
                    <a:pt x="73" y="109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8" y="114"/>
                  </a:lnTo>
                  <a:lnTo>
                    <a:pt x="78" y="119"/>
                  </a:lnTo>
                  <a:lnTo>
                    <a:pt x="78" y="119"/>
                  </a:lnTo>
                  <a:lnTo>
                    <a:pt x="78" y="119"/>
                  </a:lnTo>
                  <a:lnTo>
                    <a:pt x="78" y="119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5"/>
                  </a:lnTo>
                  <a:lnTo>
                    <a:pt x="78" y="135"/>
                  </a:lnTo>
                  <a:lnTo>
                    <a:pt x="83" y="135"/>
                  </a:lnTo>
                  <a:lnTo>
                    <a:pt x="83" y="135"/>
                  </a:lnTo>
                  <a:lnTo>
                    <a:pt x="83" y="135"/>
                  </a:lnTo>
                  <a:lnTo>
                    <a:pt x="83" y="135"/>
                  </a:lnTo>
                  <a:lnTo>
                    <a:pt x="83" y="140"/>
                  </a:lnTo>
                  <a:lnTo>
                    <a:pt x="83" y="14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8" y="145"/>
                  </a:lnTo>
                  <a:lnTo>
                    <a:pt x="93" y="145"/>
                  </a:lnTo>
                  <a:lnTo>
                    <a:pt x="93" y="145"/>
                  </a:lnTo>
                  <a:lnTo>
                    <a:pt x="93" y="150"/>
                  </a:lnTo>
                  <a:lnTo>
                    <a:pt x="93" y="150"/>
                  </a:lnTo>
                  <a:lnTo>
                    <a:pt x="93" y="150"/>
                  </a:lnTo>
                  <a:lnTo>
                    <a:pt x="93" y="156"/>
                  </a:lnTo>
                  <a:lnTo>
                    <a:pt x="93" y="156"/>
                  </a:lnTo>
                  <a:lnTo>
                    <a:pt x="93" y="156"/>
                  </a:lnTo>
                  <a:lnTo>
                    <a:pt x="93" y="156"/>
                  </a:lnTo>
                  <a:lnTo>
                    <a:pt x="93" y="156"/>
                  </a:lnTo>
                  <a:lnTo>
                    <a:pt x="93" y="156"/>
                  </a:lnTo>
                  <a:lnTo>
                    <a:pt x="93" y="156"/>
                  </a:lnTo>
                  <a:lnTo>
                    <a:pt x="98" y="156"/>
                  </a:lnTo>
                  <a:lnTo>
                    <a:pt x="98" y="156"/>
                  </a:lnTo>
                  <a:lnTo>
                    <a:pt x="98" y="156"/>
                  </a:lnTo>
                  <a:lnTo>
                    <a:pt x="98" y="156"/>
                  </a:lnTo>
                  <a:lnTo>
                    <a:pt x="98" y="150"/>
                  </a:lnTo>
                  <a:lnTo>
                    <a:pt x="104" y="150"/>
                  </a:lnTo>
                  <a:lnTo>
                    <a:pt x="104" y="150"/>
                  </a:lnTo>
                  <a:lnTo>
                    <a:pt x="104" y="150"/>
                  </a:lnTo>
                  <a:lnTo>
                    <a:pt x="109" y="150"/>
                  </a:lnTo>
                  <a:lnTo>
                    <a:pt x="109" y="145"/>
                  </a:lnTo>
                  <a:lnTo>
                    <a:pt x="109" y="145"/>
                  </a:lnTo>
                  <a:lnTo>
                    <a:pt x="114" y="145"/>
                  </a:lnTo>
                  <a:lnTo>
                    <a:pt x="114" y="145"/>
                  </a:lnTo>
                  <a:lnTo>
                    <a:pt x="114" y="145"/>
                  </a:lnTo>
                  <a:lnTo>
                    <a:pt x="114" y="140"/>
                  </a:lnTo>
                  <a:lnTo>
                    <a:pt x="119" y="140"/>
                  </a:lnTo>
                  <a:lnTo>
                    <a:pt x="119" y="140"/>
                  </a:lnTo>
                  <a:lnTo>
                    <a:pt x="119" y="140"/>
                  </a:lnTo>
                  <a:lnTo>
                    <a:pt x="119" y="140"/>
                  </a:lnTo>
                  <a:lnTo>
                    <a:pt x="119" y="140"/>
                  </a:lnTo>
                  <a:lnTo>
                    <a:pt x="124" y="140"/>
                  </a:lnTo>
                  <a:lnTo>
                    <a:pt x="124" y="135"/>
                  </a:lnTo>
                  <a:lnTo>
                    <a:pt x="124" y="135"/>
                  </a:lnTo>
                  <a:lnTo>
                    <a:pt x="124" y="135"/>
                  </a:lnTo>
                  <a:lnTo>
                    <a:pt x="130" y="135"/>
                  </a:lnTo>
                  <a:lnTo>
                    <a:pt x="130" y="135"/>
                  </a:lnTo>
                  <a:lnTo>
                    <a:pt x="130" y="135"/>
                  </a:lnTo>
                  <a:lnTo>
                    <a:pt x="130" y="130"/>
                  </a:lnTo>
                  <a:lnTo>
                    <a:pt x="130" y="130"/>
                  </a:lnTo>
                  <a:lnTo>
                    <a:pt x="130" y="124"/>
                  </a:lnTo>
                  <a:lnTo>
                    <a:pt x="130" y="124"/>
                  </a:lnTo>
                  <a:lnTo>
                    <a:pt x="130" y="124"/>
                  </a:lnTo>
                  <a:lnTo>
                    <a:pt x="135" y="124"/>
                  </a:lnTo>
                  <a:lnTo>
                    <a:pt x="135" y="124"/>
                  </a:lnTo>
                  <a:lnTo>
                    <a:pt x="135" y="124"/>
                  </a:lnTo>
                  <a:lnTo>
                    <a:pt x="135" y="119"/>
                  </a:lnTo>
                  <a:lnTo>
                    <a:pt x="135" y="119"/>
                  </a:lnTo>
                  <a:lnTo>
                    <a:pt x="140" y="119"/>
                  </a:lnTo>
                  <a:lnTo>
                    <a:pt x="140" y="119"/>
                  </a:lnTo>
                  <a:lnTo>
                    <a:pt x="140" y="119"/>
                  </a:lnTo>
                  <a:lnTo>
                    <a:pt x="140" y="119"/>
                  </a:lnTo>
                  <a:lnTo>
                    <a:pt x="145" y="119"/>
                  </a:lnTo>
                  <a:lnTo>
                    <a:pt x="145" y="119"/>
                  </a:lnTo>
                  <a:lnTo>
                    <a:pt x="145" y="119"/>
                  </a:lnTo>
                  <a:lnTo>
                    <a:pt x="145" y="119"/>
                  </a:lnTo>
                  <a:lnTo>
                    <a:pt x="145" y="114"/>
                  </a:lnTo>
                  <a:lnTo>
                    <a:pt x="145" y="114"/>
                  </a:lnTo>
                  <a:lnTo>
                    <a:pt x="145" y="114"/>
                  </a:lnTo>
                  <a:lnTo>
                    <a:pt x="145" y="109"/>
                  </a:lnTo>
                  <a:lnTo>
                    <a:pt x="145" y="109"/>
                  </a:lnTo>
                  <a:lnTo>
                    <a:pt x="145" y="109"/>
                  </a:lnTo>
                  <a:lnTo>
                    <a:pt x="145" y="104"/>
                  </a:lnTo>
                  <a:lnTo>
                    <a:pt x="145" y="104"/>
                  </a:lnTo>
                  <a:lnTo>
                    <a:pt x="145" y="104"/>
                  </a:lnTo>
                  <a:lnTo>
                    <a:pt x="145" y="104"/>
                  </a:lnTo>
                  <a:lnTo>
                    <a:pt x="145" y="104"/>
                  </a:lnTo>
                  <a:lnTo>
                    <a:pt x="150" y="104"/>
                  </a:lnTo>
                  <a:lnTo>
                    <a:pt x="150" y="98"/>
                  </a:lnTo>
                  <a:lnTo>
                    <a:pt x="150" y="98"/>
                  </a:lnTo>
                  <a:lnTo>
                    <a:pt x="150" y="98"/>
                  </a:lnTo>
                  <a:lnTo>
                    <a:pt x="150" y="93"/>
                  </a:lnTo>
                  <a:lnTo>
                    <a:pt x="150" y="93"/>
                  </a:lnTo>
                  <a:lnTo>
                    <a:pt x="150" y="93"/>
                  </a:lnTo>
                  <a:lnTo>
                    <a:pt x="150" y="93"/>
                  </a:lnTo>
                  <a:lnTo>
                    <a:pt x="155" y="93"/>
                  </a:lnTo>
                  <a:lnTo>
                    <a:pt x="155" y="93"/>
                  </a:lnTo>
                  <a:lnTo>
                    <a:pt x="155" y="93"/>
                  </a:lnTo>
                  <a:lnTo>
                    <a:pt x="155" y="88"/>
                  </a:lnTo>
                  <a:lnTo>
                    <a:pt x="161" y="88"/>
                  </a:lnTo>
                  <a:lnTo>
                    <a:pt x="161" y="88"/>
                  </a:lnTo>
                  <a:lnTo>
                    <a:pt x="166" y="88"/>
                  </a:lnTo>
                  <a:lnTo>
                    <a:pt x="166" y="88"/>
                  </a:lnTo>
                  <a:lnTo>
                    <a:pt x="166" y="88"/>
                  </a:lnTo>
                  <a:lnTo>
                    <a:pt x="166" y="88"/>
                  </a:lnTo>
                  <a:lnTo>
                    <a:pt x="166" y="88"/>
                  </a:lnTo>
                  <a:lnTo>
                    <a:pt x="171" y="88"/>
                  </a:lnTo>
                  <a:lnTo>
                    <a:pt x="171" y="88"/>
                  </a:lnTo>
                  <a:lnTo>
                    <a:pt x="171" y="88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81" y="88"/>
                  </a:lnTo>
                  <a:lnTo>
                    <a:pt x="181" y="88"/>
                  </a:lnTo>
                  <a:lnTo>
                    <a:pt x="181" y="88"/>
                  </a:lnTo>
                  <a:lnTo>
                    <a:pt x="187" y="88"/>
                  </a:lnTo>
                  <a:lnTo>
                    <a:pt x="187" y="88"/>
                  </a:lnTo>
                  <a:lnTo>
                    <a:pt x="187" y="88"/>
                  </a:lnTo>
                  <a:lnTo>
                    <a:pt x="187" y="88"/>
                  </a:lnTo>
                  <a:lnTo>
                    <a:pt x="192" y="88"/>
                  </a:lnTo>
                  <a:lnTo>
                    <a:pt x="192" y="83"/>
                  </a:lnTo>
                  <a:lnTo>
                    <a:pt x="192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202" y="83"/>
                  </a:lnTo>
                  <a:lnTo>
                    <a:pt x="202" y="83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12" y="78"/>
                  </a:lnTo>
                  <a:lnTo>
                    <a:pt x="212" y="78"/>
                  </a:lnTo>
                  <a:lnTo>
                    <a:pt x="212" y="78"/>
                  </a:lnTo>
                  <a:lnTo>
                    <a:pt x="212" y="73"/>
                  </a:lnTo>
                  <a:lnTo>
                    <a:pt x="218" y="73"/>
                  </a:lnTo>
                  <a:lnTo>
                    <a:pt x="218" y="73"/>
                  </a:lnTo>
                  <a:lnTo>
                    <a:pt x="218" y="73"/>
                  </a:lnTo>
                  <a:lnTo>
                    <a:pt x="218" y="73"/>
                  </a:lnTo>
                  <a:lnTo>
                    <a:pt x="218" y="73"/>
                  </a:lnTo>
                  <a:lnTo>
                    <a:pt x="218" y="73"/>
                  </a:lnTo>
                  <a:lnTo>
                    <a:pt x="218" y="67"/>
                  </a:lnTo>
                  <a:lnTo>
                    <a:pt x="218" y="67"/>
                  </a:lnTo>
                  <a:lnTo>
                    <a:pt x="218" y="67"/>
                  </a:lnTo>
                  <a:lnTo>
                    <a:pt x="223" y="67"/>
                  </a:lnTo>
                  <a:lnTo>
                    <a:pt x="223" y="62"/>
                  </a:lnTo>
                  <a:lnTo>
                    <a:pt x="223" y="62"/>
                  </a:lnTo>
                  <a:lnTo>
                    <a:pt x="223" y="62"/>
                  </a:lnTo>
                  <a:lnTo>
                    <a:pt x="223" y="62"/>
                  </a:lnTo>
                  <a:lnTo>
                    <a:pt x="223" y="62"/>
                  </a:lnTo>
                  <a:lnTo>
                    <a:pt x="223" y="62"/>
                  </a:lnTo>
                  <a:lnTo>
                    <a:pt x="228" y="62"/>
                  </a:lnTo>
                  <a:lnTo>
                    <a:pt x="228" y="62"/>
                  </a:lnTo>
                  <a:lnTo>
                    <a:pt x="228" y="62"/>
                  </a:lnTo>
                  <a:lnTo>
                    <a:pt x="228" y="62"/>
                  </a:lnTo>
                  <a:lnTo>
                    <a:pt x="233" y="62"/>
                  </a:lnTo>
                  <a:lnTo>
                    <a:pt x="233" y="67"/>
                  </a:lnTo>
                  <a:lnTo>
                    <a:pt x="233" y="67"/>
                  </a:lnTo>
                  <a:lnTo>
                    <a:pt x="233" y="67"/>
                  </a:lnTo>
                  <a:lnTo>
                    <a:pt x="238" y="67"/>
                  </a:lnTo>
                  <a:lnTo>
                    <a:pt x="238" y="67"/>
                  </a:lnTo>
                  <a:lnTo>
                    <a:pt x="238" y="73"/>
                  </a:lnTo>
                  <a:lnTo>
                    <a:pt x="244" y="73"/>
                  </a:lnTo>
                  <a:lnTo>
                    <a:pt x="244" y="73"/>
                  </a:lnTo>
                  <a:lnTo>
                    <a:pt x="244" y="73"/>
                  </a:lnTo>
                  <a:lnTo>
                    <a:pt x="249" y="73"/>
                  </a:lnTo>
                  <a:lnTo>
                    <a:pt x="249" y="78"/>
                  </a:lnTo>
                  <a:lnTo>
                    <a:pt x="249" y="78"/>
                  </a:lnTo>
                  <a:lnTo>
                    <a:pt x="249" y="78"/>
                  </a:lnTo>
                  <a:lnTo>
                    <a:pt x="249" y="73"/>
                  </a:lnTo>
                  <a:lnTo>
                    <a:pt x="254" y="73"/>
                  </a:lnTo>
                  <a:lnTo>
                    <a:pt x="254" y="73"/>
                  </a:lnTo>
                  <a:lnTo>
                    <a:pt x="254" y="73"/>
                  </a:lnTo>
                  <a:lnTo>
                    <a:pt x="259" y="73"/>
                  </a:lnTo>
                  <a:lnTo>
                    <a:pt x="259" y="73"/>
                  </a:lnTo>
                  <a:lnTo>
                    <a:pt x="259" y="73"/>
                  </a:lnTo>
                  <a:lnTo>
                    <a:pt x="259" y="73"/>
                  </a:lnTo>
                  <a:lnTo>
                    <a:pt x="259" y="73"/>
                  </a:lnTo>
                  <a:lnTo>
                    <a:pt x="259" y="67"/>
                  </a:lnTo>
                  <a:lnTo>
                    <a:pt x="259" y="67"/>
                  </a:lnTo>
                  <a:lnTo>
                    <a:pt x="264" y="67"/>
                  </a:lnTo>
                  <a:lnTo>
                    <a:pt x="264" y="67"/>
                  </a:lnTo>
                  <a:lnTo>
                    <a:pt x="264" y="67"/>
                  </a:lnTo>
                  <a:lnTo>
                    <a:pt x="264" y="62"/>
                  </a:lnTo>
                  <a:lnTo>
                    <a:pt x="264" y="62"/>
                  </a:lnTo>
                  <a:lnTo>
                    <a:pt x="264" y="62"/>
                  </a:lnTo>
                  <a:lnTo>
                    <a:pt x="264" y="62"/>
                  </a:lnTo>
                  <a:lnTo>
                    <a:pt x="269" y="62"/>
                  </a:lnTo>
                  <a:lnTo>
                    <a:pt x="269" y="57"/>
                  </a:lnTo>
                  <a:lnTo>
                    <a:pt x="269" y="57"/>
                  </a:lnTo>
                  <a:lnTo>
                    <a:pt x="269" y="57"/>
                  </a:lnTo>
                  <a:lnTo>
                    <a:pt x="269" y="57"/>
                  </a:lnTo>
                  <a:lnTo>
                    <a:pt x="269" y="57"/>
                  </a:lnTo>
                  <a:lnTo>
                    <a:pt x="275" y="57"/>
                  </a:lnTo>
                  <a:lnTo>
                    <a:pt x="275" y="57"/>
                  </a:lnTo>
                  <a:lnTo>
                    <a:pt x="275" y="57"/>
                  </a:lnTo>
                  <a:lnTo>
                    <a:pt x="275" y="57"/>
                  </a:lnTo>
                  <a:lnTo>
                    <a:pt x="275" y="52"/>
                  </a:lnTo>
                  <a:lnTo>
                    <a:pt x="275" y="52"/>
                  </a:lnTo>
                  <a:lnTo>
                    <a:pt x="275" y="52"/>
                  </a:lnTo>
                  <a:lnTo>
                    <a:pt x="275" y="47"/>
                  </a:lnTo>
                  <a:lnTo>
                    <a:pt x="275" y="47"/>
                  </a:lnTo>
                  <a:lnTo>
                    <a:pt x="275" y="47"/>
                  </a:lnTo>
                  <a:lnTo>
                    <a:pt x="275" y="41"/>
                  </a:lnTo>
                  <a:lnTo>
                    <a:pt x="280" y="41"/>
                  </a:lnTo>
                  <a:lnTo>
                    <a:pt x="280" y="41"/>
                  </a:lnTo>
                  <a:lnTo>
                    <a:pt x="280" y="41"/>
                  </a:lnTo>
                  <a:lnTo>
                    <a:pt x="280" y="36"/>
                  </a:lnTo>
                  <a:lnTo>
                    <a:pt x="280" y="36"/>
                  </a:lnTo>
                  <a:lnTo>
                    <a:pt x="280" y="36"/>
                  </a:lnTo>
                  <a:lnTo>
                    <a:pt x="280" y="31"/>
                  </a:lnTo>
                  <a:lnTo>
                    <a:pt x="280" y="31"/>
                  </a:lnTo>
                  <a:lnTo>
                    <a:pt x="280" y="31"/>
                  </a:lnTo>
                  <a:lnTo>
                    <a:pt x="280" y="26"/>
                  </a:lnTo>
                  <a:lnTo>
                    <a:pt x="280" y="26"/>
                  </a:lnTo>
                  <a:lnTo>
                    <a:pt x="280" y="26"/>
                  </a:lnTo>
                  <a:lnTo>
                    <a:pt x="280" y="26"/>
                  </a:lnTo>
                  <a:lnTo>
                    <a:pt x="280" y="21"/>
                  </a:lnTo>
                  <a:lnTo>
                    <a:pt x="280" y="21"/>
                  </a:lnTo>
                  <a:lnTo>
                    <a:pt x="280" y="21"/>
                  </a:lnTo>
                  <a:lnTo>
                    <a:pt x="280" y="15"/>
                  </a:lnTo>
                  <a:lnTo>
                    <a:pt x="280" y="15"/>
                  </a:lnTo>
                  <a:lnTo>
                    <a:pt x="285" y="15"/>
                  </a:lnTo>
                  <a:lnTo>
                    <a:pt x="285" y="10"/>
                  </a:lnTo>
                  <a:lnTo>
                    <a:pt x="285" y="10"/>
                  </a:lnTo>
                  <a:lnTo>
                    <a:pt x="285" y="10"/>
                  </a:lnTo>
                  <a:lnTo>
                    <a:pt x="285" y="5"/>
                  </a:lnTo>
                  <a:lnTo>
                    <a:pt x="285" y="5"/>
                  </a:lnTo>
                  <a:lnTo>
                    <a:pt x="285" y="5"/>
                  </a:lnTo>
                  <a:lnTo>
                    <a:pt x="285" y="5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1" y="0"/>
                  </a:lnTo>
                  <a:lnTo>
                    <a:pt x="301" y="5"/>
                  </a:lnTo>
                  <a:lnTo>
                    <a:pt x="301" y="5"/>
                  </a:lnTo>
                  <a:lnTo>
                    <a:pt x="301" y="5"/>
                  </a:lnTo>
                  <a:lnTo>
                    <a:pt x="301" y="5"/>
                  </a:lnTo>
                  <a:lnTo>
                    <a:pt x="306" y="10"/>
                  </a:lnTo>
                  <a:lnTo>
                    <a:pt x="306" y="10"/>
                  </a:lnTo>
                  <a:lnTo>
                    <a:pt x="306" y="10"/>
                  </a:lnTo>
                  <a:lnTo>
                    <a:pt x="306" y="15"/>
                  </a:lnTo>
                  <a:lnTo>
                    <a:pt x="306" y="15"/>
                  </a:lnTo>
                  <a:lnTo>
                    <a:pt x="306" y="15"/>
                  </a:lnTo>
                  <a:lnTo>
                    <a:pt x="306" y="15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6"/>
                  </a:lnTo>
                  <a:lnTo>
                    <a:pt x="306" y="26"/>
                  </a:lnTo>
                  <a:lnTo>
                    <a:pt x="311" y="26"/>
                  </a:lnTo>
                  <a:lnTo>
                    <a:pt x="311" y="26"/>
                  </a:lnTo>
                  <a:lnTo>
                    <a:pt x="311" y="26"/>
                  </a:lnTo>
                  <a:lnTo>
                    <a:pt x="316" y="26"/>
                  </a:lnTo>
                  <a:lnTo>
                    <a:pt x="316" y="26"/>
                  </a:lnTo>
                  <a:lnTo>
                    <a:pt x="316" y="26"/>
                  </a:lnTo>
                  <a:lnTo>
                    <a:pt x="316" y="26"/>
                  </a:lnTo>
                  <a:lnTo>
                    <a:pt x="321" y="26"/>
                  </a:lnTo>
                  <a:lnTo>
                    <a:pt x="321" y="26"/>
                  </a:lnTo>
                  <a:lnTo>
                    <a:pt x="321" y="26"/>
                  </a:lnTo>
                  <a:lnTo>
                    <a:pt x="326" y="26"/>
                  </a:lnTo>
                  <a:lnTo>
                    <a:pt x="326" y="26"/>
                  </a:lnTo>
                  <a:lnTo>
                    <a:pt x="326" y="26"/>
                  </a:lnTo>
                  <a:lnTo>
                    <a:pt x="332" y="26"/>
                  </a:lnTo>
                  <a:lnTo>
                    <a:pt x="332" y="21"/>
                  </a:lnTo>
                  <a:lnTo>
                    <a:pt x="332" y="21"/>
                  </a:lnTo>
                  <a:lnTo>
                    <a:pt x="337" y="21"/>
                  </a:lnTo>
                  <a:lnTo>
                    <a:pt x="337" y="21"/>
                  </a:lnTo>
                  <a:lnTo>
                    <a:pt x="337" y="21"/>
                  </a:lnTo>
                  <a:lnTo>
                    <a:pt x="337" y="21"/>
                  </a:lnTo>
                  <a:lnTo>
                    <a:pt x="342" y="21"/>
                  </a:lnTo>
                  <a:lnTo>
                    <a:pt x="342" y="21"/>
                  </a:lnTo>
                  <a:lnTo>
                    <a:pt x="342" y="26"/>
                  </a:lnTo>
                  <a:lnTo>
                    <a:pt x="347" y="26"/>
                  </a:lnTo>
                  <a:lnTo>
                    <a:pt x="347" y="26"/>
                  </a:lnTo>
                  <a:lnTo>
                    <a:pt x="347" y="26"/>
                  </a:lnTo>
                  <a:lnTo>
                    <a:pt x="347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8" y="31"/>
                  </a:lnTo>
                  <a:lnTo>
                    <a:pt x="358" y="36"/>
                  </a:lnTo>
                  <a:lnTo>
                    <a:pt x="358" y="36"/>
                  </a:lnTo>
                  <a:lnTo>
                    <a:pt x="358" y="36"/>
                  </a:lnTo>
                  <a:lnTo>
                    <a:pt x="358" y="41"/>
                  </a:lnTo>
                  <a:lnTo>
                    <a:pt x="358" y="41"/>
                  </a:lnTo>
                  <a:lnTo>
                    <a:pt x="363" y="41"/>
                  </a:lnTo>
                  <a:lnTo>
                    <a:pt x="363" y="41"/>
                  </a:lnTo>
                  <a:lnTo>
                    <a:pt x="363" y="41"/>
                  </a:lnTo>
                  <a:lnTo>
                    <a:pt x="368" y="41"/>
                  </a:lnTo>
                  <a:lnTo>
                    <a:pt x="368" y="47"/>
                  </a:lnTo>
                  <a:lnTo>
                    <a:pt x="368" y="47"/>
                  </a:lnTo>
                  <a:lnTo>
                    <a:pt x="368" y="47"/>
                  </a:lnTo>
                  <a:lnTo>
                    <a:pt x="373" y="47"/>
                  </a:lnTo>
                  <a:lnTo>
                    <a:pt x="373" y="47"/>
                  </a:lnTo>
                  <a:lnTo>
                    <a:pt x="373" y="52"/>
                  </a:lnTo>
                  <a:lnTo>
                    <a:pt x="378" y="52"/>
                  </a:lnTo>
                  <a:lnTo>
                    <a:pt x="378" y="52"/>
                  </a:lnTo>
                  <a:lnTo>
                    <a:pt x="378" y="52"/>
                  </a:lnTo>
                  <a:lnTo>
                    <a:pt x="378" y="52"/>
                  </a:lnTo>
                  <a:lnTo>
                    <a:pt x="378" y="57"/>
                  </a:lnTo>
                  <a:lnTo>
                    <a:pt x="378" y="57"/>
                  </a:lnTo>
                  <a:lnTo>
                    <a:pt x="378" y="57"/>
                  </a:lnTo>
                  <a:lnTo>
                    <a:pt x="383" y="57"/>
                  </a:lnTo>
                  <a:lnTo>
                    <a:pt x="383" y="57"/>
                  </a:lnTo>
                  <a:lnTo>
                    <a:pt x="383" y="57"/>
                  </a:lnTo>
                  <a:lnTo>
                    <a:pt x="383" y="57"/>
                  </a:lnTo>
                  <a:lnTo>
                    <a:pt x="383" y="62"/>
                  </a:lnTo>
                  <a:lnTo>
                    <a:pt x="383" y="62"/>
                  </a:lnTo>
                  <a:lnTo>
                    <a:pt x="383" y="62"/>
                  </a:lnTo>
                  <a:lnTo>
                    <a:pt x="389" y="62"/>
                  </a:lnTo>
                  <a:lnTo>
                    <a:pt x="389" y="62"/>
                  </a:lnTo>
                  <a:lnTo>
                    <a:pt x="389" y="67"/>
                  </a:lnTo>
                  <a:lnTo>
                    <a:pt x="389" y="67"/>
                  </a:lnTo>
                  <a:lnTo>
                    <a:pt x="389" y="67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9" y="73"/>
                  </a:lnTo>
                  <a:lnTo>
                    <a:pt x="399" y="73"/>
                  </a:lnTo>
                  <a:lnTo>
                    <a:pt x="399" y="73"/>
                  </a:lnTo>
                  <a:lnTo>
                    <a:pt x="399" y="78"/>
                  </a:lnTo>
                  <a:lnTo>
                    <a:pt x="399" y="78"/>
                  </a:lnTo>
                  <a:lnTo>
                    <a:pt x="399" y="78"/>
                  </a:lnTo>
                  <a:lnTo>
                    <a:pt x="404" y="78"/>
                  </a:lnTo>
                  <a:lnTo>
                    <a:pt x="404" y="83"/>
                  </a:lnTo>
                  <a:lnTo>
                    <a:pt x="404" y="83"/>
                  </a:lnTo>
                  <a:lnTo>
                    <a:pt x="409" y="83"/>
                  </a:lnTo>
                  <a:lnTo>
                    <a:pt x="409" y="88"/>
                  </a:lnTo>
                  <a:lnTo>
                    <a:pt x="409" y="88"/>
                  </a:lnTo>
                  <a:lnTo>
                    <a:pt x="409" y="88"/>
                  </a:lnTo>
                  <a:lnTo>
                    <a:pt x="409" y="88"/>
                  </a:lnTo>
                  <a:lnTo>
                    <a:pt x="409" y="88"/>
                  </a:lnTo>
                  <a:lnTo>
                    <a:pt x="409" y="88"/>
                  </a:lnTo>
                  <a:lnTo>
                    <a:pt x="409" y="93"/>
                  </a:lnTo>
                  <a:lnTo>
                    <a:pt x="415" y="93"/>
                  </a:lnTo>
                  <a:lnTo>
                    <a:pt x="415" y="93"/>
                  </a:lnTo>
                  <a:lnTo>
                    <a:pt x="415" y="93"/>
                  </a:lnTo>
                  <a:lnTo>
                    <a:pt x="415" y="93"/>
                  </a:lnTo>
                  <a:lnTo>
                    <a:pt x="415" y="93"/>
                  </a:lnTo>
                  <a:lnTo>
                    <a:pt x="415" y="98"/>
                  </a:lnTo>
                  <a:lnTo>
                    <a:pt x="420" y="98"/>
                  </a:lnTo>
                  <a:lnTo>
                    <a:pt x="420" y="98"/>
                  </a:lnTo>
                  <a:lnTo>
                    <a:pt x="420" y="98"/>
                  </a:lnTo>
                  <a:lnTo>
                    <a:pt x="420" y="98"/>
                  </a:lnTo>
                  <a:lnTo>
                    <a:pt x="425" y="98"/>
                  </a:lnTo>
                  <a:lnTo>
                    <a:pt x="425" y="104"/>
                  </a:lnTo>
                  <a:lnTo>
                    <a:pt x="425" y="104"/>
                  </a:lnTo>
                  <a:lnTo>
                    <a:pt x="430" y="104"/>
                  </a:lnTo>
                  <a:lnTo>
                    <a:pt x="430" y="104"/>
                  </a:lnTo>
                  <a:lnTo>
                    <a:pt x="430" y="104"/>
                  </a:lnTo>
                  <a:lnTo>
                    <a:pt x="435" y="104"/>
                  </a:lnTo>
                  <a:lnTo>
                    <a:pt x="435" y="104"/>
                  </a:lnTo>
                  <a:lnTo>
                    <a:pt x="435" y="109"/>
                  </a:lnTo>
                  <a:lnTo>
                    <a:pt x="435" y="109"/>
                  </a:lnTo>
                  <a:lnTo>
                    <a:pt x="435" y="109"/>
                  </a:lnTo>
                  <a:lnTo>
                    <a:pt x="435" y="114"/>
                  </a:lnTo>
                  <a:lnTo>
                    <a:pt x="440" y="114"/>
                  </a:lnTo>
                  <a:lnTo>
                    <a:pt x="440" y="114"/>
                  </a:lnTo>
                  <a:lnTo>
                    <a:pt x="440" y="114"/>
                  </a:lnTo>
                  <a:lnTo>
                    <a:pt x="440" y="114"/>
                  </a:lnTo>
                  <a:lnTo>
                    <a:pt x="440" y="114"/>
                  </a:lnTo>
                  <a:lnTo>
                    <a:pt x="446" y="114"/>
                  </a:lnTo>
                  <a:lnTo>
                    <a:pt x="446" y="114"/>
                  </a:lnTo>
                  <a:lnTo>
                    <a:pt x="446" y="114"/>
                  </a:lnTo>
                  <a:lnTo>
                    <a:pt x="451" y="114"/>
                  </a:lnTo>
                  <a:lnTo>
                    <a:pt x="451" y="114"/>
                  </a:lnTo>
                  <a:lnTo>
                    <a:pt x="451" y="119"/>
                  </a:lnTo>
                  <a:lnTo>
                    <a:pt x="451" y="119"/>
                  </a:lnTo>
                  <a:lnTo>
                    <a:pt x="451" y="119"/>
                  </a:lnTo>
                  <a:lnTo>
                    <a:pt x="456" y="119"/>
                  </a:lnTo>
                  <a:lnTo>
                    <a:pt x="456" y="119"/>
                  </a:lnTo>
                  <a:lnTo>
                    <a:pt x="456" y="119"/>
                  </a:lnTo>
                  <a:lnTo>
                    <a:pt x="456" y="119"/>
                  </a:lnTo>
                  <a:lnTo>
                    <a:pt x="461" y="119"/>
                  </a:lnTo>
                  <a:lnTo>
                    <a:pt x="461" y="119"/>
                  </a:lnTo>
                  <a:lnTo>
                    <a:pt x="461" y="119"/>
                  </a:lnTo>
                  <a:lnTo>
                    <a:pt x="461" y="119"/>
                  </a:lnTo>
                  <a:lnTo>
                    <a:pt x="466" y="119"/>
                  </a:lnTo>
                  <a:lnTo>
                    <a:pt x="466" y="119"/>
                  </a:lnTo>
                  <a:lnTo>
                    <a:pt x="466" y="119"/>
                  </a:lnTo>
                  <a:lnTo>
                    <a:pt x="466" y="119"/>
                  </a:lnTo>
                  <a:lnTo>
                    <a:pt x="472" y="124"/>
                  </a:lnTo>
                  <a:lnTo>
                    <a:pt x="472" y="124"/>
                  </a:lnTo>
                  <a:lnTo>
                    <a:pt x="472" y="124"/>
                  </a:lnTo>
                  <a:lnTo>
                    <a:pt x="477" y="124"/>
                  </a:lnTo>
                  <a:lnTo>
                    <a:pt x="477" y="124"/>
                  </a:lnTo>
                  <a:lnTo>
                    <a:pt x="477" y="124"/>
                  </a:lnTo>
                  <a:lnTo>
                    <a:pt x="477" y="124"/>
                  </a:lnTo>
                  <a:lnTo>
                    <a:pt x="482" y="124"/>
                  </a:lnTo>
                  <a:lnTo>
                    <a:pt x="482" y="124"/>
                  </a:lnTo>
                  <a:lnTo>
                    <a:pt x="482" y="124"/>
                  </a:lnTo>
                  <a:lnTo>
                    <a:pt x="482" y="124"/>
                  </a:lnTo>
                  <a:lnTo>
                    <a:pt x="487" y="124"/>
                  </a:lnTo>
                  <a:lnTo>
                    <a:pt x="492" y="124"/>
                  </a:lnTo>
                  <a:lnTo>
                    <a:pt x="492" y="124"/>
                  </a:lnTo>
                  <a:lnTo>
                    <a:pt x="492" y="124"/>
                  </a:lnTo>
                  <a:lnTo>
                    <a:pt x="492" y="124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id="{3D90B76B-0332-44DD-AD1D-CB6361CA65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5" y="765"/>
              <a:ext cx="1710" cy="2521"/>
            </a:xfrm>
            <a:custGeom>
              <a:avLst/>
              <a:gdLst>
                <a:gd name="T0" fmla="*/ 995 w 1710"/>
                <a:gd name="T1" fmla="*/ 192 h 2521"/>
                <a:gd name="T2" fmla="*/ 1145 w 1710"/>
                <a:gd name="T3" fmla="*/ 529 h 2521"/>
                <a:gd name="T4" fmla="*/ 1503 w 1710"/>
                <a:gd name="T5" fmla="*/ 954 h 2521"/>
                <a:gd name="T6" fmla="*/ 1591 w 1710"/>
                <a:gd name="T7" fmla="*/ 1416 h 2521"/>
                <a:gd name="T8" fmla="*/ 1684 w 1710"/>
                <a:gd name="T9" fmla="*/ 1831 h 2521"/>
                <a:gd name="T10" fmla="*/ 1622 w 1710"/>
                <a:gd name="T11" fmla="*/ 2199 h 2521"/>
                <a:gd name="T12" fmla="*/ 1415 w 1710"/>
                <a:gd name="T13" fmla="*/ 2391 h 2521"/>
                <a:gd name="T14" fmla="*/ 1088 w 1710"/>
                <a:gd name="T15" fmla="*/ 2459 h 2521"/>
                <a:gd name="T16" fmla="*/ 808 w 1710"/>
                <a:gd name="T17" fmla="*/ 2287 h 2521"/>
                <a:gd name="T18" fmla="*/ 482 w 1710"/>
                <a:gd name="T19" fmla="*/ 2350 h 2521"/>
                <a:gd name="T20" fmla="*/ 233 w 1710"/>
                <a:gd name="T21" fmla="*/ 2469 h 2521"/>
                <a:gd name="T22" fmla="*/ 0 w 1710"/>
                <a:gd name="T23" fmla="*/ 2272 h 2521"/>
                <a:gd name="T24" fmla="*/ 26 w 1710"/>
                <a:gd name="T25" fmla="*/ 2225 h 2521"/>
                <a:gd name="T26" fmla="*/ 41 w 1710"/>
                <a:gd name="T27" fmla="*/ 2168 h 2521"/>
                <a:gd name="T28" fmla="*/ 52 w 1710"/>
                <a:gd name="T29" fmla="*/ 2116 h 2521"/>
                <a:gd name="T30" fmla="*/ 41 w 1710"/>
                <a:gd name="T31" fmla="*/ 2064 h 2521"/>
                <a:gd name="T32" fmla="*/ 47 w 1710"/>
                <a:gd name="T33" fmla="*/ 2013 h 2521"/>
                <a:gd name="T34" fmla="*/ 88 w 1710"/>
                <a:gd name="T35" fmla="*/ 1976 h 2521"/>
                <a:gd name="T36" fmla="*/ 104 w 1710"/>
                <a:gd name="T37" fmla="*/ 1930 h 2521"/>
                <a:gd name="T38" fmla="*/ 109 w 1710"/>
                <a:gd name="T39" fmla="*/ 1862 h 2521"/>
                <a:gd name="T40" fmla="*/ 140 w 1710"/>
                <a:gd name="T41" fmla="*/ 1852 h 2521"/>
                <a:gd name="T42" fmla="*/ 171 w 1710"/>
                <a:gd name="T43" fmla="*/ 1836 h 2521"/>
                <a:gd name="T44" fmla="*/ 186 w 1710"/>
                <a:gd name="T45" fmla="*/ 1862 h 2521"/>
                <a:gd name="T46" fmla="*/ 212 w 1710"/>
                <a:gd name="T47" fmla="*/ 1847 h 2521"/>
                <a:gd name="T48" fmla="*/ 238 w 1710"/>
                <a:gd name="T49" fmla="*/ 1847 h 2521"/>
                <a:gd name="T50" fmla="*/ 275 w 1710"/>
                <a:gd name="T51" fmla="*/ 1836 h 2521"/>
                <a:gd name="T52" fmla="*/ 306 w 1710"/>
                <a:gd name="T53" fmla="*/ 1831 h 2521"/>
                <a:gd name="T54" fmla="*/ 326 w 1710"/>
                <a:gd name="T55" fmla="*/ 1805 h 2521"/>
                <a:gd name="T56" fmla="*/ 368 w 1710"/>
                <a:gd name="T57" fmla="*/ 1790 h 2521"/>
                <a:gd name="T58" fmla="*/ 389 w 1710"/>
                <a:gd name="T59" fmla="*/ 1795 h 2521"/>
                <a:gd name="T60" fmla="*/ 420 w 1710"/>
                <a:gd name="T61" fmla="*/ 1821 h 2521"/>
                <a:gd name="T62" fmla="*/ 440 w 1710"/>
                <a:gd name="T63" fmla="*/ 1852 h 2521"/>
                <a:gd name="T64" fmla="*/ 466 w 1710"/>
                <a:gd name="T65" fmla="*/ 1867 h 2521"/>
                <a:gd name="T66" fmla="*/ 492 w 1710"/>
                <a:gd name="T67" fmla="*/ 1800 h 2521"/>
                <a:gd name="T68" fmla="*/ 497 w 1710"/>
                <a:gd name="T69" fmla="*/ 1738 h 2521"/>
                <a:gd name="T70" fmla="*/ 497 w 1710"/>
                <a:gd name="T71" fmla="*/ 1675 h 2521"/>
                <a:gd name="T72" fmla="*/ 534 w 1710"/>
                <a:gd name="T73" fmla="*/ 1644 h 2521"/>
                <a:gd name="T74" fmla="*/ 580 w 1710"/>
                <a:gd name="T75" fmla="*/ 1613 h 2521"/>
                <a:gd name="T76" fmla="*/ 570 w 1710"/>
                <a:gd name="T77" fmla="*/ 1551 h 2521"/>
                <a:gd name="T78" fmla="*/ 544 w 1710"/>
                <a:gd name="T79" fmla="*/ 1509 h 2521"/>
                <a:gd name="T80" fmla="*/ 528 w 1710"/>
                <a:gd name="T81" fmla="*/ 1468 h 2521"/>
                <a:gd name="T82" fmla="*/ 544 w 1710"/>
                <a:gd name="T83" fmla="*/ 1426 h 2521"/>
                <a:gd name="T84" fmla="*/ 570 w 1710"/>
                <a:gd name="T85" fmla="*/ 1401 h 2521"/>
                <a:gd name="T86" fmla="*/ 570 w 1710"/>
                <a:gd name="T87" fmla="*/ 1354 h 2521"/>
                <a:gd name="T88" fmla="*/ 539 w 1710"/>
                <a:gd name="T89" fmla="*/ 1297 h 2521"/>
                <a:gd name="T90" fmla="*/ 528 w 1710"/>
                <a:gd name="T91" fmla="*/ 1229 h 2521"/>
                <a:gd name="T92" fmla="*/ 539 w 1710"/>
                <a:gd name="T93" fmla="*/ 1172 h 2521"/>
                <a:gd name="T94" fmla="*/ 487 w 1710"/>
                <a:gd name="T95" fmla="*/ 1126 h 2521"/>
                <a:gd name="T96" fmla="*/ 466 w 1710"/>
                <a:gd name="T97" fmla="*/ 1079 h 2521"/>
                <a:gd name="T98" fmla="*/ 435 w 1710"/>
                <a:gd name="T99" fmla="*/ 1048 h 2521"/>
                <a:gd name="T100" fmla="*/ 409 w 1710"/>
                <a:gd name="T101" fmla="*/ 1012 h 2521"/>
                <a:gd name="T102" fmla="*/ 383 w 1710"/>
                <a:gd name="T103" fmla="*/ 965 h 2521"/>
                <a:gd name="T104" fmla="*/ 373 w 1710"/>
                <a:gd name="T105" fmla="*/ 918 h 2521"/>
                <a:gd name="T106" fmla="*/ 394 w 1710"/>
                <a:gd name="T107" fmla="*/ 877 h 2521"/>
                <a:gd name="T108" fmla="*/ 383 w 1710"/>
                <a:gd name="T109" fmla="*/ 851 h 2521"/>
                <a:gd name="T110" fmla="*/ 337 w 1710"/>
                <a:gd name="T111" fmla="*/ 871 h 2521"/>
                <a:gd name="T112" fmla="*/ 337 w 1710"/>
                <a:gd name="T113" fmla="*/ 840 h 2521"/>
                <a:gd name="T114" fmla="*/ 316 w 1710"/>
                <a:gd name="T115" fmla="*/ 794 h 2521"/>
                <a:gd name="T116" fmla="*/ 285 w 1710"/>
                <a:gd name="T117" fmla="*/ 737 h 2521"/>
                <a:gd name="T118" fmla="*/ 249 w 1710"/>
                <a:gd name="T119" fmla="*/ 680 h 2521"/>
                <a:gd name="T120" fmla="*/ 269 w 1710"/>
                <a:gd name="T121" fmla="*/ 576 h 2521"/>
                <a:gd name="T122" fmla="*/ 523 w 1710"/>
                <a:gd name="T123" fmla="*/ 348 h 2521"/>
                <a:gd name="T124" fmla="*/ 715 w 1710"/>
                <a:gd name="T125" fmla="*/ 62 h 2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0" h="2521">
                  <a:moveTo>
                    <a:pt x="891" y="5"/>
                  </a:moveTo>
                  <a:lnTo>
                    <a:pt x="902" y="5"/>
                  </a:lnTo>
                  <a:lnTo>
                    <a:pt x="917" y="5"/>
                  </a:lnTo>
                  <a:lnTo>
                    <a:pt x="928" y="5"/>
                  </a:lnTo>
                  <a:lnTo>
                    <a:pt x="933" y="10"/>
                  </a:lnTo>
                  <a:lnTo>
                    <a:pt x="943" y="10"/>
                  </a:lnTo>
                  <a:lnTo>
                    <a:pt x="953" y="16"/>
                  </a:lnTo>
                  <a:lnTo>
                    <a:pt x="953" y="21"/>
                  </a:lnTo>
                  <a:lnTo>
                    <a:pt x="948" y="26"/>
                  </a:lnTo>
                  <a:lnTo>
                    <a:pt x="938" y="26"/>
                  </a:lnTo>
                  <a:lnTo>
                    <a:pt x="933" y="31"/>
                  </a:lnTo>
                  <a:lnTo>
                    <a:pt x="922" y="36"/>
                  </a:lnTo>
                  <a:lnTo>
                    <a:pt x="917" y="47"/>
                  </a:lnTo>
                  <a:lnTo>
                    <a:pt x="917" y="52"/>
                  </a:lnTo>
                  <a:lnTo>
                    <a:pt x="912" y="62"/>
                  </a:lnTo>
                  <a:lnTo>
                    <a:pt x="907" y="68"/>
                  </a:lnTo>
                  <a:lnTo>
                    <a:pt x="902" y="78"/>
                  </a:lnTo>
                  <a:lnTo>
                    <a:pt x="902" y="88"/>
                  </a:lnTo>
                  <a:lnTo>
                    <a:pt x="907" y="99"/>
                  </a:lnTo>
                  <a:lnTo>
                    <a:pt x="912" y="109"/>
                  </a:lnTo>
                  <a:lnTo>
                    <a:pt x="917" y="114"/>
                  </a:lnTo>
                  <a:lnTo>
                    <a:pt x="928" y="114"/>
                  </a:lnTo>
                  <a:lnTo>
                    <a:pt x="933" y="119"/>
                  </a:lnTo>
                  <a:lnTo>
                    <a:pt x="938" y="130"/>
                  </a:lnTo>
                  <a:lnTo>
                    <a:pt x="943" y="135"/>
                  </a:lnTo>
                  <a:lnTo>
                    <a:pt x="943" y="150"/>
                  </a:lnTo>
                  <a:lnTo>
                    <a:pt x="938" y="156"/>
                  </a:lnTo>
                  <a:lnTo>
                    <a:pt x="933" y="166"/>
                  </a:lnTo>
                  <a:lnTo>
                    <a:pt x="928" y="171"/>
                  </a:lnTo>
                  <a:lnTo>
                    <a:pt x="928" y="182"/>
                  </a:lnTo>
                  <a:lnTo>
                    <a:pt x="933" y="192"/>
                  </a:lnTo>
                  <a:lnTo>
                    <a:pt x="933" y="202"/>
                  </a:lnTo>
                  <a:lnTo>
                    <a:pt x="943" y="208"/>
                  </a:lnTo>
                  <a:lnTo>
                    <a:pt x="948" y="213"/>
                  </a:lnTo>
                  <a:lnTo>
                    <a:pt x="964" y="208"/>
                  </a:lnTo>
                  <a:lnTo>
                    <a:pt x="969" y="202"/>
                  </a:lnTo>
                  <a:lnTo>
                    <a:pt x="974" y="197"/>
                  </a:lnTo>
                  <a:lnTo>
                    <a:pt x="985" y="192"/>
                  </a:lnTo>
                  <a:lnTo>
                    <a:pt x="985" y="192"/>
                  </a:lnTo>
                  <a:lnTo>
                    <a:pt x="995" y="192"/>
                  </a:lnTo>
                  <a:lnTo>
                    <a:pt x="1005" y="197"/>
                  </a:lnTo>
                  <a:lnTo>
                    <a:pt x="1010" y="202"/>
                  </a:lnTo>
                  <a:lnTo>
                    <a:pt x="1010" y="213"/>
                  </a:lnTo>
                  <a:lnTo>
                    <a:pt x="1010" y="228"/>
                  </a:lnTo>
                  <a:lnTo>
                    <a:pt x="1010" y="233"/>
                  </a:lnTo>
                  <a:lnTo>
                    <a:pt x="1010" y="249"/>
                  </a:lnTo>
                  <a:lnTo>
                    <a:pt x="1016" y="259"/>
                  </a:lnTo>
                  <a:lnTo>
                    <a:pt x="1016" y="270"/>
                  </a:lnTo>
                  <a:lnTo>
                    <a:pt x="1016" y="280"/>
                  </a:lnTo>
                  <a:lnTo>
                    <a:pt x="1016" y="291"/>
                  </a:lnTo>
                  <a:lnTo>
                    <a:pt x="1021" y="301"/>
                  </a:lnTo>
                  <a:lnTo>
                    <a:pt x="1026" y="311"/>
                  </a:lnTo>
                  <a:lnTo>
                    <a:pt x="1031" y="322"/>
                  </a:lnTo>
                  <a:lnTo>
                    <a:pt x="1031" y="327"/>
                  </a:lnTo>
                  <a:lnTo>
                    <a:pt x="1042" y="332"/>
                  </a:lnTo>
                  <a:lnTo>
                    <a:pt x="1047" y="337"/>
                  </a:lnTo>
                  <a:lnTo>
                    <a:pt x="1052" y="348"/>
                  </a:lnTo>
                  <a:lnTo>
                    <a:pt x="1057" y="353"/>
                  </a:lnTo>
                  <a:lnTo>
                    <a:pt x="1057" y="363"/>
                  </a:lnTo>
                  <a:lnTo>
                    <a:pt x="1062" y="374"/>
                  </a:lnTo>
                  <a:lnTo>
                    <a:pt x="1067" y="384"/>
                  </a:lnTo>
                  <a:lnTo>
                    <a:pt x="1073" y="389"/>
                  </a:lnTo>
                  <a:lnTo>
                    <a:pt x="1078" y="394"/>
                  </a:lnTo>
                  <a:lnTo>
                    <a:pt x="1083" y="405"/>
                  </a:lnTo>
                  <a:lnTo>
                    <a:pt x="1083" y="415"/>
                  </a:lnTo>
                  <a:lnTo>
                    <a:pt x="1083" y="425"/>
                  </a:lnTo>
                  <a:lnTo>
                    <a:pt x="1078" y="436"/>
                  </a:lnTo>
                  <a:lnTo>
                    <a:pt x="1078" y="446"/>
                  </a:lnTo>
                  <a:lnTo>
                    <a:pt x="1078" y="462"/>
                  </a:lnTo>
                  <a:lnTo>
                    <a:pt x="1083" y="467"/>
                  </a:lnTo>
                  <a:lnTo>
                    <a:pt x="1088" y="477"/>
                  </a:lnTo>
                  <a:lnTo>
                    <a:pt x="1093" y="482"/>
                  </a:lnTo>
                  <a:lnTo>
                    <a:pt x="1093" y="493"/>
                  </a:lnTo>
                  <a:lnTo>
                    <a:pt x="1099" y="503"/>
                  </a:lnTo>
                  <a:lnTo>
                    <a:pt x="1104" y="508"/>
                  </a:lnTo>
                  <a:lnTo>
                    <a:pt x="1109" y="514"/>
                  </a:lnTo>
                  <a:lnTo>
                    <a:pt x="1119" y="519"/>
                  </a:lnTo>
                  <a:lnTo>
                    <a:pt x="1130" y="524"/>
                  </a:lnTo>
                  <a:lnTo>
                    <a:pt x="1135" y="529"/>
                  </a:lnTo>
                  <a:lnTo>
                    <a:pt x="1145" y="529"/>
                  </a:lnTo>
                  <a:lnTo>
                    <a:pt x="1156" y="529"/>
                  </a:lnTo>
                  <a:lnTo>
                    <a:pt x="1166" y="529"/>
                  </a:lnTo>
                  <a:lnTo>
                    <a:pt x="1176" y="534"/>
                  </a:lnTo>
                  <a:lnTo>
                    <a:pt x="1181" y="540"/>
                  </a:lnTo>
                  <a:lnTo>
                    <a:pt x="1187" y="545"/>
                  </a:lnTo>
                  <a:lnTo>
                    <a:pt x="1197" y="550"/>
                  </a:lnTo>
                  <a:lnTo>
                    <a:pt x="1197" y="560"/>
                  </a:lnTo>
                  <a:lnTo>
                    <a:pt x="1202" y="565"/>
                  </a:lnTo>
                  <a:lnTo>
                    <a:pt x="1207" y="576"/>
                  </a:lnTo>
                  <a:lnTo>
                    <a:pt x="1218" y="581"/>
                  </a:lnTo>
                  <a:lnTo>
                    <a:pt x="1223" y="586"/>
                  </a:lnTo>
                  <a:lnTo>
                    <a:pt x="1223" y="586"/>
                  </a:lnTo>
                  <a:lnTo>
                    <a:pt x="1228" y="586"/>
                  </a:lnTo>
                  <a:lnTo>
                    <a:pt x="1238" y="617"/>
                  </a:lnTo>
                  <a:lnTo>
                    <a:pt x="1327" y="612"/>
                  </a:lnTo>
                  <a:lnTo>
                    <a:pt x="1425" y="700"/>
                  </a:lnTo>
                  <a:lnTo>
                    <a:pt x="1425" y="705"/>
                  </a:lnTo>
                  <a:lnTo>
                    <a:pt x="1425" y="716"/>
                  </a:lnTo>
                  <a:lnTo>
                    <a:pt x="1430" y="731"/>
                  </a:lnTo>
                  <a:lnTo>
                    <a:pt x="1430" y="742"/>
                  </a:lnTo>
                  <a:lnTo>
                    <a:pt x="1430" y="757"/>
                  </a:lnTo>
                  <a:lnTo>
                    <a:pt x="1430" y="768"/>
                  </a:lnTo>
                  <a:lnTo>
                    <a:pt x="1435" y="778"/>
                  </a:lnTo>
                  <a:lnTo>
                    <a:pt x="1435" y="794"/>
                  </a:lnTo>
                  <a:lnTo>
                    <a:pt x="1435" y="804"/>
                  </a:lnTo>
                  <a:lnTo>
                    <a:pt x="1441" y="820"/>
                  </a:lnTo>
                  <a:lnTo>
                    <a:pt x="1441" y="830"/>
                  </a:lnTo>
                  <a:lnTo>
                    <a:pt x="1441" y="835"/>
                  </a:lnTo>
                  <a:lnTo>
                    <a:pt x="1441" y="840"/>
                  </a:lnTo>
                  <a:lnTo>
                    <a:pt x="1441" y="856"/>
                  </a:lnTo>
                  <a:lnTo>
                    <a:pt x="1446" y="856"/>
                  </a:lnTo>
                  <a:lnTo>
                    <a:pt x="1451" y="871"/>
                  </a:lnTo>
                  <a:lnTo>
                    <a:pt x="1456" y="882"/>
                  </a:lnTo>
                  <a:lnTo>
                    <a:pt x="1467" y="892"/>
                  </a:lnTo>
                  <a:lnTo>
                    <a:pt x="1472" y="908"/>
                  </a:lnTo>
                  <a:lnTo>
                    <a:pt x="1482" y="918"/>
                  </a:lnTo>
                  <a:lnTo>
                    <a:pt x="1487" y="929"/>
                  </a:lnTo>
                  <a:lnTo>
                    <a:pt x="1487" y="929"/>
                  </a:lnTo>
                  <a:lnTo>
                    <a:pt x="1498" y="944"/>
                  </a:lnTo>
                  <a:lnTo>
                    <a:pt x="1503" y="954"/>
                  </a:lnTo>
                  <a:lnTo>
                    <a:pt x="1513" y="970"/>
                  </a:lnTo>
                  <a:lnTo>
                    <a:pt x="1518" y="980"/>
                  </a:lnTo>
                  <a:lnTo>
                    <a:pt x="1524" y="991"/>
                  </a:lnTo>
                  <a:lnTo>
                    <a:pt x="1529" y="991"/>
                  </a:lnTo>
                  <a:lnTo>
                    <a:pt x="1534" y="1006"/>
                  </a:lnTo>
                  <a:lnTo>
                    <a:pt x="1539" y="1017"/>
                  </a:lnTo>
                  <a:lnTo>
                    <a:pt x="1549" y="1032"/>
                  </a:lnTo>
                  <a:lnTo>
                    <a:pt x="1555" y="1043"/>
                  </a:lnTo>
                  <a:lnTo>
                    <a:pt x="1565" y="1053"/>
                  </a:lnTo>
                  <a:lnTo>
                    <a:pt x="1570" y="1069"/>
                  </a:lnTo>
                  <a:lnTo>
                    <a:pt x="1581" y="1079"/>
                  </a:lnTo>
                  <a:lnTo>
                    <a:pt x="1581" y="1084"/>
                  </a:lnTo>
                  <a:lnTo>
                    <a:pt x="1586" y="1094"/>
                  </a:lnTo>
                  <a:lnTo>
                    <a:pt x="1591" y="1100"/>
                  </a:lnTo>
                  <a:lnTo>
                    <a:pt x="1596" y="1105"/>
                  </a:lnTo>
                  <a:lnTo>
                    <a:pt x="1601" y="1120"/>
                  </a:lnTo>
                  <a:lnTo>
                    <a:pt x="1612" y="1131"/>
                  </a:lnTo>
                  <a:lnTo>
                    <a:pt x="1586" y="1152"/>
                  </a:lnTo>
                  <a:lnTo>
                    <a:pt x="1555" y="1183"/>
                  </a:lnTo>
                  <a:lnTo>
                    <a:pt x="1560" y="1193"/>
                  </a:lnTo>
                  <a:lnTo>
                    <a:pt x="1560" y="1203"/>
                  </a:lnTo>
                  <a:lnTo>
                    <a:pt x="1565" y="1219"/>
                  </a:lnTo>
                  <a:lnTo>
                    <a:pt x="1565" y="1229"/>
                  </a:lnTo>
                  <a:lnTo>
                    <a:pt x="1570" y="1240"/>
                  </a:lnTo>
                  <a:lnTo>
                    <a:pt x="1575" y="1255"/>
                  </a:lnTo>
                  <a:lnTo>
                    <a:pt x="1575" y="1266"/>
                  </a:lnTo>
                  <a:lnTo>
                    <a:pt x="1581" y="1281"/>
                  </a:lnTo>
                  <a:lnTo>
                    <a:pt x="1581" y="1292"/>
                  </a:lnTo>
                  <a:lnTo>
                    <a:pt x="1586" y="1302"/>
                  </a:lnTo>
                  <a:lnTo>
                    <a:pt x="1586" y="1318"/>
                  </a:lnTo>
                  <a:lnTo>
                    <a:pt x="1591" y="1318"/>
                  </a:lnTo>
                  <a:lnTo>
                    <a:pt x="1591" y="1328"/>
                  </a:lnTo>
                  <a:lnTo>
                    <a:pt x="1596" y="1343"/>
                  </a:lnTo>
                  <a:lnTo>
                    <a:pt x="1596" y="1354"/>
                  </a:lnTo>
                  <a:lnTo>
                    <a:pt x="1601" y="1369"/>
                  </a:lnTo>
                  <a:lnTo>
                    <a:pt x="1596" y="1375"/>
                  </a:lnTo>
                  <a:lnTo>
                    <a:pt x="1596" y="1390"/>
                  </a:lnTo>
                  <a:lnTo>
                    <a:pt x="1591" y="1401"/>
                  </a:lnTo>
                  <a:lnTo>
                    <a:pt x="1591" y="1411"/>
                  </a:lnTo>
                  <a:lnTo>
                    <a:pt x="1591" y="1416"/>
                  </a:lnTo>
                  <a:lnTo>
                    <a:pt x="1586" y="1426"/>
                  </a:lnTo>
                  <a:lnTo>
                    <a:pt x="1586" y="1437"/>
                  </a:lnTo>
                  <a:lnTo>
                    <a:pt x="1581" y="1452"/>
                  </a:lnTo>
                  <a:lnTo>
                    <a:pt x="1581" y="1463"/>
                  </a:lnTo>
                  <a:lnTo>
                    <a:pt x="1575" y="1478"/>
                  </a:lnTo>
                  <a:lnTo>
                    <a:pt x="1575" y="1489"/>
                  </a:lnTo>
                  <a:lnTo>
                    <a:pt x="1570" y="1499"/>
                  </a:lnTo>
                  <a:lnTo>
                    <a:pt x="1565" y="1515"/>
                  </a:lnTo>
                  <a:lnTo>
                    <a:pt x="1565" y="1525"/>
                  </a:lnTo>
                  <a:lnTo>
                    <a:pt x="1565" y="1541"/>
                  </a:lnTo>
                  <a:lnTo>
                    <a:pt x="1560" y="1551"/>
                  </a:lnTo>
                  <a:lnTo>
                    <a:pt x="1560" y="1566"/>
                  </a:lnTo>
                  <a:lnTo>
                    <a:pt x="1555" y="1577"/>
                  </a:lnTo>
                  <a:lnTo>
                    <a:pt x="1555" y="1577"/>
                  </a:lnTo>
                  <a:lnTo>
                    <a:pt x="1555" y="1592"/>
                  </a:lnTo>
                  <a:lnTo>
                    <a:pt x="1549" y="1603"/>
                  </a:lnTo>
                  <a:lnTo>
                    <a:pt x="1549" y="1603"/>
                  </a:lnTo>
                  <a:lnTo>
                    <a:pt x="1555" y="1608"/>
                  </a:lnTo>
                  <a:lnTo>
                    <a:pt x="1560" y="1618"/>
                  </a:lnTo>
                  <a:lnTo>
                    <a:pt x="1565" y="1634"/>
                  </a:lnTo>
                  <a:lnTo>
                    <a:pt x="1575" y="1644"/>
                  </a:lnTo>
                  <a:lnTo>
                    <a:pt x="1581" y="1655"/>
                  </a:lnTo>
                  <a:lnTo>
                    <a:pt x="1591" y="1665"/>
                  </a:lnTo>
                  <a:lnTo>
                    <a:pt x="1591" y="1670"/>
                  </a:lnTo>
                  <a:lnTo>
                    <a:pt x="1596" y="1681"/>
                  </a:lnTo>
                  <a:lnTo>
                    <a:pt x="1601" y="1696"/>
                  </a:lnTo>
                  <a:lnTo>
                    <a:pt x="1612" y="1707"/>
                  </a:lnTo>
                  <a:lnTo>
                    <a:pt x="1617" y="1717"/>
                  </a:lnTo>
                  <a:lnTo>
                    <a:pt x="1627" y="1732"/>
                  </a:lnTo>
                  <a:lnTo>
                    <a:pt x="1627" y="1732"/>
                  </a:lnTo>
                  <a:lnTo>
                    <a:pt x="1632" y="1743"/>
                  </a:lnTo>
                  <a:lnTo>
                    <a:pt x="1638" y="1758"/>
                  </a:lnTo>
                  <a:lnTo>
                    <a:pt x="1648" y="1769"/>
                  </a:lnTo>
                  <a:lnTo>
                    <a:pt x="1653" y="1779"/>
                  </a:lnTo>
                  <a:lnTo>
                    <a:pt x="1663" y="1795"/>
                  </a:lnTo>
                  <a:lnTo>
                    <a:pt x="1669" y="1805"/>
                  </a:lnTo>
                  <a:lnTo>
                    <a:pt x="1674" y="1815"/>
                  </a:lnTo>
                  <a:lnTo>
                    <a:pt x="1679" y="1826"/>
                  </a:lnTo>
                  <a:lnTo>
                    <a:pt x="1679" y="1831"/>
                  </a:lnTo>
                  <a:lnTo>
                    <a:pt x="1684" y="1831"/>
                  </a:lnTo>
                  <a:lnTo>
                    <a:pt x="1689" y="1841"/>
                  </a:lnTo>
                  <a:lnTo>
                    <a:pt x="1695" y="1847"/>
                  </a:lnTo>
                  <a:lnTo>
                    <a:pt x="1700" y="1857"/>
                  </a:lnTo>
                  <a:lnTo>
                    <a:pt x="1705" y="1862"/>
                  </a:lnTo>
                  <a:lnTo>
                    <a:pt x="1710" y="1873"/>
                  </a:lnTo>
                  <a:lnTo>
                    <a:pt x="1710" y="1883"/>
                  </a:lnTo>
                  <a:lnTo>
                    <a:pt x="1705" y="1893"/>
                  </a:lnTo>
                  <a:lnTo>
                    <a:pt x="1700" y="1904"/>
                  </a:lnTo>
                  <a:lnTo>
                    <a:pt x="1695" y="1909"/>
                  </a:lnTo>
                  <a:lnTo>
                    <a:pt x="1689" y="1914"/>
                  </a:lnTo>
                  <a:lnTo>
                    <a:pt x="1684" y="1919"/>
                  </a:lnTo>
                  <a:lnTo>
                    <a:pt x="1679" y="1930"/>
                  </a:lnTo>
                  <a:lnTo>
                    <a:pt x="1674" y="1935"/>
                  </a:lnTo>
                  <a:lnTo>
                    <a:pt x="1674" y="1945"/>
                  </a:lnTo>
                  <a:lnTo>
                    <a:pt x="1669" y="1961"/>
                  </a:lnTo>
                  <a:lnTo>
                    <a:pt x="1669" y="1971"/>
                  </a:lnTo>
                  <a:lnTo>
                    <a:pt x="1669" y="1981"/>
                  </a:lnTo>
                  <a:lnTo>
                    <a:pt x="1663" y="1992"/>
                  </a:lnTo>
                  <a:lnTo>
                    <a:pt x="1658" y="1992"/>
                  </a:lnTo>
                  <a:lnTo>
                    <a:pt x="1653" y="2002"/>
                  </a:lnTo>
                  <a:lnTo>
                    <a:pt x="1648" y="2013"/>
                  </a:lnTo>
                  <a:lnTo>
                    <a:pt x="1648" y="2023"/>
                  </a:lnTo>
                  <a:lnTo>
                    <a:pt x="1643" y="2028"/>
                  </a:lnTo>
                  <a:lnTo>
                    <a:pt x="1643" y="2044"/>
                  </a:lnTo>
                  <a:lnTo>
                    <a:pt x="1638" y="2049"/>
                  </a:lnTo>
                  <a:lnTo>
                    <a:pt x="1632" y="2059"/>
                  </a:lnTo>
                  <a:lnTo>
                    <a:pt x="1632" y="2064"/>
                  </a:lnTo>
                  <a:lnTo>
                    <a:pt x="1627" y="2075"/>
                  </a:lnTo>
                  <a:lnTo>
                    <a:pt x="1622" y="2085"/>
                  </a:lnTo>
                  <a:lnTo>
                    <a:pt x="1622" y="2096"/>
                  </a:lnTo>
                  <a:lnTo>
                    <a:pt x="1622" y="2106"/>
                  </a:lnTo>
                  <a:lnTo>
                    <a:pt x="1617" y="2116"/>
                  </a:lnTo>
                  <a:lnTo>
                    <a:pt x="1617" y="2127"/>
                  </a:lnTo>
                  <a:lnTo>
                    <a:pt x="1617" y="2137"/>
                  </a:lnTo>
                  <a:lnTo>
                    <a:pt x="1617" y="2147"/>
                  </a:lnTo>
                  <a:lnTo>
                    <a:pt x="1617" y="2158"/>
                  </a:lnTo>
                  <a:lnTo>
                    <a:pt x="1617" y="2168"/>
                  </a:lnTo>
                  <a:lnTo>
                    <a:pt x="1617" y="2179"/>
                  </a:lnTo>
                  <a:lnTo>
                    <a:pt x="1622" y="2189"/>
                  </a:lnTo>
                  <a:lnTo>
                    <a:pt x="1622" y="2199"/>
                  </a:lnTo>
                  <a:lnTo>
                    <a:pt x="1627" y="2210"/>
                  </a:lnTo>
                  <a:lnTo>
                    <a:pt x="1627" y="2220"/>
                  </a:lnTo>
                  <a:lnTo>
                    <a:pt x="1627" y="2230"/>
                  </a:lnTo>
                  <a:lnTo>
                    <a:pt x="1627" y="2241"/>
                  </a:lnTo>
                  <a:lnTo>
                    <a:pt x="1627" y="2251"/>
                  </a:lnTo>
                  <a:lnTo>
                    <a:pt x="1632" y="2267"/>
                  </a:lnTo>
                  <a:lnTo>
                    <a:pt x="1632" y="2277"/>
                  </a:lnTo>
                  <a:lnTo>
                    <a:pt x="1632" y="2287"/>
                  </a:lnTo>
                  <a:lnTo>
                    <a:pt x="1627" y="2298"/>
                  </a:lnTo>
                  <a:lnTo>
                    <a:pt x="1627" y="2308"/>
                  </a:lnTo>
                  <a:lnTo>
                    <a:pt x="1622" y="2319"/>
                  </a:lnTo>
                  <a:lnTo>
                    <a:pt x="1617" y="2329"/>
                  </a:lnTo>
                  <a:lnTo>
                    <a:pt x="1617" y="2339"/>
                  </a:lnTo>
                  <a:lnTo>
                    <a:pt x="1612" y="2345"/>
                  </a:lnTo>
                  <a:lnTo>
                    <a:pt x="1606" y="2350"/>
                  </a:lnTo>
                  <a:lnTo>
                    <a:pt x="1601" y="2360"/>
                  </a:lnTo>
                  <a:lnTo>
                    <a:pt x="1601" y="2370"/>
                  </a:lnTo>
                  <a:lnTo>
                    <a:pt x="1596" y="2381"/>
                  </a:lnTo>
                  <a:lnTo>
                    <a:pt x="1591" y="2386"/>
                  </a:lnTo>
                  <a:lnTo>
                    <a:pt x="1581" y="2391"/>
                  </a:lnTo>
                  <a:lnTo>
                    <a:pt x="1570" y="2391"/>
                  </a:lnTo>
                  <a:lnTo>
                    <a:pt x="1560" y="2396"/>
                  </a:lnTo>
                  <a:lnTo>
                    <a:pt x="1549" y="2396"/>
                  </a:lnTo>
                  <a:lnTo>
                    <a:pt x="1539" y="2402"/>
                  </a:lnTo>
                  <a:lnTo>
                    <a:pt x="1534" y="2407"/>
                  </a:lnTo>
                  <a:lnTo>
                    <a:pt x="1524" y="2412"/>
                  </a:lnTo>
                  <a:lnTo>
                    <a:pt x="1518" y="2417"/>
                  </a:lnTo>
                  <a:lnTo>
                    <a:pt x="1518" y="2417"/>
                  </a:lnTo>
                  <a:lnTo>
                    <a:pt x="1508" y="2422"/>
                  </a:lnTo>
                  <a:lnTo>
                    <a:pt x="1503" y="2428"/>
                  </a:lnTo>
                  <a:lnTo>
                    <a:pt x="1498" y="2422"/>
                  </a:lnTo>
                  <a:lnTo>
                    <a:pt x="1487" y="2417"/>
                  </a:lnTo>
                  <a:lnTo>
                    <a:pt x="1477" y="2417"/>
                  </a:lnTo>
                  <a:lnTo>
                    <a:pt x="1472" y="2412"/>
                  </a:lnTo>
                  <a:lnTo>
                    <a:pt x="1461" y="2407"/>
                  </a:lnTo>
                  <a:lnTo>
                    <a:pt x="1451" y="2402"/>
                  </a:lnTo>
                  <a:lnTo>
                    <a:pt x="1441" y="2402"/>
                  </a:lnTo>
                  <a:lnTo>
                    <a:pt x="1430" y="2396"/>
                  </a:lnTo>
                  <a:lnTo>
                    <a:pt x="1425" y="2396"/>
                  </a:lnTo>
                  <a:lnTo>
                    <a:pt x="1415" y="2391"/>
                  </a:lnTo>
                  <a:lnTo>
                    <a:pt x="1410" y="2386"/>
                  </a:lnTo>
                  <a:lnTo>
                    <a:pt x="1399" y="2381"/>
                  </a:lnTo>
                  <a:lnTo>
                    <a:pt x="1394" y="2376"/>
                  </a:lnTo>
                  <a:lnTo>
                    <a:pt x="1384" y="2370"/>
                  </a:lnTo>
                  <a:lnTo>
                    <a:pt x="1378" y="2370"/>
                  </a:lnTo>
                  <a:lnTo>
                    <a:pt x="1363" y="2365"/>
                  </a:lnTo>
                  <a:lnTo>
                    <a:pt x="1353" y="2365"/>
                  </a:lnTo>
                  <a:lnTo>
                    <a:pt x="1342" y="2370"/>
                  </a:lnTo>
                  <a:lnTo>
                    <a:pt x="1332" y="2376"/>
                  </a:lnTo>
                  <a:lnTo>
                    <a:pt x="1327" y="2381"/>
                  </a:lnTo>
                  <a:lnTo>
                    <a:pt x="1321" y="2386"/>
                  </a:lnTo>
                  <a:lnTo>
                    <a:pt x="1316" y="2396"/>
                  </a:lnTo>
                  <a:lnTo>
                    <a:pt x="1311" y="2402"/>
                  </a:lnTo>
                  <a:lnTo>
                    <a:pt x="1306" y="2412"/>
                  </a:lnTo>
                  <a:lnTo>
                    <a:pt x="1301" y="2422"/>
                  </a:lnTo>
                  <a:lnTo>
                    <a:pt x="1301" y="2428"/>
                  </a:lnTo>
                  <a:lnTo>
                    <a:pt x="1296" y="2438"/>
                  </a:lnTo>
                  <a:lnTo>
                    <a:pt x="1285" y="2443"/>
                  </a:lnTo>
                  <a:lnTo>
                    <a:pt x="1280" y="2448"/>
                  </a:lnTo>
                  <a:lnTo>
                    <a:pt x="1275" y="2453"/>
                  </a:lnTo>
                  <a:lnTo>
                    <a:pt x="1264" y="2459"/>
                  </a:lnTo>
                  <a:lnTo>
                    <a:pt x="1254" y="2459"/>
                  </a:lnTo>
                  <a:lnTo>
                    <a:pt x="1244" y="2453"/>
                  </a:lnTo>
                  <a:lnTo>
                    <a:pt x="1233" y="2448"/>
                  </a:lnTo>
                  <a:lnTo>
                    <a:pt x="1228" y="2448"/>
                  </a:lnTo>
                  <a:lnTo>
                    <a:pt x="1218" y="2443"/>
                  </a:lnTo>
                  <a:lnTo>
                    <a:pt x="1207" y="2443"/>
                  </a:lnTo>
                  <a:lnTo>
                    <a:pt x="1197" y="2443"/>
                  </a:lnTo>
                  <a:lnTo>
                    <a:pt x="1181" y="2443"/>
                  </a:lnTo>
                  <a:lnTo>
                    <a:pt x="1171" y="2443"/>
                  </a:lnTo>
                  <a:lnTo>
                    <a:pt x="1161" y="2438"/>
                  </a:lnTo>
                  <a:lnTo>
                    <a:pt x="1150" y="2438"/>
                  </a:lnTo>
                  <a:lnTo>
                    <a:pt x="1140" y="2443"/>
                  </a:lnTo>
                  <a:lnTo>
                    <a:pt x="1135" y="2448"/>
                  </a:lnTo>
                  <a:lnTo>
                    <a:pt x="1130" y="2453"/>
                  </a:lnTo>
                  <a:lnTo>
                    <a:pt x="1119" y="2459"/>
                  </a:lnTo>
                  <a:lnTo>
                    <a:pt x="1114" y="2464"/>
                  </a:lnTo>
                  <a:lnTo>
                    <a:pt x="1109" y="2464"/>
                  </a:lnTo>
                  <a:lnTo>
                    <a:pt x="1099" y="2464"/>
                  </a:lnTo>
                  <a:lnTo>
                    <a:pt x="1088" y="2459"/>
                  </a:lnTo>
                  <a:lnTo>
                    <a:pt x="1078" y="2459"/>
                  </a:lnTo>
                  <a:lnTo>
                    <a:pt x="1073" y="2453"/>
                  </a:lnTo>
                  <a:lnTo>
                    <a:pt x="1062" y="2448"/>
                  </a:lnTo>
                  <a:lnTo>
                    <a:pt x="1052" y="2443"/>
                  </a:lnTo>
                  <a:lnTo>
                    <a:pt x="1042" y="2443"/>
                  </a:lnTo>
                  <a:lnTo>
                    <a:pt x="1031" y="2438"/>
                  </a:lnTo>
                  <a:lnTo>
                    <a:pt x="1021" y="2438"/>
                  </a:lnTo>
                  <a:lnTo>
                    <a:pt x="1010" y="2438"/>
                  </a:lnTo>
                  <a:lnTo>
                    <a:pt x="1005" y="2433"/>
                  </a:lnTo>
                  <a:lnTo>
                    <a:pt x="995" y="2428"/>
                  </a:lnTo>
                  <a:lnTo>
                    <a:pt x="990" y="2422"/>
                  </a:lnTo>
                  <a:lnTo>
                    <a:pt x="985" y="2422"/>
                  </a:lnTo>
                  <a:lnTo>
                    <a:pt x="985" y="2417"/>
                  </a:lnTo>
                  <a:lnTo>
                    <a:pt x="979" y="2407"/>
                  </a:lnTo>
                  <a:lnTo>
                    <a:pt x="974" y="2402"/>
                  </a:lnTo>
                  <a:lnTo>
                    <a:pt x="964" y="2396"/>
                  </a:lnTo>
                  <a:lnTo>
                    <a:pt x="953" y="2391"/>
                  </a:lnTo>
                  <a:lnTo>
                    <a:pt x="948" y="2391"/>
                  </a:lnTo>
                  <a:lnTo>
                    <a:pt x="938" y="2386"/>
                  </a:lnTo>
                  <a:lnTo>
                    <a:pt x="928" y="2381"/>
                  </a:lnTo>
                  <a:lnTo>
                    <a:pt x="922" y="2376"/>
                  </a:lnTo>
                  <a:lnTo>
                    <a:pt x="917" y="2370"/>
                  </a:lnTo>
                  <a:lnTo>
                    <a:pt x="912" y="2360"/>
                  </a:lnTo>
                  <a:lnTo>
                    <a:pt x="907" y="2355"/>
                  </a:lnTo>
                  <a:lnTo>
                    <a:pt x="902" y="2350"/>
                  </a:lnTo>
                  <a:lnTo>
                    <a:pt x="896" y="2345"/>
                  </a:lnTo>
                  <a:lnTo>
                    <a:pt x="886" y="2334"/>
                  </a:lnTo>
                  <a:lnTo>
                    <a:pt x="886" y="2324"/>
                  </a:lnTo>
                  <a:lnTo>
                    <a:pt x="886" y="2313"/>
                  </a:lnTo>
                  <a:lnTo>
                    <a:pt x="886" y="2303"/>
                  </a:lnTo>
                  <a:lnTo>
                    <a:pt x="881" y="2293"/>
                  </a:lnTo>
                  <a:lnTo>
                    <a:pt x="871" y="2298"/>
                  </a:lnTo>
                  <a:lnTo>
                    <a:pt x="865" y="2303"/>
                  </a:lnTo>
                  <a:lnTo>
                    <a:pt x="855" y="2308"/>
                  </a:lnTo>
                  <a:lnTo>
                    <a:pt x="850" y="2308"/>
                  </a:lnTo>
                  <a:lnTo>
                    <a:pt x="839" y="2303"/>
                  </a:lnTo>
                  <a:lnTo>
                    <a:pt x="834" y="2298"/>
                  </a:lnTo>
                  <a:lnTo>
                    <a:pt x="824" y="2293"/>
                  </a:lnTo>
                  <a:lnTo>
                    <a:pt x="814" y="2293"/>
                  </a:lnTo>
                  <a:lnTo>
                    <a:pt x="808" y="2287"/>
                  </a:lnTo>
                  <a:lnTo>
                    <a:pt x="798" y="2282"/>
                  </a:lnTo>
                  <a:lnTo>
                    <a:pt x="793" y="2277"/>
                  </a:lnTo>
                  <a:lnTo>
                    <a:pt x="777" y="2277"/>
                  </a:lnTo>
                  <a:lnTo>
                    <a:pt x="767" y="2277"/>
                  </a:lnTo>
                  <a:lnTo>
                    <a:pt x="762" y="2287"/>
                  </a:lnTo>
                  <a:lnTo>
                    <a:pt x="757" y="2293"/>
                  </a:lnTo>
                  <a:lnTo>
                    <a:pt x="751" y="2303"/>
                  </a:lnTo>
                  <a:lnTo>
                    <a:pt x="751" y="2308"/>
                  </a:lnTo>
                  <a:lnTo>
                    <a:pt x="746" y="2319"/>
                  </a:lnTo>
                  <a:lnTo>
                    <a:pt x="741" y="2324"/>
                  </a:lnTo>
                  <a:lnTo>
                    <a:pt x="736" y="2334"/>
                  </a:lnTo>
                  <a:lnTo>
                    <a:pt x="731" y="2339"/>
                  </a:lnTo>
                  <a:lnTo>
                    <a:pt x="725" y="2345"/>
                  </a:lnTo>
                  <a:lnTo>
                    <a:pt x="720" y="2350"/>
                  </a:lnTo>
                  <a:lnTo>
                    <a:pt x="715" y="2350"/>
                  </a:lnTo>
                  <a:lnTo>
                    <a:pt x="705" y="2355"/>
                  </a:lnTo>
                  <a:lnTo>
                    <a:pt x="694" y="2355"/>
                  </a:lnTo>
                  <a:lnTo>
                    <a:pt x="684" y="2360"/>
                  </a:lnTo>
                  <a:lnTo>
                    <a:pt x="674" y="2360"/>
                  </a:lnTo>
                  <a:lnTo>
                    <a:pt x="663" y="2365"/>
                  </a:lnTo>
                  <a:lnTo>
                    <a:pt x="658" y="2370"/>
                  </a:lnTo>
                  <a:lnTo>
                    <a:pt x="648" y="2370"/>
                  </a:lnTo>
                  <a:lnTo>
                    <a:pt x="637" y="2376"/>
                  </a:lnTo>
                  <a:lnTo>
                    <a:pt x="627" y="2376"/>
                  </a:lnTo>
                  <a:lnTo>
                    <a:pt x="617" y="2381"/>
                  </a:lnTo>
                  <a:lnTo>
                    <a:pt x="606" y="2381"/>
                  </a:lnTo>
                  <a:lnTo>
                    <a:pt x="596" y="2381"/>
                  </a:lnTo>
                  <a:lnTo>
                    <a:pt x="596" y="2381"/>
                  </a:lnTo>
                  <a:lnTo>
                    <a:pt x="580" y="2381"/>
                  </a:lnTo>
                  <a:lnTo>
                    <a:pt x="570" y="2381"/>
                  </a:lnTo>
                  <a:lnTo>
                    <a:pt x="560" y="2381"/>
                  </a:lnTo>
                  <a:lnTo>
                    <a:pt x="549" y="2376"/>
                  </a:lnTo>
                  <a:lnTo>
                    <a:pt x="544" y="2370"/>
                  </a:lnTo>
                  <a:lnTo>
                    <a:pt x="534" y="2370"/>
                  </a:lnTo>
                  <a:lnTo>
                    <a:pt x="528" y="2360"/>
                  </a:lnTo>
                  <a:lnTo>
                    <a:pt x="518" y="2355"/>
                  </a:lnTo>
                  <a:lnTo>
                    <a:pt x="513" y="2350"/>
                  </a:lnTo>
                  <a:lnTo>
                    <a:pt x="503" y="2350"/>
                  </a:lnTo>
                  <a:lnTo>
                    <a:pt x="492" y="2345"/>
                  </a:lnTo>
                  <a:lnTo>
                    <a:pt x="482" y="2350"/>
                  </a:lnTo>
                  <a:lnTo>
                    <a:pt x="477" y="2355"/>
                  </a:lnTo>
                  <a:lnTo>
                    <a:pt x="471" y="2365"/>
                  </a:lnTo>
                  <a:lnTo>
                    <a:pt x="471" y="2381"/>
                  </a:lnTo>
                  <a:lnTo>
                    <a:pt x="477" y="2391"/>
                  </a:lnTo>
                  <a:lnTo>
                    <a:pt x="471" y="2402"/>
                  </a:lnTo>
                  <a:lnTo>
                    <a:pt x="466" y="2407"/>
                  </a:lnTo>
                  <a:lnTo>
                    <a:pt x="456" y="2412"/>
                  </a:lnTo>
                  <a:lnTo>
                    <a:pt x="451" y="2412"/>
                  </a:lnTo>
                  <a:lnTo>
                    <a:pt x="451" y="2412"/>
                  </a:lnTo>
                  <a:lnTo>
                    <a:pt x="440" y="2417"/>
                  </a:lnTo>
                  <a:lnTo>
                    <a:pt x="430" y="2422"/>
                  </a:lnTo>
                  <a:lnTo>
                    <a:pt x="425" y="2428"/>
                  </a:lnTo>
                  <a:lnTo>
                    <a:pt x="420" y="2438"/>
                  </a:lnTo>
                  <a:lnTo>
                    <a:pt x="420" y="2448"/>
                  </a:lnTo>
                  <a:lnTo>
                    <a:pt x="414" y="2453"/>
                  </a:lnTo>
                  <a:lnTo>
                    <a:pt x="414" y="2464"/>
                  </a:lnTo>
                  <a:lnTo>
                    <a:pt x="409" y="2474"/>
                  </a:lnTo>
                  <a:lnTo>
                    <a:pt x="399" y="2479"/>
                  </a:lnTo>
                  <a:lnTo>
                    <a:pt x="394" y="2485"/>
                  </a:lnTo>
                  <a:lnTo>
                    <a:pt x="389" y="2490"/>
                  </a:lnTo>
                  <a:lnTo>
                    <a:pt x="383" y="2500"/>
                  </a:lnTo>
                  <a:lnTo>
                    <a:pt x="378" y="2505"/>
                  </a:lnTo>
                  <a:lnTo>
                    <a:pt x="368" y="2510"/>
                  </a:lnTo>
                  <a:lnTo>
                    <a:pt x="363" y="2516"/>
                  </a:lnTo>
                  <a:lnTo>
                    <a:pt x="352" y="2521"/>
                  </a:lnTo>
                  <a:lnTo>
                    <a:pt x="347" y="2516"/>
                  </a:lnTo>
                  <a:lnTo>
                    <a:pt x="342" y="2516"/>
                  </a:lnTo>
                  <a:lnTo>
                    <a:pt x="332" y="2516"/>
                  </a:lnTo>
                  <a:lnTo>
                    <a:pt x="321" y="2510"/>
                  </a:lnTo>
                  <a:lnTo>
                    <a:pt x="311" y="2510"/>
                  </a:lnTo>
                  <a:lnTo>
                    <a:pt x="300" y="2505"/>
                  </a:lnTo>
                  <a:lnTo>
                    <a:pt x="290" y="2505"/>
                  </a:lnTo>
                  <a:lnTo>
                    <a:pt x="280" y="2505"/>
                  </a:lnTo>
                  <a:lnTo>
                    <a:pt x="275" y="2500"/>
                  </a:lnTo>
                  <a:lnTo>
                    <a:pt x="264" y="2495"/>
                  </a:lnTo>
                  <a:lnTo>
                    <a:pt x="259" y="2490"/>
                  </a:lnTo>
                  <a:lnTo>
                    <a:pt x="249" y="2485"/>
                  </a:lnTo>
                  <a:lnTo>
                    <a:pt x="243" y="2479"/>
                  </a:lnTo>
                  <a:lnTo>
                    <a:pt x="233" y="2474"/>
                  </a:lnTo>
                  <a:lnTo>
                    <a:pt x="233" y="2469"/>
                  </a:lnTo>
                  <a:lnTo>
                    <a:pt x="223" y="2459"/>
                  </a:lnTo>
                  <a:lnTo>
                    <a:pt x="218" y="2453"/>
                  </a:lnTo>
                  <a:lnTo>
                    <a:pt x="212" y="2448"/>
                  </a:lnTo>
                  <a:lnTo>
                    <a:pt x="202" y="2443"/>
                  </a:lnTo>
                  <a:lnTo>
                    <a:pt x="197" y="2438"/>
                  </a:lnTo>
                  <a:lnTo>
                    <a:pt x="192" y="2428"/>
                  </a:lnTo>
                  <a:lnTo>
                    <a:pt x="186" y="2422"/>
                  </a:lnTo>
                  <a:lnTo>
                    <a:pt x="181" y="2417"/>
                  </a:lnTo>
                  <a:lnTo>
                    <a:pt x="176" y="2407"/>
                  </a:lnTo>
                  <a:lnTo>
                    <a:pt x="171" y="2402"/>
                  </a:lnTo>
                  <a:lnTo>
                    <a:pt x="166" y="2396"/>
                  </a:lnTo>
                  <a:lnTo>
                    <a:pt x="161" y="2386"/>
                  </a:lnTo>
                  <a:lnTo>
                    <a:pt x="150" y="2381"/>
                  </a:lnTo>
                  <a:lnTo>
                    <a:pt x="145" y="2376"/>
                  </a:lnTo>
                  <a:lnTo>
                    <a:pt x="140" y="2370"/>
                  </a:lnTo>
                  <a:lnTo>
                    <a:pt x="129" y="2365"/>
                  </a:lnTo>
                  <a:lnTo>
                    <a:pt x="124" y="2360"/>
                  </a:lnTo>
                  <a:lnTo>
                    <a:pt x="114" y="2355"/>
                  </a:lnTo>
                  <a:lnTo>
                    <a:pt x="109" y="2350"/>
                  </a:lnTo>
                  <a:lnTo>
                    <a:pt x="98" y="2345"/>
                  </a:lnTo>
                  <a:lnTo>
                    <a:pt x="88" y="2345"/>
                  </a:lnTo>
                  <a:lnTo>
                    <a:pt x="78" y="2345"/>
                  </a:lnTo>
                  <a:lnTo>
                    <a:pt x="72" y="2350"/>
                  </a:lnTo>
                  <a:lnTo>
                    <a:pt x="62" y="2355"/>
                  </a:lnTo>
                  <a:lnTo>
                    <a:pt x="62" y="2355"/>
                  </a:lnTo>
                  <a:lnTo>
                    <a:pt x="31" y="2339"/>
                  </a:lnTo>
                  <a:lnTo>
                    <a:pt x="15" y="2334"/>
                  </a:lnTo>
                  <a:lnTo>
                    <a:pt x="5" y="2293"/>
                  </a:lnTo>
                  <a:lnTo>
                    <a:pt x="0" y="2287"/>
                  </a:lnTo>
                  <a:lnTo>
                    <a:pt x="0" y="2287"/>
                  </a:lnTo>
                  <a:lnTo>
                    <a:pt x="0" y="2287"/>
                  </a:lnTo>
                  <a:lnTo>
                    <a:pt x="0" y="2282"/>
                  </a:lnTo>
                  <a:lnTo>
                    <a:pt x="0" y="2282"/>
                  </a:lnTo>
                  <a:lnTo>
                    <a:pt x="0" y="2282"/>
                  </a:lnTo>
                  <a:lnTo>
                    <a:pt x="0" y="2277"/>
                  </a:lnTo>
                  <a:lnTo>
                    <a:pt x="0" y="2277"/>
                  </a:lnTo>
                  <a:lnTo>
                    <a:pt x="0" y="2277"/>
                  </a:lnTo>
                  <a:lnTo>
                    <a:pt x="0" y="2272"/>
                  </a:lnTo>
                  <a:lnTo>
                    <a:pt x="0" y="2272"/>
                  </a:lnTo>
                  <a:lnTo>
                    <a:pt x="0" y="2272"/>
                  </a:lnTo>
                  <a:lnTo>
                    <a:pt x="0" y="2272"/>
                  </a:lnTo>
                  <a:lnTo>
                    <a:pt x="0" y="2272"/>
                  </a:lnTo>
                  <a:lnTo>
                    <a:pt x="0" y="2267"/>
                  </a:lnTo>
                  <a:lnTo>
                    <a:pt x="0" y="2267"/>
                  </a:lnTo>
                  <a:lnTo>
                    <a:pt x="0" y="2267"/>
                  </a:lnTo>
                  <a:lnTo>
                    <a:pt x="0" y="2262"/>
                  </a:lnTo>
                  <a:lnTo>
                    <a:pt x="0" y="2262"/>
                  </a:lnTo>
                  <a:lnTo>
                    <a:pt x="0" y="2262"/>
                  </a:lnTo>
                  <a:lnTo>
                    <a:pt x="5" y="2262"/>
                  </a:lnTo>
                  <a:lnTo>
                    <a:pt x="5" y="2256"/>
                  </a:lnTo>
                  <a:lnTo>
                    <a:pt x="5" y="2262"/>
                  </a:lnTo>
                  <a:lnTo>
                    <a:pt x="5" y="2262"/>
                  </a:lnTo>
                  <a:lnTo>
                    <a:pt x="5" y="2256"/>
                  </a:lnTo>
                  <a:lnTo>
                    <a:pt x="10" y="2256"/>
                  </a:lnTo>
                  <a:lnTo>
                    <a:pt x="10" y="2256"/>
                  </a:lnTo>
                  <a:lnTo>
                    <a:pt x="10" y="2256"/>
                  </a:lnTo>
                  <a:lnTo>
                    <a:pt x="15" y="2256"/>
                  </a:lnTo>
                  <a:lnTo>
                    <a:pt x="10" y="2256"/>
                  </a:lnTo>
                  <a:lnTo>
                    <a:pt x="10" y="2256"/>
                  </a:lnTo>
                  <a:lnTo>
                    <a:pt x="15" y="2251"/>
                  </a:lnTo>
                  <a:lnTo>
                    <a:pt x="15" y="2251"/>
                  </a:lnTo>
                  <a:lnTo>
                    <a:pt x="15" y="2251"/>
                  </a:lnTo>
                  <a:lnTo>
                    <a:pt x="15" y="2246"/>
                  </a:lnTo>
                  <a:lnTo>
                    <a:pt x="15" y="2246"/>
                  </a:lnTo>
                  <a:lnTo>
                    <a:pt x="15" y="2246"/>
                  </a:lnTo>
                  <a:lnTo>
                    <a:pt x="15" y="2246"/>
                  </a:lnTo>
                  <a:lnTo>
                    <a:pt x="15" y="2241"/>
                  </a:lnTo>
                  <a:lnTo>
                    <a:pt x="21" y="2241"/>
                  </a:lnTo>
                  <a:lnTo>
                    <a:pt x="21" y="2241"/>
                  </a:lnTo>
                  <a:lnTo>
                    <a:pt x="21" y="2241"/>
                  </a:lnTo>
                  <a:lnTo>
                    <a:pt x="21" y="2236"/>
                  </a:lnTo>
                  <a:lnTo>
                    <a:pt x="21" y="2236"/>
                  </a:lnTo>
                  <a:lnTo>
                    <a:pt x="21" y="2236"/>
                  </a:lnTo>
                  <a:lnTo>
                    <a:pt x="26" y="2236"/>
                  </a:lnTo>
                  <a:lnTo>
                    <a:pt x="21" y="2230"/>
                  </a:lnTo>
                  <a:lnTo>
                    <a:pt x="26" y="2230"/>
                  </a:lnTo>
                  <a:lnTo>
                    <a:pt x="26" y="2230"/>
                  </a:lnTo>
                  <a:lnTo>
                    <a:pt x="26" y="2225"/>
                  </a:lnTo>
                  <a:lnTo>
                    <a:pt x="26" y="2225"/>
                  </a:lnTo>
                  <a:lnTo>
                    <a:pt x="26" y="2225"/>
                  </a:lnTo>
                  <a:lnTo>
                    <a:pt x="26" y="2225"/>
                  </a:lnTo>
                  <a:lnTo>
                    <a:pt x="26" y="2220"/>
                  </a:lnTo>
                  <a:lnTo>
                    <a:pt x="26" y="2220"/>
                  </a:lnTo>
                  <a:lnTo>
                    <a:pt x="26" y="2220"/>
                  </a:lnTo>
                  <a:lnTo>
                    <a:pt x="26" y="2215"/>
                  </a:lnTo>
                  <a:lnTo>
                    <a:pt x="26" y="2215"/>
                  </a:lnTo>
                  <a:lnTo>
                    <a:pt x="26" y="2215"/>
                  </a:lnTo>
                  <a:lnTo>
                    <a:pt x="26" y="2210"/>
                  </a:lnTo>
                  <a:lnTo>
                    <a:pt x="26" y="2210"/>
                  </a:lnTo>
                  <a:lnTo>
                    <a:pt x="26" y="2210"/>
                  </a:lnTo>
                  <a:lnTo>
                    <a:pt x="26" y="2210"/>
                  </a:lnTo>
                  <a:lnTo>
                    <a:pt x="31" y="2204"/>
                  </a:lnTo>
                  <a:lnTo>
                    <a:pt x="31" y="2204"/>
                  </a:lnTo>
                  <a:lnTo>
                    <a:pt x="31" y="2204"/>
                  </a:lnTo>
                  <a:lnTo>
                    <a:pt x="31" y="2199"/>
                  </a:lnTo>
                  <a:lnTo>
                    <a:pt x="31" y="2199"/>
                  </a:lnTo>
                  <a:lnTo>
                    <a:pt x="31" y="2199"/>
                  </a:lnTo>
                  <a:lnTo>
                    <a:pt x="31" y="2199"/>
                  </a:lnTo>
                  <a:lnTo>
                    <a:pt x="31" y="2194"/>
                  </a:lnTo>
                  <a:lnTo>
                    <a:pt x="31" y="2194"/>
                  </a:lnTo>
                  <a:lnTo>
                    <a:pt x="31" y="2194"/>
                  </a:lnTo>
                  <a:lnTo>
                    <a:pt x="31" y="2194"/>
                  </a:lnTo>
                  <a:lnTo>
                    <a:pt x="31" y="2189"/>
                  </a:lnTo>
                  <a:lnTo>
                    <a:pt x="31" y="2189"/>
                  </a:lnTo>
                  <a:lnTo>
                    <a:pt x="31" y="2189"/>
                  </a:lnTo>
                  <a:lnTo>
                    <a:pt x="31" y="2189"/>
                  </a:lnTo>
                  <a:lnTo>
                    <a:pt x="36" y="2184"/>
                  </a:lnTo>
                  <a:lnTo>
                    <a:pt x="36" y="2184"/>
                  </a:lnTo>
                  <a:lnTo>
                    <a:pt x="36" y="2184"/>
                  </a:lnTo>
                  <a:lnTo>
                    <a:pt x="36" y="2184"/>
                  </a:lnTo>
                  <a:lnTo>
                    <a:pt x="36" y="2179"/>
                  </a:lnTo>
                  <a:lnTo>
                    <a:pt x="41" y="2179"/>
                  </a:lnTo>
                  <a:lnTo>
                    <a:pt x="41" y="2179"/>
                  </a:lnTo>
                  <a:lnTo>
                    <a:pt x="41" y="2179"/>
                  </a:lnTo>
                  <a:lnTo>
                    <a:pt x="47" y="2179"/>
                  </a:lnTo>
                  <a:lnTo>
                    <a:pt x="47" y="2173"/>
                  </a:lnTo>
                  <a:lnTo>
                    <a:pt x="41" y="2173"/>
                  </a:lnTo>
                  <a:lnTo>
                    <a:pt x="41" y="2173"/>
                  </a:lnTo>
                  <a:lnTo>
                    <a:pt x="41" y="2173"/>
                  </a:lnTo>
                  <a:lnTo>
                    <a:pt x="41" y="2168"/>
                  </a:lnTo>
                  <a:lnTo>
                    <a:pt x="41" y="2168"/>
                  </a:lnTo>
                  <a:lnTo>
                    <a:pt x="47" y="2168"/>
                  </a:lnTo>
                  <a:lnTo>
                    <a:pt x="47" y="2163"/>
                  </a:lnTo>
                  <a:lnTo>
                    <a:pt x="47" y="2163"/>
                  </a:lnTo>
                  <a:lnTo>
                    <a:pt x="47" y="2163"/>
                  </a:lnTo>
                  <a:lnTo>
                    <a:pt x="41" y="2163"/>
                  </a:lnTo>
                  <a:lnTo>
                    <a:pt x="41" y="2158"/>
                  </a:lnTo>
                  <a:lnTo>
                    <a:pt x="41" y="2158"/>
                  </a:lnTo>
                  <a:lnTo>
                    <a:pt x="41" y="2158"/>
                  </a:lnTo>
                  <a:lnTo>
                    <a:pt x="41" y="2158"/>
                  </a:lnTo>
                  <a:lnTo>
                    <a:pt x="41" y="2158"/>
                  </a:lnTo>
                  <a:lnTo>
                    <a:pt x="41" y="2153"/>
                  </a:lnTo>
                  <a:lnTo>
                    <a:pt x="41" y="2153"/>
                  </a:lnTo>
                  <a:lnTo>
                    <a:pt x="41" y="2153"/>
                  </a:lnTo>
                  <a:lnTo>
                    <a:pt x="47" y="2153"/>
                  </a:lnTo>
                  <a:lnTo>
                    <a:pt x="47" y="2147"/>
                  </a:lnTo>
                  <a:lnTo>
                    <a:pt x="47" y="2147"/>
                  </a:lnTo>
                  <a:lnTo>
                    <a:pt x="47" y="2147"/>
                  </a:lnTo>
                  <a:lnTo>
                    <a:pt x="47" y="2147"/>
                  </a:lnTo>
                  <a:lnTo>
                    <a:pt x="47" y="2142"/>
                  </a:lnTo>
                  <a:lnTo>
                    <a:pt x="47" y="2142"/>
                  </a:lnTo>
                  <a:lnTo>
                    <a:pt x="47" y="2142"/>
                  </a:lnTo>
                  <a:lnTo>
                    <a:pt x="52" y="2137"/>
                  </a:lnTo>
                  <a:lnTo>
                    <a:pt x="52" y="2137"/>
                  </a:lnTo>
                  <a:lnTo>
                    <a:pt x="52" y="2137"/>
                  </a:lnTo>
                  <a:lnTo>
                    <a:pt x="52" y="2137"/>
                  </a:lnTo>
                  <a:lnTo>
                    <a:pt x="52" y="2132"/>
                  </a:lnTo>
                  <a:lnTo>
                    <a:pt x="52" y="2132"/>
                  </a:lnTo>
                  <a:lnTo>
                    <a:pt x="52" y="2132"/>
                  </a:lnTo>
                  <a:lnTo>
                    <a:pt x="52" y="2127"/>
                  </a:lnTo>
                  <a:lnTo>
                    <a:pt x="57" y="2127"/>
                  </a:lnTo>
                  <a:lnTo>
                    <a:pt x="52" y="2127"/>
                  </a:lnTo>
                  <a:lnTo>
                    <a:pt x="52" y="2121"/>
                  </a:lnTo>
                  <a:lnTo>
                    <a:pt x="52" y="2121"/>
                  </a:lnTo>
                  <a:lnTo>
                    <a:pt x="52" y="2121"/>
                  </a:lnTo>
                  <a:lnTo>
                    <a:pt x="52" y="2116"/>
                  </a:lnTo>
                  <a:lnTo>
                    <a:pt x="52" y="2116"/>
                  </a:lnTo>
                  <a:lnTo>
                    <a:pt x="52" y="2116"/>
                  </a:lnTo>
                  <a:lnTo>
                    <a:pt x="52" y="2116"/>
                  </a:lnTo>
                  <a:lnTo>
                    <a:pt x="52" y="2116"/>
                  </a:lnTo>
                  <a:lnTo>
                    <a:pt x="52" y="2111"/>
                  </a:lnTo>
                  <a:lnTo>
                    <a:pt x="52" y="2111"/>
                  </a:lnTo>
                  <a:lnTo>
                    <a:pt x="52" y="2111"/>
                  </a:lnTo>
                  <a:lnTo>
                    <a:pt x="52" y="2111"/>
                  </a:lnTo>
                  <a:lnTo>
                    <a:pt x="52" y="2106"/>
                  </a:lnTo>
                  <a:lnTo>
                    <a:pt x="52" y="2106"/>
                  </a:lnTo>
                  <a:lnTo>
                    <a:pt x="52" y="2106"/>
                  </a:lnTo>
                  <a:lnTo>
                    <a:pt x="52" y="2101"/>
                  </a:lnTo>
                  <a:lnTo>
                    <a:pt x="52" y="2101"/>
                  </a:lnTo>
                  <a:lnTo>
                    <a:pt x="47" y="2101"/>
                  </a:lnTo>
                  <a:lnTo>
                    <a:pt x="47" y="2101"/>
                  </a:lnTo>
                  <a:lnTo>
                    <a:pt x="47" y="2101"/>
                  </a:lnTo>
                  <a:lnTo>
                    <a:pt x="47" y="2101"/>
                  </a:lnTo>
                  <a:lnTo>
                    <a:pt x="47" y="2096"/>
                  </a:lnTo>
                  <a:lnTo>
                    <a:pt x="47" y="2096"/>
                  </a:lnTo>
                  <a:lnTo>
                    <a:pt x="41" y="2096"/>
                  </a:lnTo>
                  <a:lnTo>
                    <a:pt x="41" y="2090"/>
                  </a:lnTo>
                  <a:lnTo>
                    <a:pt x="47" y="2090"/>
                  </a:lnTo>
                  <a:lnTo>
                    <a:pt x="47" y="2090"/>
                  </a:lnTo>
                  <a:lnTo>
                    <a:pt x="47" y="2090"/>
                  </a:lnTo>
                  <a:lnTo>
                    <a:pt x="47" y="2090"/>
                  </a:lnTo>
                  <a:lnTo>
                    <a:pt x="47" y="2090"/>
                  </a:lnTo>
                  <a:lnTo>
                    <a:pt x="47" y="2085"/>
                  </a:lnTo>
                  <a:lnTo>
                    <a:pt x="47" y="2085"/>
                  </a:lnTo>
                  <a:lnTo>
                    <a:pt x="47" y="2085"/>
                  </a:lnTo>
                  <a:lnTo>
                    <a:pt x="47" y="2080"/>
                  </a:lnTo>
                  <a:lnTo>
                    <a:pt x="47" y="2080"/>
                  </a:lnTo>
                  <a:lnTo>
                    <a:pt x="47" y="2080"/>
                  </a:lnTo>
                  <a:lnTo>
                    <a:pt x="47" y="2075"/>
                  </a:lnTo>
                  <a:lnTo>
                    <a:pt x="47" y="2075"/>
                  </a:lnTo>
                  <a:lnTo>
                    <a:pt x="47" y="2075"/>
                  </a:lnTo>
                  <a:lnTo>
                    <a:pt x="47" y="2075"/>
                  </a:lnTo>
                  <a:lnTo>
                    <a:pt x="47" y="2075"/>
                  </a:lnTo>
                  <a:lnTo>
                    <a:pt x="47" y="2070"/>
                  </a:lnTo>
                  <a:lnTo>
                    <a:pt x="47" y="2070"/>
                  </a:lnTo>
                  <a:lnTo>
                    <a:pt x="47" y="2070"/>
                  </a:lnTo>
                  <a:lnTo>
                    <a:pt x="47" y="2064"/>
                  </a:lnTo>
                  <a:lnTo>
                    <a:pt x="47" y="2064"/>
                  </a:lnTo>
                  <a:lnTo>
                    <a:pt x="41" y="2064"/>
                  </a:lnTo>
                  <a:lnTo>
                    <a:pt x="41" y="2064"/>
                  </a:lnTo>
                  <a:lnTo>
                    <a:pt x="41" y="2059"/>
                  </a:lnTo>
                  <a:lnTo>
                    <a:pt x="41" y="2059"/>
                  </a:lnTo>
                  <a:lnTo>
                    <a:pt x="41" y="2059"/>
                  </a:lnTo>
                  <a:lnTo>
                    <a:pt x="41" y="2059"/>
                  </a:lnTo>
                  <a:lnTo>
                    <a:pt x="41" y="2054"/>
                  </a:lnTo>
                  <a:lnTo>
                    <a:pt x="41" y="2054"/>
                  </a:lnTo>
                  <a:lnTo>
                    <a:pt x="41" y="2054"/>
                  </a:lnTo>
                  <a:lnTo>
                    <a:pt x="41" y="2049"/>
                  </a:lnTo>
                  <a:lnTo>
                    <a:pt x="41" y="2049"/>
                  </a:lnTo>
                  <a:lnTo>
                    <a:pt x="41" y="2049"/>
                  </a:lnTo>
                  <a:lnTo>
                    <a:pt x="36" y="2044"/>
                  </a:lnTo>
                  <a:lnTo>
                    <a:pt x="36" y="2044"/>
                  </a:lnTo>
                  <a:lnTo>
                    <a:pt x="41" y="2044"/>
                  </a:lnTo>
                  <a:lnTo>
                    <a:pt x="41" y="2044"/>
                  </a:lnTo>
                  <a:lnTo>
                    <a:pt x="41" y="2044"/>
                  </a:lnTo>
                  <a:lnTo>
                    <a:pt x="41" y="2038"/>
                  </a:lnTo>
                  <a:lnTo>
                    <a:pt x="41" y="2038"/>
                  </a:lnTo>
                  <a:lnTo>
                    <a:pt x="41" y="2038"/>
                  </a:lnTo>
                  <a:lnTo>
                    <a:pt x="41" y="2038"/>
                  </a:lnTo>
                  <a:lnTo>
                    <a:pt x="41" y="2038"/>
                  </a:lnTo>
                  <a:lnTo>
                    <a:pt x="41" y="2033"/>
                  </a:lnTo>
                  <a:lnTo>
                    <a:pt x="41" y="2033"/>
                  </a:lnTo>
                  <a:lnTo>
                    <a:pt x="41" y="2033"/>
                  </a:lnTo>
                  <a:lnTo>
                    <a:pt x="41" y="2033"/>
                  </a:lnTo>
                  <a:lnTo>
                    <a:pt x="41" y="2028"/>
                  </a:lnTo>
                  <a:lnTo>
                    <a:pt x="41" y="2028"/>
                  </a:lnTo>
                  <a:lnTo>
                    <a:pt x="41" y="2028"/>
                  </a:lnTo>
                  <a:lnTo>
                    <a:pt x="41" y="2028"/>
                  </a:lnTo>
                  <a:lnTo>
                    <a:pt x="41" y="2023"/>
                  </a:lnTo>
                  <a:lnTo>
                    <a:pt x="41" y="2023"/>
                  </a:lnTo>
                  <a:lnTo>
                    <a:pt x="41" y="2023"/>
                  </a:lnTo>
                  <a:lnTo>
                    <a:pt x="41" y="2018"/>
                  </a:lnTo>
                  <a:lnTo>
                    <a:pt x="41" y="2018"/>
                  </a:lnTo>
                  <a:lnTo>
                    <a:pt x="41" y="2018"/>
                  </a:lnTo>
                  <a:lnTo>
                    <a:pt x="41" y="2013"/>
                  </a:lnTo>
                  <a:lnTo>
                    <a:pt x="47" y="2013"/>
                  </a:lnTo>
                  <a:lnTo>
                    <a:pt x="47" y="2013"/>
                  </a:lnTo>
                  <a:lnTo>
                    <a:pt x="47" y="2013"/>
                  </a:lnTo>
                  <a:lnTo>
                    <a:pt x="47" y="2013"/>
                  </a:lnTo>
                  <a:lnTo>
                    <a:pt x="47" y="2013"/>
                  </a:lnTo>
                  <a:lnTo>
                    <a:pt x="47" y="2007"/>
                  </a:lnTo>
                  <a:lnTo>
                    <a:pt x="47" y="2007"/>
                  </a:lnTo>
                  <a:lnTo>
                    <a:pt x="47" y="2007"/>
                  </a:lnTo>
                  <a:lnTo>
                    <a:pt x="47" y="2002"/>
                  </a:lnTo>
                  <a:lnTo>
                    <a:pt x="47" y="2002"/>
                  </a:lnTo>
                  <a:lnTo>
                    <a:pt x="47" y="2002"/>
                  </a:lnTo>
                  <a:lnTo>
                    <a:pt x="47" y="1997"/>
                  </a:lnTo>
                  <a:lnTo>
                    <a:pt x="47" y="1997"/>
                  </a:lnTo>
                  <a:lnTo>
                    <a:pt x="47" y="1997"/>
                  </a:lnTo>
                  <a:lnTo>
                    <a:pt x="52" y="1997"/>
                  </a:lnTo>
                  <a:lnTo>
                    <a:pt x="52" y="1997"/>
                  </a:lnTo>
                  <a:lnTo>
                    <a:pt x="52" y="1997"/>
                  </a:lnTo>
                  <a:lnTo>
                    <a:pt x="52" y="1997"/>
                  </a:lnTo>
                  <a:lnTo>
                    <a:pt x="57" y="1997"/>
                  </a:lnTo>
                  <a:lnTo>
                    <a:pt x="57" y="1997"/>
                  </a:lnTo>
                  <a:lnTo>
                    <a:pt x="57" y="1997"/>
                  </a:lnTo>
                  <a:lnTo>
                    <a:pt x="62" y="1997"/>
                  </a:lnTo>
                  <a:lnTo>
                    <a:pt x="62" y="1997"/>
                  </a:lnTo>
                  <a:lnTo>
                    <a:pt x="62" y="1997"/>
                  </a:lnTo>
                  <a:lnTo>
                    <a:pt x="62" y="1997"/>
                  </a:lnTo>
                  <a:lnTo>
                    <a:pt x="62" y="1992"/>
                  </a:lnTo>
                  <a:lnTo>
                    <a:pt x="67" y="1992"/>
                  </a:lnTo>
                  <a:lnTo>
                    <a:pt x="67" y="1992"/>
                  </a:lnTo>
                  <a:lnTo>
                    <a:pt x="67" y="1992"/>
                  </a:lnTo>
                  <a:lnTo>
                    <a:pt x="67" y="1992"/>
                  </a:lnTo>
                  <a:lnTo>
                    <a:pt x="67" y="1992"/>
                  </a:lnTo>
                  <a:lnTo>
                    <a:pt x="72" y="1992"/>
                  </a:lnTo>
                  <a:lnTo>
                    <a:pt x="72" y="1992"/>
                  </a:lnTo>
                  <a:lnTo>
                    <a:pt x="72" y="1992"/>
                  </a:lnTo>
                  <a:lnTo>
                    <a:pt x="72" y="1987"/>
                  </a:lnTo>
                  <a:lnTo>
                    <a:pt x="78" y="1987"/>
                  </a:lnTo>
                  <a:lnTo>
                    <a:pt x="78" y="1987"/>
                  </a:lnTo>
                  <a:lnTo>
                    <a:pt x="78" y="1987"/>
                  </a:lnTo>
                  <a:lnTo>
                    <a:pt x="78" y="1987"/>
                  </a:lnTo>
                  <a:lnTo>
                    <a:pt x="83" y="1981"/>
                  </a:lnTo>
                  <a:lnTo>
                    <a:pt x="83" y="1981"/>
                  </a:lnTo>
                  <a:lnTo>
                    <a:pt x="83" y="1981"/>
                  </a:lnTo>
                  <a:lnTo>
                    <a:pt x="83" y="1976"/>
                  </a:lnTo>
                  <a:lnTo>
                    <a:pt x="83" y="1976"/>
                  </a:lnTo>
                  <a:lnTo>
                    <a:pt x="88" y="1976"/>
                  </a:lnTo>
                  <a:lnTo>
                    <a:pt x="88" y="1976"/>
                  </a:lnTo>
                  <a:lnTo>
                    <a:pt x="88" y="1976"/>
                  </a:lnTo>
                  <a:lnTo>
                    <a:pt x="88" y="1976"/>
                  </a:lnTo>
                  <a:lnTo>
                    <a:pt x="88" y="1971"/>
                  </a:lnTo>
                  <a:lnTo>
                    <a:pt x="88" y="1971"/>
                  </a:lnTo>
                  <a:lnTo>
                    <a:pt x="88" y="1971"/>
                  </a:lnTo>
                  <a:lnTo>
                    <a:pt x="88" y="1966"/>
                  </a:lnTo>
                  <a:lnTo>
                    <a:pt x="88" y="1966"/>
                  </a:lnTo>
                  <a:lnTo>
                    <a:pt x="88" y="1966"/>
                  </a:lnTo>
                  <a:lnTo>
                    <a:pt x="88" y="1961"/>
                  </a:lnTo>
                  <a:lnTo>
                    <a:pt x="88" y="1961"/>
                  </a:lnTo>
                  <a:lnTo>
                    <a:pt x="88" y="1961"/>
                  </a:lnTo>
                  <a:lnTo>
                    <a:pt x="88" y="1961"/>
                  </a:lnTo>
                  <a:lnTo>
                    <a:pt x="93" y="1956"/>
                  </a:lnTo>
                  <a:lnTo>
                    <a:pt x="93" y="1956"/>
                  </a:lnTo>
                  <a:lnTo>
                    <a:pt x="93" y="1956"/>
                  </a:lnTo>
                  <a:lnTo>
                    <a:pt x="93" y="1950"/>
                  </a:lnTo>
                  <a:lnTo>
                    <a:pt x="98" y="1950"/>
                  </a:lnTo>
                  <a:lnTo>
                    <a:pt x="98" y="1950"/>
                  </a:lnTo>
                  <a:lnTo>
                    <a:pt x="98" y="1950"/>
                  </a:lnTo>
                  <a:lnTo>
                    <a:pt x="98" y="1950"/>
                  </a:lnTo>
                  <a:lnTo>
                    <a:pt x="104" y="1950"/>
                  </a:lnTo>
                  <a:lnTo>
                    <a:pt x="104" y="1950"/>
                  </a:lnTo>
                  <a:lnTo>
                    <a:pt x="104" y="1945"/>
                  </a:lnTo>
                  <a:lnTo>
                    <a:pt x="104" y="1945"/>
                  </a:lnTo>
                  <a:lnTo>
                    <a:pt x="104" y="1945"/>
                  </a:lnTo>
                  <a:lnTo>
                    <a:pt x="104" y="1945"/>
                  </a:lnTo>
                  <a:lnTo>
                    <a:pt x="104" y="1940"/>
                  </a:lnTo>
                  <a:lnTo>
                    <a:pt x="109" y="1940"/>
                  </a:lnTo>
                  <a:lnTo>
                    <a:pt x="109" y="1940"/>
                  </a:lnTo>
                  <a:lnTo>
                    <a:pt x="109" y="1935"/>
                  </a:lnTo>
                  <a:lnTo>
                    <a:pt x="109" y="1935"/>
                  </a:lnTo>
                  <a:lnTo>
                    <a:pt x="109" y="1935"/>
                  </a:lnTo>
                  <a:lnTo>
                    <a:pt x="109" y="1930"/>
                  </a:lnTo>
                  <a:lnTo>
                    <a:pt x="109" y="1930"/>
                  </a:lnTo>
                  <a:lnTo>
                    <a:pt x="109" y="1930"/>
                  </a:lnTo>
                  <a:lnTo>
                    <a:pt x="109" y="1930"/>
                  </a:lnTo>
                  <a:lnTo>
                    <a:pt x="104" y="1930"/>
                  </a:lnTo>
                  <a:lnTo>
                    <a:pt x="104" y="1930"/>
                  </a:lnTo>
                  <a:lnTo>
                    <a:pt x="104" y="1930"/>
                  </a:lnTo>
                  <a:lnTo>
                    <a:pt x="104" y="1924"/>
                  </a:lnTo>
                  <a:lnTo>
                    <a:pt x="104" y="1924"/>
                  </a:lnTo>
                  <a:lnTo>
                    <a:pt x="98" y="1924"/>
                  </a:lnTo>
                  <a:lnTo>
                    <a:pt x="98" y="1924"/>
                  </a:lnTo>
                  <a:lnTo>
                    <a:pt x="98" y="1919"/>
                  </a:lnTo>
                  <a:lnTo>
                    <a:pt x="98" y="1919"/>
                  </a:lnTo>
                  <a:lnTo>
                    <a:pt x="98" y="1914"/>
                  </a:lnTo>
                  <a:lnTo>
                    <a:pt x="98" y="1914"/>
                  </a:lnTo>
                  <a:lnTo>
                    <a:pt x="104" y="1914"/>
                  </a:lnTo>
                  <a:lnTo>
                    <a:pt x="104" y="1914"/>
                  </a:lnTo>
                  <a:lnTo>
                    <a:pt x="104" y="1914"/>
                  </a:lnTo>
                  <a:lnTo>
                    <a:pt x="104" y="1909"/>
                  </a:lnTo>
                  <a:lnTo>
                    <a:pt x="104" y="1909"/>
                  </a:lnTo>
                  <a:lnTo>
                    <a:pt x="98" y="1909"/>
                  </a:lnTo>
                  <a:lnTo>
                    <a:pt x="98" y="1904"/>
                  </a:lnTo>
                  <a:lnTo>
                    <a:pt x="98" y="1904"/>
                  </a:lnTo>
                  <a:lnTo>
                    <a:pt x="98" y="1904"/>
                  </a:lnTo>
                  <a:lnTo>
                    <a:pt x="98" y="1898"/>
                  </a:lnTo>
                  <a:lnTo>
                    <a:pt x="98" y="1898"/>
                  </a:lnTo>
                  <a:lnTo>
                    <a:pt x="98" y="1898"/>
                  </a:lnTo>
                  <a:lnTo>
                    <a:pt x="104" y="1893"/>
                  </a:lnTo>
                  <a:lnTo>
                    <a:pt x="104" y="1893"/>
                  </a:lnTo>
                  <a:lnTo>
                    <a:pt x="104" y="1893"/>
                  </a:lnTo>
                  <a:lnTo>
                    <a:pt x="104" y="1893"/>
                  </a:lnTo>
                  <a:lnTo>
                    <a:pt x="104" y="1888"/>
                  </a:lnTo>
                  <a:lnTo>
                    <a:pt x="104" y="1888"/>
                  </a:lnTo>
                  <a:lnTo>
                    <a:pt x="104" y="1883"/>
                  </a:lnTo>
                  <a:lnTo>
                    <a:pt x="104" y="1883"/>
                  </a:lnTo>
                  <a:lnTo>
                    <a:pt x="104" y="1883"/>
                  </a:lnTo>
                  <a:lnTo>
                    <a:pt x="104" y="1878"/>
                  </a:lnTo>
                  <a:lnTo>
                    <a:pt x="104" y="1878"/>
                  </a:lnTo>
                  <a:lnTo>
                    <a:pt x="104" y="1878"/>
                  </a:lnTo>
                  <a:lnTo>
                    <a:pt x="104" y="1878"/>
                  </a:lnTo>
                  <a:lnTo>
                    <a:pt x="104" y="1873"/>
                  </a:lnTo>
                  <a:lnTo>
                    <a:pt x="104" y="1873"/>
                  </a:lnTo>
                  <a:lnTo>
                    <a:pt x="104" y="1873"/>
                  </a:lnTo>
                  <a:lnTo>
                    <a:pt x="104" y="1867"/>
                  </a:lnTo>
                  <a:lnTo>
                    <a:pt x="109" y="1867"/>
                  </a:lnTo>
                  <a:lnTo>
                    <a:pt x="109" y="1867"/>
                  </a:lnTo>
                  <a:lnTo>
                    <a:pt x="109" y="1862"/>
                  </a:lnTo>
                  <a:lnTo>
                    <a:pt x="114" y="1862"/>
                  </a:lnTo>
                  <a:lnTo>
                    <a:pt x="114" y="1862"/>
                  </a:lnTo>
                  <a:lnTo>
                    <a:pt x="114" y="1862"/>
                  </a:lnTo>
                  <a:lnTo>
                    <a:pt x="114" y="1862"/>
                  </a:lnTo>
                  <a:lnTo>
                    <a:pt x="114" y="1857"/>
                  </a:lnTo>
                  <a:lnTo>
                    <a:pt x="114" y="1857"/>
                  </a:lnTo>
                  <a:lnTo>
                    <a:pt x="119" y="1857"/>
                  </a:lnTo>
                  <a:lnTo>
                    <a:pt x="119" y="1857"/>
                  </a:lnTo>
                  <a:lnTo>
                    <a:pt x="119" y="1857"/>
                  </a:lnTo>
                  <a:lnTo>
                    <a:pt x="119" y="1857"/>
                  </a:lnTo>
                  <a:lnTo>
                    <a:pt x="119" y="1857"/>
                  </a:lnTo>
                  <a:lnTo>
                    <a:pt x="119" y="1857"/>
                  </a:lnTo>
                  <a:lnTo>
                    <a:pt x="119" y="1852"/>
                  </a:lnTo>
                  <a:lnTo>
                    <a:pt x="119" y="1852"/>
                  </a:lnTo>
                  <a:lnTo>
                    <a:pt x="119" y="1852"/>
                  </a:lnTo>
                  <a:lnTo>
                    <a:pt x="119" y="1852"/>
                  </a:lnTo>
                  <a:lnTo>
                    <a:pt x="124" y="1852"/>
                  </a:lnTo>
                  <a:lnTo>
                    <a:pt x="124" y="1852"/>
                  </a:lnTo>
                  <a:lnTo>
                    <a:pt x="124" y="1852"/>
                  </a:lnTo>
                  <a:lnTo>
                    <a:pt x="129" y="1852"/>
                  </a:lnTo>
                  <a:lnTo>
                    <a:pt x="129" y="1852"/>
                  </a:lnTo>
                  <a:lnTo>
                    <a:pt x="129" y="1852"/>
                  </a:lnTo>
                  <a:lnTo>
                    <a:pt x="129" y="1852"/>
                  </a:lnTo>
                  <a:lnTo>
                    <a:pt x="129" y="1852"/>
                  </a:lnTo>
                  <a:lnTo>
                    <a:pt x="135" y="1852"/>
                  </a:lnTo>
                  <a:lnTo>
                    <a:pt x="135" y="1852"/>
                  </a:lnTo>
                  <a:lnTo>
                    <a:pt x="135" y="1852"/>
                  </a:lnTo>
                  <a:lnTo>
                    <a:pt x="140" y="1857"/>
                  </a:lnTo>
                  <a:lnTo>
                    <a:pt x="140" y="1857"/>
                  </a:lnTo>
                  <a:lnTo>
                    <a:pt x="140" y="1857"/>
                  </a:lnTo>
                  <a:lnTo>
                    <a:pt x="145" y="1857"/>
                  </a:lnTo>
                  <a:lnTo>
                    <a:pt x="145" y="1857"/>
                  </a:lnTo>
                  <a:lnTo>
                    <a:pt x="145" y="1857"/>
                  </a:lnTo>
                  <a:lnTo>
                    <a:pt x="145" y="1852"/>
                  </a:lnTo>
                  <a:lnTo>
                    <a:pt x="145" y="1852"/>
                  </a:lnTo>
                  <a:lnTo>
                    <a:pt x="145" y="1852"/>
                  </a:lnTo>
                  <a:lnTo>
                    <a:pt x="145" y="1852"/>
                  </a:lnTo>
                  <a:lnTo>
                    <a:pt x="145" y="1852"/>
                  </a:lnTo>
                  <a:lnTo>
                    <a:pt x="145" y="1852"/>
                  </a:lnTo>
                  <a:lnTo>
                    <a:pt x="140" y="1852"/>
                  </a:lnTo>
                  <a:lnTo>
                    <a:pt x="140" y="1852"/>
                  </a:lnTo>
                  <a:lnTo>
                    <a:pt x="140" y="1847"/>
                  </a:lnTo>
                  <a:lnTo>
                    <a:pt x="140" y="1847"/>
                  </a:lnTo>
                  <a:lnTo>
                    <a:pt x="140" y="1847"/>
                  </a:lnTo>
                  <a:lnTo>
                    <a:pt x="145" y="1847"/>
                  </a:lnTo>
                  <a:lnTo>
                    <a:pt x="145" y="1847"/>
                  </a:lnTo>
                  <a:lnTo>
                    <a:pt x="145" y="1847"/>
                  </a:lnTo>
                  <a:lnTo>
                    <a:pt x="140" y="1847"/>
                  </a:lnTo>
                  <a:lnTo>
                    <a:pt x="140" y="1841"/>
                  </a:lnTo>
                  <a:lnTo>
                    <a:pt x="145" y="1841"/>
                  </a:lnTo>
                  <a:lnTo>
                    <a:pt x="145" y="1841"/>
                  </a:lnTo>
                  <a:lnTo>
                    <a:pt x="145" y="1836"/>
                  </a:lnTo>
                  <a:lnTo>
                    <a:pt x="145" y="1836"/>
                  </a:lnTo>
                  <a:lnTo>
                    <a:pt x="150" y="1836"/>
                  </a:lnTo>
                  <a:lnTo>
                    <a:pt x="150" y="1836"/>
                  </a:lnTo>
                  <a:lnTo>
                    <a:pt x="150" y="1841"/>
                  </a:lnTo>
                  <a:lnTo>
                    <a:pt x="150" y="1841"/>
                  </a:lnTo>
                  <a:lnTo>
                    <a:pt x="155" y="1841"/>
                  </a:lnTo>
                  <a:lnTo>
                    <a:pt x="155" y="1841"/>
                  </a:lnTo>
                  <a:lnTo>
                    <a:pt x="155" y="1836"/>
                  </a:lnTo>
                  <a:lnTo>
                    <a:pt x="155" y="1836"/>
                  </a:lnTo>
                  <a:lnTo>
                    <a:pt x="150" y="1836"/>
                  </a:lnTo>
                  <a:lnTo>
                    <a:pt x="150" y="1836"/>
                  </a:lnTo>
                  <a:lnTo>
                    <a:pt x="155" y="1836"/>
                  </a:lnTo>
                  <a:lnTo>
                    <a:pt x="155" y="1831"/>
                  </a:lnTo>
                  <a:lnTo>
                    <a:pt x="155" y="1831"/>
                  </a:lnTo>
                  <a:lnTo>
                    <a:pt x="155" y="1831"/>
                  </a:lnTo>
                  <a:lnTo>
                    <a:pt x="155" y="1831"/>
                  </a:lnTo>
                  <a:lnTo>
                    <a:pt x="161" y="1831"/>
                  </a:lnTo>
                  <a:lnTo>
                    <a:pt x="161" y="1831"/>
                  </a:lnTo>
                  <a:lnTo>
                    <a:pt x="161" y="1831"/>
                  </a:lnTo>
                  <a:lnTo>
                    <a:pt x="161" y="1831"/>
                  </a:lnTo>
                  <a:lnTo>
                    <a:pt x="166" y="1831"/>
                  </a:lnTo>
                  <a:lnTo>
                    <a:pt x="166" y="1831"/>
                  </a:lnTo>
                  <a:lnTo>
                    <a:pt x="166" y="1831"/>
                  </a:lnTo>
                  <a:lnTo>
                    <a:pt x="166" y="1831"/>
                  </a:lnTo>
                  <a:lnTo>
                    <a:pt x="171" y="1831"/>
                  </a:lnTo>
                  <a:lnTo>
                    <a:pt x="171" y="1831"/>
                  </a:lnTo>
                  <a:lnTo>
                    <a:pt x="171" y="1836"/>
                  </a:lnTo>
                  <a:lnTo>
                    <a:pt x="171" y="1836"/>
                  </a:lnTo>
                  <a:lnTo>
                    <a:pt x="171" y="1836"/>
                  </a:lnTo>
                  <a:lnTo>
                    <a:pt x="171" y="1836"/>
                  </a:lnTo>
                  <a:lnTo>
                    <a:pt x="171" y="1831"/>
                  </a:lnTo>
                  <a:lnTo>
                    <a:pt x="171" y="1831"/>
                  </a:lnTo>
                  <a:lnTo>
                    <a:pt x="176" y="1831"/>
                  </a:lnTo>
                  <a:lnTo>
                    <a:pt x="176" y="1831"/>
                  </a:lnTo>
                  <a:lnTo>
                    <a:pt x="176" y="1831"/>
                  </a:lnTo>
                  <a:lnTo>
                    <a:pt x="176" y="1836"/>
                  </a:lnTo>
                  <a:lnTo>
                    <a:pt x="176" y="1836"/>
                  </a:lnTo>
                  <a:lnTo>
                    <a:pt x="176" y="1836"/>
                  </a:lnTo>
                  <a:lnTo>
                    <a:pt x="176" y="1841"/>
                  </a:lnTo>
                  <a:lnTo>
                    <a:pt x="176" y="1841"/>
                  </a:lnTo>
                  <a:lnTo>
                    <a:pt x="176" y="1841"/>
                  </a:lnTo>
                  <a:lnTo>
                    <a:pt x="176" y="1841"/>
                  </a:lnTo>
                  <a:lnTo>
                    <a:pt x="171" y="1841"/>
                  </a:lnTo>
                  <a:lnTo>
                    <a:pt x="171" y="1847"/>
                  </a:lnTo>
                  <a:lnTo>
                    <a:pt x="171" y="1847"/>
                  </a:lnTo>
                  <a:lnTo>
                    <a:pt x="171" y="1841"/>
                  </a:lnTo>
                  <a:lnTo>
                    <a:pt x="171" y="1841"/>
                  </a:lnTo>
                  <a:lnTo>
                    <a:pt x="171" y="1847"/>
                  </a:lnTo>
                  <a:lnTo>
                    <a:pt x="166" y="1847"/>
                  </a:lnTo>
                  <a:lnTo>
                    <a:pt x="166" y="1847"/>
                  </a:lnTo>
                  <a:lnTo>
                    <a:pt x="166" y="1847"/>
                  </a:lnTo>
                  <a:lnTo>
                    <a:pt x="171" y="1847"/>
                  </a:lnTo>
                  <a:lnTo>
                    <a:pt x="171" y="1852"/>
                  </a:lnTo>
                  <a:lnTo>
                    <a:pt x="171" y="1852"/>
                  </a:lnTo>
                  <a:lnTo>
                    <a:pt x="171" y="1852"/>
                  </a:lnTo>
                  <a:lnTo>
                    <a:pt x="171" y="1852"/>
                  </a:lnTo>
                  <a:lnTo>
                    <a:pt x="176" y="1852"/>
                  </a:lnTo>
                  <a:lnTo>
                    <a:pt x="176" y="1852"/>
                  </a:lnTo>
                  <a:lnTo>
                    <a:pt x="176" y="1852"/>
                  </a:lnTo>
                  <a:lnTo>
                    <a:pt x="181" y="1852"/>
                  </a:lnTo>
                  <a:lnTo>
                    <a:pt x="181" y="1852"/>
                  </a:lnTo>
                  <a:lnTo>
                    <a:pt x="181" y="1852"/>
                  </a:lnTo>
                  <a:lnTo>
                    <a:pt x="181" y="1852"/>
                  </a:lnTo>
                  <a:lnTo>
                    <a:pt x="181" y="1857"/>
                  </a:lnTo>
                  <a:lnTo>
                    <a:pt x="181" y="1857"/>
                  </a:lnTo>
                  <a:lnTo>
                    <a:pt x="186" y="1857"/>
                  </a:lnTo>
                  <a:lnTo>
                    <a:pt x="186" y="1862"/>
                  </a:lnTo>
                  <a:lnTo>
                    <a:pt x="186" y="1862"/>
                  </a:lnTo>
                  <a:lnTo>
                    <a:pt x="186" y="1862"/>
                  </a:lnTo>
                  <a:lnTo>
                    <a:pt x="192" y="1862"/>
                  </a:lnTo>
                  <a:lnTo>
                    <a:pt x="192" y="1862"/>
                  </a:lnTo>
                  <a:lnTo>
                    <a:pt x="192" y="1862"/>
                  </a:lnTo>
                  <a:lnTo>
                    <a:pt x="197" y="1862"/>
                  </a:lnTo>
                  <a:lnTo>
                    <a:pt x="197" y="1857"/>
                  </a:lnTo>
                  <a:lnTo>
                    <a:pt x="197" y="1857"/>
                  </a:lnTo>
                  <a:lnTo>
                    <a:pt x="197" y="1857"/>
                  </a:lnTo>
                  <a:lnTo>
                    <a:pt x="197" y="1857"/>
                  </a:lnTo>
                  <a:lnTo>
                    <a:pt x="197" y="1857"/>
                  </a:lnTo>
                  <a:lnTo>
                    <a:pt x="197" y="1857"/>
                  </a:lnTo>
                  <a:lnTo>
                    <a:pt x="202" y="1857"/>
                  </a:lnTo>
                  <a:lnTo>
                    <a:pt x="202" y="1857"/>
                  </a:lnTo>
                  <a:lnTo>
                    <a:pt x="202" y="1857"/>
                  </a:lnTo>
                  <a:lnTo>
                    <a:pt x="202" y="1852"/>
                  </a:lnTo>
                  <a:lnTo>
                    <a:pt x="202" y="1852"/>
                  </a:lnTo>
                  <a:lnTo>
                    <a:pt x="202" y="1852"/>
                  </a:lnTo>
                  <a:lnTo>
                    <a:pt x="202" y="1852"/>
                  </a:lnTo>
                  <a:lnTo>
                    <a:pt x="202" y="1847"/>
                  </a:lnTo>
                  <a:lnTo>
                    <a:pt x="207" y="1847"/>
                  </a:lnTo>
                  <a:lnTo>
                    <a:pt x="207" y="1847"/>
                  </a:lnTo>
                  <a:lnTo>
                    <a:pt x="207" y="1852"/>
                  </a:lnTo>
                  <a:lnTo>
                    <a:pt x="207" y="1852"/>
                  </a:lnTo>
                  <a:lnTo>
                    <a:pt x="207" y="1852"/>
                  </a:lnTo>
                  <a:lnTo>
                    <a:pt x="207" y="1857"/>
                  </a:lnTo>
                  <a:lnTo>
                    <a:pt x="207" y="1857"/>
                  </a:lnTo>
                  <a:lnTo>
                    <a:pt x="207" y="1857"/>
                  </a:lnTo>
                  <a:lnTo>
                    <a:pt x="207" y="1857"/>
                  </a:lnTo>
                  <a:lnTo>
                    <a:pt x="212" y="1857"/>
                  </a:lnTo>
                  <a:lnTo>
                    <a:pt x="212" y="1857"/>
                  </a:lnTo>
                  <a:lnTo>
                    <a:pt x="212" y="1857"/>
                  </a:lnTo>
                  <a:lnTo>
                    <a:pt x="212" y="1857"/>
                  </a:lnTo>
                  <a:lnTo>
                    <a:pt x="212" y="1857"/>
                  </a:lnTo>
                  <a:lnTo>
                    <a:pt x="212" y="1852"/>
                  </a:lnTo>
                  <a:lnTo>
                    <a:pt x="212" y="1852"/>
                  </a:lnTo>
                  <a:lnTo>
                    <a:pt x="212" y="1852"/>
                  </a:lnTo>
                  <a:lnTo>
                    <a:pt x="212" y="1852"/>
                  </a:lnTo>
                  <a:lnTo>
                    <a:pt x="218" y="1852"/>
                  </a:lnTo>
                  <a:lnTo>
                    <a:pt x="218" y="1847"/>
                  </a:lnTo>
                  <a:lnTo>
                    <a:pt x="212" y="1847"/>
                  </a:lnTo>
                  <a:lnTo>
                    <a:pt x="212" y="1847"/>
                  </a:lnTo>
                  <a:lnTo>
                    <a:pt x="212" y="1847"/>
                  </a:lnTo>
                  <a:lnTo>
                    <a:pt x="218" y="1847"/>
                  </a:lnTo>
                  <a:lnTo>
                    <a:pt x="218" y="1847"/>
                  </a:lnTo>
                  <a:lnTo>
                    <a:pt x="218" y="1847"/>
                  </a:lnTo>
                  <a:lnTo>
                    <a:pt x="218" y="1847"/>
                  </a:lnTo>
                  <a:lnTo>
                    <a:pt x="218" y="1847"/>
                  </a:lnTo>
                  <a:lnTo>
                    <a:pt x="218" y="1847"/>
                  </a:lnTo>
                  <a:lnTo>
                    <a:pt x="218" y="1852"/>
                  </a:lnTo>
                  <a:lnTo>
                    <a:pt x="218" y="1852"/>
                  </a:lnTo>
                  <a:lnTo>
                    <a:pt x="218" y="1852"/>
                  </a:lnTo>
                  <a:lnTo>
                    <a:pt x="218" y="1852"/>
                  </a:lnTo>
                  <a:lnTo>
                    <a:pt x="218" y="1852"/>
                  </a:lnTo>
                  <a:lnTo>
                    <a:pt x="218" y="1857"/>
                  </a:lnTo>
                  <a:lnTo>
                    <a:pt x="218" y="1857"/>
                  </a:lnTo>
                  <a:lnTo>
                    <a:pt x="223" y="1857"/>
                  </a:lnTo>
                  <a:lnTo>
                    <a:pt x="223" y="1857"/>
                  </a:lnTo>
                  <a:lnTo>
                    <a:pt x="223" y="1857"/>
                  </a:lnTo>
                  <a:lnTo>
                    <a:pt x="228" y="1852"/>
                  </a:lnTo>
                  <a:lnTo>
                    <a:pt x="228" y="1852"/>
                  </a:lnTo>
                  <a:lnTo>
                    <a:pt x="228" y="1852"/>
                  </a:lnTo>
                  <a:lnTo>
                    <a:pt x="228" y="1852"/>
                  </a:lnTo>
                  <a:lnTo>
                    <a:pt x="228" y="1852"/>
                  </a:lnTo>
                  <a:lnTo>
                    <a:pt x="228" y="1852"/>
                  </a:lnTo>
                  <a:lnTo>
                    <a:pt x="228" y="1847"/>
                  </a:lnTo>
                  <a:lnTo>
                    <a:pt x="228" y="1847"/>
                  </a:lnTo>
                  <a:lnTo>
                    <a:pt x="228" y="1847"/>
                  </a:lnTo>
                  <a:lnTo>
                    <a:pt x="228" y="1847"/>
                  </a:lnTo>
                  <a:lnTo>
                    <a:pt x="228" y="1847"/>
                  </a:lnTo>
                  <a:lnTo>
                    <a:pt x="233" y="1847"/>
                  </a:lnTo>
                  <a:lnTo>
                    <a:pt x="233" y="1847"/>
                  </a:lnTo>
                  <a:lnTo>
                    <a:pt x="233" y="1847"/>
                  </a:lnTo>
                  <a:lnTo>
                    <a:pt x="233" y="1841"/>
                  </a:lnTo>
                  <a:lnTo>
                    <a:pt x="233" y="1841"/>
                  </a:lnTo>
                  <a:lnTo>
                    <a:pt x="238" y="1841"/>
                  </a:lnTo>
                  <a:lnTo>
                    <a:pt x="238" y="1841"/>
                  </a:lnTo>
                  <a:lnTo>
                    <a:pt x="238" y="1841"/>
                  </a:lnTo>
                  <a:lnTo>
                    <a:pt x="238" y="1847"/>
                  </a:lnTo>
                  <a:lnTo>
                    <a:pt x="238" y="1847"/>
                  </a:lnTo>
                  <a:lnTo>
                    <a:pt x="238" y="1847"/>
                  </a:lnTo>
                  <a:lnTo>
                    <a:pt x="238" y="1847"/>
                  </a:lnTo>
                  <a:lnTo>
                    <a:pt x="243" y="1847"/>
                  </a:lnTo>
                  <a:lnTo>
                    <a:pt x="243" y="1847"/>
                  </a:lnTo>
                  <a:lnTo>
                    <a:pt x="243" y="1847"/>
                  </a:lnTo>
                  <a:lnTo>
                    <a:pt x="243" y="1847"/>
                  </a:lnTo>
                  <a:lnTo>
                    <a:pt x="243" y="1847"/>
                  </a:lnTo>
                  <a:lnTo>
                    <a:pt x="243" y="1847"/>
                  </a:lnTo>
                  <a:lnTo>
                    <a:pt x="249" y="1847"/>
                  </a:lnTo>
                  <a:lnTo>
                    <a:pt x="249" y="1847"/>
                  </a:lnTo>
                  <a:lnTo>
                    <a:pt x="249" y="1847"/>
                  </a:lnTo>
                  <a:lnTo>
                    <a:pt x="249" y="1847"/>
                  </a:lnTo>
                  <a:lnTo>
                    <a:pt x="249" y="1852"/>
                  </a:lnTo>
                  <a:lnTo>
                    <a:pt x="249" y="1847"/>
                  </a:lnTo>
                  <a:lnTo>
                    <a:pt x="249" y="1847"/>
                  </a:lnTo>
                  <a:lnTo>
                    <a:pt x="249" y="1847"/>
                  </a:lnTo>
                  <a:lnTo>
                    <a:pt x="249" y="1847"/>
                  </a:lnTo>
                  <a:lnTo>
                    <a:pt x="254" y="1841"/>
                  </a:lnTo>
                  <a:lnTo>
                    <a:pt x="254" y="1836"/>
                  </a:lnTo>
                  <a:lnTo>
                    <a:pt x="254" y="1836"/>
                  </a:lnTo>
                  <a:lnTo>
                    <a:pt x="254" y="1836"/>
                  </a:lnTo>
                  <a:lnTo>
                    <a:pt x="259" y="1836"/>
                  </a:lnTo>
                  <a:lnTo>
                    <a:pt x="259" y="1836"/>
                  </a:lnTo>
                  <a:lnTo>
                    <a:pt x="259" y="1836"/>
                  </a:lnTo>
                  <a:lnTo>
                    <a:pt x="259" y="1836"/>
                  </a:lnTo>
                  <a:lnTo>
                    <a:pt x="259" y="1836"/>
                  </a:lnTo>
                  <a:lnTo>
                    <a:pt x="264" y="1836"/>
                  </a:lnTo>
                  <a:lnTo>
                    <a:pt x="264" y="1836"/>
                  </a:lnTo>
                  <a:lnTo>
                    <a:pt x="264" y="1836"/>
                  </a:lnTo>
                  <a:lnTo>
                    <a:pt x="264" y="1841"/>
                  </a:lnTo>
                  <a:lnTo>
                    <a:pt x="264" y="1841"/>
                  </a:lnTo>
                  <a:lnTo>
                    <a:pt x="264" y="1841"/>
                  </a:lnTo>
                  <a:lnTo>
                    <a:pt x="264" y="1836"/>
                  </a:lnTo>
                  <a:lnTo>
                    <a:pt x="264" y="1836"/>
                  </a:lnTo>
                  <a:lnTo>
                    <a:pt x="264" y="1836"/>
                  </a:lnTo>
                  <a:lnTo>
                    <a:pt x="269" y="1836"/>
                  </a:lnTo>
                  <a:lnTo>
                    <a:pt x="269" y="1841"/>
                  </a:lnTo>
                  <a:lnTo>
                    <a:pt x="269" y="1841"/>
                  </a:lnTo>
                  <a:lnTo>
                    <a:pt x="269" y="1836"/>
                  </a:lnTo>
                  <a:lnTo>
                    <a:pt x="275" y="1836"/>
                  </a:lnTo>
                  <a:lnTo>
                    <a:pt x="275" y="1836"/>
                  </a:lnTo>
                  <a:lnTo>
                    <a:pt x="275" y="1836"/>
                  </a:lnTo>
                  <a:lnTo>
                    <a:pt x="275" y="1841"/>
                  </a:lnTo>
                  <a:lnTo>
                    <a:pt x="275" y="1841"/>
                  </a:lnTo>
                  <a:lnTo>
                    <a:pt x="275" y="1841"/>
                  </a:lnTo>
                  <a:lnTo>
                    <a:pt x="280" y="1841"/>
                  </a:lnTo>
                  <a:lnTo>
                    <a:pt x="280" y="1841"/>
                  </a:lnTo>
                  <a:lnTo>
                    <a:pt x="280" y="1841"/>
                  </a:lnTo>
                  <a:lnTo>
                    <a:pt x="280" y="1841"/>
                  </a:lnTo>
                  <a:lnTo>
                    <a:pt x="285" y="1841"/>
                  </a:lnTo>
                  <a:lnTo>
                    <a:pt x="285" y="1836"/>
                  </a:lnTo>
                  <a:lnTo>
                    <a:pt x="285" y="1836"/>
                  </a:lnTo>
                  <a:lnTo>
                    <a:pt x="285" y="1836"/>
                  </a:lnTo>
                  <a:lnTo>
                    <a:pt x="285" y="1831"/>
                  </a:lnTo>
                  <a:lnTo>
                    <a:pt x="290" y="1831"/>
                  </a:lnTo>
                  <a:lnTo>
                    <a:pt x="290" y="1836"/>
                  </a:lnTo>
                  <a:lnTo>
                    <a:pt x="290" y="1836"/>
                  </a:lnTo>
                  <a:lnTo>
                    <a:pt x="285" y="1836"/>
                  </a:lnTo>
                  <a:lnTo>
                    <a:pt x="285" y="1841"/>
                  </a:lnTo>
                  <a:lnTo>
                    <a:pt x="290" y="1841"/>
                  </a:lnTo>
                  <a:lnTo>
                    <a:pt x="290" y="1841"/>
                  </a:lnTo>
                  <a:lnTo>
                    <a:pt x="290" y="1841"/>
                  </a:lnTo>
                  <a:lnTo>
                    <a:pt x="290" y="1836"/>
                  </a:lnTo>
                  <a:lnTo>
                    <a:pt x="290" y="1836"/>
                  </a:lnTo>
                  <a:lnTo>
                    <a:pt x="295" y="1836"/>
                  </a:lnTo>
                  <a:lnTo>
                    <a:pt x="295" y="1836"/>
                  </a:lnTo>
                  <a:lnTo>
                    <a:pt x="295" y="1836"/>
                  </a:lnTo>
                  <a:lnTo>
                    <a:pt x="300" y="1836"/>
                  </a:lnTo>
                  <a:lnTo>
                    <a:pt x="300" y="1836"/>
                  </a:lnTo>
                  <a:lnTo>
                    <a:pt x="300" y="1831"/>
                  </a:lnTo>
                  <a:lnTo>
                    <a:pt x="300" y="1831"/>
                  </a:lnTo>
                  <a:lnTo>
                    <a:pt x="300" y="1831"/>
                  </a:lnTo>
                  <a:lnTo>
                    <a:pt x="300" y="1831"/>
                  </a:lnTo>
                  <a:lnTo>
                    <a:pt x="295" y="1831"/>
                  </a:lnTo>
                  <a:lnTo>
                    <a:pt x="295" y="1826"/>
                  </a:lnTo>
                  <a:lnTo>
                    <a:pt x="300" y="1826"/>
                  </a:lnTo>
                  <a:lnTo>
                    <a:pt x="300" y="1826"/>
                  </a:lnTo>
                  <a:lnTo>
                    <a:pt x="300" y="1826"/>
                  </a:lnTo>
                  <a:lnTo>
                    <a:pt x="300" y="1826"/>
                  </a:lnTo>
                  <a:lnTo>
                    <a:pt x="306" y="1826"/>
                  </a:lnTo>
                  <a:lnTo>
                    <a:pt x="306" y="1831"/>
                  </a:lnTo>
                  <a:lnTo>
                    <a:pt x="306" y="1831"/>
                  </a:lnTo>
                  <a:lnTo>
                    <a:pt x="306" y="1826"/>
                  </a:lnTo>
                  <a:lnTo>
                    <a:pt x="306" y="1826"/>
                  </a:lnTo>
                  <a:lnTo>
                    <a:pt x="311" y="1826"/>
                  </a:lnTo>
                  <a:lnTo>
                    <a:pt x="311" y="1821"/>
                  </a:lnTo>
                  <a:lnTo>
                    <a:pt x="306" y="1821"/>
                  </a:lnTo>
                  <a:lnTo>
                    <a:pt x="306" y="1821"/>
                  </a:lnTo>
                  <a:lnTo>
                    <a:pt x="311" y="1821"/>
                  </a:lnTo>
                  <a:lnTo>
                    <a:pt x="311" y="1815"/>
                  </a:lnTo>
                  <a:lnTo>
                    <a:pt x="311" y="1815"/>
                  </a:lnTo>
                  <a:lnTo>
                    <a:pt x="311" y="1815"/>
                  </a:lnTo>
                  <a:lnTo>
                    <a:pt x="311" y="1815"/>
                  </a:lnTo>
                  <a:lnTo>
                    <a:pt x="316" y="1810"/>
                  </a:lnTo>
                  <a:lnTo>
                    <a:pt x="316" y="1810"/>
                  </a:lnTo>
                  <a:lnTo>
                    <a:pt x="316" y="1810"/>
                  </a:lnTo>
                  <a:lnTo>
                    <a:pt x="316" y="1815"/>
                  </a:lnTo>
                  <a:lnTo>
                    <a:pt x="316" y="1815"/>
                  </a:lnTo>
                  <a:lnTo>
                    <a:pt x="316" y="1815"/>
                  </a:lnTo>
                  <a:lnTo>
                    <a:pt x="316" y="1821"/>
                  </a:lnTo>
                  <a:lnTo>
                    <a:pt x="321" y="1815"/>
                  </a:lnTo>
                  <a:lnTo>
                    <a:pt x="321" y="1815"/>
                  </a:lnTo>
                  <a:lnTo>
                    <a:pt x="321" y="1815"/>
                  </a:lnTo>
                  <a:lnTo>
                    <a:pt x="321" y="1815"/>
                  </a:lnTo>
                  <a:lnTo>
                    <a:pt x="321" y="1810"/>
                  </a:lnTo>
                  <a:lnTo>
                    <a:pt x="316" y="1810"/>
                  </a:lnTo>
                  <a:lnTo>
                    <a:pt x="316" y="1810"/>
                  </a:lnTo>
                  <a:lnTo>
                    <a:pt x="316" y="1810"/>
                  </a:lnTo>
                  <a:lnTo>
                    <a:pt x="321" y="1810"/>
                  </a:lnTo>
                  <a:lnTo>
                    <a:pt x="321" y="1810"/>
                  </a:lnTo>
                  <a:lnTo>
                    <a:pt x="321" y="1810"/>
                  </a:lnTo>
                  <a:lnTo>
                    <a:pt x="321" y="1810"/>
                  </a:lnTo>
                  <a:lnTo>
                    <a:pt x="326" y="1810"/>
                  </a:lnTo>
                  <a:lnTo>
                    <a:pt x="326" y="1810"/>
                  </a:lnTo>
                  <a:lnTo>
                    <a:pt x="321" y="1810"/>
                  </a:lnTo>
                  <a:lnTo>
                    <a:pt x="321" y="1805"/>
                  </a:lnTo>
                  <a:lnTo>
                    <a:pt x="321" y="1805"/>
                  </a:lnTo>
                  <a:lnTo>
                    <a:pt x="321" y="1805"/>
                  </a:lnTo>
                  <a:lnTo>
                    <a:pt x="326" y="1805"/>
                  </a:lnTo>
                  <a:lnTo>
                    <a:pt x="326" y="1805"/>
                  </a:lnTo>
                  <a:lnTo>
                    <a:pt x="326" y="1805"/>
                  </a:lnTo>
                  <a:lnTo>
                    <a:pt x="326" y="1805"/>
                  </a:lnTo>
                  <a:lnTo>
                    <a:pt x="332" y="1805"/>
                  </a:lnTo>
                  <a:lnTo>
                    <a:pt x="332" y="1805"/>
                  </a:lnTo>
                  <a:lnTo>
                    <a:pt x="332" y="1800"/>
                  </a:lnTo>
                  <a:lnTo>
                    <a:pt x="332" y="1805"/>
                  </a:lnTo>
                  <a:lnTo>
                    <a:pt x="332" y="1805"/>
                  </a:lnTo>
                  <a:lnTo>
                    <a:pt x="332" y="1805"/>
                  </a:lnTo>
                  <a:lnTo>
                    <a:pt x="332" y="1805"/>
                  </a:lnTo>
                  <a:lnTo>
                    <a:pt x="332" y="1805"/>
                  </a:lnTo>
                  <a:lnTo>
                    <a:pt x="337" y="1805"/>
                  </a:lnTo>
                  <a:lnTo>
                    <a:pt x="337" y="1805"/>
                  </a:lnTo>
                  <a:lnTo>
                    <a:pt x="337" y="1805"/>
                  </a:lnTo>
                  <a:lnTo>
                    <a:pt x="342" y="1805"/>
                  </a:lnTo>
                  <a:lnTo>
                    <a:pt x="342" y="1805"/>
                  </a:lnTo>
                  <a:lnTo>
                    <a:pt x="342" y="1805"/>
                  </a:lnTo>
                  <a:lnTo>
                    <a:pt x="342" y="1805"/>
                  </a:lnTo>
                  <a:lnTo>
                    <a:pt x="342" y="1805"/>
                  </a:lnTo>
                  <a:lnTo>
                    <a:pt x="342" y="1805"/>
                  </a:lnTo>
                  <a:lnTo>
                    <a:pt x="347" y="1800"/>
                  </a:lnTo>
                  <a:lnTo>
                    <a:pt x="347" y="1800"/>
                  </a:lnTo>
                  <a:lnTo>
                    <a:pt x="347" y="1800"/>
                  </a:lnTo>
                  <a:lnTo>
                    <a:pt x="347" y="1800"/>
                  </a:lnTo>
                  <a:lnTo>
                    <a:pt x="347" y="1795"/>
                  </a:lnTo>
                  <a:lnTo>
                    <a:pt x="347" y="1795"/>
                  </a:lnTo>
                  <a:lnTo>
                    <a:pt x="352" y="1795"/>
                  </a:lnTo>
                  <a:lnTo>
                    <a:pt x="352" y="1795"/>
                  </a:lnTo>
                  <a:lnTo>
                    <a:pt x="352" y="1795"/>
                  </a:lnTo>
                  <a:lnTo>
                    <a:pt x="357" y="1795"/>
                  </a:lnTo>
                  <a:lnTo>
                    <a:pt x="357" y="1795"/>
                  </a:lnTo>
                  <a:lnTo>
                    <a:pt x="357" y="1795"/>
                  </a:lnTo>
                  <a:lnTo>
                    <a:pt x="363" y="1795"/>
                  </a:lnTo>
                  <a:lnTo>
                    <a:pt x="363" y="1795"/>
                  </a:lnTo>
                  <a:lnTo>
                    <a:pt x="363" y="1795"/>
                  </a:lnTo>
                  <a:lnTo>
                    <a:pt x="363" y="1795"/>
                  </a:lnTo>
                  <a:lnTo>
                    <a:pt x="363" y="1790"/>
                  </a:lnTo>
                  <a:lnTo>
                    <a:pt x="363" y="1790"/>
                  </a:lnTo>
                  <a:lnTo>
                    <a:pt x="363" y="1790"/>
                  </a:lnTo>
                  <a:lnTo>
                    <a:pt x="363" y="1790"/>
                  </a:lnTo>
                  <a:lnTo>
                    <a:pt x="363" y="1790"/>
                  </a:lnTo>
                  <a:lnTo>
                    <a:pt x="368" y="1790"/>
                  </a:lnTo>
                  <a:lnTo>
                    <a:pt x="368" y="1790"/>
                  </a:lnTo>
                  <a:lnTo>
                    <a:pt x="368" y="1790"/>
                  </a:lnTo>
                  <a:lnTo>
                    <a:pt x="368" y="1790"/>
                  </a:lnTo>
                  <a:lnTo>
                    <a:pt x="368" y="1790"/>
                  </a:lnTo>
                  <a:lnTo>
                    <a:pt x="368" y="1784"/>
                  </a:lnTo>
                  <a:lnTo>
                    <a:pt x="368" y="1784"/>
                  </a:lnTo>
                  <a:lnTo>
                    <a:pt x="368" y="1784"/>
                  </a:lnTo>
                  <a:lnTo>
                    <a:pt x="368" y="1784"/>
                  </a:lnTo>
                  <a:lnTo>
                    <a:pt x="373" y="1784"/>
                  </a:lnTo>
                  <a:lnTo>
                    <a:pt x="368" y="1790"/>
                  </a:lnTo>
                  <a:lnTo>
                    <a:pt x="368" y="1790"/>
                  </a:lnTo>
                  <a:lnTo>
                    <a:pt x="373" y="1790"/>
                  </a:lnTo>
                  <a:lnTo>
                    <a:pt x="373" y="1795"/>
                  </a:lnTo>
                  <a:lnTo>
                    <a:pt x="373" y="1795"/>
                  </a:lnTo>
                  <a:lnTo>
                    <a:pt x="373" y="1795"/>
                  </a:lnTo>
                  <a:lnTo>
                    <a:pt x="378" y="1795"/>
                  </a:lnTo>
                  <a:lnTo>
                    <a:pt x="378" y="1790"/>
                  </a:lnTo>
                  <a:lnTo>
                    <a:pt x="378" y="1790"/>
                  </a:lnTo>
                  <a:lnTo>
                    <a:pt x="378" y="1790"/>
                  </a:lnTo>
                  <a:lnTo>
                    <a:pt x="378" y="1790"/>
                  </a:lnTo>
                  <a:lnTo>
                    <a:pt x="383" y="1790"/>
                  </a:lnTo>
                  <a:lnTo>
                    <a:pt x="383" y="1790"/>
                  </a:lnTo>
                  <a:lnTo>
                    <a:pt x="383" y="1790"/>
                  </a:lnTo>
                  <a:lnTo>
                    <a:pt x="383" y="1790"/>
                  </a:lnTo>
                  <a:lnTo>
                    <a:pt x="383" y="1790"/>
                  </a:lnTo>
                  <a:lnTo>
                    <a:pt x="383" y="1790"/>
                  </a:lnTo>
                  <a:lnTo>
                    <a:pt x="389" y="1790"/>
                  </a:lnTo>
                  <a:lnTo>
                    <a:pt x="383" y="1790"/>
                  </a:lnTo>
                  <a:lnTo>
                    <a:pt x="383" y="1784"/>
                  </a:lnTo>
                  <a:lnTo>
                    <a:pt x="389" y="1784"/>
                  </a:lnTo>
                  <a:lnTo>
                    <a:pt x="389" y="1784"/>
                  </a:lnTo>
                  <a:lnTo>
                    <a:pt x="389" y="1784"/>
                  </a:lnTo>
                  <a:lnTo>
                    <a:pt x="389" y="1790"/>
                  </a:lnTo>
                  <a:lnTo>
                    <a:pt x="389" y="1790"/>
                  </a:lnTo>
                  <a:lnTo>
                    <a:pt x="389" y="1790"/>
                  </a:lnTo>
                  <a:lnTo>
                    <a:pt x="389" y="1795"/>
                  </a:lnTo>
                  <a:lnTo>
                    <a:pt x="394" y="1795"/>
                  </a:lnTo>
                  <a:lnTo>
                    <a:pt x="394" y="1795"/>
                  </a:lnTo>
                  <a:lnTo>
                    <a:pt x="394" y="1795"/>
                  </a:lnTo>
                  <a:lnTo>
                    <a:pt x="389" y="1795"/>
                  </a:lnTo>
                  <a:lnTo>
                    <a:pt x="389" y="1795"/>
                  </a:lnTo>
                  <a:lnTo>
                    <a:pt x="394" y="1795"/>
                  </a:lnTo>
                  <a:lnTo>
                    <a:pt x="394" y="1795"/>
                  </a:lnTo>
                  <a:lnTo>
                    <a:pt x="394" y="1795"/>
                  </a:lnTo>
                  <a:lnTo>
                    <a:pt x="394" y="1800"/>
                  </a:lnTo>
                  <a:lnTo>
                    <a:pt x="399" y="1800"/>
                  </a:lnTo>
                  <a:lnTo>
                    <a:pt x="399" y="1800"/>
                  </a:lnTo>
                  <a:lnTo>
                    <a:pt x="399" y="1795"/>
                  </a:lnTo>
                  <a:lnTo>
                    <a:pt x="399" y="1795"/>
                  </a:lnTo>
                  <a:lnTo>
                    <a:pt x="399" y="1795"/>
                  </a:lnTo>
                  <a:lnTo>
                    <a:pt x="399" y="1795"/>
                  </a:lnTo>
                  <a:lnTo>
                    <a:pt x="399" y="1795"/>
                  </a:lnTo>
                  <a:lnTo>
                    <a:pt x="404" y="1795"/>
                  </a:lnTo>
                  <a:lnTo>
                    <a:pt x="404" y="1795"/>
                  </a:lnTo>
                  <a:lnTo>
                    <a:pt x="404" y="1800"/>
                  </a:lnTo>
                  <a:lnTo>
                    <a:pt x="404" y="1800"/>
                  </a:lnTo>
                  <a:lnTo>
                    <a:pt x="404" y="1800"/>
                  </a:lnTo>
                  <a:lnTo>
                    <a:pt x="404" y="1805"/>
                  </a:lnTo>
                  <a:lnTo>
                    <a:pt x="409" y="1805"/>
                  </a:lnTo>
                  <a:lnTo>
                    <a:pt x="409" y="1800"/>
                  </a:lnTo>
                  <a:lnTo>
                    <a:pt x="409" y="1805"/>
                  </a:lnTo>
                  <a:lnTo>
                    <a:pt x="409" y="1805"/>
                  </a:lnTo>
                  <a:lnTo>
                    <a:pt x="414" y="1805"/>
                  </a:lnTo>
                  <a:lnTo>
                    <a:pt x="414" y="1805"/>
                  </a:lnTo>
                  <a:lnTo>
                    <a:pt x="414" y="1805"/>
                  </a:lnTo>
                  <a:lnTo>
                    <a:pt x="414" y="1810"/>
                  </a:lnTo>
                  <a:lnTo>
                    <a:pt x="414" y="1810"/>
                  </a:lnTo>
                  <a:lnTo>
                    <a:pt x="414" y="1810"/>
                  </a:lnTo>
                  <a:lnTo>
                    <a:pt x="420" y="1810"/>
                  </a:lnTo>
                  <a:lnTo>
                    <a:pt x="414" y="1810"/>
                  </a:lnTo>
                  <a:lnTo>
                    <a:pt x="414" y="1810"/>
                  </a:lnTo>
                  <a:lnTo>
                    <a:pt x="414" y="1810"/>
                  </a:lnTo>
                  <a:lnTo>
                    <a:pt x="414" y="1815"/>
                  </a:lnTo>
                  <a:lnTo>
                    <a:pt x="414" y="1815"/>
                  </a:lnTo>
                  <a:lnTo>
                    <a:pt x="420" y="1815"/>
                  </a:lnTo>
                  <a:lnTo>
                    <a:pt x="420" y="1815"/>
                  </a:lnTo>
                  <a:lnTo>
                    <a:pt x="420" y="1815"/>
                  </a:lnTo>
                  <a:lnTo>
                    <a:pt x="420" y="1821"/>
                  </a:lnTo>
                  <a:lnTo>
                    <a:pt x="420" y="1821"/>
                  </a:lnTo>
                  <a:lnTo>
                    <a:pt x="420" y="1821"/>
                  </a:lnTo>
                  <a:lnTo>
                    <a:pt x="420" y="1826"/>
                  </a:lnTo>
                  <a:lnTo>
                    <a:pt x="420" y="1826"/>
                  </a:lnTo>
                  <a:lnTo>
                    <a:pt x="420" y="1826"/>
                  </a:lnTo>
                  <a:lnTo>
                    <a:pt x="420" y="1831"/>
                  </a:lnTo>
                  <a:lnTo>
                    <a:pt x="425" y="1831"/>
                  </a:lnTo>
                  <a:lnTo>
                    <a:pt x="425" y="1831"/>
                  </a:lnTo>
                  <a:lnTo>
                    <a:pt x="425" y="1831"/>
                  </a:lnTo>
                  <a:lnTo>
                    <a:pt x="425" y="1831"/>
                  </a:lnTo>
                  <a:lnTo>
                    <a:pt x="420" y="1831"/>
                  </a:lnTo>
                  <a:lnTo>
                    <a:pt x="420" y="1831"/>
                  </a:lnTo>
                  <a:lnTo>
                    <a:pt x="420" y="1836"/>
                  </a:lnTo>
                  <a:lnTo>
                    <a:pt x="420" y="1836"/>
                  </a:lnTo>
                  <a:lnTo>
                    <a:pt x="420" y="1836"/>
                  </a:lnTo>
                  <a:lnTo>
                    <a:pt x="425" y="1836"/>
                  </a:lnTo>
                  <a:lnTo>
                    <a:pt x="425" y="1841"/>
                  </a:lnTo>
                  <a:lnTo>
                    <a:pt x="425" y="1841"/>
                  </a:lnTo>
                  <a:lnTo>
                    <a:pt x="425" y="1841"/>
                  </a:lnTo>
                  <a:lnTo>
                    <a:pt x="425" y="1847"/>
                  </a:lnTo>
                  <a:lnTo>
                    <a:pt x="425" y="1847"/>
                  </a:lnTo>
                  <a:lnTo>
                    <a:pt x="430" y="1847"/>
                  </a:lnTo>
                  <a:lnTo>
                    <a:pt x="430" y="1847"/>
                  </a:lnTo>
                  <a:lnTo>
                    <a:pt x="430" y="1841"/>
                  </a:lnTo>
                  <a:lnTo>
                    <a:pt x="430" y="1841"/>
                  </a:lnTo>
                  <a:lnTo>
                    <a:pt x="430" y="1841"/>
                  </a:lnTo>
                  <a:lnTo>
                    <a:pt x="435" y="1836"/>
                  </a:lnTo>
                  <a:lnTo>
                    <a:pt x="435" y="1836"/>
                  </a:lnTo>
                  <a:lnTo>
                    <a:pt x="435" y="1841"/>
                  </a:lnTo>
                  <a:lnTo>
                    <a:pt x="435" y="1841"/>
                  </a:lnTo>
                  <a:lnTo>
                    <a:pt x="435" y="1841"/>
                  </a:lnTo>
                  <a:lnTo>
                    <a:pt x="435" y="1841"/>
                  </a:lnTo>
                  <a:lnTo>
                    <a:pt x="435" y="1847"/>
                  </a:lnTo>
                  <a:lnTo>
                    <a:pt x="435" y="1847"/>
                  </a:lnTo>
                  <a:lnTo>
                    <a:pt x="435" y="1847"/>
                  </a:lnTo>
                  <a:lnTo>
                    <a:pt x="435" y="1847"/>
                  </a:lnTo>
                  <a:lnTo>
                    <a:pt x="440" y="1847"/>
                  </a:lnTo>
                  <a:lnTo>
                    <a:pt x="435" y="1847"/>
                  </a:lnTo>
                  <a:lnTo>
                    <a:pt x="435" y="1852"/>
                  </a:lnTo>
                  <a:lnTo>
                    <a:pt x="435" y="1852"/>
                  </a:lnTo>
                  <a:lnTo>
                    <a:pt x="440" y="1852"/>
                  </a:lnTo>
                  <a:lnTo>
                    <a:pt x="440" y="1852"/>
                  </a:lnTo>
                  <a:lnTo>
                    <a:pt x="440" y="1852"/>
                  </a:lnTo>
                  <a:lnTo>
                    <a:pt x="440" y="1852"/>
                  </a:lnTo>
                  <a:lnTo>
                    <a:pt x="446" y="1852"/>
                  </a:lnTo>
                  <a:lnTo>
                    <a:pt x="446" y="1852"/>
                  </a:lnTo>
                  <a:lnTo>
                    <a:pt x="446" y="1852"/>
                  </a:lnTo>
                  <a:lnTo>
                    <a:pt x="446" y="1857"/>
                  </a:lnTo>
                  <a:lnTo>
                    <a:pt x="446" y="1857"/>
                  </a:lnTo>
                  <a:lnTo>
                    <a:pt x="446" y="1857"/>
                  </a:lnTo>
                  <a:lnTo>
                    <a:pt x="446" y="1857"/>
                  </a:lnTo>
                  <a:lnTo>
                    <a:pt x="451" y="1857"/>
                  </a:lnTo>
                  <a:lnTo>
                    <a:pt x="451" y="1857"/>
                  </a:lnTo>
                  <a:lnTo>
                    <a:pt x="451" y="1857"/>
                  </a:lnTo>
                  <a:lnTo>
                    <a:pt x="446" y="1862"/>
                  </a:lnTo>
                  <a:lnTo>
                    <a:pt x="446" y="1862"/>
                  </a:lnTo>
                  <a:lnTo>
                    <a:pt x="446" y="1862"/>
                  </a:lnTo>
                  <a:lnTo>
                    <a:pt x="446" y="1862"/>
                  </a:lnTo>
                  <a:lnTo>
                    <a:pt x="446" y="1867"/>
                  </a:lnTo>
                  <a:lnTo>
                    <a:pt x="446" y="1867"/>
                  </a:lnTo>
                  <a:lnTo>
                    <a:pt x="446" y="1867"/>
                  </a:lnTo>
                  <a:lnTo>
                    <a:pt x="451" y="1867"/>
                  </a:lnTo>
                  <a:lnTo>
                    <a:pt x="451" y="1867"/>
                  </a:lnTo>
                  <a:lnTo>
                    <a:pt x="451" y="1873"/>
                  </a:lnTo>
                  <a:lnTo>
                    <a:pt x="451" y="1873"/>
                  </a:lnTo>
                  <a:lnTo>
                    <a:pt x="451" y="1873"/>
                  </a:lnTo>
                  <a:lnTo>
                    <a:pt x="451" y="1878"/>
                  </a:lnTo>
                  <a:lnTo>
                    <a:pt x="451" y="1878"/>
                  </a:lnTo>
                  <a:lnTo>
                    <a:pt x="451" y="1878"/>
                  </a:lnTo>
                  <a:lnTo>
                    <a:pt x="456" y="1878"/>
                  </a:lnTo>
                  <a:lnTo>
                    <a:pt x="456" y="1878"/>
                  </a:lnTo>
                  <a:lnTo>
                    <a:pt x="456" y="1873"/>
                  </a:lnTo>
                  <a:lnTo>
                    <a:pt x="456" y="1873"/>
                  </a:lnTo>
                  <a:lnTo>
                    <a:pt x="456" y="1873"/>
                  </a:lnTo>
                  <a:lnTo>
                    <a:pt x="456" y="1873"/>
                  </a:lnTo>
                  <a:lnTo>
                    <a:pt x="461" y="1873"/>
                  </a:lnTo>
                  <a:lnTo>
                    <a:pt x="461" y="1873"/>
                  </a:lnTo>
                  <a:lnTo>
                    <a:pt x="461" y="1873"/>
                  </a:lnTo>
                  <a:lnTo>
                    <a:pt x="461" y="1867"/>
                  </a:lnTo>
                  <a:lnTo>
                    <a:pt x="466" y="1867"/>
                  </a:lnTo>
                  <a:lnTo>
                    <a:pt x="466" y="1867"/>
                  </a:lnTo>
                  <a:lnTo>
                    <a:pt x="466" y="1867"/>
                  </a:lnTo>
                  <a:lnTo>
                    <a:pt x="466" y="1862"/>
                  </a:lnTo>
                  <a:lnTo>
                    <a:pt x="466" y="1862"/>
                  </a:lnTo>
                  <a:lnTo>
                    <a:pt x="466" y="1862"/>
                  </a:lnTo>
                  <a:lnTo>
                    <a:pt x="466" y="1857"/>
                  </a:lnTo>
                  <a:lnTo>
                    <a:pt x="466" y="1852"/>
                  </a:lnTo>
                  <a:lnTo>
                    <a:pt x="466" y="1852"/>
                  </a:lnTo>
                  <a:lnTo>
                    <a:pt x="466" y="1852"/>
                  </a:lnTo>
                  <a:lnTo>
                    <a:pt x="471" y="1847"/>
                  </a:lnTo>
                  <a:lnTo>
                    <a:pt x="471" y="1847"/>
                  </a:lnTo>
                  <a:lnTo>
                    <a:pt x="471" y="1847"/>
                  </a:lnTo>
                  <a:lnTo>
                    <a:pt x="471" y="1847"/>
                  </a:lnTo>
                  <a:lnTo>
                    <a:pt x="477" y="1841"/>
                  </a:lnTo>
                  <a:lnTo>
                    <a:pt x="477" y="1841"/>
                  </a:lnTo>
                  <a:lnTo>
                    <a:pt x="477" y="1841"/>
                  </a:lnTo>
                  <a:lnTo>
                    <a:pt x="482" y="1836"/>
                  </a:lnTo>
                  <a:lnTo>
                    <a:pt x="482" y="1836"/>
                  </a:lnTo>
                  <a:lnTo>
                    <a:pt x="482" y="1836"/>
                  </a:lnTo>
                  <a:lnTo>
                    <a:pt x="482" y="1831"/>
                  </a:lnTo>
                  <a:lnTo>
                    <a:pt x="482" y="1831"/>
                  </a:lnTo>
                  <a:lnTo>
                    <a:pt x="482" y="1831"/>
                  </a:lnTo>
                  <a:lnTo>
                    <a:pt x="482" y="1831"/>
                  </a:lnTo>
                  <a:lnTo>
                    <a:pt x="482" y="1831"/>
                  </a:lnTo>
                  <a:lnTo>
                    <a:pt x="487" y="1826"/>
                  </a:lnTo>
                  <a:lnTo>
                    <a:pt x="487" y="1826"/>
                  </a:lnTo>
                  <a:lnTo>
                    <a:pt x="487" y="1826"/>
                  </a:lnTo>
                  <a:lnTo>
                    <a:pt x="487" y="1821"/>
                  </a:lnTo>
                  <a:lnTo>
                    <a:pt x="487" y="1821"/>
                  </a:lnTo>
                  <a:lnTo>
                    <a:pt x="487" y="1821"/>
                  </a:lnTo>
                  <a:lnTo>
                    <a:pt x="487" y="1815"/>
                  </a:lnTo>
                  <a:lnTo>
                    <a:pt x="487" y="1815"/>
                  </a:lnTo>
                  <a:lnTo>
                    <a:pt x="487" y="1815"/>
                  </a:lnTo>
                  <a:lnTo>
                    <a:pt x="487" y="1810"/>
                  </a:lnTo>
                  <a:lnTo>
                    <a:pt x="492" y="1810"/>
                  </a:lnTo>
                  <a:lnTo>
                    <a:pt x="492" y="1810"/>
                  </a:lnTo>
                  <a:lnTo>
                    <a:pt x="492" y="1805"/>
                  </a:lnTo>
                  <a:lnTo>
                    <a:pt x="492" y="1805"/>
                  </a:lnTo>
                  <a:lnTo>
                    <a:pt x="492" y="1805"/>
                  </a:lnTo>
                  <a:lnTo>
                    <a:pt x="492" y="1800"/>
                  </a:lnTo>
                  <a:lnTo>
                    <a:pt x="492" y="1800"/>
                  </a:lnTo>
                  <a:lnTo>
                    <a:pt x="492" y="1800"/>
                  </a:lnTo>
                  <a:lnTo>
                    <a:pt x="492" y="1795"/>
                  </a:lnTo>
                  <a:lnTo>
                    <a:pt x="492" y="1795"/>
                  </a:lnTo>
                  <a:lnTo>
                    <a:pt x="492" y="1795"/>
                  </a:lnTo>
                  <a:lnTo>
                    <a:pt x="492" y="1790"/>
                  </a:lnTo>
                  <a:lnTo>
                    <a:pt x="492" y="1790"/>
                  </a:lnTo>
                  <a:lnTo>
                    <a:pt x="492" y="1790"/>
                  </a:lnTo>
                  <a:lnTo>
                    <a:pt x="492" y="1784"/>
                  </a:lnTo>
                  <a:lnTo>
                    <a:pt x="492" y="1784"/>
                  </a:lnTo>
                  <a:lnTo>
                    <a:pt x="492" y="1784"/>
                  </a:lnTo>
                  <a:lnTo>
                    <a:pt x="492" y="1779"/>
                  </a:lnTo>
                  <a:lnTo>
                    <a:pt x="492" y="1779"/>
                  </a:lnTo>
                  <a:lnTo>
                    <a:pt x="492" y="1779"/>
                  </a:lnTo>
                  <a:lnTo>
                    <a:pt x="492" y="1779"/>
                  </a:lnTo>
                  <a:lnTo>
                    <a:pt x="492" y="1779"/>
                  </a:lnTo>
                  <a:lnTo>
                    <a:pt x="492" y="1774"/>
                  </a:lnTo>
                  <a:lnTo>
                    <a:pt x="492" y="1774"/>
                  </a:lnTo>
                  <a:lnTo>
                    <a:pt x="492" y="1774"/>
                  </a:lnTo>
                  <a:lnTo>
                    <a:pt x="492" y="1769"/>
                  </a:lnTo>
                  <a:lnTo>
                    <a:pt x="492" y="1769"/>
                  </a:lnTo>
                  <a:lnTo>
                    <a:pt x="492" y="1769"/>
                  </a:lnTo>
                  <a:lnTo>
                    <a:pt x="492" y="1769"/>
                  </a:lnTo>
                  <a:lnTo>
                    <a:pt x="492" y="1764"/>
                  </a:lnTo>
                  <a:lnTo>
                    <a:pt x="492" y="1764"/>
                  </a:lnTo>
                  <a:lnTo>
                    <a:pt x="492" y="1764"/>
                  </a:lnTo>
                  <a:lnTo>
                    <a:pt x="492" y="1758"/>
                  </a:lnTo>
                  <a:lnTo>
                    <a:pt x="492" y="1758"/>
                  </a:lnTo>
                  <a:lnTo>
                    <a:pt x="492" y="1758"/>
                  </a:lnTo>
                  <a:lnTo>
                    <a:pt x="492" y="1753"/>
                  </a:lnTo>
                  <a:lnTo>
                    <a:pt x="492" y="1753"/>
                  </a:lnTo>
                  <a:lnTo>
                    <a:pt x="492" y="1753"/>
                  </a:lnTo>
                  <a:lnTo>
                    <a:pt x="492" y="1748"/>
                  </a:lnTo>
                  <a:lnTo>
                    <a:pt x="492" y="1748"/>
                  </a:lnTo>
                  <a:lnTo>
                    <a:pt x="492" y="1748"/>
                  </a:lnTo>
                  <a:lnTo>
                    <a:pt x="492" y="1748"/>
                  </a:lnTo>
                  <a:lnTo>
                    <a:pt x="492" y="1743"/>
                  </a:lnTo>
                  <a:lnTo>
                    <a:pt x="497" y="1743"/>
                  </a:lnTo>
                  <a:lnTo>
                    <a:pt x="497" y="1743"/>
                  </a:lnTo>
                  <a:lnTo>
                    <a:pt x="497" y="1738"/>
                  </a:lnTo>
                  <a:lnTo>
                    <a:pt x="497" y="1738"/>
                  </a:lnTo>
                  <a:lnTo>
                    <a:pt x="497" y="1738"/>
                  </a:lnTo>
                  <a:lnTo>
                    <a:pt x="497" y="1732"/>
                  </a:lnTo>
                  <a:lnTo>
                    <a:pt x="497" y="1732"/>
                  </a:lnTo>
                  <a:lnTo>
                    <a:pt x="497" y="1732"/>
                  </a:lnTo>
                  <a:lnTo>
                    <a:pt x="497" y="1732"/>
                  </a:lnTo>
                  <a:lnTo>
                    <a:pt x="497" y="1727"/>
                  </a:lnTo>
                  <a:lnTo>
                    <a:pt x="497" y="1727"/>
                  </a:lnTo>
                  <a:lnTo>
                    <a:pt x="497" y="1727"/>
                  </a:lnTo>
                  <a:lnTo>
                    <a:pt x="497" y="1722"/>
                  </a:lnTo>
                  <a:lnTo>
                    <a:pt x="497" y="1722"/>
                  </a:lnTo>
                  <a:lnTo>
                    <a:pt x="497" y="1722"/>
                  </a:lnTo>
                  <a:lnTo>
                    <a:pt x="503" y="1717"/>
                  </a:lnTo>
                  <a:lnTo>
                    <a:pt x="503" y="1717"/>
                  </a:lnTo>
                  <a:lnTo>
                    <a:pt x="503" y="1712"/>
                  </a:lnTo>
                  <a:lnTo>
                    <a:pt x="503" y="1712"/>
                  </a:lnTo>
                  <a:lnTo>
                    <a:pt x="503" y="1712"/>
                  </a:lnTo>
                  <a:lnTo>
                    <a:pt x="503" y="1707"/>
                  </a:lnTo>
                  <a:lnTo>
                    <a:pt x="503" y="1707"/>
                  </a:lnTo>
                  <a:lnTo>
                    <a:pt x="503" y="1707"/>
                  </a:lnTo>
                  <a:lnTo>
                    <a:pt x="503" y="1701"/>
                  </a:lnTo>
                  <a:lnTo>
                    <a:pt x="503" y="1701"/>
                  </a:lnTo>
                  <a:lnTo>
                    <a:pt x="503" y="1701"/>
                  </a:lnTo>
                  <a:lnTo>
                    <a:pt x="503" y="1701"/>
                  </a:lnTo>
                  <a:lnTo>
                    <a:pt x="503" y="1696"/>
                  </a:lnTo>
                  <a:lnTo>
                    <a:pt x="503" y="1696"/>
                  </a:lnTo>
                  <a:lnTo>
                    <a:pt x="503" y="1696"/>
                  </a:lnTo>
                  <a:lnTo>
                    <a:pt x="503" y="1696"/>
                  </a:lnTo>
                  <a:lnTo>
                    <a:pt x="503" y="1696"/>
                  </a:lnTo>
                  <a:lnTo>
                    <a:pt x="497" y="1696"/>
                  </a:lnTo>
                  <a:lnTo>
                    <a:pt x="497" y="1691"/>
                  </a:lnTo>
                  <a:lnTo>
                    <a:pt x="497" y="1691"/>
                  </a:lnTo>
                  <a:lnTo>
                    <a:pt x="497" y="1691"/>
                  </a:lnTo>
                  <a:lnTo>
                    <a:pt x="497" y="1691"/>
                  </a:lnTo>
                  <a:lnTo>
                    <a:pt x="497" y="1686"/>
                  </a:lnTo>
                  <a:lnTo>
                    <a:pt x="497" y="1686"/>
                  </a:lnTo>
                  <a:lnTo>
                    <a:pt x="497" y="1686"/>
                  </a:lnTo>
                  <a:lnTo>
                    <a:pt x="497" y="1681"/>
                  </a:lnTo>
                  <a:lnTo>
                    <a:pt x="497" y="1681"/>
                  </a:lnTo>
                  <a:lnTo>
                    <a:pt x="497" y="1681"/>
                  </a:lnTo>
                  <a:lnTo>
                    <a:pt x="497" y="1681"/>
                  </a:lnTo>
                  <a:lnTo>
                    <a:pt x="497" y="1675"/>
                  </a:lnTo>
                  <a:lnTo>
                    <a:pt x="497" y="1675"/>
                  </a:lnTo>
                  <a:lnTo>
                    <a:pt x="497" y="1675"/>
                  </a:lnTo>
                  <a:lnTo>
                    <a:pt x="497" y="1670"/>
                  </a:lnTo>
                  <a:lnTo>
                    <a:pt x="497" y="1670"/>
                  </a:lnTo>
                  <a:lnTo>
                    <a:pt x="497" y="1670"/>
                  </a:lnTo>
                  <a:lnTo>
                    <a:pt x="497" y="1670"/>
                  </a:lnTo>
                  <a:lnTo>
                    <a:pt x="497" y="1665"/>
                  </a:lnTo>
                  <a:lnTo>
                    <a:pt x="497" y="1665"/>
                  </a:lnTo>
                  <a:lnTo>
                    <a:pt x="497" y="1665"/>
                  </a:lnTo>
                  <a:lnTo>
                    <a:pt x="497" y="1665"/>
                  </a:lnTo>
                  <a:lnTo>
                    <a:pt x="497" y="1660"/>
                  </a:lnTo>
                  <a:lnTo>
                    <a:pt x="503" y="1660"/>
                  </a:lnTo>
                  <a:lnTo>
                    <a:pt x="503" y="1660"/>
                  </a:lnTo>
                  <a:lnTo>
                    <a:pt x="503" y="1660"/>
                  </a:lnTo>
                  <a:lnTo>
                    <a:pt x="503" y="1660"/>
                  </a:lnTo>
                  <a:lnTo>
                    <a:pt x="503" y="1655"/>
                  </a:lnTo>
                  <a:lnTo>
                    <a:pt x="508" y="1655"/>
                  </a:lnTo>
                  <a:lnTo>
                    <a:pt x="508" y="1655"/>
                  </a:lnTo>
                  <a:lnTo>
                    <a:pt x="508" y="1655"/>
                  </a:lnTo>
                  <a:lnTo>
                    <a:pt x="508" y="1655"/>
                  </a:lnTo>
                  <a:lnTo>
                    <a:pt x="513" y="1655"/>
                  </a:lnTo>
                  <a:lnTo>
                    <a:pt x="513" y="1655"/>
                  </a:lnTo>
                  <a:lnTo>
                    <a:pt x="513" y="1649"/>
                  </a:lnTo>
                  <a:lnTo>
                    <a:pt x="513" y="1649"/>
                  </a:lnTo>
                  <a:lnTo>
                    <a:pt x="518" y="1649"/>
                  </a:lnTo>
                  <a:lnTo>
                    <a:pt x="518" y="1649"/>
                  </a:lnTo>
                  <a:lnTo>
                    <a:pt x="518" y="1649"/>
                  </a:lnTo>
                  <a:lnTo>
                    <a:pt x="518" y="1649"/>
                  </a:lnTo>
                  <a:lnTo>
                    <a:pt x="523" y="1649"/>
                  </a:lnTo>
                  <a:lnTo>
                    <a:pt x="523" y="1649"/>
                  </a:lnTo>
                  <a:lnTo>
                    <a:pt x="523" y="1649"/>
                  </a:lnTo>
                  <a:lnTo>
                    <a:pt x="528" y="1644"/>
                  </a:lnTo>
                  <a:lnTo>
                    <a:pt x="528" y="1644"/>
                  </a:lnTo>
                  <a:lnTo>
                    <a:pt x="528" y="1644"/>
                  </a:lnTo>
                  <a:lnTo>
                    <a:pt x="534" y="1644"/>
                  </a:lnTo>
                  <a:lnTo>
                    <a:pt x="534" y="1644"/>
                  </a:lnTo>
                  <a:lnTo>
                    <a:pt x="534" y="1644"/>
                  </a:lnTo>
                  <a:lnTo>
                    <a:pt x="534" y="1644"/>
                  </a:lnTo>
                  <a:lnTo>
                    <a:pt x="534" y="1644"/>
                  </a:lnTo>
                  <a:lnTo>
                    <a:pt x="534" y="1644"/>
                  </a:lnTo>
                  <a:lnTo>
                    <a:pt x="539" y="1644"/>
                  </a:lnTo>
                  <a:lnTo>
                    <a:pt x="539" y="1644"/>
                  </a:lnTo>
                  <a:lnTo>
                    <a:pt x="539" y="1644"/>
                  </a:lnTo>
                  <a:lnTo>
                    <a:pt x="539" y="1644"/>
                  </a:lnTo>
                  <a:lnTo>
                    <a:pt x="544" y="1644"/>
                  </a:lnTo>
                  <a:lnTo>
                    <a:pt x="544" y="1644"/>
                  </a:lnTo>
                  <a:lnTo>
                    <a:pt x="544" y="1644"/>
                  </a:lnTo>
                  <a:lnTo>
                    <a:pt x="549" y="1644"/>
                  </a:lnTo>
                  <a:lnTo>
                    <a:pt x="549" y="1644"/>
                  </a:lnTo>
                  <a:lnTo>
                    <a:pt x="549" y="1644"/>
                  </a:lnTo>
                  <a:lnTo>
                    <a:pt x="549" y="1644"/>
                  </a:lnTo>
                  <a:lnTo>
                    <a:pt x="554" y="1644"/>
                  </a:lnTo>
                  <a:lnTo>
                    <a:pt x="554" y="1644"/>
                  </a:lnTo>
                  <a:lnTo>
                    <a:pt x="554" y="1649"/>
                  </a:lnTo>
                  <a:lnTo>
                    <a:pt x="554" y="1649"/>
                  </a:lnTo>
                  <a:lnTo>
                    <a:pt x="554" y="1644"/>
                  </a:lnTo>
                  <a:lnTo>
                    <a:pt x="560" y="1644"/>
                  </a:lnTo>
                  <a:lnTo>
                    <a:pt x="560" y="1644"/>
                  </a:lnTo>
                  <a:lnTo>
                    <a:pt x="560" y="1644"/>
                  </a:lnTo>
                  <a:lnTo>
                    <a:pt x="560" y="1639"/>
                  </a:lnTo>
                  <a:lnTo>
                    <a:pt x="560" y="1639"/>
                  </a:lnTo>
                  <a:lnTo>
                    <a:pt x="560" y="1639"/>
                  </a:lnTo>
                  <a:lnTo>
                    <a:pt x="560" y="1634"/>
                  </a:lnTo>
                  <a:lnTo>
                    <a:pt x="565" y="1634"/>
                  </a:lnTo>
                  <a:lnTo>
                    <a:pt x="565" y="1634"/>
                  </a:lnTo>
                  <a:lnTo>
                    <a:pt x="565" y="1634"/>
                  </a:lnTo>
                  <a:lnTo>
                    <a:pt x="565" y="1634"/>
                  </a:lnTo>
                  <a:lnTo>
                    <a:pt x="565" y="1634"/>
                  </a:lnTo>
                  <a:lnTo>
                    <a:pt x="565" y="1629"/>
                  </a:lnTo>
                  <a:lnTo>
                    <a:pt x="570" y="1629"/>
                  </a:lnTo>
                  <a:lnTo>
                    <a:pt x="570" y="1629"/>
                  </a:lnTo>
                  <a:lnTo>
                    <a:pt x="570" y="1624"/>
                  </a:lnTo>
                  <a:lnTo>
                    <a:pt x="570" y="1624"/>
                  </a:lnTo>
                  <a:lnTo>
                    <a:pt x="570" y="1624"/>
                  </a:lnTo>
                  <a:lnTo>
                    <a:pt x="575" y="1618"/>
                  </a:lnTo>
                  <a:lnTo>
                    <a:pt x="575" y="1618"/>
                  </a:lnTo>
                  <a:lnTo>
                    <a:pt x="575" y="1618"/>
                  </a:lnTo>
                  <a:lnTo>
                    <a:pt x="575" y="1618"/>
                  </a:lnTo>
                  <a:lnTo>
                    <a:pt x="580" y="1613"/>
                  </a:lnTo>
                  <a:lnTo>
                    <a:pt x="580" y="1613"/>
                  </a:lnTo>
                  <a:lnTo>
                    <a:pt x="580" y="1613"/>
                  </a:lnTo>
                  <a:lnTo>
                    <a:pt x="580" y="1613"/>
                  </a:lnTo>
                  <a:lnTo>
                    <a:pt x="580" y="1608"/>
                  </a:lnTo>
                  <a:lnTo>
                    <a:pt x="580" y="1608"/>
                  </a:lnTo>
                  <a:lnTo>
                    <a:pt x="580" y="1608"/>
                  </a:lnTo>
                  <a:lnTo>
                    <a:pt x="580" y="1603"/>
                  </a:lnTo>
                  <a:lnTo>
                    <a:pt x="580" y="1603"/>
                  </a:lnTo>
                  <a:lnTo>
                    <a:pt x="580" y="1603"/>
                  </a:lnTo>
                  <a:lnTo>
                    <a:pt x="580" y="1598"/>
                  </a:lnTo>
                  <a:lnTo>
                    <a:pt x="580" y="1598"/>
                  </a:lnTo>
                  <a:lnTo>
                    <a:pt x="580" y="1598"/>
                  </a:lnTo>
                  <a:lnTo>
                    <a:pt x="575" y="1598"/>
                  </a:lnTo>
                  <a:lnTo>
                    <a:pt x="575" y="1598"/>
                  </a:lnTo>
                  <a:lnTo>
                    <a:pt x="575" y="1592"/>
                  </a:lnTo>
                  <a:lnTo>
                    <a:pt x="575" y="1592"/>
                  </a:lnTo>
                  <a:lnTo>
                    <a:pt x="575" y="1592"/>
                  </a:lnTo>
                  <a:lnTo>
                    <a:pt x="575" y="1587"/>
                  </a:lnTo>
                  <a:lnTo>
                    <a:pt x="575" y="1587"/>
                  </a:lnTo>
                  <a:lnTo>
                    <a:pt x="575" y="1587"/>
                  </a:lnTo>
                  <a:lnTo>
                    <a:pt x="575" y="1582"/>
                  </a:lnTo>
                  <a:lnTo>
                    <a:pt x="570" y="1582"/>
                  </a:lnTo>
                  <a:lnTo>
                    <a:pt x="570" y="1582"/>
                  </a:lnTo>
                  <a:lnTo>
                    <a:pt x="570" y="1582"/>
                  </a:lnTo>
                  <a:lnTo>
                    <a:pt x="570" y="1577"/>
                  </a:lnTo>
                  <a:lnTo>
                    <a:pt x="570" y="1577"/>
                  </a:lnTo>
                  <a:lnTo>
                    <a:pt x="570" y="1572"/>
                  </a:lnTo>
                  <a:lnTo>
                    <a:pt x="570" y="1572"/>
                  </a:lnTo>
                  <a:lnTo>
                    <a:pt x="570" y="1572"/>
                  </a:lnTo>
                  <a:lnTo>
                    <a:pt x="570" y="1572"/>
                  </a:lnTo>
                  <a:lnTo>
                    <a:pt x="565" y="1566"/>
                  </a:lnTo>
                  <a:lnTo>
                    <a:pt x="565" y="1566"/>
                  </a:lnTo>
                  <a:lnTo>
                    <a:pt x="565" y="1566"/>
                  </a:lnTo>
                  <a:lnTo>
                    <a:pt x="565" y="1566"/>
                  </a:lnTo>
                  <a:lnTo>
                    <a:pt x="565" y="1561"/>
                  </a:lnTo>
                  <a:lnTo>
                    <a:pt x="565" y="1556"/>
                  </a:lnTo>
                  <a:lnTo>
                    <a:pt x="565" y="1556"/>
                  </a:lnTo>
                  <a:lnTo>
                    <a:pt x="565" y="1556"/>
                  </a:lnTo>
                  <a:lnTo>
                    <a:pt x="570" y="1551"/>
                  </a:lnTo>
                  <a:lnTo>
                    <a:pt x="570" y="1551"/>
                  </a:lnTo>
                  <a:lnTo>
                    <a:pt x="570" y="1551"/>
                  </a:lnTo>
                  <a:lnTo>
                    <a:pt x="570" y="1551"/>
                  </a:lnTo>
                  <a:lnTo>
                    <a:pt x="570" y="1551"/>
                  </a:lnTo>
                  <a:lnTo>
                    <a:pt x="565" y="1546"/>
                  </a:lnTo>
                  <a:lnTo>
                    <a:pt x="565" y="1546"/>
                  </a:lnTo>
                  <a:lnTo>
                    <a:pt x="565" y="1546"/>
                  </a:lnTo>
                  <a:lnTo>
                    <a:pt x="565" y="1546"/>
                  </a:lnTo>
                  <a:lnTo>
                    <a:pt x="560" y="1546"/>
                  </a:lnTo>
                  <a:lnTo>
                    <a:pt x="560" y="1541"/>
                  </a:lnTo>
                  <a:lnTo>
                    <a:pt x="560" y="1541"/>
                  </a:lnTo>
                  <a:lnTo>
                    <a:pt x="554" y="1541"/>
                  </a:lnTo>
                  <a:lnTo>
                    <a:pt x="554" y="1541"/>
                  </a:lnTo>
                  <a:lnTo>
                    <a:pt x="554" y="1541"/>
                  </a:lnTo>
                  <a:lnTo>
                    <a:pt x="549" y="1541"/>
                  </a:lnTo>
                  <a:lnTo>
                    <a:pt x="549" y="1541"/>
                  </a:lnTo>
                  <a:lnTo>
                    <a:pt x="549" y="1541"/>
                  </a:lnTo>
                  <a:lnTo>
                    <a:pt x="549" y="1541"/>
                  </a:lnTo>
                  <a:lnTo>
                    <a:pt x="544" y="1541"/>
                  </a:lnTo>
                  <a:lnTo>
                    <a:pt x="544" y="1541"/>
                  </a:lnTo>
                  <a:lnTo>
                    <a:pt x="544" y="1541"/>
                  </a:lnTo>
                  <a:lnTo>
                    <a:pt x="544" y="1541"/>
                  </a:lnTo>
                  <a:lnTo>
                    <a:pt x="544" y="1535"/>
                  </a:lnTo>
                  <a:lnTo>
                    <a:pt x="544" y="1535"/>
                  </a:lnTo>
                  <a:lnTo>
                    <a:pt x="544" y="1535"/>
                  </a:lnTo>
                  <a:lnTo>
                    <a:pt x="544" y="1530"/>
                  </a:lnTo>
                  <a:lnTo>
                    <a:pt x="544" y="1530"/>
                  </a:lnTo>
                  <a:lnTo>
                    <a:pt x="544" y="1530"/>
                  </a:lnTo>
                  <a:lnTo>
                    <a:pt x="544" y="1530"/>
                  </a:lnTo>
                  <a:lnTo>
                    <a:pt x="544" y="1525"/>
                  </a:lnTo>
                  <a:lnTo>
                    <a:pt x="544" y="1525"/>
                  </a:lnTo>
                  <a:lnTo>
                    <a:pt x="544" y="1525"/>
                  </a:lnTo>
                  <a:lnTo>
                    <a:pt x="544" y="1520"/>
                  </a:lnTo>
                  <a:lnTo>
                    <a:pt x="544" y="1520"/>
                  </a:lnTo>
                  <a:lnTo>
                    <a:pt x="544" y="1520"/>
                  </a:lnTo>
                  <a:lnTo>
                    <a:pt x="544" y="1515"/>
                  </a:lnTo>
                  <a:lnTo>
                    <a:pt x="544" y="1515"/>
                  </a:lnTo>
                  <a:lnTo>
                    <a:pt x="544" y="1515"/>
                  </a:lnTo>
                  <a:lnTo>
                    <a:pt x="544" y="1515"/>
                  </a:lnTo>
                  <a:lnTo>
                    <a:pt x="544" y="1515"/>
                  </a:lnTo>
                  <a:lnTo>
                    <a:pt x="544" y="1509"/>
                  </a:lnTo>
                  <a:lnTo>
                    <a:pt x="544" y="1509"/>
                  </a:lnTo>
                  <a:lnTo>
                    <a:pt x="544" y="1509"/>
                  </a:lnTo>
                  <a:lnTo>
                    <a:pt x="544" y="1504"/>
                  </a:lnTo>
                  <a:lnTo>
                    <a:pt x="544" y="1504"/>
                  </a:lnTo>
                  <a:lnTo>
                    <a:pt x="544" y="1504"/>
                  </a:lnTo>
                  <a:lnTo>
                    <a:pt x="544" y="1504"/>
                  </a:lnTo>
                  <a:lnTo>
                    <a:pt x="544" y="1499"/>
                  </a:lnTo>
                  <a:lnTo>
                    <a:pt x="549" y="1499"/>
                  </a:lnTo>
                  <a:lnTo>
                    <a:pt x="549" y="1499"/>
                  </a:lnTo>
                  <a:lnTo>
                    <a:pt x="549" y="1499"/>
                  </a:lnTo>
                  <a:lnTo>
                    <a:pt x="549" y="1499"/>
                  </a:lnTo>
                  <a:lnTo>
                    <a:pt x="549" y="1494"/>
                  </a:lnTo>
                  <a:lnTo>
                    <a:pt x="549" y="1494"/>
                  </a:lnTo>
                  <a:lnTo>
                    <a:pt x="549" y="1494"/>
                  </a:lnTo>
                  <a:lnTo>
                    <a:pt x="549" y="1489"/>
                  </a:lnTo>
                  <a:lnTo>
                    <a:pt x="549" y="1489"/>
                  </a:lnTo>
                  <a:lnTo>
                    <a:pt x="549" y="1489"/>
                  </a:lnTo>
                  <a:lnTo>
                    <a:pt x="554" y="1489"/>
                  </a:lnTo>
                  <a:lnTo>
                    <a:pt x="554" y="1489"/>
                  </a:lnTo>
                  <a:lnTo>
                    <a:pt x="554" y="1489"/>
                  </a:lnTo>
                  <a:lnTo>
                    <a:pt x="554" y="1484"/>
                  </a:lnTo>
                  <a:lnTo>
                    <a:pt x="554" y="1484"/>
                  </a:lnTo>
                  <a:lnTo>
                    <a:pt x="554" y="1484"/>
                  </a:lnTo>
                  <a:lnTo>
                    <a:pt x="554" y="1484"/>
                  </a:lnTo>
                  <a:lnTo>
                    <a:pt x="554" y="1484"/>
                  </a:lnTo>
                  <a:lnTo>
                    <a:pt x="554" y="1484"/>
                  </a:lnTo>
                  <a:lnTo>
                    <a:pt x="554" y="1484"/>
                  </a:lnTo>
                  <a:lnTo>
                    <a:pt x="549" y="1478"/>
                  </a:lnTo>
                  <a:lnTo>
                    <a:pt x="549" y="1478"/>
                  </a:lnTo>
                  <a:lnTo>
                    <a:pt x="549" y="1478"/>
                  </a:lnTo>
                  <a:lnTo>
                    <a:pt x="549" y="1478"/>
                  </a:lnTo>
                  <a:lnTo>
                    <a:pt x="544" y="1478"/>
                  </a:lnTo>
                  <a:lnTo>
                    <a:pt x="544" y="1478"/>
                  </a:lnTo>
                  <a:lnTo>
                    <a:pt x="539" y="1478"/>
                  </a:lnTo>
                  <a:lnTo>
                    <a:pt x="539" y="1473"/>
                  </a:lnTo>
                  <a:lnTo>
                    <a:pt x="539" y="1473"/>
                  </a:lnTo>
                  <a:lnTo>
                    <a:pt x="534" y="1473"/>
                  </a:lnTo>
                  <a:lnTo>
                    <a:pt x="534" y="1473"/>
                  </a:lnTo>
                  <a:lnTo>
                    <a:pt x="534" y="1473"/>
                  </a:lnTo>
                  <a:lnTo>
                    <a:pt x="534" y="1468"/>
                  </a:lnTo>
                  <a:lnTo>
                    <a:pt x="528" y="1468"/>
                  </a:lnTo>
                  <a:lnTo>
                    <a:pt x="528" y="1468"/>
                  </a:lnTo>
                  <a:lnTo>
                    <a:pt x="528" y="1468"/>
                  </a:lnTo>
                  <a:lnTo>
                    <a:pt x="523" y="1468"/>
                  </a:lnTo>
                  <a:lnTo>
                    <a:pt x="523" y="1468"/>
                  </a:lnTo>
                  <a:lnTo>
                    <a:pt x="528" y="1468"/>
                  </a:lnTo>
                  <a:lnTo>
                    <a:pt x="528" y="1468"/>
                  </a:lnTo>
                  <a:lnTo>
                    <a:pt x="528" y="1468"/>
                  </a:lnTo>
                  <a:lnTo>
                    <a:pt x="528" y="1463"/>
                  </a:lnTo>
                  <a:lnTo>
                    <a:pt x="528" y="1463"/>
                  </a:lnTo>
                  <a:lnTo>
                    <a:pt x="528" y="1463"/>
                  </a:lnTo>
                  <a:lnTo>
                    <a:pt x="528" y="1458"/>
                  </a:lnTo>
                  <a:lnTo>
                    <a:pt x="528" y="1458"/>
                  </a:lnTo>
                  <a:lnTo>
                    <a:pt x="528" y="1458"/>
                  </a:lnTo>
                  <a:lnTo>
                    <a:pt x="528" y="1452"/>
                  </a:lnTo>
                  <a:lnTo>
                    <a:pt x="523" y="1452"/>
                  </a:lnTo>
                  <a:lnTo>
                    <a:pt x="523" y="1452"/>
                  </a:lnTo>
                  <a:lnTo>
                    <a:pt x="528" y="1452"/>
                  </a:lnTo>
                  <a:lnTo>
                    <a:pt x="528" y="1447"/>
                  </a:lnTo>
                  <a:lnTo>
                    <a:pt x="528" y="1447"/>
                  </a:lnTo>
                  <a:lnTo>
                    <a:pt x="534" y="1447"/>
                  </a:lnTo>
                  <a:lnTo>
                    <a:pt x="534" y="1447"/>
                  </a:lnTo>
                  <a:lnTo>
                    <a:pt x="534" y="1447"/>
                  </a:lnTo>
                  <a:lnTo>
                    <a:pt x="534" y="1447"/>
                  </a:lnTo>
                  <a:lnTo>
                    <a:pt x="534" y="1447"/>
                  </a:lnTo>
                  <a:lnTo>
                    <a:pt x="534" y="1447"/>
                  </a:lnTo>
                  <a:lnTo>
                    <a:pt x="539" y="1442"/>
                  </a:lnTo>
                  <a:lnTo>
                    <a:pt x="539" y="1442"/>
                  </a:lnTo>
                  <a:lnTo>
                    <a:pt x="539" y="1442"/>
                  </a:lnTo>
                  <a:lnTo>
                    <a:pt x="539" y="1442"/>
                  </a:lnTo>
                  <a:lnTo>
                    <a:pt x="539" y="1442"/>
                  </a:lnTo>
                  <a:lnTo>
                    <a:pt x="544" y="1437"/>
                  </a:lnTo>
                  <a:lnTo>
                    <a:pt x="544" y="1437"/>
                  </a:lnTo>
                  <a:lnTo>
                    <a:pt x="544" y="1437"/>
                  </a:lnTo>
                  <a:lnTo>
                    <a:pt x="544" y="1432"/>
                  </a:lnTo>
                  <a:lnTo>
                    <a:pt x="544" y="1432"/>
                  </a:lnTo>
                  <a:lnTo>
                    <a:pt x="544" y="1432"/>
                  </a:lnTo>
                  <a:lnTo>
                    <a:pt x="544" y="1432"/>
                  </a:lnTo>
                  <a:lnTo>
                    <a:pt x="544" y="1426"/>
                  </a:lnTo>
                  <a:lnTo>
                    <a:pt x="544" y="1426"/>
                  </a:lnTo>
                  <a:lnTo>
                    <a:pt x="544" y="1426"/>
                  </a:lnTo>
                  <a:lnTo>
                    <a:pt x="544" y="1421"/>
                  </a:lnTo>
                  <a:lnTo>
                    <a:pt x="544" y="1421"/>
                  </a:lnTo>
                  <a:lnTo>
                    <a:pt x="544" y="1421"/>
                  </a:lnTo>
                  <a:lnTo>
                    <a:pt x="549" y="1421"/>
                  </a:lnTo>
                  <a:lnTo>
                    <a:pt x="549" y="1416"/>
                  </a:lnTo>
                  <a:lnTo>
                    <a:pt x="549" y="1416"/>
                  </a:lnTo>
                  <a:lnTo>
                    <a:pt x="549" y="1416"/>
                  </a:lnTo>
                  <a:lnTo>
                    <a:pt x="554" y="1416"/>
                  </a:lnTo>
                  <a:lnTo>
                    <a:pt x="554" y="1416"/>
                  </a:lnTo>
                  <a:lnTo>
                    <a:pt x="554" y="1416"/>
                  </a:lnTo>
                  <a:lnTo>
                    <a:pt x="560" y="1416"/>
                  </a:lnTo>
                  <a:lnTo>
                    <a:pt x="560" y="1421"/>
                  </a:lnTo>
                  <a:lnTo>
                    <a:pt x="560" y="1421"/>
                  </a:lnTo>
                  <a:lnTo>
                    <a:pt x="565" y="1421"/>
                  </a:lnTo>
                  <a:lnTo>
                    <a:pt x="565" y="1421"/>
                  </a:lnTo>
                  <a:lnTo>
                    <a:pt x="565" y="1421"/>
                  </a:lnTo>
                  <a:lnTo>
                    <a:pt x="565" y="1421"/>
                  </a:lnTo>
                  <a:lnTo>
                    <a:pt x="570" y="1421"/>
                  </a:lnTo>
                  <a:lnTo>
                    <a:pt x="570" y="1426"/>
                  </a:lnTo>
                  <a:lnTo>
                    <a:pt x="570" y="1421"/>
                  </a:lnTo>
                  <a:lnTo>
                    <a:pt x="575" y="1421"/>
                  </a:lnTo>
                  <a:lnTo>
                    <a:pt x="575" y="1421"/>
                  </a:lnTo>
                  <a:lnTo>
                    <a:pt x="575" y="1421"/>
                  </a:lnTo>
                  <a:lnTo>
                    <a:pt x="575" y="1421"/>
                  </a:lnTo>
                  <a:lnTo>
                    <a:pt x="575" y="1421"/>
                  </a:lnTo>
                  <a:lnTo>
                    <a:pt x="575" y="1421"/>
                  </a:lnTo>
                  <a:lnTo>
                    <a:pt x="575" y="1416"/>
                  </a:lnTo>
                  <a:lnTo>
                    <a:pt x="575" y="1416"/>
                  </a:lnTo>
                  <a:lnTo>
                    <a:pt x="575" y="1416"/>
                  </a:lnTo>
                  <a:lnTo>
                    <a:pt x="570" y="1416"/>
                  </a:lnTo>
                  <a:lnTo>
                    <a:pt x="570" y="1411"/>
                  </a:lnTo>
                  <a:lnTo>
                    <a:pt x="570" y="1411"/>
                  </a:lnTo>
                  <a:lnTo>
                    <a:pt x="570" y="1411"/>
                  </a:lnTo>
                  <a:lnTo>
                    <a:pt x="570" y="1406"/>
                  </a:lnTo>
                  <a:lnTo>
                    <a:pt x="570" y="1406"/>
                  </a:lnTo>
                  <a:lnTo>
                    <a:pt x="570" y="1406"/>
                  </a:lnTo>
                  <a:lnTo>
                    <a:pt x="570" y="1401"/>
                  </a:lnTo>
                  <a:lnTo>
                    <a:pt x="570" y="1401"/>
                  </a:lnTo>
                  <a:lnTo>
                    <a:pt x="570" y="1401"/>
                  </a:lnTo>
                  <a:lnTo>
                    <a:pt x="570" y="1401"/>
                  </a:lnTo>
                  <a:lnTo>
                    <a:pt x="570" y="1401"/>
                  </a:lnTo>
                  <a:lnTo>
                    <a:pt x="570" y="1395"/>
                  </a:lnTo>
                  <a:lnTo>
                    <a:pt x="570" y="1395"/>
                  </a:lnTo>
                  <a:lnTo>
                    <a:pt x="570" y="1395"/>
                  </a:lnTo>
                  <a:lnTo>
                    <a:pt x="570" y="1390"/>
                  </a:lnTo>
                  <a:lnTo>
                    <a:pt x="570" y="1390"/>
                  </a:lnTo>
                  <a:lnTo>
                    <a:pt x="570" y="1390"/>
                  </a:lnTo>
                  <a:lnTo>
                    <a:pt x="570" y="1390"/>
                  </a:lnTo>
                  <a:lnTo>
                    <a:pt x="570" y="1385"/>
                  </a:lnTo>
                  <a:lnTo>
                    <a:pt x="570" y="1385"/>
                  </a:lnTo>
                  <a:lnTo>
                    <a:pt x="575" y="1385"/>
                  </a:lnTo>
                  <a:lnTo>
                    <a:pt x="575" y="1385"/>
                  </a:lnTo>
                  <a:lnTo>
                    <a:pt x="575" y="1385"/>
                  </a:lnTo>
                  <a:lnTo>
                    <a:pt x="575" y="1380"/>
                  </a:lnTo>
                  <a:lnTo>
                    <a:pt x="575" y="1380"/>
                  </a:lnTo>
                  <a:lnTo>
                    <a:pt x="575" y="1380"/>
                  </a:lnTo>
                  <a:lnTo>
                    <a:pt x="575" y="1380"/>
                  </a:lnTo>
                  <a:lnTo>
                    <a:pt x="575" y="1375"/>
                  </a:lnTo>
                  <a:lnTo>
                    <a:pt x="575" y="1375"/>
                  </a:lnTo>
                  <a:lnTo>
                    <a:pt x="575" y="1375"/>
                  </a:lnTo>
                  <a:lnTo>
                    <a:pt x="575" y="1375"/>
                  </a:lnTo>
                  <a:lnTo>
                    <a:pt x="575" y="1369"/>
                  </a:lnTo>
                  <a:lnTo>
                    <a:pt x="575" y="1369"/>
                  </a:lnTo>
                  <a:lnTo>
                    <a:pt x="575" y="1369"/>
                  </a:lnTo>
                  <a:lnTo>
                    <a:pt x="575" y="1369"/>
                  </a:lnTo>
                  <a:lnTo>
                    <a:pt x="575" y="1369"/>
                  </a:lnTo>
                  <a:lnTo>
                    <a:pt x="575" y="1364"/>
                  </a:lnTo>
                  <a:lnTo>
                    <a:pt x="575" y="1364"/>
                  </a:lnTo>
                  <a:lnTo>
                    <a:pt x="575" y="1364"/>
                  </a:lnTo>
                  <a:lnTo>
                    <a:pt x="575" y="1364"/>
                  </a:lnTo>
                  <a:lnTo>
                    <a:pt x="575" y="1359"/>
                  </a:lnTo>
                  <a:lnTo>
                    <a:pt x="575" y="1359"/>
                  </a:lnTo>
                  <a:lnTo>
                    <a:pt x="570" y="1359"/>
                  </a:lnTo>
                  <a:lnTo>
                    <a:pt x="570" y="1359"/>
                  </a:lnTo>
                  <a:lnTo>
                    <a:pt x="570" y="1359"/>
                  </a:lnTo>
                  <a:lnTo>
                    <a:pt x="570" y="1359"/>
                  </a:lnTo>
                  <a:lnTo>
                    <a:pt x="570" y="1354"/>
                  </a:lnTo>
                  <a:lnTo>
                    <a:pt x="570" y="1354"/>
                  </a:lnTo>
                  <a:lnTo>
                    <a:pt x="570" y="1354"/>
                  </a:lnTo>
                  <a:lnTo>
                    <a:pt x="570" y="1354"/>
                  </a:lnTo>
                  <a:lnTo>
                    <a:pt x="565" y="1354"/>
                  </a:lnTo>
                  <a:lnTo>
                    <a:pt x="565" y="1349"/>
                  </a:lnTo>
                  <a:lnTo>
                    <a:pt x="565" y="1349"/>
                  </a:lnTo>
                  <a:lnTo>
                    <a:pt x="565" y="1349"/>
                  </a:lnTo>
                  <a:lnTo>
                    <a:pt x="565" y="1349"/>
                  </a:lnTo>
                  <a:lnTo>
                    <a:pt x="565" y="1343"/>
                  </a:lnTo>
                  <a:lnTo>
                    <a:pt x="560" y="1343"/>
                  </a:lnTo>
                  <a:lnTo>
                    <a:pt x="560" y="1343"/>
                  </a:lnTo>
                  <a:lnTo>
                    <a:pt x="560" y="1343"/>
                  </a:lnTo>
                  <a:lnTo>
                    <a:pt x="560" y="1338"/>
                  </a:lnTo>
                  <a:lnTo>
                    <a:pt x="560" y="1338"/>
                  </a:lnTo>
                  <a:lnTo>
                    <a:pt x="554" y="1338"/>
                  </a:lnTo>
                  <a:lnTo>
                    <a:pt x="554" y="1333"/>
                  </a:lnTo>
                  <a:lnTo>
                    <a:pt x="554" y="1333"/>
                  </a:lnTo>
                  <a:lnTo>
                    <a:pt x="554" y="1333"/>
                  </a:lnTo>
                  <a:lnTo>
                    <a:pt x="554" y="1333"/>
                  </a:lnTo>
                  <a:lnTo>
                    <a:pt x="554" y="1333"/>
                  </a:lnTo>
                  <a:lnTo>
                    <a:pt x="554" y="1328"/>
                  </a:lnTo>
                  <a:lnTo>
                    <a:pt x="554" y="1328"/>
                  </a:lnTo>
                  <a:lnTo>
                    <a:pt x="549" y="1328"/>
                  </a:lnTo>
                  <a:lnTo>
                    <a:pt x="554" y="1328"/>
                  </a:lnTo>
                  <a:lnTo>
                    <a:pt x="549" y="1323"/>
                  </a:lnTo>
                  <a:lnTo>
                    <a:pt x="549" y="1323"/>
                  </a:lnTo>
                  <a:lnTo>
                    <a:pt x="549" y="1318"/>
                  </a:lnTo>
                  <a:lnTo>
                    <a:pt x="549" y="1318"/>
                  </a:lnTo>
                  <a:lnTo>
                    <a:pt x="549" y="1318"/>
                  </a:lnTo>
                  <a:lnTo>
                    <a:pt x="549" y="1318"/>
                  </a:lnTo>
                  <a:lnTo>
                    <a:pt x="544" y="1312"/>
                  </a:lnTo>
                  <a:lnTo>
                    <a:pt x="544" y="1312"/>
                  </a:lnTo>
                  <a:lnTo>
                    <a:pt x="544" y="1312"/>
                  </a:lnTo>
                  <a:lnTo>
                    <a:pt x="544" y="1307"/>
                  </a:lnTo>
                  <a:lnTo>
                    <a:pt x="544" y="1307"/>
                  </a:lnTo>
                  <a:lnTo>
                    <a:pt x="544" y="1307"/>
                  </a:lnTo>
                  <a:lnTo>
                    <a:pt x="544" y="1302"/>
                  </a:lnTo>
                  <a:lnTo>
                    <a:pt x="544" y="1302"/>
                  </a:lnTo>
                  <a:lnTo>
                    <a:pt x="539" y="1302"/>
                  </a:lnTo>
                  <a:lnTo>
                    <a:pt x="539" y="1302"/>
                  </a:lnTo>
                  <a:lnTo>
                    <a:pt x="539" y="1297"/>
                  </a:lnTo>
                  <a:lnTo>
                    <a:pt x="539" y="1297"/>
                  </a:lnTo>
                  <a:lnTo>
                    <a:pt x="539" y="1297"/>
                  </a:lnTo>
                  <a:lnTo>
                    <a:pt x="539" y="1292"/>
                  </a:lnTo>
                  <a:lnTo>
                    <a:pt x="539" y="1292"/>
                  </a:lnTo>
                  <a:lnTo>
                    <a:pt x="539" y="1292"/>
                  </a:lnTo>
                  <a:lnTo>
                    <a:pt x="539" y="1286"/>
                  </a:lnTo>
                  <a:lnTo>
                    <a:pt x="539" y="1286"/>
                  </a:lnTo>
                  <a:lnTo>
                    <a:pt x="539" y="1286"/>
                  </a:lnTo>
                  <a:lnTo>
                    <a:pt x="539" y="1286"/>
                  </a:lnTo>
                  <a:lnTo>
                    <a:pt x="534" y="1281"/>
                  </a:lnTo>
                  <a:lnTo>
                    <a:pt x="534" y="1281"/>
                  </a:lnTo>
                  <a:lnTo>
                    <a:pt x="539" y="1276"/>
                  </a:lnTo>
                  <a:lnTo>
                    <a:pt x="534" y="1271"/>
                  </a:lnTo>
                  <a:lnTo>
                    <a:pt x="534" y="1271"/>
                  </a:lnTo>
                  <a:lnTo>
                    <a:pt x="534" y="1271"/>
                  </a:lnTo>
                  <a:lnTo>
                    <a:pt x="534" y="1271"/>
                  </a:lnTo>
                  <a:lnTo>
                    <a:pt x="534" y="1266"/>
                  </a:lnTo>
                  <a:lnTo>
                    <a:pt x="534" y="1266"/>
                  </a:lnTo>
                  <a:lnTo>
                    <a:pt x="539" y="1266"/>
                  </a:lnTo>
                  <a:lnTo>
                    <a:pt x="539" y="1266"/>
                  </a:lnTo>
                  <a:lnTo>
                    <a:pt x="539" y="1260"/>
                  </a:lnTo>
                  <a:lnTo>
                    <a:pt x="539" y="1260"/>
                  </a:lnTo>
                  <a:lnTo>
                    <a:pt x="539" y="1260"/>
                  </a:lnTo>
                  <a:lnTo>
                    <a:pt x="539" y="1255"/>
                  </a:lnTo>
                  <a:lnTo>
                    <a:pt x="539" y="1255"/>
                  </a:lnTo>
                  <a:lnTo>
                    <a:pt x="539" y="1255"/>
                  </a:lnTo>
                  <a:lnTo>
                    <a:pt x="539" y="1250"/>
                  </a:lnTo>
                  <a:lnTo>
                    <a:pt x="539" y="1250"/>
                  </a:lnTo>
                  <a:lnTo>
                    <a:pt x="539" y="1250"/>
                  </a:lnTo>
                  <a:lnTo>
                    <a:pt x="534" y="1250"/>
                  </a:lnTo>
                  <a:lnTo>
                    <a:pt x="534" y="1245"/>
                  </a:lnTo>
                  <a:lnTo>
                    <a:pt x="534" y="1245"/>
                  </a:lnTo>
                  <a:lnTo>
                    <a:pt x="534" y="1245"/>
                  </a:lnTo>
                  <a:lnTo>
                    <a:pt x="534" y="1240"/>
                  </a:lnTo>
                  <a:lnTo>
                    <a:pt x="534" y="1240"/>
                  </a:lnTo>
                  <a:lnTo>
                    <a:pt x="534" y="1235"/>
                  </a:lnTo>
                  <a:lnTo>
                    <a:pt x="534" y="1235"/>
                  </a:lnTo>
                  <a:lnTo>
                    <a:pt x="534" y="1235"/>
                  </a:lnTo>
                  <a:lnTo>
                    <a:pt x="534" y="1235"/>
                  </a:lnTo>
                  <a:lnTo>
                    <a:pt x="534" y="1229"/>
                  </a:lnTo>
                  <a:lnTo>
                    <a:pt x="534" y="1229"/>
                  </a:lnTo>
                  <a:lnTo>
                    <a:pt x="528" y="1229"/>
                  </a:lnTo>
                  <a:lnTo>
                    <a:pt x="528" y="1229"/>
                  </a:lnTo>
                  <a:lnTo>
                    <a:pt x="528" y="1224"/>
                  </a:lnTo>
                  <a:lnTo>
                    <a:pt x="523" y="1224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8" y="1219"/>
                  </a:lnTo>
                  <a:lnTo>
                    <a:pt x="528" y="1214"/>
                  </a:lnTo>
                  <a:lnTo>
                    <a:pt x="528" y="1214"/>
                  </a:lnTo>
                  <a:lnTo>
                    <a:pt x="534" y="1214"/>
                  </a:lnTo>
                  <a:lnTo>
                    <a:pt x="534" y="1214"/>
                  </a:lnTo>
                  <a:lnTo>
                    <a:pt x="534" y="1214"/>
                  </a:lnTo>
                  <a:lnTo>
                    <a:pt x="534" y="1209"/>
                  </a:lnTo>
                  <a:lnTo>
                    <a:pt x="539" y="1209"/>
                  </a:lnTo>
                  <a:lnTo>
                    <a:pt x="539" y="1209"/>
                  </a:lnTo>
                  <a:lnTo>
                    <a:pt x="544" y="1209"/>
                  </a:lnTo>
                  <a:lnTo>
                    <a:pt x="544" y="1203"/>
                  </a:lnTo>
                  <a:lnTo>
                    <a:pt x="544" y="1203"/>
                  </a:lnTo>
                  <a:lnTo>
                    <a:pt x="544" y="1203"/>
                  </a:lnTo>
                  <a:lnTo>
                    <a:pt x="549" y="1203"/>
                  </a:lnTo>
                  <a:lnTo>
                    <a:pt x="549" y="1203"/>
                  </a:lnTo>
                  <a:lnTo>
                    <a:pt x="549" y="1203"/>
                  </a:lnTo>
                  <a:lnTo>
                    <a:pt x="549" y="1198"/>
                  </a:lnTo>
                  <a:lnTo>
                    <a:pt x="554" y="1198"/>
                  </a:lnTo>
                  <a:lnTo>
                    <a:pt x="549" y="1198"/>
                  </a:lnTo>
                  <a:lnTo>
                    <a:pt x="549" y="1198"/>
                  </a:lnTo>
                  <a:lnTo>
                    <a:pt x="549" y="1193"/>
                  </a:lnTo>
                  <a:lnTo>
                    <a:pt x="549" y="1193"/>
                  </a:lnTo>
                  <a:lnTo>
                    <a:pt x="549" y="1193"/>
                  </a:lnTo>
                  <a:lnTo>
                    <a:pt x="549" y="1188"/>
                  </a:lnTo>
                  <a:lnTo>
                    <a:pt x="549" y="1188"/>
                  </a:lnTo>
                  <a:lnTo>
                    <a:pt x="544" y="1188"/>
                  </a:lnTo>
                  <a:lnTo>
                    <a:pt x="544" y="1188"/>
                  </a:lnTo>
                  <a:lnTo>
                    <a:pt x="544" y="1183"/>
                  </a:lnTo>
                  <a:lnTo>
                    <a:pt x="544" y="1183"/>
                  </a:lnTo>
                  <a:lnTo>
                    <a:pt x="544" y="1183"/>
                  </a:lnTo>
                  <a:lnTo>
                    <a:pt x="544" y="1177"/>
                  </a:lnTo>
                  <a:lnTo>
                    <a:pt x="539" y="1177"/>
                  </a:lnTo>
                  <a:lnTo>
                    <a:pt x="539" y="1172"/>
                  </a:lnTo>
                  <a:lnTo>
                    <a:pt x="539" y="1172"/>
                  </a:lnTo>
                  <a:lnTo>
                    <a:pt x="534" y="1172"/>
                  </a:lnTo>
                  <a:lnTo>
                    <a:pt x="534" y="1167"/>
                  </a:lnTo>
                  <a:lnTo>
                    <a:pt x="534" y="1167"/>
                  </a:lnTo>
                  <a:lnTo>
                    <a:pt x="534" y="1167"/>
                  </a:lnTo>
                  <a:lnTo>
                    <a:pt x="534" y="1162"/>
                  </a:lnTo>
                  <a:lnTo>
                    <a:pt x="534" y="1162"/>
                  </a:lnTo>
                  <a:lnTo>
                    <a:pt x="534" y="1162"/>
                  </a:lnTo>
                  <a:lnTo>
                    <a:pt x="534" y="1157"/>
                  </a:lnTo>
                  <a:lnTo>
                    <a:pt x="534" y="1157"/>
                  </a:lnTo>
                  <a:lnTo>
                    <a:pt x="534" y="1157"/>
                  </a:lnTo>
                  <a:lnTo>
                    <a:pt x="534" y="1157"/>
                  </a:lnTo>
                  <a:lnTo>
                    <a:pt x="528" y="1157"/>
                  </a:lnTo>
                  <a:lnTo>
                    <a:pt x="528" y="1152"/>
                  </a:lnTo>
                  <a:lnTo>
                    <a:pt x="528" y="1152"/>
                  </a:lnTo>
                  <a:lnTo>
                    <a:pt x="528" y="1152"/>
                  </a:lnTo>
                  <a:lnTo>
                    <a:pt x="523" y="1152"/>
                  </a:lnTo>
                  <a:lnTo>
                    <a:pt x="523" y="1152"/>
                  </a:lnTo>
                  <a:lnTo>
                    <a:pt x="523" y="1146"/>
                  </a:lnTo>
                  <a:lnTo>
                    <a:pt x="523" y="1146"/>
                  </a:lnTo>
                  <a:lnTo>
                    <a:pt x="518" y="1146"/>
                  </a:lnTo>
                  <a:lnTo>
                    <a:pt x="518" y="1146"/>
                  </a:lnTo>
                  <a:lnTo>
                    <a:pt x="518" y="1141"/>
                  </a:lnTo>
                  <a:lnTo>
                    <a:pt x="518" y="1141"/>
                  </a:lnTo>
                  <a:lnTo>
                    <a:pt x="518" y="1136"/>
                  </a:lnTo>
                  <a:lnTo>
                    <a:pt x="513" y="1136"/>
                  </a:lnTo>
                  <a:lnTo>
                    <a:pt x="513" y="1136"/>
                  </a:lnTo>
                  <a:lnTo>
                    <a:pt x="513" y="1136"/>
                  </a:lnTo>
                  <a:lnTo>
                    <a:pt x="508" y="1136"/>
                  </a:lnTo>
                  <a:lnTo>
                    <a:pt x="508" y="1131"/>
                  </a:lnTo>
                  <a:lnTo>
                    <a:pt x="503" y="1131"/>
                  </a:lnTo>
                  <a:lnTo>
                    <a:pt x="503" y="1131"/>
                  </a:lnTo>
                  <a:lnTo>
                    <a:pt x="503" y="1131"/>
                  </a:lnTo>
                  <a:lnTo>
                    <a:pt x="497" y="1131"/>
                  </a:lnTo>
                  <a:lnTo>
                    <a:pt x="497" y="1131"/>
                  </a:lnTo>
                  <a:lnTo>
                    <a:pt x="497" y="1131"/>
                  </a:lnTo>
                  <a:lnTo>
                    <a:pt x="492" y="1131"/>
                  </a:lnTo>
                  <a:lnTo>
                    <a:pt x="492" y="1126"/>
                  </a:lnTo>
                  <a:lnTo>
                    <a:pt x="492" y="1126"/>
                  </a:lnTo>
                  <a:lnTo>
                    <a:pt x="487" y="1126"/>
                  </a:lnTo>
                  <a:lnTo>
                    <a:pt x="487" y="1126"/>
                  </a:lnTo>
                  <a:lnTo>
                    <a:pt x="487" y="1126"/>
                  </a:lnTo>
                  <a:lnTo>
                    <a:pt x="487" y="1120"/>
                  </a:lnTo>
                  <a:lnTo>
                    <a:pt x="487" y="1120"/>
                  </a:lnTo>
                  <a:lnTo>
                    <a:pt x="487" y="1120"/>
                  </a:lnTo>
                  <a:lnTo>
                    <a:pt x="487" y="1115"/>
                  </a:lnTo>
                  <a:lnTo>
                    <a:pt x="487" y="1115"/>
                  </a:lnTo>
                  <a:lnTo>
                    <a:pt x="487" y="1115"/>
                  </a:lnTo>
                  <a:lnTo>
                    <a:pt x="487" y="1110"/>
                  </a:lnTo>
                  <a:lnTo>
                    <a:pt x="482" y="1110"/>
                  </a:lnTo>
                  <a:lnTo>
                    <a:pt x="482" y="1110"/>
                  </a:lnTo>
                  <a:lnTo>
                    <a:pt x="482" y="1105"/>
                  </a:lnTo>
                  <a:lnTo>
                    <a:pt x="482" y="1105"/>
                  </a:lnTo>
                  <a:lnTo>
                    <a:pt x="482" y="1105"/>
                  </a:lnTo>
                  <a:lnTo>
                    <a:pt x="482" y="1105"/>
                  </a:lnTo>
                  <a:lnTo>
                    <a:pt x="482" y="1100"/>
                  </a:lnTo>
                  <a:lnTo>
                    <a:pt x="482" y="1100"/>
                  </a:lnTo>
                  <a:lnTo>
                    <a:pt x="482" y="1100"/>
                  </a:lnTo>
                  <a:lnTo>
                    <a:pt x="482" y="1094"/>
                  </a:lnTo>
                  <a:lnTo>
                    <a:pt x="482" y="1094"/>
                  </a:lnTo>
                  <a:lnTo>
                    <a:pt x="482" y="1094"/>
                  </a:lnTo>
                  <a:lnTo>
                    <a:pt x="477" y="1094"/>
                  </a:lnTo>
                  <a:lnTo>
                    <a:pt x="477" y="1094"/>
                  </a:lnTo>
                  <a:lnTo>
                    <a:pt x="477" y="1094"/>
                  </a:lnTo>
                  <a:lnTo>
                    <a:pt x="471" y="1094"/>
                  </a:lnTo>
                  <a:lnTo>
                    <a:pt x="471" y="1094"/>
                  </a:lnTo>
                  <a:lnTo>
                    <a:pt x="471" y="1094"/>
                  </a:lnTo>
                  <a:lnTo>
                    <a:pt x="466" y="1094"/>
                  </a:lnTo>
                  <a:lnTo>
                    <a:pt x="466" y="1094"/>
                  </a:lnTo>
                  <a:lnTo>
                    <a:pt x="466" y="1089"/>
                  </a:lnTo>
                  <a:lnTo>
                    <a:pt x="466" y="1089"/>
                  </a:lnTo>
                  <a:lnTo>
                    <a:pt x="466" y="1089"/>
                  </a:lnTo>
                  <a:lnTo>
                    <a:pt x="466" y="1089"/>
                  </a:lnTo>
                  <a:lnTo>
                    <a:pt x="466" y="1089"/>
                  </a:lnTo>
                  <a:lnTo>
                    <a:pt x="466" y="1084"/>
                  </a:lnTo>
                  <a:lnTo>
                    <a:pt x="466" y="1084"/>
                  </a:lnTo>
                  <a:lnTo>
                    <a:pt x="466" y="1084"/>
                  </a:lnTo>
                  <a:lnTo>
                    <a:pt x="466" y="1084"/>
                  </a:lnTo>
                  <a:lnTo>
                    <a:pt x="466" y="1079"/>
                  </a:lnTo>
                  <a:lnTo>
                    <a:pt x="466" y="1079"/>
                  </a:lnTo>
                  <a:lnTo>
                    <a:pt x="466" y="1079"/>
                  </a:lnTo>
                  <a:lnTo>
                    <a:pt x="461" y="1079"/>
                  </a:lnTo>
                  <a:lnTo>
                    <a:pt x="461" y="1079"/>
                  </a:lnTo>
                  <a:lnTo>
                    <a:pt x="461" y="1079"/>
                  </a:lnTo>
                  <a:lnTo>
                    <a:pt x="461" y="1074"/>
                  </a:lnTo>
                  <a:lnTo>
                    <a:pt x="461" y="1074"/>
                  </a:lnTo>
                  <a:lnTo>
                    <a:pt x="461" y="1074"/>
                  </a:lnTo>
                  <a:lnTo>
                    <a:pt x="456" y="1074"/>
                  </a:lnTo>
                  <a:lnTo>
                    <a:pt x="456" y="1074"/>
                  </a:lnTo>
                  <a:lnTo>
                    <a:pt x="456" y="1069"/>
                  </a:lnTo>
                  <a:lnTo>
                    <a:pt x="456" y="1069"/>
                  </a:lnTo>
                  <a:lnTo>
                    <a:pt x="456" y="1069"/>
                  </a:lnTo>
                  <a:lnTo>
                    <a:pt x="461" y="1069"/>
                  </a:lnTo>
                  <a:lnTo>
                    <a:pt x="461" y="1063"/>
                  </a:lnTo>
                  <a:lnTo>
                    <a:pt x="456" y="1063"/>
                  </a:lnTo>
                  <a:lnTo>
                    <a:pt x="456" y="1063"/>
                  </a:lnTo>
                  <a:lnTo>
                    <a:pt x="456" y="1063"/>
                  </a:lnTo>
                  <a:lnTo>
                    <a:pt x="456" y="1058"/>
                  </a:lnTo>
                  <a:lnTo>
                    <a:pt x="456" y="1058"/>
                  </a:lnTo>
                  <a:lnTo>
                    <a:pt x="456" y="1058"/>
                  </a:lnTo>
                  <a:lnTo>
                    <a:pt x="456" y="1053"/>
                  </a:lnTo>
                  <a:lnTo>
                    <a:pt x="456" y="1053"/>
                  </a:lnTo>
                  <a:lnTo>
                    <a:pt x="456" y="1053"/>
                  </a:lnTo>
                  <a:lnTo>
                    <a:pt x="456" y="1053"/>
                  </a:lnTo>
                  <a:lnTo>
                    <a:pt x="451" y="1053"/>
                  </a:lnTo>
                  <a:lnTo>
                    <a:pt x="451" y="1053"/>
                  </a:lnTo>
                  <a:lnTo>
                    <a:pt x="451" y="1053"/>
                  </a:lnTo>
                  <a:lnTo>
                    <a:pt x="451" y="1048"/>
                  </a:lnTo>
                  <a:lnTo>
                    <a:pt x="451" y="1048"/>
                  </a:lnTo>
                  <a:lnTo>
                    <a:pt x="451" y="1048"/>
                  </a:lnTo>
                  <a:lnTo>
                    <a:pt x="446" y="1048"/>
                  </a:lnTo>
                  <a:lnTo>
                    <a:pt x="446" y="1053"/>
                  </a:lnTo>
                  <a:lnTo>
                    <a:pt x="446" y="1053"/>
                  </a:lnTo>
                  <a:lnTo>
                    <a:pt x="446" y="1053"/>
                  </a:lnTo>
                  <a:lnTo>
                    <a:pt x="440" y="1053"/>
                  </a:lnTo>
                  <a:lnTo>
                    <a:pt x="440" y="1053"/>
                  </a:lnTo>
                  <a:lnTo>
                    <a:pt x="440" y="1048"/>
                  </a:lnTo>
                  <a:lnTo>
                    <a:pt x="440" y="1048"/>
                  </a:lnTo>
                  <a:lnTo>
                    <a:pt x="440" y="1048"/>
                  </a:lnTo>
                  <a:lnTo>
                    <a:pt x="435" y="1048"/>
                  </a:lnTo>
                  <a:lnTo>
                    <a:pt x="435" y="1048"/>
                  </a:lnTo>
                  <a:lnTo>
                    <a:pt x="435" y="1048"/>
                  </a:lnTo>
                  <a:lnTo>
                    <a:pt x="435" y="1048"/>
                  </a:lnTo>
                  <a:lnTo>
                    <a:pt x="435" y="1043"/>
                  </a:lnTo>
                  <a:lnTo>
                    <a:pt x="430" y="1043"/>
                  </a:lnTo>
                  <a:lnTo>
                    <a:pt x="430" y="1043"/>
                  </a:lnTo>
                  <a:lnTo>
                    <a:pt x="430" y="1043"/>
                  </a:lnTo>
                  <a:lnTo>
                    <a:pt x="430" y="1048"/>
                  </a:lnTo>
                  <a:lnTo>
                    <a:pt x="430" y="1048"/>
                  </a:lnTo>
                  <a:lnTo>
                    <a:pt x="425" y="1048"/>
                  </a:lnTo>
                  <a:lnTo>
                    <a:pt x="425" y="1043"/>
                  </a:lnTo>
                  <a:lnTo>
                    <a:pt x="425" y="1043"/>
                  </a:lnTo>
                  <a:lnTo>
                    <a:pt x="425" y="1043"/>
                  </a:lnTo>
                  <a:lnTo>
                    <a:pt x="425" y="1043"/>
                  </a:lnTo>
                  <a:lnTo>
                    <a:pt x="425" y="1037"/>
                  </a:lnTo>
                  <a:lnTo>
                    <a:pt x="425" y="1037"/>
                  </a:lnTo>
                  <a:lnTo>
                    <a:pt x="425" y="1037"/>
                  </a:lnTo>
                  <a:lnTo>
                    <a:pt x="425" y="1037"/>
                  </a:lnTo>
                  <a:lnTo>
                    <a:pt x="425" y="1037"/>
                  </a:lnTo>
                  <a:lnTo>
                    <a:pt x="420" y="1037"/>
                  </a:lnTo>
                  <a:lnTo>
                    <a:pt x="420" y="1032"/>
                  </a:lnTo>
                  <a:lnTo>
                    <a:pt x="420" y="1032"/>
                  </a:lnTo>
                  <a:lnTo>
                    <a:pt x="420" y="1032"/>
                  </a:lnTo>
                  <a:lnTo>
                    <a:pt x="420" y="1032"/>
                  </a:lnTo>
                  <a:lnTo>
                    <a:pt x="420" y="1027"/>
                  </a:lnTo>
                  <a:lnTo>
                    <a:pt x="420" y="1027"/>
                  </a:lnTo>
                  <a:lnTo>
                    <a:pt x="420" y="1027"/>
                  </a:lnTo>
                  <a:lnTo>
                    <a:pt x="420" y="1027"/>
                  </a:lnTo>
                  <a:lnTo>
                    <a:pt x="420" y="1022"/>
                  </a:lnTo>
                  <a:lnTo>
                    <a:pt x="414" y="1022"/>
                  </a:lnTo>
                  <a:lnTo>
                    <a:pt x="414" y="1022"/>
                  </a:lnTo>
                  <a:lnTo>
                    <a:pt x="414" y="1022"/>
                  </a:lnTo>
                  <a:lnTo>
                    <a:pt x="414" y="1022"/>
                  </a:lnTo>
                  <a:lnTo>
                    <a:pt x="414" y="1022"/>
                  </a:lnTo>
                  <a:lnTo>
                    <a:pt x="414" y="1022"/>
                  </a:lnTo>
                  <a:lnTo>
                    <a:pt x="414" y="1017"/>
                  </a:lnTo>
                  <a:lnTo>
                    <a:pt x="414" y="1017"/>
                  </a:lnTo>
                  <a:lnTo>
                    <a:pt x="409" y="1017"/>
                  </a:lnTo>
                  <a:lnTo>
                    <a:pt x="409" y="1017"/>
                  </a:lnTo>
                  <a:lnTo>
                    <a:pt x="409" y="1012"/>
                  </a:lnTo>
                  <a:lnTo>
                    <a:pt x="409" y="1012"/>
                  </a:lnTo>
                  <a:lnTo>
                    <a:pt x="404" y="1012"/>
                  </a:lnTo>
                  <a:lnTo>
                    <a:pt x="404" y="1006"/>
                  </a:lnTo>
                  <a:lnTo>
                    <a:pt x="404" y="1006"/>
                  </a:lnTo>
                  <a:lnTo>
                    <a:pt x="404" y="1006"/>
                  </a:lnTo>
                  <a:lnTo>
                    <a:pt x="404" y="1006"/>
                  </a:lnTo>
                  <a:lnTo>
                    <a:pt x="404" y="1006"/>
                  </a:lnTo>
                  <a:lnTo>
                    <a:pt x="404" y="1006"/>
                  </a:lnTo>
                  <a:lnTo>
                    <a:pt x="404" y="1001"/>
                  </a:lnTo>
                  <a:lnTo>
                    <a:pt x="404" y="1001"/>
                  </a:lnTo>
                  <a:lnTo>
                    <a:pt x="399" y="1001"/>
                  </a:lnTo>
                  <a:lnTo>
                    <a:pt x="399" y="1001"/>
                  </a:lnTo>
                  <a:lnTo>
                    <a:pt x="399" y="996"/>
                  </a:lnTo>
                  <a:lnTo>
                    <a:pt x="399" y="996"/>
                  </a:lnTo>
                  <a:lnTo>
                    <a:pt x="399" y="996"/>
                  </a:lnTo>
                  <a:lnTo>
                    <a:pt x="399" y="996"/>
                  </a:lnTo>
                  <a:lnTo>
                    <a:pt x="399" y="991"/>
                  </a:lnTo>
                  <a:lnTo>
                    <a:pt x="399" y="991"/>
                  </a:lnTo>
                  <a:lnTo>
                    <a:pt x="394" y="991"/>
                  </a:lnTo>
                  <a:lnTo>
                    <a:pt x="394" y="991"/>
                  </a:lnTo>
                  <a:lnTo>
                    <a:pt x="394" y="991"/>
                  </a:lnTo>
                  <a:lnTo>
                    <a:pt x="394" y="986"/>
                  </a:lnTo>
                  <a:lnTo>
                    <a:pt x="394" y="986"/>
                  </a:lnTo>
                  <a:lnTo>
                    <a:pt x="394" y="986"/>
                  </a:lnTo>
                  <a:lnTo>
                    <a:pt x="394" y="986"/>
                  </a:lnTo>
                  <a:lnTo>
                    <a:pt x="394" y="986"/>
                  </a:lnTo>
                  <a:lnTo>
                    <a:pt x="394" y="980"/>
                  </a:lnTo>
                  <a:lnTo>
                    <a:pt x="389" y="980"/>
                  </a:lnTo>
                  <a:lnTo>
                    <a:pt x="389" y="980"/>
                  </a:lnTo>
                  <a:lnTo>
                    <a:pt x="389" y="980"/>
                  </a:lnTo>
                  <a:lnTo>
                    <a:pt x="389" y="980"/>
                  </a:lnTo>
                  <a:lnTo>
                    <a:pt x="389" y="975"/>
                  </a:lnTo>
                  <a:lnTo>
                    <a:pt x="389" y="975"/>
                  </a:lnTo>
                  <a:lnTo>
                    <a:pt x="389" y="975"/>
                  </a:lnTo>
                  <a:lnTo>
                    <a:pt x="383" y="975"/>
                  </a:lnTo>
                  <a:lnTo>
                    <a:pt x="383" y="970"/>
                  </a:lnTo>
                  <a:lnTo>
                    <a:pt x="383" y="970"/>
                  </a:lnTo>
                  <a:lnTo>
                    <a:pt x="383" y="970"/>
                  </a:lnTo>
                  <a:lnTo>
                    <a:pt x="383" y="970"/>
                  </a:lnTo>
                  <a:lnTo>
                    <a:pt x="383" y="970"/>
                  </a:lnTo>
                  <a:lnTo>
                    <a:pt x="383" y="965"/>
                  </a:lnTo>
                  <a:lnTo>
                    <a:pt x="383" y="965"/>
                  </a:lnTo>
                  <a:lnTo>
                    <a:pt x="383" y="965"/>
                  </a:lnTo>
                  <a:lnTo>
                    <a:pt x="383" y="965"/>
                  </a:lnTo>
                  <a:lnTo>
                    <a:pt x="383" y="965"/>
                  </a:lnTo>
                  <a:lnTo>
                    <a:pt x="383" y="960"/>
                  </a:lnTo>
                  <a:lnTo>
                    <a:pt x="383" y="960"/>
                  </a:lnTo>
                  <a:lnTo>
                    <a:pt x="383" y="960"/>
                  </a:lnTo>
                  <a:lnTo>
                    <a:pt x="383" y="954"/>
                  </a:lnTo>
                  <a:lnTo>
                    <a:pt x="383" y="954"/>
                  </a:lnTo>
                  <a:lnTo>
                    <a:pt x="383" y="954"/>
                  </a:lnTo>
                  <a:lnTo>
                    <a:pt x="383" y="954"/>
                  </a:lnTo>
                  <a:lnTo>
                    <a:pt x="383" y="949"/>
                  </a:lnTo>
                  <a:lnTo>
                    <a:pt x="383" y="949"/>
                  </a:lnTo>
                  <a:lnTo>
                    <a:pt x="383" y="949"/>
                  </a:lnTo>
                  <a:lnTo>
                    <a:pt x="383" y="944"/>
                  </a:lnTo>
                  <a:lnTo>
                    <a:pt x="383" y="944"/>
                  </a:lnTo>
                  <a:lnTo>
                    <a:pt x="383" y="944"/>
                  </a:lnTo>
                  <a:lnTo>
                    <a:pt x="383" y="939"/>
                  </a:lnTo>
                  <a:lnTo>
                    <a:pt x="383" y="939"/>
                  </a:lnTo>
                  <a:lnTo>
                    <a:pt x="383" y="939"/>
                  </a:lnTo>
                  <a:lnTo>
                    <a:pt x="383" y="939"/>
                  </a:lnTo>
                  <a:lnTo>
                    <a:pt x="378" y="939"/>
                  </a:lnTo>
                  <a:lnTo>
                    <a:pt x="378" y="939"/>
                  </a:lnTo>
                  <a:lnTo>
                    <a:pt x="378" y="934"/>
                  </a:lnTo>
                  <a:lnTo>
                    <a:pt x="378" y="934"/>
                  </a:lnTo>
                  <a:lnTo>
                    <a:pt x="378" y="934"/>
                  </a:lnTo>
                  <a:lnTo>
                    <a:pt x="378" y="934"/>
                  </a:lnTo>
                  <a:lnTo>
                    <a:pt x="378" y="929"/>
                  </a:lnTo>
                  <a:lnTo>
                    <a:pt x="378" y="929"/>
                  </a:lnTo>
                  <a:lnTo>
                    <a:pt x="378" y="929"/>
                  </a:lnTo>
                  <a:lnTo>
                    <a:pt x="373" y="929"/>
                  </a:lnTo>
                  <a:lnTo>
                    <a:pt x="373" y="929"/>
                  </a:lnTo>
                  <a:lnTo>
                    <a:pt x="373" y="923"/>
                  </a:lnTo>
                  <a:lnTo>
                    <a:pt x="373" y="923"/>
                  </a:lnTo>
                  <a:lnTo>
                    <a:pt x="373" y="923"/>
                  </a:lnTo>
                  <a:lnTo>
                    <a:pt x="373" y="923"/>
                  </a:lnTo>
                  <a:lnTo>
                    <a:pt x="373" y="923"/>
                  </a:lnTo>
                  <a:lnTo>
                    <a:pt x="373" y="918"/>
                  </a:lnTo>
                  <a:lnTo>
                    <a:pt x="373" y="918"/>
                  </a:lnTo>
                  <a:lnTo>
                    <a:pt x="373" y="918"/>
                  </a:lnTo>
                  <a:lnTo>
                    <a:pt x="373" y="913"/>
                  </a:lnTo>
                  <a:lnTo>
                    <a:pt x="373" y="913"/>
                  </a:lnTo>
                  <a:lnTo>
                    <a:pt x="373" y="913"/>
                  </a:lnTo>
                  <a:lnTo>
                    <a:pt x="373" y="908"/>
                  </a:lnTo>
                  <a:lnTo>
                    <a:pt x="373" y="908"/>
                  </a:lnTo>
                  <a:lnTo>
                    <a:pt x="373" y="908"/>
                  </a:lnTo>
                  <a:lnTo>
                    <a:pt x="373" y="908"/>
                  </a:lnTo>
                  <a:lnTo>
                    <a:pt x="373" y="903"/>
                  </a:lnTo>
                  <a:lnTo>
                    <a:pt x="373" y="903"/>
                  </a:lnTo>
                  <a:lnTo>
                    <a:pt x="373" y="903"/>
                  </a:lnTo>
                  <a:lnTo>
                    <a:pt x="373" y="903"/>
                  </a:lnTo>
                  <a:lnTo>
                    <a:pt x="373" y="897"/>
                  </a:lnTo>
                  <a:lnTo>
                    <a:pt x="368" y="897"/>
                  </a:lnTo>
                  <a:lnTo>
                    <a:pt x="368" y="897"/>
                  </a:lnTo>
                  <a:lnTo>
                    <a:pt x="368" y="897"/>
                  </a:lnTo>
                  <a:lnTo>
                    <a:pt x="373" y="892"/>
                  </a:lnTo>
                  <a:lnTo>
                    <a:pt x="368" y="892"/>
                  </a:lnTo>
                  <a:lnTo>
                    <a:pt x="368" y="892"/>
                  </a:lnTo>
                  <a:lnTo>
                    <a:pt x="373" y="892"/>
                  </a:lnTo>
                  <a:lnTo>
                    <a:pt x="373" y="892"/>
                  </a:lnTo>
                  <a:lnTo>
                    <a:pt x="373" y="892"/>
                  </a:lnTo>
                  <a:lnTo>
                    <a:pt x="373" y="887"/>
                  </a:lnTo>
                  <a:lnTo>
                    <a:pt x="373" y="887"/>
                  </a:lnTo>
                  <a:lnTo>
                    <a:pt x="373" y="887"/>
                  </a:lnTo>
                  <a:lnTo>
                    <a:pt x="373" y="887"/>
                  </a:lnTo>
                  <a:lnTo>
                    <a:pt x="373" y="887"/>
                  </a:lnTo>
                  <a:lnTo>
                    <a:pt x="378" y="882"/>
                  </a:lnTo>
                  <a:lnTo>
                    <a:pt x="378" y="882"/>
                  </a:lnTo>
                  <a:lnTo>
                    <a:pt x="378" y="882"/>
                  </a:lnTo>
                  <a:lnTo>
                    <a:pt x="378" y="882"/>
                  </a:lnTo>
                  <a:lnTo>
                    <a:pt x="383" y="882"/>
                  </a:lnTo>
                  <a:lnTo>
                    <a:pt x="383" y="882"/>
                  </a:lnTo>
                  <a:lnTo>
                    <a:pt x="383" y="882"/>
                  </a:lnTo>
                  <a:lnTo>
                    <a:pt x="383" y="877"/>
                  </a:lnTo>
                  <a:lnTo>
                    <a:pt x="383" y="877"/>
                  </a:lnTo>
                  <a:lnTo>
                    <a:pt x="383" y="877"/>
                  </a:lnTo>
                  <a:lnTo>
                    <a:pt x="389" y="877"/>
                  </a:lnTo>
                  <a:lnTo>
                    <a:pt x="389" y="877"/>
                  </a:lnTo>
                  <a:lnTo>
                    <a:pt x="389" y="877"/>
                  </a:lnTo>
                  <a:lnTo>
                    <a:pt x="394" y="877"/>
                  </a:lnTo>
                  <a:lnTo>
                    <a:pt x="394" y="877"/>
                  </a:lnTo>
                  <a:lnTo>
                    <a:pt x="394" y="877"/>
                  </a:lnTo>
                  <a:lnTo>
                    <a:pt x="394" y="877"/>
                  </a:lnTo>
                  <a:lnTo>
                    <a:pt x="394" y="877"/>
                  </a:lnTo>
                  <a:lnTo>
                    <a:pt x="399" y="877"/>
                  </a:lnTo>
                  <a:lnTo>
                    <a:pt x="399" y="877"/>
                  </a:lnTo>
                  <a:lnTo>
                    <a:pt x="399" y="871"/>
                  </a:lnTo>
                  <a:lnTo>
                    <a:pt x="399" y="871"/>
                  </a:lnTo>
                  <a:lnTo>
                    <a:pt x="399" y="871"/>
                  </a:lnTo>
                  <a:lnTo>
                    <a:pt x="399" y="871"/>
                  </a:lnTo>
                  <a:lnTo>
                    <a:pt x="399" y="871"/>
                  </a:lnTo>
                  <a:lnTo>
                    <a:pt x="399" y="871"/>
                  </a:lnTo>
                  <a:lnTo>
                    <a:pt x="399" y="866"/>
                  </a:lnTo>
                  <a:lnTo>
                    <a:pt x="399" y="866"/>
                  </a:lnTo>
                  <a:lnTo>
                    <a:pt x="404" y="866"/>
                  </a:lnTo>
                  <a:lnTo>
                    <a:pt x="404" y="866"/>
                  </a:lnTo>
                  <a:lnTo>
                    <a:pt x="399" y="866"/>
                  </a:lnTo>
                  <a:lnTo>
                    <a:pt x="399" y="861"/>
                  </a:lnTo>
                  <a:lnTo>
                    <a:pt x="399" y="861"/>
                  </a:lnTo>
                  <a:lnTo>
                    <a:pt x="399" y="861"/>
                  </a:lnTo>
                  <a:lnTo>
                    <a:pt x="399" y="856"/>
                  </a:lnTo>
                  <a:lnTo>
                    <a:pt x="399" y="856"/>
                  </a:lnTo>
                  <a:lnTo>
                    <a:pt x="404" y="856"/>
                  </a:lnTo>
                  <a:lnTo>
                    <a:pt x="404" y="856"/>
                  </a:lnTo>
                  <a:lnTo>
                    <a:pt x="404" y="856"/>
                  </a:lnTo>
                  <a:lnTo>
                    <a:pt x="404" y="851"/>
                  </a:lnTo>
                  <a:lnTo>
                    <a:pt x="404" y="851"/>
                  </a:lnTo>
                  <a:lnTo>
                    <a:pt x="404" y="851"/>
                  </a:lnTo>
                  <a:lnTo>
                    <a:pt x="404" y="851"/>
                  </a:lnTo>
                  <a:lnTo>
                    <a:pt x="399" y="851"/>
                  </a:lnTo>
                  <a:lnTo>
                    <a:pt x="399" y="851"/>
                  </a:lnTo>
                  <a:lnTo>
                    <a:pt x="399" y="851"/>
                  </a:lnTo>
                  <a:lnTo>
                    <a:pt x="399" y="851"/>
                  </a:lnTo>
                  <a:lnTo>
                    <a:pt x="394" y="851"/>
                  </a:lnTo>
                  <a:lnTo>
                    <a:pt x="394" y="851"/>
                  </a:lnTo>
                  <a:lnTo>
                    <a:pt x="394" y="851"/>
                  </a:lnTo>
                  <a:lnTo>
                    <a:pt x="389" y="851"/>
                  </a:lnTo>
                  <a:lnTo>
                    <a:pt x="389" y="851"/>
                  </a:lnTo>
                  <a:lnTo>
                    <a:pt x="389" y="851"/>
                  </a:lnTo>
                  <a:lnTo>
                    <a:pt x="383" y="851"/>
                  </a:lnTo>
                  <a:lnTo>
                    <a:pt x="383" y="851"/>
                  </a:lnTo>
                  <a:lnTo>
                    <a:pt x="383" y="851"/>
                  </a:lnTo>
                  <a:lnTo>
                    <a:pt x="383" y="851"/>
                  </a:lnTo>
                  <a:lnTo>
                    <a:pt x="378" y="851"/>
                  </a:lnTo>
                  <a:lnTo>
                    <a:pt x="378" y="851"/>
                  </a:lnTo>
                  <a:lnTo>
                    <a:pt x="378" y="851"/>
                  </a:lnTo>
                  <a:lnTo>
                    <a:pt x="378" y="851"/>
                  </a:lnTo>
                  <a:lnTo>
                    <a:pt x="373" y="851"/>
                  </a:lnTo>
                  <a:lnTo>
                    <a:pt x="373" y="851"/>
                  </a:lnTo>
                  <a:lnTo>
                    <a:pt x="373" y="856"/>
                  </a:lnTo>
                  <a:lnTo>
                    <a:pt x="368" y="851"/>
                  </a:lnTo>
                  <a:lnTo>
                    <a:pt x="368" y="856"/>
                  </a:lnTo>
                  <a:lnTo>
                    <a:pt x="368" y="856"/>
                  </a:lnTo>
                  <a:lnTo>
                    <a:pt x="368" y="856"/>
                  </a:lnTo>
                  <a:lnTo>
                    <a:pt x="368" y="856"/>
                  </a:lnTo>
                  <a:lnTo>
                    <a:pt x="363" y="856"/>
                  </a:lnTo>
                  <a:lnTo>
                    <a:pt x="363" y="856"/>
                  </a:lnTo>
                  <a:lnTo>
                    <a:pt x="363" y="851"/>
                  </a:lnTo>
                  <a:lnTo>
                    <a:pt x="363" y="856"/>
                  </a:lnTo>
                  <a:lnTo>
                    <a:pt x="357" y="856"/>
                  </a:lnTo>
                  <a:lnTo>
                    <a:pt x="357" y="856"/>
                  </a:lnTo>
                  <a:lnTo>
                    <a:pt x="357" y="856"/>
                  </a:lnTo>
                  <a:lnTo>
                    <a:pt x="352" y="856"/>
                  </a:lnTo>
                  <a:lnTo>
                    <a:pt x="352" y="856"/>
                  </a:lnTo>
                  <a:lnTo>
                    <a:pt x="352" y="856"/>
                  </a:lnTo>
                  <a:lnTo>
                    <a:pt x="352" y="856"/>
                  </a:lnTo>
                  <a:lnTo>
                    <a:pt x="347" y="856"/>
                  </a:lnTo>
                  <a:lnTo>
                    <a:pt x="347" y="856"/>
                  </a:lnTo>
                  <a:lnTo>
                    <a:pt x="347" y="856"/>
                  </a:lnTo>
                  <a:lnTo>
                    <a:pt x="347" y="856"/>
                  </a:lnTo>
                  <a:lnTo>
                    <a:pt x="347" y="861"/>
                  </a:lnTo>
                  <a:lnTo>
                    <a:pt x="347" y="861"/>
                  </a:lnTo>
                  <a:lnTo>
                    <a:pt x="347" y="861"/>
                  </a:lnTo>
                  <a:lnTo>
                    <a:pt x="347" y="866"/>
                  </a:lnTo>
                  <a:lnTo>
                    <a:pt x="342" y="866"/>
                  </a:lnTo>
                  <a:lnTo>
                    <a:pt x="342" y="866"/>
                  </a:lnTo>
                  <a:lnTo>
                    <a:pt x="342" y="866"/>
                  </a:lnTo>
                  <a:lnTo>
                    <a:pt x="342" y="866"/>
                  </a:lnTo>
                  <a:lnTo>
                    <a:pt x="342" y="866"/>
                  </a:lnTo>
                  <a:lnTo>
                    <a:pt x="337" y="871"/>
                  </a:lnTo>
                  <a:lnTo>
                    <a:pt x="337" y="871"/>
                  </a:lnTo>
                  <a:lnTo>
                    <a:pt x="337" y="871"/>
                  </a:lnTo>
                  <a:lnTo>
                    <a:pt x="337" y="871"/>
                  </a:lnTo>
                  <a:lnTo>
                    <a:pt x="332" y="871"/>
                  </a:lnTo>
                  <a:lnTo>
                    <a:pt x="332" y="871"/>
                  </a:lnTo>
                  <a:lnTo>
                    <a:pt x="332" y="871"/>
                  </a:lnTo>
                  <a:lnTo>
                    <a:pt x="332" y="871"/>
                  </a:lnTo>
                  <a:lnTo>
                    <a:pt x="332" y="871"/>
                  </a:lnTo>
                  <a:lnTo>
                    <a:pt x="332" y="871"/>
                  </a:lnTo>
                  <a:lnTo>
                    <a:pt x="332" y="866"/>
                  </a:lnTo>
                  <a:lnTo>
                    <a:pt x="332" y="866"/>
                  </a:lnTo>
                  <a:lnTo>
                    <a:pt x="326" y="866"/>
                  </a:lnTo>
                  <a:lnTo>
                    <a:pt x="326" y="866"/>
                  </a:lnTo>
                  <a:lnTo>
                    <a:pt x="326" y="861"/>
                  </a:lnTo>
                  <a:lnTo>
                    <a:pt x="326" y="861"/>
                  </a:lnTo>
                  <a:lnTo>
                    <a:pt x="326" y="861"/>
                  </a:lnTo>
                  <a:lnTo>
                    <a:pt x="326" y="861"/>
                  </a:lnTo>
                  <a:lnTo>
                    <a:pt x="326" y="856"/>
                  </a:lnTo>
                  <a:lnTo>
                    <a:pt x="326" y="856"/>
                  </a:lnTo>
                  <a:lnTo>
                    <a:pt x="326" y="856"/>
                  </a:lnTo>
                  <a:lnTo>
                    <a:pt x="326" y="856"/>
                  </a:lnTo>
                  <a:lnTo>
                    <a:pt x="326" y="856"/>
                  </a:lnTo>
                  <a:lnTo>
                    <a:pt x="326" y="856"/>
                  </a:lnTo>
                  <a:lnTo>
                    <a:pt x="326" y="851"/>
                  </a:lnTo>
                  <a:lnTo>
                    <a:pt x="332" y="851"/>
                  </a:lnTo>
                  <a:lnTo>
                    <a:pt x="332" y="851"/>
                  </a:lnTo>
                  <a:lnTo>
                    <a:pt x="332" y="851"/>
                  </a:lnTo>
                  <a:lnTo>
                    <a:pt x="332" y="851"/>
                  </a:lnTo>
                  <a:lnTo>
                    <a:pt x="332" y="851"/>
                  </a:lnTo>
                  <a:lnTo>
                    <a:pt x="337" y="851"/>
                  </a:lnTo>
                  <a:lnTo>
                    <a:pt x="337" y="851"/>
                  </a:lnTo>
                  <a:lnTo>
                    <a:pt x="337" y="851"/>
                  </a:lnTo>
                  <a:lnTo>
                    <a:pt x="337" y="846"/>
                  </a:lnTo>
                  <a:lnTo>
                    <a:pt x="337" y="846"/>
                  </a:lnTo>
                  <a:lnTo>
                    <a:pt x="337" y="846"/>
                  </a:lnTo>
                  <a:lnTo>
                    <a:pt x="337" y="846"/>
                  </a:lnTo>
                  <a:lnTo>
                    <a:pt x="337" y="846"/>
                  </a:lnTo>
                  <a:lnTo>
                    <a:pt x="337" y="840"/>
                  </a:lnTo>
                  <a:lnTo>
                    <a:pt x="337" y="840"/>
                  </a:lnTo>
                  <a:lnTo>
                    <a:pt x="337" y="840"/>
                  </a:lnTo>
                  <a:lnTo>
                    <a:pt x="337" y="840"/>
                  </a:lnTo>
                  <a:lnTo>
                    <a:pt x="337" y="840"/>
                  </a:lnTo>
                  <a:lnTo>
                    <a:pt x="337" y="840"/>
                  </a:lnTo>
                  <a:lnTo>
                    <a:pt x="337" y="840"/>
                  </a:lnTo>
                  <a:lnTo>
                    <a:pt x="337" y="835"/>
                  </a:lnTo>
                  <a:lnTo>
                    <a:pt x="337" y="835"/>
                  </a:lnTo>
                  <a:lnTo>
                    <a:pt x="337" y="835"/>
                  </a:lnTo>
                  <a:lnTo>
                    <a:pt x="337" y="835"/>
                  </a:lnTo>
                  <a:lnTo>
                    <a:pt x="332" y="830"/>
                  </a:lnTo>
                  <a:lnTo>
                    <a:pt x="332" y="830"/>
                  </a:lnTo>
                  <a:lnTo>
                    <a:pt x="332" y="830"/>
                  </a:lnTo>
                  <a:lnTo>
                    <a:pt x="332" y="825"/>
                  </a:lnTo>
                  <a:lnTo>
                    <a:pt x="332" y="825"/>
                  </a:lnTo>
                  <a:lnTo>
                    <a:pt x="332" y="825"/>
                  </a:lnTo>
                  <a:lnTo>
                    <a:pt x="332" y="825"/>
                  </a:lnTo>
                  <a:lnTo>
                    <a:pt x="332" y="825"/>
                  </a:lnTo>
                  <a:lnTo>
                    <a:pt x="332" y="820"/>
                  </a:lnTo>
                  <a:lnTo>
                    <a:pt x="332" y="820"/>
                  </a:lnTo>
                  <a:lnTo>
                    <a:pt x="332" y="820"/>
                  </a:lnTo>
                  <a:lnTo>
                    <a:pt x="326" y="820"/>
                  </a:lnTo>
                  <a:lnTo>
                    <a:pt x="326" y="814"/>
                  </a:lnTo>
                  <a:lnTo>
                    <a:pt x="326" y="814"/>
                  </a:lnTo>
                  <a:lnTo>
                    <a:pt x="321" y="814"/>
                  </a:lnTo>
                  <a:lnTo>
                    <a:pt x="321" y="814"/>
                  </a:lnTo>
                  <a:lnTo>
                    <a:pt x="321" y="809"/>
                  </a:lnTo>
                  <a:lnTo>
                    <a:pt x="316" y="809"/>
                  </a:lnTo>
                  <a:lnTo>
                    <a:pt x="316" y="809"/>
                  </a:lnTo>
                  <a:lnTo>
                    <a:pt x="316" y="809"/>
                  </a:lnTo>
                  <a:lnTo>
                    <a:pt x="316" y="809"/>
                  </a:lnTo>
                  <a:lnTo>
                    <a:pt x="316" y="809"/>
                  </a:lnTo>
                  <a:lnTo>
                    <a:pt x="321" y="809"/>
                  </a:lnTo>
                  <a:lnTo>
                    <a:pt x="321" y="804"/>
                  </a:lnTo>
                  <a:lnTo>
                    <a:pt x="321" y="804"/>
                  </a:lnTo>
                  <a:lnTo>
                    <a:pt x="321" y="804"/>
                  </a:lnTo>
                  <a:lnTo>
                    <a:pt x="326" y="804"/>
                  </a:lnTo>
                  <a:lnTo>
                    <a:pt x="316" y="804"/>
                  </a:lnTo>
                  <a:lnTo>
                    <a:pt x="316" y="799"/>
                  </a:lnTo>
                  <a:lnTo>
                    <a:pt x="316" y="799"/>
                  </a:lnTo>
                  <a:lnTo>
                    <a:pt x="316" y="794"/>
                  </a:lnTo>
                  <a:lnTo>
                    <a:pt x="316" y="794"/>
                  </a:lnTo>
                  <a:lnTo>
                    <a:pt x="316" y="794"/>
                  </a:lnTo>
                  <a:lnTo>
                    <a:pt x="316" y="788"/>
                  </a:lnTo>
                  <a:lnTo>
                    <a:pt x="316" y="788"/>
                  </a:lnTo>
                  <a:lnTo>
                    <a:pt x="316" y="788"/>
                  </a:lnTo>
                  <a:lnTo>
                    <a:pt x="311" y="783"/>
                  </a:lnTo>
                  <a:lnTo>
                    <a:pt x="311" y="783"/>
                  </a:lnTo>
                  <a:lnTo>
                    <a:pt x="311" y="783"/>
                  </a:lnTo>
                  <a:lnTo>
                    <a:pt x="311" y="783"/>
                  </a:lnTo>
                  <a:lnTo>
                    <a:pt x="306" y="783"/>
                  </a:lnTo>
                  <a:lnTo>
                    <a:pt x="306" y="778"/>
                  </a:lnTo>
                  <a:lnTo>
                    <a:pt x="306" y="778"/>
                  </a:lnTo>
                  <a:lnTo>
                    <a:pt x="306" y="778"/>
                  </a:lnTo>
                  <a:lnTo>
                    <a:pt x="300" y="773"/>
                  </a:lnTo>
                  <a:lnTo>
                    <a:pt x="300" y="773"/>
                  </a:lnTo>
                  <a:lnTo>
                    <a:pt x="300" y="773"/>
                  </a:lnTo>
                  <a:lnTo>
                    <a:pt x="300" y="773"/>
                  </a:lnTo>
                  <a:lnTo>
                    <a:pt x="300" y="768"/>
                  </a:lnTo>
                  <a:lnTo>
                    <a:pt x="300" y="768"/>
                  </a:lnTo>
                  <a:lnTo>
                    <a:pt x="300" y="768"/>
                  </a:lnTo>
                  <a:lnTo>
                    <a:pt x="300" y="763"/>
                  </a:lnTo>
                  <a:lnTo>
                    <a:pt x="300" y="763"/>
                  </a:lnTo>
                  <a:lnTo>
                    <a:pt x="295" y="763"/>
                  </a:lnTo>
                  <a:lnTo>
                    <a:pt x="295" y="757"/>
                  </a:lnTo>
                  <a:lnTo>
                    <a:pt x="295" y="757"/>
                  </a:lnTo>
                  <a:lnTo>
                    <a:pt x="300" y="757"/>
                  </a:lnTo>
                  <a:lnTo>
                    <a:pt x="300" y="757"/>
                  </a:lnTo>
                  <a:lnTo>
                    <a:pt x="295" y="752"/>
                  </a:lnTo>
                  <a:lnTo>
                    <a:pt x="295" y="752"/>
                  </a:lnTo>
                  <a:lnTo>
                    <a:pt x="295" y="752"/>
                  </a:lnTo>
                  <a:lnTo>
                    <a:pt x="295" y="747"/>
                  </a:lnTo>
                  <a:lnTo>
                    <a:pt x="290" y="747"/>
                  </a:lnTo>
                  <a:lnTo>
                    <a:pt x="290" y="747"/>
                  </a:lnTo>
                  <a:lnTo>
                    <a:pt x="290" y="747"/>
                  </a:lnTo>
                  <a:lnTo>
                    <a:pt x="290" y="742"/>
                  </a:lnTo>
                  <a:lnTo>
                    <a:pt x="290" y="742"/>
                  </a:lnTo>
                  <a:lnTo>
                    <a:pt x="290" y="742"/>
                  </a:lnTo>
                  <a:lnTo>
                    <a:pt x="290" y="742"/>
                  </a:lnTo>
                  <a:lnTo>
                    <a:pt x="290" y="737"/>
                  </a:lnTo>
                  <a:lnTo>
                    <a:pt x="290" y="737"/>
                  </a:lnTo>
                  <a:lnTo>
                    <a:pt x="285" y="737"/>
                  </a:lnTo>
                  <a:lnTo>
                    <a:pt x="285" y="731"/>
                  </a:lnTo>
                  <a:lnTo>
                    <a:pt x="285" y="731"/>
                  </a:lnTo>
                  <a:lnTo>
                    <a:pt x="285" y="731"/>
                  </a:lnTo>
                  <a:lnTo>
                    <a:pt x="280" y="726"/>
                  </a:lnTo>
                  <a:lnTo>
                    <a:pt x="280" y="726"/>
                  </a:lnTo>
                  <a:lnTo>
                    <a:pt x="280" y="726"/>
                  </a:lnTo>
                  <a:lnTo>
                    <a:pt x="280" y="726"/>
                  </a:lnTo>
                  <a:lnTo>
                    <a:pt x="280" y="721"/>
                  </a:lnTo>
                  <a:lnTo>
                    <a:pt x="280" y="721"/>
                  </a:lnTo>
                  <a:lnTo>
                    <a:pt x="275" y="721"/>
                  </a:lnTo>
                  <a:lnTo>
                    <a:pt x="275" y="721"/>
                  </a:lnTo>
                  <a:lnTo>
                    <a:pt x="275" y="721"/>
                  </a:lnTo>
                  <a:lnTo>
                    <a:pt x="269" y="721"/>
                  </a:lnTo>
                  <a:lnTo>
                    <a:pt x="269" y="716"/>
                  </a:lnTo>
                  <a:lnTo>
                    <a:pt x="269" y="716"/>
                  </a:lnTo>
                  <a:lnTo>
                    <a:pt x="269" y="716"/>
                  </a:lnTo>
                  <a:lnTo>
                    <a:pt x="269" y="711"/>
                  </a:lnTo>
                  <a:lnTo>
                    <a:pt x="269" y="711"/>
                  </a:lnTo>
                  <a:lnTo>
                    <a:pt x="264" y="711"/>
                  </a:lnTo>
                  <a:lnTo>
                    <a:pt x="264" y="711"/>
                  </a:lnTo>
                  <a:lnTo>
                    <a:pt x="269" y="705"/>
                  </a:lnTo>
                  <a:lnTo>
                    <a:pt x="269" y="705"/>
                  </a:lnTo>
                  <a:lnTo>
                    <a:pt x="264" y="705"/>
                  </a:lnTo>
                  <a:lnTo>
                    <a:pt x="264" y="705"/>
                  </a:lnTo>
                  <a:lnTo>
                    <a:pt x="264" y="700"/>
                  </a:lnTo>
                  <a:lnTo>
                    <a:pt x="264" y="700"/>
                  </a:lnTo>
                  <a:lnTo>
                    <a:pt x="264" y="700"/>
                  </a:lnTo>
                  <a:lnTo>
                    <a:pt x="264" y="695"/>
                  </a:lnTo>
                  <a:lnTo>
                    <a:pt x="259" y="695"/>
                  </a:lnTo>
                  <a:lnTo>
                    <a:pt x="259" y="690"/>
                  </a:lnTo>
                  <a:lnTo>
                    <a:pt x="259" y="690"/>
                  </a:lnTo>
                  <a:lnTo>
                    <a:pt x="259" y="690"/>
                  </a:lnTo>
                  <a:lnTo>
                    <a:pt x="259" y="690"/>
                  </a:lnTo>
                  <a:lnTo>
                    <a:pt x="259" y="685"/>
                  </a:lnTo>
                  <a:lnTo>
                    <a:pt x="254" y="685"/>
                  </a:lnTo>
                  <a:lnTo>
                    <a:pt x="254" y="685"/>
                  </a:lnTo>
                  <a:lnTo>
                    <a:pt x="254" y="680"/>
                  </a:lnTo>
                  <a:lnTo>
                    <a:pt x="254" y="680"/>
                  </a:lnTo>
                  <a:lnTo>
                    <a:pt x="249" y="685"/>
                  </a:lnTo>
                  <a:lnTo>
                    <a:pt x="249" y="680"/>
                  </a:lnTo>
                  <a:lnTo>
                    <a:pt x="249" y="680"/>
                  </a:lnTo>
                  <a:lnTo>
                    <a:pt x="243" y="680"/>
                  </a:lnTo>
                  <a:lnTo>
                    <a:pt x="243" y="674"/>
                  </a:lnTo>
                  <a:lnTo>
                    <a:pt x="243" y="674"/>
                  </a:lnTo>
                  <a:lnTo>
                    <a:pt x="243" y="674"/>
                  </a:lnTo>
                  <a:lnTo>
                    <a:pt x="243" y="674"/>
                  </a:lnTo>
                  <a:lnTo>
                    <a:pt x="243" y="669"/>
                  </a:lnTo>
                  <a:lnTo>
                    <a:pt x="243" y="669"/>
                  </a:lnTo>
                  <a:lnTo>
                    <a:pt x="243" y="664"/>
                  </a:lnTo>
                  <a:lnTo>
                    <a:pt x="243" y="664"/>
                  </a:lnTo>
                  <a:lnTo>
                    <a:pt x="243" y="664"/>
                  </a:lnTo>
                  <a:lnTo>
                    <a:pt x="243" y="659"/>
                  </a:lnTo>
                  <a:lnTo>
                    <a:pt x="243" y="659"/>
                  </a:lnTo>
                  <a:lnTo>
                    <a:pt x="238" y="659"/>
                  </a:lnTo>
                  <a:lnTo>
                    <a:pt x="238" y="659"/>
                  </a:lnTo>
                  <a:lnTo>
                    <a:pt x="238" y="659"/>
                  </a:lnTo>
                  <a:lnTo>
                    <a:pt x="233" y="659"/>
                  </a:lnTo>
                  <a:lnTo>
                    <a:pt x="233" y="659"/>
                  </a:lnTo>
                  <a:lnTo>
                    <a:pt x="233" y="659"/>
                  </a:lnTo>
                  <a:lnTo>
                    <a:pt x="233" y="659"/>
                  </a:lnTo>
                  <a:lnTo>
                    <a:pt x="228" y="659"/>
                  </a:lnTo>
                  <a:lnTo>
                    <a:pt x="228" y="659"/>
                  </a:lnTo>
                  <a:lnTo>
                    <a:pt x="228" y="659"/>
                  </a:lnTo>
                  <a:lnTo>
                    <a:pt x="223" y="659"/>
                  </a:lnTo>
                  <a:lnTo>
                    <a:pt x="223" y="659"/>
                  </a:lnTo>
                  <a:lnTo>
                    <a:pt x="223" y="659"/>
                  </a:lnTo>
                  <a:lnTo>
                    <a:pt x="223" y="654"/>
                  </a:lnTo>
                  <a:lnTo>
                    <a:pt x="228" y="643"/>
                  </a:lnTo>
                  <a:lnTo>
                    <a:pt x="223" y="638"/>
                  </a:lnTo>
                  <a:lnTo>
                    <a:pt x="218" y="628"/>
                  </a:lnTo>
                  <a:lnTo>
                    <a:pt x="212" y="622"/>
                  </a:lnTo>
                  <a:lnTo>
                    <a:pt x="218" y="617"/>
                  </a:lnTo>
                  <a:lnTo>
                    <a:pt x="223" y="612"/>
                  </a:lnTo>
                  <a:lnTo>
                    <a:pt x="228" y="607"/>
                  </a:lnTo>
                  <a:lnTo>
                    <a:pt x="233" y="597"/>
                  </a:lnTo>
                  <a:lnTo>
                    <a:pt x="233" y="591"/>
                  </a:lnTo>
                  <a:lnTo>
                    <a:pt x="238" y="581"/>
                  </a:lnTo>
                  <a:lnTo>
                    <a:pt x="249" y="576"/>
                  </a:lnTo>
                  <a:lnTo>
                    <a:pt x="259" y="576"/>
                  </a:lnTo>
                  <a:lnTo>
                    <a:pt x="269" y="576"/>
                  </a:lnTo>
                  <a:lnTo>
                    <a:pt x="280" y="576"/>
                  </a:lnTo>
                  <a:lnTo>
                    <a:pt x="290" y="581"/>
                  </a:lnTo>
                  <a:lnTo>
                    <a:pt x="300" y="581"/>
                  </a:lnTo>
                  <a:lnTo>
                    <a:pt x="316" y="581"/>
                  </a:lnTo>
                  <a:lnTo>
                    <a:pt x="321" y="576"/>
                  </a:lnTo>
                  <a:lnTo>
                    <a:pt x="326" y="571"/>
                  </a:lnTo>
                  <a:lnTo>
                    <a:pt x="332" y="560"/>
                  </a:lnTo>
                  <a:lnTo>
                    <a:pt x="332" y="550"/>
                  </a:lnTo>
                  <a:lnTo>
                    <a:pt x="337" y="545"/>
                  </a:lnTo>
                  <a:lnTo>
                    <a:pt x="347" y="540"/>
                  </a:lnTo>
                  <a:lnTo>
                    <a:pt x="357" y="534"/>
                  </a:lnTo>
                  <a:lnTo>
                    <a:pt x="368" y="534"/>
                  </a:lnTo>
                  <a:lnTo>
                    <a:pt x="378" y="529"/>
                  </a:lnTo>
                  <a:lnTo>
                    <a:pt x="383" y="524"/>
                  </a:lnTo>
                  <a:lnTo>
                    <a:pt x="389" y="514"/>
                  </a:lnTo>
                  <a:lnTo>
                    <a:pt x="383" y="503"/>
                  </a:lnTo>
                  <a:lnTo>
                    <a:pt x="383" y="493"/>
                  </a:lnTo>
                  <a:lnTo>
                    <a:pt x="383" y="477"/>
                  </a:lnTo>
                  <a:lnTo>
                    <a:pt x="389" y="472"/>
                  </a:lnTo>
                  <a:lnTo>
                    <a:pt x="399" y="467"/>
                  </a:lnTo>
                  <a:lnTo>
                    <a:pt x="399" y="457"/>
                  </a:lnTo>
                  <a:lnTo>
                    <a:pt x="404" y="446"/>
                  </a:lnTo>
                  <a:lnTo>
                    <a:pt x="404" y="436"/>
                  </a:lnTo>
                  <a:lnTo>
                    <a:pt x="404" y="425"/>
                  </a:lnTo>
                  <a:lnTo>
                    <a:pt x="404" y="415"/>
                  </a:lnTo>
                  <a:lnTo>
                    <a:pt x="409" y="405"/>
                  </a:lnTo>
                  <a:lnTo>
                    <a:pt x="414" y="399"/>
                  </a:lnTo>
                  <a:lnTo>
                    <a:pt x="425" y="394"/>
                  </a:lnTo>
                  <a:lnTo>
                    <a:pt x="435" y="394"/>
                  </a:lnTo>
                  <a:lnTo>
                    <a:pt x="446" y="389"/>
                  </a:lnTo>
                  <a:lnTo>
                    <a:pt x="456" y="389"/>
                  </a:lnTo>
                  <a:lnTo>
                    <a:pt x="466" y="389"/>
                  </a:lnTo>
                  <a:lnTo>
                    <a:pt x="477" y="389"/>
                  </a:lnTo>
                  <a:lnTo>
                    <a:pt x="492" y="389"/>
                  </a:lnTo>
                  <a:lnTo>
                    <a:pt x="497" y="384"/>
                  </a:lnTo>
                  <a:lnTo>
                    <a:pt x="503" y="379"/>
                  </a:lnTo>
                  <a:lnTo>
                    <a:pt x="503" y="368"/>
                  </a:lnTo>
                  <a:lnTo>
                    <a:pt x="513" y="363"/>
                  </a:lnTo>
                  <a:lnTo>
                    <a:pt x="518" y="358"/>
                  </a:lnTo>
                  <a:lnTo>
                    <a:pt x="523" y="348"/>
                  </a:lnTo>
                  <a:lnTo>
                    <a:pt x="528" y="342"/>
                  </a:lnTo>
                  <a:lnTo>
                    <a:pt x="534" y="332"/>
                  </a:lnTo>
                  <a:lnTo>
                    <a:pt x="534" y="322"/>
                  </a:lnTo>
                  <a:lnTo>
                    <a:pt x="539" y="316"/>
                  </a:lnTo>
                  <a:lnTo>
                    <a:pt x="549" y="311"/>
                  </a:lnTo>
                  <a:lnTo>
                    <a:pt x="560" y="311"/>
                  </a:lnTo>
                  <a:lnTo>
                    <a:pt x="565" y="306"/>
                  </a:lnTo>
                  <a:lnTo>
                    <a:pt x="575" y="301"/>
                  </a:lnTo>
                  <a:lnTo>
                    <a:pt x="580" y="296"/>
                  </a:lnTo>
                  <a:lnTo>
                    <a:pt x="591" y="291"/>
                  </a:lnTo>
                  <a:lnTo>
                    <a:pt x="596" y="280"/>
                  </a:lnTo>
                  <a:lnTo>
                    <a:pt x="596" y="270"/>
                  </a:lnTo>
                  <a:lnTo>
                    <a:pt x="601" y="265"/>
                  </a:lnTo>
                  <a:lnTo>
                    <a:pt x="606" y="254"/>
                  </a:lnTo>
                  <a:lnTo>
                    <a:pt x="611" y="249"/>
                  </a:lnTo>
                  <a:lnTo>
                    <a:pt x="617" y="244"/>
                  </a:lnTo>
                  <a:lnTo>
                    <a:pt x="622" y="233"/>
                  </a:lnTo>
                  <a:lnTo>
                    <a:pt x="622" y="223"/>
                  </a:lnTo>
                  <a:lnTo>
                    <a:pt x="627" y="213"/>
                  </a:lnTo>
                  <a:lnTo>
                    <a:pt x="627" y="202"/>
                  </a:lnTo>
                  <a:lnTo>
                    <a:pt x="632" y="192"/>
                  </a:lnTo>
                  <a:lnTo>
                    <a:pt x="632" y="182"/>
                  </a:lnTo>
                  <a:lnTo>
                    <a:pt x="637" y="176"/>
                  </a:lnTo>
                  <a:lnTo>
                    <a:pt x="643" y="166"/>
                  </a:lnTo>
                  <a:lnTo>
                    <a:pt x="648" y="166"/>
                  </a:lnTo>
                  <a:lnTo>
                    <a:pt x="653" y="166"/>
                  </a:lnTo>
                  <a:lnTo>
                    <a:pt x="663" y="161"/>
                  </a:lnTo>
                  <a:lnTo>
                    <a:pt x="668" y="156"/>
                  </a:lnTo>
                  <a:lnTo>
                    <a:pt x="679" y="150"/>
                  </a:lnTo>
                  <a:lnTo>
                    <a:pt x="689" y="150"/>
                  </a:lnTo>
                  <a:lnTo>
                    <a:pt x="700" y="145"/>
                  </a:lnTo>
                  <a:lnTo>
                    <a:pt x="705" y="140"/>
                  </a:lnTo>
                  <a:lnTo>
                    <a:pt x="705" y="130"/>
                  </a:lnTo>
                  <a:lnTo>
                    <a:pt x="705" y="119"/>
                  </a:lnTo>
                  <a:lnTo>
                    <a:pt x="700" y="109"/>
                  </a:lnTo>
                  <a:lnTo>
                    <a:pt x="700" y="99"/>
                  </a:lnTo>
                  <a:lnTo>
                    <a:pt x="705" y="83"/>
                  </a:lnTo>
                  <a:lnTo>
                    <a:pt x="705" y="78"/>
                  </a:lnTo>
                  <a:lnTo>
                    <a:pt x="710" y="68"/>
                  </a:lnTo>
                  <a:lnTo>
                    <a:pt x="715" y="62"/>
                  </a:lnTo>
                  <a:lnTo>
                    <a:pt x="715" y="52"/>
                  </a:lnTo>
                  <a:lnTo>
                    <a:pt x="715" y="36"/>
                  </a:lnTo>
                  <a:lnTo>
                    <a:pt x="720" y="26"/>
                  </a:lnTo>
                  <a:lnTo>
                    <a:pt x="725" y="21"/>
                  </a:lnTo>
                  <a:lnTo>
                    <a:pt x="731" y="16"/>
                  </a:lnTo>
                  <a:lnTo>
                    <a:pt x="741" y="10"/>
                  </a:lnTo>
                  <a:lnTo>
                    <a:pt x="751" y="10"/>
                  </a:lnTo>
                  <a:lnTo>
                    <a:pt x="762" y="10"/>
                  </a:lnTo>
                  <a:lnTo>
                    <a:pt x="772" y="16"/>
                  </a:lnTo>
                  <a:lnTo>
                    <a:pt x="782" y="16"/>
                  </a:lnTo>
                  <a:lnTo>
                    <a:pt x="793" y="16"/>
                  </a:lnTo>
                  <a:lnTo>
                    <a:pt x="798" y="21"/>
                  </a:lnTo>
                  <a:lnTo>
                    <a:pt x="814" y="21"/>
                  </a:lnTo>
                  <a:lnTo>
                    <a:pt x="824" y="26"/>
                  </a:lnTo>
                  <a:lnTo>
                    <a:pt x="834" y="26"/>
                  </a:lnTo>
                  <a:lnTo>
                    <a:pt x="845" y="26"/>
                  </a:lnTo>
                  <a:lnTo>
                    <a:pt x="855" y="26"/>
                  </a:lnTo>
                  <a:lnTo>
                    <a:pt x="865" y="21"/>
                  </a:lnTo>
                  <a:lnTo>
                    <a:pt x="871" y="16"/>
                  </a:lnTo>
                  <a:lnTo>
                    <a:pt x="876" y="10"/>
                  </a:lnTo>
                  <a:lnTo>
                    <a:pt x="881" y="0"/>
                  </a:lnTo>
                  <a:lnTo>
                    <a:pt x="891" y="5"/>
                  </a:lnTo>
                  <a:lnTo>
                    <a:pt x="891" y="5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 15">
              <a:extLst>
                <a:ext uri="{FF2B5EF4-FFF2-40B4-BE49-F238E27FC236}">
                  <a16:creationId xmlns:a16="http://schemas.microsoft.com/office/drawing/2014/main" id="{4DF2EB0E-836C-4E8F-9F49-981AB6FC8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7" y="1253"/>
              <a:ext cx="1513" cy="1084"/>
            </a:xfrm>
            <a:custGeom>
              <a:avLst/>
              <a:gdLst>
                <a:gd name="T0" fmla="*/ 1197 w 1513"/>
                <a:gd name="T1" fmla="*/ 202 h 1084"/>
                <a:gd name="T2" fmla="*/ 1233 w 1513"/>
                <a:gd name="T3" fmla="*/ 264 h 1084"/>
                <a:gd name="T4" fmla="*/ 1254 w 1513"/>
                <a:gd name="T5" fmla="*/ 321 h 1084"/>
                <a:gd name="T6" fmla="*/ 1264 w 1513"/>
                <a:gd name="T7" fmla="*/ 363 h 1084"/>
                <a:gd name="T8" fmla="*/ 1295 w 1513"/>
                <a:gd name="T9" fmla="*/ 368 h 1084"/>
                <a:gd name="T10" fmla="*/ 1337 w 1513"/>
                <a:gd name="T11" fmla="*/ 373 h 1084"/>
                <a:gd name="T12" fmla="*/ 1306 w 1513"/>
                <a:gd name="T13" fmla="*/ 404 h 1084"/>
                <a:gd name="T14" fmla="*/ 1321 w 1513"/>
                <a:gd name="T15" fmla="*/ 456 h 1084"/>
                <a:gd name="T16" fmla="*/ 1337 w 1513"/>
                <a:gd name="T17" fmla="*/ 508 h 1084"/>
                <a:gd name="T18" fmla="*/ 1363 w 1513"/>
                <a:gd name="T19" fmla="*/ 555 h 1084"/>
                <a:gd name="T20" fmla="*/ 1394 w 1513"/>
                <a:gd name="T21" fmla="*/ 581 h 1084"/>
                <a:gd name="T22" fmla="*/ 1425 w 1513"/>
                <a:gd name="T23" fmla="*/ 622 h 1084"/>
                <a:gd name="T24" fmla="*/ 1472 w 1513"/>
                <a:gd name="T25" fmla="*/ 674 h 1084"/>
                <a:gd name="T26" fmla="*/ 1461 w 1513"/>
                <a:gd name="T27" fmla="*/ 731 h 1084"/>
                <a:gd name="T28" fmla="*/ 1477 w 1513"/>
                <a:gd name="T29" fmla="*/ 804 h 1084"/>
                <a:gd name="T30" fmla="*/ 1508 w 1513"/>
                <a:gd name="T31" fmla="*/ 866 h 1084"/>
                <a:gd name="T32" fmla="*/ 1508 w 1513"/>
                <a:gd name="T33" fmla="*/ 913 h 1084"/>
                <a:gd name="T34" fmla="*/ 1482 w 1513"/>
                <a:gd name="T35" fmla="*/ 944 h 1084"/>
                <a:gd name="T36" fmla="*/ 1430 w 1513"/>
                <a:gd name="T37" fmla="*/ 959 h 1084"/>
                <a:gd name="T38" fmla="*/ 1378 w 1513"/>
                <a:gd name="T39" fmla="*/ 928 h 1084"/>
                <a:gd name="T40" fmla="*/ 1337 w 1513"/>
                <a:gd name="T41" fmla="*/ 887 h 1084"/>
                <a:gd name="T42" fmla="*/ 1280 w 1513"/>
                <a:gd name="T43" fmla="*/ 866 h 1084"/>
                <a:gd name="T44" fmla="*/ 1249 w 1513"/>
                <a:gd name="T45" fmla="*/ 861 h 1084"/>
                <a:gd name="T46" fmla="*/ 1228 w 1513"/>
                <a:gd name="T47" fmla="*/ 913 h 1084"/>
                <a:gd name="T48" fmla="*/ 1181 w 1513"/>
                <a:gd name="T49" fmla="*/ 918 h 1084"/>
                <a:gd name="T50" fmla="*/ 1124 w 1513"/>
                <a:gd name="T51" fmla="*/ 933 h 1084"/>
                <a:gd name="T52" fmla="*/ 1099 w 1513"/>
                <a:gd name="T53" fmla="*/ 975 h 1084"/>
                <a:gd name="T54" fmla="*/ 1052 w 1513"/>
                <a:gd name="T55" fmla="*/ 980 h 1084"/>
                <a:gd name="T56" fmla="*/ 1026 w 1513"/>
                <a:gd name="T57" fmla="*/ 949 h 1084"/>
                <a:gd name="T58" fmla="*/ 990 w 1513"/>
                <a:gd name="T59" fmla="*/ 996 h 1084"/>
                <a:gd name="T60" fmla="*/ 974 w 1513"/>
                <a:gd name="T61" fmla="*/ 1042 h 1084"/>
                <a:gd name="T62" fmla="*/ 974 w 1513"/>
                <a:gd name="T63" fmla="*/ 1084 h 1084"/>
                <a:gd name="T64" fmla="*/ 948 w 1513"/>
                <a:gd name="T65" fmla="*/ 1073 h 1084"/>
                <a:gd name="T66" fmla="*/ 933 w 1513"/>
                <a:gd name="T67" fmla="*/ 1047 h 1084"/>
                <a:gd name="T68" fmla="*/ 902 w 1513"/>
                <a:gd name="T69" fmla="*/ 1021 h 1084"/>
                <a:gd name="T70" fmla="*/ 871 w 1513"/>
                <a:gd name="T71" fmla="*/ 1001 h 1084"/>
                <a:gd name="T72" fmla="*/ 855 w 1513"/>
                <a:gd name="T73" fmla="*/ 990 h 1084"/>
                <a:gd name="T74" fmla="*/ 808 w 1513"/>
                <a:gd name="T75" fmla="*/ 990 h 1084"/>
                <a:gd name="T76" fmla="*/ 767 w 1513"/>
                <a:gd name="T77" fmla="*/ 996 h 1084"/>
                <a:gd name="T78" fmla="*/ 725 w 1513"/>
                <a:gd name="T79" fmla="*/ 990 h 1084"/>
                <a:gd name="T80" fmla="*/ 679 w 1513"/>
                <a:gd name="T81" fmla="*/ 975 h 1084"/>
                <a:gd name="T82" fmla="*/ 642 w 1513"/>
                <a:gd name="T83" fmla="*/ 959 h 1084"/>
                <a:gd name="T84" fmla="*/ 627 w 1513"/>
                <a:gd name="T85" fmla="*/ 918 h 1084"/>
                <a:gd name="T86" fmla="*/ 585 w 1513"/>
                <a:gd name="T87" fmla="*/ 881 h 1084"/>
                <a:gd name="T88" fmla="*/ 565 w 1513"/>
                <a:gd name="T89" fmla="*/ 835 h 1084"/>
                <a:gd name="T90" fmla="*/ 549 w 1513"/>
                <a:gd name="T91" fmla="*/ 788 h 1084"/>
                <a:gd name="T92" fmla="*/ 492 w 1513"/>
                <a:gd name="T93" fmla="*/ 798 h 1084"/>
                <a:gd name="T94" fmla="*/ 435 w 1513"/>
                <a:gd name="T95" fmla="*/ 752 h 1084"/>
                <a:gd name="T96" fmla="*/ 373 w 1513"/>
                <a:gd name="T97" fmla="*/ 757 h 1084"/>
                <a:gd name="T98" fmla="*/ 342 w 1513"/>
                <a:gd name="T99" fmla="*/ 726 h 1084"/>
                <a:gd name="T100" fmla="*/ 347 w 1513"/>
                <a:gd name="T101" fmla="*/ 674 h 1084"/>
                <a:gd name="T102" fmla="*/ 347 w 1513"/>
                <a:gd name="T103" fmla="*/ 612 h 1084"/>
                <a:gd name="T104" fmla="*/ 342 w 1513"/>
                <a:gd name="T105" fmla="*/ 565 h 1084"/>
                <a:gd name="T106" fmla="*/ 347 w 1513"/>
                <a:gd name="T107" fmla="*/ 503 h 1084"/>
                <a:gd name="T108" fmla="*/ 295 w 1513"/>
                <a:gd name="T109" fmla="*/ 492 h 1084"/>
                <a:gd name="T110" fmla="*/ 243 w 1513"/>
                <a:gd name="T111" fmla="*/ 487 h 1084"/>
                <a:gd name="T112" fmla="*/ 197 w 1513"/>
                <a:gd name="T113" fmla="*/ 466 h 1084"/>
                <a:gd name="T114" fmla="*/ 155 w 1513"/>
                <a:gd name="T115" fmla="*/ 461 h 1084"/>
                <a:gd name="T116" fmla="*/ 72 w 1513"/>
                <a:gd name="T117" fmla="*/ 441 h 1084"/>
                <a:gd name="T118" fmla="*/ 31 w 1513"/>
                <a:gd name="T119" fmla="*/ 383 h 1084"/>
                <a:gd name="T120" fmla="*/ 409 w 1513"/>
                <a:gd name="T121" fmla="*/ 114 h 1084"/>
                <a:gd name="T122" fmla="*/ 710 w 1513"/>
                <a:gd name="T123" fmla="*/ 0 h 1084"/>
                <a:gd name="T124" fmla="*/ 917 w 1513"/>
                <a:gd name="T125" fmla="*/ 269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3" h="1084">
                  <a:moveTo>
                    <a:pt x="1150" y="134"/>
                  </a:moveTo>
                  <a:lnTo>
                    <a:pt x="1156" y="140"/>
                  </a:lnTo>
                  <a:lnTo>
                    <a:pt x="1161" y="150"/>
                  </a:lnTo>
                  <a:lnTo>
                    <a:pt x="1166" y="155"/>
                  </a:lnTo>
                  <a:lnTo>
                    <a:pt x="1161" y="166"/>
                  </a:lnTo>
                  <a:lnTo>
                    <a:pt x="1161" y="171"/>
                  </a:lnTo>
                  <a:lnTo>
                    <a:pt x="1161" y="171"/>
                  </a:lnTo>
                  <a:lnTo>
                    <a:pt x="1161" y="171"/>
                  </a:lnTo>
                  <a:lnTo>
                    <a:pt x="1166" y="171"/>
                  </a:lnTo>
                  <a:lnTo>
                    <a:pt x="1166" y="171"/>
                  </a:lnTo>
                  <a:lnTo>
                    <a:pt x="1166" y="171"/>
                  </a:lnTo>
                  <a:lnTo>
                    <a:pt x="1171" y="171"/>
                  </a:lnTo>
                  <a:lnTo>
                    <a:pt x="1171" y="171"/>
                  </a:lnTo>
                  <a:lnTo>
                    <a:pt x="1171" y="171"/>
                  </a:lnTo>
                  <a:lnTo>
                    <a:pt x="1171" y="171"/>
                  </a:lnTo>
                  <a:lnTo>
                    <a:pt x="1176" y="171"/>
                  </a:lnTo>
                  <a:lnTo>
                    <a:pt x="1176" y="171"/>
                  </a:lnTo>
                  <a:lnTo>
                    <a:pt x="1176" y="171"/>
                  </a:lnTo>
                  <a:lnTo>
                    <a:pt x="1181" y="171"/>
                  </a:lnTo>
                  <a:lnTo>
                    <a:pt x="1181" y="171"/>
                  </a:lnTo>
                  <a:lnTo>
                    <a:pt x="1181" y="176"/>
                  </a:lnTo>
                  <a:lnTo>
                    <a:pt x="1181" y="176"/>
                  </a:lnTo>
                  <a:lnTo>
                    <a:pt x="1181" y="176"/>
                  </a:lnTo>
                  <a:lnTo>
                    <a:pt x="1181" y="181"/>
                  </a:lnTo>
                  <a:lnTo>
                    <a:pt x="1181" y="181"/>
                  </a:lnTo>
                  <a:lnTo>
                    <a:pt x="1181" y="186"/>
                  </a:lnTo>
                  <a:lnTo>
                    <a:pt x="1181" y="186"/>
                  </a:lnTo>
                  <a:lnTo>
                    <a:pt x="1181" y="186"/>
                  </a:lnTo>
                  <a:lnTo>
                    <a:pt x="1181" y="186"/>
                  </a:lnTo>
                  <a:lnTo>
                    <a:pt x="1181" y="192"/>
                  </a:lnTo>
                  <a:lnTo>
                    <a:pt x="1187" y="192"/>
                  </a:lnTo>
                  <a:lnTo>
                    <a:pt x="1187" y="192"/>
                  </a:lnTo>
                  <a:lnTo>
                    <a:pt x="1187" y="197"/>
                  </a:lnTo>
                  <a:lnTo>
                    <a:pt x="1192" y="192"/>
                  </a:lnTo>
                  <a:lnTo>
                    <a:pt x="1192" y="192"/>
                  </a:lnTo>
                  <a:lnTo>
                    <a:pt x="1192" y="197"/>
                  </a:lnTo>
                  <a:lnTo>
                    <a:pt x="1192" y="197"/>
                  </a:lnTo>
                  <a:lnTo>
                    <a:pt x="1197" y="197"/>
                  </a:lnTo>
                  <a:lnTo>
                    <a:pt x="1197" y="202"/>
                  </a:lnTo>
                  <a:lnTo>
                    <a:pt x="1197" y="202"/>
                  </a:lnTo>
                  <a:lnTo>
                    <a:pt x="1197" y="202"/>
                  </a:lnTo>
                  <a:lnTo>
                    <a:pt x="1197" y="202"/>
                  </a:lnTo>
                  <a:lnTo>
                    <a:pt x="1197" y="207"/>
                  </a:lnTo>
                  <a:lnTo>
                    <a:pt x="1202" y="207"/>
                  </a:lnTo>
                  <a:lnTo>
                    <a:pt x="1202" y="212"/>
                  </a:lnTo>
                  <a:lnTo>
                    <a:pt x="1202" y="212"/>
                  </a:lnTo>
                  <a:lnTo>
                    <a:pt x="1202" y="212"/>
                  </a:lnTo>
                  <a:lnTo>
                    <a:pt x="1202" y="217"/>
                  </a:lnTo>
                  <a:lnTo>
                    <a:pt x="1202" y="217"/>
                  </a:lnTo>
                  <a:lnTo>
                    <a:pt x="1207" y="217"/>
                  </a:lnTo>
                  <a:lnTo>
                    <a:pt x="1207" y="217"/>
                  </a:lnTo>
                  <a:lnTo>
                    <a:pt x="1202" y="223"/>
                  </a:lnTo>
                  <a:lnTo>
                    <a:pt x="1202" y="223"/>
                  </a:lnTo>
                  <a:lnTo>
                    <a:pt x="1207" y="223"/>
                  </a:lnTo>
                  <a:lnTo>
                    <a:pt x="1207" y="223"/>
                  </a:lnTo>
                  <a:lnTo>
                    <a:pt x="1207" y="228"/>
                  </a:lnTo>
                  <a:lnTo>
                    <a:pt x="1207" y="228"/>
                  </a:lnTo>
                  <a:lnTo>
                    <a:pt x="1207" y="228"/>
                  </a:lnTo>
                  <a:lnTo>
                    <a:pt x="1207" y="233"/>
                  </a:lnTo>
                  <a:lnTo>
                    <a:pt x="1213" y="233"/>
                  </a:lnTo>
                  <a:lnTo>
                    <a:pt x="1213" y="233"/>
                  </a:lnTo>
                  <a:lnTo>
                    <a:pt x="1213" y="233"/>
                  </a:lnTo>
                  <a:lnTo>
                    <a:pt x="1218" y="233"/>
                  </a:lnTo>
                  <a:lnTo>
                    <a:pt x="1218" y="233"/>
                  </a:lnTo>
                  <a:lnTo>
                    <a:pt x="1218" y="238"/>
                  </a:lnTo>
                  <a:lnTo>
                    <a:pt x="1218" y="238"/>
                  </a:lnTo>
                  <a:lnTo>
                    <a:pt x="1218" y="238"/>
                  </a:lnTo>
                  <a:lnTo>
                    <a:pt x="1218" y="238"/>
                  </a:lnTo>
                  <a:lnTo>
                    <a:pt x="1223" y="243"/>
                  </a:lnTo>
                  <a:lnTo>
                    <a:pt x="1223" y="243"/>
                  </a:lnTo>
                  <a:lnTo>
                    <a:pt x="1223" y="243"/>
                  </a:lnTo>
                  <a:lnTo>
                    <a:pt x="1223" y="249"/>
                  </a:lnTo>
                  <a:lnTo>
                    <a:pt x="1228" y="249"/>
                  </a:lnTo>
                  <a:lnTo>
                    <a:pt x="1228" y="249"/>
                  </a:lnTo>
                  <a:lnTo>
                    <a:pt x="1228" y="254"/>
                  </a:lnTo>
                  <a:lnTo>
                    <a:pt x="1228" y="254"/>
                  </a:lnTo>
                  <a:lnTo>
                    <a:pt x="1228" y="254"/>
                  </a:lnTo>
                  <a:lnTo>
                    <a:pt x="1228" y="254"/>
                  </a:lnTo>
                  <a:lnTo>
                    <a:pt x="1228" y="259"/>
                  </a:lnTo>
                  <a:lnTo>
                    <a:pt x="1228" y="259"/>
                  </a:lnTo>
                  <a:lnTo>
                    <a:pt x="1228" y="259"/>
                  </a:lnTo>
                  <a:lnTo>
                    <a:pt x="1233" y="259"/>
                  </a:lnTo>
                  <a:lnTo>
                    <a:pt x="1233" y="264"/>
                  </a:lnTo>
                  <a:lnTo>
                    <a:pt x="1233" y="264"/>
                  </a:lnTo>
                  <a:lnTo>
                    <a:pt x="1233" y="264"/>
                  </a:lnTo>
                  <a:lnTo>
                    <a:pt x="1238" y="269"/>
                  </a:lnTo>
                  <a:lnTo>
                    <a:pt x="1238" y="269"/>
                  </a:lnTo>
                  <a:lnTo>
                    <a:pt x="1233" y="269"/>
                  </a:lnTo>
                  <a:lnTo>
                    <a:pt x="1233" y="269"/>
                  </a:lnTo>
                  <a:lnTo>
                    <a:pt x="1233" y="275"/>
                  </a:lnTo>
                  <a:lnTo>
                    <a:pt x="1238" y="275"/>
                  </a:lnTo>
                  <a:lnTo>
                    <a:pt x="1238" y="275"/>
                  </a:lnTo>
                  <a:lnTo>
                    <a:pt x="1238" y="280"/>
                  </a:lnTo>
                  <a:lnTo>
                    <a:pt x="1238" y="280"/>
                  </a:lnTo>
                  <a:lnTo>
                    <a:pt x="1238" y="280"/>
                  </a:lnTo>
                  <a:lnTo>
                    <a:pt x="1238" y="285"/>
                  </a:lnTo>
                  <a:lnTo>
                    <a:pt x="1238" y="285"/>
                  </a:lnTo>
                  <a:lnTo>
                    <a:pt x="1238" y="285"/>
                  </a:lnTo>
                  <a:lnTo>
                    <a:pt x="1238" y="285"/>
                  </a:lnTo>
                  <a:lnTo>
                    <a:pt x="1244" y="290"/>
                  </a:lnTo>
                  <a:lnTo>
                    <a:pt x="1244" y="290"/>
                  </a:lnTo>
                  <a:lnTo>
                    <a:pt x="1244" y="290"/>
                  </a:lnTo>
                  <a:lnTo>
                    <a:pt x="1244" y="295"/>
                  </a:lnTo>
                  <a:lnTo>
                    <a:pt x="1249" y="295"/>
                  </a:lnTo>
                  <a:lnTo>
                    <a:pt x="1249" y="295"/>
                  </a:lnTo>
                  <a:lnTo>
                    <a:pt x="1249" y="295"/>
                  </a:lnTo>
                  <a:lnTo>
                    <a:pt x="1249" y="295"/>
                  </a:lnTo>
                  <a:lnTo>
                    <a:pt x="1254" y="300"/>
                  </a:lnTo>
                  <a:lnTo>
                    <a:pt x="1254" y="300"/>
                  </a:lnTo>
                  <a:lnTo>
                    <a:pt x="1254" y="300"/>
                  </a:lnTo>
                  <a:lnTo>
                    <a:pt x="1254" y="306"/>
                  </a:lnTo>
                  <a:lnTo>
                    <a:pt x="1254" y="306"/>
                  </a:lnTo>
                  <a:lnTo>
                    <a:pt x="1254" y="306"/>
                  </a:lnTo>
                  <a:lnTo>
                    <a:pt x="1254" y="311"/>
                  </a:lnTo>
                  <a:lnTo>
                    <a:pt x="1254" y="311"/>
                  </a:lnTo>
                  <a:lnTo>
                    <a:pt x="1254" y="316"/>
                  </a:lnTo>
                  <a:lnTo>
                    <a:pt x="1264" y="316"/>
                  </a:lnTo>
                  <a:lnTo>
                    <a:pt x="1259" y="316"/>
                  </a:lnTo>
                  <a:lnTo>
                    <a:pt x="1259" y="316"/>
                  </a:lnTo>
                  <a:lnTo>
                    <a:pt x="1259" y="316"/>
                  </a:lnTo>
                  <a:lnTo>
                    <a:pt x="1259" y="321"/>
                  </a:lnTo>
                  <a:lnTo>
                    <a:pt x="1254" y="321"/>
                  </a:lnTo>
                  <a:lnTo>
                    <a:pt x="1254" y="321"/>
                  </a:lnTo>
                  <a:lnTo>
                    <a:pt x="1254" y="321"/>
                  </a:lnTo>
                  <a:lnTo>
                    <a:pt x="1254" y="321"/>
                  </a:lnTo>
                  <a:lnTo>
                    <a:pt x="1254" y="321"/>
                  </a:lnTo>
                  <a:lnTo>
                    <a:pt x="1259" y="321"/>
                  </a:lnTo>
                  <a:lnTo>
                    <a:pt x="1259" y="326"/>
                  </a:lnTo>
                  <a:lnTo>
                    <a:pt x="1259" y="326"/>
                  </a:lnTo>
                  <a:lnTo>
                    <a:pt x="1264" y="326"/>
                  </a:lnTo>
                  <a:lnTo>
                    <a:pt x="1264" y="326"/>
                  </a:lnTo>
                  <a:lnTo>
                    <a:pt x="1264" y="332"/>
                  </a:lnTo>
                  <a:lnTo>
                    <a:pt x="1270" y="332"/>
                  </a:lnTo>
                  <a:lnTo>
                    <a:pt x="1270" y="332"/>
                  </a:lnTo>
                  <a:lnTo>
                    <a:pt x="1270" y="332"/>
                  </a:lnTo>
                  <a:lnTo>
                    <a:pt x="1270" y="337"/>
                  </a:lnTo>
                  <a:lnTo>
                    <a:pt x="1270" y="337"/>
                  </a:lnTo>
                  <a:lnTo>
                    <a:pt x="1270" y="337"/>
                  </a:lnTo>
                  <a:lnTo>
                    <a:pt x="1270" y="337"/>
                  </a:lnTo>
                  <a:lnTo>
                    <a:pt x="1270" y="337"/>
                  </a:lnTo>
                  <a:lnTo>
                    <a:pt x="1270" y="342"/>
                  </a:lnTo>
                  <a:lnTo>
                    <a:pt x="1270" y="342"/>
                  </a:lnTo>
                  <a:lnTo>
                    <a:pt x="1270" y="342"/>
                  </a:lnTo>
                  <a:lnTo>
                    <a:pt x="1275" y="347"/>
                  </a:lnTo>
                  <a:lnTo>
                    <a:pt x="1275" y="347"/>
                  </a:lnTo>
                  <a:lnTo>
                    <a:pt x="1275" y="347"/>
                  </a:lnTo>
                  <a:lnTo>
                    <a:pt x="1275" y="347"/>
                  </a:lnTo>
                  <a:lnTo>
                    <a:pt x="1275" y="352"/>
                  </a:lnTo>
                  <a:lnTo>
                    <a:pt x="1275" y="352"/>
                  </a:lnTo>
                  <a:lnTo>
                    <a:pt x="1275" y="352"/>
                  </a:lnTo>
                  <a:lnTo>
                    <a:pt x="1275" y="352"/>
                  </a:lnTo>
                  <a:lnTo>
                    <a:pt x="1275" y="352"/>
                  </a:lnTo>
                  <a:lnTo>
                    <a:pt x="1275" y="352"/>
                  </a:lnTo>
                  <a:lnTo>
                    <a:pt x="1275" y="352"/>
                  </a:lnTo>
                  <a:lnTo>
                    <a:pt x="1275" y="358"/>
                  </a:lnTo>
                  <a:lnTo>
                    <a:pt x="1275" y="358"/>
                  </a:lnTo>
                  <a:lnTo>
                    <a:pt x="1275" y="358"/>
                  </a:lnTo>
                  <a:lnTo>
                    <a:pt x="1275" y="358"/>
                  </a:lnTo>
                  <a:lnTo>
                    <a:pt x="1275" y="358"/>
                  </a:lnTo>
                  <a:lnTo>
                    <a:pt x="1275" y="363"/>
                  </a:lnTo>
                  <a:lnTo>
                    <a:pt x="1275" y="363"/>
                  </a:lnTo>
                  <a:lnTo>
                    <a:pt x="1275" y="363"/>
                  </a:lnTo>
                  <a:lnTo>
                    <a:pt x="1270" y="363"/>
                  </a:lnTo>
                  <a:lnTo>
                    <a:pt x="1270" y="363"/>
                  </a:lnTo>
                  <a:lnTo>
                    <a:pt x="1270" y="363"/>
                  </a:lnTo>
                  <a:lnTo>
                    <a:pt x="1270" y="363"/>
                  </a:lnTo>
                  <a:lnTo>
                    <a:pt x="1270" y="363"/>
                  </a:lnTo>
                  <a:lnTo>
                    <a:pt x="1264" y="363"/>
                  </a:lnTo>
                  <a:lnTo>
                    <a:pt x="1264" y="368"/>
                  </a:lnTo>
                  <a:lnTo>
                    <a:pt x="1264" y="368"/>
                  </a:lnTo>
                  <a:lnTo>
                    <a:pt x="1264" y="368"/>
                  </a:lnTo>
                  <a:lnTo>
                    <a:pt x="1264" y="368"/>
                  </a:lnTo>
                  <a:lnTo>
                    <a:pt x="1264" y="368"/>
                  </a:lnTo>
                  <a:lnTo>
                    <a:pt x="1264" y="368"/>
                  </a:lnTo>
                  <a:lnTo>
                    <a:pt x="1264" y="373"/>
                  </a:lnTo>
                  <a:lnTo>
                    <a:pt x="1264" y="373"/>
                  </a:lnTo>
                  <a:lnTo>
                    <a:pt x="1264" y="373"/>
                  </a:lnTo>
                  <a:lnTo>
                    <a:pt x="1264" y="373"/>
                  </a:lnTo>
                  <a:lnTo>
                    <a:pt x="1264" y="378"/>
                  </a:lnTo>
                  <a:lnTo>
                    <a:pt x="1264" y="378"/>
                  </a:lnTo>
                  <a:lnTo>
                    <a:pt x="1270" y="378"/>
                  </a:lnTo>
                  <a:lnTo>
                    <a:pt x="1270" y="378"/>
                  </a:lnTo>
                  <a:lnTo>
                    <a:pt x="1270" y="383"/>
                  </a:lnTo>
                  <a:lnTo>
                    <a:pt x="1270" y="383"/>
                  </a:lnTo>
                  <a:lnTo>
                    <a:pt x="1270" y="383"/>
                  </a:lnTo>
                  <a:lnTo>
                    <a:pt x="1270" y="383"/>
                  </a:lnTo>
                  <a:lnTo>
                    <a:pt x="1270" y="383"/>
                  </a:lnTo>
                  <a:lnTo>
                    <a:pt x="1270" y="383"/>
                  </a:lnTo>
                  <a:lnTo>
                    <a:pt x="1275" y="383"/>
                  </a:lnTo>
                  <a:lnTo>
                    <a:pt x="1275" y="383"/>
                  </a:lnTo>
                  <a:lnTo>
                    <a:pt x="1275" y="383"/>
                  </a:lnTo>
                  <a:lnTo>
                    <a:pt x="1275" y="383"/>
                  </a:lnTo>
                  <a:lnTo>
                    <a:pt x="1280" y="378"/>
                  </a:lnTo>
                  <a:lnTo>
                    <a:pt x="1280" y="378"/>
                  </a:lnTo>
                  <a:lnTo>
                    <a:pt x="1280" y="378"/>
                  </a:lnTo>
                  <a:lnTo>
                    <a:pt x="1280" y="378"/>
                  </a:lnTo>
                  <a:lnTo>
                    <a:pt x="1280" y="378"/>
                  </a:lnTo>
                  <a:lnTo>
                    <a:pt x="1285" y="378"/>
                  </a:lnTo>
                  <a:lnTo>
                    <a:pt x="1285" y="373"/>
                  </a:lnTo>
                  <a:lnTo>
                    <a:pt x="1285" y="373"/>
                  </a:lnTo>
                  <a:lnTo>
                    <a:pt x="1285" y="373"/>
                  </a:lnTo>
                  <a:lnTo>
                    <a:pt x="1285" y="368"/>
                  </a:lnTo>
                  <a:lnTo>
                    <a:pt x="1285" y="368"/>
                  </a:lnTo>
                  <a:lnTo>
                    <a:pt x="1285" y="368"/>
                  </a:lnTo>
                  <a:lnTo>
                    <a:pt x="1285" y="368"/>
                  </a:lnTo>
                  <a:lnTo>
                    <a:pt x="1290" y="368"/>
                  </a:lnTo>
                  <a:lnTo>
                    <a:pt x="1290" y="368"/>
                  </a:lnTo>
                  <a:lnTo>
                    <a:pt x="1290" y="368"/>
                  </a:lnTo>
                  <a:lnTo>
                    <a:pt x="1290" y="368"/>
                  </a:lnTo>
                  <a:lnTo>
                    <a:pt x="1295" y="368"/>
                  </a:lnTo>
                  <a:lnTo>
                    <a:pt x="1295" y="368"/>
                  </a:lnTo>
                  <a:lnTo>
                    <a:pt x="1295" y="368"/>
                  </a:lnTo>
                  <a:lnTo>
                    <a:pt x="1301" y="368"/>
                  </a:lnTo>
                  <a:lnTo>
                    <a:pt x="1301" y="363"/>
                  </a:lnTo>
                  <a:lnTo>
                    <a:pt x="1301" y="368"/>
                  </a:lnTo>
                  <a:lnTo>
                    <a:pt x="1301" y="368"/>
                  </a:lnTo>
                  <a:lnTo>
                    <a:pt x="1306" y="368"/>
                  </a:lnTo>
                  <a:lnTo>
                    <a:pt x="1306" y="368"/>
                  </a:lnTo>
                  <a:lnTo>
                    <a:pt x="1306" y="368"/>
                  </a:lnTo>
                  <a:lnTo>
                    <a:pt x="1306" y="368"/>
                  </a:lnTo>
                  <a:lnTo>
                    <a:pt x="1306" y="363"/>
                  </a:lnTo>
                  <a:lnTo>
                    <a:pt x="1311" y="368"/>
                  </a:lnTo>
                  <a:lnTo>
                    <a:pt x="1311" y="363"/>
                  </a:lnTo>
                  <a:lnTo>
                    <a:pt x="1311" y="363"/>
                  </a:lnTo>
                  <a:lnTo>
                    <a:pt x="1316" y="363"/>
                  </a:lnTo>
                  <a:lnTo>
                    <a:pt x="1316" y="363"/>
                  </a:lnTo>
                  <a:lnTo>
                    <a:pt x="1316" y="363"/>
                  </a:lnTo>
                  <a:lnTo>
                    <a:pt x="1316" y="363"/>
                  </a:lnTo>
                  <a:lnTo>
                    <a:pt x="1321" y="363"/>
                  </a:lnTo>
                  <a:lnTo>
                    <a:pt x="1321" y="363"/>
                  </a:lnTo>
                  <a:lnTo>
                    <a:pt x="1321" y="363"/>
                  </a:lnTo>
                  <a:lnTo>
                    <a:pt x="1321" y="363"/>
                  </a:lnTo>
                  <a:lnTo>
                    <a:pt x="1327" y="363"/>
                  </a:lnTo>
                  <a:lnTo>
                    <a:pt x="1327" y="363"/>
                  </a:lnTo>
                  <a:lnTo>
                    <a:pt x="1327" y="363"/>
                  </a:lnTo>
                  <a:lnTo>
                    <a:pt x="1332" y="363"/>
                  </a:lnTo>
                  <a:lnTo>
                    <a:pt x="1332" y="363"/>
                  </a:lnTo>
                  <a:lnTo>
                    <a:pt x="1332" y="363"/>
                  </a:lnTo>
                  <a:lnTo>
                    <a:pt x="1337" y="363"/>
                  </a:lnTo>
                  <a:lnTo>
                    <a:pt x="1337" y="363"/>
                  </a:lnTo>
                  <a:lnTo>
                    <a:pt x="1337" y="363"/>
                  </a:lnTo>
                  <a:lnTo>
                    <a:pt x="1337" y="363"/>
                  </a:lnTo>
                  <a:lnTo>
                    <a:pt x="1342" y="363"/>
                  </a:lnTo>
                  <a:lnTo>
                    <a:pt x="1342" y="363"/>
                  </a:lnTo>
                  <a:lnTo>
                    <a:pt x="1342" y="363"/>
                  </a:lnTo>
                  <a:lnTo>
                    <a:pt x="1342" y="363"/>
                  </a:lnTo>
                  <a:lnTo>
                    <a:pt x="1342" y="368"/>
                  </a:lnTo>
                  <a:lnTo>
                    <a:pt x="1342" y="368"/>
                  </a:lnTo>
                  <a:lnTo>
                    <a:pt x="1342" y="368"/>
                  </a:lnTo>
                  <a:lnTo>
                    <a:pt x="1337" y="368"/>
                  </a:lnTo>
                  <a:lnTo>
                    <a:pt x="1337" y="368"/>
                  </a:lnTo>
                  <a:lnTo>
                    <a:pt x="1337" y="373"/>
                  </a:lnTo>
                  <a:lnTo>
                    <a:pt x="1337" y="373"/>
                  </a:lnTo>
                  <a:lnTo>
                    <a:pt x="1337" y="373"/>
                  </a:lnTo>
                  <a:lnTo>
                    <a:pt x="1337" y="378"/>
                  </a:lnTo>
                  <a:lnTo>
                    <a:pt x="1342" y="378"/>
                  </a:lnTo>
                  <a:lnTo>
                    <a:pt x="1342" y="378"/>
                  </a:lnTo>
                  <a:lnTo>
                    <a:pt x="1337" y="378"/>
                  </a:lnTo>
                  <a:lnTo>
                    <a:pt x="1337" y="378"/>
                  </a:lnTo>
                  <a:lnTo>
                    <a:pt x="1337" y="383"/>
                  </a:lnTo>
                  <a:lnTo>
                    <a:pt x="1337" y="383"/>
                  </a:lnTo>
                  <a:lnTo>
                    <a:pt x="1337" y="383"/>
                  </a:lnTo>
                  <a:lnTo>
                    <a:pt x="1337" y="383"/>
                  </a:lnTo>
                  <a:lnTo>
                    <a:pt x="1337" y="383"/>
                  </a:lnTo>
                  <a:lnTo>
                    <a:pt x="1337" y="383"/>
                  </a:lnTo>
                  <a:lnTo>
                    <a:pt x="1337" y="389"/>
                  </a:lnTo>
                  <a:lnTo>
                    <a:pt x="1337" y="389"/>
                  </a:lnTo>
                  <a:lnTo>
                    <a:pt x="1332" y="389"/>
                  </a:lnTo>
                  <a:lnTo>
                    <a:pt x="1332" y="389"/>
                  </a:lnTo>
                  <a:lnTo>
                    <a:pt x="1332" y="389"/>
                  </a:lnTo>
                  <a:lnTo>
                    <a:pt x="1332" y="389"/>
                  </a:lnTo>
                  <a:lnTo>
                    <a:pt x="1332" y="389"/>
                  </a:lnTo>
                  <a:lnTo>
                    <a:pt x="1327" y="389"/>
                  </a:lnTo>
                  <a:lnTo>
                    <a:pt x="1327" y="389"/>
                  </a:lnTo>
                  <a:lnTo>
                    <a:pt x="1327" y="389"/>
                  </a:lnTo>
                  <a:lnTo>
                    <a:pt x="1321" y="389"/>
                  </a:lnTo>
                  <a:lnTo>
                    <a:pt x="1321" y="389"/>
                  </a:lnTo>
                  <a:lnTo>
                    <a:pt x="1321" y="389"/>
                  </a:lnTo>
                  <a:lnTo>
                    <a:pt x="1321" y="394"/>
                  </a:lnTo>
                  <a:lnTo>
                    <a:pt x="1321" y="394"/>
                  </a:lnTo>
                  <a:lnTo>
                    <a:pt x="1321" y="394"/>
                  </a:lnTo>
                  <a:lnTo>
                    <a:pt x="1316" y="394"/>
                  </a:lnTo>
                  <a:lnTo>
                    <a:pt x="1316" y="394"/>
                  </a:lnTo>
                  <a:lnTo>
                    <a:pt x="1316" y="394"/>
                  </a:lnTo>
                  <a:lnTo>
                    <a:pt x="1316" y="394"/>
                  </a:lnTo>
                  <a:lnTo>
                    <a:pt x="1311" y="399"/>
                  </a:lnTo>
                  <a:lnTo>
                    <a:pt x="1311" y="399"/>
                  </a:lnTo>
                  <a:lnTo>
                    <a:pt x="1311" y="399"/>
                  </a:lnTo>
                  <a:lnTo>
                    <a:pt x="1311" y="399"/>
                  </a:lnTo>
                  <a:lnTo>
                    <a:pt x="1311" y="399"/>
                  </a:lnTo>
                  <a:lnTo>
                    <a:pt x="1311" y="404"/>
                  </a:lnTo>
                  <a:lnTo>
                    <a:pt x="1311" y="404"/>
                  </a:lnTo>
                  <a:lnTo>
                    <a:pt x="1311" y="404"/>
                  </a:lnTo>
                  <a:lnTo>
                    <a:pt x="1306" y="404"/>
                  </a:lnTo>
                  <a:lnTo>
                    <a:pt x="1306" y="404"/>
                  </a:lnTo>
                  <a:lnTo>
                    <a:pt x="1311" y="404"/>
                  </a:lnTo>
                  <a:lnTo>
                    <a:pt x="1306" y="409"/>
                  </a:lnTo>
                  <a:lnTo>
                    <a:pt x="1306" y="409"/>
                  </a:lnTo>
                  <a:lnTo>
                    <a:pt x="1306" y="409"/>
                  </a:lnTo>
                  <a:lnTo>
                    <a:pt x="1311" y="409"/>
                  </a:lnTo>
                  <a:lnTo>
                    <a:pt x="1311" y="415"/>
                  </a:lnTo>
                  <a:lnTo>
                    <a:pt x="1311" y="415"/>
                  </a:lnTo>
                  <a:lnTo>
                    <a:pt x="1311" y="415"/>
                  </a:lnTo>
                  <a:lnTo>
                    <a:pt x="1311" y="415"/>
                  </a:lnTo>
                  <a:lnTo>
                    <a:pt x="1311" y="420"/>
                  </a:lnTo>
                  <a:lnTo>
                    <a:pt x="1311" y="420"/>
                  </a:lnTo>
                  <a:lnTo>
                    <a:pt x="1311" y="420"/>
                  </a:lnTo>
                  <a:lnTo>
                    <a:pt x="1311" y="420"/>
                  </a:lnTo>
                  <a:lnTo>
                    <a:pt x="1311" y="425"/>
                  </a:lnTo>
                  <a:lnTo>
                    <a:pt x="1311" y="425"/>
                  </a:lnTo>
                  <a:lnTo>
                    <a:pt x="1311" y="425"/>
                  </a:lnTo>
                  <a:lnTo>
                    <a:pt x="1311" y="430"/>
                  </a:lnTo>
                  <a:lnTo>
                    <a:pt x="1311" y="430"/>
                  </a:lnTo>
                  <a:lnTo>
                    <a:pt x="1311" y="430"/>
                  </a:lnTo>
                  <a:lnTo>
                    <a:pt x="1311" y="435"/>
                  </a:lnTo>
                  <a:lnTo>
                    <a:pt x="1311" y="435"/>
                  </a:lnTo>
                  <a:lnTo>
                    <a:pt x="1311" y="435"/>
                  </a:lnTo>
                  <a:lnTo>
                    <a:pt x="1311" y="435"/>
                  </a:lnTo>
                  <a:lnTo>
                    <a:pt x="1311" y="435"/>
                  </a:lnTo>
                  <a:lnTo>
                    <a:pt x="1311" y="441"/>
                  </a:lnTo>
                  <a:lnTo>
                    <a:pt x="1311" y="441"/>
                  </a:lnTo>
                  <a:lnTo>
                    <a:pt x="1316" y="441"/>
                  </a:lnTo>
                  <a:lnTo>
                    <a:pt x="1316" y="441"/>
                  </a:lnTo>
                  <a:lnTo>
                    <a:pt x="1316" y="441"/>
                  </a:lnTo>
                  <a:lnTo>
                    <a:pt x="1316" y="446"/>
                  </a:lnTo>
                  <a:lnTo>
                    <a:pt x="1316" y="446"/>
                  </a:lnTo>
                  <a:lnTo>
                    <a:pt x="1316" y="446"/>
                  </a:lnTo>
                  <a:lnTo>
                    <a:pt x="1316" y="446"/>
                  </a:lnTo>
                  <a:lnTo>
                    <a:pt x="1316" y="451"/>
                  </a:lnTo>
                  <a:lnTo>
                    <a:pt x="1316" y="451"/>
                  </a:lnTo>
                  <a:lnTo>
                    <a:pt x="1321" y="451"/>
                  </a:lnTo>
                  <a:lnTo>
                    <a:pt x="1321" y="451"/>
                  </a:lnTo>
                  <a:lnTo>
                    <a:pt x="1321" y="451"/>
                  </a:lnTo>
                  <a:lnTo>
                    <a:pt x="1321" y="451"/>
                  </a:lnTo>
                  <a:lnTo>
                    <a:pt x="1321" y="456"/>
                  </a:lnTo>
                  <a:lnTo>
                    <a:pt x="1321" y="456"/>
                  </a:lnTo>
                  <a:lnTo>
                    <a:pt x="1321" y="456"/>
                  </a:lnTo>
                  <a:lnTo>
                    <a:pt x="1321" y="461"/>
                  </a:lnTo>
                  <a:lnTo>
                    <a:pt x="1321" y="461"/>
                  </a:lnTo>
                  <a:lnTo>
                    <a:pt x="1321" y="461"/>
                  </a:lnTo>
                  <a:lnTo>
                    <a:pt x="1321" y="466"/>
                  </a:lnTo>
                  <a:lnTo>
                    <a:pt x="1321" y="466"/>
                  </a:lnTo>
                  <a:lnTo>
                    <a:pt x="1321" y="466"/>
                  </a:lnTo>
                  <a:lnTo>
                    <a:pt x="1321" y="466"/>
                  </a:lnTo>
                  <a:lnTo>
                    <a:pt x="1321" y="472"/>
                  </a:lnTo>
                  <a:lnTo>
                    <a:pt x="1321" y="472"/>
                  </a:lnTo>
                  <a:lnTo>
                    <a:pt x="1321" y="472"/>
                  </a:lnTo>
                  <a:lnTo>
                    <a:pt x="1321" y="477"/>
                  </a:lnTo>
                  <a:lnTo>
                    <a:pt x="1321" y="477"/>
                  </a:lnTo>
                  <a:lnTo>
                    <a:pt x="1321" y="477"/>
                  </a:lnTo>
                  <a:lnTo>
                    <a:pt x="1321" y="477"/>
                  </a:lnTo>
                  <a:lnTo>
                    <a:pt x="1321" y="477"/>
                  </a:lnTo>
                  <a:lnTo>
                    <a:pt x="1321" y="482"/>
                  </a:lnTo>
                  <a:lnTo>
                    <a:pt x="1321" y="482"/>
                  </a:lnTo>
                  <a:lnTo>
                    <a:pt x="1321" y="482"/>
                  </a:lnTo>
                  <a:lnTo>
                    <a:pt x="1321" y="482"/>
                  </a:lnTo>
                  <a:lnTo>
                    <a:pt x="1321" y="482"/>
                  </a:lnTo>
                  <a:lnTo>
                    <a:pt x="1321" y="487"/>
                  </a:lnTo>
                  <a:lnTo>
                    <a:pt x="1327" y="487"/>
                  </a:lnTo>
                  <a:lnTo>
                    <a:pt x="1327" y="487"/>
                  </a:lnTo>
                  <a:lnTo>
                    <a:pt x="1327" y="487"/>
                  </a:lnTo>
                  <a:lnTo>
                    <a:pt x="1327" y="492"/>
                  </a:lnTo>
                  <a:lnTo>
                    <a:pt x="1327" y="492"/>
                  </a:lnTo>
                  <a:lnTo>
                    <a:pt x="1327" y="492"/>
                  </a:lnTo>
                  <a:lnTo>
                    <a:pt x="1327" y="492"/>
                  </a:lnTo>
                  <a:lnTo>
                    <a:pt x="1332" y="492"/>
                  </a:lnTo>
                  <a:lnTo>
                    <a:pt x="1332" y="498"/>
                  </a:lnTo>
                  <a:lnTo>
                    <a:pt x="1332" y="498"/>
                  </a:lnTo>
                  <a:lnTo>
                    <a:pt x="1332" y="498"/>
                  </a:lnTo>
                  <a:lnTo>
                    <a:pt x="1332" y="498"/>
                  </a:lnTo>
                  <a:lnTo>
                    <a:pt x="1332" y="498"/>
                  </a:lnTo>
                  <a:lnTo>
                    <a:pt x="1332" y="503"/>
                  </a:lnTo>
                  <a:lnTo>
                    <a:pt x="1332" y="503"/>
                  </a:lnTo>
                  <a:lnTo>
                    <a:pt x="1332" y="503"/>
                  </a:lnTo>
                  <a:lnTo>
                    <a:pt x="1337" y="503"/>
                  </a:lnTo>
                  <a:lnTo>
                    <a:pt x="1337" y="503"/>
                  </a:lnTo>
                  <a:lnTo>
                    <a:pt x="1337" y="508"/>
                  </a:lnTo>
                  <a:lnTo>
                    <a:pt x="1337" y="508"/>
                  </a:lnTo>
                  <a:lnTo>
                    <a:pt x="1337" y="508"/>
                  </a:lnTo>
                  <a:lnTo>
                    <a:pt x="1337" y="508"/>
                  </a:lnTo>
                  <a:lnTo>
                    <a:pt x="1337" y="513"/>
                  </a:lnTo>
                  <a:lnTo>
                    <a:pt x="1337" y="513"/>
                  </a:lnTo>
                  <a:lnTo>
                    <a:pt x="1342" y="513"/>
                  </a:lnTo>
                  <a:lnTo>
                    <a:pt x="1342" y="513"/>
                  </a:lnTo>
                  <a:lnTo>
                    <a:pt x="1342" y="518"/>
                  </a:lnTo>
                  <a:lnTo>
                    <a:pt x="1342" y="518"/>
                  </a:lnTo>
                  <a:lnTo>
                    <a:pt x="1342" y="518"/>
                  </a:lnTo>
                  <a:lnTo>
                    <a:pt x="1342" y="518"/>
                  </a:lnTo>
                  <a:lnTo>
                    <a:pt x="1342" y="518"/>
                  </a:lnTo>
                  <a:lnTo>
                    <a:pt x="1342" y="518"/>
                  </a:lnTo>
                  <a:lnTo>
                    <a:pt x="1342" y="524"/>
                  </a:lnTo>
                  <a:lnTo>
                    <a:pt x="1347" y="524"/>
                  </a:lnTo>
                  <a:lnTo>
                    <a:pt x="1347" y="524"/>
                  </a:lnTo>
                  <a:lnTo>
                    <a:pt x="1347" y="529"/>
                  </a:lnTo>
                  <a:lnTo>
                    <a:pt x="1347" y="529"/>
                  </a:lnTo>
                  <a:lnTo>
                    <a:pt x="1352" y="529"/>
                  </a:lnTo>
                  <a:lnTo>
                    <a:pt x="1352" y="529"/>
                  </a:lnTo>
                  <a:lnTo>
                    <a:pt x="1352" y="534"/>
                  </a:lnTo>
                  <a:lnTo>
                    <a:pt x="1352" y="534"/>
                  </a:lnTo>
                  <a:lnTo>
                    <a:pt x="1352" y="534"/>
                  </a:lnTo>
                  <a:lnTo>
                    <a:pt x="1352" y="534"/>
                  </a:lnTo>
                  <a:lnTo>
                    <a:pt x="1352" y="534"/>
                  </a:lnTo>
                  <a:lnTo>
                    <a:pt x="1352" y="534"/>
                  </a:lnTo>
                  <a:lnTo>
                    <a:pt x="1358" y="534"/>
                  </a:lnTo>
                  <a:lnTo>
                    <a:pt x="1358" y="539"/>
                  </a:lnTo>
                  <a:lnTo>
                    <a:pt x="1358" y="539"/>
                  </a:lnTo>
                  <a:lnTo>
                    <a:pt x="1358" y="539"/>
                  </a:lnTo>
                  <a:lnTo>
                    <a:pt x="1358" y="539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9"/>
                  </a:lnTo>
                  <a:lnTo>
                    <a:pt x="1363" y="549"/>
                  </a:lnTo>
                  <a:lnTo>
                    <a:pt x="1363" y="549"/>
                  </a:lnTo>
                  <a:lnTo>
                    <a:pt x="1363" y="549"/>
                  </a:lnTo>
                  <a:lnTo>
                    <a:pt x="1363" y="549"/>
                  </a:lnTo>
                  <a:lnTo>
                    <a:pt x="1363" y="549"/>
                  </a:lnTo>
                  <a:lnTo>
                    <a:pt x="1363" y="555"/>
                  </a:lnTo>
                  <a:lnTo>
                    <a:pt x="1363" y="555"/>
                  </a:lnTo>
                  <a:lnTo>
                    <a:pt x="1363" y="555"/>
                  </a:lnTo>
                  <a:lnTo>
                    <a:pt x="1363" y="555"/>
                  </a:lnTo>
                  <a:lnTo>
                    <a:pt x="1363" y="560"/>
                  </a:lnTo>
                  <a:lnTo>
                    <a:pt x="1368" y="560"/>
                  </a:lnTo>
                  <a:lnTo>
                    <a:pt x="1368" y="560"/>
                  </a:lnTo>
                  <a:lnTo>
                    <a:pt x="1368" y="555"/>
                  </a:lnTo>
                  <a:lnTo>
                    <a:pt x="1368" y="555"/>
                  </a:lnTo>
                  <a:lnTo>
                    <a:pt x="1368" y="555"/>
                  </a:lnTo>
                  <a:lnTo>
                    <a:pt x="1373" y="555"/>
                  </a:lnTo>
                  <a:lnTo>
                    <a:pt x="1373" y="560"/>
                  </a:lnTo>
                  <a:lnTo>
                    <a:pt x="1373" y="560"/>
                  </a:lnTo>
                  <a:lnTo>
                    <a:pt x="1373" y="560"/>
                  </a:lnTo>
                  <a:lnTo>
                    <a:pt x="1373" y="560"/>
                  </a:lnTo>
                  <a:lnTo>
                    <a:pt x="1378" y="560"/>
                  </a:lnTo>
                  <a:lnTo>
                    <a:pt x="1378" y="560"/>
                  </a:lnTo>
                  <a:lnTo>
                    <a:pt x="1378" y="560"/>
                  </a:lnTo>
                  <a:lnTo>
                    <a:pt x="1378" y="565"/>
                  </a:lnTo>
                  <a:lnTo>
                    <a:pt x="1378" y="565"/>
                  </a:lnTo>
                  <a:lnTo>
                    <a:pt x="1384" y="565"/>
                  </a:lnTo>
                  <a:lnTo>
                    <a:pt x="1384" y="565"/>
                  </a:lnTo>
                  <a:lnTo>
                    <a:pt x="1384" y="565"/>
                  </a:lnTo>
                  <a:lnTo>
                    <a:pt x="1384" y="560"/>
                  </a:lnTo>
                  <a:lnTo>
                    <a:pt x="1389" y="560"/>
                  </a:lnTo>
                  <a:lnTo>
                    <a:pt x="1389" y="560"/>
                  </a:lnTo>
                  <a:lnTo>
                    <a:pt x="1389" y="560"/>
                  </a:lnTo>
                  <a:lnTo>
                    <a:pt x="1389" y="565"/>
                  </a:lnTo>
                  <a:lnTo>
                    <a:pt x="1389" y="565"/>
                  </a:lnTo>
                  <a:lnTo>
                    <a:pt x="1389" y="565"/>
                  </a:lnTo>
                  <a:lnTo>
                    <a:pt x="1394" y="565"/>
                  </a:lnTo>
                  <a:lnTo>
                    <a:pt x="1394" y="565"/>
                  </a:lnTo>
                  <a:lnTo>
                    <a:pt x="1394" y="565"/>
                  </a:lnTo>
                  <a:lnTo>
                    <a:pt x="1394" y="565"/>
                  </a:lnTo>
                  <a:lnTo>
                    <a:pt x="1394" y="570"/>
                  </a:lnTo>
                  <a:lnTo>
                    <a:pt x="1394" y="570"/>
                  </a:lnTo>
                  <a:lnTo>
                    <a:pt x="1394" y="570"/>
                  </a:lnTo>
                  <a:lnTo>
                    <a:pt x="1394" y="575"/>
                  </a:lnTo>
                  <a:lnTo>
                    <a:pt x="1394" y="575"/>
                  </a:lnTo>
                  <a:lnTo>
                    <a:pt x="1394" y="575"/>
                  </a:lnTo>
                  <a:lnTo>
                    <a:pt x="1399" y="575"/>
                  </a:lnTo>
                  <a:lnTo>
                    <a:pt x="1399" y="581"/>
                  </a:lnTo>
                  <a:lnTo>
                    <a:pt x="1394" y="581"/>
                  </a:lnTo>
                  <a:lnTo>
                    <a:pt x="1394" y="581"/>
                  </a:lnTo>
                  <a:lnTo>
                    <a:pt x="1394" y="581"/>
                  </a:lnTo>
                  <a:lnTo>
                    <a:pt x="1394" y="586"/>
                  </a:lnTo>
                  <a:lnTo>
                    <a:pt x="1394" y="586"/>
                  </a:lnTo>
                  <a:lnTo>
                    <a:pt x="1399" y="586"/>
                  </a:lnTo>
                  <a:lnTo>
                    <a:pt x="1399" y="586"/>
                  </a:lnTo>
                  <a:lnTo>
                    <a:pt x="1399" y="586"/>
                  </a:lnTo>
                  <a:lnTo>
                    <a:pt x="1399" y="591"/>
                  </a:lnTo>
                  <a:lnTo>
                    <a:pt x="1399" y="591"/>
                  </a:lnTo>
                  <a:lnTo>
                    <a:pt x="1399" y="591"/>
                  </a:lnTo>
                  <a:lnTo>
                    <a:pt x="1404" y="591"/>
                  </a:lnTo>
                  <a:lnTo>
                    <a:pt x="1404" y="591"/>
                  </a:lnTo>
                  <a:lnTo>
                    <a:pt x="1404" y="591"/>
                  </a:lnTo>
                  <a:lnTo>
                    <a:pt x="1404" y="596"/>
                  </a:lnTo>
                  <a:lnTo>
                    <a:pt x="1404" y="596"/>
                  </a:lnTo>
                  <a:lnTo>
                    <a:pt x="1404" y="596"/>
                  </a:lnTo>
                  <a:lnTo>
                    <a:pt x="1404" y="596"/>
                  </a:lnTo>
                  <a:lnTo>
                    <a:pt x="1404" y="601"/>
                  </a:lnTo>
                  <a:lnTo>
                    <a:pt x="1404" y="601"/>
                  </a:lnTo>
                  <a:lnTo>
                    <a:pt x="1404" y="601"/>
                  </a:lnTo>
                  <a:lnTo>
                    <a:pt x="1404" y="601"/>
                  </a:lnTo>
                  <a:lnTo>
                    <a:pt x="1404" y="601"/>
                  </a:lnTo>
                  <a:lnTo>
                    <a:pt x="1404" y="606"/>
                  </a:lnTo>
                  <a:lnTo>
                    <a:pt x="1404" y="606"/>
                  </a:lnTo>
                  <a:lnTo>
                    <a:pt x="1409" y="606"/>
                  </a:lnTo>
                  <a:lnTo>
                    <a:pt x="1409" y="606"/>
                  </a:lnTo>
                  <a:lnTo>
                    <a:pt x="1409" y="606"/>
                  </a:lnTo>
                  <a:lnTo>
                    <a:pt x="1415" y="606"/>
                  </a:lnTo>
                  <a:lnTo>
                    <a:pt x="1415" y="606"/>
                  </a:lnTo>
                  <a:lnTo>
                    <a:pt x="1415" y="606"/>
                  </a:lnTo>
                  <a:lnTo>
                    <a:pt x="1420" y="606"/>
                  </a:lnTo>
                  <a:lnTo>
                    <a:pt x="1420" y="606"/>
                  </a:lnTo>
                  <a:lnTo>
                    <a:pt x="1420" y="606"/>
                  </a:lnTo>
                  <a:lnTo>
                    <a:pt x="1420" y="612"/>
                  </a:lnTo>
                  <a:lnTo>
                    <a:pt x="1420" y="612"/>
                  </a:lnTo>
                  <a:lnTo>
                    <a:pt x="1420" y="612"/>
                  </a:lnTo>
                  <a:lnTo>
                    <a:pt x="1420" y="617"/>
                  </a:lnTo>
                  <a:lnTo>
                    <a:pt x="1420" y="617"/>
                  </a:lnTo>
                  <a:lnTo>
                    <a:pt x="1420" y="617"/>
                  </a:lnTo>
                  <a:lnTo>
                    <a:pt x="1420" y="617"/>
                  </a:lnTo>
                  <a:lnTo>
                    <a:pt x="1420" y="622"/>
                  </a:lnTo>
                  <a:lnTo>
                    <a:pt x="1420" y="622"/>
                  </a:lnTo>
                  <a:lnTo>
                    <a:pt x="1425" y="622"/>
                  </a:lnTo>
                  <a:lnTo>
                    <a:pt x="1425" y="627"/>
                  </a:lnTo>
                  <a:lnTo>
                    <a:pt x="1425" y="627"/>
                  </a:lnTo>
                  <a:lnTo>
                    <a:pt x="1425" y="627"/>
                  </a:lnTo>
                  <a:lnTo>
                    <a:pt x="1425" y="632"/>
                  </a:lnTo>
                  <a:lnTo>
                    <a:pt x="1425" y="632"/>
                  </a:lnTo>
                  <a:lnTo>
                    <a:pt x="1425" y="632"/>
                  </a:lnTo>
                  <a:lnTo>
                    <a:pt x="1425" y="638"/>
                  </a:lnTo>
                  <a:lnTo>
                    <a:pt x="1425" y="638"/>
                  </a:lnTo>
                  <a:lnTo>
                    <a:pt x="1425" y="638"/>
                  </a:lnTo>
                  <a:lnTo>
                    <a:pt x="1430" y="638"/>
                  </a:lnTo>
                  <a:lnTo>
                    <a:pt x="1430" y="638"/>
                  </a:lnTo>
                  <a:lnTo>
                    <a:pt x="1430" y="643"/>
                  </a:lnTo>
                  <a:lnTo>
                    <a:pt x="1435" y="643"/>
                  </a:lnTo>
                  <a:lnTo>
                    <a:pt x="1435" y="643"/>
                  </a:lnTo>
                  <a:lnTo>
                    <a:pt x="1435" y="643"/>
                  </a:lnTo>
                  <a:lnTo>
                    <a:pt x="1441" y="643"/>
                  </a:lnTo>
                  <a:lnTo>
                    <a:pt x="1441" y="643"/>
                  </a:lnTo>
                  <a:lnTo>
                    <a:pt x="1441" y="643"/>
                  </a:lnTo>
                  <a:lnTo>
                    <a:pt x="1446" y="643"/>
                  </a:lnTo>
                  <a:lnTo>
                    <a:pt x="1446" y="648"/>
                  </a:lnTo>
                  <a:lnTo>
                    <a:pt x="1451" y="648"/>
                  </a:lnTo>
                  <a:lnTo>
                    <a:pt x="1451" y="648"/>
                  </a:lnTo>
                  <a:lnTo>
                    <a:pt x="1451" y="648"/>
                  </a:lnTo>
                  <a:lnTo>
                    <a:pt x="1456" y="648"/>
                  </a:lnTo>
                  <a:lnTo>
                    <a:pt x="1456" y="653"/>
                  </a:lnTo>
                  <a:lnTo>
                    <a:pt x="1456" y="653"/>
                  </a:lnTo>
                  <a:lnTo>
                    <a:pt x="1456" y="658"/>
                  </a:lnTo>
                  <a:lnTo>
                    <a:pt x="1456" y="658"/>
                  </a:lnTo>
                  <a:lnTo>
                    <a:pt x="1461" y="658"/>
                  </a:lnTo>
                  <a:lnTo>
                    <a:pt x="1461" y="658"/>
                  </a:lnTo>
                  <a:lnTo>
                    <a:pt x="1461" y="664"/>
                  </a:lnTo>
                  <a:lnTo>
                    <a:pt x="1461" y="664"/>
                  </a:lnTo>
                  <a:lnTo>
                    <a:pt x="1466" y="664"/>
                  </a:lnTo>
                  <a:lnTo>
                    <a:pt x="1466" y="664"/>
                  </a:lnTo>
                  <a:lnTo>
                    <a:pt x="1466" y="664"/>
                  </a:lnTo>
                  <a:lnTo>
                    <a:pt x="1466" y="669"/>
                  </a:lnTo>
                  <a:lnTo>
                    <a:pt x="1472" y="669"/>
                  </a:lnTo>
                  <a:lnTo>
                    <a:pt x="1472" y="669"/>
                  </a:lnTo>
                  <a:lnTo>
                    <a:pt x="1472" y="669"/>
                  </a:lnTo>
                  <a:lnTo>
                    <a:pt x="1472" y="669"/>
                  </a:lnTo>
                  <a:lnTo>
                    <a:pt x="1472" y="674"/>
                  </a:lnTo>
                  <a:lnTo>
                    <a:pt x="1472" y="674"/>
                  </a:lnTo>
                  <a:lnTo>
                    <a:pt x="1472" y="674"/>
                  </a:lnTo>
                  <a:lnTo>
                    <a:pt x="1472" y="679"/>
                  </a:lnTo>
                  <a:lnTo>
                    <a:pt x="1472" y="679"/>
                  </a:lnTo>
                  <a:lnTo>
                    <a:pt x="1472" y="679"/>
                  </a:lnTo>
                  <a:lnTo>
                    <a:pt x="1472" y="684"/>
                  </a:lnTo>
                  <a:lnTo>
                    <a:pt x="1477" y="684"/>
                  </a:lnTo>
                  <a:lnTo>
                    <a:pt x="1477" y="684"/>
                  </a:lnTo>
                  <a:lnTo>
                    <a:pt x="1477" y="689"/>
                  </a:lnTo>
                  <a:lnTo>
                    <a:pt x="1482" y="689"/>
                  </a:lnTo>
                  <a:lnTo>
                    <a:pt x="1482" y="695"/>
                  </a:lnTo>
                  <a:lnTo>
                    <a:pt x="1482" y="695"/>
                  </a:lnTo>
                  <a:lnTo>
                    <a:pt x="1482" y="695"/>
                  </a:lnTo>
                  <a:lnTo>
                    <a:pt x="1482" y="700"/>
                  </a:lnTo>
                  <a:lnTo>
                    <a:pt x="1482" y="700"/>
                  </a:lnTo>
                  <a:lnTo>
                    <a:pt x="1487" y="700"/>
                  </a:lnTo>
                  <a:lnTo>
                    <a:pt x="1487" y="700"/>
                  </a:lnTo>
                  <a:lnTo>
                    <a:pt x="1487" y="705"/>
                  </a:lnTo>
                  <a:lnTo>
                    <a:pt x="1487" y="705"/>
                  </a:lnTo>
                  <a:lnTo>
                    <a:pt x="1487" y="705"/>
                  </a:lnTo>
                  <a:lnTo>
                    <a:pt x="1487" y="710"/>
                  </a:lnTo>
                  <a:lnTo>
                    <a:pt x="1487" y="710"/>
                  </a:lnTo>
                  <a:lnTo>
                    <a:pt x="1492" y="710"/>
                  </a:lnTo>
                  <a:lnTo>
                    <a:pt x="1487" y="710"/>
                  </a:lnTo>
                  <a:lnTo>
                    <a:pt x="1487" y="715"/>
                  </a:lnTo>
                  <a:lnTo>
                    <a:pt x="1487" y="715"/>
                  </a:lnTo>
                  <a:lnTo>
                    <a:pt x="1487" y="715"/>
                  </a:lnTo>
                  <a:lnTo>
                    <a:pt x="1482" y="715"/>
                  </a:lnTo>
                  <a:lnTo>
                    <a:pt x="1482" y="715"/>
                  </a:lnTo>
                  <a:lnTo>
                    <a:pt x="1482" y="715"/>
                  </a:lnTo>
                  <a:lnTo>
                    <a:pt x="1482" y="721"/>
                  </a:lnTo>
                  <a:lnTo>
                    <a:pt x="1477" y="721"/>
                  </a:lnTo>
                  <a:lnTo>
                    <a:pt x="1477" y="721"/>
                  </a:lnTo>
                  <a:lnTo>
                    <a:pt x="1472" y="721"/>
                  </a:lnTo>
                  <a:lnTo>
                    <a:pt x="1472" y="726"/>
                  </a:lnTo>
                  <a:lnTo>
                    <a:pt x="1472" y="726"/>
                  </a:lnTo>
                  <a:lnTo>
                    <a:pt x="1472" y="726"/>
                  </a:lnTo>
                  <a:lnTo>
                    <a:pt x="1466" y="726"/>
                  </a:lnTo>
                  <a:lnTo>
                    <a:pt x="1466" y="726"/>
                  </a:lnTo>
                  <a:lnTo>
                    <a:pt x="1466" y="731"/>
                  </a:lnTo>
                  <a:lnTo>
                    <a:pt x="1461" y="731"/>
                  </a:lnTo>
                  <a:lnTo>
                    <a:pt x="1461" y="731"/>
                  </a:lnTo>
                  <a:lnTo>
                    <a:pt x="1461" y="731"/>
                  </a:lnTo>
                  <a:lnTo>
                    <a:pt x="1461" y="736"/>
                  </a:lnTo>
                  <a:lnTo>
                    <a:pt x="1466" y="736"/>
                  </a:lnTo>
                  <a:lnTo>
                    <a:pt x="1466" y="741"/>
                  </a:lnTo>
                  <a:lnTo>
                    <a:pt x="1466" y="741"/>
                  </a:lnTo>
                  <a:lnTo>
                    <a:pt x="1472" y="741"/>
                  </a:lnTo>
                  <a:lnTo>
                    <a:pt x="1472" y="741"/>
                  </a:lnTo>
                  <a:lnTo>
                    <a:pt x="1472" y="747"/>
                  </a:lnTo>
                  <a:lnTo>
                    <a:pt x="1472" y="747"/>
                  </a:lnTo>
                  <a:lnTo>
                    <a:pt x="1472" y="747"/>
                  </a:lnTo>
                  <a:lnTo>
                    <a:pt x="1472" y="747"/>
                  </a:lnTo>
                  <a:lnTo>
                    <a:pt x="1472" y="752"/>
                  </a:lnTo>
                  <a:lnTo>
                    <a:pt x="1472" y="752"/>
                  </a:lnTo>
                  <a:lnTo>
                    <a:pt x="1472" y="757"/>
                  </a:lnTo>
                  <a:lnTo>
                    <a:pt x="1472" y="757"/>
                  </a:lnTo>
                  <a:lnTo>
                    <a:pt x="1472" y="757"/>
                  </a:lnTo>
                  <a:lnTo>
                    <a:pt x="1472" y="762"/>
                  </a:lnTo>
                  <a:lnTo>
                    <a:pt x="1477" y="762"/>
                  </a:lnTo>
                  <a:lnTo>
                    <a:pt x="1477" y="762"/>
                  </a:lnTo>
                  <a:lnTo>
                    <a:pt x="1477" y="762"/>
                  </a:lnTo>
                  <a:lnTo>
                    <a:pt x="1477" y="767"/>
                  </a:lnTo>
                  <a:lnTo>
                    <a:pt x="1477" y="767"/>
                  </a:lnTo>
                  <a:lnTo>
                    <a:pt x="1477" y="767"/>
                  </a:lnTo>
                  <a:lnTo>
                    <a:pt x="1477" y="772"/>
                  </a:lnTo>
                  <a:lnTo>
                    <a:pt x="1477" y="772"/>
                  </a:lnTo>
                  <a:lnTo>
                    <a:pt x="1477" y="772"/>
                  </a:lnTo>
                  <a:lnTo>
                    <a:pt x="1477" y="778"/>
                  </a:lnTo>
                  <a:lnTo>
                    <a:pt x="1477" y="778"/>
                  </a:lnTo>
                  <a:lnTo>
                    <a:pt x="1472" y="778"/>
                  </a:lnTo>
                  <a:lnTo>
                    <a:pt x="1472" y="778"/>
                  </a:lnTo>
                  <a:lnTo>
                    <a:pt x="1472" y="783"/>
                  </a:lnTo>
                  <a:lnTo>
                    <a:pt x="1472" y="783"/>
                  </a:lnTo>
                  <a:lnTo>
                    <a:pt x="1472" y="783"/>
                  </a:lnTo>
                  <a:lnTo>
                    <a:pt x="1472" y="783"/>
                  </a:lnTo>
                  <a:lnTo>
                    <a:pt x="1477" y="788"/>
                  </a:lnTo>
                  <a:lnTo>
                    <a:pt x="1472" y="793"/>
                  </a:lnTo>
                  <a:lnTo>
                    <a:pt x="1472" y="793"/>
                  </a:lnTo>
                  <a:lnTo>
                    <a:pt x="1477" y="798"/>
                  </a:lnTo>
                  <a:lnTo>
                    <a:pt x="1477" y="798"/>
                  </a:lnTo>
                  <a:lnTo>
                    <a:pt x="1477" y="798"/>
                  </a:lnTo>
                  <a:lnTo>
                    <a:pt x="1477" y="798"/>
                  </a:lnTo>
                  <a:lnTo>
                    <a:pt x="1477" y="804"/>
                  </a:lnTo>
                  <a:lnTo>
                    <a:pt x="1477" y="804"/>
                  </a:lnTo>
                  <a:lnTo>
                    <a:pt x="1477" y="804"/>
                  </a:lnTo>
                  <a:lnTo>
                    <a:pt x="1477" y="809"/>
                  </a:lnTo>
                  <a:lnTo>
                    <a:pt x="1477" y="809"/>
                  </a:lnTo>
                  <a:lnTo>
                    <a:pt x="1477" y="809"/>
                  </a:lnTo>
                  <a:lnTo>
                    <a:pt x="1477" y="814"/>
                  </a:lnTo>
                  <a:lnTo>
                    <a:pt x="1477" y="814"/>
                  </a:lnTo>
                  <a:lnTo>
                    <a:pt x="1482" y="814"/>
                  </a:lnTo>
                  <a:lnTo>
                    <a:pt x="1482" y="814"/>
                  </a:lnTo>
                  <a:lnTo>
                    <a:pt x="1482" y="819"/>
                  </a:lnTo>
                  <a:lnTo>
                    <a:pt x="1482" y="819"/>
                  </a:lnTo>
                  <a:lnTo>
                    <a:pt x="1482" y="819"/>
                  </a:lnTo>
                  <a:lnTo>
                    <a:pt x="1482" y="824"/>
                  </a:lnTo>
                  <a:lnTo>
                    <a:pt x="1482" y="824"/>
                  </a:lnTo>
                  <a:lnTo>
                    <a:pt x="1482" y="824"/>
                  </a:lnTo>
                  <a:lnTo>
                    <a:pt x="1487" y="830"/>
                  </a:lnTo>
                  <a:lnTo>
                    <a:pt x="1487" y="830"/>
                  </a:lnTo>
                  <a:lnTo>
                    <a:pt x="1487" y="830"/>
                  </a:lnTo>
                  <a:lnTo>
                    <a:pt x="1487" y="830"/>
                  </a:lnTo>
                  <a:lnTo>
                    <a:pt x="1487" y="835"/>
                  </a:lnTo>
                  <a:lnTo>
                    <a:pt x="1487" y="835"/>
                  </a:lnTo>
                  <a:lnTo>
                    <a:pt x="1492" y="840"/>
                  </a:lnTo>
                  <a:lnTo>
                    <a:pt x="1487" y="840"/>
                  </a:lnTo>
                  <a:lnTo>
                    <a:pt x="1492" y="840"/>
                  </a:lnTo>
                  <a:lnTo>
                    <a:pt x="1492" y="840"/>
                  </a:lnTo>
                  <a:lnTo>
                    <a:pt x="1492" y="845"/>
                  </a:lnTo>
                  <a:lnTo>
                    <a:pt x="1492" y="845"/>
                  </a:lnTo>
                  <a:lnTo>
                    <a:pt x="1492" y="845"/>
                  </a:lnTo>
                  <a:lnTo>
                    <a:pt x="1492" y="845"/>
                  </a:lnTo>
                  <a:lnTo>
                    <a:pt x="1492" y="845"/>
                  </a:lnTo>
                  <a:lnTo>
                    <a:pt x="1492" y="850"/>
                  </a:lnTo>
                  <a:lnTo>
                    <a:pt x="1498" y="850"/>
                  </a:lnTo>
                  <a:lnTo>
                    <a:pt x="1498" y="850"/>
                  </a:lnTo>
                  <a:lnTo>
                    <a:pt x="1498" y="855"/>
                  </a:lnTo>
                  <a:lnTo>
                    <a:pt x="1498" y="855"/>
                  </a:lnTo>
                  <a:lnTo>
                    <a:pt x="1498" y="855"/>
                  </a:lnTo>
                  <a:lnTo>
                    <a:pt x="1503" y="855"/>
                  </a:lnTo>
                  <a:lnTo>
                    <a:pt x="1503" y="861"/>
                  </a:lnTo>
                  <a:lnTo>
                    <a:pt x="1503" y="861"/>
                  </a:lnTo>
                  <a:lnTo>
                    <a:pt x="1503" y="861"/>
                  </a:lnTo>
                  <a:lnTo>
                    <a:pt x="1503" y="861"/>
                  </a:lnTo>
                  <a:lnTo>
                    <a:pt x="1503" y="866"/>
                  </a:lnTo>
                  <a:lnTo>
                    <a:pt x="1508" y="866"/>
                  </a:lnTo>
                  <a:lnTo>
                    <a:pt x="1508" y="866"/>
                  </a:lnTo>
                  <a:lnTo>
                    <a:pt x="1508" y="866"/>
                  </a:lnTo>
                  <a:lnTo>
                    <a:pt x="1508" y="866"/>
                  </a:lnTo>
                  <a:lnTo>
                    <a:pt x="1508" y="871"/>
                  </a:lnTo>
                  <a:lnTo>
                    <a:pt x="1508" y="871"/>
                  </a:lnTo>
                  <a:lnTo>
                    <a:pt x="1508" y="871"/>
                  </a:lnTo>
                  <a:lnTo>
                    <a:pt x="1508" y="871"/>
                  </a:lnTo>
                  <a:lnTo>
                    <a:pt x="1513" y="871"/>
                  </a:lnTo>
                  <a:lnTo>
                    <a:pt x="1513" y="871"/>
                  </a:lnTo>
                  <a:lnTo>
                    <a:pt x="1513" y="876"/>
                  </a:lnTo>
                  <a:lnTo>
                    <a:pt x="1513" y="876"/>
                  </a:lnTo>
                  <a:lnTo>
                    <a:pt x="1513" y="876"/>
                  </a:lnTo>
                  <a:lnTo>
                    <a:pt x="1513" y="876"/>
                  </a:lnTo>
                  <a:lnTo>
                    <a:pt x="1513" y="881"/>
                  </a:lnTo>
                  <a:lnTo>
                    <a:pt x="1513" y="881"/>
                  </a:lnTo>
                  <a:lnTo>
                    <a:pt x="1513" y="881"/>
                  </a:lnTo>
                  <a:lnTo>
                    <a:pt x="1513" y="881"/>
                  </a:lnTo>
                  <a:lnTo>
                    <a:pt x="1513" y="881"/>
                  </a:lnTo>
                  <a:lnTo>
                    <a:pt x="1513" y="887"/>
                  </a:lnTo>
                  <a:lnTo>
                    <a:pt x="1513" y="887"/>
                  </a:lnTo>
                  <a:lnTo>
                    <a:pt x="1513" y="887"/>
                  </a:lnTo>
                  <a:lnTo>
                    <a:pt x="1513" y="887"/>
                  </a:lnTo>
                  <a:lnTo>
                    <a:pt x="1513" y="892"/>
                  </a:lnTo>
                  <a:lnTo>
                    <a:pt x="1513" y="892"/>
                  </a:lnTo>
                  <a:lnTo>
                    <a:pt x="1513" y="892"/>
                  </a:lnTo>
                  <a:lnTo>
                    <a:pt x="1513" y="892"/>
                  </a:lnTo>
                  <a:lnTo>
                    <a:pt x="1513" y="897"/>
                  </a:lnTo>
                  <a:lnTo>
                    <a:pt x="1513" y="897"/>
                  </a:lnTo>
                  <a:lnTo>
                    <a:pt x="1513" y="897"/>
                  </a:lnTo>
                  <a:lnTo>
                    <a:pt x="1508" y="897"/>
                  </a:lnTo>
                  <a:lnTo>
                    <a:pt x="1508" y="897"/>
                  </a:lnTo>
                  <a:lnTo>
                    <a:pt x="1508" y="902"/>
                  </a:lnTo>
                  <a:lnTo>
                    <a:pt x="1508" y="902"/>
                  </a:lnTo>
                  <a:lnTo>
                    <a:pt x="1508" y="902"/>
                  </a:lnTo>
                  <a:lnTo>
                    <a:pt x="1508" y="902"/>
                  </a:lnTo>
                  <a:lnTo>
                    <a:pt x="1508" y="907"/>
                  </a:lnTo>
                  <a:lnTo>
                    <a:pt x="1508" y="907"/>
                  </a:lnTo>
                  <a:lnTo>
                    <a:pt x="1508" y="907"/>
                  </a:lnTo>
                  <a:lnTo>
                    <a:pt x="1508" y="913"/>
                  </a:lnTo>
                  <a:lnTo>
                    <a:pt x="1508" y="913"/>
                  </a:lnTo>
                  <a:lnTo>
                    <a:pt x="1508" y="913"/>
                  </a:lnTo>
                  <a:lnTo>
                    <a:pt x="1508" y="913"/>
                  </a:lnTo>
                  <a:lnTo>
                    <a:pt x="1508" y="913"/>
                  </a:lnTo>
                  <a:lnTo>
                    <a:pt x="1508" y="918"/>
                  </a:lnTo>
                  <a:lnTo>
                    <a:pt x="1508" y="918"/>
                  </a:lnTo>
                  <a:lnTo>
                    <a:pt x="1508" y="918"/>
                  </a:lnTo>
                  <a:lnTo>
                    <a:pt x="1508" y="923"/>
                  </a:lnTo>
                  <a:lnTo>
                    <a:pt x="1508" y="923"/>
                  </a:lnTo>
                  <a:lnTo>
                    <a:pt x="1508" y="923"/>
                  </a:lnTo>
                  <a:lnTo>
                    <a:pt x="1508" y="928"/>
                  </a:lnTo>
                  <a:lnTo>
                    <a:pt x="1513" y="928"/>
                  </a:lnTo>
                  <a:lnTo>
                    <a:pt x="1513" y="928"/>
                  </a:lnTo>
                  <a:lnTo>
                    <a:pt x="1513" y="928"/>
                  </a:lnTo>
                  <a:lnTo>
                    <a:pt x="1513" y="933"/>
                  </a:lnTo>
                  <a:lnTo>
                    <a:pt x="1513" y="933"/>
                  </a:lnTo>
                  <a:lnTo>
                    <a:pt x="1513" y="933"/>
                  </a:lnTo>
                  <a:lnTo>
                    <a:pt x="1513" y="933"/>
                  </a:lnTo>
                  <a:lnTo>
                    <a:pt x="1513" y="933"/>
                  </a:lnTo>
                  <a:lnTo>
                    <a:pt x="1513" y="933"/>
                  </a:lnTo>
                  <a:lnTo>
                    <a:pt x="1508" y="933"/>
                  </a:lnTo>
                  <a:lnTo>
                    <a:pt x="1508" y="938"/>
                  </a:lnTo>
                  <a:lnTo>
                    <a:pt x="1508" y="933"/>
                  </a:lnTo>
                  <a:lnTo>
                    <a:pt x="1503" y="933"/>
                  </a:lnTo>
                  <a:lnTo>
                    <a:pt x="1503" y="933"/>
                  </a:lnTo>
                  <a:lnTo>
                    <a:pt x="1503" y="933"/>
                  </a:lnTo>
                  <a:lnTo>
                    <a:pt x="1503" y="933"/>
                  </a:lnTo>
                  <a:lnTo>
                    <a:pt x="1498" y="933"/>
                  </a:lnTo>
                  <a:lnTo>
                    <a:pt x="1498" y="933"/>
                  </a:lnTo>
                  <a:lnTo>
                    <a:pt x="1498" y="928"/>
                  </a:lnTo>
                  <a:lnTo>
                    <a:pt x="1492" y="928"/>
                  </a:lnTo>
                  <a:lnTo>
                    <a:pt x="1492" y="928"/>
                  </a:lnTo>
                  <a:lnTo>
                    <a:pt x="1492" y="928"/>
                  </a:lnTo>
                  <a:lnTo>
                    <a:pt x="1487" y="928"/>
                  </a:lnTo>
                  <a:lnTo>
                    <a:pt x="1487" y="928"/>
                  </a:lnTo>
                  <a:lnTo>
                    <a:pt x="1487" y="928"/>
                  </a:lnTo>
                  <a:lnTo>
                    <a:pt x="1487" y="933"/>
                  </a:lnTo>
                  <a:lnTo>
                    <a:pt x="1482" y="933"/>
                  </a:lnTo>
                  <a:lnTo>
                    <a:pt x="1482" y="933"/>
                  </a:lnTo>
                  <a:lnTo>
                    <a:pt x="1482" y="933"/>
                  </a:lnTo>
                  <a:lnTo>
                    <a:pt x="1482" y="938"/>
                  </a:lnTo>
                  <a:lnTo>
                    <a:pt x="1482" y="938"/>
                  </a:lnTo>
                  <a:lnTo>
                    <a:pt x="1482" y="938"/>
                  </a:lnTo>
                  <a:lnTo>
                    <a:pt x="1482" y="944"/>
                  </a:lnTo>
                  <a:lnTo>
                    <a:pt x="1482" y="944"/>
                  </a:lnTo>
                  <a:lnTo>
                    <a:pt x="1482" y="944"/>
                  </a:lnTo>
                  <a:lnTo>
                    <a:pt x="1482" y="944"/>
                  </a:lnTo>
                  <a:lnTo>
                    <a:pt x="1482" y="949"/>
                  </a:lnTo>
                  <a:lnTo>
                    <a:pt x="1482" y="949"/>
                  </a:lnTo>
                  <a:lnTo>
                    <a:pt x="1482" y="949"/>
                  </a:lnTo>
                  <a:lnTo>
                    <a:pt x="1477" y="954"/>
                  </a:lnTo>
                  <a:lnTo>
                    <a:pt x="1477" y="954"/>
                  </a:lnTo>
                  <a:lnTo>
                    <a:pt x="1477" y="954"/>
                  </a:lnTo>
                  <a:lnTo>
                    <a:pt x="1477" y="954"/>
                  </a:lnTo>
                  <a:lnTo>
                    <a:pt x="1477" y="954"/>
                  </a:lnTo>
                  <a:lnTo>
                    <a:pt x="1472" y="959"/>
                  </a:lnTo>
                  <a:lnTo>
                    <a:pt x="1472" y="959"/>
                  </a:lnTo>
                  <a:lnTo>
                    <a:pt x="1472" y="959"/>
                  </a:lnTo>
                  <a:lnTo>
                    <a:pt x="1472" y="959"/>
                  </a:lnTo>
                  <a:lnTo>
                    <a:pt x="1472" y="959"/>
                  </a:lnTo>
                  <a:lnTo>
                    <a:pt x="1472" y="959"/>
                  </a:lnTo>
                  <a:lnTo>
                    <a:pt x="1466" y="959"/>
                  </a:lnTo>
                  <a:lnTo>
                    <a:pt x="1466" y="959"/>
                  </a:lnTo>
                  <a:lnTo>
                    <a:pt x="1466" y="964"/>
                  </a:lnTo>
                  <a:lnTo>
                    <a:pt x="1461" y="964"/>
                  </a:lnTo>
                  <a:lnTo>
                    <a:pt x="1461" y="964"/>
                  </a:lnTo>
                  <a:lnTo>
                    <a:pt x="1461" y="964"/>
                  </a:lnTo>
                  <a:lnTo>
                    <a:pt x="1456" y="964"/>
                  </a:lnTo>
                  <a:lnTo>
                    <a:pt x="1451" y="964"/>
                  </a:lnTo>
                  <a:lnTo>
                    <a:pt x="1451" y="964"/>
                  </a:lnTo>
                  <a:lnTo>
                    <a:pt x="1451" y="964"/>
                  </a:lnTo>
                  <a:lnTo>
                    <a:pt x="1451" y="964"/>
                  </a:lnTo>
                  <a:lnTo>
                    <a:pt x="1446" y="964"/>
                  </a:lnTo>
                  <a:lnTo>
                    <a:pt x="1446" y="964"/>
                  </a:lnTo>
                  <a:lnTo>
                    <a:pt x="1446" y="964"/>
                  </a:lnTo>
                  <a:lnTo>
                    <a:pt x="1446" y="964"/>
                  </a:lnTo>
                  <a:lnTo>
                    <a:pt x="1441" y="964"/>
                  </a:lnTo>
                  <a:lnTo>
                    <a:pt x="1441" y="964"/>
                  </a:lnTo>
                  <a:lnTo>
                    <a:pt x="1441" y="964"/>
                  </a:lnTo>
                  <a:lnTo>
                    <a:pt x="1435" y="959"/>
                  </a:lnTo>
                  <a:lnTo>
                    <a:pt x="1435" y="959"/>
                  </a:lnTo>
                  <a:lnTo>
                    <a:pt x="1435" y="959"/>
                  </a:lnTo>
                  <a:lnTo>
                    <a:pt x="1435" y="959"/>
                  </a:lnTo>
                  <a:lnTo>
                    <a:pt x="1430" y="959"/>
                  </a:lnTo>
                  <a:lnTo>
                    <a:pt x="1430" y="959"/>
                  </a:lnTo>
                  <a:lnTo>
                    <a:pt x="1430" y="959"/>
                  </a:lnTo>
                  <a:lnTo>
                    <a:pt x="1430" y="959"/>
                  </a:lnTo>
                  <a:lnTo>
                    <a:pt x="1425" y="959"/>
                  </a:lnTo>
                  <a:lnTo>
                    <a:pt x="1425" y="959"/>
                  </a:lnTo>
                  <a:lnTo>
                    <a:pt x="1425" y="959"/>
                  </a:lnTo>
                  <a:lnTo>
                    <a:pt x="1425" y="959"/>
                  </a:lnTo>
                  <a:lnTo>
                    <a:pt x="1420" y="959"/>
                  </a:lnTo>
                  <a:lnTo>
                    <a:pt x="1420" y="959"/>
                  </a:lnTo>
                  <a:lnTo>
                    <a:pt x="1420" y="959"/>
                  </a:lnTo>
                  <a:lnTo>
                    <a:pt x="1420" y="954"/>
                  </a:lnTo>
                  <a:lnTo>
                    <a:pt x="1420" y="954"/>
                  </a:lnTo>
                  <a:lnTo>
                    <a:pt x="1415" y="954"/>
                  </a:lnTo>
                  <a:lnTo>
                    <a:pt x="1415" y="954"/>
                  </a:lnTo>
                  <a:lnTo>
                    <a:pt x="1415" y="954"/>
                  </a:lnTo>
                  <a:lnTo>
                    <a:pt x="1409" y="954"/>
                  </a:lnTo>
                  <a:lnTo>
                    <a:pt x="1409" y="954"/>
                  </a:lnTo>
                  <a:lnTo>
                    <a:pt x="1409" y="954"/>
                  </a:lnTo>
                  <a:lnTo>
                    <a:pt x="1409" y="954"/>
                  </a:lnTo>
                  <a:lnTo>
                    <a:pt x="1409" y="954"/>
                  </a:lnTo>
                  <a:lnTo>
                    <a:pt x="1404" y="954"/>
                  </a:lnTo>
                  <a:lnTo>
                    <a:pt x="1404" y="949"/>
                  </a:lnTo>
                  <a:lnTo>
                    <a:pt x="1404" y="949"/>
                  </a:lnTo>
                  <a:lnTo>
                    <a:pt x="1404" y="949"/>
                  </a:lnTo>
                  <a:lnTo>
                    <a:pt x="1404" y="944"/>
                  </a:lnTo>
                  <a:lnTo>
                    <a:pt x="1404" y="944"/>
                  </a:lnTo>
                  <a:lnTo>
                    <a:pt x="1399" y="944"/>
                  </a:lnTo>
                  <a:lnTo>
                    <a:pt x="1399" y="944"/>
                  </a:lnTo>
                  <a:lnTo>
                    <a:pt x="1399" y="944"/>
                  </a:lnTo>
                  <a:lnTo>
                    <a:pt x="1394" y="944"/>
                  </a:lnTo>
                  <a:lnTo>
                    <a:pt x="1394" y="944"/>
                  </a:lnTo>
                  <a:lnTo>
                    <a:pt x="1394" y="938"/>
                  </a:lnTo>
                  <a:lnTo>
                    <a:pt x="1389" y="938"/>
                  </a:lnTo>
                  <a:lnTo>
                    <a:pt x="1389" y="938"/>
                  </a:lnTo>
                  <a:lnTo>
                    <a:pt x="1389" y="938"/>
                  </a:lnTo>
                  <a:lnTo>
                    <a:pt x="1389" y="938"/>
                  </a:lnTo>
                  <a:lnTo>
                    <a:pt x="1384" y="938"/>
                  </a:lnTo>
                  <a:lnTo>
                    <a:pt x="1384" y="933"/>
                  </a:lnTo>
                  <a:lnTo>
                    <a:pt x="1384" y="933"/>
                  </a:lnTo>
                  <a:lnTo>
                    <a:pt x="1384" y="933"/>
                  </a:lnTo>
                  <a:lnTo>
                    <a:pt x="1384" y="933"/>
                  </a:lnTo>
                  <a:lnTo>
                    <a:pt x="1384" y="933"/>
                  </a:lnTo>
                  <a:lnTo>
                    <a:pt x="1378" y="933"/>
                  </a:lnTo>
                  <a:lnTo>
                    <a:pt x="1378" y="928"/>
                  </a:lnTo>
                  <a:lnTo>
                    <a:pt x="1378" y="928"/>
                  </a:lnTo>
                  <a:lnTo>
                    <a:pt x="1378" y="928"/>
                  </a:lnTo>
                  <a:lnTo>
                    <a:pt x="1378" y="928"/>
                  </a:lnTo>
                  <a:lnTo>
                    <a:pt x="1378" y="928"/>
                  </a:lnTo>
                  <a:lnTo>
                    <a:pt x="1378" y="928"/>
                  </a:lnTo>
                  <a:lnTo>
                    <a:pt x="1378" y="923"/>
                  </a:lnTo>
                  <a:lnTo>
                    <a:pt x="1373" y="923"/>
                  </a:lnTo>
                  <a:lnTo>
                    <a:pt x="1373" y="923"/>
                  </a:lnTo>
                  <a:lnTo>
                    <a:pt x="1373" y="918"/>
                  </a:lnTo>
                  <a:lnTo>
                    <a:pt x="1368" y="918"/>
                  </a:lnTo>
                  <a:lnTo>
                    <a:pt x="1368" y="918"/>
                  </a:lnTo>
                  <a:lnTo>
                    <a:pt x="1368" y="918"/>
                  </a:lnTo>
                  <a:lnTo>
                    <a:pt x="1368" y="913"/>
                  </a:lnTo>
                  <a:lnTo>
                    <a:pt x="1368" y="913"/>
                  </a:lnTo>
                  <a:lnTo>
                    <a:pt x="1368" y="913"/>
                  </a:lnTo>
                  <a:lnTo>
                    <a:pt x="1363" y="913"/>
                  </a:lnTo>
                  <a:lnTo>
                    <a:pt x="1363" y="913"/>
                  </a:lnTo>
                  <a:lnTo>
                    <a:pt x="1363" y="913"/>
                  </a:lnTo>
                  <a:lnTo>
                    <a:pt x="1363" y="913"/>
                  </a:lnTo>
                  <a:lnTo>
                    <a:pt x="1358" y="907"/>
                  </a:lnTo>
                  <a:lnTo>
                    <a:pt x="1358" y="907"/>
                  </a:lnTo>
                  <a:lnTo>
                    <a:pt x="1358" y="907"/>
                  </a:lnTo>
                  <a:lnTo>
                    <a:pt x="1358" y="902"/>
                  </a:lnTo>
                  <a:lnTo>
                    <a:pt x="1358" y="902"/>
                  </a:lnTo>
                  <a:lnTo>
                    <a:pt x="1352" y="902"/>
                  </a:lnTo>
                  <a:lnTo>
                    <a:pt x="1352" y="902"/>
                  </a:lnTo>
                  <a:lnTo>
                    <a:pt x="1352" y="902"/>
                  </a:lnTo>
                  <a:lnTo>
                    <a:pt x="1352" y="897"/>
                  </a:lnTo>
                  <a:lnTo>
                    <a:pt x="1352" y="897"/>
                  </a:lnTo>
                  <a:lnTo>
                    <a:pt x="1352" y="897"/>
                  </a:lnTo>
                  <a:lnTo>
                    <a:pt x="1352" y="897"/>
                  </a:lnTo>
                  <a:lnTo>
                    <a:pt x="1347" y="897"/>
                  </a:lnTo>
                  <a:lnTo>
                    <a:pt x="1347" y="897"/>
                  </a:lnTo>
                  <a:lnTo>
                    <a:pt x="1347" y="897"/>
                  </a:lnTo>
                  <a:lnTo>
                    <a:pt x="1347" y="892"/>
                  </a:lnTo>
                  <a:lnTo>
                    <a:pt x="1347" y="892"/>
                  </a:lnTo>
                  <a:lnTo>
                    <a:pt x="1347" y="892"/>
                  </a:lnTo>
                  <a:lnTo>
                    <a:pt x="1347" y="892"/>
                  </a:lnTo>
                  <a:lnTo>
                    <a:pt x="1342" y="892"/>
                  </a:lnTo>
                  <a:lnTo>
                    <a:pt x="1342" y="887"/>
                  </a:lnTo>
                  <a:lnTo>
                    <a:pt x="1342" y="887"/>
                  </a:lnTo>
                  <a:lnTo>
                    <a:pt x="1337" y="887"/>
                  </a:lnTo>
                  <a:lnTo>
                    <a:pt x="1337" y="887"/>
                  </a:lnTo>
                  <a:lnTo>
                    <a:pt x="1337" y="887"/>
                  </a:lnTo>
                  <a:lnTo>
                    <a:pt x="1337" y="881"/>
                  </a:lnTo>
                  <a:lnTo>
                    <a:pt x="1332" y="881"/>
                  </a:lnTo>
                  <a:lnTo>
                    <a:pt x="1332" y="881"/>
                  </a:lnTo>
                  <a:lnTo>
                    <a:pt x="1332" y="881"/>
                  </a:lnTo>
                  <a:lnTo>
                    <a:pt x="1327" y="881"/>
                  </a:lnTo>
                  <a:lnTo>
                    <a:pt x="1327" y="881"/>
                  </a:lnTo>
                  <a:lnTo>
                    <a:pt x="1327" y="876"/>
                  </a:lnTo>
                  <a:lnTo>
                    <a:pt x="1327" y="876"/>
                  </a:lnTo>
                  <a:lnTo>
                    <a:pt x="1327" y="876"/>
                  </a:lnTo>
                  <a:lnTo>
                    <a:pt x="1327" y="871"/>
                  </a:lnTo>
                  <a:lnTo>
                    <a:pt x="1321" y="871"/>
                  </a:lnTo>
                  <a:lnTo>
                    <a:pt x="1321" y="871"/>
                  </a:lnTo>
                  <a:lnTo>
                    <a:pt x="1321" y="871"/>
                  </a:lnTo>
                  <a:lnTo>
                    <a:pt x="1321" y="871"/>
                  </a:lnTo>
                  <a:lnTo>
                    <a:pt x="1321" y="871"/>
                  </a:lnTo>
                  <a:lnTo>
                    <a:pt x="1316" y="871"/>
                  </a:lnTo>
                  <a:lnTo>
                    <a:pt x="1316" y="866"/>
                  </a:lnTo>
                  <a:lnTo>
                    <a:pt x="1316" y="866"/>
                  </a:lnTo>
                  <a:lnTo>
                    <a:pt x="1316" y="866"/>
                  </a:lnTo>
                  <a:lnTo>
                    <a:pt x="1311" y="866"/>
                  </a:lnTo>
                  <a:lnTo>
                    <a:pt x="1311" y="861"/>
                  </a:lnTo>
                  <a:lnTo>
                    <a:pt x="1311" y="861"/>
                  </a:lnTo>
                  <a:lnTo>
                    <a:pt x="1306" y="861"/>
                  </a:lnTo>
                  <a:lnTo>
                    <a:pt x="1306" y="861"/>
                  </a:lnTo>
                  <a:lnTo>
                    <a:pt x="1306" y="861"/>
                  </a:lnTo>
                  <a:lnTo>
                    <a:pt x="1306" y="861"/>
                  </a:lnTo>
                  <a:lnTo>
                    <a:pt x="1301" y="861"/>
                  </a:lnTo>
                  <a:lnTo>
                    <a:pt x="1301" y="861"/>
                  </a:lnTo>
                  <a:lnTo>
                    <a:pt x="1301" y="866"/>
                  </a:lnTo>
                  <a:lnTo>
                    <a:pt x="1295" y="866"/>
                  </a:lnTo>
                  <a:lnTo>
                    <a:pt x="1295" y="866"/>
                  </a:lnTo>
                  <a:lnTo>
                    <a:pt x="1295" y="866"/>
                  </a:lnTo>
                  <a:lnTo>
                    <a:pt x="1290" y="866"/>
                  </a:lnTo>
                  <a:lnTo>
                    <a:pt x="1290" y="866"/>
                  </a:lnTo>
                  <a:lnTo>
                    <a:pt x="1290" y="866"/>
                  </a:lnTo>
                  <a:lnTo>
                    <a:pt x="1285" y="866"/>
                  </a:lnTo>
                  <a:lnTo>
                    <a:pt x="1285" y="866"/>
                  </a:lnTo>
                  <a:lnTo>
                    <a:pt x="1285" y="866"/>
                  </a:lnTo>
                  <a:lnTo>
                    <a:pt x="1285" y="866"/>
                  </a:lnTo>
                  <a:lnTo>
                    <a:pt x="1280" y="866"/>
                  </a:lnTo>
                  <a:lnTo>
                    <a:pt x="1280" y="866"/>
                  </a:lnTo>
                  <a:lnTo>
                    <a:pt x="1280" y="866"/>
                  </a:lnTo>
                  <a:lnTo>
                    <a:pt x="1275" y="866"/>
                  </a:lnTo>
                  <a:lnTo>
                    <a:pt x="1275" y="866"/>
                  </a:lnTo>
                  <a:lnTo>
                    <a:pt x="1275" y="861"/>
                  </a:lnTo>
                  <a:lnTo>
                    <a:pt x="1275" y="861"/>
                  </a:lnTo>
                  <a:lnTo>
                    <a:pt x="1275" y="861"/>
                  </a:lnTo>
                  <a:lnTo>
                    <a:pt x="1275" y="861"/>
                  </a:lnTo>
                  <a:lnTo>
                    <a:pt x="1275" y="855"/>
                  </a:lnTo>
                  <a:lnTo>
                    <a:pt x="1275" y="855"/>
                  </a:lnTo>
                  <a:lnTo>
                    <a:pt x="1275" y="855"/>
                  </a:lnTo>
                  <a:lnTo>
                    <a:pt x="1275" y="855"/>
                  </a:lnTo>
                  <a:lnTo>
                    <a:pt x="1275" y="850"/>
                  </a:lnTo>
                  <a:lnTo>
                    <a:pt x="1275" y="850"/>
                  </a:lnTo>
                  <a:lnTo>
                    <a:pt x="1275" y="850"/>
                  </a:lnTo>
                  <a:lnTo>
                    <a:pt x="1270" y="845"/>
                  </a:lnTo>
                  <a:lnTo>
                    <a:pt x="1270" y="845"/>
                  </a:lnTo>
                  <a:lnTo>
                    <a:pt x="1270" y="845"/>
                  </a:lnTo>
                  <a:lnTo>
                    <a:pt x="1270" y="845"/>
                  </a:lnTo>
                  <a:lnTo>
                    <a:pt x="1270" y="840"/>
                  </a:lnTo>
                  <a:lnTo>
                    <a:pt x="1270" y="840"/>
                  </a:lnTo>
                  <a:lnTo>
                    <a:pt x="1264" y="840"/>
                  </a:lnTo>
                  <a:lnTo>
                    <a:pt x="1264" y="840"/>
                  </a:lnTo>
                  <a:lnTo>
                    <a:pt x="1264" y="840"/>
                  </a:lnTo>
                  <a:lnTo>
                    <a:pt x="1259" y="840"/>
                  </a:lnTo>
                  <a:lnTo>
                    <a:pt x="1259" y="840"/>
                  </a:lnTo>
                  <a:lnTo>
                    <a:pt x="1259" y="840"/>
                  </a:lnTo>
                  <a:lnTo>
                    <a:pt x="1259" y="840"/>
                  </a:lnTo>
                  <a:lnTo>
                    <a:pt x="1254" y="840"/>
                  </a:lnTo>
                  <a:lnTo>
                    <a:pt x="1254" y="840"/>
                  </a:lnTo>
                  <a:lnTo>
                    <a:pt x="1254" y="845"/>
                  </a:lnTo>
                  <a:lnTo>
                    <a:pt x="1254" y="845"/>
                  </a:lnTo>
                  <a:lnTo>
                    <a:pt x="1254" y="845"/>
                  </a:lnTo>
                  <a:lnTo>
                    <a:pt x="1254" y="845"/>
                  </a:lnTo>
                  <a:lnTo>
                    <a:pt x="1254" y="850"/>
                  </a:lnTo>
                  <a:lnTo>
                    <a:pt x="1254" y="850"/>
                  </a:lnTo>
                  <a:lnTo>
                    <a:pt x="1254" y="850"/>
                  </a:lnTo>
                  <a:lnTo>
                    <a:pt x="1254" y="855"/>
                  </a:lnTo>
                  <a:lnTo>
                    <a:pt x="1249" y="855"/>
                  </a:lnTo>
                  <a:lnTo>
                    <a:pt x="1249" y="855"/>
                  </a:lnTo>
                  <a:lnTo>
                    <a:pt x="1249" y="861"/>
                  </a:lnTo>
                  <a:lnTo>
                    <a:pt x="1249" y="861"/>
                  </a:lnTo>
                  <a:lnTo>
                    <a:pt x="1249" y="861"/>
                  </a:lnTo>
                  <a:lnTo>
                    <a:pt x="1249" y="866"/>
                  </a:lnTo>
                  <a:lnTo>
                    <a:pt x="1249" y="866"/>
                  </a:lnTo>
                  <a:lnTo>
                    <a:pt x="1249" y="866"/>
                  </a:lnTo>
                  <a:lnTo>
                    <a:pt x="1249" y="866"/>
                  </a:lnTo>
                  <a:lnTo>
                    <a:pt x="1249" y="871"/>
                  </a:lnTo>
                  <a:lnTo>
                    <a:pt x="1249" y="871"/>
                  </a:lnTo>
                  <a:lnTo>
                    <a:pt x="1249" y="871"/>
                  </a:lnTo>
                  <a:lnTo>
                    <a:pt x="1249" y="876"/>
                  </a:lnTo>
                  <a:lnTo>
                    <a:pt x="1249" y="876"/>
                  </a:lnTo>
                  <a:lnTo>
                    <a:pt x="1249" y="876"/>
                  </a:lnTo>
                  <a:lnTo>
                    <a:pt x="1249" y="881"/>
                  </a:lnTo>
                  <a:lnTo>
                    <a:pt x="1249" y="881"/>
                  </a:lnTo>
                  <a:lnTo>
                    <a:pt x="1249" y="881"/>
                  </a:lnTo>
                  <a:lnTo>
                    <a:pt x="1244" y="881"/>
                  </a:lnTo>
                  <a:lnTo>
                    <a:pt x="1244" y="887"/>
                  </a:lnTo>
                  <a:lnTo>
                    <a:pt x="1244" y="887"/>
                  </a:lnTo>
                  <a:lnTo>
                    <a:pt x="1244" y="887"/>
                  </a:lnTo>
                  <a:lnTo>
                    <a:pt x="1244" y="892"/>
                  </a:lnTo>
                  <a:lnTo>
                    <a:pt x="1244" y="892"/>
                  </a:lnTo>
                  <a:lnTo>
                    <a:pt x="1244" y="892"/>
                  </a:lnTo>
                  <a:lnTo>
                    <a:pt x="1244" y="897"/>
                  </a:lnTo>
                  <a:lnTo>
                    <a:pt x="1244" y="897"/>
                  </a:lnTo>
                  <a:lnTo>
                    <a:pt x="1244" y="897"/>
                  </a:lnTo>
                  <a:lnTo>
                    <a:pt x="1244" y="897"/>
                  </a:lnTo>
                  <a:lnTo>
                    <a:pt x="1238" y="897"/>
                  </a:lnTo>
                  <a:lnTo>
                    <a:pt x="1238" y="897"/>
                  </a:lnTo>
                  <a:lnTo>
                    <a:pt x="1238" y="897"/>
                  </a:lnTo>
                  <a:lnTo>
                    <a:pt x="1238" y="897"/>
                  </a:lnTo>
                  <a:lnTo>
                    <a:pt x="1238" y="897"/>
                  </a:lnTo>
                  <a:lnTo>
                    <a:pt x="1238" y="902"/>
                  </a:lnTo>
                  <a:lnTo>
                    <a:pt x="1233" y="902"/>
                  </a:lnTo>
                  <a:lnTo>
                    <a:pt x="1233" y="902"/>
                  </a:lnTo>
                  <a:lnTo>
                    <a:pt x="1233" y="902"/>
                  </a:lnTo>
                  <a:lnTo>
                    <a:pt x="1233" y="902"/>
                  </a:lnTo>
                  <a:lnTo>
                    <a:pt x="1233" y="907"/>
                  </a:lnTo>
                  <a:lnTo>
                    <a:pt x="1233" y="907"/>
                  </a:lnTo>
                  <a:lnTo>
                    <a:pt x="1233" y="907"/>
                  </a:lnTo>
                  <a:lnTo>
                    <a:pt x="1228" y="907"/>
                  </a:lnTo>
                  <a:lnTo>
                    <a:pt x="1228" y="907"/>
                  </a:lnTo>
                  <a:lnTo>
                    <a:pt x="1228" y="913"/>
                  </a:lnTo>
                  <a:lnTo>
                    <a:pt x="1228" y="913"/>
                  </a:lnTo>
                  <a:lnTo>
                    <a:pt x="1228" y="913"/>
                  </a:lnTo>
                  <a:lnTo>
                    <a:pt x="1228" y="913"/>
                  </a:lnTo>
                  <a:lnTo>
                    <a:pt x="1228" y="913"/>
                  </a:lnTo>
                  <a:lnTo>
                    <a:pt x="1223" y="913"/>
                  </a:lnTo>
                  <a:lnTo>
                    <a:pt x="1223" y="913"/>
                  </a:lnTo>
                  <a:lnTo>
                    <a:pt x="1223" y="913"/>
                  </a:lnTo>
                  <a:lnTo>
                    <a:pt x="1218" y="913"/>
                  </a:lnTo>
                  <a:lnTo>
                    <a:pt x="1218" y="918"/>
                  </a:lnTo>
                  <a:lnTo>
                    <a:pt x="1218" y="918"/>
                  </a:lnTo>
                  <a:lnTo>
                    <a:pt x="1218" y="918"/>
                  </a:lnTo>
                  <a:lnTo>
                    <a:pt x="1218" y="913"/>
                  </a:lnTo>
                  <a:lnTo>
                    <a:pt x="1213" y="913"/>
                  </a:lnTo>
                  <a:lnTo>
                    <a:pt x="1213" y="913"/>
                  </a:lnTo>
                  <a:lnTo>
                    <a:pt x="1213" y="913"/>
                  </a:lnTo>
                  <a:lnTo>
                    <a:pt x="1207" y="913"/>
                  </a:lnTo>
                  <a:lnTo>
                    <a:pt x="1207" y="907"/>
                  </a:lnTo>
                  <a:lnTo>
                    <a:pt x="1207" y="907"/>
                  </a:lnTo>
                  <a:lnTo>
                    <a:pt x="1202" y="907"/>
                  </a:lnTo>
                  <a:lnTo>
                    <a:pt x="1202" y="907"/>
                  </a:lnTo>
                  <a:lnTo>
                    <a:pt x="1202" y="907"/>
                  </a:lnTo>
                  <a:lnTo>
                    <a:pt x="1202" y="902"/>
                  </a:lnTo>
                  <a:lnTo>
                    <a:pt x="1197" y="902"/>
                  </a:lnTo>
                  <a:lnTo>
                    <a:pt x="1197" y="902"/>
                  </a:lnTo>
                  <a:lnTo>
                    <a:pt x="1197" y="902"/>
                  </a:lnTo>
                  <a:lnTo>
                    <a:pt x="1197" y="902"/>
                  </a:lnTo>
                  <a:lnTo>
                    <a:pt x="1192" y="902"/>
                  </a:lnTo>
                  <a:lnTo>
                    <a:pt x="1192" y="902"/>
                  </a:lnTo>
                  <a:lnTo>
                    <a:pt x="1192" y="902"/>
                  </a:lnTo>
                  <a:lnTo>
                    <a:pt x="1192" y="902"/>
                  </a:lnTo>
                  <a:lnTo>
                    <a:pt x="1192" y="902"/>
                  </a:lnTo>
                  <a:lnTo>
                    <a:pt x="1192" y="902"/>
                  </a:lnTo>
                  <a:lnTo>
                    <a:pt x="1192" y="907"/>
                  </a:lnTo>
                  <a:lnTo>
                    <a:pt x="1187" y="907"/>
                  </a:lnTo>
                  <a:lnTo>
                    <a:pt x="1187" y="907"/>
                  </a:lnTo>
                  <a:lnTo>
                    <a:pt x="1187" y="907"/>
                  </a:lnTo>
                  <a:lnTo>
                    <a:pt x="1187" y="913"/>
                  </a:lnTo>
                  <a:lnTo>
                    <a:pt x="1187" y="913"/>
                  </a:lnTo>
                  <a:lnTo>
                    <a:pt x="1187" y="913"/>
                  </a:lnTo>
                  <a:lnTo>
                    <a:pt x="1187" y="913"/>
                  </a:lnTo>
                  <a:lnTo>
                    <a:pt x="1187" y="913"/>
                  </a:lnTo>
                  <a:lnTo>
                    <a:pt x="1187" y="913"/>
                  </a:lnTo>
                  <a:lnTo>
                    <a:pt x="1181" y="913"/>
                  </a:lnTo>
                  <a:lnTo>
                    <a:pt x="1181" y="918"/>
                  </a:lnTo>
                  <a:lnTo>
                    <a:pt x="1181" y="918"/>
                  </a:lnTo>
                  <a:lnTo>
                    <a:pt x="1181" y="918"/>
                  </a:lnTo>
                  <a:lnTo>
                    <a:pt x="1176" y="918"/>
                  </a:lnTo>
                  <a:lnTo>
                    <a:pt x="1176" y="918"/>
                  </a:lnTo>
                  <a:lnTo>
                    <a:pt x="1176" y="918"/>
                  </a:lnTo>
                  <a:lnTo>
                    <a:pt x="1176" y="918"/>
                  </a:lnTo>
                  <a:lnTo>
                    <a:pt x="1171" y="918"/>
                  </a:lnTo>
                  <a:lnTo>
                    <a:pt x="1171" y="918"/>
                  </a:lnTo>
                  <a:lnTo>
                    <a:pt x="1171" y="918"/>
                  </a:lnTo>
                  <a:lnTo>
                    <a:pt x="1171" y="918"/>
                  </a:lnTo>
                  <a:lnTo>
                    <a:pt x="1171" y="923"/>
                  </a:lnTo>
                  <a:lnTo>
                    <a:pt x="1171" y="923"/>
                  </a:lnTo>
                  <a:lnTo>
                    <a:pt x="1166" y="923"/>
                  </a:lnTo>
                  <a:lnTo>
                    <a:pt x="1166" y="923"/>
                  </a:lnTo>
                  <a:lnTo>
                    <a:pt x="1166" y="923"/>
                  </a:lnTo>
                  <a:lnTo>
                    <a:pt x="1166" y="923"/>
                  </a:lnTo>
                  <a:lnTo>
                    <a:pt x="1161" y="923"/>
                  </a:lnTo>
                  <a:lnTo>
                    <a:pt x="1161" y="923"/>
                  </a:lnTo>
                  <a:lnTo>
                    <a:pt x="1161" y="928"/>
                  </a:lnTo>
                  <a:lnTo>
                    <a:pt x="1156" y="928"/>
                  </a:lnTo>
                  <a:lnTo>
                    <a:pt x="1156" y="928"/>
                  </a:lnTo>
                  <a:lnTo>
                    <a:pt x="1156" y="928"/>
                  </a:lnTo>
                  <a:lnTo>
                    <a:pt x="1156" y="928"/>
                  </a:lnTo>
                  <a:lnTo>
                    <a:pt x="1150" y="928"/>
                  </a:lnTo>
                  <a:lnTo>
                    <a:pt x="1150" y="928"/>
                  </a:lnTo>
                  <a:lnTo>
                    <a:pt x="1150" y="928"/>
                  </a:lnTo>
                  <a:lnTo>
                    <a:pt x="1145" y="928"/>
                  </a:lnTo>
                  <a:lnTo>
                    <a:pt x="1145" y="928"/>
                  </a:lnTo>
                  <a:lnTo>
                    <a:pt x="1145" y="928"/>
                  </a:lnTo>
                  <a:lnTo>
                    <a:pt x="1145" y="928"/>
                  </a:lnTo>
                  <a:lnTo>
                    <a:pt x="1140" y="928"/>
                  </a:lnTo>
                  <a:lnTo>
                    <a:pt x="1140" y="928"/>
                  </a:lnTo>
                  <a:lnTo>
                    <a:pt x="1140" y="928"/>
                  </a:lnTo>
                  <a:lnTo>
                    <a:pt x="1135" y="928"/>
                  </a:lnTo>
                  <a:lnTo>
                    <a:pt x="1135" y="928"/>
                  </a:lnTo>
                  <a:lnTo>
                    <a:pt x="1135" y="928"/>
                  </a:lnTo>
                  <a:lnTo>
                    <a:pt x="1135" y="928"/>
                  </a:lnTo>
                  <a:lnTo>
                    <a:pt x="1135" y="928"/>
                  </a:lnTo>
                  <a:lnTo>
                    <a:pt x="1130" y="928"/>
                  </a:lnTo>
                  <a:lnTo>
                    <a:pt x="1130" y="928"/>
                  </a:lnTo>
                  <a:lnTo>
                    <a:pt x="1124" y="928"/>
                  </a:lnTo>
                  <a:lnTo>
                    <a:pt x="1124" y="933"/>
                  </a:lnTo>
                  <a:lnTo>
                    <a:pt x="1124" y="933"/>
                  </a:lnTo>
                  <a:lnTo>
                    <a:pt x="1124" y="933"/>
                  </a:lnTo>
                  <a:lnTo>
                    <a:pt x="1119" y="933"/>
                  </a:lnTo>
                  <a:lnTo>
                    <a:pt x="1119" y="933"/>
                  </a:lnTo>
                  <a:lnTo>
                    <a:pt x="1119" y="933"/>
                  </a:lnTo>
                  <a:lnTo>
                    <a:pt x="1119" y="933"/>
                  </a:lnTo>
                  <a:lnTo>
                    <a:pt x="1119" y="938"/>
                  </a:lnTo>
                  <a:lnTo>
                    <a:pt x="1119" y="938"/>
                  </a:lnTo>
                  <a:lnTo>
                    <a:pt x="1119" y="938"/>
                  </a:lnTo>
                  <a:lnTo>
                    <a:pt x="1119" y="944"/>
                  </a:lnTo>
                  <a:lnTo>
                    <a:pt x="1114" y="944"/>
                  </a:lnTo>
                  <a:lnTo>
                    <a:pt x="1114" y="944"/>
                  </a:lnTo>
                  <a:lnTo>
                    <a:pt x="1114" y="944"/>
                  </a:lnTo>
                  <a:lnTo>
                    <a:pt x="1114" y="944"/>
                  </a:lnTo>
                  <a:lnTo>
                    <a:pt x="1114" y="944"/>
                  </a:lnTo>
                  <a:lnTo>
                    <a:pt x="1114" y="949"/>
                  </a:lnTo>
                  <a:lnTo>
                    <a:pt x="1114" y="949"/>
                  </a:lnTo>
                  <a:lnTo>
                    <a:pt x="1114" y="949"/>
                  </a:lnTo>
                  <a:lnTo>
                    <a:pt x="1114" y="954"/>
                  </a:lnTo>
                  <a:lnTo>
                    <a:pt x="1114" y="954"/>
                  </a:lnTo>
                  <a:lnTo>
                    <a:pt x="1114" y="954"/>
                  </a:lnTo>
                  <a:lnTo>
                    <a:pt x="1114" y="959"/>
                  </a:lnTo>
                  <a:lnTo>
                    <a:pt x="1114" y="959"/>
                  </a:lnTo>
                  <a:lnTo>
                    <a:pt x="1114" y="959"/>
                  </a:lnTo>
                  <a:lnTo>
                    <a:pt x="1114" y="959"/>
                  </a:lnTo>
                  <a:lnTo>
                    <a:pt x="1109" y="959"/>
                  </a:lnTo>
                  <a:lnTo>
                    <a:pt x="1109" y="959"/>
                  </a:lnTo>
                  <a:lnTo>
                    <a:pt x="1109" y="959"/>
                  </a:lnTo>
                  <a:lnTo>
                    <a:pt x="1109" y="959"/>
                  </a:lnTo>
                  <a:lnTo>
                    <a:pt x="1104" y="959"/>
                  </a:lnTo>
                  <a:lnTo>
                    <a:pt x="1104" y="959"/>
                  </a:lnTo>
                  <a:lnTo>
                    <a:pt x="1104" y="964"/>
                  </a:lnTo>
                  <a:lnTo>
                    <a:pt x="1104" y="964"/>
                  </a:lnTo>
                  <a:lnTo>
                    <a:pt x="1104" y="964"/>
                  </a:lnTo>
                  <a:lnTo>
                    <a:pt x="1099" y="964"/>
                  </a:lnTo>
                  <a:lnTo>
                    <a:pt x="1099" y="964"/>
                  </a:lnTo>
                  <a:lnTo>
                    <a:pt x="1099" y="964"/>
                  </a:lnTo>
                  <a:lnTo>
                    <a:pt x="1099" y="970"/>
                  </a:lnTo>
                  <a:lnTo>
                    <a:pt x="1099" y="970"/>
                  </a:lnTo>
                  <a:lnTo>
                    <a:pt x="1099" y="975"/>
                  </a:lnTo>
                  <a:lnTo>
                    <a:pt x="1099" y="975"/>
                  </a:lnTo>
                  <a:lnTo>
                    <a:pt x="1099" y="975"/>
                  </a:lnTo>
                  <a:lnTo>
                    <a:pt x="1093" y="975"/>
                  </a:lnTo>
                  <a:lnTo>
                    <a:pt x="1093" y="975"/>
                  </a:lnTo>
                  <a:lnTo>
                    <a:pt x="1093" y="975"/>
                  </a:lnTo>
                  <a:lnTo>
                    <a:pt x="1093" y="980"/>
                  </a:lnTo>
                  <a:lnTo>
                    <a:pt x="1088" y="980"/>
                  </a:lnTo>
                  <a:lnTo>
                    <a:pt x="1088" y="980"/>
                  </a:lnTo>
                  <a:lnTo>
                    <a:pt x="1088" y="980"/>
                  </a:lnTo>
                  <a:lnTo>
                    <a:pt x="1088" y="980"/>
                  </a:lnTo>
                  <a:lnTo>
                    <a:pt x="1088" y="980"/>
                  </a:lnTo>
                  <a:lnTo>
                    <a:pt x="1083" y="980"/>
                  </a:lnTo>
                  <a:lnTo>
                    <a:pt x="1083" y="985"/>
                  </a:lnTo>
                  <a:lnTo>
                    <a:pt x="1083" y="985"/>
                  </a:lnTo>
                  <a:lnTo>
                    <a:pt x="1083" y="985"/>
                  </a:lnTo>
                  <a:lnTo>
                    <a:pt x="1078" y="985"/>
                  </a:lnTo>
                  <a:lnTo>
                    <a:pt x="1078" y="985"/>
                  </a:lnTo>
                  <a:lnTo>
                    <a:pt x="1078" y="990"/>
                  </a:lnTo>
                  <a:lnTo>
                    <a:pt x="1073" y="990"/>
                  </a:lnTo>
                  <a:lnTo>
                    <a:pt x="1073" y="990"/>
                  </a:lnTo>
                  <a:lnTo>
                    <a:pt x="1073" y="990"/>
                  </a:lnTo>
                  <a:lnTo>
                    <a:pt x="1067" y="990"/>
                  </a:lnTo>
                  <a:lnTo>
                    <a:pt x="1067" y="996"/>
                  </a:lnTo>
                  <a:lnTo>
                    <a:pt x="1067" y="996"/>
                  </a:lnTo>
                  <a:lnTo>
                    <a:pt x="1067" y="996"/>
                  </a:lnTo>
                  <a:lnTo>
                    <a:pt x="1067" y="996"/>
                  </a:lnTo>
                  <a:lnTo>
                    <a:pt x="1062" y="996"/>
                  </a:lnTo>
                  <a:lnTo>
                    <a:pt x="1062" y="996"/>
                  </a:lnTo>
                  <a:lnTo>
                    <a:pt x="1062" y="996"/>
                  </a:lnTo>
                  <a:lnTo>
                    <a:pt x="1062" y="996"/>
                  </a:lnTo>
                  <a:lnTo>
                    <a:pt x="1062" y="996"/>
                  </a:lnTo>
                  <a:lnTo>
                    <a:pt x="1062" y="996"/>
                  </a:lnTo>
                  <a:lnTo>
                    <a:pt x="1062" y="996"/>
                  </a:lnTo>
                  <a:lnTo>
                    <a:pt x="1062" y="990"/>
                  </a:lnTo>
                  <a:lnTo>
                    <a:pt x="1062" y="990"/>
                  </a:lnTo>
                  <a:lnTo>
                    <a:pt x="1062" y="990"/>
                  </a:lnTo>
                  <a:lnTo>
                    <a:pt x="1062" y="985"/>
                  </a:lnTo>
                  <a:lnTo>
                    <a:pt x="1062" y="985"/>
                  </a:lnTo>
                  <a:lnTo>
                    <a:pt x="1057" y="985"/>
                  </a:lnTo>
                  <a:lnTo>
                    <a:pt x="1057" y="980"/>
                  </a:lnTo>
                  <a:lnTo>
                    <a:pt x="1057" y="980"/>
                  </a:lnTo>
                  <a:lnTo>
                    <a:pt x="1057" y="980"/>
                  </a:lnTo>
                  <a:lnTo>
                    <a:pt x="1052" y="980"/>
                  </a:lnTo>
                  <a:lnTo>
                    <a:pt x="1052" y="980"/>
                  </a:lnTo>
                  <a:lnTo>
                    <a:pt x="1052" y="975"/>
                  </a:lnTo>
                  <a:lnTo>
                    <a:pt x="1052" y="975"/>
                  </a:lnTo>
                  <a:lnTo>
                    <a:pt x="1052" y="975"/>
                  </a:lnTo>
                  <a:lnTo>
                    <a:pt x="1052" y="975"/>
                  </a:lnTo>
                  <a:lnTo>
                    <a:pt x="1047" y="975"/>
                  </a:lnTo>
                  <a:lnTo>
                    <a:pt x="1047" y="975"/>
                  </a:lnTo>
                  <a:lnTo>
                    <a:pt x="1047" y="970"/>
                  </a:lnTo>
                  <a:lnTo>
                    <a:pt x="1047" y="970"/>
                  </a:lnTo>
                  <a:lnTo>
                    <a:pt x="1047" y="970"/>
                  </a:lnTo>
                  <a:lnTo>
                    <a:pt x="1047" y="970"/>
                  </a:lnTo>
                  <a:lnTo>
                    <a:pt x="1047" y="970"/>
                  </a:lnTo>
                  <a:lnTo>
                    <a:pt x="1047" y="964"/>
                  </a:lnTo>
                  <a:lnTo>
                    <a:pt x="1047" y="964"/>
                  </a:lnTo>
                  <a:lnTo>
                    <a:pt x="1047" y="964"/>
                  </a:lnTo>
                  <a:lnTo>
                    <a:pt x="1047" y="964"/>
                  </a:lnTo>
                  <a:lnTo>
                    <a:pt x="1047" y="964"/>
                  </a:lnTo>
                  <a:lnTo>
                    <a:pt x="1047" y="964"/>
                  </a:lnTo>
                  <a:lnTo>
                    <a:pt x="1047" y="964"/>
                  </a:lnTo>
                  <a:lnTo>
                    <a:pt x="1047" y="959"/>
                  </a:lnTo>
                  <a:lnTo>
                    <a:pt x="1047" y="959"/>
                  </a:lnTo>
                  <a:lnTo>
                    <a:pt x="1047" y="959"/>
                  </a:lnTo>
                  <a:lnTo>
                    <a:pt x="1047" y="959"/>
                  </a:lnTo>
                  <a:lnTo>
                    <a:pt x="1047" y="954"/>
                  </a:lnTo>
                  <a:lnTo>
                    <a:pt x="1042" y="954"/>
                  </a:lnTo>
                  <a:lnTo>
                    <a:pt x="1042" y="954"/>
                  </a:lnTo>
                  <a:lnTo>
                    <a:pt x="1042" y="954"/>
                  </a:lnTo>
                  <a:lnTo>
                    <a:pt x="1042" y="949"/>
                  </a:lnTo>
                  <a:lnTo>
                    <a:pt x="1042" y="949"/>
                  </a:lnTo>
                  <a:lnTo>
                    <a:pt x="1042" y="949"/>
                  </a:lnTo>
                  <a:lnTo>
                    <a:pt x="1042" y="949"/>
                  </a:lnTo>
                  <a:lnTo>
                    <a:pt x="1036" y="949"/>
                  </a:lnTo>
                  <a:lnTo>
                    <a:pt x="1036" y="944"/>
                  </a:lnTo>
                  <a:lnTo>
                    <a:pt x="1036" y="944"/>
                  </a:lnTo>
                  <a:lnTo>
                    <a:pt x="1036" y="944"/>
                  </a:lnTo>
                  <a:lnTo>
                    <a:pt x="1036" y="944"/>
                  </a:lnTo>
                  <a:lnTo>
                    <a:pt x="1036" y="944"/>
                  </a:lnTo>
                  <a:lnTo>
                    <a:pt x="1036" y="949"/>
                  </a:lnTo>
                  <a:lnTo>
                    <a:pt x="1031" y="949"/>
                  </a:lnTo>
                  <a:lnTo>
                    <a:pt x="1031" y="949"/>
                  </a:lnTo>
                  <a:lnTo>
                    <a:pt x="1026" y="949"/>
                  </a:lnTo>
                  <a:lnTo>
                    <a:pt x="1026" y="949"/>
                  </a:lnTo>
                  <a:lnTo>
                    <a:pt x="1026" y="949"/>
                  </a:lnTo>
                  <a:lnTo>
                    <a:pt x="1021" y="949"/>
                  </a:lnTo>
                  <a:lnTo>
                    <a:pt x="1021" y="949"/>
                  </a:lnTo>
                  <a:lnTo>
                    <a:pt x="1021" y="949"/>
                  </a:lnTo>
                  <a:lnTo>
                    <a:pt x="1016" y="949"/>
                  </a:lnTo>
                  <a:lnTo>
                    <a:pt x="1016" y="949"/>
                  </a:lnTo>
                  <a:lnTo>
                    <a:pt x="1016" y="954"/>
                  </a:lnTo>
                  <a:lnTo>
                    <a:pt x="1010" y="954"/>
                  </a:lnTo>
                  <a:lnTo>
                    <a:pt x="1010" y="954"/>
                  </a:lnTo>
                  <a:lnTo>
                    <a:pt x="1005" y="954"/>
                  </a:lnTo>
                  <a:lnTo>
                    <a:pt x="1005" y="954"/>
                  </a:lnTo>
                  <a:lnTo>
                    <a:pt x="1005" y="954"/>
                  </a:lnTo>
                  <a:lnTo>
                    <a:pt x="1005" y="959"/>
                  </a:lnTo>
                  <a:lnTo>
                    <a:pt x="1005" y="959"/>
                  </a:lnTo>
                  <a:lnTo>
                    <a:pt x="1000" y="964"/>
                  </a:lnTo>
                  <a:lnTo>
                    <a:pt x="1000" y="964"/>
                  </a:lnTo>
                  <a:lnTo>
                    <a:pt x="1000" y="964"/>
                  </a:lnTo>
                  <a:lnTo>
                    <a:pt x="1000" y="964"/>
                  </a:lnTo>
                  <a:lnTo>
                    <a:pt x="995" y="964"/>
                  </a:lnTo>
                  <a:lnTo>
                    <a:pt x="995" y="964"/>
                  </a:lnTo>
                  <a:lnTo>
                    <a:pt x="995" y="964"/>
                  </a:lnTo>
                  <a:lnTo>
                    <a:pt x="995" y="964"/>
                  </a:lnTo>
                  <a:lnTo>
                    <a:pt x="995" y="964"/>
                  </a:lnTo>
                  <a:lnTo>
                    <a:pt x="995" y="970"/>
                  </a:lnTo>
                  <a:lnTo>
                    <a:pt x="995" y="970"/>
                  </a:lnTo>
                  <a:lnTo>
                    <a:pt x="995" y="970"/>
                  </a:lnTo>
                  <a:lnTo>
                    <a:pt x="995" y="975"/>
                  </a:lnTo>
                  <a:lnTo>
                    <a:pt x="995" y="975"/>
                  </a:lnTo>
                  <a:lnTo>
                    <a:pt x="995" y="975"/>
                  </a:lnTo>
                  <a:lnTo>
                    <a:pt x="995" y="980"/>
                  </a:lnTo>
                  <a:lnTo>
                    <a:pt x="995" y="980"/>
                  </a:lnTo>
                  <a:lnTo>
                    <a:pt x="995" y="980"/>
                  </a:lnTo>
                  <a:lnTo>
                    <a:pt x="995" y="980"/>
                  </a:lnTo>
                  <a:lnTo>
                    <a:pt x="995" y="985"/>
                  </a:lnTo>
                  <a:lnTo>
                    <a:pt x="995" y="985"/>
                  </a:lnTo>
                  <a:lnTo>
                    <a:pt x="995" y="985"/>
                  </a:lnTo>
                  <a:lnTo>
                    <a:pt x="995" y="985"/>
                  </a:lnTo>
                  <a:lnTo>
                    <a:pt x="995" y="990"/>
                  </a:lnTo>
                  <a:lnTo>
                    <a:pt x="995" y="990"/>
                  </a:lnTo>
                  <a:lnTo>
                    <a:pt x="990" y="990"/>
                  </a:lnTo>
                  <a:lnTo>
                    <a:pt x="990" y="996"/>
                  </a:lnTo>
                  <a:lnTo>
                    <a:pt x="990" y="996"/>
                  </a:lnTo>
                  <a:lnTo>
                    <a:pt x="990" y="996"/>
                  </a:lnTo>
                  <a:lnTo>
                    <a:pt x="990" y="996"/>
                  </a:lnTo>
                  <a:lnTo>
                    <a:pt x="990" y="996"/>
                  </a:lnTo>
                  <a:lnTo>
                    <a:pt x="990" y="1001"/>
                  </a:lnTo>
                  <a:lnTo>
                    <a:pt x="990" y="1001"/>
                  </a:lnTo>
                  <a:lnTo>
                    <a:pt x="990" y="1001"/>
                  </a:lnTo>
                  <a:lnTo>
                    <a:pt x="990" y="1001"/>
                  </a:lnTo>
                  <a:lnTo>
                    <a:pt x="985" y="1001"/>
                  </a:lnTo>
                  <a:lnTo>
                    <a:pt x="985" y="1001"/>
                  </a:lnTo>
                  <a:lnTo>
                    <a:pt x="985" y="1001"/>
                  </a:lnTo>
                  <a:lnTo>
                    <a:pt x="985" y="1006"/>
                  </a:lnTo>
                  <a:lnTo>
                    <a:pt x="979" y="1006"/>
                  </a:lnTo>
                  <a:lnTo>
                    <a:pt x="979" y="1006"/>
                  </a:lnTo>
                  <a:lnTo>
                    <a:pt x="979" y="1006"/>
                  </a:lnTo>
                  <a:lnTo>
                    <a:pt x="974" y="1006"/>
                  </a:lnTo>
                  <a:lnTo>
                    <a:pt x="974" y="1011"/>
                  </a:lnTo>
                  <a:lnTo>
                    <a:pt x="974" y="1011"/>
                  </a:lnTo>
                  <a:lnTo>
                    <a:pt x="969" y="1011"/>
                  </a:lnTo>
                  <a:lnTo>
                    <a:pt x="969" y="1011"/>
                  </a:lnTo>
                  <a:lnTo>
                    <a:pt x="969" y="1011"/>
                  </a:lnTo>
                  <a:lnTo>
                    <a:pt x="969" y="1016"/>
                  </a:lnTo>
                  <a:lnTo>
                    <a:pt x="969" y="1016"/>
                  </a:lnTo>
                  <a:lnTo>
                    <a:pt x="969" y="1016"/>
                  </a:lnTo>
                  <a:lnTo>
                    <a:pt x="969" y="1016"/>
                  </a:lnTo>
                  <a:lnTo>
                    <a:pt x="969" y="1021"/>
                  </a:lnTo>
                  <a:lnTo>
                    <a:pt x="969" y="1021"/>
                  </a:lnTo>
                  <a:lnTo>
                    <a:pt x="969" y="1021"/>
                  </a:lnTo>
                  <a:lnTo>
                    <a:pt x="969" y="1021"/>
                  </a:lnTo>
                  <a:lnTo>
                    <a:pt x="969" y="1027"/>
                  </a:lnTo>
                  <a:lnTo>
                    <a:pt x="969" y="1027"/>
                  </a:lnTo>
                  <a:lnTo>
                    <a:pt x="969" y="1027"/>
                  </a:lnTo>
                  <a:lnTo>
                    <a:pt x="969" y="1027"/>
                  </a:lnTo>
                  <a:lnTo>
                    <a:pt x="969" y="1032"/>
                  </a:lnTo>
                  <a:lnTo>
                    <a:pt x="969" y="1032"/>
                  </a:lnTo>
                  <a:lnTo>
                    <a:pt x="969" y="1032"/>
                  </a:lnTo>
                  <a:lnTo>
                    <a:pt x="969" y="1037"/>
                  </a:lnTo>
                  <a:lnTo>
                    <a:pt x="969" y="1037"/>
                  </a:lnTo>
                  <a:lnTo>
                    <a:pt x="969" y="1037"/>
                  </a:lnTo>
                  <a:lnTo>
                    <a:pt x="969" y="1042"/>
                  </a:lnTo>
                  <a:lnTo>
                    <a:pt x="974" y="1042"/>
                  </a:lnTo>
                  <a:lnTo>
                    <a:pt x="974" y="1042"/>
                  </a:lnTo>
                  <a:lnTo>
                    <a:pt x="974" y="1042"/>
                  </a:lnTo>
                  <a:lnTo>
                    <a:pt x="974" y="1042"/>
                  </a:lnTo>
                  <a:lnTo>
                    <a:pt x="974" y="1047"/>
                  </a:lnTo>
                  <a:lnTo>
                    <a:pt x="974" y="1047"/>
                  </a:lnTo>
                  <a:lnTo>
                    <a:pt x="974" y="1047"/>
                  </a:lnTo>
                  <a:lnTo>
                    <a:pt x="979" y="1047"/>
                  </a:lnTo>
                  <a:lnTo>
                    <a:pt x="979" y="1053"/>
                  </a:lnTo>
                  <a:lnTo>
                    <a:pt x="979" y="1053"/>
                  </a:lnTo>
                  <a:lnTo>
                    <a:pt x="979" y="1053"/>
                  </a:lnTo>
                  <a:lnTo>
                    <a:pt x="979" y="1053"/>
                  </a:lnTo>
                  <a:lnTo>
                    <a:pt x="979" y="1053"/>
                  </a:lnTo>
                  <a:lnTo>
                    <a:pt x="979" y="1058"/>
                  </a:lnTo>
                  <a:lnTo>
                    <a:pt x="985" y="1058"/>
                  </a:lnTo>
                  <a:lnTo>
                    <a:pt x="985" y="1058"/>
                  </a:lnTo>
                  <a:lnTo>
                    <a:pt x="985" y="1058"/>
                  </a:lnTo>
                  <a:lnTo>
                    <a:pt x="985" y="1063"/>
                  </a:lnTo>
                  <a:lnTo>
                    <a:pt x="985" y="1063"/>
                  </a:lnTo>
                  <a:lnTo>
                    <a:pt x="985" y="1063"/>
                  </a:lnTo>
                  <a:lnTo>
                    <a:pt x="990" y="1063"/>
                  </a:lnTo>
                  <a:lnTo>
                    <a:pt x="990" y="1068"/>
                  </a:lnTo>
                  <a:lnTo>
                    <a:pt x="990" y="1068"/>
                  </a:lnTo>
                  <a:lnTo>
                    <a:pt x="990" y="1068"/>
                  </a:lnTo>
                  <a:lnTo>
                    <a:pt x="995" y="1073"/>
                  </a:lnTo>
                  <a:lnTo>
                    <a:pt x="995" y="1073"/>
                  </a:lnTo>
                  <a:lnTo>
                    <a:pt x="995" y="1073"/>
                  </a:lnTo>
                  <a:lnTo>
                    <a:pt x="995" y="1073"/>
                  </a:lnTo>
                  <a:lnTo>
                    <a:pt x="995" y="1078"/>
                  </a:lnTo>
                  <a:lnTo>
                    <a:pt x="995" y="1078"/>
                  </a:lnTo>
                  <a:lnTo>
                    <a:pt x="995" y="1078"/>
                  </a:lnTo>
                  <a:lnTo>
                    <a:pt x="995" y="1078"/>
                  </a:lnTo>
                  <a:lnTo>
                    <a:pt x="990" y="1078"/>
                  </a:lnTo>
                  <a:lnTo>
                    <a:pt x="990" y="1078"/>
                  </a:lnTo>
                  <a:lnTo>
                    <a:pt x="990" y="1078"/>
                  </a:lnTo>
                  <a:lnTo>
                    <a:pt x="990" y="1078"/>
                  </a:lnTo>
                  <a:lnTo>
                    <a:pt x="985" y="1078"/>
                  </a:lnTo>
                  <a:lnTo>
                    <a:pt x="985" y="1078"/>
                  </a:lnTo>
                  <a:lnTo>
                    <a:pt x="985" y="1084"/>
                  </a:lnTo>
                  <a:lnTo>
                    <a:pt x="985" y="1084"/>
                  </a:lnTo>
                  <a:lnTo>
                    <a:pt x="979" y="1084"/>
                  </a:lnTo>
                  <a:lnTo>
                    <a:pt x="979" y="1084"/>
                  </a:lnTo>
                  <a:lnTo>
                    <a:pt x="974" y="1084"/>
                  </a:lnTo>
                  <a:lnTo>
                    <a:pt x="974" y="1078"/>
                  </a:lnTo>
                  <a:lnTo>
                    <a:pt x="974" y="1078"/>
                  </a:lnTo>
                  <a:lnTo>
                    <a:pt x="974" y="1084"/>
                  </a:lnTo>
                  <a:lnTo>
                    <a:pt x="974" y="1084"/>
                  </a:lnTo>
                  <a:lnTo>
                    <a:pt x="974" y="1078"/>
                  </a:lnTo>
                  <a:lnTo>
                    <a:pt x="974" y="1078"/>
                  </a:lnTo>
                  <a:lnTo>
                    <a:pt x="974" y="1078"/>
                  </a:lnTo>
                  <a:lnTo>
                    <a:pt x="969" y="1078"/>
                  </a:lnTo>
                  <a:lnTo>
                    <a:pt x="969" y="1078"/>
                  </a:lnTo>
                  <a:lnTo>
                    <a:pt x="969" y="1078"/>
                  </a:lnTo>
                  <a:lnTo>
                    <a:pt x="969" y="1073"/>
                  </a:lnTo>
                  <a:lnTo>
                    <a:pt x="969" y="1073"/>
                  </a:lnTo>
                  <a:lnTo>
                    <a:pt x="969" y="1073"/>
                  </a:lnTo>
                  <a:lnTo>
                    <a:pt x="964" y="1073"/>
                  </a:lnTo>
                  <a:lnTo>
                    <a:pt x="964" y="1073"/>
                  </a:lnTo>
                  <a:lnTo>
                    <a:pt x="964" y="1078"/>
                  </a:lnTo>
                  <a:lnTo>
                    <a:pt x="964" y="1078"/>
                  </a:lnTo>
                  <a:lnTo>
                    <a:pt x="964" y="1078"/>
                  </a:lnTo>
                  <a:lnTo>
                    <a:pt x="964" y="1078"/>
                  </a:lnTo>
                  <a:lnTo>
                    <a:pt x="964" y="1078"/>
                  </a:lnTo>
                  <a:lnTo>
                    <a:pt x="964" y="1078"/>
                  </a:lnTo>
                  <a:lnTo>
                    <a:pt x="959" y="1078"/>
                  </a:lnTo>
                  <a:lnTo>
                    <a:pt x="959" y="1078"/>
                  </a:lnTo>
                  <a:lnTo>
                    <a:pt x="959" y="1078"/>
                  </a:lnTo>
                  <a:lnTo>
                    <a:pt x="959" y="1078"/>
                  </a:lnTo>
                  <a:lnTo>
                    <a:pt x="953" y="1078"/>
                  </a:lnTo>
                  <a:lnTo>
                    <a:pt x="953" y="1078"/>
                  </a:lnTo>
                  <a:lnTo>
                    <a:pt x="953" y="1078"/>
                  </a:lnTo>
                  <a:lnTo>
                    <a:pt x="953" y="1078"/>
                  </a:lnTo>
                  <a:lnTo>
                    <a:pt x="953" y="1078"/>
                  </a:lnTo>
                  <a:lnTo>
                    <a:pt x="948" y="1078"/>
                  </a:lnTo>
                  <a:lnTo>
                    <a:pt x="948" y="1078"/>
                  </a:lnTo>
                  <a:lnTo>
                    <a:pt x="948" y="1078"/>
                  </a:lnTo>
                  <a:lnTo>
                    <a:pt x="948" y="1078"/>
                  </a:lnTo>
                  <a:lnTo>
                    <a:pt x="948" y="1084"/>
                  </a:lnTo>
                  <a:lnTo>
                    <a:pt x="948" y="1084"/>
                  </a:lnTo>
                  <a:lnTo>
                    <a:pt x="948" y="1078"/>
                  </a:lnTo>
                  <a:lnTo>
                    <a:pt x="948" y="1078"/>
                  </a:lnTo>
                  <a:lnTo>
                    <a:pt x="948" y="1078"/>
                  </a:lnTo>
                  <a:lnTo>
                    <a:pt x="943" y="1078"/>
                  </a:lnTo>
                  <a:lnTo>
                    <a:pt x="943" y="1078"/>
                  </a:lnTo>
                  <a:lnTo>
                    <a:pt x="948" y="1078"/>
                  </a:lnTo>
                  <a:lnTo>
                    <a:pt x="948" y="1073"/>
                  </a:lnTo>
                  <a:lnTo>
                    <a:pt x="948" y="1073"/>
                  </a:lnTo>
                  <a:lnTo>
                    <a:pt x="948" y="1073"/>
                  </a:lnTo>
                  <a:lnTo>
                    <a:pt x="948" y="1073"/>
                  </a:lnTo>
                  <a:lnTo>
                    <a:pt x="943" y="1073"/>
                  </a:lnTo>
                  <a:lnTo>
                    <a:pt x="943" y="1073"/>
                  </a:lnTo>
                  <a:lnTo>
                    <a:pt x="943" y="1073"/>
                  </a:lnTo>
                  <a:lnTo>
                    <a:pt x="943" y="1073"/>
                  </a:lnTo>
                  <a:lnTo>
                    <a:pt x="938" y="1073"/>
                  </a:lnTo>
                  <a:lnTo>
                    <a:pt x="938" y="1073"/>
                  </a:lnTo>
                  <a:lnTo>
                    <a:pt x="938" y="1073"/>
                  </a:lnTo>
                  <a:lnTo>
                    <a:pt x="938" y="1073"/>
                  </a:lnTo>
                  <a:lnTo>
                    <a:pt x="938" y="1068"/>
                  </a:lnTo>
                  <a:lnTo>
                    <a:pt x="943" y="1068"/>
                  </a:lnTo>
                  <a:lnTo>
                    <a:pt x="943" y="1068"/>
                  </a:lnTo>
                  <a:lnTo>
                    <a:pt x="943" y="1068"/>
                  </a:lnTo>
                  <a:lnTo>
                    <a:pt x="938" y="1063"/>
                  </a:lnTo>
                  <a:lnTo>
                    <a:pt x="938" y="1068"/>
                  </a:lnTo>
                  <a:lnTo>
                    <a:pt x="938" y="1068"/>
                  </a:lnTo>
                  <a:lnTo>
                    <a:pt x="938" y="1063"/>
                  </a:lnTo>
                  <a:lnTo>
                    <a:pt x="938" y="1063"/>
                  </a:lnTo>
                  <a:lnTo>
                    <a:pt x="938" y="1063"/>
                  </a:lnTo>
                  <a:lnTo>
                    <a:pt x="938" y="1063"/>
                  </a:lnTo>
                  <a:lnTo>
                    <a:pt x="933" y="1063"/>
                  </a:lnTo>
                  <a:lnTo>
                    <a:pt x="933" y="1063"/>
                  </a:lnTo>
                  <a:lnTo>
                    <a:pt x="933" y="1063"/>
                  </a:lnTo>
                  <a:lnTo>
                    <a:pt x="933" y="1063"/>
                  </a:lnTo>
                  <a:lnTo>
                    <a:pt x="933" y="1063"/>
                  </a:lnTo>
                  <a:lnTo>
                    <a:pt x="928" y="1058"/>
                  </a:lnTo>
                  <a:lnTo>
                    <a:pt x="928" y="1058"/>
                  </a:lnTo>
                  <a:lnTo>
                    <a:pt x="933" y="1058"/>
                  </a:lnTo>
                  <a:lnTo>
                    <a:pt x="933" y="1058"/>
                  </a:lnTo>
                  <a:lnTo>
                    <a:pt x="933" y="1058"/>
                  </a:lnTo>
                  <a:lnTo>
                    <a:pt x="933" y="1058"/>
                  </a:lnTo>
                  <a:lnTo>
                    <a:pt x="938" y="1058"/>
                  </a:lnTo>
                  <a:lnTo>
                    <a:pt x="938" y="1053"/>
                  </a:lnTo>
                  <a:lnTo>
                    <a:pt x="938" y="1053"/>
                  </a:lnTo>
                  <a:lnTo>
                    <a:pt x="933" y="1053"/>
                  </a:lnTo>
                  <a:lnTo>
                    <a:pt x="933" y="1053"/>
                  </a:lnTo>
                  <a:lnTo>
                    <a:pt x="933" y="1053"/>
                  </a:lnTo>
                  <a:lnTo>
                    <a:pt x="933" y="1053"/>
                  </a:lnTo>
                  <a:lnTo>
                    <a:pt x="933" y="1053"/>
                  </a:lnTo>
                  <a:lnTo>
                    <a:pt x="933" y="1053"/>
                  </a:lnTo>
                  <a:lnTo>
                    <a:pt x="933" y="1047"/>
                  </a:lnTo>
                  <a:lnTo>
                    <a:pt x="933" y="1047"/>
                  </a:lnTo>
                  <a:lnTo>
                    <a:pt x="928" y="1047"/>
                  </a:lnTo>
                  <a:lnTo>
                    <a:pt x="928" y="1047"/>
                  </a:lnTo>
                  <a:lnTo>
                    <a:pt x="928" y="1047"/>
                  </a:lnTo>
                  <a:lnTo>
                    <a:pt x="922" y="1047"/>
                  </a:lnTo>
                  <a:lnTo>
                    <a:pt x="922" y="1047"/>
                  </a:lnTo>
                  <a:lnTo>
                    <a:pt x="922" y="1047"/>
                  </a:lnTo>
                  <a:lnTo>
                    <a:pt x="917" y="1047"/>
                  </a:lnTo>
                  <a:lnTo>
                    <a:pt x="917" y="1042"/>
                  </a:lnTo>
                  <a:lnTo>
                    <a:pt x="917" y="1042"/>
                  </a:lnTo>
                  <a:lnTo>
                    <a:pt x="917" y="1042"/>
                  </a:lnTo>
                  <a:lnTo>
                    <a:pt x="917" y="1042"/>
                  </a:lnTo>
                  <a:lnTo>
                    <a:pt x="917" y="1042"/>
                  </a:lnTo>
                  <a:lnTo>
                    <a:pt x="912" y="1042"/>
                  </a:lnTo>
                  <a:lnTo>
                    <a:pt x="912" y="1042"/>
                  </a:lnTo>
                  <a:lnTo>
                    <a:pt x="912" y="1042"/>
                  </a:lnTo>
                  <a:lnTo>
                    <a:pt x="907" y="1042"/>
                  </a:lnTo>
                  <a:lnTo>
                    <a:pt x="907" y="1042"/>
                  </a:lnTo>
                  <a:lnTo>
                    <a:pt x="907" y="1037"/>
                  </a:lnTo>
                  <a:lnTo>
                    <a:pt x="907" y="1037"/>
                  </a:lnTo>
                  <a:lnTo>
                    <a:pt x="912" y="1037"/>
                  </a:lnTo>
                  <a:lnTo>
                    <a:pt x="912" y="1037"/>
                  </a:lnTo>
                  <a:lnTo>
                    <a:pt x="907" y="1037"/>
                  </a:lnTo>
                  <a:lnTo>
                    <a:pt x="907" y="1037"/>
                  </a:lnTo>
                  <a:lnTo>
                    <a:pt x="907" y="1032"/>
                  </a:lnTo>
                  <a:lnTo>
                    <a:pt x="902" y="1032"/>
                  </a:lnTo>
                  <a:lnTo>
                    <a:pt x="902" y="1032"/>
                  </a:lnTo>
                  <a:lnTo>
                    <a:pt x="902" y="1032"/>
                  </a:lnTo>
                  <a:lnTo>
                    <a:pt x="902" y="1032"/>
                  </a:lnTo>
                  <a:lnTo>
                    <a:pt x="907" y="1032"/>
                  </a:lnTo>
                  <a:lnTo>
                    <a:pt x="907" y="1027"/>
                  </a:lnTo>
                  <a:lnTo>
                    <a:pt x="907" y="1027"/>
                  </a:lnTo>
                  <a:lnTo>
                    <a:pt x="907" y="1027"/>
                  </a:lnTo>
                  <a:lnTo>
                    <a:pt x="907" y="1027"/>
                  </a:lnTo>
                  <a:lnTo>
                    <a:pt x="902" y="1027"/>
                  </a:lnTo>
                  <a:lnTo>
                    <a:pt x="902" y="1032"/>
                  </a:lnTo>
                  <a:lnTo>
                    <a:pt x="902" y="1027"/>
                  </a:lnTo>
                  <a:lnTo>
                    <a:pt x="902" y="1027"/>
                  </a:lnTo>
                  <a:lnTo>
                    <a:pt x="902" y="1027"/>
                  </a:lnTo>
                  <a:lnTo>
                    <a:pt x="902" y="1027"/>
                  </a:lnTo>
                  <a:lnTo>
                    <a:pt x="902" y="1021"/>
                  </a:lnTo>
                  <a:lnTo>
                    <a:pt x="902" y="1021"/>
                  </a:lnTo>
                  <a:lnTo>
                    <a:pt x="902" y="1021"/>
                  </a:lnTo>
                  <a:lnTo>
                    <a:pt x="902" y="1021"/>
                  </a:lnTo>
                  <a:lnTo>
                    <a:pt x="902" y="1021"/>
                  </a:lnTo>
                  <a:lnTo>
                    <a:pt x="896" y="1021"/>
                  </a:lnTo>
                  <a:lnTo>
                    <a:pt x="896" y="1016"/>
                  </a:lnTo>
                  <a:lnTo>
                    <a:pt x="896" y="1016"/>
                  </a:lnTo>
                  <a:lnTo>
                    <a:pt x="891" y="1016"/>
                  </a:lnTo>
                  <a:lnTo>
                    <a:pt x="891" y="1021"/>
                  </a:lnTo>
                  <a:lnTo>
                    <a:pt x="891" y="1021"/>
                  </a:lnTo>
                  <a:lnTo>
                    <a:pt x="891" y="1021"/>
                  </a:lnTo>
                  <a:lnTo>
                    <a:pt x="891" y="1021"/>
                  </a:lnTo>
                  <a:lnTo>
                    <a:pt x="891" y="1021"/>
                  </a:lnTo>
                  <a:lnTo>
                    <a:pt x="891" y="1016"/>
                  </a:lnTo>
                  <a:lnTo>
                    <a:pt x="891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1"/>
                  </a:lnTo>
                  <a:lnTo>
                    <a:pt x="886" y="1011"/>
                  </a:lnTo>
                  <a:lnTo>
                    <a:pt x="886" y="1011"/>
                  </a:lnTo>
                  <a:lnTo>
                    <a:pt x="886" y="1011"/>
                  </a:lnTo>
                  <a:lnTo>
                    <a:pt x="886" y="1006"/>
                  </a:lnTo>
                  <a:lnTo>
                    <a:pt x="886" y="1006"/>
                  </a:lnTo>
                  <a:lnTo>
                    <a:pt x="881" y="1006"/>
                  </a:lnTo>
                  <a:lnTo>
                    <a:pt x="881" y="1006"/>
                  </a:lnTo>
                  <a:lnTo>
                    <a:pt x="881" y="1006"/>
                  </a:lnTo>
                  <a:lnTo>
                    <a:pt x="881" y="1011"/>
                  </a:lnTo>
                  <a:lnTo>
                    <a:pt x="881" y="1011"/>
                  </a:lnTo>
                  <a:lnTo>
                    <a:pt x="876" y="1011"/>
                  </a:lnTo>
                  <a:lnTo>
                    <a:pt x="876" y="1006"/>
                  </a:lnTo>
                  <a:lnTo>
                    <a:pt x="876" y="1006"/>
                  </a:lnTo>
                  <a:lnTo>
                    <a:pt x="876" y="1006"/>
                  </a:lnTo>
                  <a:lnTo>
                    <a:pt x="876" y="1006"/>
                  </a:lnTo>
                  <a:lnTo>
                    <a:pt x="876" y="1006"/>
                  </a:lnTo>
                  <a:lnTo>
                    <a:pt x="876" y="1001"/>
                  </a:lnTo>
                  <a:lnTo>
                    <a:pt x="876" y="1001"/>
                  </a:lnTo>
                  <a:lnTo>
                    <a:pt x="876" y="1001"/>
                  </a:lnTo>
                  <a:lnTo>
                    <a:pt x="876" y="1001"/>
                  </a:lnTo>
                  <a:lnTo>
                    <a:pt x="876" y="1001"/>
                  </a:lnTo>
                  <a:lnTo>
                    <a:pt x="871" y="1001"/>
                  </a:lnTo>
                  <a:lnTo>
                    <a:pt x="871" y="1001"/>
                  </a:lnTo>
                  <a:lnTo>
                    <a:pt x="871" y="1001"/>
                  </a:lnTo>
                  <a:lnTo>
                    <a:pt x="871" y="1001"/>
                  </a:lnTo>
                  <a:lnTo>
                    <a:pt x="871" y="1006"/>
                  </a:lnTo>
                  <a:lnTo>
                    <a:pt x="871" y="1006"/>
                  </a:lnTo>
                  <a:lnTo>
                    <a:pt x="871" y="1006"/>
                  </a:lnTo>
                  <a:lnTo>
                    <a:pt x="871" y="1006"/>
                  </a:lnTo>
                  <a:lnTo>
                    <a:pt x="871" y="1006"/>
                  </a:lnTo>
                  <a:lnTo>
                    <a:pt x="865" y="1006"/>
                  </a:lnTo>
                  <a:lnTo>
                    <a:pt x="865" y="1006"/>
                  </a:lnTo>
                  <a:lnTo>
                    <a:pt x="865" y="1006"/>
                  </a:lnTo>
                  <a:lnTo>
                    <a:pt x="865" y="1006"/>
                  </a:lnTo>
                  <a:lnTo>
                    <a:pt x="865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1"/>
                  </a:lnTo>
                  <a:lnTo>
                    <a:pt x="860" y="1001"/>
                  </a:lnTo>
                  <a:lnTo>
                    <a:pt x="860" y="1001"/>
                  </a:lnTo>
                  <a:lnTo>
                    <a:pt x="860" y="1001"/>
                  </a:lnTo>
                  <a:lnTo>
                    <a:pt x="860" y="1001"/>
                  </a:lnTo>
                  <a:lnTo>
                    <a:pt x="855" y="1001"/>
                  </a:lnTo>
                  <a:lnTo>
                    <a:pt x="855" y="1001"/>
                  </a:lnTo>
                  <a:lnTo>
                    <a:pt x="855" y="1001"/>
                  </a:lnTo>
                  <a:lnTo>
                    <a:pt x="855" y="1001"/>
                  </a:lnTo>
                  <a:lnTo>
                    <a:pt x="855" y="1001"/>
                  </a:lnTo>
                  <a:lnTo>
                    <a:pt x="855" y="1001"/>
                  </a:lnTo>
                  <a:lnTo>
                    <a:pt x="860" y="996"/>
                  </a:lnTo>
                  <a:lnTo>
                    <a:pt x="860" y="996"/>
                  </a:lnTo>
                  <a:lnTo>
                    <a:pt x="855" y="996"/>
                  </a:lnTo>
                  <a:lnTo>
                    <a:pt x="855" y="996"/>
                  </a:lnTo>
                  <a:lnTo>
                    <a:pt x="855" y="996"/>
                  </a:lnTo>
                  <a:lnTo>
                    <a:pt x="855" y="996"/>
                  </a:lnTo>
                  <a:lnTo>
                    <a:pt x="855" y="990"/>
                  </a:lnTo>
                  <a:lnTo>
                    <a:pt x="855" y="990"/>
                  </a:lnTo>
                  <a:lnTo>
                    <a:pt x="855" y="990"/>
                  </a:lnTo>
                  <a:lnTo>
                    <a:pt x="855" y="990"/>
                  </a:lnTo>
                  <a:lnTo>
                    <a:pt x="855" y="990"/>
                  </a:lnTo>
                  <a:lnTo>
                    <a:pt x="855" y="990"/>
                  </a:lnTo>
                  <a:lnTo>
                    <a:pt x="850" y="990"/>
                  </a:lnTo>
                  <a:lnTo>
                    <a:pt x="850" y="990"/>
                  </a:lnTo>
                  <a:lnTo>
                    <a:pt x="850" y="985"/>
                  </a:lnTo>
                  <a:lnTo>
                    <a:pt x="845" y="985"/>
                  </a:lnTo>
                  <a:lnTo>
                    <a:pt x="845" y="985"/>
                  </a:lnTo>
                  <a:lnTo>
                    <a:pt x="845" y="985"/>
                  </a:lnTo>
                  <a:lnTo>
                    <a:pt x="839" y="980"/>
                  </a:lnTo>
                  <a:lnTo>
                    <a:pt x="839" y="985"/>
                  </a:lnTo>
                  <a:lnTo>
                    <a:pt x="839" y="985"/>
                  </a:lnTo>
                  <a:lnTo>
                    <a:pt x="839" y="985"/>
                  </a:lnTo>
                  <a:lnTo>
                    <a:pt x="839" y="985"/>
                  </a:lnTo>
                  <a:lnTo>
                    <a:pt x="839" y="990"/>
                  </a:lnTo>
                  <a:lnTo>
                    <a:pt x="839" y="990"/>
                  </a:lnTo>
                  <a:lnTo>
                    <a:pt x="834" y="990"/>
                  </a:lnTo>
                  <a:lnTo>
                    <a:pt x="834" y="990"/>
                  </a:lnTo>
                  <a:lnTo>
                    <a:pt x="834" y="990"/>
                  </a:lnTo>
                  <a:lnTo>
                    <a:pt x="834" y="990"/>
                  </a:lnTo>
                  <a:lnTo>
                    <a:pt x="834" y="990"/>
                  </a:lnTo>
                  <a:lnTo>
                    <a:pt x="834" y="990"/>
                  </a:lnTo>
                  <a:lnTo>
                    <a:pt x="829" y="990"/>
                  </a:lnTo>
                  <a:lnTo>
                    <a:pt x="829" y="996"/>
                  </a:lnTo>
                  <a:lnTo>
                    <a:pt x="829" y="996"/>
                  </a:lnTo>
                  <a:lnTo>
                    <a:pt x="829" y="996"/>
                  </a:lnTo>
                  <a:lnTo>
                    <a:pt x="824" y="996"/>
                  </a:lnTo>
                  <a:lnTo>
                    <a:pt x="824" y="996"/>
                  </a:lnTo>
                  <a:lnTo>
                    <a:pt x="824" y="990"/>
                  </a:lnTo>
                  <a:lnTo>
                    <a:pt x="824" y="990"/>
                  </a:lnTo>
                  <a:lnTo>
                    <a:pt x="819" y="990"/>
                  </a:lnTo>
                  <a:lnTo>
                    <a:pt x="819" y="996"/>
                  </a:lnTo>
                  <a:lnTo>
                    <a:pt x="819" y="996"/>
                  </a:lnTo>
                  <a:lnTo>
                    <a:pt x="819" y="996"/>
                  </a:lnTo>
                  <a:lnTo>
                    <a:pt x="819" y="996"/>
                  </a:lnTo>
                  <a:lnTo>
                    <a:pt x="813" y="996"/>
                  </a:lnTo>
                  <a:lnTo>
                    <a:pt x="813" y="996"/>
                  </a:lnTo>
                  <a:lnTo>
                    <a:pt x="813" y="990"/>
                  </a:lnTo>
                  <a:lnTo>
                    <a:pt x="813" y="990"/>
                  </a:lnTo>
                  <a:lnTo>
                    <a:pt x="813" y="990"/>
                  </a:lnTo>
                  <a:lnTo>
                    <a:pt x="808" y="990"/>
                  </a:lnTo>
                  <a:lnTo>
                    <a:pt x="808" y="990"/>
                  </a:lnTo>
                  <a:lnTo>
                    <a:pt x="808" y="990"/>
                  </a:lnTo>
                  <a:lnTo>
                    <a:pt x="808" y="985"/>
                  </a:lnTo>
                  <a:lnTo>
                    <a:pt x="808" y="985"/>
                  </a:lnTo>
                  <a:lnTo>
                    <a:pt x="808" y="985"/>
                  </a:lnTo>
                  <a:lnTo>
                    <a:pt x="803" y="985"/>
                  </a:lnTo>
                  <a:lnTo>
                    <a:pt x="803" y="985"/>
                  </a:lnTo>
                  <a:lnTo>
                    <a:pt x="803" y="985"/>
                  </a:lnTo>
                  <a:lnTo>
                    <a:pt x="803" y="985"/>
                  </a:lnTo>
                  <a:lnTo>
                    <a:pt x="803" y="985"/>
                  </a:lnTo>
                  <a:lnTo>
                    <a:pt x="798" y="985"/>
                  </a:lnTo>
                  <a:lnTo>
                    <a:pt x="798" y="985"/>
                  </a:lnTo>
                  <a:lnTo>
                    <a:pt x="798" y="980"/>
                  </a:lnTo>
                  <a:lnTo>
                    <a:pt x="798" y="980"/>
                  </a:lnTo>
                  <a:lnTo>
                    <a:pt x="798" y="980"/>
                  </a:lnTo>
                  <a:lnTo>
                    <a:pt x="798" y="980"/>
                  </a:lnTo>
                  <a:lnTo>
                    <a:pt x="793" y="980"/>
                  </a:lnTo>
                  <a:lnTo>
                    <a:pt x="793" y="980"/>
                  </a:lnTo>
                  <a:lnTo>
                    <a:pt x="793" y="980"/>
                  </a:lnTo>
                  <a:lnTo>
                    <a:pt x="793" y="980"/>
                  </a:lnTo>
                  <a:lnTo>
                    <a:pt x="788" y="980"/>
                  </a:lnTo>
                  <a:lnTo>
                    <a:pt x="788" y="980"/>
                  </a:lnTo>
                  <a:lnTo>
                    <a:pt x="788" y="980"/>
                  </a:lnTo>
                  <a:lnTo>
                    <a:pt x="788" y="980"/>
                  </a:lnTo>
                  <a:lnTo>
                    <a:pt x="788" y="980"/>
                  </a:lnTo>
                  <a:lnTo>
                    <a:pt x="788" y="980"/>
                  </a:lnTo>
                  <a:lnTo>
                    <a:pt x="782" y="985"/>
                  </a:lnTo>
                  <a:lnTo>
                    <a:pt x="782" y="985"/>
                  </a:lnTo>
                  <a:lnTo>
                    <a:pt x="782" y="985"/>
                  </a:lnTo>
                  <a:lnTo>
                    <a:pt x="777" y="985"/>
                  </a:lnTo>
                  <a:lnTo>
                    <a:pt x="777" y="985"/>
                  </a:lnTo>
                  <a:lnTo>
                    <a:pt x="777" y="985"/>
                  </a:lnTo>
                  <a:lnTo>
                    <a:pt x="777" y="985"/>
                  </a:lnTo>
                  <a:lnTo>
                    <a:pt x="777" y="990"/>
                  </a:lnTo>
                  <a:lnTo>
                    <a:pt x="777" y="990"/>
                  </a:lnTo>
                  <a:lnTo>
                    <a:pt x="777" y="990"/>
                  </a:lnTo>
                  <a:lnTo>
                    <a:pt x="772" y="990"/>
                  </a:lnTo>
                  <a:lnTo>
                    <a:pt x="772" y="996"/>
                  </a:lnTo>
                  <a:lnTo>
                    <a:pt x="772" y="996"/>
                  </a:lnTo>
                  <a:lnTo>
                    <a:pt x="772" y="996"/>
                  </a:lnTo>
                  <a:lnTo>
                    <a:pt x="767" y="996"/>
                  </a:lnTo>
                  <a:lnTo>
                    <a:pt x="767" y="996"/>
                  </a:lnTo>
                  <a:lnTo>
                    <a:pt x="767" y="996"/>
                  </a:lnTo>
                  <a:lnTo>
                    <a:pt x="762" y="996"/>
                  </a:lnTo>
                  <a:lnTo>
                    <a:pt x="762" y="996"/>
                  </a:lnTo>
                  <a:lnTo>
                    <a:pt x="762" y="996"/>
                  </a:lnTo>
                  <a:lnTo>
                    <a:pt x="762" y="1001"/>
                  </a:lnTo>
                  <a:lnTo>
                    <a:pt x="762" y="1001"/>
                  </a:lnTo>
                  <a:lnTo>
                    <a:pt x="762" y="1001"/>
                  </a:lnTo>
                  <a:lnTo>
                    <a:pt x="756" y="1006"/>
                  </a:lnTo>
                  <a:lnTo>
                    <a:pt x="756" y="1006"/>
                  </a:lnTo>
                  <a:lnTo>
                    <a:pt x="756" y="1006"/>
                  </a:lnTo>
                  <a:lnTo>
                    <a:pt x="751" y="1006"/>
                  </a:lnTo>
                  <a:lnTo>
                    <a:pt x="751" y="1006"/>
                  </a:lnTo>
                  <a:lnTo>
                    <a:pt x="751" y="1006"/>
                  </a:lnTo>
                  <a:lnTo>
                    <a:pt x="751" y="1006"/>
                  </a:lnTo>
                  <a:lnTo>
                    <a:pt x="751" y="1006"/>
                  </a:lnTo>
                  <a:lnTo>
                    <a:pt x="746" y="1011"/>
                  </a:lnTo>
                  <a:lnTo>
                    <a:pt x="746" y="1011"/>
                  </a:lnTo>
                  <a:lnTo>
                    <a:pt x="746" y="1011"/>
                  </a:lnTo>
                  <a:lnTo>
                    <a:pt x="746" y="1011"/>
                  </a:lnTo>
                  <a:lnTo>
                    <a:pt x="741" y="1011"/>
                  </a:lnTo>
                  <a:lnTo>
                    <a:pt x="741" y="1011"/>
                  </a:lnTo>
                  <a:lnTo>
                    <a:pt x="741" y="1011"/>
                  </a:lnTo>
                  <a:lnTo>
                    <a:pt x="736" y="1011"/>
                  </a:lnTo>
                  <a:lnTo>
                    <a:pt x="736" y="1011"/>
                  </a:lnTo>
                  <a:lnTo>
                    <a:pt x="736" y="1011"/>
                  </a:lnTo>
                  <a:lnTo>
                    <a:pt x="736" y="1011"/>
                  </a:lnTo>
                  <a:lnTo>
                    <a:pt x="736" y="1011"/>
                  </a:lnTo>
                  <a:lnTo>
                    <a:pt x="731" y="1011"/>
                  </a:lnTo>
                  <a:lnTo>
                    <a:pt x="731" y="1006"/>
                  </a:lnTo>
                  <a:lnTo>
                    <a:pt x="731" y="1006"/>
                  </a:lnTo>
                  <a:lnTo>
                    <a:pt x="731" y="1006"/>
                  </a:lnTo>
                  <a:lnTo>
                    <a:pt x="731" y="1001"/>
                  </a:lnTo>
                  <a:lnTo>
                    <a:pt x="731" y="1001"/>
                  </a:lnTo>
                  <a:lnTo>
                    <a:pt x="736" y="1001"/>
                  </a:lnTo>
                  <a:lnTo>
                    <a:pt x="736" y="1001"/>
                  </a:lnTo>
                  <a:lnTo>
                    <a:pt x="736" y="996"/>
                  </a:lnTo>
                  <a:lnTo>
                    <a:pt x="731" y="996"/>
                  </a:lnTo>
                  <a:lnTo>
                    <a:pt x="731" y="996"/>
                  </a:lnTo>
                  <a:lnTo>
                    <a:pt x="731" y="996"/>
                  </a:lnTo>
                  <a:lnTo>
                    <a:pt x="731" y="996"/>
                  </a:lnTo>
                  <a:lnTo>
                    <a:pt x="725" y="996"/>
                  </a:lnTo>
                  <a:lnTo>
                    <a:pt x="725" y="990"/>
                  </a:lnTo>
                  <a:lnTo>
                    <a:pt x="725" y="990"/>
                  </a:lnTo>
                  <a:lnTo>
                    <a:pt x="725" y="990"/>
                  </a:lnTo>
                  <a:lnTo>
                    <a:pt x="725" y="990"/>
                  </a:lnTo>
                  <a:lnTo>
                    <a:pt x="725" y="985"/>
                  </a:lnTo>
                  <a:lnTo>
                    <a:pt x="720" y="985"/>
                  </a:lnTo>
                  <a:lnTo>
                    <a:pt x="720" y="985"/>
                  </a:lnTo>
                  <a:lnTo>
                    <a:pt x="720" y="985"/>
                  </a:lnTo>
                  <a:lnTo>
                    <a:pt x="720" y="985"/>
                  </a:lnTo>
                  <a:lnTo>
                    <a:pt x="720" y="980"/>
                  </a:lnTo>
                  <a:lnTo>
                    <a:pt x="720" y="980"/>
                  </a:lnTo>
                  <a:lnTo>
                    <a:pt x="715" y="980"/>
                  </a:lnTo>
                  <a:lnTo>
                    <a:pt x="715" y="980"/>
                  </a:lnTo>
                  <a:lnTo>
                    <a:pt x="715" y="980"/>
                  </a:lnTo>
                  <a:lnTo>
                    <a:pt x="710" y="980"/>
                  </a:lnTo>
                  <a:lnTo>
                    <a:pt x="710" y="980"/>
                  </a:lnTo>
                  <a:lnTo>
                    <a:pt x="710" y="980"/>
                  </a:lnTo>
                  <a:lnTo>
                    <a:pt x="710" y="980"/>
                  </a:lnTo>
                  <a:lnTo>
                    <a:pt x="710" y="980"/>
                  </a:lnTo>
                  <a:lnTo>
                    <a:pt x="705" y="980"/>
                  </a:lnTo>
                  <a:lnTo>
                    <a:pt x="705" y="980"/>
                  </a:lnTo>
                  <a:lnTo>
                    <a:pt x="705" y="980"/>
                  </a:lnTo>
                  <a:lnTo>
                    <a:pt x="705" y="980"/>
                  </a:lnTo>
                  <a:lnTo>
                    <a:pt x="699" y="980"/>
                  </a:lnTo>
                  <a:lnTo>
                    <a:pt x="699" y="980"/>
                  </a:lnTo>
                  <a:lnTo>
                    <a:pt x="699" y="980"/>
                  </a:lnTo>
                  <a:lnTo>
                    <a:pt x="694" y="980"/>
                  </a:lnTo>
                  <a:lnTo>
                    <a:pt x="694" y="980"/>
                  </a:lnTo>
                  <a:lnTo>
                    <a:pt x="694" y="980"/>
                  </a:lnTo>
                  <a:lnTo>
                    <a:pt x="689" y="980"/>
                  </a:lnTo>
                  <a:lnTo>
                    <a:pt x="689" y="980"/>
                  </a:lnTo>
                  <a:lnTo>
                    <a:pt x="689" y="980"/>
                  </a:lnTo>
                  <a:lnTo>
                    <a:pt x="689" y="980"/>
                  </a:lnTo>
                  <a:lnTo>
                    <a:pt x="684" y="980"/>
                  </a:lnTo>
                  <a:lnTo>
                    <a:pt x="684" y="980"/>
                  </a:lnTo>
                  <a:lnTo>
                    <a:pt x="684" y="980"/>
                  </a:lnTo>
                  <a:lnTo>
                    <a:pt x="684" y="980"/>
                  </a:lnTo>
                  <a:lnTo>
                    <a:pt x="684" y="980"/>
                  </a:lnTo>
                  <a:lnTo>
                    <a:pt x="684" y="980"/>
                  </a:lnTo>
                  <a:lnTo>
                    <a:pt x="684" y="980"/>
                  </a:lnTo>
                  <a:lnTo>
                    <a:pt x="684" y="975"/>
                  </a:lnTo>
                  <a:lnTo>
                    <a:pt x="679" y="975"/>
                  </a:lnTo>
                  <a:lnTo>
                    <a:pt x="679" y="975"/>
                  </a:lnTo>
                  <a:lnTo>
                    <a:pt x="679" y="975"/>
                  </a:lnTo>
                  <a:lnTo>
                    <a:pt x="674" y="975"/>
                  </a:lnTo>
                  <a:lnTo>
                    <a:pt x="674" y="975"/>
                  </a:lnTo>
                  <a:lnTo>
                    <a:pt x="674" y="975"/>
                  </a:lnTo>
                  <a:lnTo>
                    <a:pt x="668" y="975"/>
                  </a:lnTo>
                  <a:lnTo>
                    <a:pt x="668" y="975"/>
                  </a:lnTo>
                  <a:lnTo>
                    <a:pt x="668" y="975"/>
                  </a:lnTo>
                  <a:lnTo>
                    <a:pt x="668" y="970"/>
                  </a:lnTo>
                  <a:lnTo>
                    <a:pt x="668" y="975"/>
                  </a:lnTo>
                  <a:lnTo>
                    <a:pt x="663" y="975"/>
                  </a:lnTo>
                  <a:lnTo>
                    <a:pt x="663" y="975"/>
                  </a:lnTo>
                  <a:lnTo>
                    <a:pt x="663" y="975"/>
                  </a:lnTo>
                  <a:lnTo>
                    <a:pt x="663" y="980"/>
                  </a:lnTo>
                  <a:lnTo>
                    <a:pt x="663" y="975"/>
                  </a:lnTo>
                  <a:lnTo>
                    <a:pt x="663" y="975"/>
                  </a:lnTo>
                  <a:lnTo>
                    <a:pt x="658" y="975"/>
                  </a:lnTo>
                  <a:lnTo>
                    <a:pt x="658" y="975"/>
                  </a:lnTo>
                  <a:lnTo>
                    <a:pt x="658" y="975"/>
                  </a:lnTo>
                  <a:lnTo>
                    <a:pt x="653" y="975"/>
                  </a:lnTo>
                  <a:lnTo>
                    <a:pt x="653" y="975"/>
                  </a:lnTo>
                  <a:lnTo>
                    <a:pt x="653" y="975"/>
                  </a:lnTo>
                  <a:lnTo>
                    <a:pt x="653" y="975"/>
                  </a:lnTo>
                  <a:lnTo>
                    <a:pt x="653" y="975"/>
                  </a:lnTo>
                  <a:lnTo>
                    <a:pt x="653" y="975"/>
                  </a:lnTo>
                  <a:lnTo>
                    <a:pt x="648" y="975"/>
                  </a:lnTo>
                  <a:lnTo>
                    <a:pt x="648" y="975"/>
                  </a:lnTo>
                  <a:lnTo>
                    <a:pt x="648" y="975"/>
                  </a:lnTo>
                  <a:lnTo>
                    <a:pt x="648" y="975"/>
                  </a:lnTo>
                  <a:lnTo>
                    <a:pt x="648" y="970"/>
                  </a:lnTo>
                  <a:lnTo>
                    <a:pt x="642" y="970"/>
                  </a:lnTo>
                  <a:lnTo>
                    <a:pt x="642" y="970"/>
                  </a:lnTo>
                  <a:lnTo>
                    <a:pt x="642" y="970"/>
                  </a:lnTo>
                  <a:lnTo>
                    <a:pt x="642" y="964"/>
                  </a:lnTo>
                  <a:lnTo>
                    <a:pt x="642" y="964"/>
                  </a:lnTo>
                  <a:lnTo>
                    <a:pt x="642" y="964"/>
                  </a:lnTo>
                  <a:lnTo>
                    <a:pt x="637" y="964"/>
                  </a:lnTo>
                  <a:lnTo>
                    <a:pt x="637" y="964"/>
                  </a:lnTo>
                  <a:lnTo>
                    <a:pt x="637" y="964"/>
                  </a:lnTo>
                  <a:lnTo>
                    <a:pt x="637" y="964"/>
                  </a:lnTo>
                  <a:lnTo>
                    <a:pt x="637" y="964"/>
                  </a:lnTo>
                  <a:lnTo>
                    <a:pt x="642" y="964"/>
                  </a:lnTo>
                  <a:lnTo>
                    <a:pt x="642" y="959"/>
                  </a:lnTo>
                  <a:lnTo>
                    <a:pt x="642" y="959"/>
                  </a:lnTo>
                  <a:lnTo>
                    <a:pt x="642" y="959"/>
                  </a:lnTo>
                  <a:lnTo>
                    <a:pt x="642" y="959"/>
                  </a:lnTo>
                  <a:lnTo>
                    <a:pt x="642" y="954"/>
                  </a:lnTo>
                  <a:lnTo>
                    <a:pt x="642" y="954"/>
                  </a:lnTo>
                  <a:lnTo>
                    <a:pt x="642" y="954"/>
                  </a:lnTo>
                  <a:lnTo>
                    <a:pt x="648" y="954"/>
                  </a:lnTo>
                  <a:lnTo>
                    <a:pt x="648" y="954"/>
                  </a:lnTo>
                  <a:lnTo>
                    <a:pt x="648" y="954"/>
                  </a:lnTo>
                  <a:lnTo>
                    <a:pt x="648" y="949"/>
                  </a:lnTo>
                  <a:lnTo>
                    <a:pt x="648" y="949"/>
                  </a:lnTo>
                  <a:lnTo>
                    <a:pt x="648" y="949"/>
                  </a:lnTo>
                  <a:lnTo>
                    <a:pt x="648" y="949"/>
                  </a:lnTo>
                  <a:lnTo>
                    <a:pt x="648" y="944"/>
                  </a:lnTo>
                  <a:lnTo>
                    <a:pt x="648" y="944"/>
                  </a:lnTo>
                  <a:lnTo>
                    <a:pt x="648" y="944"/>
                  </a:lnTo>
                  <a:lnTo>
                    <a:pt x="648" y="944"/>
                  </a:lnTo>
                  <a:lnTo>
                    <a:pt x="642" y="944"/>
                  </a:lnTo>
                  <a:lnTo>
                    <a:pt x="642" y="944"/>
                  </a:lnTo>
                  <a:lnTo>
                    <a:pt x="642" y="944"/>
                  </a:lnTo>
                  <a:lnTo>
                    <a:pt x="642" y="944"/>
                  </a:lnTo>
                  <a:lnTo>
                    <a:pt x="642" y="938"/>
                  </a:lnTo>
                  <a:lnTo>
                    <a:pt x="642" y="938"/>
                  </a:lnTo>
                  <a:lnTo>
                    <a:pt x="642" y="938"/>
                  </a:lnTo>
                  <a:lnTo>
                    <a:pt x="642" y="933"/>
                  </a:lnTo>
                  <a:lnTo>
                    <a:pt x="642" y="933"/>
                  </a:lnTo>
                  <a:lnTo>
                    <a:pt x="642" y="933"/>
                  </a:lnTo>
                  <a:lnTo>
                    <a:pt x="642" y="933"/>
                  </a:lnTo>
                  <a:lnTo>
                    <a:pt x="637" y="933"/>
                  </a:lnTo>
                  <a:lnTo>
                    <a:pt x="637" y="928"/>
                  </a:lnTo>
                  <a:lnTo>
                    <a:pt x="637" y="928"/>
                  </a:lnTo>
                  <a:lnTo>
                    <a:pt x="637" y="928"/>
                  </a:lnTo>
                  <a:lnTo>
                    <a:pt x="637" y="928"/>
                  </a:lnTo>
                  <a:lnTo>
                    <a:pt x="632" y="923"/>
                  </a:lnTo>
                  <a:lnTo>
                    <a:pt x="632" y="923"/>
                  </a:lnTo>
                  <a:lnTo>
                    <a:pt x="632" y="923"/>
                  </a:lnTo>
                  <a:lnTo>
                    <a:pt x="627" y="923"/>
                  </a:lnTo>
                  <a:lnTo>
                    <a:pt x="627" y="923"/>
                  </a:lnTo>
                  <a:lnTo>
                    <a:pt x="627" y="923"/>
                  </a:lnTo>
                  <a:lnTo>
                    <a:pt x="627" y="923"/>
                  </a:lnTo>
                  <a:lnTo>
                    <a:pt x="627" y="923"/>
                  </a:lnTo>
                  <a:lnTo>
                    <a:pt x="627" y="918"/>
                  </a:lnTo>
                  <a:lnTo>
                    <a:pt x="627" y="918"/>
                  </a:lnTo>
                  <a:lnTo>
                    <a:pt x="627" y="918"/>
                  </a:lnTo>
                  <a:lnTo>
                    <a:pt x="627" y="913"/>
                  </a:lnTo>
                  <a:lnTo>
                    <a:pt x="622" y="913"/>
                  </a:lnTo>
                  <a:lnTo>
                    <a:pt x="622" y="913"/>
                  </a:lnTo>
                  <a:lnTo>
                    <a:pt x="622" y="913"/>
                  </a:lnTo>
                  <a:lnTo>
                    <a:pt x="622" y="913"/>
                  </a:lnTo>
                  <a:lnTo>
                    <a:pt x="622" y="918"/>
                  </a:lnTo>
                  <a:lnTo>
                    <a:pt x="622" y="918"/>
                  </a:lnTo>
                  <a:lnTo>
                    <a:pt x="622" y="913"/>
                  </a:lnTo>
                  <a:lnTo>
                    <a:pt x="617" y="913"/>
                  </a:lnTo>
                  <a:lnTo>
                    <a:pt x="617" y="913"/>
                  </a:lnTo>
                  <a:lnTo>
                    <a:pt x="617" y="913"/>
                  </a:lnTo>
                  <a:lnTo>
                    <a:pt x="617" y="913"/>
                  </a:lnTo>
                  <a:lnTo>
                    <a:pt x="617" y="907"/>
                  </a:lnTo>
                  <a:lnTo>
                    <a:pt x="611" y="907"/>
                  </a:lnTo>
                  <a:lnTo>
                    <a:pt x="611" y="907"/>
                  </a:lnTo>
                  <a:lnTo>
                    <a:pt x="611" y="902"/>
                  </a:lnTo>
                  <a:lnTo>
                    <a:pt x="611" y="902"/>
                  </a:lnTo>
                  <a:lnTo>
                    <a:pt x="606" y="902"/>
                  </a:lnTo>
                  <a:lnTo>
                    <a:pt x="606" y="897"/>
                  </a:lnTo>
                  <a:lnTo>
                    <a:pt x="606" y="897"/>
                  </a:lnTo>
                  <a:lnTo>
                    <a:pt x="606" y="897"/>
                  </a:lnTo>
                  <a:lnTo>
                    <a:pt x="601" y="897"/>
                  </a:lnTo>
                  <a:lnTo>
                    <a:pt x="601" y="897"/>
                  </a:lnTo>
                  <a:lnTo>
                    <a:pt x="601" y="897"/>
                  </a:lnTo>
                  <a:lnTo>
                    <a:pt x="601" y="897"/>
                  </a:lnTo>
                  <a:lnTo>
                    <a:pt x="601" y="897"/>
                  </a:lnTo>
                  <a:lnTo>
                    <a:pt x="596" y="897"/>
                  </a:lnTo>
                  <a:lnTo>
                    <a:pt x="596" y="897"/>
                  </a:lnTo>
                  <a:lnTo>
                    <a:pt x="596" y="897"/>
                  </a:lnTo>
                  <a:lnTo>
                    <a:pt x="591" y="897"/>
                  </a:lnTo>
                  <a:lnTo>
                    <a:pt x="591" y="897"/>
                  </a:lnTo>
                  <a:lnTo>
                    <a:pt x="591" y="897"/>
                  </a:lnTo>
                  <a:lnTo>
                    <a:pt x="591" y="897"/>
                  </a:lnTo>
                  <a:lnTo>
                    <a:pt x="591" y="892"/>
                  </a:lnTo>
                  <a:lnTo>
                    <a:pt x="591" y="892"/>
                  </a:lnTo>
                  <a:lnTo>
                    <a:pt x="585" y="892"/>
                  </a:lnTo>
                  <a:lnTo>
                    <a:pt x="585" y="887"/>
                  </a:lnTo>
                  <a:lnTo>
                    <a:pt x="585" y="887"/>
                  </a:lnTo>
                  <a:lnTo>
                    <a:pt x="585" y="887"/>
                  </a:lnTo>
                  <a:lnTo>
                    <a:pt x="585" y="881"/>
                  </a:lnTo>
                  <a:lnTo>
                    <a:pt x="585" y="881"/>
                  </a:lnTo>
                  <a:lnTo>
                    <a:pt x="585" y="881"/>
                  </a:lnTo>
                  <a:lnTo>
                    <a:pt x="585" y="876"/>
                  </a:lnTo>
                  <a:lnTo>
                    <a:pt x="585" y="876"/>
                  </a:lnTo>
                  <a:lnTo>
                    <a:pt x="591" y="876"/>
                  </a:lnTo>
                  <a:lnTo>
                    <a:pt x="591" y="876"/>
                  </a:lnTo>
                  <a:lnTo>
                    <a:pt x="591" y="876"/>
                  </a:lnTo>
                  <a:lnTo>
                    <a:pt x="591" y="871"/>
                  </a:lnTo>
                  <a:lnTo>
                    <a:pt x="585" y="871"/>
                  </a:lnTo>
                  <a:lnTo>
                    <a:pt x="585" y="871"/>
                  </a:lnTo>
                  <a:lnTo>
                    <a:pt x="585" y="871"/>
                  </a:lnTo>
                  <a:lnTo>
                    <a:pt x="585" y="871"/>
                  </a:lnTo>
                  <a:lnTo>
                    <a:pt x="585" y="866"/>
                  </a:lnTo>
                  <a:lnTo>
                    <a:pt x="585" y="866"/>
                  </a:lnTo>
                  <a:lnTo>
                    <a:pt x="585" y="866"/>
                  </a:lnTo>
                  <a:lnTo>
                    <a:pt x="585" y="866"/>
                  </a:lnTo>
                  <a:lnTo>
                    <a:pt x="585" y="861"/>
                  </a:lnTo>
                  <a:lnTo>
                    <a:pt x="585" y="861"/>
                  </a:lnTo>
                  <a:lnTo>
                    <a:pt x="585" y="861"/>
                  </a:lnTo>
                  <a:lnTo>
                    <a:pt x="585" y="861"/>
                  </a:lnTo>
                  <a:lnTo>
                    <a:pt x="585" y="855"/>
                  </a:lnTo>
                  <a:lnTo>
                    <a:pt x="585" y="855"/>
                  </a:lnTo>
                  <a:lnTo>
                    <a:pt x="585" y="855"/>
                  </a:lnTo>
                  <a:lnTo>
                    <a:pt x="585" y="855"/>
                  </a:lnTo>
                  <a:lnTo>
                    <a:pt x="585" y="855"/>
                  </a:lnTo>
                  <a:lnTo>
                    <a:pt x="585" y="850"/>
                  </a:lnTo>
                  <a:lnTo>
                    <a:pt x="580" y="850"/>
                  </a:lnTo>
                  <a:lnTo>
                    <a:pt x="580" y="850"/>
                  </a:lnTo>
                  <a:lnTo>
                    <a:pt x="580" y="845"/>
                  </a:lnTo>
                  <a:lnTo>
                    <a:pt x="580" y="845"/>
                  </a:lnTo>
                  <a:lnTo>
                    <a:pt x="580" y="845"/>
                  </a:lnTo>
                  <a:lnTo>
                    <a:pt x="575" y="845"/>
                  </a:lnTo>
                  <a:lnTo>
                    <a:pt x="575" y="840"/>
                  </a:lnTo>
                  <a:lnTo>
                    <a:pt x="575" y="840"/>
                  </a:lnTo>
                  <a:lnTo>
                    <a:pt x="575" y="840"/>
                  </a:lnTo>
                  <a:lnTo>
                    <a:pt x="575" y="835"/>
                  </a:lnTo>
                  <a:lnTo>
                    <a:pt x="575" y="835"/>
                  </a:lnTo>
                  <a:lnTo>
                    <a:pt x="570" y="835"/>
                  </a:lnTo>
                  <a:lnTo>
                    <a:pt x="570" y="840"/>
                  </a:lnTo>
                  <a:lnTo>
                    <a:pt x="570" y="840"/>
                  </a:lnTo>
                  <a:lnTo>
                    <a:pt x="570" y="840"/>
                  </a:lnTo>
                  <a:lnTo>
                    <a:pt x="565" y="835"/>
                  </a:lnTo>
                  <a:lnTo>
                    <a:pt x="565" y="835"/>
                  </a:lnTo>
                  <a:lnTo>
                    <a:pt x="565" y="835"/>
                  </a:lnTo>
                  <a:lnTo>
                    <a:pt x="565" y="835"/>
                  </a:lnTo>
                  <a:lnTo>
                    <a:pt x="565" y="830"/>
                  </a:lnTo>
                  <a:lnTo>
                    <a:pt x="565" y="830"/>
                  </a:lnTo>
                  <a:lnTo>
                    <a:pt x="565" y="830"/>
                  </a:lnTo>
                  <a:lnTo>
                    <a:pt x="560" y="830"/>
                  </a:lnTo>
                  <a:lnTo>
                    <a:pt x="560" y="830"/>
                  </a:lnTo>
                  <a:lnTo>
                    <a:pt x="560" y="830"/>
                  </a:lnTo>
                  <a:lnTo>
                    <a:pt x="560" y="830"/>
                  </a:lnTo>
                  <a:lnTo>
                    <a:pt x="560" y="835"/>
                  </a:lnTo>
                  <a:lnTo>
                    <a:pt x="554" y="830"/>
                  </a:lnTo>
                  <a:lnTo>
                    <a:pt x="554" y="830"/>
                  </a:lnTo>
                  <a:lnTo>
                    <a:pt x="554" y="830"/>
                  </a:lnTo>
                  <a:lnTo>
                    <a:pt x="554" y="830"/>
                  </a:lnTo>
                  <a:lnTo>
                    <a:pt x="549" y="830"/>
                  </a:lnTo>
                  <a:lnTo>
                    <a:pt x="549" y="830"/>
                  </a:lnTo>
                  <a:lnTo>
                    <a:pt x="549" y="830"/>
                  </a:lnTo>
                  <a:lnTo>
                    <a:pt x="549" y="824"/>
                  </a:lnTo>
                  <a:lnTo>
                    <a:pt x="549" y="824"/>
                  </a:lnTo>
                  <a:lnTo>
                    <a:pt x="549" y="824"/>
                  </a:lnTo>
                  <a:lnTo>
                    <a:pt x="549" y="819"/>
                  </a:lnTo>
                  <a:lnTo>
                    <a:pt x="544" y="819"/>
                  </a:lnTo>
                  <a:lnTo>
                    <a:pt x="544" y="819"/>
                  </a:lnTo>
                  <a:lnTo>
                    <a:pt x="544" y="819"/>
                  </a:lnTo>
                  <a:lnTo>
                    <a:pt x="544" y="814"/>
                  </a:lnTo>
                  <a:lnTo>
                    <a:pt x="544" y="814"/>
                  </a:lnTo>
                  <a:lnTo>
                    <a:pt x="544" y="814"/>
                  </a:lnTo>
                  <a:lnTo>
                    <a:pt x="544" y="814"/>
                  </a:lnTo>
                  <a:lnTo>
                    <a:pt x="544" y="814"/>
                  </a:lnTo>
                  <a:lnTo>
                    <a:pt x="544" y="809"/>
                  </a:lnTo>
                  <a:lnTo>
                    <a:pt x="544" y="809"/>
                  </a:lnTo>
                  <a:lnTo>
                    <a:pt x="544" y="804"/>
                  </a:lnTo>
                  <a:lnTo>
                    <a:pt x="544" y="804"/>
                  </a:lnTo>
                  <a:lnTo>
                    <a:pt x="544" y="804"/>
                  </a:lnTo>
                  <a:lnTo>
                    <a:pt x="549" y="798"/>
                  </a:lnTo>
                  <a:lnTo>
                    <a:pt x="549" y="798"/>
                  </a:lnTo>
                  <a:lnTo>
                    <a:pt x="549" y="798"/>
                  </a:lnTo>
                  <a:lnTo>
                    <a:pt x="549" y="798"/>
                  </a:lnTo>
                  <a:lnTo>
                    <a:pt x="544" y="793"/>
                  </a:lnTo>
                  <a:lnTo>
                    <a:pt x="544" y="793"/>
                  </a:lnTo>
                  <a:lnTo>
                    <a:pt x="549" y="793"/>
                  </a:lnTo>
                  <a:lnTo>
                    <a:pt x="549" y="788"/>
                  </a:lnTo>
                  <a:lnTo>
                    <a:pt x="549" y="788"/>
                  </a:lnTo>
                  <a:lnTo>
                    <a:pt x="554" y="788"/>
                  </a:lnTo>
                  <a:lnTo>
                    <a:pt x="549" y="788"/>
                  </a:lnTo>
                  <a:lnTo>
                    <a:pt x="549" y="788"/>
                  </a:lnTo>
                  <a:lnTo>
                    <a:pt x="549" y="788"/>
                  </a:lnTo>
                  <a:lnTo>
                    <a:pt x="544" y="788"/>
                  </a:lnTo>
                  <a:lnTo>
                    <a:pt x="544" y="788"/>
                  </a:lnTo>
                  <a:lnTo>
                    <a:pt x="544" y="788"/>
                  </a:lnTo>
                  <a:lnTo>
                    <a:pt x="539" y="793"/>
                  </a:lnTo>
                  <a:lnTo>
                    <a:pt x="539" y="788"/>
                  </a:lnTo>
                  <a:lnTo>
                    <a:pt x="539" y="788"/>
                  </a:lnTo>
                  <a:lnTo>
                    <a:pt x="539" y="788"/>
                  </a:lnTo>
                  <a:lnTo>
                    <a:pt x="534" y="783"/>
                  </a:lnTo>
                  <a:lnTo>
                    <a:pt x="534" y="788"/>
                  </a:lnTo>
                  <a:lnTo>
                    <a:pt x="534" y="788"/>
                  </a:lnTo>
                  <a:lnTo>
                    <a:pt x="534" y="788"/>
                  </a:lnTo>
                  <a:lnTo>
                    <a:pt x="534" y="788"/>
                  </a:lnTo>
                  <a:lnTo>
                    <a:pt x="534" y="788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23" y="788"/>
                  </a:lnTo>
                  <a:lnTo>
                    <a:pt x="523" y="788"/>
                  </a:lnTo>
                  <a:lnTo>
                    <a:pt x="523" y="783"/>
                  </a:lnTo>
                  <a:lnTo>
                    <a:pt x="518" y="783"/>
                  </a:lnTo>
                  <a:lnTo>
                    <a:pt x="518" y="783"/>
                  </a:lnTo>
                  <a:lnTo>
                    <a:pt x="513" y="783"/>
                  </a:lnTo>
                  <a:lnTo>
                    <a:pt x="513" y="783"/>
                  </a:lnTo>
                  <a:lnTo>
                    <a:pt x="513" y="783"/>
                  </a:lnTo>
                  <a:lnTo>
                    <a:pt x="508" y="788"/>
                  </a:lnTo>
                  <a:lnTo>
                    <a:pt x="508" y="788"/>
                  </a:lnTo>
                  <a:lnTo>
                    <a:pt x="508" y="788"/>
                  </a:lnTo>
                  <a:lnTo>
                    <a:pt x="503" y="788"/>
                  </a:lnTo>
                  <a:lnTo>
                    <a:pt x="503" y="788"/>
                  </a:lnTo>
                  <a:lnTo>
                    <a:pt x="503" y="793"/>
                  </a:lnTo>
                  <a:lnTo>
                    <a:pt x="503" y="793"/>
                  </a:lnTo>
                  <a:lnTo>
                    <a:pt x="503" y="793"/>
                  </a:lnTo>
                  <a:lnTo>
                    <a:pt x="503" y="798"/>
                  </a:lnTo>
                  <a:lnTo>
                    <a:pt x="497" y="798"/>
                  </a:lnTo>
                  <a:lnTo>
                    <a:pt x="497" y="798"/>
                  </a:lnTo>
                  <a:lnTo>
                    <a:pt x="492" y="798"/>
                  </a:lnTo>
                  <a:lnTo>
                    <a:pt x="492" y="798"/>
                  </a:lnTo>
                  <a:lnTo>
                    <a:pt x="492" y="798"/>
                  </a:lnTo>
                  <a:lnTo>
                    <a:pt x="487" y="793"/>
                  </a:lnTo>
                  <a:lnTo>
                    <a:pt x="487" y="793"/>
                  </a:lnTo>
                  <a:lnTo>
                    <a:pt x="487" y="793"/>
                  </a:lnTo>
                  <a:lnTo>
                    <a:pt x="487" y="793"/>
                  </a:lnTo>
                  <a:lnTo>
                    <a:pt x="482" y="793"/>
                  </a:lnTo>
                  <a:lnTo>
                    <a:pt x="482" y="793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477" y="788"/>
                  </a:lnTo>
                  <a:lnTo>
                    <a:pt x="471" y="788"/>
                  </a:lnTo>
                  <a:lnTo>
                    <a:pt x="471" y="788"/>
                  </a:lnTo>
                  <a:lnTo>
                    <a:pt x="471" y="783"/>
                  </a:lnTo>
                  <a:lnTo>
                    <a:pt x="471" y="783"/>
                  </a:lnTo>
                  <a:lnTo>
                    <a:pt x="471" y="783"/>
                  </a:lnTo>
                  <a:lnTo>
                    <a:pt x="466" y="783"/>
                  </a:lnTo>
                  <a:lnTo>
                    <a:pt x="466" y="783"/>
                  </a:lnTo>
                  <a:lnTo>
                    <a:pt x="466" y="783"/>
                  </a:lnTo>
                  <a:lnTo>
                    <a:pt x="466" y="783"/>
                  </a:lnTo>
                  <a:lnTo>
                    <a:pt x="466" y="778"/>
                  </a:lnTo>
                  <a:lnTo>
                    <a:pt x="461" y="778"/>
                  </a:lnTo>
                  <a:lnTo>
                    <a:pt x="461" y="778"/>
                  </a:lnTo>
                  <a:lnTo>
                    <a:pt x="461" y="772"/>
                  </a:lnTo>
                  <a:lnTo>
                    <a:pt x="461" y="772"/>
                  </a:lnTo>
                  <a:lnTo>
                    <a:pt x="461" y="767"/>
                  </a:lnTo>
                  <a:lnTo>
                    <a:pt x="461" y="767"/>
                  </a:lnTo>
                  <a:lnTo>
                    <a:pt x="461" y="767"/>
                  </a:lnTo>
                  <a:lnTo>
                    <a:pt x="461" y="762"/>
                  </a:lnTo>
                  <a:lnTo>
                    <a:pt x="461" y="762"/>
                  </a:lnTo>
                  <a:lnTo>
                    <a:pt x="456" y="762"/>
                  </a:lnTo>
                  <a:lnTo>
                    <a:pt x="456" y="762"/>
                  </a:lnTo>
                  <a:lnTo>
                    <a:pt x="451" y="762"/>
                  </a:lnTo>
                  <a:lnTo>
                    <a:pt x="451" y="762"/>
                  </a:lnTo>
                  <a:lnTo>
                    <a:pt x="451" y="757"/>
                  </a:lnTo>
                  <a:lnTo>
                    <a:pt x="451" y="757"/>
                  </a:lnTo>
                  <a:lnTo>
                    <a:pt x="446" y="757"/>
                  </a:lnTo>
                  <a:lnTo>
                    <a:pt x="446" y="757"/>
                  </a:lnTo>
                  <a:lnTo>
                    <a:pt x="446" y="757"/>
                  </a:lnTo>
                  <a:lnTo>
                    <a:pt x="440" y="757"/>
                  </a:lnTo>
                  <a:lnTo>
                    <a:pt x="440" y="752"/>
                  </a:lnTo>
                  <a:lnTo>
                    <a:pt x="440" y="752"/>
                  </a:lnTo>
                  <a:lnTo>
                    <a:pt x="435" y="752"/>
                  </a:lnTo>
                  <a:lnTo>
                    <a:pt x="435" y="752"/>
                  </a:lnTo>
                  <a:lnTo>
                    <a:pt x="435" y="757"/>
                  </a:lnTo>
                  <a:lnTo>
                    <a:pt x="435" y="757"/>
                  </a:lnTo>
                  <a:lnTo>
                    <a:pt x="435" y="757"/>
                  </a:lnTo>
                  <a:lnTo>
                    <a:pt x="430" y="757"/>
                  </a:lnTo>
                  <a:lnTo>
                    <a:pt x="430" y="757"/>
                  </a:lnTo>
                  <a:lnTo>
                    <a:pt x="430" y="757"/>
                  </a:lnTo>
                  <a:lnTo>
                    <a:pt x="430" y="757"/>
                  </a:lnTo>
                  <a:lnTo>
                    <a:pt x="425" y="757"/>
                  </a:lnTo>
                  <a:lnTo>
                    <a:pt x="420" y="757"/>
                  </a:lnTo>
                  <a:lnTo>
                    <a:pt x="420" y="757"/>
                  </a:lnTo>
                  <a:lnTo>
                    <a:pt x="420" y="757"/>
                  </a:lnTo>
                  <a:lnTo>
                    <a:pt x="420" y="757"/>
                  </a:lnTo>
                  <a:lnTo>
                    <a:pt x="414" y="757"/>
                  </a:lnTo>
                  <a:lnTo>
                    <a:pt x="414" y="757"/>
                  </a:lnTo>
                  <a:lnTo>
                    <a:pt x="414" y="757"/>
                  </a:lnTo>
                  <a:lnTo>
                    <a:pt x="414" y="752"/>
                  </a:lnTo>
                  <a:lnTo>
                    <a:pt x="409" y="757"/>
                  </a:lnTo>
                  <a:lnTo>
                    <a:pt x="409" y="757"/>
                  </a:lnTo>
                  <a:lnTo>
                    <a:pt x="409" y="757"/>
                  </a:lnTo>
                  <a:lnTo>
                    <a:pt x="404" y="757"/>
                  </a:lnTo>
                  <a:lnTo>
                    <a:pt x="404" y="752"/>
                  </a:lnTo>
                  <a:lnTo>
                    <a:pt x="404" y="752"/>
                  </a:lnTo>
                  <a:lnTo>
                    <a:pt x="399" y="752"/>
                  </a:lnTo>
                  <a:lnTo>
                    <a:pt x="399" y="752"/>
                  </a:lnTo>
                  <a:lnTo>
                    <a:pt x="394" y="757"/>
                  </a:lnTo>
                  <a:lnTo>
                    <a:pt x="394" y="757"/>
                  </a:lnTo>
                  <a:lnTo>
                    <a:pt x="389" y="757"/>
                  </a:lnTo>
                  <a:lnTo>
                    <a:pt x="389" y="757"/>
                  </a:lnTo>
                  <a:lnTo>
                    <a:pt x="383" y="757"/>
                  </a:lnTo>
                  <a:lnTo>
                    <a:pt x="383" y="757"/>
                  </a:lnTo>
                  <a:lnTo>
                    <a:pt x="383" y="762"/>
                  </a:lnTo>
                  <a:lnTo>
                    <a:pt x="383" y="762"/>
                  </a:lnTo>
                  <a:lnTo>
                    <a:pt x="383" y="762"/>
                  </a:lnTo>
                  <a:lnTo>
                    <a:pt x="383" y="762"/>
                  </a:lnTo>
                  <a:lnTo>
                    <a:pt x="383" y="757"/>
                  </a:lnTo>
                  <a:lnTo>
                    <a:pt x="378" y="757"/>
                  </a:lnTo>
                  <a:lnTo>
                    <a:pt x="378" y="757"/>
                  </a:lnTo>
                  <a:lnTo>
                    <a:pt x="378" y="757"/>
                  </a:lnTo>
                  <a:lnTo>
                    <a:pt x="373" y="757"/>
                  </a:lnTo>
                  <a:lnTo>
                    <a:pt x="373" y="757"/>
                  </a:lnTo>
                  <a:lnTo>
                    <a:pt x="373" y="757"/>
                  </a:lnTo>
                  <a:lnTo>
                    <a:pt x="373" y="752"/>
                  </a:lnTo>
                  <a:lnTo>
                    <a:pt x="373" y="752"/>
                  </a:lnTo>
                  <a:lnTo>
                    <a:pt x="373" y="752"/>
                  </a:lnTo>
                  <a:lnTo>
                    <a:pt x="373" y="752"/>
                  </a:lnTo>
                  <a:lnTo>
                    <a:pt x="373" y="752"/>
                  </a:lnTo>
                  <a:lnTo>
                    <a:pt x="373" y="747"/>
                  </a:lnTo>
                  <a:lnTo>
                    <a:pt x="373" y="747"/>
                  </a:lnTo>
                  <a:lnTo>
                    <a:pt x="373" y="747"/>
                  </a:lnTo>
                  <a:lnTo>
                    <a:pt x="368" y="747"/>
                  </a:lnTo>
                  <a:lnTo>
                    <a:pt x="368" y="747"/>
                  </a:lnTo>
                  <a:lnTo>
                    <a:pt x="368" y="747"/>
                  </a:lnTo>
                  <a:lnTo>
                    <a:pt x="368" y="747"/>
                  </a:lnTo>
                  <a:lnTo>
                    <a:pt x="368" y="747"/>
                  </a:lnTo>
                  <a:lnTo>
                    <a:pt x="368" y="747"/>
                  </a:lnTo>
                  <a:lnTo>
                    <a:pt x="368" y="747"/>
                  </a:lnTo>
                  <a:lnTo>
                    <a:pt x="363" y="741"/>
                  </a:lnTo>
                  <a:lnTo>
                    <a:pt x="363" y="741"/>
                  </a:lnTo>
                  <a:lnTo>
                    <a:pt x="363" y="741"/>
                  </a:lnTo>
                  <a:lnTo>
                    <a:pt x="357" y="741"/>
                  </a:lnTo>
                  <a:lnTo>
                    <a:pt x="357" y="741"/>
                  </a:lnTo>
                  <a:lnTo>
                    <a:pt x="357" y="741"/>
                  </a:lnTo>
                  <a:lnTo>
                    <a:pt x="357" y="741"/>
                  </a:lnTo>
                  <a:lnTo>
                    <a:pt x="352" y="741"/>
                  </a:lnTo>
                  <a:lnTo>
                    <a:pt x="352" y="741"/>
                  </a:lnTo>
                  <a:lnTo>
                    <a:pt x="352" y="736"/>
                  </a:lnTo>
                  <a:lnTo>
                    <a:pt x="352" y="741"/>
                  </a:lnTo>
                  <a:lnTo>
                    <a:pt x="352" y="741"/>
                  </a:lnTo>
                  <a:lnTo>
                    <a:pt x="352" y="736"/>
                  </a:lnTo>
                  <a:lnTo>
                    <a:pt x="347" y="736"/>
                  </a:lnTo>
                  <a:lnTo>
                    <a:pt x="347" y="736"/>
                  </a:lnTo>
                  <a:lnTo>
                    <a:pt x="347" y="736"/>
                  </a:lnTo>
                  <a:lnTo>
                    <a:pt x="347" y="736"/>
                  </a:lnTo>
                  <a:lnTo>
                    <a:pt x="347" y="736"/>
                  </a:lnTo>
                  <a:lnTo>
                    <a:pt x="347" y="731"/>
                  </a:lnTo>
                  <a:lnTo>
                    <a:pt x="347" y="731"/>
                  </a:lnTo>
                  <a:lnTo>
                    <a:pt x="347" y="731"/>
                  </a:lnTo>
                  <a:lnTo>
                    <a:pt x="347" y="731"/>
                  </a:lnTo>
                  <a:lnTo>
                    <a:pt x="342" y="731"/>
                  </a:lnTo>
                  <a:lnTo>
                    <a:pt x="342" y="731"/>
                  </a:lnTo>
                  <a:lnTo>
                    <a:pt x="342" y="726"/>
                  </a:lnTo>
                  <a:lnTo>
                    <a:pt x="342" y="726"/>
                  </a:lnTo>
                  <a:lnTo>
                    <a:pt x="342" y="726"/>
                  </a:lnTo>
                  <a:lnTo>
                    <a:pt x="342" y="721"/>
                  </a:lnTo>
                  <a:lnTo>
                    <a:pt x="342" y="721"/>
                  </a:lnTo>
                  <a:lnTo>
                    <a:pt x="342" y="721"/>
                  </a:lnTo>
                  <a:lnTo>
                    <a:pt x="342" y="721"/>
                  </a:lnTo>
                  <a:lnTo>
                    <a:pt x="342" y="715"/>
                  </a:lnTo>
                  <a:lnTo>
                    <a:pt x="342" y="715"/>
                  </a:lnTo>
                  <a:lnTo>
                    <a:pt x="342" y="715"/>
                  </a:lnTo>
                  <a:lnTo>
                    <a:pt x="342" y="715"/>
                  </a:lnTo>
                  <a:lnTo>
                    <a:pt x="342" y="710"/>
                  </a:lnTo>
                  <a:lnTo>
                    <a:pt x="342" y="710"/>
                  </a:lnTo>
                  <a:lnTo>
                    <a:pt x="342" y="710"/>
                  </a:lnTo>
                  <a:lnTo>
                    <a:pt x="342" y="705"/>
                  </a:lnTo>
                  <a:lnTo>
                    <a:pt x="342" y="705"/>
                  </a:lnTo>
                  <a:lnTo>
                    <a:pt x="342" y="705"/>
                  </a:lnTo>
                  <a:lnTo>
                    <a:pt x="342" y="700"/>
                  </a:lnTo>
                  <a:lnTo>
                    <a:pt x="342" y="700"/>
                  </a:lnTo>
                  <a:lnTo>
                    <a:pt x="342" y="700"/>
                  </a:lnTo>
                  <a:lnTo>
                    <a:pt x="342" y="700"/>
                  </a:lnTo>
                  <a:lnTo>
                    <a:pt x="342" y="700"/>
                  </a:lnTo>
                  <a:lnTo>
                    <a:pt x="342" y="695"/>
                  </a:lnTo>
                  <a:lnTo>
                    <a:pt x="342" y="695"/>
                  </a:lnTo>
                  <a:lnTo>
                    <a:pt x="337" y="695"/>
                  </a:lnTo>
                  <a:lnTo>
                    <a:pt x="337" y="695"/>
                  </a:lnTo>
                  <a:lnTo>
                    <a:pt x="337" y="695"/>
                  </a:lnTo>
                  <a:lnTo>
                    <a:pt x="337" y="689"/>
                  </a:lnTo>
                  <a:lnTo>
                    <a:pt x="337" y="689"/>
                  </a:lnTo>
                  <a:lnTo>
                    <a:pt x="337" y="689"/>
                  </a:lnTo>
                  <a:lnTo>
                    <a:pt x="337" y="684"/>
                  </a:lnTo>
                  <a:lnTo>
                    <a:pt x="342" y="684"/>
                  </a:lnTo>
                  <a:lnTo>
                    <a:pt x="342" y="684"/>
                  </a:lnTo>
                  <a:lnTo>
                    <a:pt x="342" y="684"/>
                  </a:lnTo>
                  <a:lnTo>
                    <a:pt x="347" y="684"/>
                  </a:lnTo>
                  <a:lnTo>
                    <a:pt x="347" y="684"/>
                  </a:lnTo>
                  <a:lnTo>
                    <a:pt x="347" y="684"/>
                  </a:lnTo>
                  <a:lnTo>
                    <a:pt x="347" y="684"/>
                  </a:lnTo>
                  <a:lnTo>
                    <a:pt x="347" y="684"/>
                  </a:lnTo>
                  <a:lnTo>
                    <a:pt x="347" y="679"/>
                  </a:lnTo>
                  <a:lnTo>
                    <a:pt x="347" y="679"/>
                  </a:lnTo>
                  <a:lnTo>
                    <a:pt x="347" y="679"/>
                  </a:lnTo>
                  <a:lnTo>
                    <a:pt x="347" y="679"/>
                  </a:lnTo>
                  <a:lnTo>
                    <a:pt x="347" y="674"/>
                  </a:lnTo>
                  <a:lnTo>
                    <a:pt x="347" y="674"/>
                  </a:lnTo>
                  <a:lnTo>
                    <a:pt x="347" y="674"/>
                  </a:lnTo>
                  <a:lnTo>
                    <a:pt x="347" y="674"/>
                  </a:lnTo>
                  <a:lnTo>
                    <a:pt x="347" y="669"/>
                  </a:lnTo>
                  <a:lnTo>
                    <a:pt x="347" y="669"/>
                  </a:lnTo>
                  <a:lnTo>
                    <a:pt x="347" y="669"/>
                  </a:lnTo>
                  <a:lnTo>
                    <a:pt x="347" y="664"/>
                  </a:lnTo>
                  <a:lnTo>
                    <a:pt x="352" y="664"/>
                  </a:lnTo>
                  <a:lnTo>
                    <a:pt x="352" y="664"/>
                  </a:lnTo>
                  <a:lnTo>
                    <a:pt x="352" y="664"/>
                  </a:lnTo>
                  <a:lnTo>
                    <a:pt x="352" y="664"/>
                  </a:lnTo>
                  <a:lnTo>
                    <a:pt x="352" y="658"/>
                  </a:lnTo>
                  <a:lnTo>
                    <a:pt x="352" y="658"/>
                  </a:lnTo>
                  <a:lnTo>
                    <a:pt x="352" y="658"/>
                  </a:lnTo>
                  <a:lnTo>
                    <a:pt x="352" y="653"/>
                  </a:lnTo>
                  <a:lnTo>
                    <a:pt x="352" y="653"/>
                  </a:lnTo>
                  <a:lnTo>
                    <a:pt x="352" y="653"/>
                  </a:lnTo>
                  <a:lnTo>
                    <a:pt x="352" y="648"/>
                  </a:lnTo>
                  <a:lnTo>
                    <a:pt x="352" y="648"/>
                  </a:lnTo>
                  <a:lnTo>
                    <a:pt x="352" y="648"/>
                  </a:lnTo>
                  <a:lnTo>
                    <a:pt x="352" y="648"/>
                  </a:lnTo>
                  <a:lnTo>
                    <a:pt x="352" y="643"/>
                  </a:lnTo>
                  <a:lnTo>
                    <a:pt x="352" y="643"/>
                  </a:lnTo>
                  <a:lnTo>
                    <a:pt x="352" y="643"/>
                  </a:lnTo>
                  <a:lnTo>
                    <a:pt x="352" y="638"/>
                  </a:lnTo>
                  <a:lnTo>
                    <a:pt x="352" y="638"/>
                  </a:lnTo>
                  <a:lnTo>
                    <a:pt x="352" y="638"/>
                  </a:lnTo>
                  <a:lnTo>
                    <a:pt x="352" y="632"/>
                  </a:lnTo>
                  <a:lnTo>
                    <a:pt x="352" y="632"/>
                  </a:lnTo>
                  <a:lnTo>
                    <a:pt x="352" y="632"/>
                  </a:lnTo>
                  <a:lnTo>
                    <a:pt x="347" y="632"/>
                  </a:lnTo>
                  <a:lnTo>
                    <a:pt x="347" y="627"/>
                  </a:lnTo>
                  <a:lnTo>
                    <a:pt x="347" y="627"/>
                  </a:lnTo>
                  <a:lnTo>
                    <a:pt x="347" y="627"/>
                  </a:lnTo>
                  <a:lnTo>
                    <a:pt x="347" y="622"/>
                  </a:lnTo>
                  <a:lnTo>
                    <a:pt x="347" y="622"/>
                  </a:lnTo>
                  <a:lnTo>
                    <a:pt x="347" y="622"/>
                  </a:lnTo>
                  <a:lnTo>
                    <a:pt x="347" y="617"/>
                  </a:lnTo>
                  <a:lnTo>
                    <a:pt x="347" y="617"/>
                  </a:lnTo>
                  <a:lnTo>
                    <a:pt x="347" y="617"/>
                  </a:lnTo>
                  <a:lnTo>
                    <a:pt x="347" y="617"/>
                  </a:lnTo>
                  <a:lnTo>
                    <a:pt x="347" y="612"/>
                  </a:lnTo>
                  <a:lnTo>
                    <a:pt x="347" y="612"/>
                  </a:lnTo>
                  <a:lnTo>
                    <a:pt x="347" y="612"/>
                  </a:lnTo>
                  <a:lnTo>
                    <a:pt x="342" y="612"/>
                  </a:lnTo>
                  <a:lnTo>
                    <a:pt x="342" y="612"/>
                  </a:lnTo>
                  <a:lnTo>
                    <a:pt x="342" y="612"/>
                  </a:lnTo>
                  <a:lnTo>
                    <a:pt x="342" y="612"/>
                  </a:lnTo>
                  <a:lnTo>
                    <a:pt x="342" y="606"/>
                  </a:lnTo>
                  <a:lnTo>
                    <a:pt x="342" y="606"/>
                  </a:lnTo>
                  <a:lnTo>
                    <a:pt x="342" y="606"/>
                  </a:lnTo>
                  <a:lnTo>
                    <a:pt x="342" y="601"/>
                  </a:lnTo>
                  <a:lnTo>
                    <a:pt x="337" y="601"/>
                  </a:lnTo>
                  <a:lnTo>
                    <a:pt x="337" y="601"/>
                  </a:lnTo>
                  <a:lnTo>
                    <a:pt x="342" y="601"/>
                  </a:lnTo>
                  <a:lnTo>
                    <a:pt x="342" y="596"/>
                  </a:lnTo>
                  <a:lnTo>
                    <a:pt x="337" y="596"/>
                  </a:lnTo>
                  <a:lnTo>
                    <a:pt x="337" y="596"/>
                  </a:lnTo>
                  <a:lnTo>
                    <a:pt x="342" y="591"/>
                  </a:lnTo>
                  <a:lnTo>
                    <a:pt x="337" y="591"/>
                  </a:lnTo>
                  <a:lnTo>
                    <a:pt x="342" y="591"/>
                  </a:lnTo>
                  <a:lnTo>
                    <a:pt x="342" y="591"/>
                  </a:lnTo>
                  <a:lnTo>
                    <a:pt x="342" y="591"/>
                  </a:lnTo>
                  <a:lnTo>
                    <a:pt x="337" y="586"/>
                  </a:lnTo>
                  <a:lnTo>
                    <a:pt x="337" y="586"/>
                  </a:lnTo>
                  <a:lnTo>
                    <a:pt x="342" y="586"/>
                  </a:lnTo>
                  <a:lnTo>
                    <a:pt x="342" y="586"/>
                  </a:lnTo>
                  <a:lnTo>
                    <a:pt x="337" y="586"/>
                  </a:lnTo>
                  <a:lnTo>
                    <a:pt x="342" y="581"/>
                  </a:lnTo>
                  <a:lnTo>
                    <a:pt x="342" y="581"/>
                  </a:lnTo>
                  <a:lnTo>
                    <a:pt x="342" y="581"/>
                  </a:lnTo>
                  <a:lnTo>
                    <a:pt x="342" y="581"/>
                  </a:lnTo>
                  <a:lnTo>
                    <a:pt x="342" y="575"/>
                  </a:lnTo>
                  <a:lnTo>
                    <a:pt x="342" y="575"/>
                  </a:lnTo>
                  <a:lnTo>
                    <a:pt x="342" y="575"/>
                  </a:lnTo>
                  <a:lnTo>
                    <a:pt x="342" y="575"/>
                  </a:lnTo>
                  <a:lnTo>
                    <a:pt x="342" y="570"/>
                  </a:lnTo>
                  <a:lnTo>
                    <a:pt x="342" y="570"/>
                  </a:lnTo>
                  <a:lnTo>
                    <a:pt x="342" y="570"/>
                  </a:lnTo>
                  <a:lnTo>
                    <a:pt x="342" y="570"/>
                  </a:lnTo>
                  <a:lnTo>
                    <a:pt x="342" y="565"/>
                  </a:lnTo>
                  <a:lnTo>
                    <a:pt x="342" y="565"/>
                  </a:lnTo>
                  <a:lnTo>
                    <a:pt x="342" y="565"/>
                  </a:lnTo>
                  <a:lnTo>
                    <a:pt x="342" y="565"/>
                  </a:lnTo>
                  <a:lnTo>
                    <a:pt x="342" y="565"/>
                  </a:lnTo>
                  <a:lnTo>
                    <a:pt x="342" y="560"/>
                  </a:lnTo>
                  <a:lnTo>
                    <a:pt x="342" y="560"/>
                  </a:lnTo>
                  <a:lnTo>
                    <a:pt x="342" y="560"/>
                  </a:lnTo>
                  <a:lnTo>
                    <a:pt x="342" y="555"/>
                  </a:lnTo>
                  <a:lnTo>
                    <a:pt x="342" y="555"/>
                  </a:lnTo>
                  <a:lnTo>
                    <a:pt x="342" y="549"/>
                  </a:lnTo>
                  <a:lnTo>
                    <a:pt x="337" y="549"/>
                  </a:lnTo>
                  <a:lnTo>
                    <a:pt x="337" y="549"/>
                  </a:lnTo>
                  <a:lnTo>
                    <a:pt x="337" y="549"/>
                  </a:lnTo>
                  <a:lnTo>
                    <a:pt x="342" y="544"/>
                  </a:lnTo>
                  <a:lnTo>
                    <a:pt x="337" y="544"/>
                  </a:lnTo>
                  <a:lnTo>
                    <a:pt x="337" y="544"/>
                  </a:lnTo>
                  <a:lnTo>
                    <a:pt x="342" y="544"/>
                  </a:lnTo>
                  <a:lnTo>
                    <a:pt x="342" y="539"/>
                  </a:lnTo>
                  <a:lnTo>
                    <a:pt x="337" y="539"/>
                  </a:lnTo>
                  <a:lnTo>
                    <a:pt x="342" y="539"/>
                  </a:lnTo>
                  <a:lnTo>
                    <a:pt x="342" y="539"/>
                  </a:lnTo>
                  <a:lnTo>
                    <a:pt x="342" y="534"/>
                  </a:lnTo>
                  <a:lnTo>
                    <a:pt x="342" y="534"/>
                  </a:lnTo>
                  <a:lnTo>
                    <a:pt x="342" y="534"/>
                  </a:lnTo>
                  <a:lnTo>
                    <a:pt x="342" y="529"/>
                  </a:lnTo>
                  <a:lnTo>
                    <a:pt x="337" y="529"/>
                  </a:lnTo>
                  <a:lnTo>
                    <a:pt x="337" y="529"/>
                  </a:lnTo>
                  <a:lnTo>
                    <a:pt x="342" y="529"/>
                  </a:lnTo>
                  <a:lnTo>
                    <a:pt x="342" y="524"/>
                  </a:lnTo>
                  <a:lnTo>
                    <a:pt x="342" y="524"/>
                  </a:lnTo>
                  <a:lnTo>
                    <a:pt x="342" y="524"/>
                  </a:lnTo>
                  <a:lnTo>
                    <a:pt x="342" y="518"/>
                  </a:lnTo>
                  <a:lnTo>
                    <a:pt x="342" y="518"/>
                  </a:lnTo>
                  <a:lnTo>
                    <a:pt x="347" y="518"/>
                  </a:lnTo>
                  <a:lnTo>
                    <a:pt x="342" y="518"/>
                  </a:lnTo>
                  <a:lnTo>
                    <a:pt x="342" y="513"/>
                  </a:lnTo>
                  <a:lnTo>
                    <a:pt x="342" y="513"/>
                  </a:lnTo>
                  <a:lnTo>
                    <a:pt x="342" y="513"/>
                  </a:lnTo>
                  <a:lnTo>
                    <a:pt x="342" y="508"/>
                  </a:lnTo>
                  <a:lnTo>
                    <a:pt x="342" y="508"/>
                  </a:lnTo>
                  <a:lnTo>
                    <a:pt x="347" y="508"/>
                  </a:lnTo>
                  <a:lnTo>
                    <a:pt x="347" y="508"/>
                  </a:lnTo>
                  <a:lnTo>
                    <a:pt x="347" y="503"/>
                  </a:lnTo>
                  <a:lnTo>
                    <a:pt x="347" y="503"/>
                  </a:lnTo>
                  <a:lnTo>
                    <a:pt x="347" y="503"/>
                  </a:lnTo>
                  <a:lnTo>
                    <a:pt x="347" y="503"/>
                  </a:lnTo>
                  <a:lnTo>
                    <a:pt x="347" y="498"/>
                  </a:lnTo>
                  <a:lnTo>
                    <a:pt x="347" y="498"/>
                  </a:lnTo>
                  <a:lnTo>
                    <a:pt x="347" y="498"/>
                  </a:lnTo>
                  <a:lnTo>
                    <a:pt x="352" y="498"/>
                  </a:lnTo>
                  <a:lnTo>
                    <a:pt x="347" y="498"/>
                  </a:lnTo>
                  <a:lnTo>
                    <a:pt x="347" y="498"/>
                  </a:lnTo>
                  <a:lnTo>
                    <a:pt x="347" y="498"/>
                  </a:lnTo>
                  <a:lnTo>
                    <a:pt x="342" y="498"/>
                  </a:lnTo>
                  <a:lnTo>
                    <a:pt x="342" y="498"/>
                  </a:lnTo>
                  <a:lnTo>
                    <a:pt x="342" y="498"/>
                  </a:lnTo>
                  <a:lnTo>
                    <a:pt x="337" y="498"/>
                  </a:lnTo>
                  <a:lnTo>
                    <a:pt x="337" y="492"/>
                  </a:lnTo>
                  <a:lnTo>
                    <a:pt x="337" y="492"/>
                  </a:lnTo>
                  <a:lnTo>
                    <a:pt x="332" y="492"/>
                  </a:lnTo>
                  <a:lnTo>
                    <a:pt x="332" y="492"/>
                  </a:lnTo>
                  <a:lnTo>
                    <a:pt x="326" y="492"/>
                  </a:lnTo>
                  <a:lnTo>
                    <a:pt x="326" y="492"/>
                  </a:lnTo>
                  <a:lnTo>
                    <a:pt x="326" y="487"/>
                  </a:lnTo>
                  <a:lnTo>
                    <a:pt x="326" y="487"/>
                  </a:lnTo>
                  <a:lnTo>
                    <a:pt x="326" y="487"/>
                  </a:lnTo>
                  <a:lnTo>
                    <a:pt x="321" y="487"/>
                  </a:lnTo>
                  <a:lnTo>
                    <a:pt x="321" y="482"/>
                  </a:lnTo>
                  <a:lnTo>
                    <a:pt x="321" y="487"/>
                  </a:lnTo>
                  <a:lnTo>
                    <a:pt x="321" y="487"/>
                  </a:lnTo>
                  <a:lnTo>
                    <a:pt x="321" y="487"/>
                  </a:lnTo>
                  <a:lnTo>
                    <a:pt x="321" y="487"/>
                  </a:lnTo>
                  <a:lnTo>
                    <a:pt x="316" y="487"/>
                  </a:lnTo>
                  <a:lnTo>
                    <a:pt x="316" y="487"/>
                  </a:lnTo>
                  <a:lnTo>
                    <a:pt x="316" y="487"/>
                  </a:lnTo>
                  <a:lnTo>
                    <a:pt x="311" y="492"/>
                  </a:lnTo>
                  <a:lnTo>
                    <a:pt x="311" y="492"/>
                  </a:lnTo>
                  <a:lnTo>
                    <a:pt x="311" y="492"/>
                  </a:lnTo>
                  <a:lnTo>
                    <a:pt x="306" y="492"/>
                  </a:lnTo>
                  <a:lnTo>
                    <a:pt x="306" y="492"/>
                  </a:lnTo>
                  <a:lnTo>
                    <a:pt x="306" y="492"/>
                  </a:lnTo>
                  <a:lnTo>
                    <a:pt x="300" y="492"/>
                  </a:lnTo>
                  <a:lnTo>
                    <a:pt x="300" y="492"/>
                  </a:lnTo>
                  <a:lnTo>
                    <a:pt x="300" y="492"/>
                  </a:lnTo>
                  <a:lnTo>
                    <a:pt x="300" y="492"/>
                  </a:lnTo>
                  <a:lnTo>
                    <a:pt x="300" y="492"/>
                  </a:lnTo>
                  <a:lnTo>
                    <a:pt x="295" y="492"/>
                  </a:lnTo>
                  <a:lnTo>
                    <a:pt x="295" y="492"/>
                  </a:lnTo>
                  <a:lnTo>
                    <a:pt x="295" y="487"/>
                  </a:lnTo>
                  <a:lnTo>
                    <a:pt x="290" y="487"/>
                  </a:lnTo>
                  <a:lnTo>
                    <a:pt x="290" y="492"/>
                  </a:lnTo>
                  <a:lnTo>
                    <a:pt x="290" y="492"/>
                  </a:lnTo>
                  <a:lnTo>
                    <a:pt x="290" y="492"/>
                  </a:lnTo>
                  <a:lnTo>
                    <a:pt x="285" y="492"/>
                  </a:lnTo>
                  <a:lnTo>
                    <a:pt x="285" y="492"/>
                  </a:lnTo>
                  <a:lnTo>
                    <a:pt x="285" y="492"/>
                  </a:lnTo>
                  <a:lnTo>
                    <a:pt x="285" y="492"/>
                  </a:lnTo>
                  <a:lnTo>
                    <a:pt x="280" y="498"/>
                  </a:lnTo>
                  <a:lnTo>
                    <a:pt x="280" y="498"/>
                  </a:lnTo>
                  <a:lnTo>
                    <a:pt x="280" y="498"/>
                  </a:lnTo>
                  <a:lnTo>
                    <a:pt x="280" y="498"/>
                  </a:lnTo>
                  <a:lnTo>
                    <a:pt x="280" y="498"/>
                  </a:lnTo>
                  <a:lnTo>
                    <a:pt x="280" y="498"/>
                  </a:lnTo>
                  <a:lnTo>
                    <a:pt x="275" y="498"/>
                  </a:lnTo>
                  <a:lnTo>
                    <a:pt x="275" y="498"/>
                  </a:lnTo>
                  <a:lnTo>
                    <a:pt x="275" y="498"/>
                  </a:lnTo>
                  <a:lnTo>
                    <a:pt x="275" y="503"/>
                  </a:lnTo>
                  <a:lnTo>
                    <a:pt x="269" y="503"/>
                  </a:lnTo>
                  <a:lnTo>
                    <a:pt x="269" y="498"/>
                  </a:lnTo>
                  <a:lnTo>
                    <a:pt x="269" y="498"/>
                  </a:lnTo>
                  <a:lnTo>
                    <a:pt x="264" y="498"/>
                  </a:lnTo>
                  <a:lnTo>
                    <a:pt x="264" y="498"/>
                  </a:lnTo>
                  <a:lnTo>
                    <a:pt x="264" y="498"/>
                  </a:lnTo>
                  <a:lnTo>
                    <a:pt x="259" y="498"/>
                  </a:lnTo>
                  <a:lnTo>
                    <a:pt x="259" y="498"/>
                  </a:lnTo>
                  <a:lnTo>
                    <a:pt x="259" y="498"/>
                  </a:lnTo>
                  <a:lnTo>
                    <a:pt x="259" y="498"/>
                  </a:lnTo>
                  <a:lnTo>
                    <a:pt x="259" y="498"/>
                  </a:lnTo>
                  <a:lnTo>
                    <a:pt x="254" y="498"/>
                  </a:lnTo>
                  <a:lnTo>
                    <a:pt x="254" y="498"/>
                  </a:lnTo>
                  <a:lnTo>
                    <a:pt x="254" y="492"/>
                  </a:lnTo>
                  <a:lnTo>
                    <a:pt x="254" y="492"/>
                  </a:lnTo>
                  <a:lnTo>
                    <a:pt x="254" y="492"/>
                  </a:lnTo>
                  <a:lnTo>
                    <a:pt x="254" y="492"/>
                  </a:lnTo>
                  <a:lnTo>
                    <a:pt x="249" y="492"/>
                  </a:lnTo>
                  <a:lnTo>
                    <a:pt x="249" y="492"/>
                  </a:lnTo>
                  <a:lnTo>
                    <a:pt x="249" y="492"/>
                  </a:lnTo>
                  <a:lnTo>
                    <a:pt x="249" y="492"/>
                  </a:lnTo>
                  <a:lnTo>
                    <a:pt x="243" y="492"/>
                  </a:lnTo>
                  <a:lnTo>
                    <a:pt x="243" y="487"/>
                  </a:lnTo>
                  <a:lnTo>
                    <a:pt x="243" y="487"/>
                  </a:lnTo>
                  <a:lnTo>
                    <a:pt x="238" y="487"/>
                  </a:lnTo>
                  <a:lnTo>
                    <a:pt x="238" y="487"/>
                  </a:lnTo>
                  <a:lnTo>
                    <a:pt x="238" y="487"/>
                  </a:lnTo>
                  <a:lnTo>
                    <a:pt x="233" y="487"/>
                  </a:lnTo>
                  <a:lnTo>
                    <a:pt x="233" y="487"/>
                  </a:lnTo>
                  <a:lnTo>
                    <a:pt x="233" y="482"/>
                  </a:lnTo>
                  <a:lnTo>
                    <a:pt x="233" y="482"/>
                  </a:lnTo>
                  <a:lnTo>
                    <a:pt x="233" y="482"/>
                  </a:lnTo>
                  <a:lnTo>
                    <a:pt x="228" y="482"/>
                  </a:lnTo>
                  <a:lnTo>
                    <a:pt x="228" y="477"/>
                  </a:lnTo>
                  <a:lnTo>
                    <a:pt x="228" y="477"/>
                  </a:lnTo>
                  <a:lnTo>
                    <a:pt x="228" y="477"/>
                  </a:lnTo>
                  <a:lnTo>
                    <a:pt x="228" y="472"/>
                  </a:lnTo>
                  <a:lnTo>
                    <a:pt x="228" y="472"/>
                  </a:lnTo>
                  <a:lnTo>
                    <a:pt x="223" y="472"/>
                  </a:lnTo>
                  <a:lnTo>
                    <a:pt x="223" y="472"/>
                  </a:lnTo>
                  <a:lnTo>
                    <a:pt x="223" y="472"/>
                  </a:lnTo>
                  <a:lnTo>
                    <a:pt x="218" y="472"/>
                  </a:lnTo>
                  <a:lnTo>
                    <a:pt x="218" y="472"/>
                  </a:lnTo>
                  <a:lnTo>
                    <a:pt x="218" y="466"/>
                  </a:lnTo>
                  <a:lnTo>
                    <a:pt x="212" y="466"/>
                  </a:lnTo>
                  <a:lnTo>
                    <a:pt x="212" y="466"/>
                  </a:lnTo>
                  <a:lnTo>
                    <a:pt x="212" y="466"/>
                  </a:lnTo>
                  <a:lnTo>
                    <a:pt x="212" y="466"/>
                  </a:lnTo>
                  <a:lnTo>
                    <a:pt x="212" y="466"/>
                  </a:lnTo>
                  <a:lnTo>
                    <a:pt x="207" y="461"/>
                  </a:lnTo>
                  <a:lnTo>
                    <a:pt x="207" y="461"/>
                  </a:lnTo>
                  <a:lnTo>
                    <a:pt x="207" y="461"/>
                  </a:lnTo>
                  <a:lnTo>
                    <a:pt x="207" y="461"/>
                  </a:lnTo>
                  <a:lnTo>
                    <a:pt x="202" y="461"/>
                  </a:lnTo>
                  <a:lnTo>
                    <a:pt x="202" y="461"/>
                  </a:lnTo>
                  <a:lnTo>
                    <a:pt x="202" y="456"/>
                  </a:lnTo>
                  <a:lnTo>
                    <a:pt x="202" y="456"/>
                  </a:lnTo>
                  <a:lnTo>
                    <a:pt x="202" y="461"/>
                  </a:lnTo>
                  <a:lnTo>
                    <a:pt x="202" y="461"/>
                  </a:lnTo>
                  <a:lnTo>
                    <a:pt x="202" y="461"/>
                  </a:lnTo>
                  <a:lnTo>
                    <a:pt x="197" y="461"/>
                  </a:lnTo>
                  <a:lnTo>
                    <a:pt x="197" y="466"/>
                  </a:lnTo>
                  <a:lnTo>
                    <a:pt x="202" y="466"/>
                  </a:lnTo>
                  <a:lnTo>
                    <a:pt x="202" y="466"/>
                  </a:lnTo>
                  <a:lnTo>
                    <a:pt x="197" y="466"/>
                  </a:lnTo>
                  <a:lnTo>
                    <a:pt x="197" y="466"/>
                  </a:lnTo>
                  <a:lnTo>
                    <a:pt x="197" y="472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86" y="466"/>
                  </a:lnTo>
                  <a:lnTo>
                    <a:pt x="186" y="466"/>
                  </a:lnTo>
                  <a:lnTo>
                    <a:pt x="186" y="466"/>
                  </a:lnTo>
                  <a:lnTo>
                    <a:pt x="186" y="466"/>
                  </a:lnTo>
                  <a:lnTo>
                    <a:pt x="186" y="461"/>
                  </a:lnTo>
                  <a:lnTo>
                    <a:pt x="186" y="461"/>
                  </a:lnTo>
                  <a:lnTo>
                    <a:pt x="186" y="461"/>
                  </a:lnTo>
                  <a:lnTo>
                    <a:pt x="186" y="456"/>
                  </a:lnTo>
                  <a:lnTo>
                    <a:pt x="192" y="456"/>
                  </a:lnTo>
                  <a:lnTo>
                    <a:pt x="192" y="456"/>
                  </a:lnTo>
                  <a:lnTo>
                    <a:pt x="186" y="456"/>
                  </a:lnTo>
                  <a:lnTo>
                    <a:pt x="186" y="451"/>
                  </a:lnTo>
                  <a:lnTo>
                    <a:pt x="186" y="451"/>
                  </a:lnTo>
                  <a:lnTo>
                    <a:pt x="186" y="456"/>
                  </a:lnTo>
                  <a:lnTo>
                    <a:pt x="186" y="456"/>
                  </a:lnTo>
                  <a:lnTo>
                    <a:pt x="181" y="456"/>
                  </a:lnTo>
                  <a:lnTo>
                    <a:pt x="181" y="456"/>
                  </a:lnTo>
                  <a:lnTo>
                    <a:pt x="181" y="461"/>
                  </a:lnTo>
                  <a:lnTo>
                    <a:pt x="176" y="461"/>
                  </a:lnTo>
                  <a:lnTo>
                    <a:pt x="176" y="461"/>
                  </a:lnTo>
                  <a:lnTo>
                    <a:pt x="176" y="461"/>
                  </a:lnTo>
                  <a:lnTo>
                    <a:pt x="171" y="461"/>
                  </a:lnTo>
                  <a:lnTo>
                    <a:pt x="171" y="461"/>
                  </a:lnTo>
                  <a:lnTo>
                    <a:pt x="171" y="461"/>
                  </a:lnTo>
                  <a:lnTo>
                    <a:pt x="166" y="461"/>
                  </a:lnTo>
                  <a:lnTo>
                    <a:pt x="166" y="461"/>
                  </a:lnTo>
                  <a:lnTo>
                    <a:pt x="166" y="466"/>
                  </a:lnTo>
                  <a:lnTo>
                    <a:pt x="166" y="466"/>
                  </a:lnTo>
                  <a:lnTo>
                    <a:pt x="166" y="466"/>
                  </a:lnTo>
                  <a:lnTo>
                    <a:pt x="166" y="466"/>
                  </a:lnTo>
                  <a:lnTo>
                    <a:pt x="160" y="472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60" y="461"/>
                  </a:lnTo>
                  <a:lnTo>
                    <a:pt x="155" y="461"/>
                  </a:lnTo>
                  <a:lnTo>
                    <a:pt x="155" y="461"/>
                  </a:lnTo>
                  <a:lnTo>
                    <a:pt x="155" y="461"/>
                  </a:lnTo>
                  <a:lnTo>
                    <a:pt x="155" y="456"/>
                  </a:lnTo>
                  <a:lnTo>
                    <a:pt x="150" y="456"/>
                  </a:lnTo>
                  <a:lnTo>
                    <a:pt x="150" y="456"/>
                  </a:lnTo>
                  <a:lnTo>
                    <a:pt x="145" y="451"/>
                  </a:lnTo>
                  <a:lnTo>
                    <a:pt x="145" y="451"/>
                  </a:lnTo>
                  <a:lnTo>
                    <a:pt x="140" y="456"/>
                  </a:lnTo>
                  <a:lnTo>
                    <a:pt x="140" y="456"/>
                  </a:lnTo>
                  <a:lnTo>
                    <a:pt x="140" y="456"/>
                  </a:lnTo>
                  <a:lnTo>
                    <a:pt x="135" y="456"/>
                  </a:lnTo>
                  <a:lnTo>
                    <a:pt x="135" y="456"/>
                  </a:lnTo>
                  <a:lnTo>
                    <a:pt x="135" y="456"/>
                  </a:lnTo>
                  <a:lnTo>
                    <a:pt x="135" y="456"/>
                  </a:lnTo>
                  <a:lnTo>
                    <a:pt x="129" y="451"/>
                  </a:lnTo>
                  <a:lnTo>
                    <a:pt x="129" y="451"/>
                  </a:lnTo>
                  <a:lnTo>
                    <a:pt x="129" y="451"/>
                  </a:lnTo>
                  <a:lnTo>
                    <a:pt x="124" y="451"/>
                  </a:lnTo>
                  <a:lnTo>
                    <a:pt x="124" y="451"/>
                  </a:lnTo>
                  <a:lnTo>
                    <a:pt x="119" y="446"/>
                  </a:lnTo>
                  <a:lnTo>
                    <a:pt x="114" y="446"/>
                  </a:lnTo>
                  <a:lnTo>
                    <a:pt x="109" y="446"/>
                  </a:lnTo>
                  <a:lnTo>
                    <a:pt x="109" y="446"/>
                  </a:lnTo>
                  <a:lnTo>
                    <a:pt x="109" y="446"/>
                  </a:lnTo>
                  <a:lnTo>
                    <a:pt x="103" y="446"/>
                  </a:lnTo>
                  <a:lnTo>
                    <a:pt x="103" y="441"/>
                  </a:lnTo>
                  <a:lnTo>
                    <a:pt x="103" y="441"/>
                  </a:lnTo>
                  <a:lnTo>
                    <a:pt x="103" y="441"/>
                  </a:lnTo>
                  <a:lnTo>
                    <a:pt x="98" y="446"/>
                  </a:lnTo>
                  <a:lnTo>
                    <a:pt x="98" y="446"/>
                  </a:lnTo>
                  <a:lnTo>
                    <a:pt x="98" y="446"/>
                  </a:lnTo>
                  <a:lnTo>
                    <a:pt x="93" y="446"/>
                  </a:lnTo>
                  <a:lnTo>
                    <a:pt x="93" y="446"/>
                  </a:lnTo>
                  <a:lnTo>
                    <a:pt x="93" y="446"/>
                  </a:lnTo>
                  <a:lnTo>
                    <a:pt x="88" y="446"/>
                  </a:lnTo>
                  <a:lnTo>
                    <a:pt x="88" y="446"/>
                  </a:lnTo>
                  <a:lnTo>
                    <a:pt x="88" y="446"/>
                  </a:lnTo>
                  <a:lnTo>
                    <a:pt x="83" y="446"/>
                  </a:lnTo>
                  <a:lnTo>
                    <a:pt x="83" y="446"/>
                  </a:lnTo>
                  <a:lnTo>
                    <a:pt x="78" y="446"/>
                  </a:lnTo>
                  <a:lnTo>
                    <a:pt x="72" y="446"/>
                  </a:lnTo>
                  <a:lnTo>
                    <a:pt x="72" y="446"/>
                  </a:lnTo>
                  <a:lnTo>
                    <a:pt x="72" y="441"/>
                  </a:lnTo>
                  <a:lnTo>
                    <a:pt x="67" y="441"/>
                  </a:lnTo>
                  <a:lnTo>
                    <a:pt x="67" y="441"/>
                  </a:lnTo>
                  <a:lnTo>
                    <a:pt x="67" y="435"/>
                  </a:lnTo>
                  <a:lnTo>
                    <a:pt x="67" y="435"/>
                  </a:lnTo>
                  <a:lnTo>
                    <a:pt x="67" y="435"/>
                  </a:lnTo>
                  <a:lnTo>
                    <a:pt x="67" y="435"/>
                  </a:lnTo>
                  <a:lnTo>
                    <a:pt x="62" y="430"/>
                  </a:lnTo>
                  <a:lnTo>
                    <a:pt x="62" y="430"/>
                  </a:lnTo>
                  <a:lnTo>
                    <a:pt x="62" y="430"/>
                  </a:lnTo>
                  <a:lnTo>
                    <a:pt x="62" y="425"/>
                  </a:lnTo>
                  <a:lnTo>
                    <a:pt x="57" y="425"/>
                  </a:lnTo>
                  <a:lnTo>
                    <a:pt x="57" y="425"/>
                  </a:lnTo>
                  <a:lnTo>
                    <a:pt x="57" y="420"/>
                  </a:lnTo>
                  <a:lnTo>
                    <a:pt x="57" y="420"/>
                  </a:lnTo>
                  <a:lnTo>
                    <a:pt x="57" y="420"/>
                  </a:lnTo>
                  <a:lnTo>
                    <a:pt x="52" y="420"/>
                  </a:lnTo>
                  <a:lnTo>
                    <a:pt x="52" y="420"/>
                  </a:lnTo>
                  <a:lnTo>
                    <a:pt x="52" y="415"/>
                  </a:lnTo>
                  <a:lnTo>
                    <a:pt x="52" y="415"/>
                  </a:lnTo>
                  <a:lnTo>
                    <a:pt x="52" y="415"/>
                  </a:lnTo>
                  <a:lnTo>
                    <a:pt x="52" y="409"/>
                  </a:lnTo>
                  <a:lnTo>
                    <a:pt x="46" y="409"/>
                  </a:lnTo>
                  <a:lnTo>
                    <a:pt x="46" y="409"/>
                  </a:lnTo>
                  <a:lnTo>
                    <a:pt x="46" y="404"/>
                  </a:lnTo>
                  <a:lnTo>
                    <a:pt x="46" y="404"/>
                  </a:lnTo>
                  <a:lnTo>
                    <a:pt x="46" y="404"/>
                  </a:lnTo>
                  <a:lnTo>
                    <a:pt x="41" y="404"/>
                  </a:lnTo>
                  <a:lnTo>
                    <a:pt x="41" y="399"/>
                  </a:lnTo>
                  <a:lnTo>
                    <a:pt x="41" y="399"/>
                  </a:lnTo>
                  <a:lnTo>
                    <a:pt x="41" y="399"/>
                  </a:lnTo>
                  <a:lnTo>
                    <a:pt x="36" y="399"/>
                  </a:lnTo>
                  <a:lnTo>
                    <a:pt x="36" y="394"/>
                  </a:lnTo>
                  <a:lnTo>
                    <a:pt x="36" y="394"/>
                  </a:lnTo>
                  <a:lnTo>
                    <a:pt x="36" y="394"/>
                  </a:lnTo>
                  <a:lnTo>
                    <a:pt x="36" y="394"/>
                  </a:lnTo>
                  <a:lnTo>
                    <a:pt x="36" y="389"/>
                  </a:lnTo>
                  <a:lnTo>
                    <a:pt x="36" y="389"/>
                  </a:lnTo>
                  <a:lnTo>
                    <a:pt x="31" y="389"/>
                  </a:lnTo>
                  <a:lnTo>
                    <a:pt x="31" y="383"/>
                  </a:lnTo>
                  <a:lnTo>
                    <a:pt x="31" y="383"/>
                  </a:lnTo>
                  <a:lnTo>
                    <a:pt x="31" y="383"/>
                  </a:lnTo>
                  <a:lnTo>
                    <a:pt x="31" y="383"/>
                  </a:lnTo>
                  <a:lnTo>
                    <a:pt x="26" y="383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0" y="337"/>
                  </a:lnTo>
                  <a:lnTo>
                    <a:pt x="5" y="337"/>
                  </a:lnTo>
                  <a:lnTo>
                    <a:pt x="10" y="337"/>
                  </a:lnTo>
                  <a:lnTo>
                    <a:pt x="26" y="311"/>
                  </a:lnTo>
                  <a:lnTo>
                    <a:pt x="52" y="280"/>
                  </a:lnTo>
                  <a:lnTo>
                    <a:pt x="72" y="243"/>
                  </a:lnTo>
                  <a:lnTo>
                    <a:pt x="88" y="223"/>
                  </a:lnTo>
                  <a:lnTo>
                    <a:pt x="103" y="217"/>
                  </a:lnTo>
                  <a:lnTo>
                    <a:pt x="109" y="202"/>
                  </a:lnTo>
                  <a:lnTo>
                    <a:pt x="124" y="202"/>
                  </a:lnTo>
                  <a:lnTo>
                    <a:pt x="135" y="186"/>
                  </a:lnTo>
                  <a:lnTo>
                    <a:pt x="135" y="181"/>
                  </a:lnTo>
                  <a:lnTo>
                    <a:pt x="145" y="166"/>
                  </a:lnTo>
                  <a:lnTo>
                    <a:pt x="166" y="155"/>
                  </a:lnTo>
                  <a:lnTo>
                    <a:pt x="186" y="140"/>
                  </a:lnTo>
                  <a:lnTo>
                    <a:pt x="202" y="124"/>
                  </a:lnTo>
                  <a:lnTo>
                    <a:pt x="212" y="124"/>
                  </a:lnTo>
                  <a:lnTo>
                    <a:pt x="218" y="124"/>
                  </a:lnTo>
                  <a:lnTo>
                    <a:pt x="228" y="124"/>
                  </a:lnTo>
                  <a:lnTo>
                    <a:pt x="238" y="124"/>
                  </a:lnTo>
                  <a:lnTo>
                    <a:pt x="243" y="129"/>
                  </a:lnTo>
                  <a:lnTo>
                    <a:pt x="254" y="129"/>
                  </a:lnTo>
                  <a:lnTo>
                    <a:pt x="264" y="124"/>
                  </a:lnTo>
                  <a:lnTo>
                    <a:pt x="269" y="124"/>
                  </a:lnTo>
                  <a:lnTo>
                    <a:pt x="290" y="124"/>
                  </a:lnTo>
                  <a:lnTo>
                    <a:pt x="295" y="124"/>
                  </a:lnTo>
                  <a:lnTo>
                    <a:pt x="306" y="124"/>
                  </a:lnTo>
                  <a:lnTo>
                    <a:pt x="316" y="124"/>
                  </a:lnTo>
                  <a:lnTo>
                    <a:pt x="326" y="124"/>
                  </a:lnTo>
                  <a:lnTo>
                    <a:pt x="342" y="124"/>
                  </a:lnTo>
                  <a:lnTo>
                    <a:pt x="352" y="124"/>
                  </a:lnTo>
                  <a:lnTo>
                    <a:pt x="363" y="124"/>
                  </a:lnTo>
                  <a:lnTo>
                    <a:pt x="373" y="119"/>
                  </a:lnTo>
                  <a:lnTo>
                    <a:pt x="389" y="119"/>
                  </a:lnTo>
                  <a:lnTo>
                    <a:pt x="399" y="119"/>
                  </a:lnTo>
                  <a:lnTo>
                    <a:pt x="409" y="114"/>
                  </a:lnTo>
                  <a:lnTo>
                    <a:pt x="420" y="114"/>
                  </a:lnTo>
                  <a:lnTo>
                    <a:pt x="430" y="109"/>
                  </a:lnTo>
                  <a:lnTo>
                    <a:pt x="440" y="109"/>
                  </a:lnTo>
                  <a:lnTo>
                    <a:pt x="451" y="103"/>
                  </a:lnTo>
                  <a:lnTo>
                    <a:pt x="451" y="93"/>
                  </a:lnTo>
                  <a:lnTo>
                    <a:pt x="456" y="88"/>
                  </a:lnTo>
                  <a:lnTo>
                    <a:pt x="461" y="77"/>
                  </a:lnTo>
                  <a:lnTo>
                    <a:pt x="466" y="72"/>
                  </a:lnTo>
                  <a:lnTo>
                    <a:pt x="471" y="67"/>
                  </a:lnTo>
                  <a:lnTo>
                    <a:pt x="482" y="62"/>
                  </a:lnTo>
                  <a:lnTo>
                    <a:pt x="487" y="57"/>
                  </a:lnTo>
                  <a:lnTo>
                    <a:pt x="492" y="46"/>
                  </a:lnTo>
                  <a:lnTo>
                    <a:pt x="503" y="46"/>
                  </a:lnTo>
                  <a:lnTo>
                    <a:pt x="513" y="41"/>
                  </a:lnTo>
                  <a:lnTo>
                    <a:pt x="523" y="41"/>
                  </a:lnTo>
                  <a:lnTo>
                    <a:pt x="534" y="41"/>
                  </a:lnTo>
                  <a:lnTo>
                    <a:pt x="539" y="41"/>
                  </a:lnTo>
                  <a:lnTo>
                    <a:pt x="544" y="46"/>
                  </a:lnTo>
                  <a:lnTo>
                    <a:pt x="554" y="46"/>
                  </a:lnTo>
                  <a:lnTo>
                    <a:pt x="565" y="46"/>
                  </a:lnTo>
                  <a:lnTo>
                    <a:pt x="580" y="46"/>
                  </a:lnTo>
                  <a:lnTo>
                    <a:pt x="591" y="46"/>
                  </a:lnTo>
                  <a:lnTo>
                    <a:pt x="601" y="52"/>
                  </a:lnTo>
                  <a:lnTo>
                    <a:pt x="606" y="57"/>
                  </a:lnTo>
                  <a:lnTo>
                    <a:pt x="611" y="62"/>
                  </a:lnTo>
                  <a:lnTo>
                    <a:pt x="617" y="72"/>
                  </a:lnTo>
                  <a:lnTo>
                    <a:pt x="627" y="77"/>
                  </a:lnTo>
                  <a:lnTo>
                    <a:pt x="632" y="83"/>
                  </a:lnTo>
                  <a:lnTo>
                    <a:pt x="642" y="83"/>
                  </a:lnTo>
                  <a:lnTo>
                    <a:pt x="648" y="83"/>
                  </a:lnTo>
                  <a:lnTo>
                    <a:pt x="653" y="72"/>
                  </a:lnTo>
                  <a:lnTo>
                    <a:pt x="653" y="62"/>
                  </a:lnTo>
                  <a:lnTo>
                    <a:pt x="653" y="57"/>
                  </a:lnTo>
                  <a:lnTo>
                    <a:pt x="653" y="41"/>
                  </a:lnTo>
                  <a:lnTo>
                    <a:pt x="658" y="36"/>
                  </a:lnTo>
                  <a:lnTo>
                    <a:pt x="663" y="26"/>
                  </a:lnTo>
                  <a:lnTo>
                    <a:pt x="668" y="20"/>
                  </a:lnTo>
                  <a:lnTo>
                    <a:pt x="674" y="15"/>
                  </a:lnTo>
                  <a:lnTo>
                    <a:pt x="684" y="10"/>
                  </a:lnTo>
                  <a:lnTo>
                    <a:pt x="684" y="0"/>
                  </a:lnTo>
                  <a:lnTo>
                    <a:pt x="699" y="0"/>
                  </a:lnTo>
                  <a:lnTo>
                    <a:pt x="710" y="0"/>
                  </a:lnTo>
                  <a:lnTo>
                    <a:pt x="720" y="0"/>
                  </a:lnTo>
                  <a:lnTo>
                    <a:pt x="731" y="5"/>
                  </a:lnTo>
                  <a:lnTo>
                    <a:pt x="736" y="10"/>
                  </a:lnTo>
                  <a:lnTo>
                    <a:pt x="746" y="15"/>
                  </a:lnTo>
                  <a:lnTo>
                    <a:pt x="746" y="26"/>
                  </a:lnTo>
                  <a:lnTo>
                    <a:pt x="746" y="36"/>
                  </a:lnTo>
                  <a:lnTo>
                    <a:pt x="751" y="46"/>
                  </a:lnTo>
                  <a:lnTo>
                    <a:pt x="756" y="57"/>
                  </a:lnTo>
                  <a:lnTo>
                    <a:pt x="762" y="62"/>
                  </a:lnTo>
                  <a:lnTo>
                    <a:pt x="767" y="67"/>
                  </a:lnTo>
                  <a:lnTo>
                    <a:pt x="777" y="72"/>
                  </a:lnTo>
                  <a:lnTo>
                    <a:pt x="782" y="72"/>
                  </a:lnTo>
                  <a:lnTo>
                    <a:pt x="788" y="83"/>
                  </a:lnTo>
                  <a:lnTo>
                    <a:pt x="798" y="88"/>
                  </a:lnTo>
                  <a:lnTo>
                    <a:pt x="798" y="98"/>
                  </a:lnTo>
                  <a:lnTo>
                    <a:pt x="803" y="109"/>
                  </a:lnTo>
                  <a:lnTo>
                    <a:pt x="803" y="124"/>
                  </a:lnTo>
                  <a:lnTo>
                    <a:pt x="798" y="129"/>
                  </a:lnTo>
                  <a:lnTo>
                    <a:pt x="798" y="145"/>
                  </a:lnTo>
                  <a:lnTo>
                    <a:pt x="798" y="155"/>
                  </a:lnTo>
                  <a:lnTo>
                    <a:pt x="798" y="171"/>
                  </a:lnTo>
                  <a:lnTo>
                    <a:pt x="803" y="176"/>
                  </a:lnTo>
                  <a:lnTo>
                    <a:pt x="803" y="186"/>
                  </a:lnTo>
                  <a:lnTo>
                    <a:pt x="803" y="197"/>
                  </a:lnTo>
                  <a:lnTo>
                    <a:pt x="808" y="207"/>
                  </a:lnTo>
                  <a:lnTo>
                    <a:pt x="813" y="217"/>
                  </a:lnTo>
                  <a:lnTo>
                    <a:pt x="819" y="223"/>
                  </a:lnTo>
                  <a:lnTo>
                    <a:pt x="824" y="233"/>
                  </a:lnTo>
                  <a:lnTo>
                    <a:pt x="829" y="238"/>
                  </a:lnTo>
                  <a:lnTo>
                    <a:pt x="829" y="249"/>
                  </a:lnTo>
                  <a:lnTo>
                    <a:pt x="834" y="254"/>
                  </a:lnTo>
                  <a:lnTo>
                    <a:pt x="839" y="264"/>
                  </a:lnTo>
                  <a:lnTo>
                    <a:pt x="850" y="269"/>
                  </a:lnTo>
                  <a:lnTo>
                    <a:pt x="850" y="269"/>
                  </a:lnTo>
                  <a:lnTo>
                    <a:pt x="855" y="275"/>
                  </a:lnTo>
                  <a:lnTo>
                    <a:pt x="860" y="280"/>
                  </a:lnTo>
                  <a:lnTo>
                    <a:pt x="871" y="285"/>
                  </a:lnTo>
                  <a:lnTo>
                    <a:pt x="881" y="285"/>
                  </a:lnTo>
                  <a:lnTo>
                    <a:pt x="896" y="285"/>
                  </a:lnTo>
                  <a:lnTo>
                    <a:pt x="902" y="280"/>
                  </a:lnTo>
                  <a:lnTo>
                    <a:pt x="907" y="275"/>
                  </a:lnTo>
                  <a:lnTo>
                    <a:pt x="917" y="269"/>
                  </a:lnTo>
                  <a:lnTo>
                    <a:pt x="922" y="264"/>
                  </a:lnTo>
                  <a:lnTo>
                    <a:pt x="933" y="259"/>
                  </a:lnTo>
                  <a:lnTo>
                    <a:pt x="943" y="259"/>
                  </a:lnTo>
                  <a:lnTo>
                    <a:pt x="953" y="264"/>
                  </a:lnTo>
                  <a:lnTo>
                    <a:pt x="964" y="264"/>
                  </a:lnTo>
                  <a:lnTo>
                    <a:pt x="974" y="259"/>
                  </a:lnTo>
                  <a:lnTo>
                    <a:pt x="979" y="254"/>
                  </a:lnTo>
                  <a:lnTo>
                    <a:pt x="985" y="249"/>
                  </a:lnTo>
                  <a:lnTo>
                    <a:pt x="995" y="243"/>
                  </a:lnTo>
                  <a:lnTo>
                    <a:pt x="1000" y="238"/>
                  </a:lnTo>
                  <a:lnTo>
                    <a:pt x="1005" y="233"/>
                  </a:lnTo>
                  <a:lnTo>
                    <a:pt x="1010" y="228"/>
                  </a:lnTo>
                  <a:lnTo>
                    <a:pt x="1016" y="228"/>
                  </a:lnTo>
                  <a:lnTo>
                    <a:pt x="1021" y="223"/>
                  </a:lnTo>
                  <a:lnTo>
                    <a:pt x="1031" y="217"/>
                  </a:lnTo>
                  <a:lnTo>
                    <a:pt x="1036" y="212"/>
                  </a:lnTo>
                  <a:lnTo>
                    <a:pt x="1042" y="202"/>
                  </a:lnTo>
                  <a:lnTo>
                    <a:pt x="1052" y="202"/>
                  </a:lnTo>
                  <a:lnTo>
                    <a:pt x="1057" y="192"/>
                  </a:lnTo>
                  <a:lnTo>
                    <a:pt x="1067" y="192"/>
                  </a:lnTo>
                  <a:lnTo>
                    <a:pt x="1078" y="192"/>
                  </a:lnTo>
                  <a:lnTo>
                    <a:pt x="1088" y="197"/>
                  </a:lnTo>
                  <a:lnTo>
                    <a:pt x="1099" y="202"/>
                  </a:lnTo>
                  <a:lnTo>
                    <a:pt x="1109" y="202"/>
                  </a:lnTo>
                  <a:lnTo>
                    <a:pt x="1114" y="192"/>
                  </a:lnTo>
                  <a:lnTo>
                    <a:pt x="1119" y="181"/>
                  </a:lnTo>
                  <a:lnTo>
                    <a:pt x="1119" y="171"/>
                  </a:lnTo>
                  <a:lnTo>
                    <a:pt x="1119" y="160"/>
                  </a:lnTo>
                  <a:lnTo>
                    <a:pt x="1119" y="150"/>
                  </a:lnTo>
                  <a:lnTo>
                    <a:pt x="1124" y="145"/>
                  </a:lnTo>
                  <a:lnTo>
                    <a:pt x="1135" y="140"/>
                  </a:lnTo>
                  <a:lnTo>
                    <a:pt x="1145" y="134"/>
                  </a:lnTo>
                  <a:lnTo>
                    <a:pt x="1150" y="134"/>
                  </a:lnTo>
                  <a:lnTo>
                    <a:pt x="1150" y="13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id="{F4C444E6-869A-4709-B635-282495EC1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" y="2005"/>
              <a:ext cx="1384" cy="2002"/>
            </a:xfrm>
            <a:custGeom>
              <a:avLst/>
              <a:gdLst>
                <a:gd name="T0" fmla="*/ 819 w 1384"/>
                <a:gd name="T1" fmla="*/ 41 h 2002"/>
                <a:gd name="T2" fmla="*/ 881 w 1384"/>
                <a:gd name="T3" fmla="*/ 57 h 2002"/>
                <a:gd name="T4" fmla="*/ 922 w 1384"/>
                <a:gd name="T5" fmla="*/ 114 h 2002"/>
                <a:gd name="T6" fmla="*/ 964 w 1384"/>
                <a:gd name="T7" fmla="*/ 171 h 2002"/>
                <a:gd name="T8" fmla="*/ 990 w 1384"/>
                <a:gd name="T9" fmla="*/ 223 h 2002"/>
                <a:gd name="T10" fmla="*/ 1057 w 1384"/>
                <a:gd name="T11" fmla="*/ 233 h 2002"/>
                <a:gd name="T12" fmla="*/ 1114 w 1384"/>
                <a:gd name="T13" fmla="*/ 233 h 2002"/>
                <a:gd name="T14" fmla="*/ 1176 w 1384"/>
                <a:gd name="T15" fmla="*/ 233 h 2002"/>
                <a:gd name="T16" fmla="*/ 1213 w 1384"/>
                <a:gd name="T17" fmla="*/ 249 h 2002"/>
                <a:gd name="T18" fmla="*/ 1249 w 1384"/>
                <a:gd name="T19" fmla="*/ 285 h 2002"/>
                <a:gd name="T20" fmla="*/ 1280 w 1384"/>
                <a:gd name="T21" fmla="*/ 321 h 2002"/>
                <a:gd name="T22" fmla="*/ 1316 w 1384"/>
                <a:gd name="T23" fmla="*/ 337 h 2002"/>
                <a:gd name="T24" fmla="*/ 1327 w 1384"/>
                <a:gd name="T25" fmla="*/ 373 h 2002"/>
                <a:gd name="T26" fmla="*/ 1353 w 1384"/>
                <a:gd name="T27" fmla="*/ 420 h 2002"/>
                <a:gd name="T28" fmla="*/ 1347 w 1384"/>
                <a:gd name="T29" fmla="*/ 461 h 2002"/>
                <a:gd name="T30" fmla="*/ 1347 w 1384"/>
                <a:gd name="T31" fmla="*/ 492 h 2002"/>
                <a:gd name="T32" fmla="*/ 1363 w 1384"/>
                <a:gd name="T33" fmla="*/ 529 h 2002"/>
                <a:gd name="T34" fmla="*/ 1327 w 1384"/>
                <a:gd name="T35" fmla="*/ 555 h 2002"/>
                <a:gd name="T36" fmla="*/ 1316 w 1384"/>
                <a:gd name="T37" fmla="*/ 596 h 2002"/>
                <a:gd name="T38" fmla="*/ 1353 w 1384"/>
                <a:gd name="T39" fmla="*/ 617 h 2002"/>
                <a:gd name="T40" fmla="*/ 1373 w 1384"/>
                <a:gd name="T41" fmla="*/ 664 h 2002"/>
                <a:gd name="T42" fmla="*/ 1358 w 1384"/>
                <a:gd name="T43" fmla="*/ 741 h 2002"/>
                <a:gd name="T44" fmla="*/ 1316 w 1384"/>
                <a:gd name="T45" fmla="*/ 798 h 2002"/>
                <a:gd name="T46" fmla="*/ 1327 w 1384"/>
                <a:gd name="T47" fmla="*/ 876 h 2002"/>
                <a:gd name="T48" fmla="*/ 1306 w 1384"/>
                <a:gd name="T49" fmla="*/ 954 h 2002"/>
                <a:gd name="T50" fmla="*/ 1275 w 1384"/>
                <a:gd name="T51" fmla="*/ 1032 h 2002"/>
                <a:gd name="T52" fmla="*/ 1166 w 1384"/>
                <a:gd name="T53" fmla="*/ 1815 h 2002"/>
                <a:gd name="T54" fmla="*/ 643 w 1384"/>
                <a:gd name="T55" fmla="*/ 1945 h 2002"/>
                <a:gd name="T56" fmla="*/ 155 w 1384"/>
                <a:gd name="T57" fmla="*/ 1971 h 2002"/>
                <a:gd name="T58" fmla="*/ 171 w 1384"/>
                <a:gd name="T59" fmla="*/ 1685 h 2002"/>
                <a:gd name="T60" fmla="*/ 171 w 1384"/>
                <a:gd name="T61" fmla="*/ 1602 h 2002"/>
                <a:gd name="T62" fmla="*/ 145 w 1384"/>
                <a:gd name="T63" fmla="*/ 1545 h 2002"/>
                <a:gd name="T64" fmla="*/ 130 w 1384"/>
                <a:gd name="T65" fmla="*/ 1478 h 2002"/>
                <a:gd name="T66" fmla="*/ 109 w 1384"/>
                <a:gd name="T67" fmla="*/ 1431 h 2002"/>
                <a:gd name="T68" fmla="*/ 47 w 1384"/>
                <a:gd name="T69" fmla="*/ 1390 h 2002"/>
                <a:gd name="T70" fmla="*/ 5 w 1384"/>
                <a:gd name="T71" fmla="*/ 1343 h 2002"/>
                <a:gd name="T72" fmla="*/ 67 w 1384"/>
                <a:gd name="T73" fmla="*/ 1296 h 2002"/>
                <a:gd name="T74" fmla="*/ 119 w 1384"/>
                <a:gd name="T75" fmla="*/ 1245 h 2002"/>
                <a:gd name="T76" fmla="*/ 130 w 1384"/>
                <a:gd name="T77" fmla="*/ 1182 h 2002"/>
                <a:gd name="T78" fmla="*/ 114 w 1384"/>
                <a:gd name="T79" fmla="*/ 1110 h 2002"/>
                <a:gd name="T80" fmla="*/ 140 w 1384"/>
                <a:gd name="T81" fmla="*/ 1037 h 2002"/>
                <a:gd name="T82" fmla="*/ 233 w 1384"/>
                <a:gd name="T83" fmla="*/ 1027 h 2002"/>
                <a:gd name="T84" fmla="*/ 290 w 1384"/>
                <a:gd name="T85" fmla="*/ 985 h 2002"/>
                <a:gd name="T86" fmla="*/ 358 w 1384"/>
                <a:gd name="T87" fmla="*/ 985 h 2002"/>
                <a:gd name="T88" fmla="*/ 420 w 1384"/>
                <a:gd name="T89" fmla="*/ 939 h 2002"/>
                <a:gd name="T90" fmla="*/ 466 w 1384"/>
                <a:gd name="T91" fmla="*/ 913 h 2002"/>
                <a:gd name="T92" fmla="*/ 513 w 1384"/>
                <a:gd name="T93" fmla="*/ 876 h 2002"/>
                <a:gd name="T94" fmla="*/ 555 w 1384"/>
                <a:gd name="T95" fmla="*/ 866 h 2002"/>
                <a:gd name="T96" fmla="*/ 612 w 1384"/>
                <a:gd name="T97" fmla="*/ 840 h 2002"/>
                <a:gd name="T98" fmla="*/ 622 w 1384"/>
                <a:gd name="T99" fmla="*/ 783 h 2002"/>
                <a:gd name="T100" fmla="*/ 627 w 1384"/>
                <a:gd name="T101" fmla="*/ 731 h 2002"/>
                <a:gd name="T102" fmla="*/ 643 w 1384"/>
                <a:gd name="T103" fmla="*/ 684 h 2002"/>
                <a:gd name="T104" fmla="*/ 663 w 1384"/>
                <a:gd name="T105" fmla="*/ 648 h 2002"/>
                <a:gd name="T106" fmla="*/ 679 w 1384"/>
                <a:gd name="T107" fmla="*/ 596 h 2002"/>
                <a:gd name="T108" fmla="*/ 669 w 1384"/>
                <a:gd name="T109" fmla="*/ 529 h 2002"/>
                <a:gd name="T110" fmla="*/ 674 w 1384"/>
                <a:gd name="T111" fmla="*/ 472 h 2002"/>
                <a:gd name="T112" fmla="*/ 705 w 1384"/>
                <a:gd name="T113" fmla="*/ 451 h 2002"/>
                <a:gd name="T114" fmla="*/ 741 w 1384"/>
                <a:gd name="T115" fmla="*/ 399 h 2002"/>
                <a:gd name="T116" fmla="*/ 741 w 1384"/>
                <a:gd name="T117" fmla="*/ 337 h 2002"/>
                <a:gd name="T118" fmla="*/ 741 w 1384"/>
                <a:gd name="T119" fmla="*/ 259 h 2002"/>
                <a:gd name="T120" fmla="*/ 736 w 1384"/>
                <a:gd name="T121" fmla="*/ 197 h 2002"/>
                <a:gd name="T122" fmla="*/ 741 w 1384"/>
                <a:gd name="T123" fmla="*/ 129 h 2002"/>
                <a:gd name="T124" fmla="*/ 736 w 1384"/>
                <a:gd name="T125" fmla="*/ 62 h 2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4" h="2002">
                  <a:moveTo>
                    <a:pt x="741" y="0"/>
                  </a:moveTo>
                  <a:lnTo>
                    <a:pt x="741" y="5"/>
                  </a:lnTo>
                  <a:lnTo>
                    <a:pt x="746" y="5"/>
                  </a:lnTo>
                  <a:lnTo>
                    <a:pt x="746" y="5"/>
                  </a:lnTo>
                  <a:lnTo>
                    <a:pt x="746" y="5"/>
                  </a:lnTo>
                  <a:lnTo>
                    <a:pt x="751" y="0"/>
                  </a:lnTo>
                  <a:lnTo>
                    <a:pt x="751" y="5"/>
                  </a:lnTo>
                  <a:lnTo>
                    <a:pt x="751" y="5"/>
                  </a:lnTo>
                  <a:lnTo>
                    <a:pt x="751" y="5"/>
                  </a:lnTo>
                  <a:lnTo>
                    <a:pt x="757" y="5"/>
                  </a:lnTo>
                  <a:lnTo>
                    <a:pt x="757" y="5"/>
                  </a:lnTo>
                  <a:lnTo>
                    <a:pt x="757" y="5"/>
                  </a:lnTo>
                  <a:lnTo>
                    <a:pt x="757" y="5"/>
                  </a:lnTo>
                  <a:lnTo>
                    <a:pt x="762" y="5"/>
                  </a:lnTo>
                  <a:lnTo>
                    <a:pt x="767" y="5"/>
                  </a:lnTo>
                  <a:lnTo>
                    <a:pt x="767" y="5"/>
                  </a:lnTo>
                  <a:lnTo>
                    <a:pt x="767" y="5"/>
                  </a:lnTo>
                  <a:lnTo>
                    <a:pt x="767" y="5"/>
                  </a:lnTo>
                  <a:lnTo>
                    <a:pt x="772" y="5"/>
                  </a:lnTo>
                  <a:lnTo>
                    <a:pt x="772" y="5"/>
                  </a:lnTo>
                  <a:lnTo>
                    <a:pt x="772" y="5"/>
                  </a:lnTo>
                  <a:lnTo>
                    <a:pt x="772" y="0"/>
                  </a:lnTo>
                  <a:lnTo>
                    <a:pt x="772" y="0"/>
                  </a:lnTo>
                  <a:lnTo>
                    <a:pt x="777" y="0"/>
                  </a:lnTo>
                  <a:lnTo>
                    <a:pt x="777" y="0"/>
                  </a:lnTo>
                  <a:lnTo>
                    <a:pt x="777" y="5"/>
                  </a:lnTo>
                  <a:lnTo>
                    <a:pt x="783" y="5"/>
                  </a:lnTo>
                  <a:lnTo>
                    <a:pt x="783" y="5"/>
                  </a:lnTo>
                  <a:lnTo>
                    <a:pt x="783" y="5"/>
                  </a:lnTo>
                  <a:lnTo>
                    <a:pt x="788" y="5"/>
                  </a:lnTo>
                  <a:lnTo>
                    <a:pt x="788" y="5"/>
                  </a:lnTo>
                  <a:lnTo>
                    <a:pt x="788" y="10"/>
                  </a:lnTo>
                  <a:lnTo>
                    <a:pt x="788" y="10"/>
                  </a:lnTo>
                  <a:lnTo>
                    <a:pt x="793" y="10"/>
                  </a:lnTo>
                  <a:lnTo>
                    <a:pt x="793" y="10"/>
                  </a:lnTo>
                  <a:lnTo>
                    <a:pt x="798" y="10"/>
                  </a:lnTo>
                  <a:lnTo>
                    <a:pt x="798" y="10"/>
                  </a:lnTo>
                  <a:lnTo>
                    <a:pt x="798" y="15"/>
                  </a:lnTo>
                  <a:lnTo>
                    <a:pt x="798" y="15"/>
                  </a:lnTo>
                  <a:lnTo>
                    <a:pt x="798" y="15"/>
                  </a:lnTo>
                  <a:lnTo>
                    <a:pt x="798" y="20"/>
                  </a:lnTo>
                  <a:lnTo>
                    <a:pt x="798" y="20"/>
                  </a:lnTo>
                  <a:lnTo>
                    <a:pt x="798" y="26"/>
                  </a:lnTo>
                  <a:lnTo>
                    <a:pt x="798" y="26"/>
                  </a:lnTo>
                  <a:lnTo>
                    <a:pt x="803" y="26"/>
                  </a:lnTo>
                  <a:lnTo>
                    <a:pt x="803" y="31"/>
                  </a:lnTo>
                  <a:lnTo>
                    <a:pt x="803" y="31"/>
                  </a:lnTo>
                  <a:lnTo>
                    <a:pt x="803" y="31"/>
                  </a:lnTo>
                  <a:lnTo>
                    <a:pt x="803" y="31"/>
                  </a:lnTo>
                  <a:lnTo>
                    <a:pt x="808" y="31"/>
                  </a:lnTo>
                  <a:lnTo>
                    <a:pt x="808" y="31"/>
                  </a:lnTo>
                  <a:lnTo>
                    <a:pt x="808" y="31"/>
                  </a:lnTo>
                  <a:lnTo>
                    <a:pt x="808" y="36"/>
                  </a:lnTo>
                  <a:lnTo>
                    <a:pt x="808" y="36"/>
                  </a:lnTo>
                  <a:lnTo>
                    <a:pt x="814" y="36"/>
                  </a:lnTo>
                  <a:lnTo>
                    <a:pt x="814" y="41"/>
                  </a:lnTo>
                  <a:lnTo>
                    <a:pt x="814" y="41"/>
                  </a:lnTo>
                  <a:lnTo>
                    <a:pt x="814" y="41"/>
                  </a:lnTo>
                  <a:lnTo>
                    <a:pt x="819" y="41"/>
                  </a:lnTo>
                  <a:lnTo>
                    <a:pt x="819" y="41"/>
                  </a:lnTo>
                  <a:lnTo>
                    <a:pt x="824" y="41"/>
                  </a:lnTo>
                  <a:lnTo>
                    <a:pt x="824" y="41"/>
                  </a:lnTo>
                  <a:lnTo>
                    <a:pt x="824" y="41"/>
                  </a:lnTo>
                  <a:lnTo>
                    <a:pt x="824" y="41"/>
                  </a:lnTo>
                  <a:lnTo>
                    <a:pt x="829" y="46"/>
                  </a:lnTo>
                  <a:lnTo>
                    <a:pt x="829" y="46"/>
                  </a:lnTo>
                  <a:lnTo>
                    <a:pt x="829" y="46"/>
                  </a:lnTo>
                  <a:lnTo>
                    <a:pt x="834" y="46"/>
                  </a:lnTo>
                  <a:lnTo>
                    <a:pt x="834" y="46"/>
                  </a:lnTo>
                  <a:lnTo>
                    <a:pt x="840" y="46"/>
                  </a:lnTo>
                  <a:lnTo>
                    <a:pt x="840" y="41"/>
                  </a:lnTo>
                  <a:lnTo>
                    <a:pt x="840" y="41"/>
                  </a:lnTo>
                  <a:lnTo>
                    <a:pt x="840" y="41"/>
                  </a:lnTo>
                  <a:lnTo>
                    <a:pt x="840" y="36"/>
                  </a:lnTo>
                  <a:lnTo>
                    <a:pt x="840" y="36"/>
                  </a:lnTo>
                  <a:lnTo>
                    <a:pt x="845" y="36"/>
                  </a:lnTo>
                  <a:lnTo>
                    <a:pt x="845" y="36"/>
                  </a:lnTo>
                  <a:lnTo>
                    <a:pt x="845" y="36"/>
                  </a:lnTo>
                  <a:lnTo>
                    <a:pt x="850" y="31"/>
                  </a:lnTo>
                  <a:lnTo>
                    <a:pt x="850" y="31"/>
                  </a:lnTo>
                  <a:lnTo>
                    <a:pt x="850" y="31"/>
                  </a:lnTo>
                  <a:lnTo>
                    <a:pt x="855" y="31"/>
                  </a:lnTo>
                  <a:lnTo>
                    <a:pt x="855" y="31"/>
                  </a:lnTo>
                  <a:lnTo>
                    <a:pt x="860" y="31"/>
                  </a:lnTo>
                  <a:lnTo>
                    <a:pt x="860" y="36"/>
                  </a:lnTo>
                  <a:lnTo>
                    <a:pt x="860" y="36"/>
                  </a:lnTo>
                  <a:lnTo>
                    <a:pt x="865" y="36"/>
                  </a:lnTo>
                  <a:lnTo>
                    <a:pt x="865" y="36"/>
                  </a:lnTo>
                  <a:lnTo>
                    <a:pt x="871" y="36"/>
                  </a:lnTo>
                  <a:lnTo>
                    <a:pt x="871" y="36"/>
                  </a:lnTo>
                  <a:lnTo>
                    <a:pt x="871" y="36"/>
                  </a:lnTo>
                  <a:lnTo>
                    <a:pt x="871" y="36"/>
                  </a:lnTo>
                  <a:lnTo>
                    <a:pt x="871" y="36"/>
                  </a:lnTo>
                  <a:lnTo>
                    <a:pt x="871" y="31"/>
                  </a:lnTo>
                  <a:lnTo>
                    <a:pt x="876" y="36"/>
                  </a:lnTo>
                  <a:lnTo>
                    <a:pt x="876" y="36"/>
                  </a:lnTo>
                  <a:lnTo>
                    <a:pt x="876" y="36"/>
                  </a:lnTo>
                  <a:lnTo>
                    <a:pt x="876" y="41"/>
                  </a:lnTo>
                  <a:lnTo>
                    <a:pt x="881" y="36"/>
                  </a:lnTo>
                  <a:lnTo>
                    <a:pt x="881" y="36"/>
                  </a:lnTo>
                  <a:lnTo>
                    <a:pt x="881" y="36"/>
                  </a:lnTo>
                  <a:lnTo>
                    <a:pt x="886" y="36"/>
                  </a:lnTo>
                  <a:lnTo>
                    <a:pt x="886" y="36"/>
                  </a:lnTo>
                  <a:lnTo>
                    <a:pt x="886" y="36"/>
                  </a:lnTo>
                  <a:lnTo>
                    <a:pt x="891" y="36"/>
                  </a:lnTo>
                  <a:lnTo>
                    <a:pt x="886" y="36"/>
                  </a:lnTo>
                  <a:lnTo>
                    <a:pt x="886" y="36"/>
                  </a:lnTo>
                  <a:lnTo>
                    <a:pt x="886" y="41"/>
                  </a:lnTo>
                  <a:lnTo>
                    <a:pt x="881" y="41"/>
                  </a:lnTo>
                  <a:lnTo>
                    <a:pt x="881" y="41"/>
                  </a:lnTo>
                  <a:lnTo>
                    <a:pt x="886" y="46"/>
                  </a:lnTo>
                  <a:lnTo>
                    <a:pt x="886" y="46"/>
                  </a:lnTo>
                  <a:lnTo>
                    <a:pt x="886" y="46"/>
                  </a:lnTo>
                  <a:lnTo>
                    <a:pt x="886" y="46"/>
                  </a:lnTo>
                  <a:lnTo>
                    <a:pt x="881" y="52"/>
                  </a:lnTo>
                  <a:lnTo>
                    <a:pt x="881" y="52"/>
                  </a:lnTo>
                  <a:lnTo>
                    <a:pt x="881" y="52"/>
                  </a:lnTo>
                  <a:lnTo>
                    <a:pt x="881" y="57"/>
                  </a:lnTo>
                  <a:lnTo>
                    <a:pt x="881" y="57"/>
                  </a:lnTo>
                  <a:lnTo>
                    <a:pt x="881" y="62"/>
                  </a:lnTo>
                  <a:lnTo>
                    <a:pt x="881" y="62"/>
                  </a:lnTo>
                  <a:lnTo>
                    <a:pt x="881" y="62"/>
                  </a:lnTo>
                  <a:lnTo>
                    <a:pt x="881" y="62"/>
                  </a:lnTo>
                  <a:lnTo>
                    <a:pt x="881" y="62"/>
                  </a:lnTo>
                  <a:lnTo>
                    <a:pt x="881" y="67"/>
                  </a:lnTo>
                  <a:lnTo>
                    <a:pt x="881" y="67"/>
                  </a:lnTo>
                  <a:lnTo>
                    <a:pt x="881" y="67"/>
                  </a:lnTo>
                  <a:lnTo>
                    <a:pt x="886" y="67"/>
                  </a:lnTo>
                  <a:lnTo>
                    <a:pt x="886" y="72"/>
                  </a:lnTo>
                  <a:lnTo>
                    <a:pt x="886" y="72"/>
                  </a:lnTo>
                  <a:lnTo>
                    <a:pt x="886" y="72"/>
                  </a:lnTo>
                  <a:lnTo>
                    <a:pt x="886" y="78"/>
                  </a:lnTo>
                  <a:lnTo>
                    <a:pt x="886" y="78"/>
                  </a:lnTo>
                  <a:lnTo>
                    <a:pt x="886" y="78"/>
                  </a:lnTo>
                  <a:lnTo>
                    <a:pt x="891" y="78"/>
                  </a:lnTo>
                  <a:lnTo>
                    <a:pt x="891" y="78"/>
                  </a:lnTo>
                  <a:lnTo>
                    <a:pt x="891" y="78"/>
                  </a:lnTo>
                  <a:lnTo>
                    <a:pt x="891" y="78"/>
                  </a:lnTo>
                  <a:lnTo>
                    <a:pt x="897" y="83"/>
                  </a:lnTo>
                  <a:lnTo>
                    <a:pt x="897" y="78"/>
                  </a:lnTo>
                  <a:lnTo>
                    <a:pt x="897" y="78"/>
                  </a:lnTo>
                  <a:lnTo>
                    <a:pt x="897" y="78"/>
                  </a:lnTo>
                  <a:lnTo>
                    <a:pt x="897" y="78"/>
                  </a:lnTo>
                  <a:lnTo>
                    <a:pt x="902" y="78"/>
                  </a:lnTo>
                  <a:lnTo>
                    <a:pt x="902" y="78"/>
                  </a:lnTo>
                  <a:lnTo>
                    <a:pt x="902" y="78"/>
                  </a:lnTo>
                  <a:lnTo>
                    <a:pt x="902" y="83"/>
                  </a:lnTo>
                  <a:lnTo>
                    <a:pt x="902" y="83"/>
                  </a:lnTo>
                  <a:lnTo>
                    <a:pt x="902" y="83"/>
                  </a:lnTo>
                  <a:lnTo>
                    <a:pt x="902" y="83"/>
                  </a:lnTo>
                  <a:lnTo>
                    <a:pt x="907" y="88"/>
                  </a:lnTo>
                  <a:lnTo>
                    <a:pt x="907" y="88"/>
                  </a:lnTo>
                  <a:lnTo>
                    <a:pt x="907" y="88"/>
                  </a:lnTo>
                  <a:lnTo>
                    <a:pt x="907" y="83"/>
                  </a:lnTo>
                  <a:lnTo>
                    <a:pt x="912" y="83"/>
                  </a:lnTo>
                  <a:lnTo>
                    <a:pt x="912" y="83"/>
                  </a:lnTo>
                  <a:lnTo>
                    <a:pt x="912" y="88"/>
                  </a:lnTo>
                  <a:lnTo>
                    <a:pt x="912" y="88"/>
                  </a:lnTo>
                  <a:lnTo>
                    <a:pt x="912" y="88"/>
                  </a:lnTo>
                  <a:lnTo>
                    <a:pt x="912" y="93"/>
                  </a:lnTo>
                  <a:lnTo>
                    <a:pt x="917" y="93"/>
                  </a:lnTo>
                  <a:lnTo>
                    <a:pt x="917" y="93"/>
                  </a:lnTo>
                  <a:lnTo>
                    <a:pt x="917" y="93"/>
                  </a:lnTo>
                  <a:lnTo>
                    <a:pt x="917" y="98"/>
                  </a:lnTo>
                  <a:lnTo>
                    <a:pt x="917" y="98"/>
                  </a:lnTo>
                  <a:lnTo>
                    <a:pt x="922" y="98"/>
                  </a:lnTo>
                  <a:lnTo>
                    <a:pt x="922" y="103"/>
                  </a:lnTo>
                  <a:lnTo>
                    <a:pt x="922" y="103"/>
                  </a:lnTo>
                  <a:lnTo>
                    <a:pt x="922" y="103"/>
                  </a:lnTo>
                  <a:lnTo>
                    <a:pt x="922" y="103"/>
                  </a:lnTo>
                  <a:lnTo>
                    <a:pt x="922" y="103"/>
                  </a:lnTo>
                  <a:lnTo>
                    <a:pt x="922" y="109"/>
                  </a:lnTo>
                  <a:lnTo>
                    <a:pt x="922" y="109"/>
                  </a:lnTo>
                  <a:lnTo>
                    <a:pt x="922" y="109"/>
                  </a:lnTo>
                  <a:lnTo>
                    <a:pt x="922" y="109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9"/>
                  </a:lnTo>
                  <a:lnTo>
                    <a:pt x="922" y="119"/>
                  </a:lnTo>
                  <a:lnTo>
                    <a:pt x="922" y="119"/>
                  </a:lnTo>
                  <a:lnTo>
                    <a:pt x="922" y="119"/>
                  </a:lnTo>
                  <a:lnTo>
                    <a:pt x="928" y="119"/>
                  </a:lnTo>
                  <a:lnTo>
                    <a:pt x="928" y="124"/>
                  </a:lnTo>
                  <a:lnTo>
                    <a:pt x="928" y="124"/>
                  </a:lnTo>
                  <a:lnTo>
                    <a:pt x="928" y="124"/>
                  </a:lnTo>
                  <a:lnTo>
                    <a:pt x="922" y="124"/>
                  </a:lnTo>
                  <a:lnTo>
                    <a:pt x="922" y="124"/>
                  </a:lnTo>
                  <a:lnTo>
                    <a:pt x="922" y="129"/>
                  </a:lnTo>
                  <a:lnTo>
                    <a:pt x="922" y="129"/>
                  </a:lnTo>
                  <a:lnTo>
                    <a:pt x="922" y="129"/>
                  </a:lnTo>
                  <a:lnTo>
                    <a:pt x="922" y="135"/>
                  </a:lnTo>
                  <a:lnTo>
                    <a:pt x="922" y="135"/>
                  </a:lnTo>
                  <a:lnTo>
                    <a:pt x="922" y="135"/>
                  </a:lnTo>
                  <a:lnTo>
                    <a:pt x="922" y="140"/>
                  </a:lnTo>
                  <a:lnTo>
                    <a:pt x="928" y="140"/>
                  </a:lnTo>
                  <a:lnTo>
                    <a:pt x="928" y="140"/>
                  </a:lnTo>
                  <a:lnTo>
                    <a:pt x="928" y="145"/>
                  </a:lnTo>
                  <a:lnTo>
                    <a:pt x="928" y="145"/>
                  </a:lnTo>
                  <a:lnTo>
                    <a:pt x="928" y="145"/>
                  </a:lnTo>
                  <a:lnTo>
                    <a:pt x="928" y="145"/>
                  </a:lnTo>
                  <a:lnTo>
                    <a:pt x="933" y="145"/>
                  </a:lnTo>
                  <a:lnTo>
                    <a:pt x="933" y="145"/>
                  </a:lnTo>
                  <a:lnTo>
                    <a:pt x="933" y="145"/>
                  </a:lnTo>
                  <a:lnTo>
                    <a:pt x="938" y="145"/>
                  </a:lnTo>
                  <a:lnTo>
                    <a:pt x="938" y="145"/>
                  </a:lnTo>
                  <a:lnTo>
                    <a:pt x="938" y="145"/>
                  </a:lnTo>
                  <a:lnTo>
                    <a:pt x="938" y="145"/>
                  </a:lnTo>
                  <a:lnTo>
                    <a:pt x="938" y="145"/>
                  </a:lnTo>
                  <a:lnTo>
                    <a:pt x="943" y="145"/>
                  </a:lnTo>
                  <a:lnTo>
                    <a:pt x="943" y="145"/>
                  </a:lnTo>
                  <a:lnTo>
                    <a:pt x="943" y="145"/>
                  </a:lnTo>
                  <a:lnTo>
                    <a:pt x="943" y="150"/>
                  </a:lnTo>
                  <a:lnTo>
                    <a:pt x="948" y="150"/>
                  </a:lnTo>
                  <a:lnTo>
                    <a:pt x="948" y="150"/>
                  </a:lnTo>
                  <a:lnTo>
                    <a:pt x="948" y="155"/>
                  </a:lnTo>
                  <a:lnTo>
                    <a:pt x="948" y="155"/>
                  </a:lnTo>
                  <a:lnTo>
                    <a:pt x="954" y="155"/>
                  </a:lnTo>
                  <a:lnTo>
                    <a:pt x="954" y="161"/>
                  </a:lnTo>
                  <a:lnTo>
                    <a:pt x="954" y="161"/>
                  </a:lnTo>
                  <a:lnTo>
                    <a:pt x="954" y="161"/>
                  </a:lnTo>
                  <a:lnTo>
                    <a:pt x="954" y="161"/>
                  </a:lnTo>
                  <a:lnTo>
                    <a:pt x="959" y="161"/>
                  </a:lnTo>
                  <a:lnTo>
                    <a:pt x="959" y="166"/>
                  </a:lnTo>
                  <a:lnTo>
                    <a:pt x="959" y="166"/>
                  </a:lnTo>
                  <a:lnTo>
                    <a:pt x="959" y="161"/>
                  </a:lnTo>
                  <a:lnTo>
                    <a:pt x="959" y="161"/>
                  </a:lnTo>
                  <a:lnTo>
                    <a:pt x="959" y="161"/>
                  </a:lnTo>
                  <a:lnTo>
                    <a:pt x="959" y="161"/>
                  </a:lnTo>
                  <a:lnTo>
                    <a:pt x="964" y="161"/>
                  </a:lnTo>
                  <a:lnTo>
                    <a:pt x="964" y="166"/>
                  </a:lnTo>
                  <a:lnTo>
                    <a:pt x="964" y="166"/>
                  </a:lnTo>
                  <a:lnTo>
                    <a:pt x="964" y="166"/>
                  </a:lnTo>
                  <a:lnTo>
                    <a:pt x="964" y="171"/>
                  </a:lnTo>
                  <a:lnTo>
                    <a:pt x="964" y="171"/>
                  </a:lnTo>
                  <a:lnTo>
                    <a:pt x="964" y="171"/>
                  </a:lnTo>
                  <a:lnTo>
                    <a:pt x="964" y="171"/>
                  </a:lnTo>
                  <a:lnTo>
                    <a:pt x="964" y="171"/>
                  </a:lnTo>
                  <a:lnTo>
                    <a:pt x="969" y="171"/>
                  </a:lnTo>
                  <a:lnTo>
                    <a:pt x="969" y="171"/>
                  </a:lnTo>
                  <a:lnTo>
                    <a:pt x="969" y="171"/>
                  </a:lnTo>
                  <a:lnTo>
                    <a:pt x="974" y="176"/>
                  </a:lnTo>
                  <a:lnTo>
                    <a:pt x="974" y="176"/>
                  </a:lnTo>
                  <a:lnTo>
                    <a:pt x="974" y="176"/>
                  </a:lnTo>
                  <a:lnTo>
                    <a:pt x="974" y="176"/>
                  </a:lnTo>
                  <a:lnTo>
                    <a:pt x="974" y="181"/>
                  </a:lnTo>
                  <a:lnTo>
                    <a:pt x="979" y="181"/>
                  </a:lnTo>
                  <a:lnTo>
                    <a:pt x="979" y="181"/>
                  </a:lnTo>
                  <a:lnTo>
                    <a:pt x="979" y="181"/>
                  </a:lnTo>
                  <a:lnTo>
                    <a:pt x="979" y="181"/>
                  </a:lnTo>
                  <a:lnTo>
                    <a:pt x="979" y="186"/>
                  </a:lnTo>
                  <a:lnTo>
                    <a:pt x="979" y="186"/>
                  </a:lnTo>
                  <a:lnTo>
                    <a:pt x="979" y="186"/>
                  </a:lnTo>
                  <a:lnTo>
                    <a:pt x="979" y="192"/>
                  </a:lnTo>
                  <a:lnTo>
                    <a:pt x="979" y="192"/>
                  </a:lnTo>
                  <a:lnTo>
                    <a:pt x="979" y="192"/>
                  </a:lnTo>
                  <a:lnTo>
                    <a:pt x="979" y="192"/>
                  </a:lnTo>
                  <a:lnTo>
                    <a:pt x="985" y="192"/>
                  </a:lnTo>
                  <a:lnTo>
                    <a:pt x="985" y="192"/>
                  </a:lnTo>
                  <a:lnTo>
                    <a:pt x="985" y="192"/>
                  </a:lnTo>
                  <a:lnTo>
                    <a:pt x="985" y="192"/>
                  </a:lnTo>
                  <a:lnTo>
                    <a:pt x="985" y="197"/>
                  </a:lnTo>
                  <a:lnTo>
                    <a:pt x="985" y="197"/>
                  </a:lnTo>
                  <a:lnTo>
                    <a:pt x="985" y="197"/>
                  </a:lnTo>
                  <a:lnTo>
                    <a:pt x="985" y="197"/>
                  </a:lnTo>
                  <a:lnTo>
                    <a:pt x="985" y="202"/>
                  </a:lnTo>
                  <a:lnTo>
                    <a:pt x="985" y="202"/>
                  </a:lnTo>
                  <a:lnTo>
                    <a:pt x="985" y="202"/>
                  </a:lnTo>
                  <a:lnTo>
                    <a:pt x="979" y="202"/>
                  </a:lnTo>
                  <a:lnTo>
                    <a:pt x="979" y="202"/>
                  </a:lnTo>
                  <a:lnTo>
                    <a:pt x="979" y="202"/>
                  </a:lnTo>
                  <a:lnTo>
                    <a:pt x="979" y="207"/>
                  </a:lnTo>
                  <a:lnTo>
                    <a:pt x="979" y="207"/>
                  </a:lnTo>
                  <a:lnTo>
                    <a:pt x="979" y="207"/>
                  </a:lnTo>
                  <a:lnTo>
                    <a:pt x="979" y="207"/>
                  </a:lnTo>
                  <a:lnTo>
                    <a:pt x="979" y="212"/>
                  </a:lnTo>
                  <a:lnTo>
                    <a:pt x="974" y="212"/>
                  </a:lnTo>
                  <a:lnTo>
                    <a:pt x="974" y="212"/>
                  </a:lnTo>
                  <a:lnTo>
                    <a:pt x="974" y="212"/>
                  </a:lnTo>
                  <a:lnTo>
                    <a:pt x="974" y="212"/>
                  </a:lnTo>
                  <a:lnTo>
                    <a:pt x="974" y="212"/>
                  </a:lnTo>
                  <a:lnTo>
                    <a:pt x="979" y="212"/>
                  </a:lnTo>
                  <a:lnTo>
                    <a:pt x="979" y="212"/>
                  </a:lnTo>
                  <a:lnTo>
                    <a:pt x="979" y="212"/>
                  </a:lnTo>
                  <a:lnTo>
                    <a:pt x="979" y="218"/>
                  </a:lnTo>
                  <a:lnTo>
                    <a:pt x="979" y="218"/>
                  </a:lnTo>
                  <a:lnTo>
                    <a:pt x="979" y="218"/>
                  </a:lnTo>
                  <a:lnTo>
                    <a:pt x="985" y="218"/>
                  </a:lnTo>
                  <a:lnTo>
                    <a:pt x="985" y="223"/>
                  </a:lnTo>
                  <a:lnTo>
                    <a:pt x="985" y="223"/>
                  </a:lnTo>
                  <a:lnTo>
                    <a:pt x="985" y="223"/>
                  </a:lnTo>
                  <a:lnTo>
                    <a:pt x="985" y="223"/>
                  </a:lnTo>
                  <a:lnTo>
                    <a:pt x="990" y="223"/>
                  </a:lnTo>
                  <a:lnTo>
                    <a:pt x="990" y="223"/>
                  </a:lnTo>
                  <a:lnTo>
                    <a:pt x="990" y="223"/>
                  </a:lnTo>
                  <a:lnTo>
                    <a:pt x="990" y="223"/>
                  </a:lnTo>
                  <a:lnTo>
                    <a:pt x="990" y="223"/>
                  </a:lnTo>
                  <a:lnTo>
                    <a:pt x="990" y="223"/>
                  </a:lnTo>
                  <a:lnTo>
                    <a:pt x="995" y="223"/>
                  </a:lnTo>
                  <a:lnTo>
                    <a:pt x="995" y="223"/>
                  </a:lnTo>
                  <a:lnTo>
                    <a:pt x="995" y="223"/>
                  </a:lnTo>
                  <a:lnTo>
                    <a:pt x="1000" y="223"/>
                  </a:lnTo>
                  <a:lnTo>
                    <a:pt x="1000" y="223"/>
                  </a:lnTo>
                  <a:lnTo>
                    <a:pt x="1000" y="228"/>
                  </a:lnTo>
                  <a:lnTo>
                    <a:pt x="1000" y="223"/>
                  </a:lnTo>
                  <a:lnTo>
                    <a:pt x="1000" y="223"/>
                  </a:lnTo>
                  <a:lnTo>
                    <a:pt x="1000" y="223"/>
                  </a:lnTo>
                  <a:lnTo>
                    <a:pt x="1005" y="223"/>
                  </a:lnTo>
                  <a:lnTo>
                    <a:pt x="1005" y="218"/>
                  </a:lnTo>
                  <a:lnTo>
                    <a:pt x="1005" y="223"/>
                  </a:lnTo>
                  <a:lnTo>
                    <a:pt x="1005" y="223"/>
                  </a:lnTo>
                  <a:lnTo>
                    <a:pt x="1005" y="223"/>
                  </a:lnTo>
                  <a:lnTo>
                    <a:pt x="1011" y="223"/>
                  </a:lnTo>
                  <a:lnTo>
                    <a:pt x="1011" y="223"/>
                  </a:lnTo>
                  <a:lnTo>
                    <a:pt x="1011" y="223"/>
                  </a:lnTo>
                  <a:lnTo>
                    <a:pt x="1016" y="223"/>
                  </a:lnTo>
                  <a:lnTo>
                    <a:pt x="1016" y="223"/>
                  </a:lnTo>
                  <a:lnTo>
                    <a:pt x="1016" y="223"/>
                  </a:lnTo>
                  <a:lnTo>
                    <a:pt x="1021" y="223"/>
                  </a:lnTo>
                  <a:lnTo>
                    <a:pt x="1021" y="228"/>
                  </a:lnTo>
                  <a:lnTo>
                    <a:pt x="1021" y="228"/>
                  </a:lnTo>
                  <a:lnTo>
                    <a:pt x="1021" y="228"/>
                  </a:lnTo>
                  <a:lnTo>
                    <a:pt x="1021" y="228"/>
                  </a:lnTo>
                  <a:lnTo>
                    <a:pt x="1021" y="228"/>
                  </a:lnTo>
                  <a:lnTo>
                    <a:pt x="1021" y="228"/>
                  </a:lnTo>
                  <a:lnTo>
                    <a:pt x="1021" y="228"/>
                  </a:lnTo>
                  <a:lnTo>
                    <a:pt x="1026" y="228"/>
                  </a:lnTo>
                  <a:lnTo>
                    <a:pt x="1026" y="228"/>
                  </a:lnTo>
                  <a:lnTo>
                    <a:pt x="1026" y="228"/>
                  </a:lnTo>
                  <a:lnTo>
                    <a:pt x="1026" y="228"/>
                  </a:lnTo>
                  <a:lnTo>
                    <a:pt x="1031" y="228"/>
                  </a:lnTo>
                  <a:lnTo>
                    <a:pt x="1031" y="228"/>
                  </a:lnTo>
                  <a:lnTo>
                    <a:pt x="1031" y="228"/>
                  </a:lnTo>
                  <a:lnTo>
                    <a:pt x="1036" y="228"/>
                  </a:lnTo>
                  <a:lnTo>
                    <a:pt x="1036" y="228"/>
                  </a:lnTo>
                  <a:lnTo>
                    <a:pt x="1036" y="228"/>
                  </a:lnTo>
                  <a:lnTo>
                    <a:pt x="1042" y="228"/>
                  </a:lnTo>
                  <a:lnTo>
                    <a:pt x="1042" y="228"/>
                  </a:lnTo>
                  <a:lnTo>
                    <a:pt x="1042" y="228"/>
                  </a:lnTo>
                  <a:lnTo>
                    <a:pt x="1042" y="228"/>
                  </a:lnTo>
                  <a:lnTo>
                    <a:pt x="1047" y="228"/>
                  </a:lnTo>
                  <a:lnTo>
                    <a:pt x="1047" y="228"/>
                  </a:lnTo>
                  <a:lnTo>
                    <a:pt x="1047" y="228"/>
                  </a:lnTo>
                  <a:lnTo>
                    <a:pt x="1047" y="228"/>
                  </a:lnTo>
                  <a:lnTo>
                    <a:pt x="1047" y="228"/>
                  </a:lnTo>
                  <a:lnTo>
                    <a:pt x="1052" y="228"/>
                  </a:lnTo>
                  <a:lnTo>
                    <a:pt x="1052" y="228"/>
                  </a:lnTo>
                  <a:lnTo>
                    <a:pt x="1052" y="228"/>
                  </a:lnTo>
                  <a:lnTo>
                    <a:pt x="1057" y="228"/>
                  </a:lnTo>
                  <a:lnTo>
                    <a:pt x="1057" y="228"/>
                  </a:lnTo>
                  <a:lnTo>
                    <a:pt x="1057" y="233"/>
                  </a:lnTo>
                  <a:lnTo>
                    <a:pt x="1057" y="233"/>
                  </a:lnTo>
                  <a:lnTo>
                    <a:pt x="1057" y="233"/>
                  </a:lnTo>
                  <a:lnTo>
                    <a:pt x="1057" y="233"/>
                  </a:lnTo>
                  <a:lnTo>
                    <a:pt x="1062" y="233"/>
                  </a:lnTo>
                  <a:lnTo>
                    <a:pt x="1062" y="238"/>
                  </a:lnTo>
                  <a:lnTo>
                    <a:pt x="1062" y="238"/>
                  </a:lnTo>
                  <a:lnTo>
                    <a:pt x="1062" y="238"/>
                  </a:lnTo>
                  <a:lnTo>
                    <a:pt x="1062" y="238"/>
                  </a:lnTo>
                  <a:lnTo>
                    <a:pt x="1062" y="244"/>
                  </a:lnTo>
                  <a:lnTo>
                    <a:pt x="1068" y="244"/>
                  </a:lnTo>
                  <a:lnTo>
                    <a:pt x="1068" y="244"/>
                  </a:lnTo>
                  <a:lnTo>
                    <a:pt x="1068" y="244"/>
                  </a:lnTo>
                  <a:lnTo>
                    <a:pt x="1068" y="244"/>
                  </a:lnTo>
                  <a:lnTo>
                    <a:pt x="1073" y="244"/>
                  </a:lnTo>
                  <a:lnTo>
                    <a:pt x="1073" y="249"/>
                  </a:lnTo>
                  <a:lnTo>
                    <a:pt x="1073" y="249"/>
                  </a:lnTo>
                  <a:lnTo>
                    <a:pt x="1068" y="249"/>
                  </a:lnTo>
                  <a:lnTo>
                    <a:pt x="1068" y="249"/>
                  </a:lnTo>
                  <a:lnTo>
                    <a:pt x="1068" y="254"/>
                  </a:lnTo>
                  <a:lnTo>
                    <a:pt x="1068" y="254"/>
                  </a:lnTo>
                  <a:lnTo>
                    <a:pt x="1068" y="254"/>
                  </a:lnTo>
                  <a:lnTo>
                    <a:pt x="1068" y="259"/>
                  </a:lnTo>
                  <a:lnTo>
                    <a:pt x="1073" y="259"/>
                  </a:lnTo>
                  <a:lnTo>
                    <a:pt x="1073" y="259"/>
                  </a:lnTo>
                  <a:lnTo>
                    <a:pt x="1073" y="259"/>
                  </a:lnTo>
                  <a:lnTo>
                    <a:pt x="1073" y="259"/>
                  </a:lnTo>
                  <a:lnTo>
                    <a:pt x="1073" y="259"/>
                  </a:lnTo>
                  <a:lnTo>
                    <a:pt x="1078" y="259"/>
                  </a:lnTo>
                  <a:lnTo>
                    <a:pt x="1078" y="259"/>
                  </a:lnTo>
                  <a:lnTo>
                    <a:pt x="1078" y="259"/>
                  </a:lnTo>
                  <a:lnTo>
                    <a:pt x="1083" y="259"/>
                  </a:lnTo>
                  <a:lnTo>
                    <a:pt x="1083" y="259"/>
                  </a:lnTo>
                  <a:lnTo>
                    <a:pt x="1083" y="259"/>
                  </a:lnTo>
                  <a:lnTo>
                    <a:pt x="1083" y="259"/>
                  </a:lnTo>
                  <a:lnTo>
                    <a:pt x="1088" y="254"/>
                  </a:lnTo>
                  <a:lnTo>
                    <a:pt x="1088" y="254"/>
                  </a:lnTo>
                  <a:lnTo>
                    <a:pt x="1088" y="254"/>
                  </a:lnTo>
                  <a:lnTo>
                    <a:pt x="1088" y="254"/>
                  </a:lnTo>
                  <a:lnTo>
                    <a:pt x="1088" y="254"/>
                  </a:lnTo>
                  <a:lnTo>
                    <a:pt x="1093" y="254"/>
                  </a:lnTo>
                  <a:lnTo>
                    <a:pt x="1093" y="254"/>
                  </a:lnTo>
                  <a:lnTo>
                    <a:pt x="1093" y="254"/>
                  </a:lnTo>
                  <a:lnTo>
                    <a:pt x="1099" y="249"/>
                  </a:lnTo>
                  <a:lnTo>
                    <a:pt x="1099" y="249"/>
                  </a:lnTo>
                  <a:lnTo>
                    <a:pt x="1099" y="249"/>
                  </a:lnTo>
                  <a:lnTo>
                    <a:pt x="1099" y="244"/>
                  </a:lnTo>
                  <a:lnTo>
                    <a:pt x="1099" y="244"/>
                  </a:lnTo>
                  <a:lnTo>
                    <a:pt x="1099" y="244"/>
                  </a:lnTo>
                  <a:lnTo>
                    <a:pt x="1104" y="244"/>
                  </a:lnTo>
                  <a:lnTo>
                    <a:pt x="1104" y="244"/>
                  </a:lnTo>
                  <a:lnTo>
                    <a:pt x="1104" y="244"/>
                  </a:lnTo>
                  <a:lnTo>
                    <a:pt x="1109" y="244"/>
                  </a:lnTo>
                  <a:lnTo>
                    <a:pt x="1109" y="244"/>
                  </a:lnTo>
                  <a:lnTo>
                    <a:pt x="1109" y="244"/>
                  </a:lnTo>
                  <a:lnTo>
                    <a:pt x="1109" y="238"/>
                  </a:lnTo>
                  <a:lnTo>
                    <a:pt x="1114" y="238"/>
                  </a:lnTo>
                  <a:lnTo>
                    <a:pt x="1114" y="238"/>
                  </a:lnTo>
                  <a:lnTo>
                    <a:pt x="1114" y="238"/>
                  </a:lnTo>
                  <a:lnTo>
                    <a:pt x="1114" y="233"/>
                  </a:lnTo>
                  <a:lnTo>
                    <a:pt x="1114" y="233"/>
                  </a:lnTo>
                  <a:lnTo>
                    <a:pt x="1114" y="233"/>
                  </a:lnTo>
                  <a:lnTo>
                    <a:pt x="1114" y="233"/>
                  </a:lnTo>
                  <a:lnTo>
                    <a:pt x="1119" y="233"/>
                  </a:lnTo>
                  <a:lnTo>
                    <a:pt x="1119" y="233"/>
                  </a:lnTo>
                  <a:lnTo>
                    <a:pt x="1119" y="233"/>
                  </a:lnTo>
                  <a:lnTo>
                    <a:pt x="1125" y="228"/>
                  </a:lnTo>
                  <a:lnTo>
                    <a:pt x="1125" y="228"/>
                  </a:lnTo>
                  <a:lnTo>
                    <a:pt x="1125" y="228"/>
                  </a:lnTo>
                  <a:lnTo>
                    <a:pt x="1125" y="228"/>
                  </a:lnTo>
                  <a:lnTo>
                    <a:pt x="1125" y="228"/>
                  </a:lnTo>
                  <a:lnTo>
                    <a:pt x="1125" y="228"/>
                  </a:lnTo>
                  <a:lnTo>
                    <a:pt x="1130" y="228"/>
                  </a:lnTo>
                  <a:lnTo>
                    <a:pt x="1130" y="228"/>
                  </a:lnTo>
                  <a:lnTo>
                    <a:pt x="1130" y="228"/>
                  </a:lnTo>
                  <a:lnTo>
                    <a:pt x="1130" y="228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5" y="233"/>
                  </a:lnTo>
                  <a:lnTo>
                    <a:pt x="1135" y="233"/>
                  </a:lnTo>
                  <a:lnTo>
                    <a:pt x="1140" y="233"/>
                  </a:lnTo>
                  <a:lnTo>
                    <a:pt x="1140" y="233"/>
                  </a:lnTo>
                  <a:lnTo>
                    <a:pt x="1140" y="233"/>
                  </a:lnTo>
                  <a:lnTo>
                    <a:pt x="1140" y="233"/>
                  </a:lnTo>
                  <a:lnTo>
                    <a:pt x="1140" y="233"/>
                  </a:lnTo>
                  <a:lnTo>
                    <a:pt x="1145" y="233"/>
                  </a:lnTo>
                  <a:lnTo>
                    <a:pt x="1145" y="233"/>
                  </a:lnTo>
                  <a:lnTo>
                    <a:pt x="1145" y="233"/>
                  </a:lnTo>
                  <a:lnTo>
                    <a:pt x="1145" y="238"/>
                  </a:lnTo>
                  <a:lnTo>
                    <a:pt x="1145" y="238"/>
                  </a:lnTo>
                  <a:lnTo>
                    <a:pt x="1145" y="238"/>
                  </a:lnTo>
                  <a:lnTo>
                    <a:pt x="1150" y="238"/>
                  </a:lnTo>
                  <a:lnTo>
                    <a:pt x="1150" y="238"/>
                  </a:lnTo>
                  <a:lnTo>
                    <a:pt x="1150" y="238"/>
                  </a:lnTo>
                  <a:lnTo>
                    <a:pt x="1150" y="244"/>
                  </a:lnTo>
                  <a:lnTo>
                    <a:pt x="1150" y="244"/>
                  </a:lnTo>
                  <a:lnTo>
                    <a:pt x="1156" y="244"/>
                  </a:lnTo>
                  <a:lnTo>
                    <a:pt x="1156" y="244"/>
                  </a:lnTo>
                  <a:lnTo>
                    <a:pt x="1156" y="244"/>
                  </a:lnTo>
                  <a:lnTo>
                    <a:pt x="1156" y="244"/>
                  </a:lnTo>
                  <a:lnTo>
                    <a:pt x="1156" y="238"/>
                  </a:lnTo>
                  <a:lnTo>
                    <a:pt x="1161" y="238"/>
                  </a:lnTo>
                  <a:lnTo>
                    <a:pt x="1161" y="238"/>
                  </a:lnTo>
                  <a:lnTo>
                    <a:pt x="1161" y="244"/>
                  </a:lnTo>
                  <a:lnTo>
                    <a:pt x="1161" y="244"/>
                  </a:lnTo>
                  <a:lnTo>
                    <a:pt x="1166" y="244"/>
                  </a:lnTo>
                  <a:lnTo>
                    <a:pt x="1166" y="244"/>
                  </a:lnTo>
                  <a:lnTo>
                    <a:pt x="1166" y="244"/>
                  </a:lnTo>
                  <a:lnTo>
                    <a:pt x="1166" y="238"/>
                  </a:lnTo>
                  <a:lnTo>
                    <a:pt x="1171" y="238"/>
                  </a:lnTo>
                  <a:lnTo>
                    <a:pt x="1171" y="238"/>
                  </a:lnTo>
                  <a:lnTo>
                    <a:pt x="1171" y="238"/>
                  </a:lnTo>
                  <a:lnTo>
                    <a:pt x="1171" y="238"/>
                  </a:lnTo>
                  <a:lnTo>
                    <a:pt x="1171" y="238"/>
                  </a:lnTo>
                  <a:lnTo>
                    <a:pt x="1171" y="238"/>
                  </a:lnTo>
                  <a:lnTo>
                    <a:pt x="1176" y="238"/>
                  </a:lnTo>
                  <a:lnTo>
                    <a:pt x="1176" y="238"/>
                  </a:lnTo>
                  <a:lnTo>
                    <a:pt x="1176" y="233"/>
                  </a:lnTo>
                  <a:lnTo>
                    <a:pt x="1176" y="233"/>
                  </a:lnTo>
                  <a:lnTo>
                    <a:pt x="1176" y="233"/>
                  </a:lnTo>
                  <a:lnTo>
                    <a:pt x="1176" y="233"/>
                  </a:lnTo>
                  <a:lnTo>
                    <a:pt x="1176" y="228"/>
                  </a:lnTo>
                  <a:lnTo>
                    <a:pt x="1182" y="233"/>
                  </a:lnTo>
                  <a:lnTo>
                    <a:pt x="1182" y="233"/>
                  </a:lnTo>
                  <a:lnTo>
                    <a:pt x="1182" y="233"/>
                  </a:lnTo>
                  <a:lnTo>
                    <a:pt x="1187" y="233"/>
                  </a:lnTo>
                  <a:lnTo>
                    <a:pt x="1187" y="238"/>
                  </a:lnTo>
                  <a:lnTo>
                    <a:pt x="1187" y="238"/>
                  </a:lnTo>
                  <a:lnTo>
                    <a:pt x="1192" y="238"/>
                  </a:lnTo>
                  <a:lnTo>
                    <a:pt x="1192" y="238"/>
                  </a:lnTo>
                  <a:lnTo>
                    <a:pt x="1192" y="238"/>
                  </a:lnTo>
                  <a:lnTo>
                    <a:pt x="1192" y="238"/>
                  </a:lnTo>
                  <a:lnTo>
                    <a:pt x="1192" y="238"/>
                  </a:lnTo>
                  <a:lnTo>
                    <a:pt x="1192" y="238"/>
                  </a:lnTo>
                  <a:lnTo>
                    <a:pt x="1192" y="244"/>
                  </a:lnTo>
                  <a:lnTo>
                    <a:pt x="1192" y="244"/>
                  </a:lnTo>
                  <a:lnTo>
                    <a:pt x="1192" y="244"/>
                  </a:lnTo>
                  <a:lnTo>
                    <a:pt x="1192" y="244"/>
                  </a:lnTo>
                  <a:lnTo>
                    <a:pt x="1197" y="244"/>
                  </a:lnTo>
                  <a:lnTo>
                    <a:pt x="1197" y="244"/>
                  </a:lnTo>
                  <a:lnTo>
                    <a:pt x="1192" y="249"/>
                  </a:lnTo>
                  <a:lnTo>
                    <a:pt x="1192" y="249"/>
                  </a:lnTo>
                  <a:lnTo>
                    <a:pt x="1192" y="249"/>
                  </a:lnTo>
                  <a:lnTo>
                    <a:pt x="1192" y="249"/>
                  </a:lnTo>
                  <a:lnTo>
                    <a:pt x="1192" y="249"/>
                  </a:lnTo>
                  <a:lnTo>
                    <a:pt x="1192" y="249"/>
                  </a:lnTo>
                  <a:lnTo>
                    <a:pt x="1197" y="249"/>
                  </a:lnTo>
                  <a:lnTo>
                    <a:pt x="1197" y="249"/>
                  </a:lnTo>
                  <a:lnTo>
                    <a:pt x="1197" y="249"/>
                  </a:lnTo>
                  <a:lnTo>
                    <a:pt x="1197" y="249"/>
                  </a:lnTo>
                  <a:lnTo>
                    <a:pt x="1197" y="249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202" y="254"/>
                  </a:lnTo>
                  <a:lnTo>
                    <a:pt x="1202" y="254"/>
                  </a:lnTo>
                  <a:lnTo>
                    <a:pt x="1202" y="254"/>
                  </a:lnTo>
                  <a:lnTo>
                    <a:pt x="1202" y="254"/>
                  </a:lnTo>
                  <a:lnTo>
                    <a:pt x="1202" y="254"/>
                  </a:lnTo>
                  <a:lnTo>
                    <a:pt x="1208" y="254"/>
                  </a:lnTo>
                  <a:lnTo>
                    <a:pt x="1208" y="254"/>
                  </a:lnTo>
                  <a:lnTo>
                    <a:pt x="1208" y="254"/>
                  </a:lnTo>
                  <a:lnTo>
                    <a:pt x="1208" y="254"/>
                  </a:lnTo>
                  <a:lnTo>
                    <a:pt x="1208" y="254"/>
                  </a:lnTo>
                  <a:lnTo>
                    <a:pt x="1208" y="249"/>
                  </a:lnTo>
                  <a:lnTo>
                    <a:pt x="1208" y="249"/>
                  </a:lnTo>
                  <a:lnTo>
                    <a:pt x="1208" y="249"/>
                  </a:lnTo>
                  <a:lnTo>
                    <a:pt x="1208" y="249"/>
                  </a:lnTo>
                  <a:lnTo>
                    <a:pt x="1213" y="249"/>
                  </a:lnTo>
                  <a:lnTo>
                    <a:pt x="1213" y="249"/>
                  </a:lnTo>
                  <a:lnTo>
                    <a:pt x="1213" y="249"/>
                  </a:lnTo>
                  <a:lnTo>
                    <a:pt x="1213" y="249"/>
                  </a:lnTo>
                  <a:lnTo>
                    <a:pt x="1213" y="249"/>
                  </a:lnTo>
                  <a:lnTo>
                    <a:pt x="1213" y="254"/>
                  </a:lnTo>
                  <a:lnTo>
                    <a:pt x="1213" y="254"/>
                  </a:lnTo>
                  <a:lnTo>
                    <a:pt x="1213" y="254"/>
                  </a:lnTo>
                  <a:lnTo>
                    <a:pt x="1213" y="254"/>
                  </a:lnTo>
                  <a:lnTo>
                    <a:pt x="1213" y="254"/>
                  </a:lnTo>
                  <a:lnTo>
                    <a:pt x="1213" y="259"/>
                  </a:lnTo>
                  <a:lnTo>
                    <a:pt x="1218" y="259"/>
                  </a:lnTo>
                  <a:lnTo>
                    <a:pt x="1218" y="259"/>
                  </a:lnTo>
                  <a:lnTo>
                    <a:pt x="1218" y="254"/>
                  </a:lnTo>
                  <a:lnTo>
                    <a:pt x="1218" y="254"/>
                  </a:lnTo>
                  <a:lnTo>
                    <a:pt x="1218" y="254"/>
                  </a:lnTo>
                  <a:lnTo>
                    <a:pt x="1223" y="254"/>
                  </a:lnTo>
                  <a:lnTo>
                    <a:pt x="1223" y="254"/>
                  </a:lnTo>
                  <a:lnTo>
                    <a:pt x="1223" y="259"/>
                  </a:lnTo>
                  <a:lnTo>
                    <a:pt x="1223" y="259"/>
                  </a:lnTo>
                  <a:lnTo>
                    <a:pt x="1223" y="259"/>
                  </a:lnTo>
                  <a:lnTo>
                    <a:pt x="1223" y="259"/>
                  </a:lnTo>
                  <a:lnTo>
                    <a:pt x="1223" y="264"/>
                  </a:lnTo>
                  <a:lnTo>
                    <a:pt x="1223" y="264"/>
                  </a:lnTo>
                  <a:lnTo>
                    <a:pt x="1223" y="264"/>
                  </a:lnTo>
                  <a:lnTo>
                    <a:pt x="1223" y="264"/>
                  </a:lnTo>
                  <a:lnTo>
                    <a:pt x="1223" y="264"/>
                  </a:lnTo>
                  <a:lnTo>
                    <a:pt x="1228" y="264"/>
                  </a:lnTo>
                  <a:lnTo>
                    <a:pt x="1228" y="264"/>
                  </a:lnTo>
                  <a:lnTo>
                    <a:pt x="1228" y="269"/>
                  </a:lnTo>
                  <a:lnTo>
                    <a:pt x="1228" y="269"/>
                  </a:lnTo>
                  <a:lnTo>
                    <a:pt x="1228" y="269"/>
                  </a:lnTo>
                  <a:lnTo>
                    <a:pt x="1228" y="269"/>
                  </a:lnTo>
                  <a:lnTo>
                    <a:pt x="1228" y="269"/>
                  </a:lnTo>
                  <a:lnTo>
                    <a:pt x="1228" y="264"/>
                  </a:lnTo>
                  <a:lnTo>
                    <a:pt x="1233" y="264"/>
                  </a:lnTo>
                  <a:lnTo>
                    <a:pt x="1233" y="264"/>
                  </a:lnTo>
                  <a:lnTo>
                    <a:pt x="1233" y="269"/>
                  </a:lnTo>
                  <a:lnTo>
                    <a:pt x="1239" y="269"/>
                  </a:lnTo>
                  <a:lnTo>
                    <a:pt x="1239" y="269"/>
                  </a:lnTo>
                  <a:lnTo>
                    <a:pt x="1239" y="269"/>
                  </a:lnTo>
                  <a:lnTo>
                    <a:pt x="1239" y="269"/>
                  </a:lnTo>
                  <a:lnTo>
                    <a:pt x="1239" y="269"/>
                  </a:lnTo>
                  <a:lnTo>
                    <a:pt x="1239" y="275"/>
                  </a:lnTo>
                  <a:lnTo>
                    <a:pt x="1239" y="275"/>
                  </a:lnTo>
                  <a:lnTo>
                    <a:pt x="1239" y="275"/>
                  </a:lnTo>
                  <a:lnTo>
                    <a:pt x="1239" y="275"/>
                  </a:lnTo>
                  <a:lnTo>
                    <a:pt x="1239" y="280"/>
                  </a:lnTo>
                  <a:lnTo>
                    <a:pt x="1239" y="275"/>
                  </a:lnTo>
                  <a:lnTo>
                    <a:pt x="1244" y="275"/>
                  </a:lnTo>
                  <a:lnTo>
                    <a:pt x="1244" y="275"/>
                  </a:lnTo>
                  <a:lnTo>
                    <a:pt x="1244" y="275"/>
                  </a:lnTo>
                  <a:lnTo>
                    <a:pt x="1244" y="275"/>
                  </a:lnTo>
                  <a:lnTo>
                    <a:pt x="1244" y="280"/>
                  </a:lnTo>
                  <a:lnTo>
                    <a:pt x="1239" y="280"/>
                  </a:lnTo>
                  <a:lnTo>
                    <a:pt x="1239" y="280"/>
                  </a:lnTo>
                  <a:lnTo>
                    <a:pt x="1239" y="280"/>
                  </a:lnTo>
                  <a:lnTo>
                    <a:pt x="1239" y="280"/>
                  </a:lnTo>
                  <a:lnTo>
                    <a:pt x="1244" y="280"/>
                  </a:lnTo>
                  <a:lnTo>
                    <a:pt x="1244" y="285"/>
                  </a:lnTo>
                  <a:lnTo>
                    <a:pt x="1244" y="285"/>
                  </a:lnTo>
                  <a:lnTo>
                    <a:pt x="1249" y="285"/>
                  </a:lnTo>
                  <a:lnTo>
                    <a:pt x="1249" y="285"/>
                  </a:lnTo>
                  <a:lnTo>
                    <a:pt x="1244" y="285"/>
                  </a:lnTo>
                  <a:lnTo>
                    <a:pt x="1244" y="285"/>
                  </a:lnTo>
                  <a:lnTo>
                    <a:pt x="1244" y="290"/>
                  </a:lnTo>
                  <a:lnTo>
                    <a:pt x="1244" y="290"/>
                  </a:lnTo>
                  <a:lnTo>
                    <a:pt x="1249" y="290"/>
                  </a:lnTo>
                  <a:lnTo>
                    <a:pt x="1249" y="290"/>
                  </a:lnTo>
                  <a:lnTo>
                    <a:pt x="1249" y="290"/>
                  </a:lnTo>
                  <a:lnTo>
                    <a:pt x="1254" y="290"/>
                  </a:lnTo>
                  <a:lnTo>
                    <a:pt x="1254" y="290"/>
                  </a:lnTo>
                  <a:lnTo>
                    <a:pt x="1254" y="290"/>
                  </a:lnTo>
                  <a:lnTo>
                    <a:pt x="1254" y="290"/>
                  </a:lnTo>
                  <a:lnTo>
                    <a:pt x="1254" y="290"/>
                  </a:lnTo>
                  <a:lnTo>
                    <a:pt x="1254" y="295"/>
                  </a:lnTo>
                  <a:lnTo>
                    <a:pt x="1259" y="295"/>
                  </a:lnTo>
                  <a:lnTo>
                    <a:pt x="1259" y="295"/>
                  </a:lnTo>
                  <a:lnTo>
                    <a:pt x="1259" y="295"/>
                  </a:lnTo>
                  <a:lnTo>
                    <a:pt x="1265" y="295"/>
                  </a:lnTo>
                  <a:lnTo>
                    <a:pt x="1265" y="295"/>
                  </a:lnTo>
                  <a:lnTo>
                    <a:pt x="1265" y="295"/>
                  </a:lnTo>
                  <a:lnTo>
                    <a:pt x="1270" y="295"/>
                  </a:lnTo>
                  <a:lnTo>
                    <a:pt x="1270" y="295"/>
                  </a:lnTo>
                  <a:lnTo>
                    <a:pt x="1270" y="301"/>
                  </a:lnTo>
                  <a:lnTo>
                    <a:pt x="1270" y="301"/>
                  </a:lnTo>
                  <a:lnTo>
                    <a:pt x="1270" y="301"/>
                  </a:lnTo>
                  <a:lnTo>
                    <a:pt x="1270" y="301"/>
                  </a:lnTo>
                  <a:lnTo>
                    <a:pt x="1270" y="301"/>
                  </a:lnTo>
                  <a:lnTo>
                    <a:pt x="1270" y="301"/>
                  </a:lnTo>
                  <a:lnTo>
                    <a:pt x="1275" y="301"/>
                  </a:lnTo>
                  <a:lnTo>
                    <a:pt x="1275" y="301"/>
                  </a:lnTo>
                  <a:lnTo>
                    <a:pt x="1275" y="306"/>
                  </a:lnTo>
                  <a:lnTo>
                    <a:pt x="1270" y="306"/>
                  </a:lnTo>
                  <a:lnTo>
                    <a:pt x="1270" y="306"/>
                  </a:lnTo>
                  <a:lnTo>
                    <a:pt x="1270" y="306"/>
                  </a:lnTo>
                  <a:lnTo>
                    <a:pt x="1270" y="306"/>
                  </a:lnTo>
                  <a:lnTo>
                    <a:pt x="1265" y="306"/>
                  </a:lnTo>
                  <a:lnTo>
                    <a:pt x="1265" y="306"/>
                  </a:lnTo>
                  <a:lnTo>
                    <a:pt x="1270" y="311"/>
                  </a:lnTo>
                  <a:lnTo>
                    <a:pt x="1270" y="311"/>
                  </a:lnTo>
                  <a:lnTo>
                    <a:pt x="1270" y="311"/>
                  </a:lnTo>
                  <a:lnTo>
                    <a:pt x="1270" y="311"/>
                  </a:lnTo>
                  <a:lnTo>
                    <a:pt x="1270" y="311"/>
                  </a:lnTo>
                  <a:lnTo>
                    <a:pt x="1275" y="311"/>
                  </a:lnTo>
                  <a:lnTo>
                    <a:pt x="1275" y="311"/>
                  </a:lnTo>
                  <a:lnTo>
                    <a:pt x="1275" y="311"/>
                  </a:lnTo>
                  <a:lnTo>
                    <a:pt x="1275" y="311"/>
                  </a:lnTo>
                  <a:lnTo>
                    <a:pt x="1275" y="316"/>
                  </a:lnTo>
                  <a:lnTo>
                    <a:pt x="1275" y="316"/>
                  </a:lnTo>
                  <a:lnTo>
                    <a:pt x="1275" y="311"/>
                  </a:lnTo>
                  <a:lnTo>
                    <a:pt x="1280" y="316"/>
                  </a:lnTo>
                  <a:lnTo>
                    <a:pt x="1280" y="316"/>
                  </a:lnTo>
                  <a:lnTo>
                    <a:pt x="1280" y="316"/>
                  </a:lnTo>
                  <a:lnTo>
                    <a:pt x="1275" y="316"/>
                  </a:lnTo>
                  <a:lnTo>
                    <a:pt x="1275" y="321"/>
                  </a:lnTo>
                  <a:lnTo>
                    <a:pt x="1275" y="321"/>
                  </a:lnTo>
                  <a:lnTo>
                    <a:pt x="1275" y="321"/>
                  </a:lnTo>
                  <a:lnTo>
                    <a:pt x="1275" y="321"/>
                  </a:lnTo>
                  <a:lnTo>
                    <a:pt x="1280" y="321"/>
                  </a:lnTo>
                  <a:lnTo>
                    <a:pt x="1280" y="321"/>
                  </a:lnTo>
                  <a:lnTo>
                    <a:pt x="1280" y="321"/>
                  </a:lnTo>
                  <a:lnTo>
                    <a:pt x="1280" y="321"/>
                  </a:lnTo>
                  <a:lnTo>
                    <a:pt x="1285" y="321"/>
                  </a:lnTo>
                  <a:lnTo>
                    <a:pt x="1285" y="321"/>
                  </a:lnTo>
                  <a:lnTo>
                    <a:pt x="1285" y="321"/>
                  </a:lnTo>
                  <a:lnTo>
                    <a:pt x="1285" y="321"/>
                  </a:lnTo>
                  <a:lnTo>
                    <a:pt x="1285" y="326"/>
                  </a:lnTo>
                  <a:lnTo>
                    <a:pt x="1280" y="326"/>
                  </a:lnTo>
                  <a:lnTo>
                    <a:pt x="1280" y="326"/>
                  </a:lnTo>
                  <a:lnTo>
                    <a:pt x="1285" y="326"/>
                  </a:lnTo>
                  <a:lnTo>
                    <a:pt x="1285" y="326"/>
                  </a:lnTo>
                  <a:lnTo>
                    <a:pt x="1285" y="326"/>
                  </a:lnTo>
                  <a:lnTo>
                    <a:pt x="1285" y="332"/>
                  </a:lnTo>
                  <a:lnTo>
                    <a:pt x="1285" y="332"/>
                  </a:lnTo>
                  <a:lnTo>
                    <a:pt x="1285" y="326"/>
                  </a:lnTo>
                  <a:lnTo>
                    <a:pt x="1285" y="326"/>
                  </a:lnTo>
                  <a:lnTo>
                    <a:pt x="1285" y="326"/>
                  </a:lnTo>
                  <a:lnTo>
                    <a:pt x="1285" y="326"/>
                  </a:lnTo>
                  <a:lnTo>
                    <a:pt x="1290" y="326"/>
                  </a:lnTo>
                  <a:lnTo>
                    <a:pt x="1290" y="326"/>
                  </a:lnTo>
                  <a:lnTo>
                    <a:pt x="1290" y="326"/>
                  </a:lnTo>
                  <a:lnTo>
                    <a:pt x="1290" y="326"/>
                  </a:lnTo>
                  <a:lnTo>
                    <a:pt x="1290" y="326"/>
                  </a:lnTo>
                  <a:lnTo>
                    <a:pt x="1296" y="326"/>
                  </a:lnTo>
                  <a:lnTo>
                    <a:pt x="1296" y="326"/>
                  </a:lnTo>
                  <a:lnTo>
                    <a:pt x="1296" y="326"/>
                  </a:lnTo>
                  <a:lnTo>
                    <a:pt x="1296" y="326"/>
                  </a:lnTo>
                  <a:lnTo>
                    <a:pt x="1301" y="326"/>
                  </a:lnTo>
                  <a:lnTo>
                    <a:pt x="1301" y="326"/>
                  </a:lnTo>
                  <a:lnTo>
                    <a:pt x="1301" y="326"/>
                  </a:lnTo>
                  <a:lnTo>
                    <a:pt x="1301" y="326"/>
                  </a:lnTo>
                  <a:lnTo>
                    <a:pt x="1301" y="326"/>
                  </a:lnTo>
                  <a:lnTo>
                    <a:pt x="1301" y="326"/>
                  </a:lnTo>
                  <a:lnTo>
                    <a:pt x="1301" y="321"/>
                  </a:lnTo>
                  <a:lnTo>
                    <a:pt x="1301" y="321"/>
                  </a:lnTo>
                  <a:lnTo>
                    <a:pt x="1306" y="321"/>
                  </a:lnTo>
                  <a:lnTo>
                    <a:pt x="1306" y="321"/>
                  </a:lnTo>
                  <a:lnTo>
                    <a:pt x="1306" y="321"/>
                  </a:lnTo>
                  <a:lnTo>
                    <a:pt x="1306" y="326"/>
                  </a:lnTo>
                  <a:lnTo>
                    <a:pt x="1306" y="326"/>
                  </a:lnTo>
                  <a:lnTo>
                    <a:pt x="1306" y="326"/>
                  </a:lnTo>
                  <a:lnTo>
                    <a:pt x="1311" y="326"/>
                  </a:lnTo>
                  <a:lnTo>
                    <a:pt x="1311" y="326"/>
                  </a:lnTo>
                  <a:lnTo>
                    <a:pt x="1311" y="326"/>
                  </a:lnTo>
                  <a:lnTo>
                    <a:pt x="1311" y="332"/>
                  </a:lnTo>
                  <a:lnTo>
                    <a:pt x="1311" y="332"/>
                  </a:lnTo>
                  <a:lnTo>
                    <a:pt x="1311" y="326"/>
                  </a:lnTo>
                  <a:lnTo>
                    <a:pt x="1311" y="326"/>
                  </a:lnTo>
                  <a:lnTo>
                    <a:pt x="1311" y="332"/>
                  </a:lnTo>
                  <a:lnTo>
                    <a:pt x="1311" y="332"/>
                  </a:lnTo>
                  <a:lnTo>
                    <a:pt x="1311" y="332"/>
                  </a:lnTo>
                  <a:lnTo>
                    <a:pt x="1311" y="332"/>
                  </a:lnTo>
                  <a:lnTo>
                    <a:pt x="1306" y="332"/>
                  </a:lnTo>
                  <a:lnTo>
                    <a:pt x="1306" y="337"/>
                  </a:lnTo>
                  <a:lnTo>
                    <a:pt x="1311" y="337"/>
                  </a:lnTo>
                  <a:lnTo>
                    <a:pt x="1311" y="337"/>
                  </a:lnTo>
                  <a:lnTo>
                    <a:pt x="1311" y="337"/>
                  </a:lnTo>
                  <a:lnTo>
                    <a:pt x="1316" y="337"/>
                  </a:lnTo>
                  <a:lnTo>
                    <a:pt x="1316" y="337"/>
                  </a:lnTo>
                  <a:lnTo>
                    <a:pt x="1316" y="337"/>
                  </a:lnTo>
                  <a:lnTo>
                    <a:pt x="1316" y="337"/>
                  </a:lnTo>
                  <a:lnTo>
                    <a:pt x="1316" y="342"/>
                  </a:lnTo>
                  <a:lnTo>
                    <a:pt x="1316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7"/>
                  </a:lnTo>
                  <a:lnTo>
                    <a:pt x="1322" y="347"/>
                  </a:lnTo>
                  <a:lnTo>
                    <a:pt x="1322" y="347"/>
                  </a:lnTo>
                  <a:lnTo>
                    <a:pt x="1322" y="347"/>
                  </a:lnTo>
                  <a:lnTo>
                    <a:pt x="1322" y="347"/>
                  </a:lnTo>
                  <a:lnTo>
                    <a:pt x="1322" y="347"/>
                  </a:lnTo>
                  <a:lnTo>
                    <a:pt x="1322" y="347"/>
                  </a:lnTo>
                  <a:lnTo>
                    <a:pt x="1327" y="347"/>
                  </a:lnTo>
                  <a:lnTo>
                    <a:pt x="1327" y="352"/>
                  </a:lnTo>
                  <a:lnTo>
                    <a:pt x="1322" y="352"/>
                  </a:lnTo>
                  <a:lnTo>
                    <a:pt x="1322" y="352"/>
                  </a:lnTo>
                  <a:lnTo>
                    <a:pt x="1327" y="352"/>
                  </a:lnTo>
                  <a:lnTo>
                    <a:pt x="1327" y="358"/>
                  </a:lnTo>
                  <a:lnTo>
                    <a:pt x="1322" y="358"/>
                  </a:lnTo>
                  <a:lnTo>
                    <a:pt x="1322" y="358"/>
                  </a:lnTo>
                  <a:lnTo>
                    <a:pt x="1322" y="358"/>
                  </a:lnTo>
                  <a:lnTo>
                    <a:pt x="1322" y="358"/>
                  </a:lnTo>
                  <a:lnTo>
                    <a:pt x="1322" y="358"/>
                  </a:lnTo>
                  <a:lnTo>
                    <a:pt x="1322" y="363"/>
                  </a:lnTo>
                  <a:lnTo>
                    <a:pt x="1322" y="363"/>
                  </a:lnTo>
                  <a:lnTo>
                    <a:pt x="1322" y="363"/>
                  </a:lnTo>
                  <a:lnTo>
                    <a:pt x="1322" y="363"/>
                  </a:lnTo>
                  <a:lnTo>
                    <a:pt x="1322" y="363"/>
                  </a:lnTo>
                  <a:lnTo>
                    <a:pt x="1322" y="363"/>
                  </a:lnTo>
                  <a:lnTo>
                    <a:pt x="1327" y="363"/>
                  </a:lnTo>
                  <a:lnTo>
                    <a:pt x="1327" y="363"/>
                  </a:lnTo>
                  <a:lnTo>
                    <a:pt x="1327" y="368"/>
                  </a:lnTo>
                  <a:lnTo>
                    <a:pt x="1322" y="368"/>
                  </a:lnTo>
                  <a:lnTo>
                    <a:pt x="1322" y="368"/>
                  </a:lnTo>
                  <a:lnTo>
                    <a:pt x="1322" y="368"/>
                  </a:lnTo>
                  <a:lnTo>
                    <a:pt x="1322" y="368"/>
                  </a:lnTo>
                  <a:lnTo>
                    <a:pt x="1322" y="368"/>
                  </a:lnTo>
                  <a:lnTo>
                    <a:pt x="1322" y="373"/>
                  </a:lnTo>
                  <a:lnTo>
                    <a:pt x="1327" y="373"/>
                  </a:lnTo>
                  <a:lnTo>
                    <a:pt x="1327" y="373"/>
                  </a:lnTo>
                  <a:lnTo>
                    <a:pt x="1327" y="373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32" y="368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27" y="373"/>
                  </a:lnTo>
                  <a:lnTo>
                    <a:pt x="1327" y="373"/>
                  </a:lnTo>
                  <a:lnTo>
                    <a:pt x="1327" y="373"/>
                  </a:lnTo>
                  <a:lnTo>
                    <a:pt x="1327" y="378"/>
                  </a:lnTo>
                  <a:lnTo>
                    <a:pt x="1332" y="378"/>
                  </a:lnTo>
                  <a:lnTo>
                    <a:pt x="1332" y="378"/>
                  </a:lnTo>
                  <a:lnTo>
                    <a:pt x="1332" y="378"/>
                  </a:lnTo>
                  <a:lnTo>
                    <a:pt x="1332" y="384"/>
                  </a:lnTo>
                  <a:lnTo>
                    <a:pt x="1332" y="384"/>
                  </a:lnTo>
                  <a:lnTo>
                    <a:pt x="1332" y="384"/>
                  </a:lnTo>
                  <a:lnTo>
                    <a:pt x="1337" y="384"/>
                  </a:lnTo>
                  <a:lnTo>
                    <a:pt x="1337" y="384"/>
                  </a:lnTo>
                  <a:lnTo>
                    <a:pt x="1337" y="378"/>
                  </a:lnTo>
                  <a:lnTo>
                    <a:pt x="1337" y="378"/>
                  </a:lnTo>
                  <a:lnTo>
                    <a:pt x="1337" y="384"/>
                  </a:lnTo>
                  <a:lnTo>
                    <a:pt x="1337" y="384"/>
                  </a:lnTo>
                  <a:lnTo>
                    <a:pt x="1337" y="384"/>
                  </a:lnTo>
                  <a:lnTo>
                    <a:pt x="1342" y="384"/>
                  </a:lnTo>
                  <a:lnTo>
                    <a:pt x="1342" y="384"/>
                  </a:lnTo>
                  <a:lnTo>
                    <a:pt x="1342" y="384"/>
                  </a:lnTo>
                  <a:lnTo>
                    <a:pt x="1342" y="384"/>
                  </a:lnTo>
                  <a:lnTo>
                    <a:pt x="1342" y="389"/>
                  </a:lnTo>
                  <a:lnTo>
                    <a:pt x="1342" y="389"/>
                  </a:lnTo>
                  <a:lnTo>
                    <a:pt x="1342" y="389"/>
                  </a:lnTo>
                  <a:lnTo>
                    <a:pt x="1342" y="394"/>
                  </a:lnTo>
                  <a:lnTo>
                    <a:pt x="1342" y="394"/>
                  </a:lnTo>
                  <a:lnTo>
                    <a:pt x="1337" y="394"/>
                  </a:lnTo>
                  <a:lnTo>
                    <a:pt x="1337" y="394"/>
                  </a:lnTo>
                  <a:lnTo>
                    <a:pt x="1342" y="394"/>
                  </a:lnTo>
                  <a:lnTo>
                    <a:pt x="1342" y="394"/>
                  </a:lnTo>
                  <a:lnTo>
                    <a:pt x="1342" y="394"/>
                  </a:lnTo>
                  <a:lnTo>
                    <a:pt x="1342" y="394"/>
                  </a:lnTo>
                  <a:lnTo>
                    <a:pt x="1342" y="399"/>
                  </a:lnTo>
                  <a:lnTo>
                    <a:pt x="1342" y="399"/>
                  </a:lnTo>
                  <a:lnTo>
                    <a:pt x="1342" y="399"/>
                  </a:lnTo>
                  <a:lnTo>
                    <a:pt x="1342" y="399"/>
                  </a:lnTo>
                  <a:lnTo>
                    <a:pt x="1342" y="404"/>
                  </a:lnTo>
                  <a:lnTo>
                    <a:pt x="1342" y="404"/>
                  </a:lnTo>
                  <a:lnTo>
                    <a:pt x="1347" y="404"/>
                  </a:lnTo>
                  <a:lnTo>
                    <a:pt x="1347" y="409"/>
                  </a:lnTo>
                  <a:lnTo>
                    <a:pt x="1347" y="409"/>
                  </a:lnTo>
                  <a:lnTo>
                    <a:pt x="1342" y="409"/>
                  </a:lnTo>
                  <a:lnTo>
                    <a:pt x="1342" y="409"/>
                  </a:lnTo>
                  <a:lnTo>
                    <a:pt x="1342" y="409"/>
                  </a:lnTo>
                  <a:lnTo>
                    <a:pt x="1342" y="409"/>
                  </a:lnTo>
                  <a:lnTo>
                    <a:pt x="1342" y="415"/>
                  </a:lnTo>
                  <a:lnTo>
                    <a:pt x="1347" y="415"/>
                  </a:lnTo>
                  <a:lnTo>
                    <a:pt x="1347" y="415"/>
                  </a:lnTo>
                  <a:lnTo>
                    <a:pt x="1347" y="415"/>
                  </a:lnTo>
                  <a:lnTo>
                    <a:pt x="1347" y="415"/>
                  </a:lnTo>
                  <a:lnTo>
                    <a:pt x="1347" y="415"/>
                  </a:lnTo>
                  <a:lnTo>
                    <a:pt x="1353" y="409"/>
                  </a:lnTo>
                  <a:lnTo>
                    <a:pt x="1353" y="409"/>
                  </a:lnTo>
                  <a:lnTo>
                    <a:pt x="1353" y="409"/>
                  </a:lnTo>
                  <a:lnTo>
                    <a:pt x="1353" y="409"/>
                  </a:lnTo>
                  <a:lnTo>
                    <a:pt x="1353" y="415"/>
                  </a:lnTo>
                  <a:lnTo>
                    <a:pt x="1353" y="415"/>
                  </a:lnTo>
                  <a:lnTo>
                    <a:pt x="1353" y="415"/>
                  </a:lnTo>
                  <a:lnTo>
                    <a:pt x="1353" y="415"/>
                  </a:lnTo>
                  <a:lnTo>
                    <a:pt x="1353" y="420"/>
                  </a:lnTo>
                  <a:lnTo>
                    <a:pt x="1353" y="420"/>
                  </a:lnTo>
                  <a:lnTo>
                    <a:pt x="1353" y="420"/>
                  </a:lnTo>
                  <a:lnTo>
                    <a:pt x="1353" y="425"/>
                  </a:lnTo>
                  <a:lnTo>
                    <a:pt x="1353" y="425"/>
                  </a:lnTo>
                  <a:lnTo>
                    <a:pt x="1353" y="425"/>
                  </a:lnTo>
                  <a:lnTo>
                    <a:pt x="1353" y="425"/>
                  </a:lnTo>
                  <a:lnTo>
                    <a:pt x="1353" y="425"/>
                  </a:lnTo>
                  <a:lnTo>
                    <a:pt x="1353" y="430"/>
                  </a:lnTo>
                  <a:lnTo>
                    <a:pt x="1353" y="430"/>
                  </a:lnTo>
                  <a:lnTo>
                    <a:pt x="1353" y="430"/>
                  </a:lnTo>
                  <a:lnTo>
                    <a:pt x="1353" y="430"/>
                  </a:lnTo>
                  <a:lnTo>
                    <a:pt x="1347" y="430"/>
                  </a:lnTo>
                  <a:lnTo>
                    <a:pt x="1347" y="425"/>
                  </a:lnTo>
                  <a:lnTo>
                    <a:pt x="1347" y="425"/>
                  </a:lnTo>
                  <a:lnTo>
                    <a:pt x="1347" y="425"/>
                  </a:lnTo>
                  <a:lnTo>
                    <a:pt x="1347" y="425"/>
                  </a:lnTo>
                  <a:lnTo>
                    <a:pt x="1347" y="425"/>
                  </a:lnTo>
                  <a:lnTo>
                    <a:pt x="1347" y="425"/>
                  </a:lnTo>
                  <a:lnTo>
                    <a:pt x="1342" y="425"/>
                  </a:lnTo>
                  <a:lnTo>
                    <a:pt x="1342" y="425"/>
                  </a:lnTo>
                  <a:lnTo>
                    <a:pt x="1342" y="425"/>
                  </a:lnTo>
                  <a:lnTo>
                    <a:pt x="1342" y="430"/>
                  </a:lnTo>
                  <a:lnTo>
                    <a:pt x="1347" y="430"/>
                  </a:lnTo>
                  <a:lnTo>
                    <a:pt x="1347" y="430"/>
                  </a:lnTo>
                  <a:lnTo>
                    <a:pt x="1347" y="430"/>
                  </a:lnTo>
                  <a:lnTo>
                    <a:pt x="1347" y="430"/>
                  </a:lnTo>
                  <a:lnTo>
                    <a:pt x="1353" y="430"/>
                  </a:lnTo>
                  <a:lnTo>
                    <a:pt x="1353" y="435"/>
                  </a:lnTo>
                  <a:lnTo>
                    <a:pt x="1353" y="435"/>
                  </a:lnTo>
                  <a:lnTo>
                    <a:pt x="1353" y="435"/>
                  </a:lnTo>
                  <a:lnTo>
                    <a:pt x="1353" y="435"/>
                  </a:lnTo>
                  <a:lnTo>
                    <a:pt x="1353" y="435"/>
                  </a:lnTo>
                  <a:lnTo>
                    <a:pt x="1353" y="435"/>
                  </a:lnTo>
                  <a:lnTo>
                    <a:pt x="1353" y="441"/>
                  </a:lnTo>
                  <a:lnTo>
                    <a:pt x="1353" y="441"/>
                  </a:lnTo>
                  <a:lnTo>
                    <a:pt x="1347" y="441"/>
                  </a:lnTo>
                  <a:lnTo>
                    <a:pt x="1347" y="441"/>
                  </a:lnTo>
                  <a:lnTo>
                    <a:pt x="1347" y="441"/>
                  </a:lnTo>
                  <a:lnTo>
                    <a:pt x="1342" y="441"/>
                  </a:lnTo>
                  <a:lnTo>
                    <a:pt x="1342" y="441"/>
                  </a:lnTo>
                  <a:lnTo>
                    <a:pt x="1342" y="441"/>
                  </a:lnTo>
                  <a:lnTo>
                    <a:pt x="1342" y="441"/>
                  </a:lnTo>
                  <a:lnTo>
                    <a:pt x="1342" y="441"/>
                  </a:lnTo>
                  <a:lnTo>
                    <a:pt x="1347" y="441"/>
                  </a:lnTo>
                  <a:lnTo>
                    <a:pt x="1347" y="446"/>
                  </a:lnTo>
                  <a:lnTo>
                    <a:pt x="1347" y="446"/>
                  </a:lnTo>
                  <a:lnTo>
                    <a:pt x="1347" y="446"/>
                  </a:lnTo>
                  <a:lnTo>
                    <a:pt x="1347" y="446"/>
                  </a:lnTo>
                  <a:lnTo>
                    <a:pt x="1342" y="446"/>
                  </a:lnTo>
                  <a:lnTo>
                    <a:pt x="1342" y="446"/>
                  </a:lnTo>
                  <a:lnTo>
                    <a:pt x="1342" y="446"/>
                  </a:lnTo>
                  <a:lnTo>
                    <a:pt x="1342" y="451"/>
                  </a:lnTo>
                  <a:lnTo>
                    <a:pt x="1347" y="451"/>
                  </a:lnTo>
                  <a:lnTo>
                    <a:pt x="1347" y="451"/>
                  </a:lnTo>
                  <a:lnTo>
                    <a:pt x="1347" y="456"/>
                  </a:lnTo>
                  <a:lnTo>
                    <a:pt x="1347" y="456"/>
                  </a:lnTo>
                  <a:lnTo>
                    <a:pt x="1347" y="456"/>
                  </a:lnTo>
                  <a:lnTo>
                    <a:pt x="1347" y="456"/>
                  </a:lnTo>
                  <a:lnTo>
                    <a:pt x="1347" y="461"/>
                  </a:lnTo>
                  <a:lnTo>
                    <a:pt x="1347" y="461"/>
                  </a:lnTo>
                  <a:lnTo>
                    <a:pt x="1353" y="461"/>
                  </a:lnTo>
                  <a:lnTo>
                    <a:pt x="1353" y="461"/>
                  </a:lnTo>
                  <a:lnTo>
                    <a:pt x="1347" y="461"/>
                  </a:lnTo>
                  <a:lnTo>
                    <a:pt x="1347" y="461"/>
                  </a:lnTo>
                  <a:lnTo>
                    <a:pt x="1347" y="461"/>
                  </a:lnTo>
                  <a:lnTo>
                    <a:pt x="1347" y="461"/>
                  </a:lnTo>
                  <a:lnTo>
                    <a:pt x="1342" y="461"/>
                  </a:lnTo>
                  <a:lnTo>
                    <a:pt x="1342" y="461"/>
                  </a:lnTo>
                  <a:lnTo>
                    <a:pt x="1342" y="461"/>
                  </a:lnTo>
                  <a:lnTo>
                    <a:pt x="1342" y="461"/>
                  </a:lnTo>
                  <a:lnTo>
                    <a:pt x="1342" y="461"/>
                  </a:lnTo>
                  <a:lnTo>
                    <a:pt x="1342" y="467"/>
                  </a:lnTo>
                  <a:lnTo>
                    <a:pt x="1342" y="467"/>
                  </a:lnTo>
                  <a:lnTo>
                    <a:pt x="1337" y="467"/>
                  </a:lnTo>
                  <a:lnTo>
                    <a:pt x="1337" y="467"/>
                  </a:lnTo>
                  <a:lnTo>
                    <a:pt x="1342" y="461"/>
                  </a:lnTo>
                  <a:lnTo>
                    <a:pt x="1337" y="461"/>
                  </a:lnTo>
                  <a:lnTo>
                    <a:pt x="1337" y="461"/>
                  </a:lnTo>
                  <a:lnTo>
                    <a:pt x="1337" y="467"/>
                  </a:lnTo>
                  <a:lnTo>
                    <a:pt x="1337" y="467"/>
                  </a:lnTo>
                  <a:lnTo>
                    <a:pt x="1337" y="467"/>
                  </a:lnTo>
                  <a:lnTo>
                    <a:pt x="1337" y="472"/>
                  </a:lnTo>
                  <a:lnTo>
                    <a:pt x="1337" y="472"/>
                  </a:lnTo>
                  <a:lnTo>
                    <a:pt x="1337" y="472"/>
                  </a:lnTo>
                  <a:lnTo>
                    <a:pt x="1337" y="472"/>
                  </a:lnTo>
                  <a:lnTo>
                    <a:pt x="1337" y="472"/>
                  </a:lnTo>
                  <a:lnTo>
                    <a:pt x="1337" y="472"/>
                  </a:lnTo>
                  <a:lnTo>
                    <a:pt x="1342" y="472"/>
                  </a:lnTo>
                  <a:lnTo>
                    <a:pt x="1337" y="472"/>
                  </a:lnTo>
                  <a:lnTo>
                    <a:pt x="1337" y="477"/>
                  </a:lnTo>
                  <a:lnTo>
                    <a:pt x="1337" y="477"/>
                  </a:lnTo>
                  <a:lnTo>
                    <a:pt x="1337" y="477"/>
                  </a:lnTo>
                  <a:lnTo>
                    <a:pt x="1337" y="477"/>
                  </a:lnTo>
                  <a:lnTo>
                    <a:pt x="1332" y="477"/>
                  </a:lnTo>
                  <a:lnTo>
                    <a:pt x="1332" y="477"/>
                  </a:lnTo>
                  <a:lnTo>
                    <a:pt x="1337" y="482"/>
                  </a:lnTo>
                  <a:lnTo>
                    <a:pt x="1337" y="482"/>
                  </a:lnTo>
                  <a:lnTo>
                    <a:pt x="1337" y="482"/>
                  </a:lnTo>
                  <a:lnTo>
                    <a:pt x="1342" y="477"/>
                  </a:lnTo>
                  <a:lnTo>
                    <a:pt x="1342" y="482"/>
                  </a:lnTo>
                  <a:lnTo>
                    <a:pt x="1342" y="482"/>
                  </a:lnTo>
                  <a:lnTo>
                    <a:pt x="1342" y="482"/>
                  </a:lnTo>
                  <a:lnTo>
                    <a:pt x="1342" y="482"/>
                  </a:lnTo>
                  <a:lnTo>
                    <a:pt x="1337" y="482"/>
                  </a:lnTo>
                  <a:lnTo>
                    <a:pt x="1337" y="487"/>
                  </a:lnTo>
                  <a:lnTo>
                    <a:pt x="1337" y="487"/>
                  </a:lnTo>
                  <a:lnTo>
                    <a:pt x="1342" y="487"/>
                  </a:lnTo>
                  <a:lnTo>
                    <a:pt x="1342" y="487"/>
                  </a:lnTo>
                  <a:lnTo>
                    <a:pt x="1342" y="487"/>
                  </a:lnTo>
                  <a:lnTo>
                    <a:pt x="1342" y="487"/>
                  </a:lnTo>
                  <a:lnTo>
                    <a:pt x="1342" y="487"/>
                  </a:lnTo>
                  <a:lnTo>
                    <a:pt x="1347" y="487"/>
                  </a:lnTo>
                  <a:lnTo>
                    <a:pt x="1347" y="492"/>
                  </a:lnTo>
                  <a:lnTo>
                    <a:pt x="1347" y="492"/>
                  </a:lnTo>
                  <a:lnTo>
                    <a:pt x="1347" y="492"/>
                  </a:lnTo>
                  <a:lnTo>
                    <a:pt x="1342" y="492"/>
                  </a:lnTo>
                  <a:lnTo>
                    <a:pt x="1347" y="492"/>
                  </a:lnTo>
                  <a:lnTo>
                    <a:pt x="1347" y="492"/>
                  </a:lnTo>
                  <a:lnTo>
                    <a:pt x="1347" y="492"/>
                  </a:lnTo>
                  <a:lnTo>
                    <a:pt x="1347" y="498"/>
                  </a:lnTo>
                  <a:lnTo>
                    <a:pt x="1353" y="492"/>
                  </a:lnTo>
                  <a:lnTo>
                    <a:pt x="1353" y="492"/>
                  </a:lnTo>
                  <a:lnTo>
                    <a:pt x="1353" y="498"/>
                  </a:lnTo>
                  <a:lnTo>
                    <a:pt x="1353" y="498"/>
                  </a:lnTo>
                  <a:lnTo>
                    <a:pt x="1353" y="498"/>
                  </a:lnTo>
                  <a:lnTo>
                    <a:pt x="1353" y="498"/>
                  </a:lnTo>
                  <a:lnTo>
                    <a:pt x="1353" y="498"/>
                  </a:lnTo>
                  <a:lnTo>
                    <a:pt x="1353" y="503"/>
                  </a:lnTo>
                  <a:lnTo>
                    <a:pt x="1353" y="503"/>
                  </a:lnTo>
                  <a:lnTo>
                    <a:pt x="1358" y="503"/>
                  </a:lnTo>
                  <a:lnTo>
                    <a:pt x="1353" y="503"/>
                  </a:lnTo>
                  <a:lnTo>
                    <a:pt x="1353" y="503"/>
                  </a:lnTo>
                  <a:lnTo>
                    <a:pt x="1353" y="503"/>
                  </a:lnTo>
                  <a:lnTo>
                    <a:pt x="1358" y="508"/>
                  </a:lnTo>
                  <a:lnTo>
                    <a:pt x="1358" y="508"/>
                  </a:lnTo>
                  <a:lnTo>
                    <a:pt x="1358" y="508"/>
                  </a:lnTo>
                  <a:lnTo>
                    <a:pt x="1358" y="503"/>
                  </a:lnTo>
                  <a:lnTo>
                    <a:pt x="1358" y="508"/>
                  </a:lnTo>
                  <a:lnTo>
                    <a:pt x="1358" y="508"/>
                  </a:lnTo>
                  <a:lnTo>
                    <a:pt x="1358" y="508"/>
                  </a:lnTo>
                  <a:lnTo>
                    <a:pt x="1363" y="508"/>
                  </a:lnTo>
                  <a:lnTo>
                    <a:pt x="1363" y="508"/>
                  </a:lnTo>
                  <a:lnTo>
                    <a:pt x="1363" y="508"/>
                  </a:lnTo>
                  <a:lnTo>
                    <a:pt x="1363" y="513"/>
                  </a:lnTo>
                  <a:lnTo>
                    <a:pt x="1363" y="513"/>
                  </a:lnTo>
                  <a:lnTo>
                    <a:pt x="1363" y="513"/>
                  </a:lnTo>
                  <a:lnTo>
                    <a:pt x="1363" y="513"/>
                  </a:lnTo>
                  <a:lnTo>
                    <a:pt x="1368" y="513"/>
                  </a:lnTo>
                  <a:lnTo>
                    <a:pt x="1368" y="513"/>
                  </a:lnTo>
                  <a:lnTo>
                    <a:pt x="1368" y="513"/>
                  </a:lnTo>
                  <a:lnTo>
                    <a:pt x="1368" y="513"/>
                  </a:lnTo>
                  <a:lnTo>
                    <a:pt x="1373" y="513"/>
                  </a:lnTo>
                  <a:lnTo>
                    <a:pt x="1373" y="513"/>
                  </a:lnTo>
                  <a:lnTo>
                    <a:pt x="1373" y="513"/>
                  </a:lnTo>
                  <a:lnTo>
                    <a:pt x="1373" y="518"/>
                  </a:lnTo>
                  <a:lnTo>
                    <a:pt x="1373" y="518"/>
                  </a:lnTo>
                  <a:lnTo>
                    <a:pt x="1373" y="518"/>
                  </a:lnTo>
                  <a:lnTo>
                    <a:pt x="1373" y="524"/>
                  </a:lnTo>
                  <a:lnTo>
                    <a:pt x="1373" y="524"/>
                  </a:lnTo>
                  <a:lnTo>
                    <a:pt x="1373" y="524"/>
                  </a:lnTo>
                  <a:lnTo>
                    <a:pt x="1373" y="524"/>
                  </a:lnTo>
                  <a:lnTo>
                    <a:pt x="1373" y="524"/>
                  </a:lnTo>
                  <a:lnTo>
                    <a:pt x="1373" y="524"/>
                  </a:lnTo>
                  <a:lnTo>
                    <a:pt x="1368" y="524"/>
                  </a:lnTo>
                  <a:lnTo>
                    <a:pt x="1368" y="524"/>
                  </a:lnTo>
                  <a:lnTo>
                    <a:pt x="1368" y="524"/>
                  </a:lnTo>
                  <a:lnTo>
                    <a:pt x="1363" y="524"/>
                  </a:lnTo>
                  <a:lnTo>
                    <a:pt x="1363" y="524"/>
                  </a:lnTo>
                  <a:lnTo>
                    <a:pt x="1363" y="524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58" y="529"/>
                  </a:lnTo>
                  <a:lnTo>
                    <a:pt x="1358" y="529"/>
                  </a:lnTo>
                  <a:lnTo>
                    <a:pt x="1358" y="529"/>
                  </a:lnTo>
                  <a:lnTo>
                    <a:pt x="1358" y="529"/>
                  </a:lnTo>
                  <a:lnTo>
                    <a:pt x="1358" y="529"/>
                  </a:lnTo>
                  <a:lnTo>
                    <a:pt x="1358" y="534"/>
                  </a:lnTo>
                  <a:lnTo>
                    <a:pt x="1358" y="534"/>
                  </a:lnTo>
                  <a:lnTo>
                    <a:pt x="1358" y="534"/>
                  </a:lnTo>
                  <a:lnTo>
                    <a:pt x="1358" y="539"/>
                  </a:lnTo>
                  <a:lnTo>
                    <a:pt x="1358" y="539"/>
                  </a:lnTo>
                  <a:lnTo>
                    <a:pt x="1358" y="539"/>
                  </a:lnTo>
                  <a:lnTo>
                    <a:pt x="1358" y="539"/>
                  </a:lnTo>
                  <a:lnTo>
                    <a:pt x="1363" y="539"/>
                  </a:lnTo>
                  <a:lnTo>
                    <a:pt x="1363" y="539"/>
                  </a:lnTo>
                  <a:lnTo>
                    <a:pt x="1363" y="539"/>
                  </a:lnTo>
                  <a:lnTo>
                    <a:pt x="1363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63" y="544"/>
                  </a:lnTo>
                  <a:lnTo>
                    <a:pt x="1363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3" y="544"/>
                  </a:lnTo>
                  <a:lnTo>
                    <a:pt x="1353" y="550"/>
                  </a:lnTo>
                  <a:lnTo>
                    <a:pt x="1353" y="550"/>
                  </a:lnTo>
                  <a:lnTo>
                    <a:pt x="1353" y="550"/>
                  </a:lnTo>
                  <a:lnTo>
                    <a:pt x="1353" y="550"/>
                  </a:lnTo>
                  <a:lnTo>
                    <a:pt x="1353" y="550"/>
                  </a:lnTo>
                  <a:lnTo>
                    <a:pt x="1353" y="544"/>
                  </a:lnTo>
                  <a:lnTo>
                    <a:pt x="1353" y="544"/>
                  </a:lnTo>
                  <a:lnTo>
                    <a:pt x="1353" y="544"/>
                  </a:lnTo>
                  <a:lnTo>
                    <a:pt x="1353" y="544"/>
                  </a:lnTo>
                  <a:lnTo>
                    <a:pt x="1347" y="544"/>
                  </a:lnTo>
                  <a:lnTo>
                    <a:pt x="1347" y="544"/>
                  </a:lnTo>
                  <a:lnTo>
                    <a:pt x="1347" y="544"/>
                  </a:lnTo>
                  <a:lnTo>
                    <a:pt x="1342" y="544"/>
                  </a:lnTo>
                  <a:lnTo>
                    <a:pt x="1342" y="544"/>
                  </a:lnTo>
                  <a:lnTo>
                    <a:pt x="1342" y="550"/>
                  </a:lnTo>
                  <a:lnTo>
                    <a:pt x="1342" y="550"/>
                  </a:lnTo>
                  <a:lnTo>
                    <a:pt x="1342" y="550"/>
                  </a:lnTo>
                  <a:lnTo>
                    <a:pt x="1342" y="555"/>
                  </a:lnTo>
                  <a:lnTo>
                    <a:pt x="1337" y="555"/>
                  </a:lnTo>
                  <a:lnTo>
                    <a:pt x="1337" y="555"/>
                  </a:lnTo>
                  <a:lnTo>
                    <a:pt x="1337" y="550"/>
                  </a:lnTo>
                  <a:lnTo>
                    <a:pt x="1337" y="550"/>
                  </a:lnTo>
                  <a:lnTo>
                    <a:pt x="1337" y="555"/>
                  </a:lnTo>
                  <a:lnTo>
                    <a:pt x="1332" y="555"/>
                  </a:lnTo>
                  <a:lnTo>
                    <a:pt x="1332" y="555"/>
                  </a:lnTo>
                  <a:lnTo>
                    <a:pt x="1332" y="555"/>
                  </a:lnTo>
                  <a:lnTo>
                    <a:pt x="1332" y="555"/>
                  </a:lnTo>
                  <a:lnTo>
                    <a:pt x="1332" y="560"/>
                  </a:lnTo>
                  <a:lnTo>
                    <a:pt x="1327" y="555"/>
                  </a:lnTo>
                  <a:lnTo>
                    <a:pt x="1327" y="555"/>
                  </a:lnTo>
                  <a:lnTo>
                    <a:pt x="1327" y="555"/>
                  </a:lnTo>
                  <a:lnTo>
                    <a:pt x="1327" y="555"/>
                  </a:lnTo>
                  <a:lnTo>
                    <a:pt x="1327" y="560"/>
                  </a:lnTo>
                  <a:lnTo>
                    <a:pt x="1327" y="560"/>
                  </a:lnTo>
                  <a:lnTo>
                    <a:pt x="1327" y="560"/>
                  </a:lnTo>
                  <a:lnTo>
                    <a:pt x="1327" y="560"/>
                  </a:lnTo>
                  <a:lnTo>
                    <a:pt x="1327" y="565"/>
                  </a:lnTo>
                  <a:lnTo>
                    <a:pt x="1327" y="565"/>
                  </a:lnTo>
                  <a:lnTo>
                    <a:pt x="1327" y="560"/>
                  </a:lnTo>
                  <a:lnTo>
                    <a:pt x="1322" y="560"/>
                  </a:lnTo>
                  <a:lnTo>
                    <a:pt x="1322" y="560"/>
                  </a:lnTo>
                  <a:lnTo>
                    <a:pt x="1322" y="560"/>
                  </a:lnTo>
                  <a:lnTo>
                    <a:pt x="1322" y="560"/>
                  </a:lnTo>
                  <a:lnTo>
                    <a:pt x="1322" y="565"/>
                  </a:lnTo>
                  <a:lnTo>
                    <a:pt x="1322" y="565"/>
                  </a:lnTo>
                  <a:lnTo>
                    <a:pt x="1322" y="565"/>
                  </a:lnTo>
                  <a:lnTo>
                    <a:pt x="1322" y="565"/>
                  </a:lnTo>
                  <a:lnTo>
                    <a:pt x="1327" y="565"/>
                  </a:lnTo>
                  <a:lnTo>
                    <a:pt x="1327" y="570"/>
                  </a:lnTo>
                  <a:lnTo>
                    <a:pt x="1327" y="570"/>
                  </a:lnTo>
                  <a:lnTo>
                    <a:pt x="1327" y="570"/>
                  </a:lnTo>
                  <a:lnTo>
                    <a:pt x="1322" y="570"/>
                  </a:lnTo>
                  <a:lnTo>
                    <a:pt x="1322" y="570"/>
                  </a:lnTo>
                  <a:lnTo>
                    <a:pt x="1322" y="570"/>
                  </a:lnTo>
                  <a:lnTo>
                    <a:pt x="1322" y="570"/>
                  </a:lnTo>
                  <a:lnTo>
                    <a:pt x="1322" y="570"/>
                  </a:lnTo>
                  <a:lnTo>
                    <a:pt x="1316" y="570"/>
                  </a:lnTo>
                  <a:lnTo>
                    <a:pt x="1316" y="570"/>
                  </a:lnTo>
                  <a:lnTo>
                    <a:pt x="1316" y="575"/>
                  </a:lnTo>
                  <a:lnTo>
                    <a:pt x="1322" y="575"/>
                  </a:lnTo>
                  <a:lnTo>
                    <a:pt x="1322" y="575"/>
                  </a:lnTo>
                  <a:lnTo>
                    <a:pt x="1322" y="575"/>
                  </a:lnTo>
                  <a:lnTo>
                    <a:pt x="1316" y="575"/>
                  </a:lnTo>
                  <a:lnTo>
                    <a:pt x="1322" y="581"/>
                  </a:lnTo>
                  <a:lnTo>
                    <a:pt x="1322" y="581"/>
                  </a:lnTo>
                  <a:lnTo>
                    <a:pt x="1322" y="581"/>
                  </a:lnTo>
                  <a:lnTo>
                    <a:pt x="1322" y="581"/>
                  </a:lnTo>
                  <a:lnTo>
                    <a:pt x="1322" y="586"/>
                  </a:lnTo>
                  <a:lnTo>
                    <a:pt x="1322" y="586"/>
                  </a:lnTo>
                  <a:lnTo>
                    <a:pt x="1322" y="586"/>
                  </a:lnTo>
                  <a:lnTo>
                    <a:pt x="1322" y="586"/>
                  </a:lnTo>
                  <a:lnTo>
                    <a:pt x="1322" y="586"/>
                  </a:lnTo>
                  <a:lnTo>
                    <a:pt x="1322" y="586"/>
                  </a:lnTo>
                  <a:lnTo>
                    <a:pt x="1322" y="591"/>
                  </a:lnTo>
                  <a:lnTo>
                    <a:pt x="1322" y="591"/>
                  </a:lnTo>
                  <a:lnTo>
                    <a:pt x="1322" y="591"/>
                  </a:lnTo>
                  <a:lnTo>
                    <a:pt x="1322" y="591"/>
                  </a:lnTo>
                  <a:lnTo>
                    <a:pt x="1322" y="591"/>
                  </a:lnTo>
                  <a:lnTo>
                    <a:pt x="1322" y="591"/>
                  </a:lnTo>
                  <a:lnTo>
                    <a:pt x="1322" y="591"/>
                  </a:lnTo>
                  <a:lnTo>
                    <a:pt x="1316" y="591"/>
                  </a:lnTo>
                  <a:lnTo>
                    <a:pt x="1316" y="591"/>
                  </a:lnTo>
                  <a:lnTo>
                    <a:pt x="1316" y="591"/>
                  </a:lnTo>
                  <a:lnTo>
                    <a:pt x="1316" y="591"/>
                  </a:lnTo>
                  <a:lnTo>
                    <a:pt x="1316" y="591"/>
                  </a:lnTo>
                  <a:lnTo>
                    <a:pt x="1316" y="591"/>
                  </a:lnTo>
                  <a:lnTo>
                    <a:pt x="1316" y="591"/>
                  </a:lnTo>
                  <a:lnTo>
                    <a:pt x="1316" y="596"/>
                  </a:lnTo>
                  <a:lnTo>
                    <a:pt x="1316" y="596"/>
                  </a:lnTo>
                  <a:lnTo>
                    <a:pt x="1316" y="596"/>
                  </a:lnTo>
                  <a:lnTo>
                    <a:pt x="1322" y="596"/>
                  </a:lnTo>
                  <a:lnTo>
                    <a:pt x="1322" y="596"/>
                  </a:lnTo>
                  <a:lnTo>
                    <a:pt x="1322" y="596"/>
                  </a:lnTo>
                  <a:lnTo>
                    <a:pt x="1322" y="601"/>
                  </a:lnTo>
                  <a:lnTo>
                    <a:pt x="1322" y="596"/>
                  </a:lnTo>
                  <a:lnTo>
                    <a:pt x="1322" y="596"/>
                  </a:lnTo>
                  <a:lnTo>
                    <a:pt x="1322" y="596"/>
                  </a:lnTo>
                  <a:lnTo>
                    <a:pt x="1327" y="596"/>
                  </a:lnTo>
                  <a:lnTo>
                    <a:pt x="1327" y="601"/>
                  </a:lnTo>
                  <a:lnTo>
                    <a:pt x="1327" y="601"/>
                  </a:lnTo>
                  <a:lnTo>
                    <a:pt x="1327" y="601"/>
                  </a:lnTo>
                  <a:lnTo>
                    <a:pt x="1327" y="607"/>
                  </a:lnTo>
                  <a:lnTo>
                    <a:pt x="1327" y="607"/>
                  </a:lnTo>
                  <a:lnTo>
                    <a:pt x="1327" y="607"/>
                  </a:lnTo>
                  <a:lnTo>
                    <a:pt x="1327" y="601"/>
                  </a:lnTo>
                  <a:lnTo>
                    <a:pt x="1332" y="601"/>
                  </a:lnTo>
                  <a:lnTo>
                    <a:pt x="1332" y="607"/>
                  </a:lnTo>
                  <a:lnTo>
                    <a:pt x="1327" y="607"/>
                  </a:lnTo>
                  <a:lnTo>
                    <a:pt x="1327" y="607"/>
                  </a:lnTo>
                  <a:lnTo>
                    <a:pt x="1327" y="607"/>
                  </a:lnTo>
                  <a:lnTo>
                    <a:pt x="1332" y="607"/>
                  </a:lnTo>
                  <a:lnTo>
                    <a:pt x="1332" y="607"/>
                  </a:lnTo>
                  <a:lnTo>
                    <a:pt x="1332" y="607"/>
                  </a:lnTo>
                  <a:lnTo>
                    <a:pt x="1332" y="607"/>
                  </a:lnTo>
                  <a:lnTo>
                    <a:pt x="1332" y="607"/>
                  </a:lnTo>
                  <a:lnTo>
                    <a:pt x="1332" y="612"/>
                  </a:lnTo>
                  <a:lnTo>
                    <a:pt x="1332" y="612"/>
                  </a:lnTo>
                  <a:lnTo>
                    <a:pt x="1332" y="612"/>
                  </a:lnTo>
                  <a:lnTo>
                    <a:pt x="1337" y="612"/>
                  </a:lnTo>
                  <a:lnTo>
                    <a:pt x="1337" y="612"/>
                  </a:lnTo>
                  <a:lnTo>
                    <a:pt x="1337" y="612"/>
                  </a:lnTo>
                  <a:lnTo>
                    <a:pt x="1337" y="612"/>
                  </a:lnTo>
                  <a:lnTo>
                    <a:pt x="1337" y="617"/>
                  </a:lnTo>
                  <a:lnTo>
                    <a:pt x="1337" y="617"/>
                  </a:lnTo>
                  <a:lnTo>
                    <a:pt x="1337" y="617"/>
                  </a:lnTo>
                  <a:lnTo>
                    <a:pt x="1337" y="617"/>
                  </a:lnTo>
                  <a:lnTo>
                    <a:pt x="1337" y="617"/>
                  </a:lnTo>
                  <a:lnTo>
                    <a:pt x="1342" y="617"/>
                  </a:lnTo>
                  <a:lnTo>
                    <a:pt x="1337" y="617"/>
                  </a:lnTo>
                  <a:lnTo>
                    <a:pt x="1337" y="612"/>
                  </a:lnTo>
                  <a:lnTo>
                    <a:pt x="1342" y="612"/>
                  </a:lnTo>
                  <a:lnTo>
                    <a:pt x="1342" y="617"/>
                  </a:lnTo>
                  <a:lnTo>
                    <a:pt x="1342" y="617"/>
                  </a:lnTo>
                  <a:lnTo>
                    <a:pt x="1342" y="617"/>
                  </a:lnTo>
                  <a:lnTo>
                    <a:pt x="1342" y="617"/>
                  </a:lnTo>
                  <a:lnTo>
                    <a:pt x="1347" y="617"/>
                  </a:lnTo>
                  <a:lnTo>
                    <a:pt x="1347" y="622"/>
                  </a:lnTo>
                  <a:lnTo>
                    <a:pt x="1347" y="622"/>
                  </a:lnTo>
                  <a:lnTo>
                    <a:pt x="1347" y="617"/>
                  </a:lnTo>
                  <a:lnTo>
                    <a:pt x="1347" y="617"/>
                  </a:lnTo>
                  <a:lnTo>
                    <a:pt x="1347" y="617"/>
                  </a:lnTo>
                  <a:lnTo>
                    <a:pt x="1347" y="617"/>
                  </a:lnTo>
                  <a:lnTo>
                    <a:pt x="1347" y="612"/>
                  </a:lnTo>
                  <a:lnTo>
                    <a:pt x="1353" y="612"/>
                  </a:lnTo>
                  <a:lnTo>
                    <a:pt x="1353" y="612"/>
                  </a:lnTo>
                  <a:lnTo>
                    <a:pt x="1353" y="612"/>
                  </a:lnTo>
                  <a:lnTo>
                    <a:pt x="1353" y="612"/>
                  </a:lnTo>
                  <a:lnTo>
                    <a:pt x="1353" y="617"/>
                  </a:lnTo>
                  <a:lnTo>
                    <a:pt x="1358" y="617"/>
                  </a:lnTo>
                  <a:lnTo>
                    <a:pt x="1358" y="617"/>
                  </a:lnTo>
                  <a:lnTo>
                    <a:pt x="1353" y="617"/>
                  </a:lnTo>
                  <a:lnTo>
                    <a:pt x="1353" y="622"/>
                  </a:lnTo>
                  <a:lnTo>
                    <a:pt x="1353" y="622"/>
                  </a:lnTo>
                  <a:lnTo>
                    <a:pt x="1358" y="622"/>
                  </a:lnTo>
                  <a:lnTo>
                    <a:pt x="1358" y="622"/>
                  </a:lnTo>
                  <a:lnTo>
                    <a:pt x="1358" y="622"/>
                  </a:lnTo>
                  <a:lnTo>
                    <a:pt x="1358" y="622"/>
                  </a:lnTo>
                  <a:lnTo>
                    <a:pt x="1358" y="622"/>
                  </a:lnTo>
                  <a:lnTo>
                    <a:pt x="1358" y="622"/>
                  </a:lnTo>
                  <a:lnTo>
                    <a:pt x="1358" y="622"/>
                  </a:lnTo>
                  <a:lnTo>
                    <a:pt x="1363" y="622"/>
                  </a:lnTo>
                  <a:lnTo>
                    <a:pt x="1363" y="622"/>
                  </a:lnTo>
                  <a:lnTo>
                    <a:pt x="1363" y="622"/>
                  </a:lnTo>
                  <a:lnTo>
                    <a:pt x="1368" y="622"/>
                  </a:lnTo>
                  <a:lnTo>
                    <a:pt x="1363" y="622"/>
                  </a:lnTo>
                  <a:lnTo>
                    <a:pt x="1363" y="622"/>
                  </a:lnTo>
                  <a:lnTo>
                    <a:pt x="1363" y="627"/>
                  </a:lnTo>
                  <a:lnTo>
                    <a:pt x="1368" y="627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73" y="622"/>
                  </a:lnTo>
                  <a:lnTo>
                    <a:pt x="1373" y="622"/>
                  </a:lnTo>
                  <a:lnTo>
                    <a:pt x="1373" y="622"/>
                  </a:lnTo>
                  <a:lnTo>
                    <a:pt x="1373" y="622"/>
                  </a:lnTo>
                  <a:lnTo>
                    <a:pt x="1373" y="622"/>
                  </a:lnTo>
                  <a:lnTo>
                    <a:pt x="1373" y="622"/>
                  </a:lnTo>
                  <a:lnTo>
                    <a:pt x="1373" y="622"/>
                  </a:lnTo>
                  <a:lnTo>
                    <a:pt x="1373" y="627"/>
                  </a:lnTo>
                  <a:lnTo>
                    <a:pt x="1373" y="627"/>
                  </a:lnTo>
                  <a:lnTo>
                    <a:pt x="1379" y="627"/>
                  </a:lnTo>
                  <a:lnTo>
                    <a:pt x="1379" y="627"/>
                  </a:lnTo>
                  <a:lnTo>
                    <a:pt x="1379" y="627"/>
                  </a:lnTo>
                  <a:lnTo>
                    <a:pt x="1379" y="627"/>
                  </a:lnTo>
                  <a:lnTo>
                    <a:pt x="1379" y="627"/>
                  </a:lnTo>
                  <a:lnTo>
                    <a:pt x="1379" y="633"/>
                  </a:lnTo>
                  <a:lnTo>
                    <a:pt x="1379" y="633"/>
                  </a:lnTo>
                  <a:lnTo>
                    <a:pt x="1379" y="633"/>
                  </a:lnTo>
                  <a:lnTo>
                    <a:pt x="1379" y="638"/>
                  </a:lnTo>
                  <a:lnTo>
                    <a:pt x="1379" y="638"/>
                  </a:lnTo>
                  <a:lnTo>
                    <a:pt x="1379" y="638"/>
                  </a:lnTo>
                  <a:lnTo>
                    <a:pt x="1379" y="638"/>
                  </a:lnTo>
                  <a:lnTo>
                    <a:pt x="1379" y="643"/>
                  </a:lnTo>
                  <a:lnTo>
                    <a:pt x="1379" y="643"/>
                  </a:lnTo>
                  <a:lnTo>
                    <a:pt x="1379" y="643"/>
                  </a:lnTo>
                  <a:lnTo>
                    <a:pt x="1379" y="648"/>
                  </a:lnTo>
                  <a:lnTo>
                    <a:pt x="1379" y="648"/>
                  </a:lnTo>
                  <a:lnTo>
                    <a:pt x="1379" y="653"/>
                  </a:lnTo>
                  <a:lnTo>
                    <a:pt x="1379" y="653"/>
                  </a:lnTo>
                  <a:lnTo>
                    <a:pt x="1379" y="653"/>
                  </a:lnTo>
                  <a:lnTo>
                    <a:pt x="1379" y="653"/>
                  </a:lnTo>
                  <a:lnTo>
                    <a:pt x="1373" y="658"/>
                  </a:lnTo>
                  <a:lnTo>
                    <a:pt x="1373" y="658"/>
                  </a:lnTo>
                  <a:lnTo>
                    <a:pt x="1373" y="658"/>
                  </a:lnTo>
                  <a:lnTo>
                    <a:pt x="1373" y="664"/>
                  </a:lnTo>
                  <a:lnTo>
                    <a:pt x="1373" y="664"/>
                  </a:lnTo>
                  <a:lnTo>
                    <a:pt x="1373" y="664"/>
                  </a:lnTo>
                  <a:lnTo>
                    <a:pt x="1373" y="669"/>
                  </a:lnTo>
                  <a:lnTo>
                    <a:pt x="1379" y="669"/>
                  </a:lnTo>
                  <a:lnTo>
                    <a:pt x="1379" y="669"/>
                  </a:lnTo>
                  <a:lnTo>
                    <a:pt x="1379" y="674"/>
                  </a:lnTo>
                  <a:lnTo>
                    <a:pt x="1379" y="674"/>
                  </a:lnTo>
                  <a:lnTo>
                    <a:pt x="1379" y="674"/>
                  </a:lnTo>
                  <a:lnTo>
                    <a:pt x="1373" y="674"/>
                  </a:lnTo>
                  <a:lnTo>
                    <a:pt x="1373" y="674"/>
                  </a:lnTo>
                  <a:lnTo>
                    <a:pt x="1373" y="679"/>
                  </a:lnTo>
                  <a:lnTo>
                    <a:pt x="1373" y="679"/>
                  </a:lnTo>
                  <a:lnTo>
                    <a:pt x="1373" y="684"/>
                  </a:lnTo>
                  <a:lnTo>
                    <a:pt x="1373" y="684"/>
                  </a:lnTo>
                  <a:lnTo>
                    <a:pt x="1379" y="684"/>
                  </a:lnTo>
                  <a:lnTo>
                    <a:pt x="1379" y="684"/>
                  </a:lnTo>
                  <a:lnTo>
                    <a:pt x="1379" y="690"/>
                  </a:lnTo>
                  <a:lnTo>
                    <a:pt x="1379" y="690"/>
                  </a:lnTo>
                  <a:lnTo>
                    <a:pt x="1379" y="690"/>
                  </a:lnTo>
                  <a:lnTo>
                    <a:pt x="1384" y="690"/>
                  </a:lnTo>
                  <a:lnTo>
                    <a:pt x="1384" y="690"/>
                  </a:lnTo>
                  <a:lnTo>
                    <a:pt x="1384" y="690"/>
                  </a:lnTo>
                  <a:lnTo>
                    <a:pt x="1384" y="690"/>
                  </a:lnTo>
                  <a:lnTo>
                    <a:pt x="1384" y="695"/>
                  </a:lnTo>
                  <a:lnTo>
                    <a:pt x="1384" y="695"/>
                  </a:lnTo>
                  <a:lnTo>
                    <a:pt x="1384" y="695"/>
                  </a:lnTo>
                  <a:lnTo>
                    <a:pt x="1384" y="700"/>
                  </a:lnTo>
                  <a:lnTo>
                    <a:pt x="1384" y="700"/>
                  </a:lnTo>
                  <a:lnTo>
                    <a:pt x="1379" y="700"/>
                  </a:lnTo>
                  <a:lnTo>
                    <a:pt x="1379" y="705"/>
                  </a:lnTo>
                  <a:lnTo>
                    <a:pt x="1379" y="705"/>
                  </a:lnTo>
                  <a:lnTo>
                    <a:pt x="1379" y="705"/>
                  </a:lnTo>
                  <a:lnTo>
                    <a:pt x="1379" y="705"/>
                  </a:lnTo>
                  <a:lnTo>
                    <a:pt x="1379" y="710"/>
                  </a:lnTo>
                  <a:lnTo>
                    <a:pt x="1379" y="710"/>
                  </a:lnTo>
                  <a:lnTo>
                    <a:pt x="1373" y="710"/>
                  </a:lnTo>
                  <a:lnTo>
                    <a:pt x="1373" y="710"/>
                  </a:lnTo>
                  <a:lnTo>
                    <a:pt x="1373" y="710"/>
                  </a:lnTo>
                  <a:lnTo>
                    <a:pt x="1373" y="710"/>
                  </a:lnTo>
                  <a:lnTo>
                    <a:pt x="1368" y="710"/>
                  </a:lnTo>
                  <a:lnTo>
                    <a:pt x="1368" y="716"/>
                  </a:lnTo>
                  <a:lnTo>
                    <a:pt x="1368" y="716"/>
                  </a:lnTo>
                  <a:lnTo>
                    <a:pt x="1368" y="716"/>
                  </a:lnTo>
                  <a:lnTo>
                    <a:pt x="1363" y="721"/>
                  </a:lnTo>
                  <a:lnTo>
                    <a:pt x="1363" y="721"/>
                  </a:lnTo>
                  <a:lnTo>
                    <a:pt x="1363" y="721"/>
                  </a:lnTo>
                  <a:lnTo>
                    <a:pt x="1363" y="721"/>
                  </a:lnTo>
                  <a:lnTo>
                    <a:pt x="1363" y="726"/>
                  </a:lnTo>
                  <a:lnTo>
                    <a:pt x="1363" y="726"/>
                  </a:lnTo>
                  <a:lnTo>
                    <a:pt x="1363" y="726"/>
                  </a:lnTo>
                  <a:lnTo>
                    <a:pt x="1363" y="731"/>
                  </a:lnTo>
                  <a:lnTo>
                    <a:pt x="1363" y="731"/>
                  </a:lnTo>
                  <a:lnTo>
                    <a:pt x="1363" y="731"/>
                  </a:lnTo>
                  <a:lnTo>
                    <a:pt x="1363" y="736"/>
                  </a:lnTo>
                  <a:lnTo>
                    <a:pt x="1363" y="736"/>
                  </a:lnTo>
                  <a:lnTo>
                    <a:pt x="1363" y="736"/>
                  </a:lnTo>
                  <a:lnTo>
                    <a:pt x="1363" y="736"/>
                  </a:lnTo>
                  <a:lnTo>
                    <a:pt x="1358" y="736"/>
                  </a:lnTo>
                  <a:lnTo>
                    <a:pt x="1358" y="736"/>
                  </a:lnTo>
                  <a:lnTo>
                    <a:pt x="1358" y="741"/>
                  </a:lnTo>
                  <a:lnTo>
                    <a:pt x="1358" y="741"/>
                  </a:lnTo>
                  <a:lnTo>
                    <a:pt x="1358" y="741"/>
                  </a:lnTo>
                  <a:lnTo>
                    <a:pt x="1353" y="747"/>
                  </a:lnTo>
                  <a:lnTo>
                    <a:pt x="1353" y="747"/>
                  </a:lnTo>
                  <a:lnTo>
                    <a:pt x="1353" y="747"/>
                  </a:lnTo>
                  <a:lnTo>
                    <a:pt x="1353" y="747"/>
                  </a:lnTo>
                  <a:lnTo>
                    <a:pt x="1347" y="747"/>
                  </a:lnTo>
                  <a:lnTo>
                    <a:pt x="1347" y="752"/>
                  </a:lnTo>
                  <a:lnTo>
                    <a:pt x="1347" y="752"/>
                  </a:lnTo>
                  <a:lnTo>
                    <a:pt x="1347" y="752"/>
                  </a:lnTo>
                  <a:lnTo>
                    <a:pt x="1342" y="752"/>
                  </a:lnTo>
                  <a:lnTo>
                    <a:pt x="1342" y="752"/>
                  </a:lnTo>
                  <a:lnTo>
                    <a:pt x="1342" y="752"/>
                  </a:lnTo>
                  <a:lnTo>
                    <a:pt x="1342" y="752"/>
                  </a:lnTo>
                  <a:lnTo>
                    <a:pt x="1342" y="752"/>
                  </a:lnTo>
                  <a:lnTo>
                    <a:pt x="1337" y="752"/>
                  </a:lnTo>
                  <a:lnTo>
                    <a:pt x="1337" y="757"/>
                  </a:lnTo>
                  <a:lnTo>
                    <a:pt x="1337" y="757"/>
                  </a:lnTo>
                  <a:lnTo>
                    <a:pt x="1337" y="757"/>
                  </a:lnTo>
                  <a:lnTo>
                    <a:pt x="1337" y="757"/>
                  </a:lnTo>
                  <a:lnTo>
                    <a:pt x="1332" y="757"/>
                  </a:lnTo>
                  <a:lnTo>
                    <a:pt x="1332" y="757"/>
                  </a:lnTo>
                  <a:lnTo>
                    <a:pt x="1332" y="757"/>
                  </a:lnTo>
                  <a:lnTo>
                    <a:pt x="1327" y="757"/>
                  </a:lnTo>
                  <a:lnTo>
                    <a:pt x="1327" y="757"/>
                  </a:lnTo>
                  <a:lnTo>
                    <a:pt x="1327" y="757"/>
                  </a:lnTo>
                  <a:lnTo>
                    <a:pt x="1327" y="757"/>
                  </a:lnTo>
                  <a:lnTo>
                    <a:pt x="1322" y="757"/>
                  </a:lnTo>
                  <a:lnTo>
                    <a:pt x="1322" y="757"/>
                  </a:lnTo>
                  <a:lnTo>
                    <a:pt x="1322" y="757"/>
                  </a:lnTo>
                  <a:lnTo>
                    <a:pt x="1322" y="762"/>
                  </a:lnTo>
                  <a:lnTo>
                    <a:pt x="1322" y="762"/>
                  </a:lnTo>
                  <a:lnTo>
                    <a:pt x="1322" y="762"/>
                  </a:lnTo>
                  <a:lnTo>
                    <a:pt x="1322" y="767"/>
                  </a:lnTo>
                  <a:lnTo>
                    <a:pt x="1322" y="767"/>
                  </a:lnTo>
                  <a:lnTo>
                    <a:pt x="1322" y="767"/>
                  </a:lnTo>
                  <a:lnTo>
                    <a:pt x="1322" y="773"/>
                  </a:lnTo>
                  <a:lnTo>
                    <a:pt x="1322" y="773"/>
                  </a:lnTo>
                  <a:lnTo>
                    <a:pt x="1322" y="773"/>
                  </a:lnTo>
                  <a:lnTo>
                    <a:pt x="1322" y="773"/>
                  </a:lnTo>
                  <a:lnTo>
                    <a:pt x="1322" y="773"/>
                  </a:lnTo>
                  <a:lnTo>
                    <a:pt x="1316" y="773"/>
                  </a:lnTo>
                  <a:lnTo>
                    <a:pt x="1316" y="778"/>
                  </a:lnTo>
                  <a:lnTo>
                    <a:pt x="1316" y="778"/>
                  </a:lnTo>
                  <a:lnTo>
                    <a:pt x="1316" y="778"/>
                  </a:lnTo>
                  <a:lnTo>
                    <a:pt x="1316" y="783"/>
                  </a:lnTo>
                  <a:lnTo>
                    <a:pt x="1316" y="783"/>
                  </a:lnTo>
                  <a:lnTo>
                    <a:pt x="1316" y="783"/>
                  </a:lnTo>
                  <a:lnTo>
                    <a:pt x="1316" y="788"/>
                  </a:lnTo>
                  <a:lnTo>
                    <a:pt x="1316" y="788"/>
                  </a:lnTo>
                  <a:lnTo>
                    <a:pt x="1316" y="788"/>
                  </a:lnTo>
                  <a:lnTo>
                    <a:pt x="1316" y="788"/>
                  </a:lnTo>
                  <a:lnTo>
                    <a:pt x="1316" y="793"/>
                  </a:lnTo>
                  <a:lnTo>
                    <a:pt x="1316" y="793"/>
                  </a:lnTo>
                  <a:lnTo>
                    <a:pt x="1316" y="793"/>
                  </a:lnTo>
                  <a:lnTo>
                    <a:pt x="1316" y="793"/>
                  </a:lnTo>
                  <a:lnTo>
                    <a:pt x="1316" y="798"/>
                  </a:lnTo>
                  <a:lnTo>
                    <a:pt x="1316" y="798"/>
                  </a:lnTo>
                  <a:lnTo>
                    <a:pt x="1316" y="798"/>
                  </a:lnTo>
                  <a:lnTo>
                    <a:pt x="1316" y="798"/>
                  </a:lnTo>
                  <a:lnTo>
                    <a:pt x="1316" y="798"/>
                  </a:lnTo>
                  <a:lnTo>
                    <a:pt x="1316" y="804"/>
                  </a:lnTo>
                  <a:lnTo>
                    <a:pt x="1316" y="804"/>
                  </a:lnTo>
                  <a:lnTo>
                    <a:pt x="1316" y="804"/>
                  </a:lnTo>
                  <a:lnTo>
                    <a:pt x="1311" y="804"/>
                  </a:lnTo>
                  <a:lnTo>
                    <a:pt x="1311" y="804"/>
                  </a:lnTo>
                  <a:lnTo>
                    <a:pt x="1316" y="809"/>
                  </a:lnTo>
                  <a:lnTo>
                    <a:pt x="1316" y="809"/>
                  </a:lnTo>
                  <a:lnTo>
                    <a:pt x="1316" y="809"/>
                  </a:lnTo>
                  <a:lnTo>
                    <a:pt x="1316" y="814"/>
                  </a:lnTo>
                  <a:lnTo>
                    <a:pt x="1316" y="814"/>
                  </a:lnTo>
                  <a:lnTo>
                    <a:pt x="1316" y="814"/>
                  </a:lnTo>
                  <a:lnTo>
                    <a:pt x="1316" y="819"/>
                  </a:lnTo>
                  <a:lnTo>
                    <a:pt x="1316" y="819"/>
                  </a:lnTo>
                  <a:lnTo>
                    <a:pt x="1316" y="819"/>
                  </a:lnTo>
                  <a:lnTo>
                    <a:pt x="1316" y="819"/>
                  </a:lnTo>
                  <a:lnTo>
                    <a:pt x="1316" y="824"/>
                  </a:lnTo>
                  <a:lnTo>
                    <a:pt x="1316" y="824"/>
                  </a:lnTo>
                  <a:lnTo>
                    <a:pt x="1322" y="824"/>
                  </a:lnTo>
                  <a:lnTo>
                    <a:pt x="1322" y="824"/>
                  </a:lnTo>
                  <a:lnTo>
                    <a:pt x="1322" y="830"/>
                  </a:lnTo>
                  <a:lnTo>
                    <a:pt x="1322" y="830"/>
                  </a:lnTo>
                  <a:lnTo>
                    <a:pt x="1322" y="830"/>
                  </a:lnTo>
                  <a:lnTo>
                    <a:pt x="1322" y="835"/>
                  </a:lnTo>
                  <a:lnTo>
                    <a:pt x="1322" y="835"/>
                  </a:lnTo>
                  <a:lnTo>
                    <a:pt x="1322" y="835"/>
                  </a:lnTo>
                  <a:lnTo>
                    <a:pt x="1322" y="835"/>
                  </a:lnTo>
                  <a:lnTo>
                    <a:pt x="1322" y="835"/>
                  </a:lnTo>
                  <a:lnTo>
                    <a:pt x="1322" y="840"/>
                  </a:lnTo>
                  <a:lnTo>
                    <a:pt x="1322" y="840"/>
                  </a:lnTo>
                  <a:lnTo>
                    <a:pt x="1322" y="840"/>
                  </a:lnTo>
                  <a:lnTo>
                    <a:pt x="1322" y="845"/>
                  </a:lnTo>
                  <a:lnTo>
                    <a:pt x="1322" y="845"/>
                  </a:lnTo>
                  <a:lnTo>
                    <a:pt x="1322" y="845"/>
                  </a:lnTo>
                  <a:lnTo>
                    <a:pt x="1322" y="850"/>
                  </a:lnTo>
                  <a:lnTo>
                    <a:pt x="1322" y="850"/>
                  </a:lnTo>
                  <a:lnTo>
                    <a:pt x="1322" y="850"/>
                  </a:lnTo>
                  <a:lnTo>
                    <a:pt x="1322" y="850"/>
                  </a:lnTo>
                  <a:lnTo>
                    <a:pt x="1322" y="850"/>
                  </a:lnTo>
                  <a:lnTo>
                    <a:pt x="1316" y="850"/>
                  </a:lnTo>
                  <a:lnTo>
                    <a:pt x="1316" y="856"/>
                  </a:lnTo>
                  <a:lnTo>
                    <a:pt x="1322" y="856"/>
                  </a:lnTo>
                  <a:lnTo>
                    <a:pt x="1322" y="856"/>
                  </a:lnTo>
                  <a:lnTo>
                    <a:pt x="1322" y="861"/>
                  </a:lnTo>
                  <a:lnTo>
                    <a:pt x="1322" y="861"/>
                  </a:lnTo>
                  <a:lnTo>
                    <a:pt x="1322" y="861"/>
                  </a:lnTo>
                  <a:lnTo>
                    <a:pt x="1322" y="861"/>
                  </a:lnTo>
                  <a:lnTo>
                    <a:pt x="1327" y="861"/>
                  </a:lnTo>
                  <a:lnTo>
                    <a:pt x="1327" y="861"/>
                  </a:lnTo>
                  <a:lnTo>
                    <a:pt x="1327" y="866"/>
                  </a:lnTo>
                  <a:lnTo>
                    <a:pt x="1327" y="866"/>
                  </a:lnTo>
                  <a:lnTo>
                    <a:pt x="1327" y="866"/>
                  </a:lnTo>
                  <a:lnTo>
                    <a:pt x="1327" y="871"/>
                  </a:lnTo>
                  <a:lnTo>
                    <a:pt x="1327" y="871"/>
                  </a:lnTo>
                  <a:lnTo>
                    <a:pt x="1327" y="871"/>
                  </a:lnTo>
                  <a:lnTo>
                    <a:pt x="1327" y="871"/>
                  </a:lnTo>
                  <a:lnTo>
                    <a:pt x="1327" y="876"/>
                  </a:lnTo>
                  <a:lnTo>
                    <a:pt x="1327" y="876"/>
                  </a:lnTo>
                  <a:lnTo>
                    <a:pt x="1327" y="876"/>
                  </a:lnTo>
                  <a:lnTo>
                    <a:pt x="1327" y="876"/>
                  </a:lnTo>
                  <a:lnTo>
                    <a:pt x="1327" y="876"/>
                  </a:lnTo>
                  <a:lnTo>
                    <a:pt x="1327" y="881"/>
                  </a:lnTo>
                  <a:lnTo>
                    <a:pt x="1327" y="881"/>
                  </a:lnTo>
                  <a:lnTo>
                    <a:pt x="1327" y="881"/>
                  </a:lnTo>
                  <a:lnTo>
                    <a:pt x="1327" y="887"/>
                  </a:lnTo>
                  <a:lnTo>
                    <a:pt x="1332" y="887"/>
                  </a:lnTo>
                  <a:lnTo>
                    <a:pt x="1327" y="887"/>
                  </a:lnTo>
                  <a:lnTo>
                    <a:pt x="1327" y="892"/>
                  </a:lnTo>
                  <a:lnTo>
                    <a:pt x="1327" y="892"/>
                  </a:lnTo>
                  <a:lnTo>
                    <a:pt x="1327" y="892"/>
                  </a:lnTo>
                  <a:lnTo>
                    <a:pt x="1327" y="897"/>
                  </a:lnTo>
                  <a:lnTo>
                    <a:pt x="1327" y="897"/>
                  </a:lnTo>
                  <a:lnTo>
                    <a:pt x="1327" y="897"/>
                  </a:lnTo>
                  <a:lnTo>
                    <a:pt x="1327" y="897"/>
                  </a:lnTo>
                  <a:lnTo>
                    <a:pt x="1322" y="902"/>
                  </a:lnTo>
                  <a:lnTo>
                    <a:pt x="1322" y="902"/>
                  </a:lnTo>
                  <a:lnTo>
                    <a:pt x="1322" y="902"/>
                  </a:lnTo>
                  <a:lnTo>
                    <a:pt x="1322" y="907"/>
                  </a:lnTo>
                  <a:lnTo>
                    <a:pt x="1322" y="907"/>
                  </a:lnTo>
                  <a:lnTo>
                    <a:pt x="1322" y="907"/>
                  </a:lnTo>
                  <a:lnTo>
                    <a:pt x="1322" y="907"/>
                  </a:lnTo>
                  <a:lnTo>
                    <a:pt x="1322" y="913"/>
                  </a:lnTo>
                  <a:lnTo>
                    <a:pt x="1316" y="913"/>
                  </a:lnTo>
                  <a:lnTo>
                    <a:pt x="1316" y="913"/>
                  </a:lnTo>
                  <a:lnTo>
                    <a:pt x="1316" y="913"/>
                  </a:lnTo>
                  <a:lnTo>
                    <a:pt x="1316" y="918"/>
                  </a:lnTo>
                  <a:lnTo>
                    <a:pt x="1316" y="918"/>
                  </a:lnTo>
                  <a:lnTo>
                    <a:pt x="1316" y="918"/>
                  </a:lnTo>
                  <a:lnTo>
                    <a:pt x="1316" y="918"/>
                  </a:lnTo>
                  <a:lnTo>
                    <a:pt x="1316" y="918"/>
                  </a:lnTo>
                  <a:lnTo>
                    <a:pt x="1316" y="923"/>
                  </a:lnTo>
                  <a:lnTo>
                    <a:pt x="1322" y="923"/>
                  </a:lnTo>
                  <a:lnTo>
                    <a:pt x="1322" y="923"/>
                  </a:lnTo>
                  <a:lnTo>
                    <a:pt x="1322" y="923"/>
                  </a:lnTo>
                  <a:lnTo>
                    <a:pt x="1322" y="928"/>
                  </a:lnTo>
                  <a:lnTo>
                    <a:pt x="1316" y="928"/>
                  </a:lnTo>
                  <a:lnTo>
                    <a:pt x="1316" y="928"/>
                  </a:lnTo>
                  <a:lnTo>
                    <a:pt x="1316" y="933"/>
                  </a:lnTo>
                  <a:lnTo>
                    <a:pt x="1316" y="933"/>
                  </a:lnTo>
                  <a:lnTo>
                    <a:pt x="1316" y="933"/>
                  </a:lnTo>
                  <a:lnTo>
                    <a:pt x="1322" y="933"/>
                  </a:lnTo>
                  <a:lnTo>
                    <a:pt x="1322" y="939"/>
                  </a:lnTo>
                  <a:lnTo>
                    <a:pt x="1316" y="939"/>
                  </a:lnTo>
                  <a:lnTo>
                    <a:pt x="1316" y="939"/>
                  </a:lnTo>
                  <a:lnTo>
                    <a:pt x="1316" y="939"/>
                  </a:lnTo>
                  <a:lnTo>
                    <a:pt x="1311" y="939"/>
                  </a:lnTo>
                  <a:lnTo>
                    <a:pt x="1311" y="944"/>
                  </a:lnTo>
                  <a:lnTo>
                    <a:pt x="1311" y="944"/>
                  </a:lnTo>
                  <a:lnTo>
                    <a:pt x="1311" y="944"/>
                  </a:lnTo>
                  <a:lnTo>
                    <a:pt x="1311" y="944"/>
                  </a:lnTo>
                  <a:lnTo>
                    <a:pt x="1306" y="949"/>
                  </a:lnTo>
                  <a:lnTo>
                    <a:pt x="1306" y="949"/>
                  </a:lnTo>
                  <a:lnTo>
                    <a:pt x="1306" y="949"/>
                  </a:lnTo>
                  <a:lnTo>
                    <a:pt x="1306" y="949"/>
                  </a:lnTo>
                  <a:lnTo>
                    <a:pt x="1306" y="954"/>
                  </a:lnTo>
                  <a:lnTo>
                    <a:pt x="1306" y="954"/>
                  </a:lnTo>
                  <a:lnTo>
                    <a:pt x="1306" y="954"/>
                  </a:lnTo>
                  <a:lnTo>
                    <a:pt x="1306" y="954"/>
                  </a:lnTo>
                  <a:lnTo>
                    <a:pt x="1306" y="959"/>
                  </a:lnTo>
                  <a:lnTo>
                    <a:pt x="1306" y="959"/>
                  </a:lnTo>
                  <a:lnTo>
                    <a:pt x="1306" y="959"/>
                  </a:lnTo>
                  <a:lnTo>
                    <a:pt x="1306" y="959"/>
                  </a:lnTo>
                  <a:lnTo>
                    <a:pt x="1306" y="964"/>
                  </a:lnTo>
                  <a:lnTo>
                    <a:pt x="1306" y="964"/>
                  </a:lnTo>
                  <a:lnTo>
                    <a:pt x="1306" y="964"/>
                  </a:lnTo>
                  <a:lnTo>
                    <a:pt x="1301" y="970"/>
                  </a:lnTo>
                  <a:lnTo>
                    <a:pt x="1301" y="970"/>
                  </a:lnTo>
                  <a:lnTo>
                    <a:pt x="1301" y="970"/>
                  </a:lnTo>
                  <a:lnTo>
                    <a:pt x="1301" y="970"/>
                  </a:lnTo>
                  <a:lnTo>
                    <a:pt x="1301" y="975"/>
                  </a:lnTo>
                  <a:lnTo>
                    <a:pt x="1301" y="975"/>
                  </a:lnTo>
                  <a:lnTo>
                    <a:pt x="1301" y="975"/>
                  </a:lnTo>
                  <a:lnTo>
                    <a:pt x="1301" y="980"/>
                  </a:lnTo>
                  <a:lnTo>
                    <a:pt x="1301" y="980"/>
                  </a:lnTo>
                  <a:lnTo>
                    <a:pt x="1301" y="980"/>
                  </a:lnTo>
                  <a:lnTo>
                    <a:pt x="1301" y="985"/>
                  </a:lnTo>
                  <a:lnTo>
                    <a:pt x="1301" y="985"/>
                  </a:lnTo>
                  <a:lnTo>
                    <a:pt x="1301" y="985"/>
                  </a:lnTo>
                  <a:lnTo>
                    <a:pt x="1301" y="985"/>
                  </a:lnTo>
                  <a:lnTo>
                    <a:pt x="1301" y="990"/>
                  </a:lnTo>
                  <a:lnTo>
                    <a:pt x="1301" y="990"/>
                  </a:lnTo>
                  <a:lnTo>
                    <a:pt x="1296" y="990"/>
                  </a:lnTo>
                  <a:lnTo>
                    <a:pt x="1301" y="996"/>
                  </a:lnTo>
                  <a:lnTo>
                    <a:pt x="1296" y="996"/>
                  </a:lnTo>
                  <a:lnTo>
                    <a:pt x="1296" y="996"/>
                  </a:lnTo>
                  <a:lnTo>
                    <a:pt x="1296" y="996"/>
                  </a:lnTo>
                  <a:lnTo>
                    <a:pt x="1296" y="1001"/>
                  </a:lnTo>
                  <a:lnTo>
                    <a:pt x="1296" y="1001"/>
                  </a:lnTo>
                  <a:lnTo>
                    <a:pt x="1296" y="1001"/>
                  </a:lnTo>
                  <a:lnTo>
                    <a:pt x="1290" y="1001"/>
                  </a:lnTo>
                  <a:lnTo>
                    <a:pt x="1290" y="1006"/>
                  </a:lnTo>
                  <a:lnTo>
                    <a:pt x="1290" y="1006"/>
                  </a:lnTo>
                  <a:lnTo>
                    <a:pt x="1290" y="1006"/>
                  </a:lnTo>
                  <a:lnTo>
                    <a:pt x="1290" y="1006"/>
                  </a:lnTo>
                  <a:lnTo>
                    <a:pt x="1290" y="1011"/>
                  </a:lnTo>
                  <a:lnTo>
                    <a:pt x="1290" y="1011"/>
                  </a:lnTo>
                  <a:lnTo>
                    <a:pt x="1290" y="1011"/>
                  </a:lnTo>
                  <a:lnTo>
                    <a:pt x="1285" y="1016"/>
                  </a:lnTo>
                  <a:lnTo>
                    <a:pt x="1285" y="1016"/>
                  </a:lnTo>
                  <a:lnTo>
                    <a:pt x="1290" y="1016"/>
                  </a:lnTo>
                  <a:lnTo>
                    <a:pt x="1285" y="1016"/>
                  </a:lnTo>
                  <a:lnTo>
                    <a:pt x="1285" y="1016"/>
                  </a:lnTo>
                  <a:lnTo>
                    <a:pt x="1285" y="1016"/>
                  </a:lnTo>
                  <a:lnTo>
                    <a:pt x="1280" y="1016"/>
                  </a:lnTo>
                  <a:lnTo>
                    <a:pt x="1280" y="1022"/>
                  </a:lnTo>
                  <a:lnTo>
                    <a:pt x="1280" y="1022"/>
                  </a:lnTo>
                  <a:lnTo>
                    <a:pt x="1280" y="1016"/>
                  </a:lnTo>
                  <a:lnTo>
                    <a:pt x="1280" y="1022"/>
                  </a:lnTo>
                  <a:lnTo>
                    <a:pt x="1275" y="1022"/>
                  </a:lnTo>
                  <a:lnTo>
                    <a:pt x="1275" y="1022"/>
                  </a:lnTo>
                  <a:lnTo>
                    <a:pt x="1275" y="1022"/>
                  </a:lnTo>
                  <a:lnTo>
                    <a:pt x="1275" y="1027"/>
                  </a:lnTo>
                  <a:lnTo>
                    <a:pt x="1275" y="1027"/>
                  </a:lnTo>
                  <a:lnTo>
                    <a:pt x="1275" y="1027"/>
                  </a:lnTo>
                  <a:lnTo>
                    <a:pt x="1275" y="1032"/>
                  </a:lnTo>
                  <a:lnTo>
                    <a:pt x="1275" y="1032"/>
                  </a:lnTo>
                  <a:lnTo>
                    <a:pt x="1275" y="1032"/>
                  </a:lnTo>
                  <a:lnTo>
                    <a:pt x="1275" y="1032"/>
                  </a:lnTo>
                  <a:lnTo>
                    <a:pt x="1275" y="1032"/>
                  </a:lnTo>
                  <a:lnTo>
                    <a:pt x="1275" y="1037"/>
                  </a:lnTo>
                  <a:lnTo>
                    <a:pt x="1275" y="1037"/>
                  </a:lnTo>
                  <a:lnTo>
                    <a:pt x="1275" y="1037"/>
                  </a:lnTo>
                  <a:lnTo>
                    <a:pt x="1275" y="1042"/>
                  </a:lnTo>
                  <a:lnTo>
                    <a:pt x="1275" y="1042"/>
                  </a:lnTo>
                  <a:lnTo>
                    <a:pt x="1275" y="1042"/>
                  </a:lnTo>
                  <a:lnTo>
                    <a:pt x="1275" y="1047"/>
                  </a:lnTo>
                  <a:lnTo>
                    <a:pt x="1275" y="1047"/>
                  </a:lnTo>
                  <a:lnTo>
                    <a:pt x="1275" y="1047"/>
                  </a:lnTo>
                  <a:lnTo>
                    <a:pt x="1280" y="1053"/>
                  </a:lnTo>
                  <a:lnTo>
                    <a:pt x="1290" y="1094"/>
                  </a:lnTo>
                  <a:lnTo>
                    <a:pt x="1280" y="1089"/>
                  </a:lnTo>
                  <a:lnTo>
                    <a:pt x="1270" y="1094"/>
                  </a:lnTo>
                  <a:lnTo>
                    <a:pt x="1270" y="1115"/>
                  </a:lnTo>
                  <a:lnTo>
                    <a:pt x="1270" y="1130"/>
                  </a:lnTo>
                  <a:lnTo>
                    <a:pt x="1249" y="1162"/>
                  </a:lnTo>
                  <a:lnTo>
                    <a:pt x="1254" y="1177"/>
                  </a:lnTo>
                  <a:lnTo>
                    <a:pt x="1265" y="1198"/>
                  </a:lnTo>
                  <a:lnTo>
                    <a:pt x="1265" y="1213"/>
                  </a:lnTo>
                  <a:lnTo>
                    <a:pt x="1275" y="1234"/>
                  </a:lnTo>
                  <a:lnTo>
                    <a:pt x="1275" y="1265"/>
                  </a:lnTo>
                  <a:lnTo>
                    <a:pt x="1280" y="1307"/>
                  </a:lnTo>
                  <a:lnTo>
                    <a:pt x="1290" y="1338"/>
                  </a:lnTo>
                  <a:lnTo>
                    <a:pt x="1290" y="1353"/>
                  </a:lnTo>
                  <a:lnTo>
                    <a:pt x="1290" y="1369"/>
                  </a:lnTo>
                  <a:lnTo>
                    <a:pt x="1290" y="1379"/>
                  </a:lnTo>
                  <a:lnTo>
                    <a:pt x="1280" y="1385"/>
                  </a:lnTo>
                  <a:lnTo>
                    <a:pt x="1270" y="1390"/>
                  </a:lnTo>
                  <a:lnTo>
                    <a:pt x="1265" y="1395"/>
                  </a:lnTo>
                  <a:lnTo>
                    <a:pt x="1259" y="1400"/>
                  </a:lnTo>
                  <a:lnTo>
                    <a:pt x="1244" y="1411"/>
                  </a:lnTo>
                  <a:lnTo>
                    <a:pt x="1223" y="1447"/>
                  </a:lnTo>
                  <a:lnTo>
                    <a:pt x="1223" y="1457"/>
                  </a:lnTo>
                  <a:lnTo>
                    <a:pt x="1223" y="1468"/>
                  </a:lnTo>
                  <a:lnTo>
                    <a:pt x="1213" y="1488"/>
                  </a:lnTo>
                  <a:lnTo>
                    <a:pt x="1202" y="1514"/>
                  </a:lnTo>
                  <a:lnTo>
                    <a:pt x="1208" y="1525"/>
                  </a:lnTo>
                  <a:lnTo>
                    <a:pt x="1208" y="1535"/>
                  </a:lnTo>
                  <a:lnTo>
                    <a:pt x="1218" y="1561"/>
                  </a:lnTo>
                  <a:lnTo>
                    <a:pt x="1223" y="1571"/>
                  </a:lnTo>
                  <a:lnTo>
                    <a:pt x="1223" y="1587"/>
                  </a:lnTo>
                  <a:lnTo>
                    <a:pt x="1223" y="1618"/>
                  </a:lnTo>
                  <a:lnTo>
                    <a:pt x="1223" y="1628"/>
                  </a:lnTo>
                  <a:lnTo>
                    <a:pt x="1218" y="1644"/>
                  </a:lnTo>
                  <a:lnTo>
                    <a:pt x="1218" y="1654"/>
                  </a:lnTo>
                  <a:lnTo>
                    <a:pt x="1223" y="1665"/>
                  </a:lnTo>
                  <a:lnTo>
                    <a:pt x="1228" y="1675"/>
                  </a:lnTo>
                  <a:lnTo>
                    <a:pt x="1218" y="1691"/>
                  </a:lnTo>
                  <a:lnTo>
                    <a:pt x="1218" y="1701"/>
                  </a:lnTo>
                  <a:lnTo>
                    <a:pt x="1218" y="1706"/>
                  </a:lnTo>
                  <a:lnTo>
                    <a:pt x="1218" y="1727"/>
                  </a:lnTo>
                  <a:lnTo>
                    <a:pt x="1213" y="1732"/>
                  </a:lnTo>
                  <a:lnTo>
                    <a:pt x="1208" y="1748"/>
                  </a:lnTo>
                  <a:lnTo>
                    <a:pt x="1197" y="1758"/>
                  </a:lnTo>
                  <a:lnTo>
                    <a:pt x="1192" y="1784"/>
                  </a:lnTo>
                  <a:lnTo>
                    <a:pt x="1182" y="1805"/>
                  </a:lnTo>
                  <a:lnTo>
                    <a:pt x="1166" y="1815"/>
                  </a:lnTo>
                  <a:lnTo>
                    <a:pt x="1156" y="1825"/>
                  </a:lnTo>
                  <a:lnTo>
                    <a:pt x="1150" y="1836"/>
                  </a:lnTo>
                  <a:lnTo>
                    <a:pt x="1150" y="1851"/>
                  </a:lnTo>
                  <a:lnTo>
                    <a:pt x="1145" y="1857"/>
                  </a:lnTo>
                  <a:lnTo>
                    <a:pt x="1114" y="1867"/>
                  </a:lnTo>
                  <a:lnTo>
                    <a:pt x="1088" y="1877"/>
                  </a:lnTo>
                  <a:lnTo>
                    <a:pt x="1057" y="1898"/>
                  </a:lnTo>
                  <a:lnTo>
                    <a:pt x="1052" y="1903"/>
                  </a:lnTo>
                  <a:lnTo>
                    <a:pt x="1026" y="1908"/>
                  </a:lnTo>
                  <a:lnTo>
                    <a:pt x="1016" y="1908"/>
                  </a:lnTo>
                  <a:lnTo>
                    <a:pt x="1000" y="1898"/>
                  </a:lnTo>
                  <a:lnTo>
                    <a:pt x="1000" y="1883"/>
                  </a:lnTo>
                  <a:lnTo>
                    <a:pt x="985" y="1877"/>
                  </a:lnTo>
                  <a:lnTo>
                    <a:pt x="974" y="1877"/>
                  </a:lnTo>
                  <a:lnTo>
                    <a:pt x="964" y="1883"/>
                  </a:lnTo>
                  <a:lnTo>
                    <a:pt x="964" y="1883"/>
                  </a:lnTo>
                  <a:lnTo>
                    <a:pt x="959" y="1893"/>
                  </a:lnTo>
                  <a:lnTo>
                    <a:pt x="959" y="1893"/>
                  </a:lnTo>
                  <a:lnTo>
                    <a:pt x="943" y="1893"/>
                  </a:lnTo>
                  <a:lnTo>
                    <a:pt x="933" y="1888"/>
                  </a:lnTo>
                  <a:lnTo>
                    <a:pt x="928" y="1893"/>
                  </a:lnTo>
                  <a:lnTo>
                    <a:pt x="922" y="1908"/>
                  </a:lnTo>
                  <a:lnTo>
                    <a:pt x="922" y="1914"/>
                  </a:lnTo>
                  <a:lnTo>
                    <a:pt x="917" y="1914"/>
                  </a:lnTo>
                  <a:lnTo>
                    <a:pt x="917" y="1924"/>
                  </a:lnTo>
                  <a:lnTo>
                    <a:pt x="912" y="1940"/>
                  </a:lnTo>
                  <a:lnTo>
                    <a:pt x="907" y="1950"/>
                  </a:lnTo>
                  <a:lnTo>
                    <a:pt x="907" y="1960"/>
                  </a:lnTo>
                  <a:lnTo>
                    <a:pt x="902" y="1960"/>
                  </a:lnTo>
                  <a:lnTo>
                    <a:pt x="897" y="1971"/>
                  </a:lnTo>
                  <a:lnTo>
                    <a:pt x="891" y="1976"/>
                  </a:lnTo>
                  <a:lnTo>
                    <a:pt x="881" y="1971"/>
                  </a:lnTo>
                  <a:lnTo>
                    <a:pt x="871" y="1976"/>
                  </a:lnTo>
                  <a:lnTo>
                    <a:pt x="855" y="1976"/>
                  </a:lnTo>
                  <a:lnTo>
                    <a:pt x="840" y="1986"/>
                  </a:lnTo>
                  <a:lnTo>
                    <a:pt x="840" y="1981"/>
                  </a:lnTo>
                  <a:lnTo>
                    <a:pt x="819" y="1986"/>
                  </a:lnTo>
                  <a:lnTo>
                    <a:pt x="803" y="1981"/>
                  </a:lnTo>
                  <a:lnTo>
                    <a:pt x="783" y="1966"/>
                  </a:lnTo>
                  <a:lnTo>
                    <a:pt x="783" y="1966"/>
                  </a:lnTo>
                  <a:lnTo>
                    <a:pt x="772" y="1966"/>
                  </a:lnTo>
                  <a:lnTo>
                    <a:pt x="762" y="1960"/>
                  </a:lnTo>
                  <a:lnTo>
                    <a:pt x="757" y="1955"/>
                  </a:lnTo>
                  <a:lnTo>
                    <a:pt x="746" y="1955"/>
                  </a:lnTo>
                  <a:lnTo>
                    <a:pt x="741" y="1950"/>
                  </a:lnTo>
                  <a:lnTo>
                    <a:pt x="741" y="1945"/>
                  </a:lnTo>
                  <a:lnTo>
                    <a:pt x="731" y="1940"/>
                  </a:lnTo>
                  <a:lnTo>
                    <a:pt x="726" y="1934"/>
                  </a:lnTo>
                  <a:lnTo>
                    <a:pt x="720" y="1929"/>
                  </a:lnTo>
                  <a:lnTo>
                    <a:pt x="710" y="1924"/>
                  </a:lnTo>
                  <a:lnTo>
                    <a:pt x="705" y="1919"/>
                  </a:lnTo>
                  <a:lnTo>
                    <a:pt x="694" y="1919"/>
                  </a:lnTo>
                  <a:lnTo>
                    <a:pt x="684" y="1919"/>
                  </a:lnTo>
                  <a:lnTo>
                    <a:pt x="674" y="1919"/>
                  </a:lnTo>
                  <a:lnTo>
                    <a:pt x="663" y="1924"/>
                  </a:lnTo>
                  <a:lnTo>
                    <a:pt x="658" y="1929"/>
                  </a:lnTo>
                  <a:lnTo>
                    <a:pt x="653" y="1940"/>
                  </a:lnTo>
                  <a:lnTo>
                    <a:pt x="648" y="1940"/>
                  </a:lnTo>
                  <a:lnTo>
                    <a:pt x="643" y="1945"/>
                  </a:lnTo>
                  <a:lnTo>
                    <a:pt x="637" y="1950"/>
                  </a:lnTo>
                  <a:lnTo>
                    <a:pt x="627" y="1955"/>
                  </a:lnTo>
                  <a:lnTo>
                    <a:pt x="622" y="1955"/>
                  </a:lnTo>
                  <a:lnTo>
                    <a:pt x="612" y="1960"/>
                  </a:lnTo>
                  <a:lnTo>
                    <a:pt x="601" y="1960"/>
                  </a:lnTo>
                  <a:lnTo>
                    <a:pt x="591" y="1960"/>
                  </a:lnTo>
                  <a:lnTo>
                    <a:pt x="580" y="1960"/>
                  </a:lnTo>
                  <a:lnTo>
                    <a:pt x="570" y="1955"/>
                  </a:lnTo>
                  <a:lnTo>
                    <a:pt x="560" y="1955"/>
                  </a:lnTo>
                  <a:lnTo>
                    <a:pt x="560" y="1955"/>
                  </a:lnTo>
                  <a:lnTo>
                    <a:pt x="555" y="1960"/>
                  </a:lnTo>
                  <a:lnTo>
                    <a:pt x="544" y="1966"/>
                  </a:lnTo>
                  <a:lnTo>
                    <a:pt x="539" y="1971"/>
                  </a:lnTo>
                  <a:lnTo>
                    <a:pt x="529" y="1976"/>
                  </a:lnTo>
                  <a:lnTo>
                    <a:pt x="523" y="1981"/>
                  </a:lnTo>
                  <a:lnTo>
                    <a:pt x="518" y="1986"/>
                  </a:lnTo>
                  <a:lnTo>
                    <a:pt x="508" y="1991"/>
                  </a:lnTo>
                  <a:lnTo>
                    <a:pt x="503" y="1997"/>
                  </a:lnTo>
                  <a:lnTo>
                    <a:pt x="492" y="2002"/>
                  </a:lnTo>
                  <a:lnTo>
                    <a:pt x="482" y="2002"/>
                  </a:lnTo>
                  <a:lnTo>
                    <a:pt x="472" y="2002"/>
                  </a:lnTo>
                  <a:lnTo>
                    <a:pt x="466" y="1997"/>
                  </a:lnTo>
                  <a:lnTo>
                    <a:pt x="456" y="1991"/>
                  </a:lnTo>
                  <a:lnTo>
                    <a:pt x="451" y="1986"/>
                  </a:lnTo>
                  <a:lnTo>
                    <a:pt x="440" y="1981"/>
                  </a:lnTo>
                  <a:lnTo>
                    <a:pt x="435" y="1976"/>
                  </a:lnTo>
                  <a:lnTo>
                    <a:pt x="430" y="1976"/>
                  </a:lnTo>
                  <a:lnTo>
                    <a:pt x="425" y="1971"/>
                  </a:lnTo>
                  <a:lnTo>
                    <a:pt x="415" y="1971"/>
                  </a:lnTo>
                  <a:lnTo>
                    <a:pt x="404" y="1971"/>
                  </a:lnTo>
                  <a:lnTo>
                    <a:pt x="394" y="1971"/>
                  </a:lnTo>
                  <a:lnTo>
                    <a:pt x="383" y="1971"/>
                  </a:lnTo>
                  <a:lnTo>
                    <a:pt x="373" y="1966"/>
                  </a:lnTo>
                  <a:lnTo>
                    <a:pt x="363" y="1966"/>
                  </a:lnTo>
                  <a:lnTo>
                    <a:pt x="358" y="1960"/>
                  </a:lnTo>
                  <a:lnTo>
                    <a:pt x="347" y="1955"/>
                  </a:lnTo>
                  <a:lnTo>
                    <a:pt x="337" y="1950"/>
                  </a:lnTo>
                  <a:lnTo>
                    <a:pt x="332" y="1945"/>
                  </a:lnTo>
                  <a:lnTo>
                    <a:pt x="316" y="1950"/>
                  </a:lnTo>
                  <a:lnTo>
                    <a:pt x="311" y="1955"/>
                  </a:lnTo>
                  <a:lnTo>
                    <a:pt x="306" y="1960"/>
                  </a:lnTo>
                  <a:lnTo>
                    <a:pt x="290" y="1960"/>
                  </a:lnTo>
                  <a:lnTo>
                    <a:pt x="280" y="1960"/>
                  </a:lnTo>
                  <a:lnTo>
                    <a:pt x="275" y="1960"/>
                  </a:lnTo>
                  <a:lnTo>
                    <a:pt x="264" y="1966"/>
                  </a:lnTo>
                  <a:lnTo>
                    <a:pt x="254" y="1971"/>
                  </a:lnTo>
                  <a:lnTo>
                    <a:pt x="249" y="1976"/>
                  </a:lnTo>
                  <a:lnTo>
                    <a:pt x="244" y="1986"/>
                  </a:lnTo>
                  <a:lnTo>
                    <a:pt x="238" y="1991"/>
                  </a:lnTo>
                  <a:lnTo>
                    <a:pt x="228" y="1997"/>
                  </a:lnTo>
                  <a:lnTo>
                    <a:pt x="223" y="2002"/>
                  </a:lnTo>
                  <a:lnTo>
                    <a:pt x="212" y="2002"/>
                  </a:lnTo>
                  <a:lnTo>
                    <a:pt x="197" y="2002"/>
                  </a:lnTo>
                  <a:lnTo>
                    <a:pt x="192" y="2002"/>
                  </a:lnTo>
                  <a:lnTo>
                    <a:pt x="181" y="1997"/>
                  </a:lnTo>
                  <a:lnTo>
                    <a:pt x="176" y="1991"/>
                  </a:lnTo>
                  <a:lnTo>
                    <a:pt x="171" y="1981"/>
                  </a:lnTo>
                  <a:lnTo>
                    <a:pt x="161" y="1976"/>
                  </a:lnTo>
                  <a:lnTo>
                    <a:pt x="155" y="1971"/>
                  </a:lnTo>
                  <a:lnTo>
                    <a:pt x="155" y="1955"/>
                  </a:lnTo>
                  <a:lnTo>
                    <a:pt x="161" y="1950"/>
                  </a:lnTo>
                  <a:lnTo>
                    <a:pt x="161" y="1940"/>
                  </a:lnTo>
                  <a:lnTo>
                    <a:pt x="155" y="1929"/>
                  </a:lnTo>
                  <a:lnTo>
                    <a:pt x="155" y="1919"/>
                  </a:lnTo>
                  <a:lnTo>
                    <a:pt x="150" y="1914"/>
                  </a:lnTo>
                  <a:lnTo>
                    <a:pt x="140" y="1908"/>
                  </a:lnTo>
                  <a:lnTo>
                    <a:pt x="140" y="1898"/>
                  </a:lnTo>
                  <a:lnTo>
                    <a:pt x="135" y="1888"/>
                  </a:lnTo>
                  <a:lnTo>
                    <a:pt x="135" y="1877"/>
                  </a:lnTo>
                  <a:lnTo>
                    <a:pt x="135" y="1862"/>
                  </a:lnTo>
                  <a:lnTo>
                    <a:pt x="140" y="1857"/>
                  </a:lnTo>
                  <a:lnTo>
                    <a:pt x="150" y="1851"/>
                  </a:lnTo>
                  <a:lnTo>
                    <a:pt x="155" y="1846"/>
                  </a:lnTo>
                  <a:lnTo>
                    <a:pt x="161" y="1841"/>
                  </a:lnTo>
                  <a:lnTo>
                    <a:pt x="166" y="1831"/>
                  </a:lnTo>
                  <a:lnTo>
                    <a:pt x="171" y="1820"/>
                  </a:lnTo>
                  <a:lnTo>
                    <a:pt x="171" y="1810"/>
                  </a:lnTo>
                  <a:lnTo>
                    <a:pt x="166" y="1805"/>
                  </a:lnTo>
                  <a:lnTo>
                    <a:pt x="161" y="1794"/>
                  </a:lnTo>
                  <a:lnTo>
                    <a:pt x="155" y="1789"/>
                  </a:lnTo>
                  <a:lnTo>
                    <a:pt x="150" y="1784"/>
                  </a:lnTo>
                  <a:lnTo>
                    <a:pt x="140" y="1774"/>
                  </a:lnTo>
                  <a:lnTo>
                    <a:pt x="135" y="1768"/>
                  </a:lnTo>
                  <a:lnTo>
                    <a:pt x="130" y="1763"/>
                  </a:lnTo>
                  <a:lnTo>
                    <a:pt x="124" y="1758"/>
                  </a:lnTo>
                  <a:lnTo>
                    <a:pt x="119" y="1753"/>
                  </a:lnTo>
                  <a:lnTo>
                    <a:pt x="150" y="1732"/>
                  </a:lnTo>
                  <a:lnTo>
                    <a:pt x="155" y="1732"/>
                  </a:lnTo>
                  <a:lnTo>
                    <a:pt x="155" y="1732"/>
                  </a:lnTo>
                  <a:lnTo>
                    <a:pt x="155" y="1727"/>
                  </a:lnTo>
                  <a:lnTo>
                    <a:pt x="155" y="1727"/>
                  </a:lnTo>
                  <a:lnTo>
                    <a:pt x="155" y="1727"/>
                  </a:lnTo>
                  <a:lnTo>
                    <a:pt x="161" y="1722"/>
                  </a:lnTo>
                  <a:lnTo>
                    <a:pt x="161" y="1722"/>
                  </a:lnTo>
                  <a:lnTo>
                    <a:pt x="161" y="1722"/>
                  </a:lnTo>
                  <a:lnTo>
                    <a:pt x="161" y="1717"/>
                  </a:lnTo>
                  <a:lnTo>
                    <a:pt x="161" y="1717"/>
                  </a:lnTo>
                  <a:lnTo>
                    <a:pt x="161" y="1717"/>
                  </a:lnTo>
                  <a:lnTo>
                    <a:pt x="161" y="1717"/>
                  </a:lnTo>
                  <a:lnTo>
                    <a:pt x="166" y="1711"/>
                  </a:lnTo>
                  <a:lnTo>
                    <a:pt x="166" y="1711"/>
                  </a:lnTo>
                  <a:lnTo>
                    <a:pt x="166" y="1711"/>
                  </a:lnTo>
                  <a:lnTo>
                    <a:pt x="166" y="1711"/>
                  </a:lnTo>
                  <a:lnTo>
                    <a:pt x="166" y="1706"/>
                  </a:lnTo>
                  <a:lnTo>
                    <a:pt x="166" y="1706"/>
                  </a:lnTo>
                  <a:lnTo>
                    <a:pt x="166" y="1706"/>
                  </a:lnTo>
                  <a:lnTo>
                    <a:pt x="166" y="1706"/>
                  </a:lnTo>
                  <a:lnTo>
                    <a:pt x="161" y="1701"/>
                  </a:lnTo>
                  <a:lnTo>
                    <a:pt x="161" y="1701"/>
                  </a:lnTo>
                  <a:lnTo>
                    <a:pt x="161" y="1701"/>
                  </a:lnTo>
                  <a:lnTo>
                    <a:pt x="161" y="1701"/>
                  </a:lnTo>
                  <a:lnTo>
                    <a:pt x="161" y="1696"/>
                  </a:lnTo>
                  <a:lnTo>
                    <a:pt x="166" y="1696"/>
                  </a:lnTo>
                  <a:lnTo>
                    <a:pt x="166" y="1691"/>
                  </a:lnTo>
                  <a:lnTo>
                    <a:pt x="166" y="1691"/>
                  </a:lnTo>
                  <a:lnTo>
                    <a:pt x="166" y="1691"/>
                  </a:lnTo>
                  <a:lnTo>
                    <a:pt x="171" y="1691"/>
                  </a:lnTo>
                  <a:lnTo>
                    <a:pt x="171" y="1685"/>
                  </a:lnTo>
                  <a:lnTo>
                    <a:pt x="171" y="1685"/>
                  </a:lnTo>
                  <a:lnTo>
                    <a:pt x="171" y="1685"/>
                  </a:lnTo>
                  <a:lnTo>
                    <a:pt x="171" y="1680"/>
                  </a:lnTo>
                  <a:lnTo>
                    <a:pt x="171" y="1680"/>
                  </a:lnTo>
                  <a:lnTo>
                    <a:pt x="171" y="1680"/>
                  </a:lnTo>
                  <a:lnTo>
                    <a:pt x="171" y="1675"/>
                  </a:lnTo>
                  <a:lnTo>
                    <a:pt x="171" y="1675"/>
                  </a:lnTo>
                  <a:lnTo>
                    <a:pt x="171" y="1670"/>
                  </a:lnTo>
                  <a:lnTo>
                    <a:pt x="171" y="1670"/>
                  </a:lnTo>
                  <a:lnTo>
                    <a:pt x="171" y="1670"/>
                  </a:lnTo>
                  <a:lnTo>
                    <a:pt x="171" y="1670"/>
                  </a:lnTo>
                  <a:lnTo>
                    <a:pt x="176" y="1665"/>
                  </a:lnTo>
                  <a:lnTo>
                    <a:pt x="176" y="1665"/>
                  </a:lnTo>
                  <a:lnTo>
                    <a:pt x="176" y="1665"/>
                  </a:lnTo>
                  <a:lnTo>
                    <a:pt x="176" y="1665"/>
                  </a:lnTo>
                  <a:lnTo>
                    <a:pt x="176" y="1665"/>
                  </a:lnTo>
                  <a:lnTo>
                    <a:pt x="181" y="1660"/>
                  </a:lnTo>
                  <a:lnTo>
                    <a:pt x="181" y="1660"/>
                  </a:lnTo>
                  <a:lnTo>
                    <a:pt x="181" y="1660"/>
                  </a:lnTo>
                  <a:lnTo>
                    <a:pt x="181" y="1660"/>
                  </a:lnTo>
                  <a:lnTo>
                    <a:pt x="187" y="1660"/>
                  </a:lnTo>
                  <a:lnTo>
                    <a:pt x="187" y="1660"/>
                  </a:lnTo>
                  <a:lnTo>
                    <a:pt x="187" y="1654"/>
                  </a:lnTo>
                  <a:lnTo>
                    <a:pt x="187" y="1654"/>
                  </a:lnTo>
                  <a:lnTo>
                    <a:pt x="187" y="1649"/>
                  </a:lnTo>
                  <a:lnTo>
                    <a:pt x="192" y="1649"/>
                  </a:lnTo>
                  <a:lnTo>
                    <a:pt x="192" y="1649"/>
                  </a:lnTo>
                  <a:lnTo>
                    <a:pt x="192" y="1644"/>
                  </a:lnTo>
                  <a:lnTo>
                    <a:pt x="192" y="1644"/>
                  </a:lnTo>
                  <a:lnTo>
                    <a:pt x="192" y="1644"/>
                  </a:lnTo>
                  <a:lnTo>
                    <a:pt x="192" y="1644"/>
                  </a:lnTo>
                  <a:lnTo>
                    <a:pt x="187" y="1639"/>
                  </a:lnTo>
                  <a:lnTo>
                    <a:pt x="187" y="1639"/>
                  </a:lnTo>
                  <a:lnTo>
                    <a:pt x="187" y="1634"/>
                  </a:lnTo>
                  <a:lnTo>
                    <a:pt x="181" y="1634"/>
                  </a:lnTo>
                  <a:lnTo>
                    <a:pt x="181" y="1634"/>
                  </a:lnTo>
                  <a:lnTo>
                    <a:pt x="181" y="1628"/>
                  </a:lnTo>
                  <a:lnTo>
                    <a:pt x="181" y="1628"/>
                  </a:lnTo>
                  <a:lnTo>
                    <a:pt x="181" y="1628"/>
                  </a:lnTo>
                  <a:lnTo>
                    <a:pt x="187" y="1628"/>
                  </a:lnTo>
                  <a:lnTo>
                    <a:pt x="187" y="1628"/>
                  </a:lnTo>
                  <a:lnTo>
                    <a:pt x="181" y="1623"/>
                  </a:lnTo>
                  <a:lnTo>
                    <a:pt x="181" y="1623"/>
                  </a:lnTo>
                  <a:lnTo>
                    <a:pt x="181" y="1623"/>
                  </a:lnTo>
                  <a:lnTo>
                    <a:pt x="181" y="1623"/>
                  </a:lnTo>
                  <a:lnTo>
                    <a:pt x="181" y="1618"/>
                  </a:lnTo>
                  <a:lnTo>
                    <a:pt x="181" y="1618"/>
                  </a:lnTo>
                  <a:lnTo>
                    <a:pt x="181" y="1618"/>
                  </a:lnTo>
                  <a:lnTo>
                    <a:pt x="181" y="1618"/>
                  </a:lnTo>
                  <a:lnTo>
                    <a:pt x="181" y="1613"/>
                  </a:lnTo>
                  <a:lnTo>
                    <a:pt x="176" y="1613"/>
                  </a:lnTo>
                  <a:lnTo>
                    <a:pt x="176" y="1613"/>
                  </a:lnTo>
                  <a:lnTo>
                    <a:pt x="176" y="1613"/>
                  </a:lnTo>
                  <a:lnTo>
                    <a:pt x="176" y="1608"/>
                  </a:lnTo>
                  <a:lnTo>
                    <a:pt x="171" y="1608"/>
                  </a:lnTo>
                  <a:lnTo>
                    <a:pt x="171" y="1608"/>
                  </a:lnTo>
                  <a:lnTo>
                    <a:pt x="171" y="1602"/>
                  </a:lnTo>
                  <a:lnTo>
                    <a:pt x="171" y="1602"/>
                  </a:lnTo>
                  <a:lnTo>
                    <a:pt x="171" y="1602"/>
                  </a:lnTo>
                  <a:lnTo>
                    <a:pt x="171" y="1597"/>
                  </a:lnTo>
                  <a:lnTo>
                    <a:pt x="171" y="1597"/>
                  </a:lnTo>
                  <a:lnTo>
                    <a:pt x="166" y="1597"/>
                  </a:lnTo>
                  <a:lnTo>
                    <a:pt x="166" y="1592"/>
                  </a:lnTo>
                  <a:lnTo>
                    <a:pt x="166" y="1592"/>
                  </a:lnTo>
                  <a:lnTo>
                    <a:pt x="166" y="1592"/>
                  </a:lnTo>
                  <a:lnTo>
                    <a:pt x="166" y="1592"/>
                  </a:lnTo>
                  <a:lnTo>
                    <a:pt x="166" y="1592"/>
                  </a:lnTo>
                  <a:lnTo>
                    <a:pt x="166" y="1592"/>
                  </a:lnTo>
                  <a:lnTo>
                    <a:pt x="166" y="1587"/>
                  </a:lnTo>
                  <a:lnTo>
                    <a:pt x="166" y="1587"/>
                  </a:lnTo>
                  <a:lnTo>
                    <a:pt x="166" y="1587"/>
                  </a:lnTo>
                  <a:lnTo>
                    <a:pt x="166" y="1582"/>
                  </a:lnTo>
                  <a:lnTo>
                    <a:pt x="166" y="1582"/>
                  </a:lnTo>
                  <a:lnTo>
                    <a:pt x="161" y="1582"/>
                  </a:lnTo>
                  <a:lnTo>
                    <a:pt x="161" y="1582"/>
                  </a:lnTo>
                  <a:lnTo>
                    <a:pt x="161" y="1582"/>
                  </a:lnTo>
                  <a:lnTo>
                    <a:pt x="161" y="1582"/>
                  </a:lnTo>
                  <a:lnTo>
                    <a:pt x="155" y="1582"/>
                  </a:lnTo>
                  <a:lnTo>
                    <a:pt x="155" y="1582"/>
                  </a:lnTo>
                  <a:lnTo>
                    <a:pt x="155" y="1582"/>
                  </a:lnTo>
                  <a:lnTo>
                    <a:pt x="155" y="1582"/>
                  </a:lnTo>
                  <a:lnTo>
                    <a:pt x="155" y="1582"/>
                  </a:lnTo>
                  <a:lnTo>
                    <a:pt x="150" y="1582"/>
                  </a:lnTo>
                  <a:lnTo>
                    <a:pt x="150" y="1582"/>
                  </a:lnTo>
                  <a:lnTo>
                    <a:pt x="150" y="1582"/>
                  </a:lnTo>
                  <a:lnTo>
                    <a:pt x="145" y="1582"/>
                  </a:lnTo>
                  <a:lnTo>
                    <a:pt x="145" y="1582"/>
                  </a:lnTo>
                  <a:lnTo>
                    <a:pt x="145" y="1582"/>
                  </a:lnTo>
                  <a:lnTo>
                    <a:pt x="145" y="1577"/>
                  </a:lnTo>
                  <a:lnTo>
                    <a:pt x="145" y="1577"/>
                  </a:lnTo>
                  <a:lnTo>
                    <a:pt x="145" y="1577"/>
                  </a:lnTo>
                  <a:lnTo>
                    <a:pt x="145" y="1577"/>
                  </a:lnTo>
                  <a:lnTo>
                    <a:pt x="145" y="1571"/>
                  </a:lnTo>
                  <a:lnTo>
                    <a:pt x="145" y="1571"/>
                  </a:lnTo>
                  <a:lnTo>
                    <a:pt x="145" y="1571"/>
                  </a:lnTo>
                  <a:lnTo>
                    <a:pt x="145" y="1571"/>
                  </a:lnTo>
                  <a:lnTo>
                    <a:pt x="145" y="1571"/>
                  </a:lnTo>
                  <a:lnTo>
                    <a:pt x="150" y="1566"/>
                  </a:lnTo>
                  <a:lnTo>
                    <a:pt x="150" y="1566"/>
                  </a:lnTo>
                  <a:lnTo>
                    <a:pt x="150" y="1566"/>
                  </a:lnTo>
                  <a:lnTo>
                    <a:pt x="150" y="1561"/>
                  </a:lnTo>
                  <a:lnTo>
                    <a:pt x="150" y="1561"/>
                  </a:lnTo>
                  <a:lnTo>
                    <a:pt x="150" y="1561"/>
                  </a:lnTo>
                  <a:lnTo>
                    <a:pt x="145" y="1561"/>
                  </a:lnTo>
                  <a:lnTo>
                    <a:pt x="145" y="1561"/>
                  </a:lnTo>
                  <a:lnTo>
                    <a:pt x="145" y="1561"/>
                  </a:lnTo>
                  <a:lnTo>
                    <a:pt x="140" y="1561"/>
                  </a:lnTo>
                  <a:lnTo>
                    <a:pt x="140" y="1561"/>
                  </a:lnTo>
                  <a:lnTo>
                    <a:pt x="140" y="1556"/>
                  </a:lnTo>
                  <a:lnTo>
                    <a:pt x="140" y="1556"/>
                  </a:lnTo>
                  <a:lnTo>
                    <a:pt x="140" y="1556"/>
                  </a:lnTo>
                  <a:lnTo>
                    <a:pt x="140" y="1556"/>
                  </a:lnTo>
                  <a:lnTo>
                    <a:pt x="140" y="1551"/>
                  </a:lnTo>
                  <a:lnTo>
                    <a:pt x="140" y="1551"/>
                  </a:lnTo>
                  <a:lnTo>
                    <a:pt x="145" y="1551"/>
                  </a:lnTo>
                  <a:lnTo>
                    <a:pt x="145" y="1545"/>
                  </a:lnTo>
                  <a:lnTo>
                    <a:pt x="145" y="1545"/>
                  </a:lnTo>
                  <a:lnTo>
                    <a:pt x="145" y="1545"/>
                  </a:lnTo>
                  <a:lnTo>
                    <a:pt x="145" y="1545"/>
                  </a:lnTo>
                  <a:lnTo>
                    <a:pt x="150" y="1545"/>
                  </a:lnTo>
                  <a:lnTo>
                    <a:pt x="150" y="1545"/>
                  </a:lnTo>
                  <a:lnTo>
                    <a:pt x="150" y="1545"/>
                  </a:lnTo>
                  <a:lnTo>
                    <a:pt x="150" y="1545"/>
                  </a:lnTo>
                  <a:lnTo>
                    <a:pt x="145" y="1540"/>
                  </a:lnTo>
                  <a:lnTo>
                    <a:pt x="145" y="1540"/>
                  </a:lnTo>
                  <a:lnTo>
                    <a:pt x="145" y="1540"/>
                  </a:lnTo>
                  <a:lnTo>
                    <a:pt x="145" y="1535"/>
                  </a:lnTo>
                  <a:lnTo>
                    <a:pt x="150" y="1535"/>
                  </a:lnTo>
                  <a:lnTo>
                    <a:pt x="150" y="1530"/>
                  </a:lnTo>
                  <a:lnTo>
                    <a:pt x="150" y="1530"/>
                  </a:lnTo>
                  <a:lnTo>
                    <a:pt x="150" y="1530"/>
                  </a:lnTo>
                  <a:lnTo>
                    <a:pt x="150" y="1525"/>
                  </a:lnTo>
                  <a:lnTo>
                    <a:pt x="150" y="1525"/>
                  </a:lnTo>
                  <a:lnTo>
                    <a:pt x="150" y="1525"/>
                  </a:lnTo>
                  <a:lnTo>
                    <a:pt x="150" y="1525"/>
                  </a:lnTo>
                  <a:lnTo>
                    <a:pt x="150" y="1525"/>
                  </a:lnTo>
                  <a:lnTo>
                    <a:pt x="150" y="1519"/>
                  </a:lnTo>
                  <a:lnTo>
                    <a:pt x="150" y="1519"/>
                  </a:lnTo>
                  <a:lnTo>
                    <a:pt x="150" y="1519"/>
                  </a:lnTo>
                  <a:lnTo>
                    <a:pt x="150" y="1514"/>
                  </a:lnTo>
                  <a:lnTo>
                    <a:pt x="150" y="1514"/>
                  </a:lnTo>
                  <a:lnTo>
                    <a:pt x="150" y="1514"/>
                  </a:lnTo>
                  <a:lnTo>
                    <a:pt x="150" y="1514"/>
                  </a:lnTo>
                  <a:lnTo>
                    <a:pt x="145" y="1514"/>
                  </a:lnTo>
                  <a:lnTo>
                    <a:pt x="140" y="1514"/>
                  </a:lnTo>
                  <a:lnTo>
                    <a:pt x="140" y="1514"/>
                  </a:lnTo>
                  <a:lnTo>
                    <a:pt x="135" y="1514"/>
                  </a:lnTo>
                  <a:lnTo>
                    <a:pt x="135" y="1514"/>
                  </a:lnTo>
                  <a:lnTo>
                    <a:pt x="135" y="1514"/>
                  </a:lnTo>
                  <a:lnTo>
                    <a:pt x="135" y="1514"/>
                  </a:lnTo>
                  <a:lnTo>
                    <a:pt x="135" y="1509"/>
                  </a:lnTo>
                  <a:lnTo>
                    <a:pt x="130" y="1509"/>
                  </a:lnTo>
                  <a:lnTo>
                    <a:pt x="135" y="1509"/>
                  </a:lnTo>
                  <a:lnTo>
                    <a:pt x="135" y="1504"/>
                  </a:lnTo>
                  <a:lnTo>
                    <a:pt x="135" y="1504"/>
                  </a:lnTo>
                  <a:lnTo>
                    <a:pt x="135" y="1504"/>
                  </a:lnTo>
                  <a:lnTo>
                    <a:pt x="135" y="1499"/>
                  </a:lnTo>
                  <a:lnTo>
                    <a:pt x="135" y="1499"/>
                  </a:lnTo>
                  <a:lnTo>
                    <a:pt x="135" y="1499"/>
                  </a:lnTo>
                  <a:lnTo>
                    <a:pt x="135" y="1494"/>
                  </a:lnTo>
                  <a:lnTo>
                    <a:pt x="135" y="1494"/>
                  </a:lnTo>
                  <a:lnTo>
                    <a:pt x="140" y="1494"/>
                  </a:lnTo>
                  <a:lnTo>
                    <a:pt x="140" y="1494"/>
                  </a:lnTo>
                  <a:lnTo>
                    <a:pt x="140" y="1488"/>
                  </a:lnTo>
                  <a:lnTo>
                    <a:pt x="140" y="1488"/>
                  </a:lnTo>
                  <a:lnTo>
                    <a:pt x="140" y="1488"/>
                  </a:lnTo>
                  <a:lnTo>
                    <a:pt x="140" y="1483"/>
                  </a:lnTo>
                  <a:lnTo>
                    <a:pt x="140" y="1483"/>
                  </a:lnTo>
                  <a:lnTo>
                    <a:pt x="140" y="1483"/>
                  </a:lnTo>
                  <a:lnTo>
                    <a:pt x="140" y="1478"/>
                  </a:lnTo>
                  <a:lnTo>
                    <a:pt x="140" y="1478"/>
                  </a:lnTo>
                  <a:lnTo>
                    <a:pt x="135" y="1478"/>
                  </a:lnTo>
                  <a:lnTo>
                    <a:pt x="135" y="1478"/>
                  </a:lnTo>
                  <a:lnTo>
                    <a:pt x="135" y="1478"/>
                  </a:lnTo>
                  <a:lnTo>
                    <a:pt x="135" y="1478"/>
                  </a:lnTo>
                  <a:lnTo>
                    <a:pt x="130" y="1478"/>
                  </a:lnTo>
                  <a:lnTo>
                    <a:pt x="130" y="1478"/>
                  </a:lnTo>
                  <a:lnTo>
                    <a:pt x="130" y="1478"/>
                  </a:lnTo>
                  <a:lnTo>
                    <a:pt x="124" y="1478"/>
                  </a:lnTo>
                  <a:lnTo>
                    <a:pt x="124" y="1478"/>
                  </a:lnTo>
                  <a:lnTo>
                    <a:pt x="124" y="1478"/>
                  </a:lnTo>
                  <a:lnTo>
                    <a:pt x="124" y="1478"/>
                  </a:lnTo>
                  <a:lnTo>
                    <a:pt x="124" y="1478"/>
                  </a:lnTo>
                  <a:lnTo>
                    <a:pt x="119" y="1478"/>
                  </a:lnTo>
                  <a:lnTo>
                    <a:pt x="119" y="1478"/>
                  </a:lnTo>
                  <a:lnTo>
                    <a:pt x="119" y="1478"/>
                  </a:lnTo>
                  <a:lnTo>
                    <a:pt x="119" y="1478"/>
                  </a:lnTo>
                  <a:lnTo>
                    <a:pt x="114" y="1473"/>
                  </a:lnTo>
                  <a:lnTo>
                    <a:pt x="114" y="1473"/>
                  </a:lnTo>
                  <a:lnTo>
                    <a:pt x="114" y="1473"/>
                  </a:lnTo>
                  <a:lnTo>
                    <a:pt x="109" y="1473"/>
                  </a:lnTo>
                  <a:lnTo>
                    <a:pt x="109" y="1473"/>
                  </a:lnTo>
                  <a:lnTo>
                    <a:pt x="109" y="1473"/>
                  </a:lnTo>
                  <a:lnTo>
                    <a:pt x="104" y="1478"/>
                  </a:lnTo>
                  <a:lnTo>
                    <a:pt x="104" y="1478"/>
                  </a:lnTo>
                  <a:lnTo>
                    <a:pt x="104" y="1478"/>
                  </a:lnTo>
                  <a:lnTo>
                    <a:pt x="104" y="1473"/>
                  </a:lnTo>
                  <a:lnTo>
                    <a:pt x="104" y="1473"/>
                  </a:lnTo>
                  <a:lnTo>
                    <a:pt x="104" y="1473"/>
                  </a:lnTo>
                  <a:lnTo>
                    <a:pt x="104" y="1468"/>
                  </a:lnTo>
                  <a:lnTo>
                    <a:pt x="104" y="1468"/>
                  </a:lnTo>
                  <a:lnTo>
                    <a:pt x="104" y="1468"/>
                  </a:lnTo>
                  <a:lnTo>
                    <a:pt x="104" y="1468"/>
                  </a:lnTo>
                  <a:lnTo>
                    <a:pt x="104" y="1468"/>
                  </a:lnTo>
                  <a:lnTo>
                    <a:pt x="104" y="1462"/>
                  </a:lnTo>
                  <a:lnTo>
                    <a:pt x="104" y="1462"/>
                  </a:lnTo>
                  <a:lnTo>
                    <a:pt x="109" y="1462"/>
                  </a:lnTo>
                  <a:lnTo>
                    <a:pt x="109" y="1462"/>
                  </a:lnTo>
                  <a:lnTo>
                    <a:pt x="109" y="1462"/>
                  </a:lnTo>
                  <a:lnTo>
                    <a:pt x="109" y="1457"/>
                  </a:lnTo>
                  <a:lnTo>
                    <a:pt x="109" y="1457"/>
                  </a:lnTo>
                  <a:lnTo>
                    <a:pt x="109" y="1457"/>
                  </a:lnTo>
                  <a:lnTo>
                    <a:pt x="109" y="1457"/>
                  </a:lnTo>
                  <a:lnTo>
                    <a:pt x="109" y="1452"/>
                  </a:lnTo>
                  <a:lnTo>
                    <a:pt x="109" y="1452"/>
                  </a:lnTo>
                  <a:lnTo>
                    <a:pt x="109" y="1452"/>
                  </a:lnTo>
                  <a:lnTo>
                    <a:pt x="109" y="1452"/>
                  </a:lnTo>
                  <a:lnTo>
                    <a:pt x="109" y="1447"/>
                  </a:lnTo>
                  <a:lnTo>
                    <a:pt x="109" y="1447"/>
                  </a:lnTo>
                  <a:lnTo>
                    <a:pt x="109" y="1447"/>
                  </a:lnTo>
                  <a:lnTo>
                    <a:pt x="109" y="1447"/>
                  </a:lnTo>
                  <a:lnTo>
                    <a:pt x="109" y="1442"/>
                  </a:lnTo>
                  <a:lnTo>
                    <a:pt x="109" y="1442"/>
                  </a:lnTo>
                  <a:lnTo>
                    <a:pt x="109" y="1442"/>
                  </a:lnTo>
                  <a:lnTo>
                    <a:pt x="109" y="1436"/>
                  </a:lnTo>
                  <a:lnTo>
                    <a:pt x="114" y="1436"/>
                  </a:lnTo>
                  <a:lnTo>
                    <a:pt x="109" y="1436"/>
                  </a:lnTo>
                  <a:lnTo>
                    <a:pt x="109" y="1436"/>
                  </a:lnTo>
                  <a:lnTo>
                    <a:pt x="109" y="1436"/>
                  </a:lnTo>
                  <a:lnTo>
                    <a:pt x="109" y="1436"/>
                  </a:lnTo>
                  <a:lnTo>
                    <a:pt x="109" y="1436"/>
                  </a:lnTo>
                  <a:lnTo>
                    <a:pt x="109" y="1436"/>
                  </a:lnTo>
                  <a:lnTo>
                    <a:pt x="109" y="1431"/>
                  </a:lnTo>
                  <a:lnTo>
                    <a:pt x="109" y="1431"/>
                  </a:lnTo>
                  <a:lnTo>
                    <a:pt x="109" y="1431"/>
                  </a:lnTo>
                  <a:lnTo>
                    <a:pt x="109" y="1431"/>
                  </a:lnTo>
                  <a:lnTo>
                    <a:pt x="109" y="1426"/>
                  </a:lnTo>
                  <a:lnTo>
                    <a:pt x="109" y="1426"/>
                  </a:lnTo>
                  <a:lnTo>
                    <a:pt x="109" y="1426"/>
                  </a:lnTo>
                  <a:lnTo>
                    <a:pt x="109" y="1426"/>
                  </a:lnTo>
                  <a:lnTo>
                    <a:pt x="109" y="1421"/>
                  </a:lnTo>
                  <a:lnTo>
                    <a:pt x="109" y="1421"/>
                  </a:lnTo>
                  <a:lnTo>
                    <a:pt x="109" y="1416"/>
                  </a:lnTo>
                  <a:lnTo>
                    <a:pt x="104" y="1416"/>
                  </a:lnTo>
                  <a:lnTo>
                    <a:pt x="104" y="1416"/>
                  </a:lnTo>
                  <a:lnTo>
                    <a:pt x="104" y="1416"/>
                  </a:lnTo>
                  <a:lnTo>
                    <a:pt x="104" y="1411"/>
                  </a:lnTo>
                  <a:lnTo>
                    <a:pt x="98" y="1411"/>
                  </a:lnTo>
                  <a:lnTo>
                    <a:pt x="98" y="1416"/>
                  </a:lnTo>
                  <a:lnTo>
                    <a:pt x="98" y="1411"/>
                  </a:lnTo>
                  <a:lnTo>
                    <a:pt x="98" y="1411"/>
                  </a:lnTo>
                  <a:lnTo>
                    <a:pt x="98" y="1411"/>
                  </a:lnTo>
                  <a:lnTo>
                    <a:pt x="93" y="1411"/>
                  </a:lnTo>
                  <a:lnTo>
                    <a:pt x="93" y="1411"/>
                  </a:lnTo>
                  <a:lnTo>
                    <a:pt x="93" y="1411"/>
                  </a:lnTo>
                  <a:lnTo>
                    <a:pt x="88" y="1411"/>
                  </a:lnTo>
                  <a:lnTo>
                    <a:pt x="88" y="1405"/>
                  </a:lnTo>
                  <a:lnTo>
                    <a:pt x="88" y="1405"/>
                  </a:lnTo>
                  <a:lnTo>
                    <a:pt x="88" y="1405"/>
                  </a:lnTo>
                  <a:lnTo>
                    <a:pt x="88" y="1405"/>
                  </a:lnTo>
                  <a:lnTo>
                    <a:pt x="88" y="1400"/>
                  </a:lnTo>
                  <a:lnTo>
                    <a:pt x="88" y="1400"/>
                  </a:lnTo>
                  <a:lnTo>
                    <a:pt x="83" y="1400"/>
                  </a:lnTo>
                  <a:lnTo>
                    <a:pt x="83" y="1400"/>
                  </a:lnTo>
                  <a:lnTo>
                    <a:pt x="83" y="1400"/>
                  </a:lnTo>
                  <a:lnTo>
                    <a:pt x="83" y="1395"/>
                  </a:lnTo>
                  <a:lnTo>
                    <a:pt x="78" y="1395"/>
                  </a:lnTo>
                  <a:lnTo>
                    <a:pt x="83" y="1395"/>
                  </a:lnTo>
                  <a:lnTo>
                    <a:pt x="83" y="1395"/>
                  </a:lnTo>
                  <a:lnTo>
                    <a:pt x="78" y="1395"/>
                  </a:lnTo>
                  <a:lnTo>
                    <a:pt x="78" y="1395"/>
                  </a:lnTo>
                  <a:lnTo>
                    <a:pt x="78" y="1395"/>
                  </a:lnTo>
                  <a:lnTo>
                    <a:pt x="78" y="1395"/>
                  </a:lnTo>
                  <a:lnTo>
                    <a:pt x="73" y="1395"/>
                  </a:lnTo>
                  <a:lnTo>
                    <a:pt x="73" y="1395"/>
                  </a:lnTo>
                  <a:lnTo>
                    <a:pt x="73" y="1395"/>
                  </a:lnTo>
                  <a:lnTo>
                    <a:pt x="73" y="1395"/>
                  </a:lnTo>
                  <a:lnTo>
                    <a:pt x="73" y="1395"/>
                  </a:lnTo>
                  <a:lnTo>
                    <a:pt x="67" y="1395"/>
                  </a:lnTo>
                  <a:lnTo>
                    <a:pt x="67" y="1395"/>
                  </a:lnTo>
                  <a:lnTo>
                    <a:pt x="67" y="1395"/>
                  </a:lnTo>
                  <a:lnTo>
                    <a:pt x="67" y="1395"/>
                  </a:lnTo>
                  <a:lnTo>
                    <a:pt x="62" y="1395"/>
                  </a:lnTo>
                  <a:lnTo>
                    <a:pt x="62" y="1395"/>
                  </a:lnTo>
                  <a:lnTo>
                    <a:pt x="62" y="1395"/>
                  </a:lnTo>
                  <a:lnTo>
                    <a:pt x="57" y="1395"/>
                  </a:lnTo>
                  <a:lnTo>
                    <a:pt x="57" y="1395"/>
                  </a:lnTo>
                  <a:lnTo>
                    <a:pt x="57" y="1395"/>
                  </a:lnTo>
                  <a:lnTo>
                    <a:pt x="57" y="1395"/>
                  </a:lnTo>
                  <a:lnTo>
                    <a:pt x="57" y="1395"/>
                  </a:lnTo>
                  <a:lnTo>
                    <a:pt x="52" y="1395"/>
                  </a:lnTo>
                  <a:lnTo>
                    <a:pt x="52" y="1395"/>
                  </a:lnTo>
                  <a:lnTo>
                    <a:pt x="52" y="1395"/>
                  </a:lnTo>
                  <a:lnTo>
                    <a:pt x="52" y="1390"/>
                  </a:lnTo>
                  <a:lnTo>
                    <a:pt x="47" y="1390"/>
                  </a:lnTo>
                  <a:lnTo>
                    <a:pt x="47" y="1390"/>
                  </a:lnTo>
                  <a:lnTo>
                    <a:pt x="47" y="1390"/>
                  </a:lnTo>
                  <a:lnTo>
                    <a:pt x="47" y="1390"/>
                  </a:lnTo>
                  <a:lnTo>
                    <a:pt x="41" y="1390"/>
                  </a:lnTo>
                  <a:lnTo>
                    <a:pt x="41" y="1390"/>
                  </a:lnTo>
                  <a:lnTo>
                    <a:pt x="41" y="1390"/>
                  </a:lnTo>
                  <a:lnTo>
                    <a:pt x="41" y="1390"/>
                  </a:lnTo>
                  <a:lnTo>
                    <a:pt x="41" y="1390"/>
                  </a:lnTo>
                  <a:lnTo>
                    <a:pt x="36" y="1390"/>
                  </a:lnTo>
                  <a:lnTo>
                    <a:pt x="36" y="1390"/>
                  </a:lnTo>
                  <a:lnTo>
                    <a:pt x="36" y="1390"/>
                  </a:lnTo>
                  <a:lnTo>
                    <a:pt x="36" y="1390"/>
                  </a:lnTo>
                  <a:lnTo>
                    <a:pt x="31" y="1390"/>
                  </a:lnTo>
                  <a:lnTo>
                    <a:pt x="31" y="1390"/>
                  </a:lnTo>
                  <a:lnTo>
                    <a:pt x="31" y="1390"/>
                  </a:lnTo>
                  <a:lnTo>
                    <a:pt x="26" y="1385"/>
                  </a:lnTo>
                  <a:lnTo>
                    <a:pt x="26" y="1385"/>
                  </a:lnTo>
                  <a:lnTo>
                    <a:pt x="26" y="1385"/>
                  </a:lnTo>
                  <a:lnTo>
                    <a:pt x="26" y="1385"/>
                  </a:lnTo>
                  <a:lnTo>
                    <a:pt x="26" y="1385"/>
                  </a:lnTo>
                  <a:lnTo>
                    <a:pt x="21" y="1385"/>
                  </a:lnTo>
                  <a:lnTo>
                    <a:pt x="21" y="1379"/>
                  </a:lnTo>
                  <a:lnTo>
                    <a:pt x="21" y="1379"/>
                  </a:lnTo>
                  <a:lnTo>
                    <a:pt x="21" y="1379"/>
                  </a:lnTo>
                  <a:lnTo>
                    <a:pt x="16" y="1379"/>
                  </a:lnTo>
                  <a:lnTo>
                    <a:pt x="16" y="1379"/>
                  </a:lnTo>
                  <a:lnTo>
                    <a:pt x="16" y="1379"/>
                  </a:lnTo>
                  <a:lnTo>
                    <a:pt x="16" y="1379"/>
                  </a:lnTo>
                  <a:lnTo>
                    <a:pt x="10" y="1379"/>
                  </a:lnTo>
                  <a:lnTo>
                    <a:pt x="10" y="1374"/>
                  </a:lnTo>
                  <a:lnTo>
                    <a:pt x="10" y="1374"/>
                  </a:lnTo>
                  <a:lnTo>
                    <a:pt x="5" y="1374"/>
                  </a:lnTo>
                  <a:lnTo>
                    <a:pt x="5" y="1374"/>
                  </a:lnTo>
                  <a:lnTo>
                    <a:pt x="5" y="1374"/>
                  </a:lnTo>
                  <a:lnTo>
                    <a:pt x="0" y="1374"/>
                  </a:lnTo>
                  <a:lnTo>
                    <a:pt x="5" y="1374"/>
                  </a:lnTo>
                  <a:lnTo>
                    <a:pt x="5" y="1369"/>
                  </a:lnTo>
                  <a:lnTo>
                    <a:pt x="5" y="1369"/>
                  </a:lnTo>
                  <a:lnTo>
                    <a:pt x="5" y="1369"/>
                  </a:lnTo>
                  <a:lnTo>
                    <a:pt x="5" y="1369"/>
                  </a:lnTo>
                  <a:lnTo>
                    <a:pt x="5" y="1364"/>
                  </a:lnTo>
                  <a:lnTo>
                    <a:pt x="10" y="1364"/>
                  </a:lnTo>
                  <a:lnTo>
                    <a:pt x="10" y="1364"/>
                  </a:lnTo>
                  <a:lnTo>
                    <a:pt x="10" y="1364"/>
                  </a:lnTo>
                  <a:lnTo>
                    <a:pt x="10" y="1364"/>
                  </a:lnTo>
                  <a:lnTo>
                    <a:pt x="10" y="1359"/>
                  </a:lnTo>
                  <a:lnTo>
                    <a:pt x="10" y="1359"/>
                  </a:lnTo>
                  <a:lnTo>
                    <a:pt x="5" y="1359"/>
                  </a:lnTo>
                  <a:lnTo>
                    <a:pt x="5" y="1359"/>
                  </a:lnTo>
                  <a:lnTo>
                    <a:pt x="5" y="1359"/>
                  </a:lnTo>
                  <a:lnTo>
                    <a:pt x="5" y="1353"/>
                  </a:lnTo>
                  <a:lnTo>
                    <a:pt x="5" y="1353"/>
                  </a:lnTo>
                  <a:lnTo>
                    <a:pt x="5" y="1353"/>
                  </a:lnTo>
                  <a:lnTo>
                    <a:pt x="5" y="1348"/>
                  </a:lnTo>
                  <a:lnTo>
                    <a:pt x="5" y="1348"/>
                  </a:lnTo>
                  <a:lnTo>
                    <a:pt x="5" y="1348"/>
                  </a:lnTo>
                  <a:lnTo>
                    <a:pt x="5" y="1348"/>
                  </a:lnTo>
                  <a:lnTo>
                    <a:pt x="5" y="1348"/>
                  </a:lnTo>
                  <a:lnTo>
                    <a:pt x="5" y="1343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0" y="1338"/>
                  </a:lnTo>
                  <a:lnTo>
                    <a:pt x="16" y="1343"/>
                  </a:lnTo>
                  <a:lnTo>
                    <a:pt x="16" y="1343"/>
                  </a:lnTo>
                  <a:lnTo>
                    <a:pt x="16" y="1338"/>
                  </a:lnTo>
                  <a:lnTo>
                    <a:pt x="16" y="1338"/>
                  </a:lnTo>
                  <a:lnTo>
                    <a:pt x="16" y="1338"/>
                  </a:lnTo>
                  <a:lnTo>
                    <a:pt x="16" y="1338"/>
                  </a:lnTo>
                  <a:lnTo>
                    <a:pt x="16" y="1333"/>
                  </a:lnTo>
                  <a:lnTo>
                    <a:pt x="16" y="1333"/>
                  </a:lnTo>
                  <a:lnTo>
                    <a:pt x="16" y="1333"/>
                  </a:lnTo>
                  <a:lnTo>
                    <a:pt x="16" y="1333"/>
                  </a:lnTo>
                  <a:lnTo>
                    <a:pt x="16" y="1333"/>
                  </a:lnTo>
                  <a:lnTo>
                    <a:pt x="21" y="1333"/>
                  </a:lnTo>
                  <a:lnTo>
                    <a:pt x="21" y="1328"/>
                  </a:lnTo>
                  <a:lnTo>
                    <a:pt x="21" y="1328"/>
                  </a:lnTo>
                  <a:lnTo>
                    <a:pt x="21" y="1328"/>
                  </a:lnTo>
                  <a:lnTo>
                    <a:pt x="21" y="1328"/>
                  </a:lnTo>
                  <a:lnTo>
                    <a:pt x="21" y="1322"/>
                  </a:lnTo>
                  <a:lnTo>
                    <a:pt x="21" y="1322"/>
                  </a:lnTo>
                  <a:lnTo>
                    <a:pt x="21" y="1322"/>
                  </a:lnTo>
                  <a:lnTo>
                    <a:pt x="21" y="1317"/>
                  </a:lnTo>
                  <a:lnTo>
                    <a:pt x="21" y="1317"/>
                  </a:lnTo>
                  <a:lnTo>
                    <a:pt x="21" y="1317"/>
                  </a:lnTo>
                  <a:lnTo>
                    <a:pt x="26" y="1317"/>
                  </a:lnTo>
                  <a:lnTo>
                    <a:pt x="26" y="1312"/>
                  </a:lnTo>
                  <a:lnTo>
                    <a:pt x="26" y="1312"/>
                  </a:lnTo>
                  <a:lnTo>
                    <a:pt x="26" y="1312"/>
                  </a:lnTo>
                  <a:lnTo>
                    <a:pt x="26" y="1312"/>
                  </a:lnTo>
                  <a:lnTo>
                    <a:pt x="26" y="1312"/>
                  </a:lnTo>
                  <a:lnTo>
                    <a:pt x="31" y="1312"/>
                  </a:lnTo>
                  <a:lnTo>
                    <a:pt x="31" y="1312"/>
                  </a:lnTo>
                  <a:lnTo>
                    <a:pt x="31" y="1307"/>
                  </a:lnTo>
                  <a:lnTo>
                    <a:pt x="31" y="1307"/>
                  </a:lnTo>
                  <a:lnTo>
                    <a:pt x="31" y="1302"/>
                  </a:lnTo>
                  <a:lnTo>
                    <a:pt x="31" y="1302"/>
                  </a:lnTo>
                  <a:lnTo>
                    <a:pt x="31" y="1302"/>
                  </a:lnTo>
                  <a:lnTo>
                    <a:pt x="31" y="1302"/>
                  </a:lnTo>
                  <a:lnTo>
                    <a:pt x="36" y="1302"/>
                  </a:lnTo>
                  <a:lnTo>
                    <a:pt x="41" y="1302"/>
                  </a:lnTo>
                  <a:lnTo>
                    <a:pt x="41" y="1302"/>
                  </a:lnTo>
                  <a:lnTo>
                    <a:pt x="41" y="1296"/>
                  </a:lnTo>
                  <a:lnTo>
                    <a:pt x="41" y="1296"/>
                  </a:lnTo>
                  <a:lnTo>
                    <a:pt x="47" y="1296"/>
                  </a:lnTo>
                  <a:lnTo>
                    <a:pt x="47" y="1296"/>
                  </a:lnTo>
                  <a:lnTo>
                    <a:pt x="47" y="1296"/>
                  </a:lnTo>
                  <a:lnTo>
                    <a:pt x="52" y="1296"/>
                  </a:lnTo>
                  <a:lnTo>
                    <a:pt x="52" y="1296"/>
                  </a:lnTo>
                  <a:lnTo>
                    <a:pt x="52" y="1296"/>
                  </a:lnTo>
                  <a:lnTo>
                    <a:pt x="57" y="1296"/>
                  </a:lnTo>
                  <a:lnTo>
                    <a:pt x="57" y="1296"/>
                  </a:lnTo>
                  <a:lnTo>
                    <a:pt x="57" y="1296"/>
                  </a:lnTo>
                  <a:lnTo>
                    <a:pt x="57" y="1296"/>
                  </a:lnTo>
                  <a:lnTo>
                    <a:pt x="62" y="1296"/>
                  </a:lnTo>
                  <a:lnTo>
                    <a:pt x="62" y="1296"/>
                  </a:lnTo>
                  <a:lnTo>
                    <a:pt x="67" y="1296"/>
                  </a:lnTo>
                  <a:lnTo>
                    <a:pt x="67" y="1296"/>
                  </a:lnTo>
                  <a:lnTo>
                    <a:pt x="67" y="1296"/>
                  </a:lnTo>
                  <a:lnTo>
                    <a:pt x="67" y="1291"/>
                  </a:lnTo>
                  <a:lnTo>
                    <a:pt x="73" y="1291"/>
                  </a:lnTo>
                  <a:lnTo>
                    <a:pt x="73" y="1291"/>
                  </a:lnTo>
                  <a:lnTo>
                    <a:pt x="73" y="1286"/>
                  </a:lnTo>
                  <a:lnTo>
                    <a:pt x="73" y="1286"/>
                  </a:lnTo>
                  <a:lnTo>
                    <a:pt x="73" y="1286"/>
                  </a:lnTo>
                  <a:lnTo>
                    <a:pt x="73" y="1286"/>
                  </a:lnTo>
                  <a:lnTo>
                    <a:pt x="78" y="1286"/>
                  </a:lnTo>
                  <a:lnTo>
                    <a:pt x="78" y="1286"/>
                  </a:lnTo>
                  <a:lnTo>
                    <a:pt x="78" y="1286"/>
                  </a:lnTo>
                  <a:lnTo>
                    <a:pt x="83" y="1286"/>
                  </a:lnTo>
                  <a:lnTo>
                    <a:pt x="83" y="1286"/>
                  </a:lnTo>
                  <a:lnTo>
                    <a:pt x="83" y="1291"/>
                  </a:lnTo>
                  <a:lnTo>
                    <a:pt x="83" y="1291"/>
                  </a:lnTo>
                  <a:lnTo>
                    <a:pt x="88" y="1291"/>
                  </a:lnTo>
                  <a:lnTo>
                    <a:pt x="88" y="1286"/>
                  </a:lnTo>
                  <a:lnTo>
                    <a:pt x="88" y="1286"/>
                  </a:lnTo>
                  <a:lnTo>
                    <a:pt x="88" y="1286"/>
                  </a:lnTo>
                  <a:lnTo>
                    <a:pt x="88" y="1286"/>
                  </a:lnTo>
                  <a:lnTo>
                    <a:pt x="88" y="1286"/>
                  </a:lnTo>
                  <a:lnTo>
                    <a:pt x="93" y="1286"/>
                  </a:lnTo>
                  <a:lnTo>
                    <a:pt x="93" y="1281"/>
                  </a:lnTo>
                  <a:lnTo>
                    <a:pt x="93" y="1281"/>
                  </a:lnTo>
                  <a:lnTo>
                    <a:pt x="93" y="1281"/>
                  </a:lnTo>
                  <a:lnTo>
                    <a:pt x="98" y="1281"/>
                  </a:lnTo>
                  <a:lnTo>
                    <a:pt x="98" y="1281"/>
                  </a:lnTo>
                  <a:lnTo>
                    <a:pt x="104" y="1281"/>
                  </a:lnTo>
                  <a:lnTo>
                    <a:pt x="104" y="1281"/>
                  </a:lnTo>
                  <a:lnTo>
                    <a:pt x="104" y="1281"/>
                  </a:lnTo>
                  <a:lnTo>
                    <a:pt x="109" y="1281"/>
                  </a:lnTo>
                  <a:lnTo>
                    <a:pt x="109" y="1281"/>
                  </a:lnTo>
                  <a:lnTo>
                    <a:pt x="109" y="1281"/>
                  </a:lnTo>
                  <a:lnTo>
                    <a:pt x="109" y="1281"/>
                  </a:lnTo>
                  <a:lnTo>
                    <a:pt x="109" y="1281"/>
                  </a:lnTo>
                  <a:lnTo>
                    <a:pt x="114" y="1281"/>
                  </a:lnTo>
                  <a:lnTo>
                    <a:pt x="114" y="1281"/>
                  </a:lnTo>
                  <a:lnTo>
                    <a:pt x="114" y="1276"/>
                  </a:lnTo>
                  <a:lnTo>
                    <a:pt x="114" y="1276"/>
                  </a:lnTo>
                  <a:lnTo>
                    <a:pt x="114" y="1270"/>
                  </a:lnTo>
                  <a:lnTo>
                    <a:pt x="114" y="1270"/>
                  </a:lnTo>
                  <a:lnTo>
                    <a:pt x="114" y="1270"/>
                  </a:lnTo>
                  <a:lnTo>
                    <a:pt x="114" y="1265"/>
                  </a:lnTo>
                  <a:lnTo>
                    <a:pt x="114" y="1265"/>
                  </a:lnTo>
                  <a:lnTo>
                    <a:pt x="114" y="1265"/>
                  </a:lnTo>
                  <a:lnTo>
                    <a:pt x="114" y="1265"/>
                  </a:lnTo>
                  <a:lnTo>
                    <a:pt x="119" y="1260"/>
                  </a:lnTo>
                  <a:lnTo>
                    <a:pt x="119" y="1260"/>
                  </a:lnTo>
                  <a:lnTo>
                    <a:pt x="119" y="1255"/>
                  </a:lnTo>
                  <a:lnTo>
                    <a:pt x="119" y="1255"/>
                  </a:lnTo>
                  <a:lnTo>
                    <a:pt x="119" y="1250"/>
                  </a:lnTo>
                  <a:lnTo>
                    <a:pt x="119" y="1250"/>
                  </a:lnTo>
                  <a:lnTo>
                    <a:pt x="119" y="1250"/>
                  </a:lnTo>
                  <a:lnTo>
                    <a:pt x="114" y="1250"/>
                  </a:lnTo>
                  <a:lnTo>
                    <a:pt x="114" y="1250"/>
                  </a:lnTo>
                  <a:lnTo>
                    <a:pt x="114" y="1245"/>
                  </a:lnTo>
                  <a:lnTo>
                    <a:pt x="119" y="1245"/>
                  </a:lnTo>
                  <a:lnTo>
                    <a:pt x="119" y="1245"/>
                  </a:lnTo>
                  <a:lnTo>
                    <a:pt x="119" y="1245"/>
                  </a:lnTo>
                  <a:lnTo>
                    <a:pt x="119" y="1239"/>
                  </a:lnTo>
                  <a:lnTo>
                    <a:pt x="119" y="1239"/>
                  </a:lnTo>
                  <a:lnTo>
                    <a:pt x="114" y="1239"/>
                  </a:lnTo>
                  <a:lnTo>
                    <a:pt x="114" y="1239"/>
                  </a:lnTo>
                  <a:lnTo>
                    <a:pt x="114" y="1239"/>
                  </a:lnTo>
                  <a:lnTo>
                    <a:pt x="114" y="1234"/>
                  </a:lnTo>
                  <a:lnTo>
                    <a:pt x="114" y="1234"/>
                  </a:lnTo>
                  <a:lnTo>
                    <a:pt x="114" y="1234"/>
                  </a:lnTo>
                  <a:lnTo>
                    <a:pt x="114" y="1234"/>
                  </a:lnTo>
                  <a:lnTo>
                    <a:pt x="114" y="1234"/>
                  </a:lnTo>
                  <a:lnTo>
                    <a:pt x="114" y="1234"/>
                  </a:lnTo>
                  <a:lnTo>
                    <a:pt x="109" y="1234"/>
                  </a:lnTo>
                  <a:lnTo>
                    <a:pt x="109" y="1234"/>
                  </a:lnTo>
                  <a:lnTo>
                    <a:pt x="109" y="1234"/>
                  </a:lnTo>
                  <a:lnTo>
                    <a:pt x="109" y="1234"/>
                  </a:lnTo>
                  <a:lnTo>
                    <a:pt x="109" y="1229"/>
                  </a:lnTo>
                  <a:lnTo>
                    <a:pt x="109" y="1229"/>
                  </a:lnTo>
                  <a:lnTo>
                    <a:pt x="109" y="1229"/>
                  </a:lnTo>
                  <a:lnTo>
                    <a:pt x="109" y="1229"/>
                  </a:lnTo>
                  <a:lnTo>
                    <a:pt x="109" y="1229"/>
                  </a:lnTo>
                  <a:lnTo>
                    <a:pt x="104" y="1229"/>
                  </a:lnTo>
                  <a:lnTo>
                    <a:pt x="104" y="1224"/>
                  </a:lnTo>
                  <a:lnTo>
                    <a:pt x="104" y="1224"/>
                  </a:lnTo>
                  <a:lnTo>
                    <a:pt x="104" y="1224"/>
                  </a:lnTo>
                  <a:lnTo>
                    <a:pt x="98" y="1224"/>
                  </a:lnTo>
                  <a:lnTo>
                    <a:pt x="98" y="1224"/>
                  </a:lnTo>
                  <a:lnTo>
                    <a:pt x="98" y="1219"/>
                  </a:lnTo>
                  <a:lnTo>
                    <a:pt x="104" y="1219"/>
                  </a:lnTo>
                  <a:lnTo>
                    <a:pt x="104" y="1219"/>
                  </a:lnTo>
                  <a:lnTo>
                    <a:pt x="104" y="1219"/>
                  </a:lnTo>
                  <a:lnTo>
                    <a:pt x="104" y="1213"/>
                  </a:lnTo>
                  <a:lnTo>
                    <a:pt x="104" y="1213"/>
                  </a:lnTo>
                  <a:lnTo>
                    <a:pt x="104" y="1213"/>
                  </a:lnTo>
                  <a:lnTo>
                    <a:pt x="109" y="1208"/>
                  </a:lnTo>
                  <a:lnTo>
                    <a:pt x="109" y="1208"/>
                  </a:lnTo>
                  <a:lnTo>
                    <a:pt x="109" y="1208"/>
                  </a:lnTo>
                  <a:lnTo>
                    <a:pt x="109" y="1203"/>
                  </a:lnTo>
                  <a:lnTo>
                    <a:pt x="109" y="1203"/>
                  </a:lnTo>
                  <a:lnTo>
                    <a:pt x="109" y="1203"/>
                  </a:lnTo>
                  <a:lnTo>
                    <a:pt x="109" y="1198"/>
                  </a:lnTo>
                  <a:lnTo>
                    <a:pt x="109" y="1203"/>
                  </a:lnTo>
                  <a:lnTo>
                    <a:pt x="114" y="1203"/>
                  </a:lnTo>
                  <a:lnTo>
                    <a:pt x="114" y="1203"/>
                  </a:lnTo>
                  <a:lnTo>
                    <a:pt x="119" y="1203"/>
                  </a:lnTo>
                  <a:lnTo>
                    <a:pt x="119" y="1203"/>
                  </a:lnTo>
                  <a:lnTo>
                    <a:pt x="119" y="1198"/>
                  </a:lnTo>
                  <a:lnTo>
                    <a:pt x="119" y="1198"/>
                  </a:lnTo>
                  <a:lnTo>
                    <a:pt x="124" y="1198"/>
                  </a:lnTo>
                  <a:lnTo>
                    <a:pt x="124" y="1193"/>
                  </a:lnTo>
                  <a:lnTo>
                    <a:pt x="124" y="1193"/>
                  </a:lnTo>
                  <a:lnTo>
                    <a:pt x="124" y="1193"/>
                  </a:lnTo>
                  <a:lnTo>
                    <a:pt x="124" y="1188"/>
                  </a:lnTo>
                  <a:lnTo>
                    <a:pt x="124" y="1188"/>
                  </a:lnTo>
                  <a:lnTo>
                    <a:pt x="124" y="1188"/>
                  </a:lnTo>
                  <a:lnTo>
                    <a:pt x="124" y="1188"/>
                  </a:lnTo>
                  <a:lnTo>
                    <a:pt x="124" y="1182"/>
                  </a:lnTo>
                  <a:lnTo>
                    <a:pt x="130" y="1182"/>
                  </a:lnTo>
                  <a:lnTo>
                    <a:pt x="130" y="1182"/>
                  </a:lnTo>
                  <a:lnTo>
                    <a:pt x="130" y="1182"/>
                  </a:lnTo>
                  <a:lnTo>
                    <a:pt x="130" y="1182"/>
                  </a:lnTo>
                  <a:lnTo>
                    <a:pt x="130" y="1182"/>
                  </a:lnTo>
                  <a:lnTo>
                    <a:pt x="135" y="1182"/>
                  </a:lnTo>
                  <a:lnTo>
                    <a:pt x="135" y="1177"/>
                  </a:lnTo>
                  <a:lnTo>
                    <a:pt x="135" y="1177"/>
                  </a:lnTo>
                  <a:lnTo>
                    <a:pt x="135" y="1177"/>
                  </a:lnTo>
                  <a:lnTo>
                    <a:pt x="135" y="1177"/>
                  </a:lnTo>
                  <a:lnTo>
                    <a:pt x="135" y="1172"/>
                  </a:lnTo>
                  <a:lnTo>
                    <a:pt x="135" y="1172"/>
                  </a:lnTo>
                  <a:lnTo>
                    <a:pt x="135" y="1167"/>
                  </a:lnTo>
                  <a:lnTo>
                    <a:pt x="135" y="1167"/>
                  </a:lnTo>
                  <a:lnTo>
                    <a:pt x="140" y="1167"/>
                  </a:lnTo>
                  <a:lnTo>
                    <a:pt x="140" y="1167"/>
                  </a:lnTo>
                  <a:lnTo>
                    <a:pt x="140" y="1162"/>
                  </a:lnTo>
                  <a:lnTo>
                    <a:pt x="140" y="1162"/>
                  </a:lnTo>
                  <a:lnTo>
                    <a:pt x="145" y="1162"/>
                  </a:lnTo>
                  <a:lnTo>
                    <a:pt x="145" y="1156"/>
                  </a:lnTo>
                  <a:lnTo>
                    <a:pt x="145" y="1156"/>
                  </a:lnTo>
                  <a:lnTo>
                    <a:pt x="145" y="1156"/>
                  </a:lnTo>
                  <a:lnTo>
                    <a:pt x="145" y="1151"/>
                  </a:lnTo>
                  <a:lnTo>
                    <a:pt x="145" y="1151"/>
                  </a:lnTo>
                  <a:lnTo>
                    <a:pt x="145" y="1151"/>
                  </a:lnTo>
                  <a:lnTo>
                    <a:pt x="145" y="1151"/>
                  </a:lnTo>
                  <a:lnTo>
                    <a:pt x="145" y="1151"/>
                  </a:lnTo>
                  <a:lnTo>
                    <a:pt x="145" y="1151"/>
                  </a:lnTo>
                  <a:lnTo>
                    <a:pt x="145" y="1146"/>
                  </a:lnTo>
                  <a:lnTo>
                    <a:pt x="145" y="1146"/>
                  </a:lnTo>
                  <a:lnTo>
                    <a:pt x="145" y="1146"/>
                  </a:lnTo>
                  <a:lnTo>
                    <a:pt x="145" y="1146"/>
                  </a:lnTo>
                  <a:lnTo>
                    <a:pt x="145" y="1146"/>
                  </a:lnTo>
                  <a:lnTo>
                    <a:pt x="140" y="1146"/>
                  </a:lnTo>
                  <a:lnTo>
                    <a:pt x="140" y="1141"/>
                  </a:lnTo>
                  <a:lnTo>
                    <a:pt x="140" y="1141"/>
                  </a:lnTo>
                  <a:lnTo>
                    <a:pt x="140" y="1141"/>
                  </a:lnTo>
                  <a:lnTo>
                    <a:pt x="140" y="1141"/>
                  </a:lnTo>
                  <a:lnTo>
                    <a:pt x="140" y="1136"/>
                  </a:lnTo>
                  <a:lnTo>
                    <a:pt x="135" y="1136"/>
                  </a:lnTo>
                  <a:lnTo>
                    <a:pt x="135" y="1136"/>
                  </a:lnTo>
                  <a:lnTo>
                    <a:pt x="135" y="1136"/>
                  </a:lnTo>
                  <a:lnTo>
                    <a:pt x="135" y="1136"/>
                  </a:lnTo>
                  <a:lnTo>
                    <a:pt x="135" y="1130"/>
                  </a:lnTo>
                  <a:lnTo>
                    <a:pt x="135" y="1130"/>
                  </a:lnTo>
                  <a:lnTo>
                    <a:pt x="135" y="1130"/>
                  </a:lnTo>
                  <a:lnTo>
                    <a:pt x="135" y="1130"/>
                  </a:lnTo>
                  <a:lnTo>
                    <a:pt x="135" y="1125"/>
                  </a:lnTo>
                  <a:lnTo>
                    <a:pt x="130" y="1130"/>
                  </a:lnTo>
                  <a:lnTo>
                    <a:pt x="130" y="1125"/>
                  </a:lnTo>
                  <a:lnTo>
                    <a:pt x="130" y="1125"/>
                  </a:lnTo>
                  <a:lnTo>
                    <a:pt x="124" y="1125"/>
                  </a:lnTo>
                  <a:lnTo>
                    <a:pt x="124" y="1125"/>
                  </a:lnTo>
                  <a:lnTo>
                    <a:pt x="124" y="1120"/>
                  </a:lnTo>
                  <a:lnTo>
                    <a:pt x="124" y="1120"/>
                  </a:lnTo>
                  <a:lnTo>
                    <a:pt x="124" y="1120"/>
                  </a:lnTo>
                  <a:lnTo>
                    <a:pt x="119" y="1115"/>
                  </a:lnTo>
                  <a:lnTo>
                    <a:pt x="114" y="1115"/>
                  </a:lnTo>
                  <a:lnTo>
                    <a:pt x="114" y="1110"/>
                  </a:lnTo>
                  <a:lnTo>
                    <a:pt x="114" y="1110"/>
                  </a:lnTo>
                  <a:lnTo>
                    <a:pt x="114" y="1110"/>
                  </a:lnTo>
                  <a:lnTo>
                    <a:pt x="114" y="1105"/>
                  </a:lnTo>
                  <a:lnTo>
                    <a:pt x="119" y="1105"/>
                  </a:lnTo>
                  <a:lnTo>
                    <a:pt x="119" y="1105"/>
                  </a:lnTo>
                  <a:lnTo>
                    <a:pt x="119" y="1099"/>
                  </a:lnTo>
                  <a:lnTo>
                    <a:pt x="114" y="1099"/>
                  </a:lnTo>
                  <a:lnTo>
                    <a:pt x="114" y="1099"/>
                  </a:lnTo>
                  <a:lnTo>
                    <a:pt x="114" y="1099"/>
                  </a:lnTo>
                  <a:lnTo>
                    <a:pt x="114" y="1094"/>
                  </a:lnTo>
                  <a:lnTo>
                    <a:pt x="114" y="1094"/>
                  </a:lnTo>
                  <a:lnTo>
                    <a:pt x="114" y="1094"/>
                  </a:lnTo>
                  <a:lnTo>
                    <a:pt x="114" y="1089"/>
                  </a:lnTo>
                  <a:lnTo>
                    <a:pt x="114" y="1089"/>
                  </a:lnTo>
                  <a:lnTo>
                    <a:pt x="114" y="1089"/>
                  </a:lnTo>
                  <a:lnTo>
                    <a:pt x="114" y="1084"/>
                  </a:lnTo>
                  <a:lnTo>
                    <a:pt x="109" y="1084"/>
                  </a:lnTo>
                  <a:lnTo>
                    <a:pt x="109" y="1084"/>
                  </a:lnTo>
                  <a:lnTo>
                    <a:pt x="109" y="1084"/>
                  </a:lnTo>
                  <a:lnTo>
                    <a:pt x="109" y="1084"/>
                  </a:lnTo>
                  <a:lnTo>
                    <a:pt x="109" y="1084"/>
                  </a:lnTo>
                  <a:lnTo>
                    <a:pt x="104" y="1084"/>
                  </a:lnTo>
                  <a:lnTo>
                    <a:pt x="104" y="1079"/>
                  </a:lnTo>
                  <a:lnTo>
                    <a:pt x="104" y="1079"/>
                  </a:lnTo>
                  <a:lnTo>
                    <a:pt x="104" y="1079"/>
                  </a:lnTo>
                  <a:lnTo>
                    <a:pt x="104" y="1079"/>
                  </a:lnTo>
                  <a:lnTo>
                    <a:pt x="109" y="1073"/>
                  </a:lnTo>
                  <a:lnTo>
                    <a:pt x="109" y="1073"/>
                  </a:lnTo>
                  <a:lnTo>
                    <a:pt x="109" y="1068"/>
                  </a:lnTo>
                  <a:lnTo>
                    <a:pt x="114" y="1068"/>
                  </a:lnTo>
                  <a:lnTo>
                    <a:pt x="114" y="1068"/>
                  </a:lnTo>
                  <a:lnTo>
                    <a:pt x="114" y="1068"/>
                  </a:lnTo>
                  <a:lnTo>
                    <a:pt x="114" y="1068"/>
                  </a:lnTo>
                  <a:lnTo>
                    <a:pt x="119" y="1068"/>
                  </a:lnTo>
                  <a:lnTo>
                    <a:pt x="119" y="1068"/>
                  </a:lnTo>
                  <a:lnTo>
                    <a:pt x="119" y="1068"/>
                  </a:lnTo>
                  <a:lnTo>
                    <a:pt x="119" y="1063"/>
                  </a:lnTo>
                  <a:lnTo>
                    <a:pt x="119" y="1063"/>
                  </a:lnTo>
                  <a:lnTo>
                    <a:pt x="119" y="1063"/>
                  </a:lnTo>
                  <a:lnTo>
                    <a:pt x="119" y="1063"/>
                  </a:lnTo>
                  <a:lnTo>
                    <a:pt x="119" y="1063"/>
                  </a:lnTo>
                  <a:lnTo>
                    <a:pt x="124" y="1058"/>
                  </a:lnTo>
                  <a:lnTo>
                    <a:pt x="124" y="1058"/>
                  </a:lnTo>
                  <a:lnTo>
                    <a:pt x="124" y="1058"/>
                  </a:lnTo>
                  <a:lnTo>
                    <a:pt x="124" y="1058"/>
                  </a:lnTo>
                  <a:lnTo>
                    <a:pt x="124" y="1053"/>
                  </a:lnTo>
                  <a:lnTo>
                    <a:pt x="124" y="1053"/>
                  </a:lnTo>
                  <a:lnTo>
                    <a:pt x="124" y="1053"/>
                  </a:lnTo>
                  <a:lnTo>
                    <a:pt x="124" y="1053"/>
                  </a:lnTo>
                  <a:lnTo>
                    <a:pt x="124" y="1053"/>
                  </a:lnTo>
                  <a:lnTo>
                    <a:pt x="130" y="1047"/>
                  </a:lnTo>
                  <a:lnTo>
                    <a:pt x="130" y="1047"/>
                  </a:lnTo>
                  <a:lnTo>
                    <a:pt x="130" y="1047"/>
                  </a:lnTo>
                  <a:lnTo>
                    <a:pt x="130" y="1047"/>
                  </a:lnTo>
                  <a:lnTo>
                    <a:pt x="135" y="1042"/>
                  </a:lnTo>
                  <a:lnTo>
                    <a:pt x="135" y="1042"/>
                  </a:lnTo>
                  <a:lnTo>
                    <a:pt x="135" y="1042"/>
                  </a:lnTo>
                  <a:lnTo>
                    <a:pt x="135" y="1042"/>
                  </a:lnTo>
                  <a:lnTo>
                    <a:pt x="135" y="1037"/>
                  </a:lnTo>
                  <a:lnTo>
                    <a:pt x="135" y="1037"/>
                  </a:lnTo>
                  <a:lnTo>
                    <a:pt x="140" y="1037"/>
                  </a:lnTo>
                  <a:lnTo>
                    <a:pt x="140" y="1037"/>
                  </a:lnTo>
                  <a:lnTo>
                    <a:pt x="140" y="1037"/>
                  </a:lnTo>
                  <a:lnTo>
                    <a:pt x="140" y="1037"/>
                  </a:lnTo>
                  <a:lnTo>
                    <a:pt x="140" y="1037"/>
                  </a:lnTo>
                  <a:lnTo>
                    <a:pt x="140" y="1032"/>
                  </a:lnTo>
                  <a:lnTo>
                    <a:pt x="145" y="1032"/>
                  </a:lnTo>
                  <a:lnTo>
                    <a:pt x="145" y="1032"/>
                  </a:lnTo>
                  <a:lnTo>
                    <a:pt x="145" y="1032"/>
                  </a:lnTo>
                  <a:lnTo>
                    <a:pt x="145" y="1032"/>
                  </a:lnTo>
                  <a:lnTo>
                    <a:pt x="145" y="1032"/>
                  </a:lnTo>
                  <a:lnTo>
                    <a:pt x="145" y="1027"/>
                  </a:lnTo>
                  <a:lnTo>
                    <a:pt x="145" y="1027"/>
                  </a:lnTo>
                  <a:lnTo>
                    <a:pt x="150" y="1027"/>
                  </a:lnTo>
                  <a:lnTo>
                    <a:pt x="150" y="1027"/>
                  </a:lnTo>
                  <a:lnTo>
                    <a:pt x="150" y="1027"/>
                  </a:lnTo>
                  <a:lnTo>
                    <a:pt x="155" y="1027"/>
                  </a:lnTo>
                  <a:lnTo>
                    <a:pt x="161" y="1027"/>
                  </a:lnTo>
                  <a:lnTo>
                    <a:pt x="161" y="1027"/>
                  </a:lnTo>
                  <a:lnTo>
                    <a:pt x="171" y="1027"/>
                  </a:lnTo>
                  <a:lnTo>
                    <a:pt x="171" y="1027"/>
                  </a:lnTo>
                  <a:lnTo>
                    <a:pt x="171" y="1027"/>
                  </a:lnTo>
                  <a:lnTo>
                    <a:pt x="176" y="1027"/>
                  </a:lnTo>
                  <a:lnTo>
                    <a:pt x="181" y="1027"/>
                  </a:lnTo>
                  <a:lnTo>
                    <a:pt x="181" y="1027"/>
                  </a:lnTo>
                  <a:lnTo>
                    <a:pt x="181" y="1027"/>
                  </a:lnTo>
                  <a:lnTo>
                    <a:pt x="187" y="1027"/>
                  </a:lnTo>
                  <a:lnTo>
                    <a:pt x="192" y="1027"/>
                  </a:lnTo>
                  <a:lnTo>
                    <a:pt x="192" y="1022"/>
                  </a:lnTo>
                  <a:lnTo>
                    <a:pt x="192" y="1027"/>
                  </a:lnTo>
                  <a:lnTo>
                    <a:pt x="197" y="1027"/>
                  </a:lnTo>
                  <a:lnTo>
                    <a:pt x="197" y="1027"/>
                  </a:lnTo>
                  <a:lnTo>
                    <a:pt x="197" y="1027"/>
                  </a:lnTo>
                  <a:lnTo>
                    <a:pt x="202" y="1022"/>
                  </a:lnTo>
                  <a:lnTo>
                    <a:pt x="202" y="1022"/>
                  </a:lnTo>
                  <a:lnTo>
                    <a:pt x="207" y="1022"/>
                  </a:lnTo>
                  <a:lnTo>
                    <a:pt x="207" y="1022"/>
                  </a:lnTo>
                  <a:lnTo>
                    <a:pt x="212" y="1022"/>
                  </a:lnTo>
                  <a:lnTo>
                    <a:pt x="212" y="1022"/>
                  </a:lnTo>
                  <a:lnTo>
                    <a:pt x="218" y="1022"/>
                  </a:lnTo>
                  <a:lnTo>
                    <a:pt x="218" y="1027"/>
                  </a:lnTo>
                  <a:lnTo>
                    <a:pt x="218" y="1027"/>
                  </a:lnTo>
                  <a:lnTo>
                    <a:pt x="218" y="1032"/>
                  </a:lnTo>
                  <a:lnTo>
                    <a:pt x="218" y="1032"/>
                  </a:lnTo>
                  <a:lnTo>
                    <a:pt x="223" y="1032"/>
                  </a:lnTo>
                  <a:lnTo>
                    <a:pt x="223" y="1037"/>
                  </a:lnTo>
                  <a:lnTo>
                    <a:pt x="218" y="1037"/>
                  </a:lnTo>
                  <a:lnTo>
                    <a:pt x="223" y="1037"/>
                  </a:lnTo>
                  <a:lnTo>
                    <a:pt x="223" y="1037"/>
                  </a:lnTo>
                  <a:lnTo>
                    <a:pt x="223" y="1037"/>
                  </a:lnTo>
                  <a:lnTo>
                    <a:pt x="228" y="1037"/>
                  </a:lnTo>
                  <a:lnTo>
                    <a:pt x="228" y="1032"/>
                  </a:lnTo>
                  <a:lnTo>
                    <a:pt x="228" y="1032"/>
                  </a:lnTo>
                  <a:lnTo>
                    <a:pt x="228" y="1032"/>
                  </a:lnTo>
                  <a:lnTo>
                    <a:pt x="228" y="1032"/>
                  </a:lnTo>
                  <a:lnTo>
                    <a:pt x="228" y="1032"/>
                  </a:lnTo>
                  <a:lnTo>
                    <a:pt x="228" y="1032"/>
                  </a:lnTo>
                  <a:lnTo>
                    <a:pt x="228" y="1027"/>
                  </a:lnTo>
                  <a:lnTo>
                    <a:pt x="228" y="1027"/>
                  </a:lnTo>
                  <a:lnTo>
                    <a:pt x="233" y="1027"/>
                  </a:lnTo>
                  <a:lnTo>
                    <a:pt x="233" y="1027"/>
                  </a:lnTo>
                  <a:lnTo>
                    <a:pt x="238" y="1027"/>
                  </a:lnTo>
                  <a:lnTo>
                    <a:pt x="238" y="1022"/>
                  </a:lnTo>
                  <a:lnTo>
                    <a:pt x="238" y="1022"/>
                  </a:lnTo>
                  <a:lnTo>
                    <a:pt x="238" y="1022"/>
                  </a:lnTo>
                  <a:lnTo>
                    <a:pt x="238" y="1022"/>
                  </a:lnTo>
                  <a:lnTo>
                    <a:pt x="238" y="1016"/>
                  </a:lnTo>
                  <a:lnTo>
                    <a:pt x="238" y="1016"/>
                  </a:lnTo>
                  <a:lnTo>
                    <a:pt x="244" y="1016"/>
                  </a:lnTo>
                  <a:lnTo>
                    <a:pt x="244" y="1016"/>
                  </a:lnTo>
                  <a:lnTo>
                    <a:pt x="244" y="1011"/>
                  </a:lnTo>
                  <a:lnTo>
                    <a:pt x="244" y="1011"/>
                  </a:lnTo>
                  <a:lnTo>
                    <a:pt x="244" y="1011"/>
                  </a:lnTo>
                  <a:lnTo>
                    <a:pt x="244" y="1011"/>
                  </a:lnTo>
                  <a:lnTo>
                    <a:pt x="249" y="1011"/>
                  </a:lnTo>
                  <a:lnTo>
                    <a:pt x="249" y="1006"/>
                  </a:lnTo>
                  <a:lnTo>
                    <a:pt x="249" y="1006"/>
                  </a:lnTo>
                  <a:lnTo>
                    <a:pt x="249" y="1006"/>
                  </a:lnTo>
                  <a:lnTo>
                    <a:pt x="249" y="1006"/>
                  </a:lnTo>
                  <a:lnTo>
                    <a:pt x="249" y="1006"/>
                  </a:lnTo>
                  <a:lnTo>
                    <a:pt x="249" y="1006"/>
                  </a:lnTo>
                  <a:lnTo>
                    <a:pt x="249" y="1001"/>
                  </a:lnTo>
                  <a:lnTo>
                    <a:pt x="249" y="1001"/>
                  </a:lnTo>
                  <a:lnTo>
                    <a:pt x="249" y="1001"/>
                  </a:lnTo>
                  <a:lnTo>
                    <a:pt x="254" y="1001"/>
                  </a:lnTo>
                  <a:lnTo>
                    <a:pt x="254" y="1001"/>
                  </a:lnTo>
                  <a:lnTo>
                    <a:pt x="254" y="1001"/>
                  </a:lnTo>
                  <a:lnTo>
                    <a:pt x="254" y="1001"/>
                  </a:lnTo>
                  <a:lnTo>
                    <a:pt x="254" y="996"/>
                  </a:lnTo>
                  <a:lnTo>
                    <a:pt x="259" y="996"/>
                  </a:lnTo>
                  <a:lnTo>
                    <a:pt x="259" y="996"/>
                  </a:lnTo>
                  <a:lnTo>
                    <a:pt x="259" y="1001"/>
                  </a:lnTo>
                  <a:lnTo>
                    <a:pt x="259" y="1001"/>
                  </a:lnTo>
                  <a:lnTo>
                    <a:pt x="264" y="1001"/>
                  </a:lnTo>
                  <a:lnTo>
                    <a:pt x="264" y="1001"/>
                  </a:lnTo>
                  <a:lnTo>
                    <a:pt x="269" y="1001"/>
                  </a:lnTo>
                  <a:lnTo>
                    <a:pt x="269" y="1001"/>
                  </a:lnTo>
                  <a:lnTo>
                    <a:pt x="269" y="1001"/>
                  </a:lnTo>
                  <a:lnTo>
                    <a:pt x="269" y="996"/>
                  </a:lnTo>
                  <a:lnTo>
                    <a:pt x="275" y="996"/>
                  </a:lnTo>
                  <a:lnTo>
                    <a:pt x="275" y="996"/>
                  </a:lnTo>
                  <a:lnTo>
                    <a:pt x="275" y="996"/>
                  </a:lnTo>
                  <a:lnTo>
                    <a:pt x="275" y="996"/>
                  </a:lnTo>
                  <a:lnTo>
                    <a:pt x="275" y="996"/>
                  </a:lnTo>
                  <a:lnTo>
                    <a:pt x="280" y="996"/>
                  </a:lnTo>
                  <a:lnTo>
                    <a:pt x="280" y="990"/>
                  </a:lnTo>
                  <a:lnTo>
                    <a:pt x="280" y="990"/>
                  </a:lnTo>
                  <a:lnTo>
                    <a:pt x="280" y="990"/>
                  </a:lnTo>
                  <a:lnTo>
                    <a:pt x="285" y="990"/>
                  </a:lnTo>
                  <a:lnTo>
                    <a:pt x="285" y="990"/>
                  </a:lnTo>
                  <a:lnTo>
                    <a:pt x="285" y="985"/>
                  </a:lnTo>
                  <a:lnTo>
                    <a:pt x="285" y="985"/>
                  </a:lnTo>
                  <a:lnTo>
                    <a:pt x="285" y="985"/>
                  </a:lnTo>
                  <a:lnTo>
                    <a:pt x="285" y="985"/>
                  </a:lnTo>
                  <a:lnTo>
                    <a:pt x="285" y="985"/>
                  </a:lnTo>
                  <a:lnTo>
                    <a:pt x="285" y="980"/>
                  </a:lnTo>
                  <a:lnTo>
                    <a:pt x="290" y="980"/>
                  </a:lnTo>
                  <a:lnTo>
                    <a:pt x="290" y="980"/>
                  </a:lnTo>
                  <a:lnTo>
                    <a:pt x="290" y="985"/>
                  </a:lnTo>
                  <a:lnTo>
                    <a:pt x="295" y="980"/>
                  </a:lnTo>
                  <a:lnTo>
                    <a:pt x="295" y="985"/>
                  </a:lnTo>
                  <a:lnTo>
                    <a:pt x="295" y="985"/>
                  </a:lnTo>
                  <a:lnTo>
                    <a:pt x="301" y="985"/>
                  </a:lnTo>
                  <a:lnTo>
                    <a:pt x="301" y="985"/>
                  </a:lnTo>
                  <a:lnTo>
                    <a:pt x="301" y="985"/>
                  </a:lnTo>
                  <a:lnTo>
                    <a:pt x="301" y="985"/>
                  </a:lnTo>
                  <a:lnTo>
                    <a:pt x="301" y="985"/>
                  </a:lnTo>
                  <a:lnTo>
                    <a:pt x="301" y="985"/>
                  </a:lnTo>
                  <a:lnTo>
                    <a:pt x="306" y="990"/>
                  </a:lnTo>
                  <a:lnTo>
                    <a:pt x="306" y="990"/>
                  </a:lnTo>
                  <a:lnTo>
                    <a:pt x="306" y="990"/>
                  </a:lnTo>
                  <a:lnTo>
                    <a:pt x="306" y="990"/>
                  </a:lnTo>
                  <a:lnTo>
                    <a:pt x="311" y="990"/>
                  </a:lnTo>
                  <a:lnTo>
                    <a:pt x="311" y="996"/>
                  </a:lnTo>
                  <a:lnTo>
                    <a:pt x="311" y="996"/>
                  </a:lnTo>
                  <a:lnTo>
                    <a:pt x="311" y="996"/>
                  </a:lnTo>
                  <a:lnTo>
                    <a:pt x="316" y="996"/>
                  </a:lnTo>
                  <a:lnTo>
                    <a:pt x="316" y="996"/>
                  </a:lnTo>
                  <a:lnTo>
                    <a:pt x="316" y="996"/>
                  </a:lnTo>
                  <a:lnTo>
                    <a:pt x="321" y="996"/>
                  </a:lnTo>
                  <a:lnTo>
                    <a:pt x="321" y="996"/>
                  </a:lnTo>
                  <a:lnTo>
                    <a:pt x="321" y="996"/>
                  </a:lnTo>
                  <a:lnTo>
                    <a:pt x="321" y="996"/>
                  </a:lnTo>
                  <a:lnTo>
                    <a:pt x="321" y="996"/>
                  </a:lnTo>
                  <a:lnTo>
                    <a:pt x="326" y="996"/>
                  </a:lnTo>
                  <a:lnTo>
                    <a:pt x="326" y="996"/>
                  </a:lnTo>
                  <a:lnTo>
                    <a:pt x="326" y="996"/>
                  </a:lnTo>
                  <a:lnTo>
                    <a:pt x="332" y="996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7" y="990"/>
                  </a:lnTo>
                  <a:lnTo>
                    <a:pt x="337" y="990"/>
                  </a:lnTo>
                  <a:lnTo>
                    <a:pt x="337" y="996"/>
                  </a:lnTo>
                  <a:lnTo>
                    <a:pt x="342" y="990"/>
                  </a:lnTo>
                  <a:lnTo>
                    <a:pt x="342" y="990"/>
                  </a:lnTo>
                  <a:lnTo>
                    <a:pt x="337" y="990"/>
                  </a:lnTo>
                  <a:lnTo>
                    <a:pt x="337" y="990"/>
                  </a:lnTo>
                  <a:lnTo>
                    <a:pt x="337" y="990"/>
                  </a:lnTo>
                  <a:lnTo>
                    <a:pt x="337" y="990"/>
                  </a:lnTo>
                  <a:lnTo>
                    <a:pt x="337" y="985"/>
                  </a:lnTo>
                  <a:lnTo>
                    <a:pt x="342" y="985"/>
                  </a:lnTo>
                  <a:lnTo>
                    <a:pt x="342" y="985"/>
                  </a:lnTo>
                  <a:lnTo>
                    <a:pt x="342" y="985"/>
                  </a:lnTo>
                  <a:lnTo>
                    <a:pt x="342" y="985"/>
                  </a:lnTo>
                  <a:lnTo>
                    <a:pt x="347" y="985"/>
                  </a:lnTo>
                  <a:lnTo>
                    <a:pt x="347" y="985"/>
                  </a:lnTo>
                  <a:lnTo>
                    <a:pt x="347" y="985"/>
                  </a:lnTo>
                  <a:lnTo>
                    <a:pt x="347" y="985"/>
                  </a:lnTo>
                  <a:lnTo>
                    <a:pt x="347" y="985"/>
                  </a:lnTo>
                  <a:lnTo>
                    <a:pt x="352" y="985"/>
                  </a:lnTo>
                  <a:lnTo>
                    <a:pt x="352" y="985"/>
                  </a:lnTo>
                  <a:lnTo>
                    <a:pt x="352" y="985"/>
                  </a:lnTo>
                  <a:lnTo>
                    <a:pt x="358" y="985"/>
                  </a:lnTo>
                  <a:lnTo>
                    <a:pt x="358" y="980"/>
                  </a:lnTo>
                  <a:lnTo>
                    <a:pt x="358" y="985"/>
                  </a:lnTo>
                  <a:lnTo>
                    <a:pt x="358" y="985"/>
                  </a:lnTo>
                  <a:lnTo>
                    <a:pt x="358" y="985"/>
                  </a:lnTo>
                  <a:lnTo>
                    <a:pt x="358" y="985"/>
                  </a:lnTo>
                  <a:lnTo>
                    <a:pt x="363" y="990"/>
                  </a:lnTo>
                  <a:lnTo>
                    <a:pt x="363" y="990"/>
                  </a:lnTo>
                  <a:lnTo>
                    <a:pt x="363" y="990"/>
                  </a:lnTo>
                  <a:lnTo>
                    <a:pt x="368" y="990"/>
                  </a:lnTo>
                  <a:lnTo>
                    <a:pt x="368" y="990"/>
                  </a:lnTo>
                  <a:lnTo>
                    <a:pt x="373" y="990"/>
                  </a:lnTo>
                  <a:lnTo>
                    <a:pt x="373" y="990"/>
                  </a:lnTo>
                  <a:lnTo>
                    <a:pt x="373" y="990"/>
                  </a:lnTo>
                  <a:lnTo>
                    <a:pt x="373" y="990"/>
                  </a:lnTo>
                  <a:lnTo>
                    <a:pt x="373" y="990"/>
                  </a:lnTo>
                  <a:lnTo>
                    <a:pt x="378" y="990"/>
                  </a:lnTo>
                  <a:lnTo>
                    <a:pt x="378" y="990"/>
                  </a:lnTo>
                  <a:lnTo>
                    <a:pt x="378" y="990"/>
                  </a:lnTo>
                  <a:lnTo>
                    <a:pt x="378" y="985"/>
                  </a:lnTo>
                  <a:lnTo>
                    <a:pt x="378" y="985"/>
                  </a:lnTo>
                  <a:lnTo>
                    <a:pt x="383" y="985"/>
                  </a:lnTo>
                  <a:lnTo>
                    <a:pt x="383" y="990"/>
                  </a:lnTo>
                  <a:lnTo>
                    <a:pt x="383" y="985"/>
                  </a:lnTo>
                  <a:lnTo>
                    <a:pt x="383" y="985"/>
                  </a:lnTo>
                  <a:lnTo>
                    <a:pt x="383" y="985"/>
                  </a:lnTo>
                  <a:lnTo>
                    <a:pt x="383" y="985"/>
                  </a:lnTo>
                  <a:lnTo>
                    <a:pt x="383" y="980"/>
                  </a:lnTo>
                  <a:lnTo>
                    <a:pt x="383" y="980"/>
                  </a:lnTo>
                  <a:lnTo>
                    <a:pt x="383" y="980"/>
                  </a:lnTo>
                  <a:lnTo>
                    <a:pt x="383" y="980"/>
                  </a:lnTo>
                  <a:lnTo>
                    <a:pt x="383" y="975"/>
                  </a:lnTo>
                  <a:lnTo>
                    <a:pt x="383" y="975"/>
                  </a:lnTo>
                  <a:lnTo>
                    <a:pt x="383" y="975"/>
                  </a:lnTo>
                  <a:lnTo>
                    <a:pt x="389" y="970"/>
                  </a:lnTo>
                  <a:lnTo>
                    <a:pt x="389" y="970"/>
                  </a:lnTo>
                  <a:lnTo>
                    <a:pt x="389" y="970"/>
                  </a:lnTo>
                  <a:lnTo>
                    <a:pt x="389" y="970"/>
                  </a:lnTo>
                  <a:lnTo>
                    <a:pt x="389" y="970"/>
                  </a:lnTo>
                  <a:lnTo>
                    <a:pt x="389" y="970"/>
                  </a:lnTo>
                  <a:lnTo>
                    <a:pt x="389" y="964"/>
                  </a:lnTo>
                  <a:lnTo>
                    <a:pt x="394" y="964"/>
                  </a:lnTo>
                  <a:lnTo>
                    <a:pt x="394" y="964"/>
                  </a:lnTo>
                  <a:lnTo>
                    <a:pt x="394" y="959"/>
                  </a:lnTo>
                  <a:lnTo>
                    <a:pt x="399" y="964"/>
                  </a:lnTo>
                  <a:lnTo>
                    <a:pt x="399" y="959"/>
                  </a:lnTo>
                  <a:lnTo>
                    <a:pt x="399" y="959"/>
                  </a:lnTo>
                  <a:lnTo>
                    <a:pt x="399" y="959"/>
                  </a:lnTo>
                  <a:lnTo>
                    <a:pt x="404" y="954"/>
                  </a:lnTo>
                  <a:lnTo>
                    <a:pt x="404" y="954"/>
                  </a:lnTo>
                  <a:lnTo>
                    <a:pt x="404" y="954"/>
                  </a:lnTo>
                  <a:lnTo>
                    <a:pt x="404" y="954"/>
                  </a:lnTo>
                  <a:lnTo>
                    <a:pt x="404" y="949"/>
                  </a:lnTo>
                  <a:lnTo>
                    <a:pt x="404" y="954"/>
                  </a:lnTo>
                  <a:lnTo>
                    <a:pt x="409" y="949"/>
                  </a:lnTo>
                  <a:lnTo>
                    <a:pt x="409" y="949"/>
                  </a:lnTo>
                  <a:lnTo>
                    <a:pt x="415" y="949"/>
                  </a:lnTo>
                  <a:lnTo>
                    <a:pt x="415" y="949"/>
                  </a:lnTo>
                  <a:lnTo>
                    <a:pt x="415" y="949"/>
                  </a:lnTo>
                  <a:lnTo>
                    <a:pt x="415" y="949"/>
                  </a:lnTo>
                  <a:lnTo>
                    <a:pt x="415" y="949"/>
                  </a:lnTo>
                  <a:lnTo>
                    <a:pt x="415" y="944"/>
                  </a:lnTo>
                  <a:lnTo>
                    <a:pt x="415" y="944"/>
                  </a:lnTo>
                  <a:lnTo>
                    <a:pt x="420" y="944"/>
                  </a:lnTo>
                  <a:lnTo>
                    <a:pt x="420" y="939"/>
                  </a:lnTo>
                  <a:lnTo>
                    <a:pt x="420" y="939"/>
                  </a:lnTo>
                  <a:lnTo>
                    <a:pt x="420" y="939"/>
                  </a:lnTo>
                  <a:lnTo>
                    <a:pt x="420" y="933"/>
                  </a:lnTo>
                  <a:lnTo>
                    <a:pt x="420" y="933"/>
                  </a:lnTo>
                  <a:lnTo>
                    <a:pt x="420" y="933"/>
                  </a:lnTo>
                  <a:lnTo>
                    <a:pt x="420" y="933"/>
                  </a:lnTo>
                  <a:lnTo>
                    <a:pt x="425" y="933"/>
                  </a:lnTo>
                  <a:lnTo>
                    <a:pt x="425" y="933"/>
                  </a:lnTo>
                  <a:lnTo>
                    <a:pt x="425" y="933"/>
                  </a:lnTo>
                  <a:lnTo>
                    <a:pt x="425" y="933"/>
                  </a:lnTo>
                  <a:lnTo>
                    <a:pt x="425" y="933"/>
                  </a:lnTo>
                  <a:lnTo>
                    <a:pt x="430" y="933"/>
                  </a:lnTo>
                  <a:lnTo>
                    <a:pt x="430" y="933"/>
                  </a:lnTo>
                  <a:lnTo>
                    <a:pt x="430" y="933"/>
                  </a:lnTo>
                  <a:lnTo>
                    <a:pt x="430" y="933"/>
                  </a:lnTo>
                  <a:lnTo>
                    <a:pt x="430" y="933"/>
                  </a:lnTo>
                  <a:lnTo>
                    <a:pt x="430" y="933"/>
                  </a:lnTo>
                  <a:lnTo>
                    <a:pt x="430" y="933"/>
                  </a:lnTo>
                  <a:lnTo>
                    <a:pt x="435" y="933"/>
                  </a:lnTo>
                  <a:lnTo>
                    <a:pt x="435" y="933"/>
                  </a:lnTo>
                  <a:lnTo>
                    <a:pt x="435" y="928"/>
                  </a:lnTo>
                  <a:lnTo>
                    <a:pt x="435" y="928"/>
                  </a:lnTo>
                  <a:lnTo>
                    <a:pt x="440" y="928"/>
                  </a:lnTo>
                  <a:lnTo>
                    <a:pt x="440" y="928"/>
                  </a:lnTo>
                  <a:lnTo>
                    <a:pt x="440" y="928"/>
                  </a:lnTo>
                  <a:lnTo>
                    <a:pt x="440" y="928"/>
                  </a:lnTo>
                  <a:lnTo>
                    <a:pt x="446" y="928"/>
                  </a:lnTo>
                  <a:lnTo>
                    <a:pt x="440" y="928"/>
                  </a:lnTo>
                  <a:lnTo>
                    <a:pt x="446" y="928"/>
                  </a:lnTo>
                  <a:lnTo>
                    <a:pt x="446" y="923"/>
                  </a:lnTo>
                  <a:lnTo>
                    <a:pt x="446" y="923"/>
                  </a:lnTo>
                  <a:lnTo>
                    <a:pt x="446" y="923"/>
                  </a:lnTo>
                  <a:lnTo>
                    <a:pt x="451" y="923"/>
                  </a:lnTo>
                  <a:lnTo>
                    <a:pt x="451" y="923"/>
                  </a:lnTo>
                  <a:lnTo>
                    <a:pt x="451" y="923"/>
                  </a:lnTo>
                  <a:lnTo>
                    <a:pt x="451" y="923"/>
                  </a:lnTo>
                  <a:lnTo>
                    <a:pt x="456" y="923"/>
                  </a:lnTo>
                  <a:lnTo>
                    <a:pt x="456" y="923"/>
                  </a:lnTo>
                  <a:lnTo>
                    <a:pt x="456" y="923"/>
                  </a:lnTo>
                  <a:lnTo>
                    <a:pt x="456" y="923"/>
                  </a:lnTo>
                  <a:lnTo>
                    <a:pt x="456" y="923"/>
                  </a:lnTo>
                  <a:lnTo>
                    <a:pt x="461" y="923"/>
                  </a:lnTo>
                  <a:lnTo>
                    <a:pt x="461" y="923"/>
                  </a:lnTo>
                  <a:lnTo>
                    <a:pt x="461" y="923"/>
                  </a:lnTo>
                  <a:lnTo>
                    <a:pt x="461" y="918"/>
                  </a:lnTo>
                  <a:lnTo>
                    <a:pt x="461" y="918"/>
                  </a:lnTo>
                  <a:lnTo>
                    <a:pt x="461" y="918"/>
                  </a:lnTo>
                  <a:lnTo>
                    <a:pt x="461" y="913"/>
                  </a:lnTo>
                  <a:lnTo>
                    <a:pt x="461" y="913"/>
                  </a:lnTo>
                  <a:lnTo>
                    <a:pt x="461" y="918"/>
                  </a:lnTo>
                  <a:lnTo>
                    <a:pt x="461" y="918"/>
                  </a:lnTo>
                  <a:lnTo>
                    <a:pt x="461" y="918"/>
                  </a:lnTo>
                  <a:lnTo>
                    <a:pt x="466" y="918"/>
                  </a:lnTo>
                  <a:lnTo>
                    <a:pt x="466" y="918"/>
                  </a:lnTo>
                  <a:lnTo>
                    <a:pt x="466" y="918"/>
                  </a:lnTo>
                  <a:lnTo>
                    <a:pt x="466" y="918"/>
                  </a:lnTo>
                  <a:lnTo>
                    <a:pt x="466" y="918"/>
                  </a:lnTo>
                  <a:lnTo>
                    <a:pt x="466" y="913"/>
                  </a:lnTo>
                  <a:lnTo>
                    <a:pt x="466" y="913"/>
                  </a:lnTo>
                  <a:lnTo>
                    <a:pt x="466" y="913"/>
                  </a:lnTo>
                  <a:lnTo>
                    <a:pt x="466" y="913"/>
                  </a:lnTo>
                  <a:lnTo>
                    <a:pt x="466" y="907"/>
                  </a:lnTo>
                  <a:lnTo>
                    <a:pt x="466" y="907"/>
                  </a:lnTo>
                  <a:lnTo>
                    <a:pt x="466" y="907"/>
                  </a:lnTo>
                  <a:lnTo>
                    <a:pt x="472" y="907"/>
                  </a:lnTo>
                  <a:lnTo>
                    <a:pt x="472" y="907"/>
                  </a:lnTo>
                  <a:lnTo>
                    <a:pt x="472" y="907"/>
                  </a:lnTo>
                  <a:lnTo>
                    <a:pt x="472" y="907"/>
                  </a:lnTo>
                  <a:lnTo>
                    <a:pt x="472" y="907"/>
                  </a:lnTo>
                  <a:lnTo>
                    <a:pt x="472" y="907"/>
                  </a:lnTo>
                  <a:lnTo>
                    <a:pt x="477" y="907"/>
                  </a:lnTo>
                  <a:lnTo>
                    <a:pt x="477" y="907"/>
                  </a:lnTo>
                  <a:lnTo>
                    <a:pt x="477" y="902"/>
                  </a:lnTo>
                  <a:lnTo>
                    <a:pt x="477" y="902"/>
                  </a:lnTo>
                  <a:lnTo>
                    <a:pt x="477" y="902"/>
                  </a:lnTo>
                  <a:lnTo>
                    <a:pt x="477" y="902"/>
                  </a:lnTo>
                  <a:lnTo>
                    <a:pt x="482" y="902"/>
                  </a:lnTo>
                  <a:lnTo>
                    <a:pt x="482" y="902"/>
                  </a:lnTo>
                  <a:lnTo>
                    <a:pt x="482" y="902"/>
                  </a:lnTo>
                  <a:lnTo>
                    <a:pt x="482" y="902"/>
                  </a:lnTo>
                  <a:lnTo>
                    <a:pt x="482" y="902"/>
                  </a:lnTo>
                  <a:lnTo>
                    <a:pt x="482" y="902"/>
                  </a:lnTo>
                  <a:lnTo>
                    <a:pt x="482" y="902"/>
                  </a:lnTo>
                  <a:lnTo>
                    <a:pt x="487" y="902"/>
                  </a:lnTo>
                  <a:lnTo>
                    <a:pt x="487" y="902"/>
                  </a:lnTo>
                  <a:lnTo>
                    <a:pt x="487" y="897"/>
                  </a:lnTo>
                  <a:lnTo>
                    <a:pt x="487" y="902"/>
                  </a:lnTo>
                  <a:lnTo>
                    <a:pt x="487" y="902"/>
                  </a:lnTo>
                  <a:lnTo>
                    <a:pt x="487" y="902"/>
                  </a:lnTo>
                  <a:lnTo>
                    <a:pt x="487" y="897"/>
                  </a:lnTo>
                  <a:lnTo>
                    <a:pt x="487" y="897"/>
                  </a:lnTo>
                  <a:lnTo>
                    <a:pt x="487" y="897"/>
                  </a:lnTo>
                  <a:lnTo>
                    <a:pt x="492" y="897"/>
                  </a:lnTo>
                  <a:lnTo>
                    <a:pt x="492" y="897"/>
                  </a:lnTo>
                  <a:lnTo>
                    <a:pt x="492" y="892"/>
                  </a:lnTo>
                  <a:lnTo>
                    <a:pt x="492" y="892"/>
                  </a:lnTo>
                  <a:lnTo>
                    <a:pt x="492" y="892"/>
                  </a:lnTo>
                  <a:lnTo>
                    <a:pt x="492" y="892"/>
                  </a:lnTo>
                  <a:lnTo>
                    <a:pt x="492" y="892"/>
                  </a:lnTo>
                  <a:lnTo>
                    <a:pt x="497" y="887"/>
                  </a:lnTo>
                  <a:lnTo>
                    <a:pt x="497" y="887"/>
                  </a:lnTo>
                  <a:lnTo>
                    <a:pt x="497" y="887"/>
                  </a:lnTo>
                  <a:lnTo>
                    <a:pt x="497" y="887"/>
                  </a:lnTo>
                  <a:lnTo>
                    <a:pt x="503" y="887"/>
                  </a:lnTo>
                  <a:lnTo>
                    <a:pt x="503" y="887"/>
                  </a:lnTo>
                  <a:lnTo>
                    <a:pt x="503" y="887"/>
                  </a:lnTo>
                  <a:lnTo>
                    <a:pt x="503" y="881"/>
                  </a:lnTo>
                  <a:lnTo>
                    <a:pt x="508" y="881"/>
                  </a:lnTo>
                  <a:lnTo>
                    <a:pt x="508" y="881"/>
                  </a:lnTo>
                  <a:lnTo>
                    <a:pt x="508" y="881"/>
                  </a:lnTo>
                  <a:lnTo>
                    <a:pt x="508" y="876"/>
                  </a:lnTo>
                  <a:lnTo>
                    <a:pt x="508" y="876"/>
                  </a:lnTo>
                  <a:lnTo>
                    <a:pt x="508" y="881"/>
                  </a:lnTo>
                  <a:lnTo>
                    <a:pt x="508" y="881"/>
                  </a:lnTo>
                  <a:lnTo>
                    <a:pt x="513" y="881"/>
                  </a:lnTo>
                  <a:lnTo>
                    <a:pt x="513" y="876"/>
                  </a:lnTo>
                  <a:lnTo>
                    <a:pt x="513" y="876"/>
                  </a:lnTo>
                  <a:lnTo>
                    <a:pt x="513" y="876"/>
                  </a:lnTo>
                  <a:lnTo>
                    <a:pt x="513" y="881"/>
                  </a:lnTo>
                  <a:lnTo>
                    <a:pt x="518" y="881"/>
                  </a:lnTo>
                  <a:lnTo>
                    <a:pt x="518" y="881"/>
                  </a:lnTo>
                  <a:lnTo>
                    <a:pt x="518" y="881"/>
                  </a:lnTo>
                  <a:lnTo>
                    <a:pt x="523" y="876"/>
                  </a:lnTo>
                  <a:lnTo>
                    <a:pt x="518" y="876"/>
                  </a:lnTo>
                  <a:lnTo>
                    <a:pt x="518" y="876"/>
                  </a:lnTo>
                  <a:lnTo>
                    <a:pt x="518" y="876"/>
                  </a:lnTo>
                  <a:lnTo>
                    <a:pt x="518" y="876"/>
                  </a:lnTo>
                  <a:lnTo>
                    <a:pt x="513" y="876"/>
                  </a:lnTo>
                  <a:lnTo>
                    <a:pt x="513" y="871"/>
                  </a:lnTo>
                  <a:lnTo>
                    <a:pt x="513" y="871"/>
                  </a:lnTo>
                  <a:lnTo>
                    <a:pt x="518" y="871"/>
                  </a:lnTo>
                  <a:lnTo>
                    <a:pt x="518" y="871"/>
                  </a:lnTo>
                  <a:lnTo>
                    <a:pt x="518" y="871"/>
                  </a:lnTo>
                  <a:lnTo>
                    <a:pt x="518" y="876"/>
                  </a:lnTo>
                  <a:lnTo>
                    <a:pt x="518" y="876"/>
                  </a:lnTo>
                  <a:lnTo>
                    <a:pt x="523" y="871"/>
                  </a:lnTo>
                  <a:lnTo>
                    <a:pt x="523" y="871"/>
                  </a:lnTo>
                  <a:lnTo>
                    <a:pt x="523" y="871"/>
                  </a:lnTo>
                  <a:lnTo>
                    <a:pt x="523" y="871"/>
                  </a:lnTo>
                  <a:lnTo>
                    <a:pt x="523" y="871"/>
                  </a:lnTo>
                  <a:lnTo>
                    <a:pt x="518" y="871"/>
                  </a:lnTo>
                  <a:lnTo>
                    <a:pt x="518" y="866"/>
                  </a:lnTo>
                  <a:lnTo>
                    <a:pt x="518" y="866"/>
                  </a:lnTo>
                  <a:lnTo>
                    <a:pt x="523" y="866"/>
                  </a:lnTo>
                  <a:lnTo>
                    <a:pt x="523" y="866"/>
                  </a:lnTo>
                  <a:lnTo>
                    <a:pt x="523" y="866"/>
                  </a:lnTo>
                  <a:lnTo>
                    <a:pt x="523" y="866"/>
                  </a:lnTo>
                  <a:lnTo>
                    <a:pt x="523" y="866"/>
                  </a:lnTo>
                  <a:lnTo>
                    <a:pt x="523" y="861"/>
                  </a:lnTo>
                  <a:lnTo>
                    <a:pt x="523" y="861"/>
                  </a:lnTo>
                  <a:lnTo>
                    <a:pt x="523" y="861"/>
                  </a:lnTo>
                  <a:lnTo>
                    <a:pt x="523" y="861"/>
                  </a:lnTo>
                  <a:lnTo>
                    <a:pt x="523" y="856"/>
                  </a:lnTo>
                  <a:lnTo>
                    <a:pt x="529" y="856"/>
                  </a:lnTo>
                  <a:lnTo>
                    <a:pt x="529" y="861"/>
                  </a:lnTo>
                  <a:lnTo>
                    <a:pt x="529" y="861"/>
                  </a:lnTo>
                  <a:lnTo>
                    <a:pt x="529" y="856"/>
                  </a:lnTo>
                  <a:lnTo>
                    <a:pt x="534" y="856"/>
                  </a:lnTo>
                  <a:lnTo>
                    <a:pt x="534" y="856"/>
                  </a:lnTo>
                  <a:lnTo>
                    <a:pt x="534" y="856"/>
                  </a:lnTo>
                  <a:lnTo>
                    <a:pt x="539" y="856"/>
                  </a:lnTo>
                  <a:lnTo>
                    <a:pt x="539" y="856"/>
                  </a:lnTo>
                  <a:lnTo>
                    <a:pt x="539" y="861"/>
                  </a:lnTo>
                  <a:lnTo>
                    <a:pt x="539" y="861"/>
                  </a:lnTo>
                  <a:lnTo>
                    <a:pt x="539" y="861"/>
                  </a:lnTo>
                  <a:lnTo>
                    <a:pt x="539" y="866"/>
                  </a:lnTo>
                  <a:lnTo>
                    <a:pt x="544" y="866"/>
                  </a:lnTo>
                  <a:lnTo>
                    <a:pt x="539" y="866"/>
                  </a:lnTo>
                  <a:lnTo>
                    <a:pt x="544" y="866"/>
                  </a:lnTo>
                  <a:lnTo>
                    <a:pt x="544" y="871"/>
                  </a:lnTo>
                  <a:lnTo>
                    <a:pt x="544" y="871"/>
                  </a:lnTo>
                  <a:lnTo>
                    <a:pt x="549" y="871"/>
                  </a:lnTo>
                  <a:lnTo>
                    <a:pt x="549" y="871"/>
                  </a:lnTo>
                  <a:lnTo>
                    <a:pt x="549" y="866"/>
                  </a:lnTo>
                  <a:lnTo>
                    <a:pt x="549" y="866"/>
                  </a:lnTo>
                  <a:lnTo>
                    <a:pt x="555" y="866"/>
                  </a:lnTo>
                  <a:lnTo>
                    <a:pt x="555" y="866"/>
                  </a:lnTo>
                  <a:lnTo>
                    <a:pt x="555" y="866"/>
                  </a:lnTo>
                  <a:lnTo>
                    <a:pt x="555" y="866"/>
                  </a:lnTo>
                  <a:lnTo>
                    <a:pt x="560" y="866"/>
                  </a:lnTo>
                  <a:lnTo>
                    <a:pt x="560" y="866"/>
                  </a:lnTo>
                  <a:lnTo>
                    <a:pt x="565" y="866"/>
                  </a:lnTo>
                  <a:lnTo>
                    <a:pt x="565" y="866"/>
                  </a:lnTo>
                  <a:lnTo>
                    <a:pt x="565" y="866"/>
                  </a:lnTo>
                  <a:lnTo>
                    <a:pt x="565" y="861"/>
                  </a:lnTo>
                  <a:lnTo>
                    <a:pt x="570" y="861"/>
                  </a:lnTo>
                  <a:lnTo>
                    <a:pt x="570" y="861"/>
                  </a:lnTo>
                  <a:lnTo>
                    <a:pt x="570" y="861"/>
                  </a:lnTo>
                  <a:lnTo>
                    <a:pt x="570" y="856"/>
                  </a:lnTo>
                  <a:lnTo>
                    <a:pt x="570" y="856"/>
                  </a:lnTo>
                  <a:lnTo>
                    <a:pt x="570" y="856"/>
                  </a:lnTo>
                  <a:lnTo>
                    <a:pt x="575" y="856"/>
                  </a:lnTo>
                  <a:lnTo>
                    <a:pt x="575" y="850"/>
                  </a:lnTo>
                  <a:lnTo>
                    <a:pt x="575" y="850"/>
                  </a:lnTo>
                  <a:lnTo>
                    <a:pt x="575" y="856"/>
                  </a:lnTo>
                  <a:lnTo>
                    <a:pt x="575" y="856"/>
                  </a:lnTo>
                  <a:lnTo>
                    <a:pt x="575" y="856"/>
                  </a:lnTo>
                  <a:lnTo>
                    <a:pt x="580" y="850"/>
                  </a:lnTo>
                  <a:lnTo>
                    <a:pt x="580" y="856"/>
                  </a:lnTo>
                  <a:lnTo>
                    <a:pt x="580" y="856"/>
                  </a:lnTo>
                  <a:lnTo>
                    <a:pt x="580" y="856"/>
                  </a:lnTo>
                  <a:lnTo>
                    <a:pt x="580" y="856"/>
                  </a:lnTo>
                  <a:lnTo>
                    <a:pt x="586" y="856"/>
                  </a:lnTo>
                  <a:lnTo>
                    <a:pt x="586" y="861"/>
                  </a:lnTo>
                  <a:lnTo>
                    <a:pt x="586" y="861"/>
                  </a:lnTo>
                  <a:lnTo>
                    <a:pt x="591" y="861"/>
                  </a:lnTo>
                  <a:lnTo>
                    <a:pt x="591" y="861"/>
                  </a:lnTo>
                  <a:lnTo>
                    <a:pt x="591" y="856"/>
                  </a:lnTo>
                  <a:lnTo>
                    <a:pt x="591" y="856"/>
                  </a:lnTo>
                  <a:lnTo>
                    <a:pt x="591" y="856"/>
                  </a:lnTo>
                  <a:lnTo>
                    <a:pt x="591" y="856"/>
                  </a:lnTo>
                  <a:lnTo>
                    <a:pt x="591" y="850"/>
                  </a:lnTo>
                  <a:lnTo>
                    <a:pt x="591" y="850"/>
                  </a:lnTo>
                  <a:lnTo>
                    <a:pt x="591" y="850"/>
                  </a:lnTo>
                  <a:lnTo>
                    <a:pt x="591" y="850"/>
                  </a:lnTo>
                  <a:lnTo>
                    <a:pt x="591" y="850"/>
                  </a:lnTo>
                  <a:lnTo>
                    <a:pt x="591" y="845"/>
                  </a:lnTo>
                  <a:lnTo>
                    <a:pt x="591" y="845"/>
                  </a:lnTo>
                  <a:lnTo>
                    <a:pt x="591" y="845"/>
                  </a:lnTo>
                  <a:lnTo>
                    <a:pt x="596" y="850"/>
                  </a:lnTo>
                  <a:lnTo>
                    <a:pt x="596" y="850"/>
                  </a:lnTo>
                  <a:lnTo>
                    <a:pt x="596" y="850"/>
                  </a:lnTo>
                  <a:lnTo>
                    <a:pt x="596" y="845"/>
                  </a:lnTo>
                  <a:lnTo>
                    <a:pt x="596" y="845"/>
                  </a:lnTo>
                  <a:lnTo>
                    <a:pt x="596" y="845"/>
                  </a:lnTo>
                  <a:lnTo>
                    <a:pt x="596" y="845"/>
                  </a:lnTo>
                  <a:lnTo>
                    <a:pt x="601" y="840"/>
                  </a:lnTo>
                  <a:lnTo>
                    <a:pt x="601" y="840"/>
                  </a:lnTo>
                  <a:lnTo>
                    <a:pt x="601" y="840"/>
                  </a:lnTo>
                  <a:lnTo>
                    <a:pt x="606" y="840"/>
                  </a:lnTo>
                  <a:lnTo>
                    <a:pt x="606" y="840"/>
                  </a:lnTo>
                  <a:lnTo>
                    <a:pt x="606" y="840"/>
                  </a:lnTo>
                  <a:lnTo>
                    <a:pt x="606" y="835"/>
                  </a:lnTo>
                  <a:lnTo>
                    <a:pt x="606" y="835"/>
                  </a:lnTo>
                  <a:lnTo>
                    <a:pt x="606" y="835"/>
                  </a:lnTo>
                  <a:lnTo>
                    <a:pt x="612" y="840"/>
                  </a:lnTo>
                  <a:lnTo>
                    <a:pt x="612" y="840"/>
                  </a:lnTo>
                  <a:lnTo>
                    <a:pt x="612" y="840"/>
                  </a:lnTo>
                  <a:lnTo>
                    <a:pt x="612" y="840"/>
                  </a:lnTo>
                  <a:lnTo>
                    <a:pt x="617" y="840"/>
                  </a:lnTo>
                  <a:lnTo>
                    <a:pt x="617" y="840"/>
                  </a:lnTo>
                  <a:lnTo>
                    <a:pt x="617" y="840"/>
                  </a:lnTo>
                  <a:lnTo>
                    <a:pt x="622" y="840"/>
                  </a:lnTo>
                  <a:lnTo>
                    <a:pt x="622" y="840"/>
                  </a:lnTo>
                  <a:lnTo>
                    <a:pt x="622" y="840"/>
                  </a:lnTo>
                  <a:lnTo>
                    <a:pt x="622" y="840"/>
                  </a:lnTo>
                  <a:lnTo>
                    <a:pt x="627" y="835"/>
                  </a:lnTo>
                  <a:lnTo>
                    <a:pt x="627" y="835"/>
                  </a:lnTo>
                  <a:lnTo>
                    <a:pt x="622" y="835"/>
                  </a:lnTo>
                  <a:lnTo>
                    <a:pt x="627" y="835"/>
                  </a:lnTo>
                  <a:lnTo>
                    <a:pt x="622" y="835"/>
                  </a:lnTo>
                  <a:lnTo>
                    <a:pt x="622" y="830"/>
                  </a:lnTo>
                  <a:lnTo>
                    <a:pt x="627" y="830"/>
                  </a:lnTo>
                  <a:lnTo>
                    <a:pt x="627" y="830"/>
                  </a:lnTo>
                  <a:lnTo>
                    <a:pt x="627" y="830"/>
                  </a:lnTo>
                  <a:lnTo>
                    <a:pt x="627" y="830"/>
                  </a:lnTo>
                  <a:lnTo>
                    <a:pt x="627" y="824"/>
                  </a:lnTo>
                  <a:lnTo>
                    <a:pt x="627" y="824"/>
                  </a:lnTo>
                  <a:lnTo>
                    <a:pt x="627" y="824"/>
                  </a:lnTo>
                  <a:lnTo>
                    <a:pt x="632" y="824"/>
                  </a:lnTo>
                  <a:lnTo>
                    <a:pt x="632" y="824"/>
                  </a:lnTo>
                  <a:lnTo>
                    <a:pt x="632" y="819"/>
                  </a:lnTo>
                  <a:lnTo>
                    <a:pt x="632" y="819"/>
                  </a:lnTo>
                  <a:lnTo>
                    <a:pt x="632" y="819"/>
                  </a:lnTo>
                  <a:lnTo>
                    <a:pt x="632" y="819"/>
                  </a:lnTo>
                  <a:lnTo>
                    <a:pt x="632" y="814"/>
                  </a:lnTo>
                  <a:lnTo>
                    <a:pt x="632" y="814"/>
                  </a:lnTo>
                  <a:lnTo>
                    <a:pt x="632" y="814"/>
                  </a:lnTo>
                  <a:lnTo>
                    <a:pt x="632" y="814"/>
                  </a:lnTo>
                  <a:lnTo>
                    <a:pt x="632" y="814"/>
                  </a:lnTo>
                  <a:lnTo>
                    <a:pt x="632" y="809"/>
                  </a:lnTo>
                  <a:lnTo>
                    <a:pt x="632" y="809"/>
                  </a:lnTo>
                  <a:lnTo>
                    <a:pt x="632" y="809"/>
                  </a:lnTo>
                  <a:lnTo>
                    <a:pt x="632" y="809"/>
                  </a:lnTo>
                  <a:lnTo>
                    <a:pt x="632" y="804"/>
                  </a:lnTo>
                  <a:lnTo>
                    <a:pt x="627" y="804"/>
                  </a:lnTo>
                  <a:lnTo>
                    <a:pt x="627" y="804"/>
                  </a:lnTo>
                  <a:lnTo>
                    <a:pt x="627" y="804"/>
                  </a:lnTo>
                  <a:lnTo>
                    <a:pt x="622" y="804"/>
                  </a:lnTo>
                  <a:lnTo>
                    <a:pt x="622" y="804"/>
                  </a:lnTo>
                  <a:lnTo>
                    <a:pt x="622" y="798"/>
                  </a:lnTo>
                  <a:lnTo>
                    <a:pt x="622" y="798"/>
                  </a:lnTo>
                  <a:lnTo>
                    <a:pt x="622" y="798"/>
                  </a:lnTo>
                  <a:lnTo>
                    <a:pt x="622" y="798"/>
                  </a:lnTo>
                  <a:lnTo>
                    <a:pt x="622" y="793"/>
                  </a:lnTo>
                  <a:lnTo>
                    <a:pt x="622" y="793"/>
                  </a:lnTo>
                  <a:lnTo>
                    <a:pt x="622" y="793"/>
                  </a:lnTo>
                  <a:lnTo>
                    <a:pt x="622" y="788"/>
                  </a:lnTo>
                  <a:lnTo>
                    <a:pt x="622" y="788"/>
                  </a:lnTo>
                  <a:lnTo>
                    <a:pt x="627" y="788"/>
                  </a:lnTo>
                  <a:lnTo>
                    <a:pt x="627" y="788"/>
                  </a:lnTo>
                  <a:lnTo>
                    <a:pt x="627" y="783"/>
                  </a:lnTo>
                  <a:lnTo>
                    <a:pt x="627" y="783"/>
                  </a:lnTo>
                  <a:lnTo>
                    <a:pt x="622" y="783"/>
                  </a:lnTo>
                  <a:lnTo>
                    <a:pt x="622" y="783"/>
                  </a:lnTo>
                  <a:lnTo>
                    <a:pt x="622" y="783"/>
                  </a:lnTo>
                  <a:lnTo>
                    <a:pt x="622" y="778"/>
                  </a:lnTo>
                  <a:lnTo>
                    <a:pt x="622" y="778"/>
                  </a:lnTo>
                  <a:lnTo>
                    <a:pt x="622" y="778"/>
                  </a:lnTo>
                  <a:lnTo>
                    <a:pt x="622" y="778"/>
                  </a:lnTo>
                  <a:lnTo>
                    <a:pt x="622" y="778"/>
                  </a:lnTo>
                  <a:lnTo>
                    <a:pt x="622" y="778"/>
                  </a:lnTo>
                  <a:lnTo>
                    <a:pt x="622" y="778"/>
                  </a:lnTo>
                  <a:lnTo>
                    <a:pt x="617" y="778"/>
                  </a:lnTo>
                  <a:lnTo>
                    <a:pt x="617" y="778"/>
                  </a:lnTo>
                  <a:lnTo>
                    <a:pt x="617" y="778"/>
                  </a:lnTo>
                  <a:lnTo>
                    <a:pt x="612" y="778"/>
                  </a:lnTo>
                  <a:lnTo>
                    <a:pt x="612" y="773"/>
                  </a:lnTo>
                  <a:lnTo>
                    <a:pt x="612" y="773"/>
                  </a:lnTo>
                  <a:lnTo>
                    <a:pt x="612" y="773"/>
                  </a:lnTo>
                  <a:lnTo>
                    <a:pt x="612" y="773"/>
                  </a:lnTo>
                  <a:lnTo>
                    <a:pt x="612" y="767"/>
                  </a:lnTo>
                  <a:lnTo>
                    <a:pt x="612" y="767"/>
                  </a:lnTo>
                  <a:lnTo>
                    <a:pt x="612" y="767"/>
                  </a:lnTo>
                  <a:lnTo>
                    <a:pt x="606" y="773"/>
                  </a:lnTo>
                  <a:lnTo>
                    <a:pt x="606" y="767"/>
                  </a:lnTo>
                  <a:lnTo>
                    <a:pt x="606" y="767"/>
                  </a:lnTo>
                  <a:lnTo>
                    <a:pt x="606" y="767"/>
                  </a:lnTo>
                  <a:lnTo>
                    <a:pt x="606" y="767"/>
                  </a:lnTo>
                  <a:lnTo>
                    <a:pt x="606" y="767"/>
                  </a:lnTo>
                  <a:lnTo>
                    <a:pt x="606" y="762"/>
                  </a:lnTo>
                  <a:lnTo>
                    <a:pt x="606" y="762"/>
                  </a:lnTo>
                  <a:lnTo>
                    <a:pt x="606" y="762"/>
                  </a:lnTo>
                  <a:lnTo>
                    <a:pt x="606" y="762"/>
                  </a:lnTo>
                  <a:lnTo>
                    <a:pt x="606" y="762"/>
                  </a:lnTo>
                  <a:lnTo>
                    <a:pt x="606" y="762"/>
                  </a:lnTo>
                  <a:lnTo>
                    <a:pt x="612" y="762"/>
                  </a:lnTo>
                  <a:lnTo>
                    <a:pt x="612" y="757"/>
                  </a:lnTo>
                  <a:lnTo>
                    <a:pt x="612" y="757"/>
                  </a:lnTo>
                  <a:lnTo>
                    <a:pt x="612" y="757"/>
                  </a:lnTo>
                  <a:lnTo>
                    <a:pt x="612" y="757"/>
                  </a:lnTo>
                  <a:lnTo>
                    <a:pt x="612" y="757"/>
                  </a:lnTo>
                  <a:lnTo>
                    <a:pt x="612" y="752"/>
                  </a:lnTo>
                  <a:lnTo>
                    <a:pt x="612" y="752"/>
                  </a:lnTo>
                  <a:lnTo>
                    <a:pt x="612" y="752"/>
                  </a:lnTo>
                  <a:lnTo>
                    <a:pt x="612" y="752"/>
                  </a:lnTo>
                  <a:lnTo>
                    <a:pt x="612" y="747"/>
                  </a:lnTo>
                  <a:lnTo>
                    <a:pt x="612" y="747"/>
                  </a:lnTo>
                  <a:lnTo>
                    <a:pt x="612" y="747"/>
                  </a:lnTo>
                  <a:lnTo>
                    <a:pt x="612" y="741"/>
                  </a:lnTo>
                  <a:lnTo>
                    <a:pt x="612" y="741"/>
                  </a:lnTo>
                  <a:lnTo>
                    <a:pt x="612" y="741"/>
                  </a:lnTo>
                  <a:lnTo>
                    <a:pt x="617" y="741"/>
                  </a:lnTo>
                  <a:lnTo>
                    <a:pt x="617" y="741"/>
                  </a:lnTo>
                  <a:lnTo>
                    <a:pt x="617" y="736"/>
                  </a:lnTo>
                  <a:lnTo>
                    <a:pt x="617" y="736"/>
                  </a:lnTo>
                  <a:lnTo>
                    <a:pt x="622" y="736"/>
                  </a:lnTo>
                  <a:lnTo>
                    <a:pt x="622" y="736"/>
                  </a:lnTo>
                  <a:lnTo>
                    <a:pt x="622" y="736"/>
                  </a:lnTo>
                  <a:lnTo>
                    <a:pt x="622" y="736"/>
                  </a:lnTo>
                  <a:lnTo>
                    <a:pt x="622" y="736"/>
                  </a:lnTo>
                  <a:lnTo>
                    <a:pt x="622" y="731"/>
                  </a:lnTo>
                  <a:lnTo>
                    <a:pt x="627" y="731"/>
                  </a:lnTo>
                  <a:lnTo>
                    <a:pt x="627" y="731"/>
                  </a:lnTo>
                  <a:lnTo>
                    <a:pt x="627" y="731"/>
                  </a:lnTo>
                  <a:lnTo>
                    <a:pt x="627" y="731"/>
                  </a:lnTo>
                  <a:lnTo>
                    <a:pt x="627" y="726"/>
                  </a:lnTo>
                  <a:lnTo>
                    <a:pt x="627" y="726"/>
                  </a:lnTo>
                  <a:lnTo>
                    <a:pt x="627" y="726"/>
                  </a:lnTo>
                  <a:lnTo>
                    <a:pt x="627" y="726"/>
                  </a:lnTo>
                  <a:lnTo>
                    <a:pt x="627" y="721"/>
                  </a:lnTo>
                  <a:lnTo>
                    <a:pt x="627" y="721"/>
                  </a:lnTo>
                  <a:lnTo>
                    <a:pt x="627" y="721"/>
                  </a:lnTo>
                  <a:lnTo>
                    <a:pt x="632" y="721"/>
                  </a:lnTo>
                  <a:lnTo>
                    <a:pt x="627" y="721"/>
                  </a:lnTo>
                  <a:lnTo>
                    <a:pt x="627" y="721"/>
                  </a:lnTo>
                  <a:lnTo>
                    <a:pt x="632" y="716"/>
                  </a:lnTo>
                  <a:lnTo>
                    <a:pt x="632" y="716"/>
                  </a:lnTo>
                  <a:lnTo>
                    <a:pt x="632" y="716"/>
                  </a:lnTo>
                  <a:lnTo>
                    <a:pt x="632" y="716"/>
                  </a:lnTo>
                  <a:lnTo>
                    <a:pt x="632" y="716"/>
                  </a:lnTo>
                  <a:lnTo>
                    <a:pt x="632" y="710"/>
                  </a:lnTo>
                  <a:lnTo>
                    <a:pt x="632" y="710"/>
                  </a:lnTo>
                  <a:lnTo>
                    <a:pt x="632" y="710"/>
                  </a:lnTo>
                  <a:lnTo>
                    <a:pt x="637" y="710"/>
                  </a:lnTo>
                  <a:lnTo>
                    <a:pt x="637" y="705"/>
                  </a:lnTo>
                  <a:lnTo>
                    <a:pt x="637" y="705"/>
                  </a:lnTo>
                  <a:lnTo>
                    <a:pt x="637" y="705"/>
                  </a:lnTo>
                  <a:lnTo>
                    <a:pt x="637" y="705"/>
                  </a:lnTo>
                  <a:lnTo>
                    <a:pt x="637" y="705"/>
                  </a:lnTo>
                  <a:lnTo>
                    <a:pt x="643" y="705"/>
                  </a:lnTo>
                  <a:lnTo>
                    <a:pt x="643" y="705"/>
                  </a:lnTo>
                  <a:lnTo>
                    <a:pt x="643" y="705"/>
                  </a:lnTo>
                  <a:lnTo>
                    <a:pt x="643" y="705"/>
                  </a:lnTo>
                  <a:lnTo>
                    <a:pt x="643" y="700"/>
                  </a:lnTo>
                  <a:lnTo>
                    <a:pt x="648" y="700"/>
                  </a:lnTo>
                  <a:lnTo>
                    <a:pt x="648" y="700"/>
                  </a:lnTo>
                  <a:lnTo>
                    <a:pt x="648" y="700"/>
                  </a:lnTo>
                  <a:lnTo>
                    <a:pt x="653" y="700"/>
                  </a:lnTo>
                  <a:lnTo>
                    <a:pt x="648" y="700"/>
                  </a:lnTo>
                  <a:lnTo>
                    <a:pt x="648" y="700"/>
                  </a:lnTo>
                  <a:lnTo>
                    <a:pt x="648" y="695"/>
                  </a:lnTo>
                  <a:lnTo>
                    <a:pt x="648" y="695"/>
                  </a:lnTo>
                  <a:lnTo>
                    <a:pt x="648" y="695"/>
                  </a:lnTo>
                  <a:lnTo>
                    <a:pt x="648" y="695"/>
                  </a:lnTo>
                  <a:lnTo>
                    <a:pt x="643" y="695"/>
                  </a:lnTo>
                  <a:lnTo>
                    <a:pt x="643" y="695"/>
                  </a:lnTo>
                  <a:lnTo>
                    <a:pt x="643" y="695"/>
                  </a:lnTo>
                  <a:lnTo>
                    <a:pt x="643" y="690"/>
                  </a:lnTo>
                  <a:lnTo>
                    <a:pt x="643" y="690"/>
                  </a:lnTo>
                  <a:lnTo>
                    <a:pt x="637" y="690"/>
                  </a:lnTo>
                  <a:lnTo>
                    <a:pt x="637" y="690"/>
                  </a:lnTo>
                  <a:lnTo>
                    <a:pt x="637" y="690"/>
                  </a:lnTo>
                  <a:lnTo>
                    <a:pt x="637" y="690"/>
                  </a:lnTo>
                  <a:lnTo>
                    <a:pt x="637" y="684"/>
                  </a:lnTo>
                  <a:lnTo>
                    <a:pt x="637" y="684"/>
                  </a:lnTo>
                  <a:lnTo>
                    <a:pt x="637" y="684"/>
                  </a:lnTo>
                  <a:lnTo>
                    <a:pt x="637" y="684"/>
                  </a:lnTo>
                  <a:lnTo>
                    <a:pt x="637" y="684"/>
                  </a:lnTo>
                  <a:lnTo>
                    <a:pt x="637" y="679"/>
                  </a:lnTo>
                  <a:lnTo>
                    <a:pt x="637" y="684"/>
                  </a:lnTo>
                  <a:lnTo>
                    <a:pt x="643" y="684"/>
                  </a:lnTo>
                  <a:lnTo>
                    <a:pt x="643" y="684"/>
                  </a:lnTo>
                  <a:lnTo>
                    <a:pt x="643" y="684"/>
                  </a:lnTo>
                  <a:lnTo>
                    <a:pt x="643" y="690"/>
                  </a:lnTo>
                  <a:lnTo>
                    <a:pt x="643" y="690"/>
                  </a:lnTo>
                  <a:lnTo>
                    <a:pt x="643" y="690"/>
                  </a:lnTo>
                  <a:lnTo>
                    <a:pt x="643" y="690"/>
                  </a:lnTo>
                  <a:lnTo>
                    <a:pt x="648" y="690"/>
                  </a:lnTo>
                  <a:lnTo>
                    <a:pt x="648" y="690"/>
                  </a:lnTo>
                  <a:lnTo>
                    <a:pt x="648" y="684"/>
                  </a:lnTo>
                  <a:lnTo>
                    <a:pt x="648" y="684"/>
                  </a:lnTo>
                  <a:lnTo>
                    <a:pt x="648" y="684"/>
                  </a:lnTo>
                  <a:lnTo>
                    <a:pt x="648" y="679"/>
                  </a:lnTo>
                  <a:lnTo>
                    <a:pt x="648" y="679"/>
                  </a:lnTo>
                  <a:lnTo>
                    <a:pt x="648" y="679"/>
                  </a:lnTo>
                  <a:lnTo>
                    <a:pt x="643" y="679"/>
                  </a:lnTo>
                  <a:lnTo>
                    <a:pt x="643" y="674"/>
                  </a:lnTo>
                  <a:lnTo>
                    <a:pt x="643" y="674"/>
                  </a:lnTo>
                  <a:lnTo>
                    <a:pt x="643" y="674"/>
                  </a:lnTo>
                  <a:lnTo>
                    <a:pt x="643" y="674"/>
                  </a:lnTo>
                  <a:lnTo>
                    <a:pt x="643" y="674"/>
                  </a:lnTo>
                  <a:lnTo>
                    <a:pt x="643" y="674"/>
                  </a:lnTo>
                  <a:lnTo>
                    <a:pt x="648" y="674"/>
                  </a:lnTo>
                  <a:lnTo>
                    <a:pt x="648" y="674"/>
                  </a:lnTo>
                  <a:lnTo>
                    <a:pt x="648" y="674"/>
                  </a:lnTo>
                  <a:lnTo>
                    <a:pt x="648" y="674"/>
                  </a:lnTo>
                  <a:lnTo>
                    <a:pt x="648" y="674"/>
                  </a:lnTo>
                  <a:lnTo>
                    <a:pt x="648" y="669"/>
                  </a:lnTo>
                  <a:lnTo>
                    <a:pt x="648" y="669"/>
                  </a:lnTo>
                  <a:lnTo>
                    <a:pt x="648" y="669"/>
                  </a:lnTo>
                  <a:lnTo>
                    <a:pt x="653" y="669"/>
                  </a:lnTo>
                  <a:lnTo>
                    <a:pt x="653" y="669"/>
                  </a:lnTo>
                  <a:lnTo>
                    <a:pt x="653" y="669"/>
                  </a:lnTo>
                  <a:lnTo>
                    <a:pt x="658" y="669"/>
                  </a:lnTo>
                  <a:lnTo>
                    <a:pt x="658" y="664"/>
                  </a:lnTo>
                  <a:lnTo>
                    <a:pt x="658" y="664"/>
                  </a:lnTo>
                  <a:lnTo>
                    <a:pt x="658" y="664"/>
                  </a:lnTo>
                  <a:lnTo>
                    <a:pt x="653" y="664"/>
                  </a:lnTo>
                  <a:lnTo>
                    <a:pt x="653" y="664"/>
                  </a:lnTo>
                  <a:lnTo>
                    <a:pt x="653" y="664"/>
                  </a:lnTo>
                  <a:lnTo>
                    <a:pt x="653" y="658"/>
                  </a:lnTo>
                  <a:lnTo>
                    <a:pt x="653" y="658"/>
                  </a:lnTo>
                  <a:lnTo>
                    <a:pt x="648" y="658"/>
                  </a:lnTo>
                  <a:lnTo>
                    <a:pt x="648" y="658"/>
                  </a:lnTo>
                  <a:lnTo>
                    <a:pt x="653" y="658"/>
                  </a:lnTo>
                  <a:lnTo>
                    <a:pt x="653" y="653"/>
                  </a:lnTo>
                  <a:lnTo>
                    <a:pt x="653" y="653"/>
                  </a:lnTo>
                  <a:lnTo>
                    <a:pt x="653" y="653"/>
                  </a:lnTo>
                  <a:lnTo>
                    <a:pt x="653" y="653"/>
                  </a:lnTo>
                  <a:lnTo>
                    <a:pt x="658" y="658"/>
                  </a:lnTo>
                  <a:lnTo>
                    <a:pt x="658" y="653"/>
                  </a:lnTo>
                  <a:lnTo>
                    <a:pt x="658" y="653"/>
                  </a:lnTo>
                  <a:lnTo>
                    <a:pt x="658" y="653"/>
                  </a:lnTo>
                  <a:lnTo>
                    <a:pt x="658" y="653"/>
                  </a:lnTo>
                  <a:lnTo>
                    <a:pt x="658" y="648"/>
                  </a:lnTo>
                  <a:lnTo>
                    <a:pt x="658" y="648"/>
                  </a:lnTo>
                  <a:lnTo>
                    <a:pt x="663" y="648"/>
                  </a:lnTo>
                  <a:lnTo>
                    <a:pt x="663" y="648"/>
                  </a:lnTo>
                  <a:lnTo>
                    <a:pt x="663" y="648"/>
                  </a:lnTo>
                  <a:lnTo>
                    <a:pt x="663" y="648"/>
                  </a:lnTo>
                  <a:lnTo>
                    <a:pt x="663" y="648"/>
                  </a:lnTo>
                  <a:lnTo>
                    <a:pt x="669" y="643"/>
                  </a:lnTo>
                  <a:lnTo>
                    <a:pt x="669" y="648"/>
                  </a:lnTo>
                  <a:lnTo>
                    <a:pt x="669" y="648"/>
                  </a:lnTo>
                  <a:lnTo>
                    <a:pt x="669" y="648"/>
                  </a:lnTo>
                  <a:lnTo>
                    <a:pt x="669" y="643"/>
                  </a:lnTo>
                  <a:lnTo>
                    <a:pt x="669" y="643"/>
                  </a:lnTo>
                  <a:lnTo>
                    <a:pt x="669" y="643"/>
                  </a:lnTo>
                  <a:lnTo>
                    <a:pt x="669" y="638"/>
                  </a:lnTo>
                  <a:lnTo>
                    <a:pt x="669" y="638"/>
                  </a:lnTo>
                  <a:lnTo>
                    <a:pt x="669" y="638"/>
                  </a:lnTo>
                  <a:lnTo>
                    <a:pt x="669" y="638"/>
                  </a:lnTo>
                  <a:lnTo>
                    <a:pt x="674" y="638"/>
                  </a:lnTo>
                  <a:lnTo>
                    <a:pt x="674" y="638"/>
                  </a:lnTo>
                  <a:lnTo>
                    <a:pt x="674" y="638"/>
                  </a:lnTo>
                  <a:lnTo>
                    <a:pt x="674" y="638"/>
                  </a:lnTo>
                  <a:lnTo>
                    <a:pt x="674" y="638"/>
                  </a:lnTo>
                  <a:lnTo>
                    <a:pt x="674" y="638"/>
                  </a:lnTo>
                  <a:lnTo>
                    <a:pt x="674" y="638"/>
                  </a:lnTo>
                  <a:lnTo>
                    <a:pt x="674" y="633"/>
                  </a:lnTo>
                  <a:lnTo>
                    <a:pt x="674" y="633"/>
                  </a:lnTo>
                  <a:lnTo>
                    <a:pt x="679" y="633"/>
                  </a:lnTo>
                  <a:lnTo>
                    <a:pt x="674" y="633"/>
                  </a:lnTo>
                  <a:lnTo>
                    <a:pt x="674" y="627"/>
                  </a:lnTo>
                  <a:lnTo>
                    <a:pt x="674" y="627"/>
                  </a:lnTo>
                  <a:lnTo>
                    <a:pt x="674" y="627"/>
                  </a:lnTo>
                  <a:lnTo>
                    <a:pt x="674" y="622"/>
                  </a:lnTo>
                  <a:lnTo>
                    <a:pt x="674" y="622"/>
                  </a:lnTo>
                  <a:lnTo>
                    <a:pt x="674" y="622"/>
                  </a:lnTo>
                  <a:lnTo>
                    <a:pt x="674" y="622"/>
                  </a:lnTo>
                  <a:lnTo>
                    <a:pt x="674" y="622"/>
                  </a:lnTo>
                  <a:lnTo>
                    <a:pt x="679" y="622"/>
                  </a:lnTo>
                  <a:lnTo>
                    <a:pt x="679" y="622"/>
                  </a:lnTo>
                  <a:lnTo>
                    <a:pt x="679" y="617"/>
                  </a:lnTo>
                  <a:lnTo>
                    <a:pt x="679" y="617"/>
                  </a:lnTo>
                  <a:lnTo>
                    <a:pt x="679" y="617"/>
                  </a:lnTo>
                  <a:lnTo>
                    <a:pt x="684" y="617"/>
                  </a:lnTo>
                  <a:lnTo>
                    <a:pt x="684" y="617"/>
                  </a:lnTo>
                  <a:lnTo>
                    <a:pt x="679" y="617"/>
                  </a:lnTo>
                  <a:lnTo>
                    <a:pt x="679" y="617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4" y="612"/>
                  </a:lnTo>
                  <a:lnTo>
                    <a:pt x="674" y="607"/>
                  </a:lnTo>
                  <a:lnTo>
                    <a:pt x="674" y="607"/>
                  </a:lnTo>
                  <a:lnTo>
                    <a:pt x="674" y="607"/>
                  </a:lnTo>
                  <a:lnTo>
                    <a:pt x="674" y="607"/>
                  </a:lnTo>
                  <a:lnTo>
                    <a:pt x="674" y="607"/>
                  </a:lnTo>
                  <a:lnTo>
                    <a:pt x="679" y="607"/>
                  </a:lnTo>
                  <a:lnTo>
                    <a:pt x="674" y="601"/>
                  </a:lnTo>
                  <a:lnTo>
                    <a:pt x="674" y="601"/>
                  </a:lnTo>
                  <a:lnTo>
                    <a:pt x="679" y="601"/>
                  </a:lnTo>
                  <a:lnTo>
                    <a:pt x="679" y="601"/>
                  </a:lnTo>
                  <a:lnTo>
                    <a:pt x="679" y="601"/>
                  </a:lnTo>
                  <a:lnTo>
                    <a:pt x="679" y="601"/>
                  </a:lnTo>
                  <a:lnTo>
                    <a:pt x="684" y="601"/>
                  </a:lnTo>
                  <a:lnTo>
                    <a:pt x="684" y="601"/>
                  </a:lnTo>
                  <a:lnTo>
                    <a:pt x="679" y="596"/>
                  </a:lnTo>
                  <a:lnTo>
                    <a:pt x="679" y="596"/>
                  </a:lnTo>
                  <a:lnTo>
                    <a:pt x="679" y="591"/>
                  </a:lnTo>
                  <a:lnTo>
                    <a:pt x="679" y="591"/>
                  </a:lnTo>
                  <a:lnTo>
                    <a:pt x="679" y="591"/>
                  </a:lnTo>
                  <a:lnTo>
                    <a:pt x="684" y="591"/>
                  </a:lnTo>
                  <a:lnTo>
                    <a:pt x="684" y="591"/>
                  </a:lnTo>
                  <a:lnTo>
                    <a:pt x="684" y="586"/>
                  </a:lnTo>
                  <a:lnTo>
                    <a:pt x="684" y="586"/>
                  </a:lnTo>
                  <a:lnTo>
                    <a:pt x="684" y="586"/>
                  </a:lnTo>
                  <a:lnTo>
                    <a:pt x="689" y="586"/>
                  </a:lnTo>
                  <a:lnTo>
                    <a:pt x="684" y="586"/>
                  </a:lnTo>
                  <a:lnTo>
                    <a:pt x="684" y="581"/>
                  </a:lnTo>
                  <a:lnTo>
                    <a:pt x="684" y="581"/>
                  </a:lnTo>
                  <a:lnTo>
                    <a:pt x="684" y="581"/>
                  </a:lnTo>
                  <a:lnTo>
                    <a:pt x="684" y="575"/>
                  </a:lnTo>
                  <a:lnTo>
                    <a:pt x="684" y="575"/>
                  </a:lnTo>
                  <a:lnTo>
                    <a:pt x="679" y="575"/>
                  </a:lnTo>
                  <a:lnTo>
                    <a:pt x="679" y="575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79" y="570"/>
                  </a:lnTo>
                  <a:lnTo>
                    <a:pt x="679" y="570"/>
                  </a:lnTo>
                  <a:lnTo>
                    <a:pt x="679" y="570"/>
                  </a:lnTo>
                  <a:lnTo>
                    <a:pt x="679" y="570"/>
                  </a:lnTo>
                  <a:lnTo>
                    <a:pt x="679" y="570"/>
                  </a:lnTo>
                  <a:lnTo>
                    <a:pt x="679" y="565"/>
                  </a:lnTo>
                  <a:lnTo>
                    <a:pt x="679" y="565"/>
                  </a:lnTo>
                  <a:lnTo>
                    <a:pt x="679" y="565"/>
                  </a:lnTo>
                  <a:lnTo>
                    <a:pt x="674" y="565"/>
                  </a:lnTo>
                  <a:lnTo>
                    <a:pt x="674" y="565"/>
                  </a:lnTo>
                  <a:lnTo>
                    <a:pt x="674" y="560"/>
                  </a:lnTo>
                  <a:lnTo>
                    <a:pt x="674" y="565"/>
                  </a:lnTo>
                  <a:lnTo>
                    <a:pt x="674" y="565"/>
                  </a:lnTo>
                  <a:lnTo>
                    <a:pt x="674" y="560"/>
                  </a:lnTo>
                  <a:lnTo>
                    <a:pt x="674" y="560"/>
                  </a:lnTo>
                  <a:lnTo>
                    <a:pt x="674" y="555"/>
                  </a:lnTo>
                  <a:lnTo>
                    <a:pt x="674" y="555"/>
                  </a:lnTo>
                  <a:lnTo>
                    <a:pt x="674" y="555"/>
                  </a:lnTo>
                  <a:lnTo>
                    <a:pt x="674" y="555"/>
                  </a:lnTo>
                  <a:lnTo>
                    <a:pt x="674" y="555"/>
                  </a:lnTo>
                  <a:lnTo>
                    <a:pt x="674" y="550"/>
                  </a:lnTo>
                  <a:lnTo>
                    <a:pt x="674" y="550"/>
                  </a:lnTo>
                  <a:lnTo>
                    <a:pt x="674" y="550"/>
                  </a:lnTo>
                  <a:lnTo>
                    <a:pt x="674" y="550"/>
                  </a:lnTo>
                  <a:lnTo>
                    <a:pt x="674" y="550"/>
                  </a:lnTo>
                  <a:lnTo>
                    <a:pt x="674" y="544"/>
                  </a:lnTo>
                  <a:lnTo>
                    <a:pt x="674" y="544"/>
                  </a:lnTo>
                  <a:lnTo>
                    <a:pt x="674" y="544"/>
                  </a:lnTo>
                  <a:lnTo>
                    <a:pt x="674" y="544"/>
                  </a:lnTo>
                  <a:lnTo>
                    <a:pt x="674" y="539"/>
                  </a:lnTo>
                  <a:lnTo>
                    <a:pt x="674" y="539"/>
                  </a:lnTo>
                  <a:lnTo>
                    <a:pt x="674" y="534"/>
                  </a:lnTo>
                  <a:lnTo>
                    <a:pt x="669" y="534"/>
                  </a:lnTo>
                  <a:lnTo>
                    <a:pt x="669" y="534"/>
                  </a:lnTo>
                  <a:lnTo>
                    <a:pt x="669" y="534"/>
                  </a:lnTo>
                  <a:lnTo>
                    <a:pt x="669" y="534"/>
                  </a:lnTo>
                  <a:lnTo>
                    <a:pt x="669" y="529"/>
                  </a:lnTo>
                  <a:lnTo>
                    <a:pt x="669" y="529"/>
                  </a:lnTo>
                  <a:lnTo>
                    <a:pt x="669" y="529"/>
                  </a:lnTo>
                  <a:lnTo>
                    <a:pt x="669" y="529"/>
                  </a:lnTo>
                  <a:lnTo>
                    <a:pt x="674" y="529"/>
                  </a:lnTo>
                  <a:lnTo>
                    <a:pt x="674" y="529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18"/>
                  </a:lnTo>
                  <a:lnTo>
                    <a:pt x="674" y="518"/>
                  </a:lnTo>
                  <a:lnTo>
                    <a:pt x="674" y="518"/>
                  </a:lnTo>
                  <a:lnTo>
                    <a:pt x="674" y="513"/>
                  </a:lnTo>
                  <a:lnTo>
                    <a:pt x="674" y="513"/>
                  </a:lnTo>
                  <a:lnTo>
                    <a:pt x="669" y="513"/>
                  </a:lnTo>
                  <a:lnTo>
                    <a:pt x="669" y="508"/>
                  </a:lnTo>
                  <a:lnTo>
                    <a:pt x="669" y="508"/>
                  </a:lnTo>
                  <a:lnTo>
                    <a:pt x="669" y="508"/>
                  </a:lnTo>
                  <a:lnTo>
                    <a:pt x="669" y="508"/>
                  </a:lnTo>
                  <a:lnTo>
                    <a:pt x="669" y="508"/>
                  </a:lnTo>
                  <a:lnTo>
                    <a:pt x="669" y="508"/>
                  </a:lnTo>
                  <a:lnTo>
                    <a:pt x="669" y="508"/>
                  </a:lnTo>
                  <a:lnTo>
                    <a:pt x="669" y="503"/>
                  </a:lnTo>
                  <a:lnTo>
                    <a:pt x="669" y="503"/>
                  </a:lnTo>
                  <a:lnTo>
                    <a:pt x="674" y="503"/>
                  </a:lnTo>
                  <a:lnTo>
                    <a:pt x="674" y="498"/>
                  </a:lnTo>
                  <a:lnTo>
                    <a:pt x="674" y="498"/>
                  </a:lnTo>
                  <a:lnTo>
                    <a:pt x="674" y="498"/>
                  </a:lnTo>
                  <a:lnTo>
                    <a:pt x="674" y="492"/>
                  </a:lnTo>
                  <a:lnTo>
                    <a:pt x="674" y="492"/>
                  </a:lnTo>
                  <a:lnTo>
                    <a:pt x="674" y="492"/>
                  </a:lnTo>
                  <a:lnTo>
                    <a:pt x="674" y="492"/>
                  </a:lnTo>
                  <a:lnTo>
                    <a:pt x="679" y="492"/>
                  </a:lnTo>
                  <a:lnTo>
                    <a:pt x="679" y="492"/>
                  </a:lnTo>
                  <a:lnTo>
                    <a:pt x="679" y="492"/>
                  </a:lnTo>
                  <a:lnTo>
                    <a:pt x="679" y="492"/>
                  </a:lnTo>
                  <a:lnTo>
                    <a:pt x="679" y="492"/>
                  </a:lnTo>
                  <a:lnTo>
                    <a:pt x="679" y="487"/>
                  </a:lnTo>
                  <a:lnTo>
                    <a:pt x="679" y="487"/>
                  </a:lnTo>
                  <a:lnTo>
                    <a:pt x="679" y="487"/>
                  </a:lnTo>
                  <a:lnTo>
                    <a:pt x="684" y="487"/>
                  </a:lnTo>
                  <a:lnTo>
                    <a:pt x="684" y="487"/>
                  </a:lnTo>
                  <a:lnTo>
                    <a:pt x="684" y="482"/>
                  </a:lnTo>
                  <a:lnTo>
                    <a:pt x="684" y="482"/>
                  </a:lnTo>
                  <a:lnTo>
                    <a:pt x="684" y="482"/>
                  </a:lnTo>
                  <a:lnTo>
                    <a:pt x="679" y="482"/>
                  </a:lnTo>
                  <a:lnTo>
                    <a:pt x="679" y="482"/>
                  </a:lnTo>
                  <a:lnTo>
                    <a:pt x="679" y="477"/>
                  </a:lnTo>
                  <a:lnTo>
                    <a:pt x="679" y="477"/>
                  </a:lnTo>
                  <a:lnTo>
                    <a:pt x="679" y="477"/>
                  </a:lnTo>
                  <a:lnTo>
                    <a:pt x="679" y="477"/>
                  </a:lnTo>
                  <a:lnTo>
                    <a:pt x="679" y="472"/>
                  </a:lnTo>
                  <a:lnTo>
                    <a:pt x="679" y="472"/>
                  </a:lnTo>
                  <a:lnTo>
                    <a:pt x="674" y="472"/>
                  </a:lnTo>
                  <a:lnTo>
                    <a:pt x="674" y="472"/>
                  </a:lnTo>
                  <a:lnTo>
                    <a:pt x="674" y="472"/>
                  </a:lnTo>
                  <a:lnTo>
                    <a:pt x="674" y="472"/>
                  </a:lnTo>
                  <a:lnTo>
                    <a:pt x="674" y="472"/>
                  </a:lnTo>
                  <a:lnTo>
                    <a:pt x="669" y="472"/>
                  </a:lnTo>
                  <a:lnTo>
                    <a:pt x="669" y="472"/>
                  </a:lnTo>
                  <a:lnTo>
                    <a:pt x="669" y="467"/>
                  </a:lnTo>
                  <a:lnTo>
                    <a:pt x="669" y="467"/>
                  </a:lnTo>
                  <a:lnTo>
                    <a:pt x="669" y="467"/>
                  </a:lnTo>
                  <a:lnTo>
                    <a:pt x="663" y="467"/>
                  </a:lnTo>
                  <a:lnTo>
                    <a:pt x="663" y="467"/>
                  </a:lnTo>
                  <a:lnTo>
                    <a:pt x="663" y="467"/>
                  </a:lnTo>
                  <a:lnTo>
                    <a:pt x="663" y="461"/>
                  </a:lnTo>
                  <a:lnTo>
                    <a:pt x="663" y="461"/>
                  </a:lnTo>
                  <a:lnTo>
                    <a:pt x="658" y="461"/>
                  </a:lnTo>
                  <a:lnTo>
                    <a:pt x="658" y="461"/>
                  </a:lnTo>
                  <a:lnTo>
                    <a:pt x="658" y="456"/>
                  </a:lnTo>
                  <a:lnTo>
                    <a:pt x="658" y="456"/>
                  </a:lnTo>
                  <a:lnTo>
                    <a:pt x="658" y="456"/>
                  </a:lnTo>
                  <a:lnTo>
                    <a:pt x="658" y="456"/>
                  </a:lnTo>
                  <a:lnTo>
                    <a:pt x="658" y="456"/>
                  </a:lnTo>
                  <a:lnTo>
                    <a:pt x="658" y="451"/>
                  </a:lnTo>
                  <a:lnTo>
                    <a:pt x="658" y="451"/>
                  </a:lnTo>
                  <a:lnTo>
                    <a:pt x="658" y="451"/>
                  </a:lnTo>
                  <a:lnTo>
                    <a:pt x="658" y="446"/>
                  </a:lnTo>
                  <a:lnTo>
                    <a:pt x="658" y="446"/>
                  </a:lnTo>
                  <a:lnTo>
                    <a:pt x="658" y="446"/>
                  </a:lnTo>
                  <a:lnTo>
                    <a:pt x="658" y="446"/>
                  </a:lnTo>
                  <a:lnTo>
                    <a:pt x="663" y="441"/>
                  </a:lnTo>
                  <a:lnTo>
                    <a:pt x="663" y="446"/>
                  </a:lnTo>
                  <a:lnTo>
                    <a:pt x="663" y="446"/>
                  </a:lnTo>
                  <a:lnTo>
                    <a:pt x="669" y="446"/>
                  </a:lnTo>
                  <a:lnTo>
                    <a:pt x="669" y="446"/>
                  </a:lnTo>
                  <a:lnTo>
                    <a:pt x="669" y="446"/>
                  </a:lnTo>
                  <a:lnTo>
                    <a:pt x="669" y="446"/>
                  </a:lnTo>
                  <a:lnTo>
                    <a:pt x="674" y="446"/>
                  </a:lnTo>
                  <a:lnTo>
                    <a:pt x="674" y="446"/>
                  </a:lnTo>
                  <a:lnTo>
                    <a:pt x="674" y="446"/>
                  </a:lnTo>
                  <a:lnTo>
                    <a:pt x="674" y="446"/>
                  </a:lnTo>
                  <a:lnTo>
                    <a:pt x="674" y="446"/>
                  </a:lnTo>
                  <a:lnTo>
                    <a:pt x="679" y="446"/>
                  </a:lnTo>
                  <a:lnTo>
                    <a:pt x="679" y="451"/>
                  </a:lnTo>
                  <a:lnTo>
                    <a:pt x="679" y="451"/>
                  </a:lnTo>
                  <a:lnTo>
                    <a:pt x="679" y="451"/>
                  </a:lnTo>
                  <a:lnTo>
                    <a:pt x="684" y="451"/>
                  </a:lnTo>
                  <a:lnTo>
                    <a:pt x="684" y="451"/>
                  </a:lnTo>
                  <a:lnTo>
                    <a:pt x="684" y="451"/>
                  </a:lnTo>
                  <a:lnTo>
                    <a:pt x="684" y="451"/>
                  </a:lnTo>
                  <a:lnTo>
                    <a:pt x="689" y="451"/>
                  </a:lnTo>
                  <a:lnTo>
                    <a:pt x="689" y="451"/>
                  </a:lnTo>
                  <a:lnTo>
                    <a:pt x="689" y="451"/>
                  </a:lnTo>
                  <a:lnTo>
                    <a:pt x="689" y="451"/>
                  </a:lnTo>
                  <a:lnTo>
                    <a:pt x="689" y="451"/>
                  </a:lnTo>
                  <a:lnTo>
                    <a:pt x="694" y="451"/>
                  </a:lnTo>
                  <a:lnTo>
                    <a:pt x="694" y="456"/>
                  </a:lnTo>
                  <a:lnTo>
                    <a:pt x="694" y="456"/>
                  </a:lnTo>
                  <a:lnTo>
                    <a:pt x="694" y="456"/>
                  </a:lnTo>
                  <a:lnTo>
                    <a:pt x="700" y="456"/>
                  </a:lnTo>
                  <a:lnTo>
                    <a:pt x="700" y="451"/>
                  </a:lnTo>
                  <a:lnTo>
                    <a:pt x="700" y="451"/>
                  </a:lnTo>
                  <a:lnTo>
                    <a:pt x="700" y="451"/>
                  </a:lnTo>
                  <a:lnTo>
                    <a:pt x="705" y="451"/>
                  </a:lnTo>
                  <a:lnTo>
                    <a:pt x="705" y="451"/>
                  </a:lnTo>
                  <a:lnTo>
                    <a:pt x="705" y="451"/>
                  </a:lnTo>
                  <a:lnTo>
                    <a:pt x="705" y="451"/>
                  </a:lnTo>
                  <a:lnTo>
                    <a:pt x="705" y="446"/>
                  </a:lnTo>
                  <a:lnTo>
                    <a:pt x="710" y="446"/>
                  </a:lnTo>
                  <a:lnTo>
                    <a:pt x="710" y="446"/>
                  </a:lnTo>
                  <a:lnTo>
                    <a:pt x="715" y="451"/>
                  </a:lnTo>
                  <a:lnTo>
                    <a:pt x="715" y="451"/>
                  </a:lnTo>
                  <a:lnTo>
                    <a:pt x="715" y="446"/>
                  </a:lnTo>
                  <a:lnTo>
                    <a:pt x="715" y="446"/>
                  </a:lnTo>
                  <a:lnTo>
                    <a:pt x="715" y="446"/>
                  </a:lnTo>
                  <a:lnTo>
                    <a:pt x="715" y="446"/>
                  </a:lnTo>
                  <a:lnTo>
                    <a:pt x="720" y="446"/>
                  </a:lnTo>
                  <a:lnTo>
                    <a:pt x="720" y="446"/>
                  </a:lnTo>
                  <a:lnTo>
                    <a:pt x="720" y="446"/>
                  </a:lnTo>
                  <a:lnTo>
                    <a:pt x="720" y="446"/>
                  </a:lnTo>
                  <a:lnTo>
                    <a:pt x="726" y="446"/>
                  </a:lnTo>
                  <a:lnTo>
                    <a:pt x="726" y="446"/>
                  </a:lnTo>
                  <a:lnTo>
                    <a:pt x="726" y="441"/>
                  </a:lnTo>
                  <a:lnTo>
                    <a:pt x="726" y="441"/>
                  </a:lnTo>
                  <a:lnTo>
                    <a:pt x="726" y="441"/>
                  </a:lnTo>
                  <a:lnTo>
                    <a:pt x="731" y="441"/>
                  </a:lnTo>
                  <a:lnTo>
                    <a:pt x="731" y="441"/>
                  </a:lnTo>
                  <a:lnTo>
                    <a:pt x="731" y="441"/>
                  </a:lnTo>
                  <a:lnTo>
                    <a:pt x="736" y="441"/>
                  </a:lnTo>
                  <a:lnTo>
                    <a:pt x="736" y="441"/>
                  </a:lnTo>
                  <a:lnTo>
                    <a:pt x="736" y="441"/>
                  </a:lnTo>
                  <a:lnTo>
                    <a:pt x="736" y="441"/>
                  </a:lnTo>
                  <a:lnTo>
                    <a:pt x="741" y="435"/>
                  </a:lnTo>
                  <a:lnTo>
                    <a:pt x="741" y="435"/>
                  </a:lnTo>
                  <a:lnTo>
                    <a:pt x="741" y="435"/>
                  </a:lnTo>
                  <a:lnTo>
                    <a:pt x="741" y="435"/>
                  </a:lnTo>
                  <a:lnTo>
                    <a:pt x="741" y="430"/>
                  </a:lnTo>
                  <a:lnTo>
                    <a:pt x="741" y="430"/>
                  </a:lnTo>
                  <a:lnTo>
                    <a:pt x="741" y="430"/>
                  </a:lnTo>
                  <a:lnTo>
                    <a:pt x="741" y="430"/>
                  </a:lnTo>
                  <a:lnTo>
                    <a:pt x="741" y="425"/>
                  </a:lnTo>
                  <a:lnTo>
                    <a:pt x="746" y="425"/>
                  </a:lnTo>
                  <a:lnTo>
                    <a:pt x="746" y="425"/>
                  </a:lnTo>
                  <a:lnTo>
                    <a:pt x="746" y="425"/>
                  </a:lnTo>
                  <a:lnTo>
                    <a:pt x="746" y="425"/>
                  </a:lnTo>
                  <a:lnTo>
                    <a:pt x="751" y="420"/>
                  </a:lnTo>
                  <a:lnTo>
                    <a:pt x="751" y="420"/>
                  </a:lnTo>
                  <a:lnTo>
                    <a:pt x="751" y="420"/>
                  </a:lnTo>
                  <a:lnTo>
                    <a:pt x="751" y="415"/>
                  </a:lnTo>
                  <a:lnTo>
                    <a:pt x="751" y="415"/>
                  </a:lnTo>
                  <a:lnTo>
                    <a:pt x="751" y="415"/>
                  </a:lnTo>
                  <a:lnTo>
                    <a:pt x="751" y="415"/>
                  </a:lnTo>
                  <a:lnTo>
                    <a:pt x="751" y="409"/>
                  </a:lnTo>
                  <a:lnTo>
                    <a:pt x="751" y="409"/>
                  </a:lnTo>
                  <a:lnTo>
                    <a:pt x="751" y="409"/>
                  </a:lnTo>
                  <a:lnTo>
                    <a:pt x="751" y="409"/>
                  </a:lnTo>
                  <a:lnTo>
                    <a:pt x="751" y="404"/>
                  </a:lnTo>
                  <a:lnTo>
                    <a:pt x="746" y="404"/>
                  </a:lnTo>
                  <a:lnTo>
                    <a:pt x="746" y="404"/>
                  </a:lnTo>
                  <a:lnTo>
                    <a:pt x="746" y="399"/>
                  </a:lnTo>
                  <a:lnTo>
                    <a:pt x="746" y="399"/>
                  </a:lnTo>
                  <a:lnTo>
                    <a:pt x="746" y="399"/>
                  </a:lnTo>
                  <a:lnTo>
                    <a:pt x="741" y="399"/>
                  </a:lnTo>
                  <a:lnTo>
                    <a:pt x="741" y="399"/>
                  </a:lnTo>
                  <a:lnTo>
                    <a:pt x="741" y="394"/>
                  </a:lnTo>
                  <a:lnTo>
                    <a:pt x="741" y="394"/>
                  </a:lnTo>
                  <a:lnTo>
                    <a:pt x="741" y="394"/>
                  </a:lnTo>
                  <a:lnTo>
                    <a:pt x="741" y="394"/>
                  </a:lnTo>
                  <a:lnTo>
                    <a:pt x="736" y="394"/>
                  </a:lnTo>
                  <a:lnTo>
                    <a:pt x="736" y="394"/>
                  </a:lnTo>
                  <a:lnTo>
                    <a:pt x="736" y="394"/>
                  </a:lnTo>
                  <a:lnTo>
                    <a:pt x="731" y="394"/>
                  </a:lnTo>
                  <a:lnTo>
                    <a:pt x="731" y="394"/>
                  </a:lnTo>
                  <a:lnTo>
                    <a:pt x="731" y="394"/>
                  </a:lnTo>
                  <a:lnTo>
                    <a:pt x="731" y="389"/>
                  </a:lnTo>
                  <a:lnTo>
                    <a:pt x="731" y="389"/>
                  </a:lnTo>
                  <a:lnTo>
                    <a:pt x="726" y="389"/>
                  </a:lnTo>
                  <a:lnTo>
                    <a:pt x="726" y="389"/>
                  </a:lnTo>
                  <a:lnTo>
                    <a:pt x="726" y="384"/>
                  </a:lnTo>
                  <a:lnTo>
                    <a:pt x="726" y="384"/>
                  </a:lnTo>
                  <a:lnTo>
                    <a:pt x="726" y="384"/>
                  </a:lnTo>
                  <a:lnTo>
                    <a:pt x="726" y="378"/>
                  </a:lnTo>
                  <a:lnTo>
                    <a:pt x="726" y="378"/>
                  </a:lnTo>
                  <a:lnTo>
                    <a:pt x="731" y="378"/>
                  </a:lnTo>
                  <a:lnTo>
                    <a:pt x="731" y="378"/>
                  </a:lnTo>
                  <a:lnTo>
                    <a:pt x="731" y="373"/>
                  </a:lnTo>
                  <a:lnTo>
                    <a:pt x="731" y="373"/>
                  </a:lnTo>
                  <a:lnTo>
                    <a:pt x="731" y="373"/>
                  </a:lnTo>
                  <a:lnTo>
                    <a:pt x="736" y="373"/>
                  </a:lnTo>
                  <a:lnTo>
                    <a:pt x="731" y="373"/>
                  </a:lnTo>
                  <a:lnTo>
                    <a:pt x="731" y="368"/>
                  </a:lnTo>
                  <a:lnTo>
                    <a:pt x="731" y="368"/>
                  </a:lnTo>
                  <a:lnTo>
                    <a:pt x="731" y="368"/>
                  </a:lnTo>
                  <a:lnTo>
                    <a:pt x="731" y="368"/>
                  </a:lnTo>
                  <a:lnTo>
                    <a:pt x="731" y="363"/>
                  </a:lnTo>
                  <a:lnTo>
                    <a:pt x="731" y="363"/>
                  </a:lnTo>
                  <a:lnTo>
                    <a:pt x="731" y="363"/>
                  </a:lnTo>
                  <a:lnTo>
                    <a:pt x="731" y="358"/>
                  </a:lnTo>
                  <a:lnTo>
                    <a:pt x="731" y="358"/>
                  </a:lnTo>
                  <a:lnTo>
                    <a:pt x="731" y="358"/>
                  </a:lnTo>
                  <a:lnTo>
                    <a:pt x="731" y="358"/>
                  </a:lnTo>
                  <a:lnTo>
                    <a:pt x="731" y="358"/>
                  </a:lnTo>
                  <a:lnTo>
                    <a:pt x="731" y="352"/>
                  </a:lnTo>
                  <a:lnTo>
                    <a:pt x="731" y="352"/>
                  </a:lnTo>
                  <a:lnTo>
                    <a:pt x="731" y="352"/>
                  </a:lnTo>
                  <a:lnTo>
                    <a:pt x="726" y="352"/>
                  </a:lnTo>
                  <a:lnTo>
                    <a:pt x="726" y="352"/>
                  </a:lnTo>
                  <a:lnTo>
                    <a:pt x="726" y="347"/>
                  </a:lnTo>
                  <a:lnTo>
                    <a:pt x="726" y="347"/>
                  </a:lnTo>
                  <a:lnTo>
                    <a:pt x="726" y="347"/>
                  </a:lnTo>
                  <a:lnTo>
                    <a:pt x="731" y="342"/>
                  </a:lnTo>
                  <a:lnTo>
                    <a:pt x="731" y="342"/>
                  </a:lnTo>
                  <a:lnTo>
                    <a:pt x="731" y="342"/>
                  </a:lnTo>
                  <a:lnTo>
                    <a:pt x="736" y="342"/>
                  </a:lnTo>
                  <a:lnTo>
                    <a:pt x="736" y="342"/>
                  </a:lnTo>
                  <a:lnTo>
                    <a:pt x="736" y="337"/>
                  </a:lnTo>
                  <a:lnTo>
                    <a:pt x="736" y="337"/>
                  </a:lnTo>
                  <a:lnTo>
                    <a:pt x="741" y="337"/>
                  </a:lnTo>
                  <a:lnTo>
                    <a:pt x="741" y="337"/>
                  </a:lnTo>
                  <a:lnTo>
                    <a:pt x="741" y="337"/>
                  </a:lnTo>
                  <a:lnTo>
                    <a:pt x="741" y="337"/>
                  </a:lnTo>
                  <a:lnTo>
                    <a:pt x="741" y="337"/>
                  </a:lnTo>
                  <a:lnTo>
                    <a:pt x="746" y="337"/>
                  </a:lnTo>
                  <a:lnTo>
                    <a:pt x="746" y="332"/>
                  </a:lnTo>
                  <a:lnTo>
                    <a:pt x="746" y="332"/>
                  </a:lnTo>
                  <a:lnTo>
                    <a:pt x="746" y="332"/>
                  </a:lnTo>
                  <a:lnTo>
                    <a:pt x="746" y="326"/>
                  </a:lnTo>
                  <a:lnTo>
                    <a:pt x="746" y="326"/>
                  </a:lnTo>
                  <a:lnTo>
                    <a:pt x="746" y="326"/>
                  </a:lnTo>
                  <a:lnTo>
                    <a:pt x="746" y="326"/>
                  </a:lnTo>
                  <a:lnTo>
                    <a:pt x="746" y="321"/>
                  </a:lnTo>
                  <a:lnTo>
                    <a:pt x="746" y="321"/>
                  </a:lnTo>
                  <a:lnTo>
                    <a:pt x="746" y="321"/>
                  </a:lnTo>
                  <a:lnTo>
                    <a:pt x="746" y="316"/>
                  </a:lnTo>
                  <a:lnTo>
                    <a:pt x="741" y="316"/>
                  </a:lnTo>
                  <a:lnTo>
                    <a:pt x="741" y="316"/>
                  </a:lnTo>
                  <a:lnTo>
                    <a:pt x="741" y="311"/>
                  </a:lnTo>
                  <a:lnTo>
                    <a:pt x="746" y="311"/>
                  </a:lnTo>
                  <a:lnTo>
                    <a:pt x="746" y="311"/>
                  </a:lnTo>
                  <a:lnTo>
                    <a:pt x="746" y="311"/>
                  </a:lnTo>
                  <a:lnTo>
                    <a:pt x="751" y="311"/>
                  </a:lnTo>
                  <a:lnTo>
                    <a:pt x="751" y="311"/>
                  </a:lnTo>
                  <a:lnTo>
                    <a:pt x="751" y="311"/>
                  </a:lnTo>
                  <a:lnTo>
                    <a:pt x="751" y="306"/>
                  </a:lnTo>
                  <a:lnTo>
                    <a:pt x="751" y="306"/>
                  </a:lnTo>
                  <a:lnTo>
                    <a:pt x="751" y="301"/>
                  </a:lnTo>
                  <a:lnTo>
                    <a:pt x="751" y="301"/>
                  </a:lnTo>
                  <a:lnTo>
                    <a:pt x="751" y="301"/>
                  </a:lnTo>
                  <a:lnTo>
                    <a:pt x="751" y="301"/>
                  </a:lnTo>
                  <a:lnTo>
                    <a:pt x="751" y="295"/>
                  </a:lnTo>
                  <a:lnTo>
                    <a:pt x="746" y="295"/>
                  </a:lnTo>
                  <a:lnTo>
                    <a:pt x="746" y="295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46" y="285"/>
                  </a:lnTo>
                  <a:lnTo>
                    <a:pt x="746" y="285"/>
                  </a:lnTo>
                  <a:lnTo>
                    <a:pt x="746" y="285"/>
                  </a:lnTo>
                  <a:lnTo>
                    <a:pt x="746" y="285"/>
                  </a:lnTo>
                  <a:lnTo>
                    <a:pt x="741" y="285"/>
                  </a:lnTo>
                  <a:lnTo>
                    <a:pt x="741" y="280"/>
                  </a:lnTo>
                  <a:lnTo>
                    <a:pt x="741" y="280"/>
                  </a:lnTo>
                  <a:lnTo>
                    <a:pt x="741" y="280"/>
                  </a:lnTo>
                  <a:lnTo>
                    <a:pt x="741" y="280"/>
                  </a:lnTo>
                  <a:lnTo>
                    <a:pt x="741" y="275"/>
                  </a:lnTo>
                  <a:lnTo>
                    <a:pt x="741" y="275"/>
                  </a:lnTo>
                  <a:lnTo>
                    <a:pt x="746" y="275"/>
                  </a:lnTo>
                  <a:lnTo>
                    <a:pt x="746" y="275"/>
                  </a:lnTo>
                  <a:lnTo>
                    <a:pt x="746" y="275"/>
                  </a:lnTo>
                  <a:lnTo>
                    <a:pt x="746" y="275"/>
                  </a:lnTo>
                  <a:lnTo>
                    <a:pt x="746" y="275"/>
                  </a:lnTo>
                  <a:lnTo>
                    <a:pt x="746" y="269"/>
                  </a:lnTo>
                  <a:lnTo>
                    <a:pt x="746" y="269"/>
                  </a:lnTo>
                  <a:lnTo>
                    <a:pt x="746" y="269"/>
                  </a:lnTo>
                  <a:lnTo>
                    <a:pt x="746" y="264"/>
                  </a:lnTo>
                  <a:lnTo>
                    <a:pt x="746" y="264"/>
                  </a:lnTo>
                  <a:lnTo>
                    <a:pt x="746" y="264"/>
                  </a:lnTo>
                  <a:lnTo>
                    <a:pt x="741" y="264"/>
                  </a:lnTo>
                  <a:lnTo>
                    <a:pt x="741" y="259"/>
                  </a:lnTo>
                  <a:lnTo>
                    <a:pt x="741" y="259"/>
                  </a:lnTo>
                  <a:lnTo>
                    <a:pt x="741" y="259"/>
                  </a:lnTo>
                  <a:lnTo>
                    <a:pt x="741" y="259"/>
                  </a:lnTo>
                  <a:lnTo>
                    <a:pt x="741" y="254"/>
                  </a:lnTo>
                  <a:lnTo>
                    <a:pt x="741" y="254"/>
                  </a:lnTo>
                  <a:lnTo>
                    <a:pt x="741" y="249"/>
                  </a:lnTo>
                  <a:lnTo>
                    <a:pt x="741" y="249"/>
                  </a:lnTo>
                  <a:lnTo>
                    <a:pt x="736" y="249"/>
                  </a:lnTo>
                  <a:lnTo>
                    <a:pt x="736" y="249"/>
                  </a:lnTo>
                  <a:lnTo>
                    <a:pt x="736" y="244"/>
                  </a:lnTo>
                  <a:lnTo>
                    <a:pt x="736" y="244"/>
                  </a:lnTo>
                  <a:lnTo>
                    <a:pt x="736" y="244"/>
                  </a:lnTo>
                  <a:lnTo>
                    <a:pt x="736" y="244"/>
                  </a:lnTo>
                  <a:lnTo>
                    <a:pt x="736" y="244"/>
                  </a:lnTo>
                  <a:lnTo>
                    <a:pt x="736" y="244"/>
                  </a:lnTo>
                  <a:lnTo>
                    <a:pt x="731" y="244"/>
                  </a:lnTo>
                  <a:lnTo>
                    <a:pt x="731" y="238"/>
                  </a:lnTo>
                  <a:lnTo>
                    <a:pt x="731" y="238"/>
                  </a:lnTo>
                  <a:lnTo>
                    <a:pt x="736" y="238"/>
                  </a:lnTo>
                  <a:lnTo>
                    <a:pt x="736" y="233"/>
                  </a:lnTo>
                  <a:lnTo>
                    <a:pt x="731" y="233"/>
                  </a:lnTo>
                  <a:lnTo>
                    <a:pt x="731" y="233"/>
                  </a:lnTo>
                  <a:lnTo>
                    <a:pt x="736" y="233"/>
                  </a:lnTo>
                  <a:lnTo>
                    <a:pt x="736" y="228"/>
                  </a:lnTo>
                  <a:lnTo>
                    <a:pt x="731" y="228"/>
                  </a:lnTo>
                  <a:lnTo>
                    <a:pt x="731" y="228"/>
                  </a:lnTo>
                  <a:lnTo>
                    <a:pt x="731" y="228"/>
                  </a:lnTo>
                  <a:lnTo>
                    <a:pt x="731" y="228"/>
                  </a:lnTo>
                  <a:lnTo>
                    <a:pt x="736" y="228"/>
                  </a:lnTo>
                  <a:lnTo>
                    <a:pt x="736" y="223"/>
                  </a:lnTo>
                  <a:lnTo>
                    <a:pt x="731" y="223"/>
                  </a:lnTo>
                  <a:lnTo>
                    <a:pt x="731" y="223"/>
                  </a:lnTo>
                  <a:lnTo>
                    <a:pt x="736" y="223"/>
                  </a:lnTo>
                  <a:lnTo>
                    <a:pt x="736" y="223"/>
                  </a:lnTo>
                  <a:lnTo>
                    <a:pt x="736" y="223"/>
                  </a:lnTo>
                  <a:lnTo>
                    <a:pt x="736" y="218"/>
                  </a:lnTo>
                  <a:lnTo>
                    <a:pt x="736" y="218"/>
                  </a:lnTo>
                  <a:lnTo>
                    <a:pt x="736" y="218"/>
                  </a:lnTo>
                  <a:lnTo>
                    <a:pt x="736" y="212"/>
                  </a:lnTo>
                  <a:lnTo>
                    <a:pt x="736" y="212"/>
                  </a:lnTo>
                  <a:lnTo>
                    <a:pt x="731" y="212"/>
                  </a:lnTo>
                  <a:lnTo>
                    <a:pt x="736" y="212"/>
                  </a:lnTo>
                  <a:lnTo>
                    <a:pt x="736" y="212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6" y="207"/>
                  </a:lnTo>
                  <a:lnTo>
                    <a:pt x="736" y="207"/>
                  </a:lnTo>
                  <a:lnTo>
                    <a:pt x="736" y="207"/>
                  </a:lnTo>
                  <a:lnTo>
                    <a:pt x="736" y="207"/>
                  </a:lnTo>
                  <a:lnTo>
                    <a:pt x="736" y="207"/>
                  </a:lnTo>
                  <a:lnTo>
                    <a:pt x="736" y="202"/>
                  </a:lnTo>
                  <a:lnTo>
                    <a:pt x="736" y="202"/>
                  </a:lnTo>
                  <a:lnTo>
                    <a:pt x="736" y="202"/>
                  </a:lnTo>
                  <a:lnTo>
                    <a:pt x="736" y="202"/>
                  </a:lnTo>
                  <a:lnTo>
                    <a:pt x="736" y="202"/>
                  </a:lnTo>
                  <a:lnTo>
                    <a:pt x="736" y="197"/>
                  </a:lnTo>
                  <a:lnTo>
                    <a:pt x="736" y="197"/>
                  </a:lnTo>
                  <a:lnTo>
                    <a:pt x="736" y="197"/>
                  </a:lnTo>
                  <a:lnTo>
                    <a:pt x="736" y="197"/>
                  </a:lnTo>
                  <a:lnTo>
                    <a:pt x="736" y="197"/>
                  </a:lnTo>
                  <a:lnTo>
                    <a:pt x="736" y="192"/>
                  </a:lnTo>
                  <a:lnTo>
                    <a:pt x="736" y="192"/>
                  </a:lnTo>
                  <a:lnTo>
                    <a:pt x="736" y="192"/>
                  </a:lnTo>
                  <a:lnTo>
                    <a:pt x="736" y="192"/>
                  </a:lnTo>
                  <a:lnTo>
                    <a:pt x="736" y="186"/>
                  </a:lnTo>
                  <a:lnTo>
                    <a:pt x="736" y="186"/>
                  </a:lnTo>
                  <a:lnTo>
                    <a:pt x="736" y="186"/>
                  </a:lnTo>
                  <a:lnTo>
                    <a:pt x="736" y="186"/>
                  </a:lnTo>
                  <a:lnTo>
                    <a:pt x="736" y="186"/>
                  </a:lnTo>
                  <a:lnTo>
                    <a:pt x="736" y="181"/>
                  </a:lnTo>
                  <a:lnTo>
                    <a:pt x="736" y="181"/>
                  </a:lnTo>
                  <a:lnTo>
                    <a:pt x="736" y="181"/>
                  </a:lnTo>
                  <a:lnTo>
                    <a:pt x="741" y="181"/>
                  </a:lnTo>
                  <a:lnTo>
                    <a:pt x="741" y="176"/>
                  </a:lnTo>
                  <a:lnTo>
                    <a:pt x="741" y="176"/>
                  </a:lnTo>
                  <a:lnTo>
                    <a:pt x="741" y="176"/>
                  </a:lnTo>
                  <a:lnTo>
                    <a:pt x="741" y="176"/>
                  </a:lnTo>
                  <a:lnTo>
                    <a:pt x="741" y="176"/>
                  </a:lnTo>
                  <a:lnTo>
                    <a:pt x="741" y="176"/>
                  </a:lnTo>
                  <a:lnTo>
                    <a:pt x="741" y="171"/>
                  </a:lnTo>
                  <a:lnTo>
                    <a:pt x="741" y="171"/>
                  </a:lnTo>
                  <a:lnTo>
                    <a:pt x="746" y="171"/>
                  </a:lnTo>
                  <a:lnTo>
                    <a:pt x="746" y="171"/>
                  </a:lnTo>
                  <a:lnTo>
                    <a:pt x="746" y="171"/>
                  </a:lnTo>
                  <a:lnTo>
                    <a:pt x="746" y="166"/>
                  </a:lnTo>
                  <a:lnTo>
                    <a:pt x="746" y="166"/>
                  </a:lnTo>
                  <a:lnTo>
                    <a:pt x="746" y="166"/>
                  </a:lnTo>
                  <a:lnTo>
                    <a:pt x="746" y="161"/>
                  </a:lnTo>
                  <a:lnTo>
                    <a:pt x="746" y="161"/>
                  </a:lnTo>
                  <a:lnTo>
                    <a:pt x="746" y="161"/>
                  </a:lnTo>
                  <a:lnTo>
                    <a:pt x="746" y="161"/>
                  </a:lnTo>
                  <a:lnTo>
                    <a:pt x="746" y="161"/>
                  </a:lnTo>
                  <a:lnTo>
                    <a:pt x="741" y="161"/>
                  </a:lnTo>
                  <a:lnTo>
                    <a:pt x="741" y="161"/>
                  </a:lnTo>
                  <a:lnTo>
                    <a:pt x="741" y="161"/>
                  </a:lnTo>
                  <a:lnTo>
                    <a:pt x="741" y="155"/>
                  </a:lnTo>
                  <a:lnTo>
                    <a:pt x="741" y="155"/>
                  </a:lnTo>
                  <a:lnTo>
                    <a:pt x="741" y="155"/>
                  </a:lnTo>
                  <a:lnTo>
                    <a:pt x="741" y="150"/>
                  </a:lnTo>
                  <a:lnTo>
                    <a:pt x="741" y="150"/>
                  </a:lnTo>
                  <a:lnTo>
                    <a:pt x="741" y="150"/>
                  </a:lnTo>
                  <a:lnTo>
                    <a:pt x="741" y="145"/>
                  </a:lnTo>
                  <a:lnTo>
                    <a:pt x="741" y="145"/>
                  </a:lnTo>
                  <a:lnTo>
                    <a:pt x="741" y="145"/>
                  </a:lnTo>
                  <a:lnTo>
                    <a:pt x="746" y="145"/>
                  </a:lnTo>
                  <a:lnTo>
                    <a:pt x="746" y="145"/>
                  </a:lnTo>
                  <a:lnTo>
                    <a:pt x="746" y="140"/>
                  </a:lnTo>
                  <a:lnTo>
                    <a:pt x="746" y="140"/>
                  </a:lnTo>
                  <a:lnTo>
                    <a:pt x="746" y="140"/>
                  </a:lnTo>
                  <a:lnTo>
                    <a:pt x="746" y="135"/>
                  </a:lnTo>
                  <a:lnTo>
                    <a:pt x="746" y="135"/>
                  </a:lnTo>
                  <a:lnTo>
                    <a:pt x="746" y="135"/>
                  </a:lnTo>
                  <a:lnTo>
                    <a:pt x="746" y="135"/>
                  </a:lnTo>
                  <a:lnTo>
                    <a:pt x="746" y="135"/>
                  </a:lnTo>
                  <a:lnTo>
                    <a:pt x="746" y="135"/>
                  </a:lnTo>
                  <a:lnTo>
                    <a:pt x="746" y="129"/>
                  </a:lnTo>
                  <a:lnTo>
                    <a:pt x="746" y="129"/>
                  </a:lnTo>
                  <a:lnTo>
                    <a:pt x="741" y="129"/>
                  </a:lnTo>
                  <a:lnTo>
                    <a:pt x="741" y="129"/>
                  </a:lnTo>
                  <a:lnTo>
                    <a:pt x="741" y="129"/>
                  </a:lnTo>
                  <a:lnTo>
                    <a:pt x="741" y="124"/>
                  </a:lnTo>
                  <a:lnTo>
                    <a:pt x="741" y="124"/>
                  </a:lnTo>
                  <a:lnTo>
                    <a:pt x="741" y="124"/>
                  </a:lnTo>
                  <a:lnTo>
                    <a:pt x="741" y="124"/>
                  </a:lnTo>
                  <a:lnTo>
                    <a:pt x="741" y="124"/>
                  </a:lnTo>
                  <a:lnTo>
                    <a:pt x="741" y="119"/>
                  </a:lnTo>
                  <a:lnTo>
                    <a:pt x="741" y="119"/>
                  </a:lnTo>
                  <a:lnTo>
                    <a:pt x="741" y="119"/>
                  </a:lnTo>
                  <a:lnTo>
                    <a:pt x="746" y="119"/>
                  </a:lnTo>
                  <a:lnTo>
                    <a:pt x="746" y="114"/>
                  </a:lnTo>
                  <a:lnTo>
                    <a:pt x="741" y="114"/>
                  </a:lnTo>
                  <a:lnTo>
                    <a:pt x="741" y="114"/>
                  </a:lnTo>
                  <a:lnTo>
                    <a:pt x="746" y="114"/>
                  </a:lnTo>
                  <a:lnTo>
                    <a:pt x="746" y="114"/>
                  </a:lnTo>
                  <a:lnTo>
                    <a:pt x="741" y="114"/>
                  </a:lnTo>
                  <a:lnTo>
                    <a:pt x="741" y="114"/>
                  </a:lnTo>
                  <a:lnTo>
                    <a:pt x="741" y="114"/>
                  </a:lnTo>
                  <a:lnTo>
                    <a:pt x="741" y="109"/>
                  </a:lnTo>
                  <a:lnTo>
                    <a:pt x="741" y="109"/>
                  </a:lnTo>
                  <a:lnTo>
                    <a:pt x="741" y="109"/>
                  </a:lnTo>
                  <a:lnTo>
                    <a:pt x="741" y="109"/>
                  </a:lnTo>
                  <a:lnTo>
                    <a:pt x="741" y="103"/>
                  </a:lnTo>
                  <a:lnTo>
                    <a:pt x="746" y="109"/>
                  </a:lnTo>
                  <a:lnTo>
                    <a:pt x="746" y="109"/>
                  </a:lnTo>
                  <a:lnTo>
                    <a:pt x="746" y="103"/>
                  </a:lnTo>
                  <a:lnTo>
                    <a:pt x="751" y="103"/>
                  </a:lnTo>
                  <a:lnTo>
                    <a:pt x="751" y="103"/>
                  </a:lnTo>
                  <a:lnTo>
                    <a:pt x="751" y="98"/>
                  </a:lnTo>
                  <a:lnTo>
                    <a:pt x="751" y="98"/>
                  </a:lnTo>
                  <a:lnTo>
                    <a:pt x="746" y="98"/>
                  </a:lnTo>
                  <a:lnTo>
                    <a:pt x="746" y="98"/>
                  </a:lnTo>
                  <a:lnTo>
                    <a:pt x="746" y="93"/>
                  </a:lnTo>
                  <a:lnTo>
                    <a:pt x="746" y="93"/>
                  </a:lnTo>
                  <a:lnTo>
                    <a:pt x="746" y="93"/>
                  </a:lnTo>
                  <a:lnTo>
                    <a:pt x="746" y="93"/>
                  </a:lnTo>
                  <a:lnTo>
                    <a:pt x="751" y="93"/>
                  </a:lnTo>
                  <a:lnTo>
                    <a:pt x="751" y="88"/>
                  </a:lnTo>
                  <a:lnTo>
                    <a:pt x="746" y="88"/>
                  </a:lnTo>
                  <a:lnTo>
                    <a:pt x="746" y="88"/>
                  </a:lnTo>
                  <a:lnTo>
                    <a:pt x="746" y="88"/>
                  </a:lnTo>
                  <a:lnTo>
                    <a:pt x="746" y="88"/>
                  </a:lnTo>
                  <a:lnTo>
                    <a:pt x="746" y="83"/>
                  </a:lnTo>
                  <a:lnTo>
                    <a:pt x="746" y="83"/>
                  </a:lnTo>
                  <a:lnTo>
                    <a:pt x="746" y="83"/>
                  </a:lnTo>
                  <a:lnTo>
                    <a:pt x="746" y="78"/>
                  </a:lnTo>
                  <a:lnTo>
                    <a:pt x="746" y="78"/>
                  </a:lnTo>
                  <a:lnTo>
                    <a:pt x="746" y="78"/>
                  </a:lnTo>
                  <a:lnTo>
                    <a:pt x="746" y="78"/>
                  </a:lnTo>
                  <a:lnTo>
                    <a:pt x="741" y="78"/>
                  </a:lnTo>
                  <a:lnTo>
                    <a:pt x="741" y="78"/>
                  </a:lnTo>
                  <a:lnTo>
                    <a:pt x="741" y="78"/>
                  </a:lnTo>
                  <a:lnTo>
                    <a:pt x="741" y="72"/>
                  </a:lnTo>
                  <a:lnTo>
                    <a:pt x="741" y="72"/>
                  </a:lnTo>
                  <a:lnTo>
                    <a:pt x="741" y="72"/>
                  </a:lnTo>
                  <a:lnTo>
                    <a:pt x="741" y="67"/>
                  </a:lnTo>
                  <a:lnTo>
                    <a:pt x="741" y="67"/>
                  </a:lnTo>
                  <a:lnTo>
                    <a:pt x="741" y="67"/>
                  </a:lnTo>
                  <a:lnTo>
                    <a:pt x="736" y="62"/>
                  </a:lnTo>
                  <a:lnTo>
                    <a:pt x="741" y="62"/>
                  </a:lnTo>
                  <a:lnTo>
                    <a:pt x="741" y="62"/>
                  </a:lnTo>
                  <a:lnTo>
                    <a:pt x="736" y="62"/>
                  </a:lnTo>
                  <a:lnTo>
                    <a:pt x="736" y="62"/>
                  </a:lnTo>
                  <a:lnTo>
                    <a:pt x="736" y="57"/>
                  </a:lnTo>
                  <a:lnTo>
                    <a:pt x="741" y="57"/>
                  </a:lnTo>
                  <a:lnTo>
                    <a:pt x="741" y="57"/>
                  </a:lnTo>
                  <a:lnTo>
                    <a:pt x="736" y="57"/>
                  </a:lnTo>
                  <a:lnTo>
                    <a:pt x="736" y="57"/>
                  </a:lnTo>
                  <a:lnTo>
                    <a:pt x="736" y="52"/>
                  </a:lnTo>
                  <a:lnTo>
                    <a:pt x="731" y="52"/>
                  </a:lnTo>
                  <a:lnTo>
                    <a:pt x="731" y="46"/>
                  </a:lnTo>
                  <a:lnTo>
                    <a:pt x="731" y="46"/>
                  </a:lnTo>
                  <a:lnTo>
                    <a:pt x="731" y="46"/>
                  </a:lnTo>
                  <a:lnTo>
                    <a:pt x="731" y="46"/>
                  </a:lnTo>
                  <a:lnTo>
                    <a:pt x="731" y="41"/>
                  </a:lnTo>
                  <a:lnTo>
                    <a:pt x="731" y="41"/>
                  </a:lnTo>
                  <a:lnTo>
                    <a:pt x="731" y="41"/>
                  </a:lnTo>
                  <a:lnTo>
                    <a:pt x="731" y="36"/>
                  </a:lnTo>
                  <a:lnTo>
                    <a:pt x="731" y="36"/>
                  </a:lnTo>
                  <a:lnTo>
                    <a:pt x="731" y="36"/>
                  </a:lnTo>
                  <a:lnTo>
                    <a:pt x="731" y="36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26"/>
                  </a:lnTo>
                  <a:lnTo>
                    <a:pt x="731" y="26"/>
                  </a:lnTo>
                  <a:lnTo>
                    <a:pt x="736" y="20"/>
                  </a:lnTo>
                  <a:lnTo>
                    <a:pt x="736" y="20"/>
                  </a:lnTo>
                  <a:lnTo>
                    <a:pt x="731" y="20"/>
                  </a:lnTo>
                  <a:lnTo>
                    <a:pt x="731" y="20"/>
                  </a:lnTo>
                  <a:lnTo>
                    <a:pt x="731" y="15"/>
                  </a:lnTo>
                  <a:lnTo>
                    <a:pt x="726" y="15"/>
                  </a:lnTo>
                  <a:lnTo>
                    <a:pt x="726" y="15"/>
                  </a:lnTo>
                  <a:lnTo>
                    <a:pt x="726" y="15"/>
                  </a:lnTo>
                  <a:lnTo>
                    <a:pt x="726" y="15"/>
                  </a:lnTo>
                  <a:lnTo>
                    <a:pt x="726" y="10"/>
                  </a:lnTo>
                  <a:lnTo>
                    <a:pt x="726" y="10"/>
                  </a:lnTo>
                  <a:lnTo>
                    <a:pt x="726" y="10"/>
                  </a:lnTo>
                  <a:lnTo>
                    <a:pt x="720" y="10"/>
                  </a:lnTo>
                  <a:lnTo>
                    <a:pt x="720" y="5"/>
                  </a:lnTo>
                  <a:lnTo>
                    <a:pt x="720" y="5"/>
                  </a:lnTo>
                  <a:lnTo>
                    <a:pt x="726" y="5"/>
                  </a:lnTo>
                  <a:lnTo>
                    <a:pt x="726" y="5"/>
                  </a:lnTo>
                  <a:lnTo>
                    <a:pt x="731" y="5"/>
                  </a:lnTo>
                  <a:lnTo>
                    <a:pt x="731" y="5"/>
                  </a:lnTo>
                  <a:lnTo>
                    <a:pt x="736" y="0"/>
                  </a:lnTo>
                  <a:lnTo>
                    <a:pt x="736" y="0"/>
                  </a:lnTo>
                  <a:lnTo>
                    <a:pt x="741" y="0"/>
                  </a:lnTo>
                  <a:lnTo>
                    <a:pt x="741" y="0"/>
                  </a:lnTo>
                  <a:lnTo>
                    <a:pt x="741" y="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17">
              <a:extLst>
                <a:ext uri="{FF2B5EF4-FFF2-40B4-BE49-F238E27FC236}">
                  <a16:creationId xmlns:a16="http://schemas.microsoft.com/office/drawing/2014/main" id="{141BDBEB-A948-4446-91F9-02F765D65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" y="1590"/>
              <a:ext cx="1487" cy="2266"/>
            </a:xfrm>
            <a:custGeom>
              <a:avLst/>
              <a:gdLst>
                <a:gd name="T0" fmla="*/ 1233 w 1487"/>
                <a:gd name="T1" fmla="*/ 129 h 2266"/>
                <a:gd name="T2" fmla="*/ 1275 w 1487"/>
                <a:gd name="T3" fmla="*/ 124 h 2266"/>
                <a:gd name="T4" fmla="*/ 1327 w 1487"/>
                <a:gd name="T5" fmla="*/ 155 h 2266"/>
                <a:gd name="T6" fmla="*/ 1379 w 1487"/>
                <a:gd name="T7" fmla="*/ 155 h 2266"/>
                <a:gd name="T8" fmla="*/ 1415 w 1487"/>
                <a:gd name="T9" fmla="*/ 181 h 2266"/>
                <a:gd name="T10" fmla="*/ 1415 w 1487"/>
                <a:gd name="T11" fmla="*/ 244 h 2266"/>
                <a:gd name="T12" fmla="*/ 1425 w 1487"/>
                <a:gd name="T13" fmla="*/ 295 h 2266"/>
                <a:gd name="T14" fmla="*/ 1410 w 1487"/>
                <a:gd name="T15" fmla="*/ 352 h 2266"/>
                <a:gd name="T16" fmla="*/ 1425 w 1487"/>
                <a:gd name="T17" fmla="*/ 404 h 2266"/>
                <a:gd name="T18" fmla="*/ 1472 w 1487"/>
                <a:gd name="T19" fmla="*/ 435 h 2266"/>
                <a:gd name="T20" fmla="*/ 1482 w 1487"/>
                <a:gd name="T21" fmla="*/ 493 h 2266"/>
                <a:gd name="T22" fmla="*/ 1477 w 1487"/>
                <a:gd name="T23" fmla="*/ 539 h 2266"/>
                <a:gd name="T24" fmla="*/ 1477 w 1487"/>
                <a:gd name="T25" fmla="*/ 591 h 2266"/>
                <a:gd name="T26" fmla="*/ 1472 w 1487"/>
                <a:gd name="T27" fmla="*/ 638 h 2266"/>
                <a:gd name="T28" fmla="*/ 1482 w 1487"/>
                <a:gd name="T29" fmla="*/ 690 h 2266"/>
                <a:gd name="T30" fmla="*/ 1482 w 1487"/>
                <a:gd name="T31" fmla="*/ 747 h 2266"/>
                <a:gd name="T32" fmla="*/ 1462 w 1487"/>
                <a:gd name="T33" fmla="*/ 799 h 2266"/>
                <a:gd name="T34" fmla="*/ 1477 w 1487"/>
                <a:gd name="T35" fmla="*/ 845 h 2266"/>
                <a:gd name="T36" fmla="*/ 1425 w 1487"/>
                <a:gd name="T37" fmla="*/ 866 h 2266"/>
                <a:gd name="T38" fmla="*/ 1405 w 1487"/>
                <a:gd name="T39" fmla="*/ 882 h 2266"/>
                <a:gd name="T40" fmla="*/ 1405 w 1487"/>
                <a:gd name="T41" fmla="*/ 923 h 2266"/>
                <a:gd name="T42" fmla="*/ 1410 w 1487"/>
                <a:gd name="T43" fmla="*/ 975 h 2266"/>
                <a:gd name="T44" fmla="*/ 1415 w 1487"/>
                <a:gd name="T45" fmla="*/ 1022 h 2266"/>
                <a:gd name="T46" fmla="*/ 1405 w 1487"/>
                <a:gd name="T47" fmla="*/ 1058 h 2266"/>
                <a:gd name="T48" fmla="*/ 1379 w 1487"/>
                <a:gd name="T49" fmla="*/ 1089 h 2266"/>
                <a:gd name="T50" fmla="*/ 1389 w 1487"/>
                <a:gd name="T51" fmla="*/ 1115 h 2266"/>
                <a:gd name="T52" fmla="*/ 1353 w 1487"/>
                <a:gd name="T53" fmla="*/ 1151 h 2266"/>
                <a:gd name="T54" fmla="*/ 1358 w 1487"/>
                <a:gd name="T55" fmla="*/ 1193 h 2266"/>
                <a:gd name="T56" fmla="*/ 1363 w 1487"/>
                <a:gd name="T57" fmla="*/ 1239 h 2266"/>
                <a:gd name="T58" fmla="*/ 1327 w 1487"/>
                <a:gd name="T59" fmla="*/ 1265 h 2266"/>
                <a:gd name="T60" fmla="*/ 1280 w 1487"/>
                <a:gd name="T61" fmla="*/ 1281 h 2266"/>
                <a:gd name="T62" fmla="*/ 1254 w 1487"/>
                <a:gd name="T63" fmla="*/ 1291 h 2266"/>
                <a:gd name="T64" fmla="*/ 1218 w 1487"/>
                <a:gd name="T65" fmla="*/ 1317 h 2266"/>
                <a:gd name="T66" fmla="*/ 1192 w 1487"/>
                <a:gd name="T67" fmla="*/ 1338 h 2266"/>
                <a:gd name="T68" fmla="*/ 1151 w 1487"/>
                <a:gd name="T69" fmla="*/ 1364 h 2266"/>
                <a:gd name="T70" fmla="*/ 1109 w 1487"/>
                <a:gd name="T71" fmla="*/ 1405 h 2266"/>
                <a:gd name="T72" fmla="*/ 1057 w 1487"/>
                <a:gd name="T73" fmla="*/ 1411 h 2266"/>
                <a:gd name="T74" fmla="*/ 1005 w 1487"/>
                <a:gd name="T75" fmla="*/ 1416 h 2266"/>
                <a:gd name="T76" fmla="*/ 964 w 1487"/>
                <a:gd name="T77" fmla="*/ 1447 h 2266"/>
                <a:gd name="T78" fmla="*/ 881 w 1487"/>
                <a:gd name="T79" fmla="*/ 1447 h 2266"/>
                <a:gd name="T80" fmla="*/ 840 w 1487"/>
                <a:gd name="T81" fmla="*/ 1494 h 2266"/>
                <a:gd name="T82" fmla="*/ 871 w 1487"/>
                <a:gd name="T83" fmla="*/ 1551 h 2266"/>
                <a:gd name="T84" fmla="*/ 860 w 1487"/>
                <a:gd name="T85" fmla="*/ 1603 h 2266"/>
                <a:gd name="T86" fmla="*/ 850 w 1487"/>
                <a:gd name="T87" fmla="*/ 1649 h 2266"/>
                <a:gd name="T88" fmla="*/ 829 w 1487"/>
                <a:gd name="T89" fmla="*/ 1696 h 2266"/>
                <a:gd name="T90" fmla="*/ 767 w 1487"/>
                <a:gd name="T91" fmla="*/ 1717 h 2266"/>
                <a:gd name="T92" fmla="*/ 741 w 1487"/>
                <a:gd name="T93" fmla="*/ 1763 h 2266"/>
                <a:gd name="T94" fmla="*/ 772 w 1487"/>
                <a:gd name="T95" fmla="*/ 1805 h 2266"/>
                <a:gd name="T96" fmla="*/ 824 w 1487"/>
                <a:gd name="T97" fmla="*/ 1815 h 2266"/>
                <a:gd name="T98" fmla="*/ 845 w 1487"/>
                <a:gd name="T99" fmla="*/ 1862 h 2266"/>
                <a:gd name="T100" fmla="*/ 871 w 1487"/>
                <a:gd name="T101" fmla="*/ 1893 h 2266"/>
                <a:gd name="T102" fmla="*/ 886 w 1487"/>
                <a:gd name="T103" fmla="*/ 1945 h 2266"/>
                <a:gd name="T104" fmla="*/ 881 w 1487"/>
                <a:gd name="T105" fmla="*/ 1997 h 2266"/>
                <a:gd name="T106" fmla="*/ 917 w 1487"/>
                <a:gd name="T107" fmla="*/ 2038 h 2266"/>
                <a:gd name="T108" fmla="*/ 902 w 1487"/>
                <a:gd name="T109" fmla="*/ 2106 h 2266"/>
                <a:gd name="T110" fmla="*/ 793 w 1487"/>
                <a:gd name="T111" fmla="*/ 2080 h 2266"/>
                <a:gd name="T112" fmla="*/ 373 w 1487"/>
                <a:gd name="T113" fmla="*/ 2002 h 2266"/>
                <a:gd name="T114" fmla="*/ 249 w 1487"/>
                <a:gd name="T115" fmla="*/ 2194 h 2266"/>
                <a:gd name="T116" fmla="*/ 21 w 1487"/>
                <a:gd name="T117" fmla="*/ 1748 h 2266"/>
                <a:gd name="T118" fmla="*/ 466 w 1487"/>
                <a:gd name="T119" fmla="*/ 1348 h 2266"/>
                <a:gd name="T120" fmla="*/ 529 w 1487"/>
                <a:gd name="T121" fmla="*/ 939 h 2266"/>
                <a:gd name="T122" fmla="*/ 555 w 1487"/>
                <a:gd name="T123" fmla="*/ 518 h 2266"/>
                <a:gd name="T124" fmla="*/ 1109 w 1487"/>
                <a:gd name="T125" fmla="*/ 52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7" h="2266">
                  <a:moveTo>
                    <a:pt x="1145" y="109"/>
                  </a:moveTo>
                  <a:lnTo>
                    <a:pt x="1151" y="109"/>
                  </a:lnTo>
                  <a:lnTo>
                    <a:pt x="1156" y="109"/>
                  </a:lnTo>
                  <a:lnTo>
                    <a:pt x="1156" y="109"/>
                  </a:lnTo>
                  <a:lnTo>
                    <a:pt x="1161" y="109"/>
                  </a:lnTo>
                  <a:lnTo>
                    <a:pt x="1161" y="109"/>
                  </a:lnTo>
                  <a:lnTo>
                    <a:pt x="1161" y="109"/>
                  </a:lnTo>
                  <a:lnTo>
                    <a:pt x="1166" y="109"/>
                  </a:lnTo>
                  <a:lnTo>
                    <a:pt x="1166" y="109"/>
                  </a:lnTo>
                  <a:lnTo>
                    <a:pt x="1166" y="109"/>
                  </a:lnTo>
                  <a:lnTo>
                    <a:pt x="1171" y="109"/>
                  </a:lnTo>
                  <a:lnTo>
                    <a:pt x="1171" y="109"/>
                  </a:lnTo>
                  <a:lnTo>
                    <a:pt x="1171" y="109"/>
                  </a:lnTo>
                  <a:lnTo>
                    <a:pt x="1176" y="104"/>
                  </a:lnTo>
                  <a:lnTo>
                    <a:pt x="1176" y="104"/>
                  </a:lnTo>
                  <a:lnTo>
                    <a:pt x="1176" y="104"/>
                  </a:lnTo>
                  <a:lnTo>
                    <a:pt x="1176" y="109"/>
                  </a:lnTo>
                  <a:lnTo>
                    <a:pt x="1182" y="109"/>
                  </a:lnTo>
                  <a:lnTo>
                    <a:pt x="1182" y="109"/>
                  </a:lnTo>
                  <a:lnTo>
                    <a:pt x="1182" y="109"/>
                  </a:lnTo>
                  <a:lnTo>
                    <a:pt x="1187" y="109"/>
                  </a:lnTo>
                  <a:lnTo>
                    <a:pt x="1192" y="109"/>
                  </a:lnTo>
                  <a:lnTo>
                    <a:pt x="1197" y="114"/>
                  </a:lnTo>
                  <a:lnTo>
                    <a:pt x="1197" y="114"/>
                  </a:lnTo>
                  <a:lnTo>
                    <a:pt x="1202" y="114"/>
                  </a:lnTo>
                  <a:lnTo>
                    <a:pt x="1202" y="114"/>
                  </a:lnTo>
                  <a:lnTo>
                    <a:pt x="1202" y="114"/>
                  </a:lnTo>
                  <a:lnTo>
                    <a:pt x="1208" y="119"/>
                  </a:lnTo>
                  <a:lnTo>
                    <a:pt x="1208" y="119"/>
                  </a:lnTo>
                  <a:lnTo>
                    <a:pt x="1208" y="119"/>
                  </a:lnTo>
                  <a:lnTo>
                    <a:pt x="1208" y="119"/>
                  </a:lnTo>
                  <a:lnTo>
                    <a:pt x="1213" y="119"/>
                  </a:lnTo>
                  <a:lnTo>
                    <a:pt x="1213" y="119"/>
                  </a:lnTo>
                  <a:lnTo>
                    <a:pt x="1213" y="119"/>
                  </a:lnTo>
                  <a:lnTo>
                    <a:pt x="1218" y="114"/>
                  </a:lnTo>
                  <a:lnTo>
                    <a:pt x="1218" y="114"/>
                  </a:lnTo>
                  <a:lnTo>
                    <a:pt x="1223" y="119"/>
                  </a:lnTo>
                  <a:lnTo>
                    <a:pt x="1223" y="119"/>
                  </a:lnTo>
                  <a:lnTo>
                    <a:pt x="1228" y="119"/>
                  </a:lnTo>
                  <a:lnTo>
                    <a:pt x="1228" y="124"/>
                  </a:lnTo>
                  <a:lnTo>
                    <a:pt x="1228" y="124"/>
                  </a:lnTo>
                  <a:lnTo>
                    <a:pt x="1228" y="124"/>
                  </a:lnTo>
                  <a:lnTo>
                    <a:pt x="1233" y="124"/>
                  </a:lnTo>
                  <a:lnTo>
                    <a:pt x="1233" y="129"/>
                  </a:lnTo>
                  <a:lnTo>
                    <a:pt x="1233" y="129"/>
                  </a:lnTo>
                  <a:lnTo>
                    <a:pt x="1233" y="129"/>
                  </a:lnTo>
                  <a:lnTo>
                    <a:pt x="1233" y="135"/>
                  </a:lnTo>
                  <a:lnTo>
                    <a:pt x="1239" y="129"/>
                  </a:lnTo>
                  <a:lnTo>
                    <a:pt x="1239" y="129"/>
                  </a:lnTo>
                  <a:lnTo>
                    <a:pt x="1239" y="129"/>
                  </a:lnTo>
                  <a:lnTo>
                    <a:pt x="1239" y="129"/>
                  </a:lnTo>
                  <a:lnTo>
                    <a:pt x="1239" y="124"/>
                  </a:lnTo>
                  <a:lnTo>
                    <a:pt x="1239" y="124"/>
                  </a:lnTo>
                  <a:lnTo>
                    <a:pt x="1244" y="124"/>
                  </a:lnTo>
                  <a:lnTo>
                    <a:pt x="1244" y="124"/>
                  </a:lnTo>
                  <a:lnTo>
                    <a:pt x="1244" y="124"/>
                  </a:lnTo>
                  <a:lnTo>
                    <a:pt x="1249" y="124"/>
                  </a:lnTo>
                  <a:lnTo>
                    <a:pt x="1249" y="124"/>
                  </a:lnTo>
                  <a:lnTo>
                    <a:pt x="1249" y="124"/>
                  </a:lnTo>
                  <a:lnTo>
                    <a:pt x="1254" y="124"/>
                  </a:lnTo>
                  <a:lnTo>
                    <a:pt x="1254" y="119"/>
                  </a:lnTo>
                  <a:lnTo>
                    <a:pt x="1254" y="119"/>
                  </a:lnTo>
                  <a:lnTo>
                    <a:pt x="1259" y="119"/>
                  </a:lnTo>
                  <a:lnTo>
                    <a:pt x="1259" y="119"/>
                  </a:lnTo>
                  <a:lnTo>
                    <a:pt x="1259" y="114"/>
                  </a:lnTo>
                  <a:lnTo>
                    <a:pt x="1259" y="114"/>
                  </a:lnTo>
                  <a:lnTo>
                    <a:pt x="1259" y="119"/>
                  </a:lnTo>
                  <a:lnTo>
                    <a:pt x="1265" y="119"/>
                  </a:lnTo>
                  <a:lnTo>
                    <a:pt x="1265" y="119"/>
                  </a:lnTo>
                  <a:lnTo>
                    <a:pt x="1259" y="119"/>
                  </a:lnTo>
                  <a:lnTo>
                    <a:pt x="1259" y="124"/>
                  </a:lnTo>
                  <a:lnTo>
                    <a:pt x="1259" y="124"/>
                  </a:lnTo>
                  <a:lnTo>
                    <a:pt x="1259" y="124"/>
                  </a:lnTo>
                  <a:lnTo>
                    <a:pt x="1259" y="129"/>
                  </a:lnTo>
                  <a:lnTo>
                    <a:pt x="1259" y="129"/>
                  </a:lnTo>
                  <a:lnTo>
                    <a:pt x="1259" y="129"/>
                  </a:lnTo>
                  <a:lnTo>
                    <a:pt x="1259" y="129"/>
                  </a:lnTo>
                  <a:lnTo>
                    <a:pt x="1265" y="129"/>
                  </a:lnTo>
                  <a:lnTo>
                    <a:pt x="1265" y="129"/>
                  </a:lnTo>
                  <a:lnTo>
                    <a:pt x="1265" y="129"/>
                  </a:lnTo>
                  <a:lnTo>
                    <a:pt x="1270" y="135"/>
                  </a:lnTo>
                  <a:lnTo>
                    <a:pt x="1270" y="129"/>
                  </a:lnTo>
                  <a:lnTo>
                    <a:pt x="1270" y="129"/>
                  </a:lnTo>
                  <a:lnTo>
                    <a:pt x="1275" y="129"/>
                  </a:lnTo>
                  <a:lnTo>
                    <a:pt x="1275" y="129"/>
                  </a:lnTo>
                  <a:lnTo>
                    <a:pt x="1270" y="129"/>
                  </a:lnTo>
                  <a:lnTo>
                    <a:pt x="1270" y="124"/>
                  </a:lnTo>
                  <a:lnTo>
                    <a:pt x="1275" y="124"/>
                  </a:lnTo>
                  <a:lnTo>
                    <a:pt x="1275" y="124"/>
                  </a:lnTo>
                  <a:lnTo>
                    <a:pt x="1275" y="124"/>
                  </a:lnTo>
                  <a:lnTo>
                    <a:pt x="1275" y="119"/>
                  </a:lnTo>
                  <a:lnTo>
                    <a:pt x="1275" y="119"/>
                  </a:lnTo>
                  <a:lnTo>
                    <a:pt x="1275" y="124"/>
                  </a:lnTo>
                  <a:lnTo>
                    <a:pt x="1275" y="124"/>
                  </a:lnTo>
                  <a:lnTo>
                    <a:pt x="1280" y="124"/>
                  </a:lnTo>
                  <a:lnTo>
                    <a:pt x="1280" y="124"/>
                  </a:lnTo>
                  <a:lnTo>
                    <a:pt x="1280" y="124"/>
                  </a:lnTo>
                  <a:lnTo>
                    <a:pt x="1280" y="124"/>
                  </a:lnTo>
                  <a:lnTo>
                    <a:pt x="1285" y="129"/>
                  </a:lnTo>
                  <a:lnTo>
                    <a:pt x="1285" y="129"/>
                  </a:lnTo>
                  <a:lnTo>
                    <a:pt x="1285" y="129"/>
                  </a:lnTo>
                  <a:lnTo>
                    <a:pt x="1285" y="129"/>
                  </a:lnTo>
                  <a:lnTo>
                    <a:pt x="1285" y="129"/>
                  </a:lnTo>
                  <a:lnTo>
                    <a:pt x="1291" y="129"/>
                  </a:lnTo>
                  <a:lnTo>
                    <a:pt x="1291" y="135"/>
                  </a:lnTo>
                  <a:lnTo>
                    <a:pt x="1291" y="135"/>
                  </a:lnTo>
                  <a:lnTo>
                    <a:pt x="1296" y="135"/>
                  </a:lnTo>
                  <a:lnTo>
                    <a:pt x="1296" y="135"/>
                  </a:lnTo>
                  <a:lnTo>
                    <a:pt x="1296" y="135"/>
                  </a:lnTo>
                  <a:lnTo>
                    <a:pt x="1301" y="135"/>
                  </a:lnTo>
                  <a:lnTo>
                    <a:pt x="1301" y="135"/>
                  </a:lnTo>
                  <a:lnTo>
                    <a:pt x="1301" y="140"/>
                  </a:lnTo>
                  <a:lnTo>
                    <a:pt x="1301" y="140"/>
                  </a:lnTo>
                  <a:lnTo>
                    <a:pt x="1301" y="140"/>
                  </a:lnTo>
                  <a:lnTo>
                    <a:pt x="1301" y="145"/>
                  </a:lnTo>
                  <a:lnTo>
                    <a:pt x="1306" y="145"/>
                  </a:lnTo>
                  <a:lnTo>
                    <a:pt x="1306" y="145"/>
                  </a:lnTo>
                  <a:lnTo>
                    <a:pt x="1306" y="145"/>
                  </a:lnTo>
                  <a:lnTo>
                    <a:pt x="1306" y="150"/>
                  </a:lnTo>
                  <a:lnTo>
                    <a:pt x="1306" y="150"/>
                  </a:lnTo>
                  <a:lnTo>
                    <a:pt x="1311" y="150"/>
                  </a:lnTo>
                  <a:lnTo>
                    <a:pt x="1311" y="150"/>
                  </a:lnTo>
                  <a:lnTo>
                    <a:pt x="1311" y="150"/>
                  </a:lnTo>
                  <a:lnTo>
                    <a:pt x="1316" y="150"/>
                  </a:lnTo>
                  <a:lnTo>
                    <a:pt x="1316" y="150"/>
                  </a:lnTo>
                  <a:lnTo>
                    <a:pt x="1316" y="155"/>
                  </a:lnTo>
                  <a:lnTo>
                    <a:pt x="1322" y="155"/>
                  </a:lnTo>
                  <a:lnTo>
                    <a:pt x="1322" y="155"/>
                  </a:lnTo>
                  <a:lnTo>
                    <a:pt x="1322" y="155"/>
                  </a:lnTo>
                  <a:lnTo>
                    <a:pt x="1322" y="155"/>
                  </a:lnTo>
                  <a:lnTo>
                    <a:pt x="1327" y="155"/>
                  </a:lnTo>
                  <a:lnTo>
                    <a:pt x="1327" y="155"/>
                  </a:lnTo>
                  <a:lnTo>
                    <a:pt x="1327" y="155"/>
                  </a:lnTo>
                  <a:lnTo>
                    <a:pt x="1327" y="155"/>
                  </a:lnTo>
                  <a:lnTo>
                    <a:pt x="1327" y="161"/>
                  </a:lnTo>
                  <a:lnTo>
                    <a:pt x="1327" y="161"/>
                  </a:lnTo>
                  <a:lnTo>
                    <a:pt x="1332" y="161"/>
                  </a:lnTo>
                  <a:lnTo>
                    <a:pt x="1332" y="161"/>
                  </a:lnTo>
                  <a:lnTo>
                    <a:pt x="1332" y="161"/>
                  </a:lnTo>
                  <a:lnTo>
                    <a:pt x="1332" y="161"/>
                  </a:lnTo>
                  <a:lnTo>
                    <a:pt x="1332" y="161"/>
                  </a:lnTo>
                  <a:lnTo>
                    <a:pt x="1337" y="161"/>
                  </a:lnTo>
                  <a:lnTo>
                    <a:pt x="1337" y="161"/>
                  </a:lnTo>
                  <a:lnTo>
                    <a:pt x="1337" y="161"/>
                  </a:lnTo>
                  <a:lnTo>
                    <a:pt x="1342" y="161"/>
                  </a:lnTo>
                  <a:lnTo>
                    <a:pt x="1342" y="161"/>
                  </a:lnTo>
                  <a:lnTo>
                    <a:pt x="1342" y="166"/>
                  </a:lnTo>
                  <a:lnTo>
                    <a:pt x="1348" y="166"/>
                  </a:lnTo>
                  <a:lnTo>
                    <a:pt x="1348" y="161"/>
                  </a:lnTo>
                  <a:lnTo>
                    <a:pt x="1348" y="161"/>
                  </a:lnTo>
                  <a:lnTo>
                    <a:pt x="1348" y="161"/>
                  </a:lnTo>
                  <a:lnTo>
                    <a:pt x="1353" y="161"/>
                  </a:lnTo>
                  <a:lnTo>
                    <a:pt x="1353" y="161"/>
                  </a:lnTo>
                  <a:lnTo>
                    <a:pt x="1353" y="161"/>
                  </a:lnTo>
                  <a:lnTo>
                    <a:pt x="1353" y="161"/>
                  </a:lnTo>
                  <a:lnTo>
                    <a:pt x="1353" y="161"/>
                  </a:lnTo>
                  <a:lnTo>
                    <a:pt x="1353" y="161"/>
                  </a:lnTo>
                  <a:lnTo>
                    <a:pt x="1358" y="155"/>
                  </a:lnTo>
                  <a:lnTo>
                    <a:pt x="1358" y="155"/>
                  </a:lnTo>
                  <a:lnTo>
                    <a:pt x="1358" y="155"/>
                  </a:lnTo>
                  <a:lnTo>
                    <a:pt x="1358" y="155"/>
                  </a:lnTo>
                  <a:lnTo>
                    <a:pt x="1363" y="155"/>
                  </a:lnTo>
                  <a:lnTo>
                    <a:pt x="1363" y="155"/>
                  </a:lnTo>
                  <a:lnTo>
                    <a:pt x="1363" y="155"/>
                  </a:lnTo>
                  <a:lnTo>
                    <a:pt x="1363" y="150"/>
                  </a:lnTo>
                  <a:lnTo>
                    <a:pt x="1368" y="150"/>
                  </a:lnTo>
                  <a:lnTo>
                    <a:pt x="1368" y="155"/>
                  </a:lnTo>
                  <a:lnTo>
                    <a:pt x="1368" y="155"/>
                  </a:lnTo>
                  <a:lnTo>
                    <a:pt x="1373" y="155"/>
                  </a:lnTo>
                  <a:lnTo>
                    <a:pt x="1373" y="155"/>
                  </a:lnTo>
                  <a:lnTo>
                    <a:pt x="1373" y="155"/>
                  </a:lnTo>
                  <a:lnTo>
                    <a:pt x="1373" y="155"/>
                  </a:lnTo>
                  <a:lnTo>
                    <a:pt x="1373" y="155"/>
                  </a:lnTo>
                  <a:lnTo>
                    <a:pt x="1379" y="155"/>
                  </a:lnTo>
                  <a:lnTo>
                    <a:pt x="1379" y="155"/>
                  </a:lnTo>
                  <a:lnTo>
                    <a:pt x="1379" y="155"/>
                  </a:lnTo>
                  <a:lnTo>
                    <a:pt x="1384" y="155"/>
                  </a:lnTo>
                  <a:lnTo>
                    <a:pt x="1384" y="155"/>
                  </a:lnTo>
                  <a:lnTo>
                    <a:pt x="1384" y="155"/>
                  </a:lnTo>
                  <a:lnTo>
                    <a:pt x="1389" y="150"/>
                  </a:lnTo>
                  <a:lnTo>
                    <a:pt x="1389" y="150"/>
                  </a:lnTo>
                  <a:lnTo>
                    <a:pt x="1389" y="150"/>
                  </a:lnTo>
                  <a:lnTo>
                    <a:pt x="1394" y="150"/>
                  </a:lnTo>
                  <a:lnTo>
                    <a:pt x="1394" y="150"/>
                  </a:lnTo>
                  <a:lnTo>
                    <a:pt x="1394" y="150"/>
                  </a:lnTo>
                  <a:lnTo>
                    <a:pt x="1394" y="150"/>
                  </a:lnTo>
                  <a:lnTo>
                    <a:pt x="1394" y="145"/>
                  </a:lnTo>
                  <a:lnTo>
                    <a:pt x="1394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5"/>
                  </a:lnTo>
                  <a:lnTo>
                    <a:pt x="1399" y="155"/>
                  </a:lnTo>
                  <a:lnTo>
                    <a:pt x="1405" y="155"/>
                  </a:lnTo>
                  <a:lnTo>
                    <a:pt x="1405" y="155"/>
                  </a:lnTo>
                  <a:lnTo>
                    <a:pt x="1410" y="155"/>
                  </a:lnTo>
                  <a:lnTo>
                    <a:pt x="1410" y="155"/>
                  </a:lnTo>
                  <a:lnTo>
                    <a:pt x="1410" y="161"/>
                  </a:lnTo>
                  <a:lnTo>
                    <a:pt x="1415" y="161"/>
                  </a:lnTo>
                  <a:lnTo>
                    <a:pt x="1415" y="161"/>
                  </a:lnTo>
                  <a:lnTo>
                    <a:pt x="1415" y="161"/>
                  </a:lnTo>
                  <a:lnTo>
                    <a:pt x="1420" y="161"/>
                  </a:lnTo>
                  <a:lnTo>
                    <a:pt x="1420" y="161"/>
                  </a:lnTo>
                  <a:lnTo>
                    <a:pt x="1420" y="161"/>
                  </a:lnTo>
                  <a:lnTo>
                    <a:pt x="1425" y="161"/>
                  </a:lnTo>
                  <a:lnTo>
                    <a:pt x="1420" y="161"/>
                  </a:lnTo>
                  <a:lnTo>
                    <a:pt x="1420" y="161"/>
                  </a:lnTo>
                  <a:lnTo>
                    <a:pt x="1420" y="161"/>
                  </a:lnTo>
                  <a:lnTo>
                    <a:pt x="1420" y="166"/>
                  </a:lnTo>
                  <a:lnTo>
                    <a:pt x="1420" y="166"/>
                  </a:lnTo>
                  <a:lnTo>
                    <a:pt x="1420" y="166"/>
                  </a:lnTo>
                  <a:lnTo>
                    <a:pt x="1420" y="166"/>
                  </a:lnTo>
                  <a:lnTo>
                    <a:pt x="1420" y="171"/>
                  </a:lnTo>
                  <a:lnTo>
                    <a:pt x="1420" y="171"/>
                  </a:lnTo>
                  <a:lnTo>
                    <a:pt x="1415" y="171"/>
                  </a:lnTo>
                  <a:lnTo>
                    <a:pt x="1415" y="171"/>
                  </a:lnTo>
                  <a:lnTo>
                    <a:pt x="1415" y="176"/>
                  </a:lnTo>
                  <a:lnTo>
                    <a:pt x="1415" y="176"/>
                  </a:lnTo>
                  <a:lnTo>
                    <a:pt x="1415" y="176"/>
                  </a:lnTo>
                  <a:lnTo>
                    <a:pt x="1415" y="181"/>
                  </a:lnTo>
                  <a:lnTo>
                    <a:pt x="1420" y="181"/>
                  </a:lnTo>
                  <a:lnTo>
                    <a:pt x="1415" y="181"/>
                  </a:lnTo>
                  <a:lnTo>
                    <a:pt x="1415" y="181"/>
                  </a:lnTo>
                  <a:lnTo>
                    <a:pt x="1415" y="187"/>
                  </a:lnTo>
                  <a:lnTo>
                    <a:pt x="1415" y="187"/>
                  </a:lnTo>
                  <a:lnTo>
                    <a:pt x="1415" y="187"/>
                  </a:lnTo>
                  <a:lnTo>
                    <a:pt x="1415" y="192"/>
                  </a:lnTo>
                  <a:lnTo>
                    <a:pt x="1410" y="192"/>
                  </a:lnTo>
                  <a:lnTo>
                    <a:pt x="1410" y="192"/>
                  </a:lnTo>
                  <a:lnTo>
                    <a:pt x="1415" y="192"/>
                  </a:lnTo>
                  <a:lnTo>
                    <a:pt x="1415" y="197"/>
                  </a:lnTo>
                  <a:lnTo>
                    <a:pt x="1415" y="197"/>
                  </a:lnTo>
                  <a:lnTo>
                    <a:pt x="1415" y="197"/>
                  </a:lnTo>
                  <a:lnTo>
                    <a:pt x="1415" y="202"/>
                  </a:lnTo>
                  <a:lnTo>
                    <a:pt x="1415" y="202"/>
                  </a:lnTo>
                  <a:lnTo>
                    <a:pt x="1410" y="202"/>
                  </a:lnTo>
                  <a:lnTo>
                    <a:pt x="1415" y="202"/>
                  </a:lnTo>
                  <a:lnTo>
                    <a:pt x="1415" y="207"/>
                  </a:lnTo>
                  <a:lnTo>
                    <a:pt x="1410" y="207"/>
                  </a:lnTo>
                  <a:lnTo>
                    <a:pt x="1410" y="207"/>
                  </a:lnTo>
                  <a:lnTo>
                    <a:pt x="1415" y="207"/>
                  </a:lnTo>
                  <a:lnTo>
                    <a:pt x="1410" y="212"/>
                  </a:lnTo>
                  <a:lnTo>
                    <a:pt x="1410" y="212"/>
                  </a:lnTo>
                  <a:lnTo>
                    <a:pt x="1410" y="212"/>
                  </a:lnTo>
                  <a:lnTo>
                    <a:pt x="1415" y="212"/>
                  </a:lnTo>
                  <a:lnTo>
                    <a:pt x="1415" y="218"/>
                  </a:lnTo>
                  <a:lnTo>
                    <a:pt x="1415" y="218"/>
                  </a:lnTo>
                  <a:lnTo>
                    <a:pt x="1415" y="223"/>
                  </a:lnTo>
                  <a:lnTo>
                    <a:pt x="1415" y="223"/>
                  </a:lnTo>
                  <a:lnTo>
                    <a:pt x="1415" y="223"/>
                  </a:lnTo>
                  <a:lnTo>
                    <a:pt x="1415" y="228"/>
                  </a:lnTo>
                  <a:lnTo>
                    <a:pt x="1415" y="228"/>
                  </a:lnTo>
                  <a:lnTo>
                    <a:pt x="1415" y="228"/>
                  </a:lnTo>
                  <a:lnTo>
                    <a:pt x="1415" y="228"/>
                  </a:lnTo>
                  <a:lnTo>
                    <a:pt x="1415" y="228"/>
                  </a:lnTo>
                  <a:lnTo>
                    <a:pt x="1415" y="233"/>
                  </a:lnTo>
                  <a:lnTo>
                    <a:pt x="1415" y="233"/>
                  </a:lnTo>
                  <a:lnTo>
                    <a:pt x="1415" y="233"/>
                  </a:lnTo>
                  <a:lnTo>
                    <a:pt x="1415" y="233"/>
                  </a:lnTo>
                  <a:lnTo>
                    <a:pt x="1415" y="238"/>
                  </a:lnTo>
                  <a:lnTo>
                    <a:pt x="1415" y="238"/>
                  </a:lnTo>
                  <a:lnTo>
                    <a:pt x="1415" y="238"/>
                  </a:lnTo>
                  <a:lnTo>
                    <a:pt x="1415" y="238"/>
                  </a:lnTo>
                  <a:lnTo>
                    <a:pt x="1415" y="244"/>
                  </a:lnTo>
                  <a:lnTo>
                    <a:pt x="1415" y="244"/>
                  </a:lnTo>
                  <a:lnTo>
                    <a:pt x="1415" y="244"/>
                  </a:lnTo>
                  <a:lnTo>
                    <a:pt x="1415" y="244"/>
                  </a:lnTo>
                  <a:lnTo>
                    <a:pt x="1410" y="249"/>
                  </a:lnTo>
                  <a:lnTo>
                    <a:pt x="1415" y="249"/>
                  </a:lnTo>
                  <a:lnTo>
                    <a:pt x="1415" y="249"/>
                  </a:lnTo>
                  <a:lnTo>
                    <a:pt x="1410" y="249"/>
                  </a:lnTo>
                  <a:lnTo>
                    <a:pt x="1410" y="249"/>
                  </a:lnTo>
                  <a:lnTo>
                    <a:pt x="1415" y="254"/>
                  </a:lnTo>
                  <a:lnTo>
                    <a:pt x="1415" y="254"/>
                  </a:lnTo>
                  <a:lnTo>
                    <a:pt x="1415" y="254"/>
                  </a:lnTo>
                  <a:lnTo>
                    <a:pt x="1410" y="254"/>
                  </a:lnTo>
                  <a:lnTo>
                    <a:pt x="1415" y="254"/>
                  </a:lnTo>
                  <a:lnTo>
                    <a:pt x="1410" y="259"/>
                  </a:lnTo>
                  <a:lnTo>
                    <a:pt x="1410" y="259"/>
                  </a:lnTo>
                  <a:lnTo>
                    <a:pt x="1415" y="259"/>
                  </a:lnTo>
                  <a:lnTo>
                    <a:pt x="1415" y="264"/>
                  </a:lnTo>
                  <a:lnTo>
                    <a:pt x="1410" y="264"/>
                  </a:lnTo>
                  <a:lnTo>
                    <a:pt x="1410" y="264"/>
                  </a:lnTo>
                  <a:lnTo>
                    <a:pt x="1415" y="264"/>
                  </a:lnTo>
                  <a:lnTo>
                    <a:pt x="1415" y="269"/>
                  </a:lnTo>
                  <a:lnTo>
                    <a:pt x="1415" y="269"/>
                  </a:lnTo>
                  <a:lnTo>
                    <a:pt x="1415" y="269"/>
                  </a:lnTo>
                  <a:lnTo>
                    <a:pt x="1415" y="275"/>
                  </a:lnTo>
                  <a:lnTo>
                    <a:pt x="1415" y="275"/>
                  </a:lnTo>
                  <a:lnTo>
                    <a:pt x="1415" y="275"/>
                  </a:lnTo>
                  <a:lnTo>
                    <a:pt x="1415" y="275"/>
                  </a:lnTo>
                  <a:lnTo>
                    <a:pt x="1420" y="275"/>
                  </a:lnTo>
                  <a:lnTo>
                    <a:pt x="1420" y="275"/>
                  </a:lnTo>
                  <a:lnTo>
                    <a:pt x="1420" y="275"/>
                  </a:lnTo>
                  <a:lnTo>
                    <a:pt x="1420" y="280"/>
                  </a:lnTo>
                  <a:lnTo>
                    <a:pt x="1420" y="280"/>
                  </a:lnTo>
                  <a:lnTo>
                    <a:pt x="1420" y="280"/>
                  </a:lnTo>
                  <a:lnTo>
                    <a:pt x="1420" y="280"/>
                  </a:lnTo>
                  <a:lnTo>
                    <a:pt x="1420" y="285"/>
                  </a:lnTo>
                  <a:lnTo>
                    <a:pt x="1420" y="285"/>
                  </a:lnTo>
                  <a:lnTo>
                    <a:pt x="1420" y="285"/>
                  </a:lnTo>
                  <a:lnTo>
                    <a:pt x="1420" y="290"/>
                  </a:lnTo>
                  <a:lnTo>
                    <a:pt x="1420" y="290"/>
                  </a:lnTo>
                  <a:lnTo>
                    <a:pt x="1420" y="290"/>
                  </a:lnTo>
                  <a:lnTo>
                    <a:pt x="1420" y="295"/>
                  </a:lnTo>
                  <a:lnTo>
                    <a:pt x="1425" y="295"/>
                  </a:lnTo>
                  <a:lnTo>
                    <a:pt x="1425" y="295"/>
                  </a:lnTo>
                  <a:lnTo>
                    <a:pt x="1425" y="295"/>
                  </a:lnTo>
                  <a:lnTo>
                    <a:pt x="1425" y="301"/>
                  </a:lnTo>
                  <a:lnTo>
                    <a:pt x="1425" y="301"/>
                  </a:lnTo>
                  <a:lnTo>
                    <a:pt x="1425" y="301"/>
                  </a:lnTo>
                  <a:lnTo>
                    <a:pt x="1425" y="306"/>
                  </a:lnTo>
                  <a:lnTo>
                    <a:pt x="1425" y="306"/>
                  </a:lnTo>
                  <a:lnTo>
                    <a:pt x="1425" y="306"/>
                  </a:lnTo>
                  <a:lnTo>
                    <a:pt x="1425" y="311"/>
                  </a:lnTo>
                  <a:lnTo>
                    <a:pt x="1425" y="311"/>
                  </a:lnTo>
                  <a:lnTo>
                    <a:pt x="1425" y="311"/>
                  </a:lnTo>
                  <a:lnTo>
                    <a:pt x="1425" y="311"/>
                  </a:lnTo>
                  <a:lnTo>
                    <a:pt x="1425" y="316"/>
                  </a:lnTo>
                  <a:lnTo>
                    <a:pt x="1425" y="316"/>
                  </a:lnTo>
                  <a:lnTo>
                    <a:pt x="1425" y="316"/>
                  </a:lnTo>
                  <a:lnTo>
                    <a:pt x="1425" y="321"/>
                  </a:lnTo>
                  <a:lnTo>
                    <a:pt x="1425" y="321"/>
                  </a:lnTo>
                  <a:lnTo>
                    <a:pt x="1425" y="321"/>
                  </a:lnTo>
                  <a:lnTo>
                    <a:pt x="1425" y="327"/>
                  </a:lnTo>
                  <a:lnTo>
                    <a:pt x="1425" y="327"/>
                  </a:lnTo>
                  <a:lnTo>
                    <a:pt x="1425" y="327"/>
                  </a:lnTo>
                  <a:lnTo>
                    <a:pt x="1425" y="327"/>
                  </a:lnTo>
                  <a:lnTo>
                    <a:pt x="1420" y="327"/>
                  </a:lnTo>
                  <a:lnTo>
                    <a:pt x="1420" y="332"/>
                  </a:lnTo>
                  <a:lnTo>
                    <a:pt x="1420" y="332"/>
                  </a:lnTo>
                  <a:lnTo>
                    <a:pt x="1420" y="332"/>
                  </a:lnTo>
                  <a:lnTo>
                    <a:pt x="1420" y="337"/>
                  </a:lnTo>
                  <a:lnTo>
                    <a:pt x="1420" y="337"/>
                  </a:lnTo>
                  <a:lnTo>
                    <a:pt x="1420" y="337"/>
                  </a:lnTo>
                  <a:lnTo>
                    <a:pt x="1420" y="337"/>
                  </a:lnTo>
                  <a:lnTo>
                    <a:pt x="1420" y="342"/>
                  </a:lnTo>
                  <a:lnTo>
                    <a:pt x="1420" y="342"/>
                  </a:lnTo>
                  <a:lnTo>
                    <a:pt x="1420" y="342"/>
                  </a:lnTo>
                  <a:lnTo>
                    <a:pt x="1420" y="342"/>
                  </a:lnTo>
                  <a:lnTo>
                    <a:pt x="1420" y="347"/>
                  </a:lnTo>
                  <a:lnTo>
                    <a:pt x="1420" y="347"/>
                  </a:lnTo>
                  <a:lnTo>
                    <a:pt x="1420" y="347"/>
                  </a:lnTo>
                  <a:lnTo>
                    <a:pt x="1420" y="347"/>
                  </a:lnTo>
                  <a:lnTo>
                    <a:pt x="1420" y="347"/>
                  </a:lnTo>
                  <a:lnTo>
                    <a:pt x="1415" y="347"/>
                  </a:lnTo>
                  <a:lnTo>
                    <a:pt x="1415" y="347"/>
                  </a:lnTo>
                  <a:lnTo>
                    <a:pt x="1415" y="347"/>
                  </a:lnTo>
                  <a:lnTo>
                    <a:pt x="1410" y="347"/>
                  </a:lnTo>
                  <a:lnTo>
                    <a:pt x="1410" y="352"/>
                  </a:lnTo>
                  <a:lnTo>
                    <a:pt x="1410" y="352"/>
                  </a:lnTo>
                  <a:lnTo>
                    <a:pt x="1410" y="352"/>
                  </a:lnTo>
                  <a:lnTo>
                    <a:pt x="1410" y="358"/>
                  </a:lnTo>
                  <a:lnTo>
                    <a:pt x="1410" y="358"/>
                  </a:lnTo>
                  <a:lnTo>
                    <a:pt x="1410" y="358"/>
                  </a:lnTo>
                  <a:lnTo>
                    <a:pt x="1415" y="358"/>
                  </a:lnTo>
                  <a:lnTo>
                    <a:pt x="1415" y="358"/>
                  </a:lnTo>
                  <a:lnTo>
                    <a:pt x="1415" y="363"/>
                  </a:lnTo>
                  <a:lnTo>
                    <a:pt x="1415" y="363"/>
                  </a:lnTo>
                  <a:lnTo>
                    <a:pt x="1415" y="363"/>
                  </a:lnTo>
                  <a:lnTo>
                    <a:pt x="1415" y="363"/>
                  </a:lnTo>
                  <a:lnTo>
                    <a:pt x="1415" y="363"/>
                  </a:lnTo>
                  <a:lnTo>
                    <a:pt x="1415" y="368"/>
                  </a:lnTo>
                  <a:lnTo>
                    <a:pt x="1415" y="368"/>
                  </a:lnTo>
                  <a:lnTo>
                    <a:pt x="1415" y="368"/>
                  </a:lnTo>
                  <a:lnTo>
                    <a:pt x="1415" y="373"/>
                  </a:lnTo>
                  <a:lnTo>
                    <a:pt x="1415" y="373"/>
                  </a:lnTo>
                  <a:lnTo>
                    <a:pt x="1415" y="373"/>
                  </a:lnTo>
                  <a:lnTo>
                    <a:pt x="1415" y="378"/>
                  </a:lnTo>
                  <a:lnTo>
                    <a:pt x="1415" y="378"/>
                  </a:lnTo>
                  <a:lnTo>
                    <a:pt x="1415" y="378"/>
                  </a:lnTo>
                  <a:lnTo>
                    <a:pt x="1415" y="378"/>
                  </a:lnTo>
                  <a:lnTo>
                    <a:pt x="1415" y="384"/>
                  </a:lnTo>
                  <a:lnTo>
                    <a:pt x="1415" y="384"/>
                  </a:lnTo>
                  <a:lnTo>
                    <a:pt x="1415" y="384"/>
                  </a:lnTo>
                  <a:lnTo>
                    <a:pt x="1415" y="384"/>
                  </a:lnTo>
                  <a:lnTo>
                    <a:pt x="1415" y="389"/>
                  </a:lnTo>
                  <a:lnTo>
                    <a:pt x="1415" y="389"/>
                  </a:lnTo>
                  <a:lnTo>
                    <a:pt x="1415" y="389"/>
                  </a:lnTo>
                  <a:lnTo>
                    <a:pt x="1415" y="394"/>
                  </a:lnTo>
                  <a:lnTo>
                    <a:pt x="1415" y="394"/>
                  </a:lnTo>
                  <a:lnTo>
                    <a:pt x="1420" y="394"/>
                  </a:lnTo>
                  <a:lnTo>
                    <a:pt x="1420" y="394"/>
                  </a:lnTo>
                  <a:lnTo>
                    <a:pt x="1420" y="394"/>
                  </a:lnTo>
                  <a:lnTo>
                    <a:pt x="1420" y="394"/>
                  </a:lnTo>
                  <a:lnTo>
                    <a:pt x="1420" y="399"/>
                  </a:lnTo>
                  <a:lnTo>
                    <a:pt x="1420" y="399"/>
                  </a:lnTo>
                  <a:lnTo>
                    <a:pt x="1420" y="399"/>
                  </a:lnTo>
                  <a:lnTo>
                    <a:pt x="1420" y="399"/>
                  </a:lnTo>
                  <a:lnTo>
                    <a:pt x="1420" y="399"/>
                  </a:lnTo>
                  <a:lnTo>
                    <a:pt x="1425" y="399"/>
                  </a:lnTo>
                  <a:lnTo>
                    <a:pt x="1425" y="404"/>
                  </a:lnTo>
                  <a:lnTo>
                    <a:pt x="1425" y="404"/>
                  </a:lnTo>
                  <a:lnTo>
                    <a:pt x="1425" y="399"/>
                  </a:lnTo>
                  <a:lnTo>
                    <a:pt x="1425" y="404"/>
                  </a:lnTo>
                  <a:lnTo>
                    <a:pt x="1425" y="404"/>
                  </a:lnTo>
                  <a:lnTo>
                    <a:pt x="1430" y="404"/>
                  </a:lnTo>
                  <a:lnTo>
                    <a:pt x="1430" y="404"/>
                  </a:lnTo>
                  <a:lnTo>
                    <a:pt x="1430" y="404"/>
                  </a:lnTo>
                  <a:lnTo>
                    <a:pt x="1430" y="404"/>
                  </a:lnTo>
                  <a:lnTo>
                    <a:pt x="1436" y="404"/>
                  </a:lnTo>
                  <a:lnTo>
                    <a:pt x="1436" y="404"/>
                  </a:lnTo>
                  <a:lnTo>
                    <a:pt x="1436" y="404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10"/>
                  </a:lnTo>
                  <a:lnTo>
                    <a:pt x="1446" y="410"/>
                  </a:lnTo>
                  <a:lnTo>
                    <a:pt x="1446" y="410"/>
                  </a:lnTo>
                  <a:lnTo>
                    <a:pt x="1446" y="415"/>
                  </a:lnTo>
                  <a:lnTo>
                    <a:pt x="1446" y="415"/>
                  </a:lnTo>
                  <a:lnTo>
                    <a:pt x="1446" y="415"/>
                  </a:lnTo>
                  <a:lnTo>
                    <a:pt x="1446" y="415"/>
                  </a:lnTo>
                  <a:lnTo>
                    <a:pt x="1446" y="415"/>
                  </a:lnTo>
                  <a:lnTo>
                    <a:pt x="1446" y="420"/>
                  </a:lnTo>
                  <a:lnTo>
                    <a:pt x="1446" y="420"/>
                  </a:lnTo>
                  <a:lnTo>
                    <a:pt x="1446" y="420"/>
                  </a:lnTo>
                  <a:lnTo>
                    <a:pt x="1451" y="420"/>
                  </a:lnTo>
                  <a:lnTo>
                    <a:pt x="1451" y="420"/>
                  </a:lnTo>
                  <a:lnTo>
                    <a:pt x="1451" y="420"/>
                  </a:lnTo>
                  <a:lnTo>
                    <a:pt x="1456" y="420"/>
                  </a:lnTo>
                  <a:lnTo>
                    <a:pt x="1456" y="425"/>
                  </a:lnTo>
                  <a:lnTo>
                    <a:pt x="1456" y="425"/>
                  </a:lnTo>
                  <a:lnTo>
                    <a:pt x="1456" y="425"/>
                  </a:lnTo>
                  <a:lnTo>
                    <a:pt x="1456" y="425"/>
                  </a:lnTo>
                  <a:lnTo>
                    <a:pt x="1462" y="425"/>
                  </a:lnTo>
                  <a:lnTo>
                    <a:pt x="1462" y="425"/>
                  </a:lnTo>
                  <a:lnTo>
                    <a:pt x="1462" y="425"/>
                  </a:lnTo>
                  <a:lnTo>
                    <a:pt x="1462" y="430"/>
                  </a:lnTo>
                  <a:lnTo>
                    <a:pt x="1462" y="430"/>
                  </a:lnTo>
                  <a:lnTo>
                    <a:pt x="1462" y="430"/>
                  </a:lnTo>
                  <a:lnTo>
                    <a:pt x="1462" y="430"/>
                  </a:lnTo>
                  <a:lnTo>
                    <a:pt x="1467" y="430"/>
                  </a:lnTo>
                  <a:lnTo>
                    <a:pt x="1467" y="435"/>
                  </a:lnTo>
                  <a:lnTo>
                    <a:pt x="1467" y="435"/>
                  </a:lnTo>
                  <a:lnTo>
                    <a:pt x="1472" y="435"/>
                  </a:lnTo>
                  <a:lnTo>
                    <a:pt x="1472" y="435"/>
                  </a:lnTo>
                  <a:lnTo>
                    <a:pt x="1467" y="441"/>
                  </a:lnTo>
                  <a:lnTo>
                    <a:pt x="1467" y="441"/>
                  </a:lnTo>
                  <a:lnTo>
                    <a:pt x="1467" y="446"/>
                  </a:lnTo>
                  <a:lnTo>
                    <a:pt x="1467" y="446"/>
                  </a:lnTo>
                  <a:lnTo>
                    <a:pt x="1467" y="446"/>
                  </a:lnTo>
                  <a:lnTo>
                    <a:pt x="1467" y="446"/>
                  </a:lnTo>
                  <a:lnTo>
                    <a:pt x="1467" y="446"/>
                  </a:lnTo>
                  <a:lnTo>
                    <a:pt x="1467" y="451"/>
                  </a:lnTo>
                  <a:lnTo>
                    <a:pt x="1467" y="451"/>
                  </a:lnTo>
                  <a:lnTo>
                    <a:pt x="1467" y="451"/>
                  </a:lnTo>
                  <a:lnTo>
                    <a:pt x="1467" y="451"/>
                  </a:lnTo>
                  <a:lnTo>
                    <a:pt x="1467" y="456"/>
                  </a:lnTo>
                  <a:lnTo>
                    <a:pt x="1467" y="456"/>
                  </a:lnTo>
                  <a:lnTo>
                    <a:pt x="1467" y="456"/>
                  </a:lnTo>
                  <a:lnTo>
                    <a:pt x="1467" y="461"/>
                  </a:lnTo>
                  <a:lnTo>
                    <a:pt x="1467" y="461"/>
                  </a:lnTo>
                  <a:lnTo>
                    <a:pt x="1467" y="461"/>
                  </a:lnTo>
                  <a:lnTo>
                    <a:pt x="1467" y="461"/>
                  </a:lnTo>
                  <a:lnTo>
                    <a:pt x="1467" y="467"/>
                  </a:lnTo>
                  <a:lnTo>
                    <a:pt x="1472" y="467"/>
                  </a:lnTo>
                  <a:lnTo>
                    <a:pt x="1472" y="472"/>
                  </a:lnTo>
                  <a:lnTo>
                    <a:pt x="1472" y="472"/>
                  </a:lnTo>
                  <a:lnTo>
                    <a:pt x="1477" y="472"/>
                  </a:lnTo>
                  <a:lnTo>
                    <a:pt x="1477" y="472"/>
                  </a:lnTo>
                  <a:lnTo>
                    <a:pt x="1472" y="472"/>
                  </a:lnTo>
                  <a:lnTo>
                    <a:pt x="1472" y="477"/>
                  </a:lnTo>
                  <a:lnTo>
                    <a:pt x="1472" y="477"/>
                  </a:lnTo>
                  <a:lnTo>
                    <a:pt x="1477" y="477"/>
                  </a:lnTo>
                  <a:lnTo>
                    <a:pt x="1477" y="477"/>
                  </a:lnTo>
                  <a:lnTo>
                    <a:pt x="1472" y="477"/>
                  </a:lnTo>
                  <a:lnTo>
                    <a:pt x="1477" y="482"/>
                  </a:lnTo>
                  <a:lnTo>
                    <a:pt x="1477" y="482"/>
                  </a:lnTo>
                  <a:lnTo>
                    <a:pt x="1477" y="482"/>
                  </a:lnTo>
                  <a:lnTo>
                    <a:pt x="1477" y="487"/>
                  </a:lnTo>
                  <a:lnTo>
                    <a:pt x="1477" y="487"/>
                  </a:lnTo>
                  <a:lnTo>
                    <a:pt x="1477" y="487"/>
                  </a:lnTo>
                  <a:lnTo>
                    <a:pt x="1477" y="493"/>
                  </a:lnTo>
                  <a:lnTo>
                    <a:pt x="1477" y="493"/>
                  </a:lnTo>
                  <a:lnTo>
                    <a:pt x="1477" y="493"/>
                  </a:lnTo>
                  <a:lnTo>
                    <a:pt x="1482" y="493"/>
                  </a:lnTo>
                  <a:lnTo>
                    <a:pt x="1482" y="493"/>
                  </a:lnTo>
                  <a:lnTo>
                    <a:pt x="1482" y="493"/>
                  </a:lnTo>
                  <a:lnTo>
                    <a:pt x="1482" y="493"/>
                  </a:lnTo>
                  <a:lnTo>
                    <a:pt x="1482" y="498"/>
                  </a:lnTo>
                  <a:lnTo>
                    <a:pt x="1482" y="498"/>
                  </a:lnTo>
                  <a:lnTo>
                    <a:pt x="1482" y="498"/>
                  </a:lnTo>
                  <a:lnTo>
                    <a:pt x="1482" y="503"/>
                  </a:lnTo>
                  <a:lnTo>
                    <a:pt x="1482" y="503"/>
                  </a:lnTo>
                  <a:lnTo>
                    <a:pt x="1482" y="503"/>
                  </a:lnTo>
                  <a:lnTo>
                    <a:pt x="1482" y="503"/>
                  </a:lnTo>
                  <a:lnTo>
                    <a:pt x="1487" y="503"/>
                  </a:lnTo>
                  <a:lnTo>
                    <a:pt x="1487" y="508"/>
                  </a:lnTo>
                  <a:lnTo>
                    <a:pt x="1482" y="508"/>
                  </a:lnTo>
                  <a:lnTo>
                    <a:pt x="1482" y="508"/>
                  </a:lnTo>
                  <a:lnTo>
                    <a:pt x="1482" y="508"/>
                  </a:lnTo>
                  <a:lnTo>
                    <a:pt x="1482" y="508"/>
                  </a:lnTo>
                  <a:lnTo>
                    <a:pt x="1482" y="513"/>
                  </a:lnTo>
                  <a:lnTo>
                    <a:pt x="1482" y="513"/>
                  </a:lnTo>
                  <a:lnTo>
                    <a:pt x="1487" y="513"/>
                  </a:lnTo>
                  <a:lnTo>
                    <a:pt x="1487" y="513"/>
                  </a:lnTo>
                  <a:lnTo>
                    <a:pt x="1487" y="518"/>
                  </a:lnTo>
                  <a:lnTo>
                    <a:pt x="1487" y="518"/>
                  </a:lnTo>
                  <a:lnTo>
                    <a:pt x="1482" y="518"/>
                  </a:lnTo>
                  <a:lnTo>
                    <a:pt x="1482" y="524"/>
                  </a:lnTo>
                  <a:lnTo>
                    <a:pt x="1482" y="524"/>
                  </a:lnTo>
                  <a:lnTo>
                    <a:pt x="1477" y="518"/>
                  </a:lnTo>
                  <a:lnTo>
                    <a:pt x="1477" y="524"/>
                  </a:lnTo>
                  <a:lnTo>
                    <a:pt x="1477" y="524"/>
                  </a:lnTo>
                  <a:lnTo>
                    <a:pt x="1477" y="524"/>
                  </a:lnTo>
                  <a:lnTo>
                    <a:pt x="1477" y="524"/>
                  </a:lnTo>
                  <a:lnTo>
                    <a:pt x="1477" y="529"/>
                  </a:lnTo>
                  <a:lnTo>
                    <a:pt x="1477" y="529"/>
                  </a:lnTo>
                  <a:lnTo>
                    <a:pt x="1477" y="529"/>
                  </a:lnTo>
                  <a:lnTo>
                    <a:pt x="1482" y="529"/>
                  </a:lnTo>
                  <a:lnTo>
                    <a:pt x="1482" y="529"/>
                  </a:lnTo>
                  <a:lnTo>
                    <a:pt x="1477" y="529"/>
                  </a:lnTo>
                  <a:lnTo>
                    <a:pt x="1477" y="529"/>
                  </a:lnTo>
                  <a:lnTo>
                    <a:pt x="1482" y="529"/>
                  </a:lnTo>
                  <a:lnTo>
                    <a:pt x="1482" y="534"/>
                  </a:lnTo>
                  <a:lnTo>
                    <a:pt x="1477" y="534"/>
                  </a:lnTo>
                  <a:lnTo>
                    <a:pt x="1477" y="534"/>
                  </a:lnTo>
                  <a:lnTo>
                    <a:pt x="1477" y="534"/>
                  </a:lnTo>
                  <a:lnTo>
                    <a:pt x="1477" y="539"/>
                  </a:lnTo>
                  <a:lnTo>
                    <a:pt x="1477" y="539"/>
                  </a:lnTo>
                  <a:lnTo>
                    <a:pt x="1477" y="539"/>
                  </a:lnTo>
                  <a:lnTo>
                    <a:pt x="1477" y="539"/>
                  </a:lnTo>
                  <a:lnTo>
                    <a:pt x="1477" y="539"/>
                  </a:lnTo>
                  <a:lnTo>
                    <a:pt x="1477" y="544"/>
                  </a:lnTo>
                  <a:lnTo>
                    <a:pt x="1477" y="544"/>
                  </a:lnTo>
                  <a:lnTo>
                    <a:pt x="1477" y="544"/>
                  </a:lnTo>
                  <a:lnTo>
                    <a:pt x="1482" y="544"/>
                  </a:lnTo>
                  <a:lnTo>
                    <a:pt x="1482" y="544"/>
                  </a:lnTo>
                  <a:lnTo>
                    <a:pt x="1482" y="550"/>
                  </a:lnTo>
                  <a:lnTo>
                    <a:pt x="1482" y="550"/>
                  </a:lnTo>
                  <a:lnTo>
                    <a:pt x="1482" y="550"/>
                  </a:lnTo>
                  <a:lnTo>
                    <a:pt x="1482" y="550"/>
                  </a:lnTo>
                  <a:lnTo>
                    <a:pt x="1482" y="550"/>
                  </a:lnTo>
                  <a:lnTo>
                    <a:pt x="1482" y="550"/>
                  </a:lnTo>
                  <a:lnTo>
                    <a:pt x="1482" y="555"/>
                  </a:lnTo>
                  <a:lnTo>
                    <a:pt x="1482" y="555"/>
                  </a:lnTo>
                  <a:lnTo>
                    <a:pt x="1482" y="555"/>
                  </a:lnTo>
                  <a:lnTo>
                    <a:pt x="1482" y="560"/>
                  </a:lnTo>
                  <a:lnTo>
                    <a:pt x="1482" y="560"/>
                  </a:lnTo>
                  <a:lnTo>
                    <a:pt x="1477" y="560"/>
                  </a:lnTo>
                  <a:lnTo>
                    <a:pt x="1477" y="560"/>
                  </a:lnTo>
                  <a:lnTo>
                    <a:pt x="1477" y="560"/>
                  </a:lnTo>
                  <a:lnTo>
                    <a:pt x="1477" y="565"/>
                  </a:lnTo>
                  <a:lnTo>
                    <a:pt x="1477" y="565"/>
                  </a:lnTo>
                  <a:lnTo>
                    <a:pt x="1477" y="565"/>
                  </a:lnTo>
                  <a:lnTo>
                    <a:pt x="1477" y="570"/>
                  </a:lnTo>
                  <a:lnTo>
                    <a:pt x="1477" y="570"/>
                  </a:lnTo>
                  <a:lnTo>
                    <a:pt x="1477" y="570"/>
                  </a:lnTo>
                  <a:lnTo>
                    <a:pt x="1477" y="576"/>
                  </a:lnTo>
                  <a:lnTo>
                    <a:pt x="1477" y="576"/>
                  </a:lnTo>
                  <a:lnTo>
                    <a:pt x="1477" y="576"/>
                  </a:lnTo>
                  <a:lnTo>
                    <a:pt x="1482" y="576"/>
                  </a:lnTo>
                  <a:lnTo>
                    <a:pt x="1482" y="576"/>
                  </a:lnTo>
                  <a:lnTo>
                    <a:pt x="1482" y="576"/>
                  </a:lnTo>
                  <a:lnTo>
                    <a:pt x="1482" y="576"/>
                  </a:lnTo>
                  <a:lnTo>
                    <a:pt x="1482" y="576"/>
                  </a:lnTo>
                  <a:lnTo>
                    <a:pt x="1482" y="581"/>
                  </a:lnTo>
                  <a:lnTo>
                    <a:pt x="1482" y="581"/>
                  </a:lnTo>
                  <a:lnTo>
                    <a:pt x="1482" y="581"/>
                  </a:lnTo>
                  <a:lnTo>
                    <a:pt x="1482" y="586"/>
                  </a:lnTo>
                  <a:lnTo>
                    <a:pt x="1482" y="586"/>
                  </a:lnTo>
                  <a:lnTo>
                    <a:pt x="1482" y="586"/>
                  </a:lnTo>
                  <a:lnTo>
                    <a:pt x="1477" y="586"/>
                  </a:lnTo>
                  <a:lnTo>
                    <a:pt x="1477" y="586"/>
                  </a:lnTo>
                  <a:lnTo>
                    <a:pt x="1477" y="591"/>
                  </a:lnTo>
                  <a:lnTo>
                    <a:pt x="1477" y="591"/>
                  </a:lnTo>
                  <a:lnTo>
                    <a:pt x="1477" y="591"/>
                  </a:lnTo>
                  <a:lnTo>
                    <a:pt x="1477" y="591"/>
                  </a:lnTo>
                  <a:lnTo>
                    <a:pt x="1477" y="591"/>
                  </a:lnTo>
                  <a:lnTo>
                    <a:pt x="1477" y="591"/>
                  </a:lnTo>
                  <a:lnTo>
                    <a:pt x="1477" y="596"/>
                  </a:lnTo>
                  <a:lnTo>
                    <a:pt x="1472" y="596"/>
                  </a:lnTo>
                  <a:lnTo>
                    <a:pt x="1472" y="596"/>
                  </a:lnTo>
                  <a:lnTo>
                    <a:pt x="1472" y="596"/>
                  </a:lnTo>
                  <a:lnTo>
                    <a:pt x="1472" y="601"/>
                  </a:lnTo>
                  <a:lnTo>
                    <a:pt x="1472" y="601"/>
                  </a:lnTo>
                  <a:lnTo>
                    <a:pt x="1472" y="601"/>
                  </a:lnTo>
                  <a:lnTo>
                    <a:pt x="1472" y="601"/>
                  </a:lnTo>
                  <a:lnTo>
                    <a:pt x="1472" y="601"/>
                  </a:lnTo>
                  <a:lnTo>
                    <a:pt x="1472" y="607"/>
                  </a:lnTo>
                  <a:lnTo>
                    <a:pt x="1472" y="607"/>
                  </a:lnTo>
                  <a:lnTo>
                    <a:pt x="1472" y="607"/>
                  </a:lnTo>
                  <a:lnTo>
                    <a:pt x="1472" y="607"/>
                  </a:lnTo>
                  <a:lnTo>
                    <a:pt x="1472" y="612"/>
                  </a:lnTo>
                  <a:lnTo>
                    <a:pt x="1472" y="612"/>
                  </a:lnTo>
                  <a:lnTo>
                    <a:pt x="1472" y="612"/>
                  </a:lnTo>
                  <a:lnTo>
                    <a:pt x="1472" y="612"/>
                  </a:lnTo>
                  <a:lnTo>
                    <a:pt x="1472" y="612"/>
                  </a:lnTo>
                  <a:lnTo>
                    <a:pt x="1472" y="617"/>
                  </a:lnTo>
                  <a:lnTo>
                    <a:pt x="1472" y="617"/>
                  </a:lnTo>
                  <a:lnTo>
                    <a:pt x="1472" y="617"/>
                  </a:lnTo>
                  <a:lnTo>
                    <a:pt x="1472" y="617"/>
                  </a:lnTo>
                  <a:lnTo>
                    <a:pt x="1472" y="617"/>
                  </a:lnTo>
                  <a:lnTo>
                    <a:pt x="1472" y="622"/>
                  </a:lnTo>
                  <a:lnTo>
                    <a:pt x="1472" y="622"/>
                  </a:lnTo>
                  <a:lnTo>
                    <a:pt x="1472" y="622"/>
                  </a:lnTo>
                  <a:lnTo>
                    <a:pt x="1472" y="622"/>
                  </a:lnTo>
                  <a:lnTo>
                    <a:pt x="1472" y="622"/>
                  </a:lnTo>
                  <a:lnTo>
                    <a:pt x="1467" y="622"/>
                  </a:lnTo>
                  <a:lnTo>
                    <a:pt x="1467" y="622"/>
                  </a:lnTo>
                  <a:lnTo>
                    <a:pt x="1472" y="627"/>
                  </a:lnTo>
                  <a:lnTo>
                    <a:pt x="1472" y="627"/>
                  </a:lnTo>
                  <a:lnTo>
                    <a:pt x="1467" y="627"/>
                  </a:lnTo>
                  <a:lnTo>
                    <a:pt x="1472" y="627"/>
                  </a:lnTo>
                  <a:lnTo>
                    <a:pt x="1472" y="627"/>
                  </a:lnTo>
                  <a:lnTo>
                    <a:pt x="1472" y="633"/>
                  </a:lnTo>
                  <a:lnTo>
                    <a:pt x="1472" y="633"/>
                  </a:lnTo>
                  <a:lnTo>
                    <a:pt x="1472" y="633"/>
                  </a:lnTo>
                  <a:lnTo>
                    <a:pt x="1472" y="638"/>
                  </a:lnTo>
                  <a:lnTo>
                    <a:pt x="1472" y="638"/>
                  </a:lnTo>
                  <a:lnTo>
                    <a:pt x="1472" y="638"/>
                  </a:lnTo>
                  <a:lnTo>
                    <a:pt x="1467" y="638"/>
                  </a:lnTo>
                  <a:lnTo>
                    <a:pt x="1467" y="638"/>
                  </a:lnTo>
                  <a:lnTo>
                    <a:pt x="1472" y="638"/>
                  </a:lnTo>
                  <a:lnTo>
                    <a:pt x="1472" y="643"/>
                  </a:lnTo>
                  <a:lnTo>
                    <a:pt x="1467" y="643"/>
                  </a:lnTo>
                  <a:lnTo>
                    <a:pt x="1467" y="643"/>
                  </a:lnTo>
                  <a:lnTo>
                    <a:pt x="1467" y="643"/>
                  </a:lnTo>
                  <a:lnTo>
                    <a:pt x="1467" y="643"/>
                  </a:lnTo>
                  <a:lnTo>
                    <a:pt x="1472" y="643"/>
                  </a:lnTo>
                  <a:lnTo>
                    <a:pt x="1472" y="648"/>
                  </a:lnTo>
                  <a:lnTo>
                    <a:pt x="1467" y="648"/>
                  </a:lnTo>
                  <a:lnTo>
                    <a:pt x="1467" y="648"/>
                  </a:lnTo>
                  <a:lnTo>
                    <a:pt x="1472" y="648"/>
                  </a:lnTo>
                  <a:lnTo>
                    <a:pt x="1472" y="653"/>
                  </a:lnTo>
                  <a:lnTo>
                    <a:pt x="1467" y="653"/>
                  </a:lnTo>
                  <a:lnTo>
                    <a:pt x="1467" y="653"/>
                  </a:lnTo>
                  <a:lnTo>
                    <a:pt x="1467" y="659"/>
                  </a:lnTo>
                  <a:lnTo>
                    <a:pt x="1472" y="659"/>
                  </a:lnTo>
                  <a:lnTo>
                    <a:pt x="1472" y="659"/>
                  </a:lnTo>
                  <a:lnTo>
                    <a:pt x="1472" y="659"/>
                  </a:lnTo>
                  <a:lnTo>
                    <a:pt x="1472" y="659"/>
                  </a:lnTo>
                  <a:lnTo>
                    <a:pt x="1472" y="659"/>
                  </a:lnTo>
                  <a:lnTo>
                    <a:pt x="1472" y="659"/>
                  </a:lnTo>
                  <a:lnTo>
                    <a:pt x="1472" y="664"/>
                  </a:lnTo>
                  <a:lnTo>
                    <a:pt x="1472" y="664"/>
                  </a:lnTo>
                  <a:lnTo>
                    <a:pt x="1477" y="664"/>
                  </a:lnTo>
                  <a:lnTo>
                    <a:pt x="1477" y="664"/>
                  </a:lnTo>
                  <a:lnTo>
                    <a:pt x="1477" y="669"/>
                  </a:lnTo>
                  <a:lnTo>
                    <a:pt x="1477" y="669"/>
                  </a:lnTo>
                  <a:lnTo>
                    <a:pt x="1477" y="674"/>
                  </a:lnTo>
                  <a:lnTo>
                    <a:pt x="1477" y="674"/>
                  </a:lnTo>
                  <a:lnTo>
                    <a:pt x="1477" y="674"/>
                  </a:lnTo>
                  <a:lnTo>
                    <a:pt x="1477" y="674"/>
                  </a:lnTo>
                  <a:lnTo>
                    <a:pt x="1477" y="679"/>
                  </a:lnTo>
                  <a:lnTo>
                    <a:pt x="1482" y="679"/>
                  </a:lnTo>
                  <a:lnTo>
                    <a:pt x="1482" y="679"/>
                  </a:lnTo>
                  <a:lnTo>
                    <a:pt x="1482" y="679"/>
                  </a:lnTo>
                  <a:lnTo>
                    <a:pt x="1482" y="684"/>
                  </a:lnTo>
                  <a:lnTo>
                    <a:pt x="1482" y="684"/>
                  </a:lnTo>
                  <a:lnTo>
                    <a:pt x="1482" y="684"/>
                  </a:lnTo>
                  <a:lnTo>
                    <a:pt x="1482" y="690"/>
                  </a:lnTo>
                  <a:lnTo>
                    <a:pt x="1482" y="690"/>
                  </a:lnTo>
                  <a:lnTo>
                    <a:pt x="1482" y="690"/>
                  </a:lnTo>
                  <a:lnTo>
                    <a:pt x="1482" y="690"/>
                  </a:lnTo>
                  <a:lnTo>
                    <a:pt x="1482" y="690"/>
                  </a:lnTo>
                  <a:lnTo>
                    <a:pt x="1477" y="690"/>
                  </a:lnTo>
                  <a:lnTo>
                    <a:pt x="1477" y="690"/>
                  </a:lnTo>
                  <a:lnTo>
                    <a:pt x="1477" y="695"/>
                  </a:lnTo>
                  <a:lnTo>
                    <a:pt x="1477" y="695"/>
                  </a:lnTo>
                  <a:lnTo>
                    <a:pt x="1477" y="695"/>
                  </a:lnTo>
                  <a:lnTo>
                    <a:pt x="1477" y="695"/>
                  </a:lnTo>
                  <a:lnTo>
                    <a:pt x="1477" y="700"/>
                  </a:lnTo>
                  <a:lnTo>
                    <a:pt x="1482" y="700"/>
                  </a:lnTo>
                  <a:lnTo>
                    <a:pt x="1482" y="700"/>
                  </a:lnTo>
                  <a:lnTo>
                    <a:pt x="1482" y="700"/>
                  </a:lnTo>
                  <a:lnTo>
                    <a:pt x="1482" y="700"/>
                  </a:lnTo>
                  <a:lnTo>
                    <a:pt x="1482" y="705"/>
                  </a:lnTo>
                  <a:lnTo>
                    <a:pt x="1482" y="705"/>
                  </a:lnTo>
                  <a:lnTo>
                    <a:pt x="1482" y="705"/>
                  </a:lnTo>
                  <a:lnTo>
                    <a:pt x="1482" y="705"/>
                  </a:lnTo>
                  <a:lnTo>
                    <a:pt x="1482" y="710"/>
                  </a:lnTo>
                  <a:lnTo>
                    <a:pt x="1482" y="710"/>
                  </a:lnTo>
                  <a:lnTo>
                    <a:pt x="1487" y="710"/>
                  </a:lnTo>
                  <a:lnTo>
                    <a:pt x="1487" y="716"/>
                  </a:lnTo>
                  <a:lnTo>
                    <a:pt x="1487" y="716"/>
                  </a:lnTo>
                  <a:lnTo>
                    <a:pt x="1487" y="716"/>
                  </a:lnTo>
                  <a:lnTo>
                    <a:pt x="1487" y="716"/>
                  </a:lnTo>
                  <a:lnTo>
                    <a:pt x="1487" y="721"/>
                  </a:lnTo>
                  <a:lnTo>
                    <a:pt x="1487" y="721"/>
                  </a:lnTo>
                  <a:lnTo>
                    <a:pt x="1487" y="726"/>
                  </a:lnTo>
                  <a:lnTo>
                    <a:pt x="1487" y="726"/>
                  </a:lnTo>
                  <a:lnTo>
                    <a:pt x="1487" y="726"/>
                  </a:lnTo>
                  <a:lnTo>
                    <a:pt x="1482" y="726"/>
                  </a:lnTo>
                  <a:lnTo>
                    <a:pt x="1482" y="726"/>
                  </a:lnTo>
                  <a:lnTo>
                    <a:pt x="1482" y="726"/>
                  </a:lnTo>
                  <a:lnTo>
                    <a:pt x="1477" y="726"/>
                  </a:lnTo>
                  <a:lnTo>
                    <a:pt x="1477" y="731"/>
                  </a:lnTo>
                  <a:lnTo>
                    <a:pt x="1477" y="731"/>
                  </a:lnTo>
                  <a:lnTo>
                    <a:pt x="1482" y="731"/>
                  </a:lnTo>
                  <a:lnTo>
                    <a:pt x="1482" y="736"/>
                  </a:lnTo>
                  <a:lnTo>
                    <a:pt x="1482" y="736"/>
                  </a:lnTo>
                  <a:lnTo>
                    <a:pt x="1482" y="736"/>
                  </a:lnTo>
                  <a:lnTo>
                    <a:pt x="1482" y="741"/>
                  </a:lnTo>
                  <a:lnTo>
                    <a:pt x="1482" y="741"/>
                  </a:lnTo>
                  <a:lnTo>
                    <a:pt x="1482" y="741"/>
                  </a:lnTo>
                  <a:lnTo>
                    <a:pt x="1482" y="741"/>
                  </a:lnTo>
                  <a:lnTo>
                    <a:pt x="1482" y="747"/>
                  </a:lnTo>
                  <a:lnTo>
                    <a:pt x="1482" y="747"/>
                  </a:lnTo>
                  <a:lnTo>
                    <a:pt x="1482" y="747"/>
                  </a:lnTo>
                  <a:lnTo>
                    <a:pt x="1482" y="752"/>
                  </a:lnTo>
                  <a:lnTo>
                    <a:pt x="1477" y="752"/>
                  </a:lnTo>
                  <a:lnTo>
                    <a:pt x="1477" y="752"/>
                  </a:lnTo>
                  <a:lnTo>
                    <a:pt x="1477" y="752"/>
                  </a:lnTo>
                  <a:lnTo>
                    <a:pt x="1477" y="752"/>
                  </a:lnTo>
                  <a:lnTo>
                    <a:pt x="1477" y="752"/>
                  </a:lnTo>
                  <a:lnTo>
                    <a:pt x="1472" y="752"/>
                  </a:lnTo>
                  <a:lnTo>
                    <a:pt x="1472" y="752"/>
                  </a:lnTo>
                  <a:lnTo>
                    <a:pt x="1472" y="757"/>
                  </a:lnTo>
                  <a:lnTo>
                    <a:pt x="1472" y="757"/>
                  </a:lnTo>
                  <a:lnTo>
                    <a:pt x="1467" y="757"/>
                  </a:lnTo>
                  <a:lnTo>
                    <a:pt x="1467" y="757"/>
                  </a:lnTo>
                  <a:lnTo>
                    <a:pt x="1467" y="757"/>
                  </a:lnTo>
                  <a:lnTo>
                    <a:pt x="1462" y="762"/>
                  </a:lnTo>
                  <a:lnTo>
                    <a:pt x="1462" y="762"/>
                  </a:lnTo>
                  <a:lnTo>
                    <a:pt x="1462" y="762"/>
                  </a:lnTo>
                  <a:lnTo>
                    <a:pt x="1462" y="767"/>
                  </a:lnTo>
                  <a:lnTo>
                    <a:pt x="1462" y="767"/>
                  </a:lnTo>
                  <a:lnTo>
                    <a:pt x="1467" y="767"/>
                  </a:lnTo>
                  <a:lnTo>
                    <a:pt x="1467" y="767"/>
                  </a:lnTo>
                  <a:lnTo>
                    <a:pt x="1467" y="767"/>
                  </a:lnTo>
                  <a:lnTo>
                    <a:pt x="1467" y="773"/>
                  </a:lnTo>
                  <a:lnTo>
                    <a:pt x="1467" y="773"/>
                  </a:lnTo>
                  <a:lnTo>
                    <a:pt x="1467" y="773"/>
                  </a:lnTo>
                  <a:lnTo>
                    <a:pt x="1467" y="773"/>
                  </a:lnTo>
                  <a:lnTo>
                    <a:pt x="1467" y="773"/>
                  </a:lnTo>
                  <a:lnTo>
                    <a:pt x="1467" y="778"/>
                  </a:lnTo>
                  <a:lnTo>
                    <a:pt x="1467" y="778"/>
                  </a:lnTo>
                  <a:lnTo>
                    <a:pt x="1467" y="778"/>
                  </a:lnTo>
                  <a:lnTo>
                    <a:pt x="1467" y="783"/>
                  </a:lnTo>
                  <a:lnTo>
                    <a:pt x="1467" y="783"/>
                  </a:lnTo>
                  <a:lnTo>
                    <a:pt x="1467" y="783"/>
                  </a:lnTo>
                  <a:lnTo>
                    <a:pt x="1467" y="783"/>
                  </a:lnTo>
                  <a:lnTo>
                    <a:pt x="1467" y="788"/>
                  </a:lnTo>
                  <a:lnTo>
                    <a:pt x="1472" y="788"/>
                  </a:lnTo>
                  <a:lnTo>
                    <a:pt x="1467" y="788"/>
                  </a:lnTo>
                  <a:lnTo>
                    <a:pt x="1467" y="788"/>
                  </a:lnTo>
                  <a:lnTo>
                    <a:pt x="1467" y="788"/>
                  </a:lnTo>
                  <a:lnTo>
                    <a:pt x="1467" y="793"/>
                  </a:lnTo>
                  <a:lnTo>
                    <a:pt x="1467" y="793"/>
                  </a:lnTo>
                  <a:lnTo>
                    <a:pt x="1462" y="793"/>
                  </a:lnTo>
                  <a:lnTo>
                    <a:pt x="1462" y="793"/>
                  </a:lnTo>
                  <a:lnTo>
                    <a:pt x="1462" y="799"/>
                  </a:lnTo>
                  <a:lnTo>
                    <a:pt x="1462" y="799"/>
                  </a:lnTo>
                  <a:lnTo>
                    <a:pt x="1462" y="799"/>
                  </a:lnTo>
                  <a:lnTo>
                    <a:pt x="1462" y="804"/>
                  </a:lnTo>
                  <a:lnTo>
                    <a:pt x="1462" y="804"/>
                  </a:lnTo>
                  <a:lnTo>
                    <a:pt x="1467" y="804"/>
                  </a:lnTo>
                  <a:lnTo>
                    <a:pt x="1467" y="804"/>
                  </a:lnTo>
                  <a:lnTo>
                    <a:pt x="1467" y="809"/>
                  </a:lnTo>
                  <a:lnTo>
                    <a:pt x="1467" y="809"/>
                  </a:lnTo>
                  <a:lnTo>
                    <a:pt x="1467" y="809"/>
                  </a:lnTo>
                  <a:lnTo>
                    <a:pt x="1472" y="809"/>
                  </a:lnTo>
                  <a:lnTo>
                    <a:pt x="1472" y="809"/>
                  </a:lnTo>
                  <a:lnTo>
                    <a:pt x="1472" y="809"/>
                  </a:lnTo>
                  <a:lnTo>
                    <a:pt x="1477" y="809"/>
                  </a:lnTo>
                  <a:lnTo>
                    <a:pt x="1477" y="809"/>
                  </a:lnTo>
                  <a:lnTo>
                    <a:pt x="1477" y="809"/>
                  </a:lnTo>
                  <a:lnTo>
                    <a:pt x="1477" y="809"/>
                  </a:lnTo>
                  <a:lnTo>
                    <a:pt x="1477" y="814"/>
                  </a:lnTo>
                  <a:lnTo>
                    <a:pt x="1477" y="814"/>
                  </a:lnTo>
                  <a:lnTo>
                    <a:pt x="1482" y="814"/>
                  </a:lnTo>
                  <a:lnTo>
                    <a:pt x="1482" y="814"/>
                  </a:lnTo>
                  <a:lnTo>
                    <a:pt x="1482" y="814"/>
                  </a:lnTo>
                  <a:lnTo>
                    <a:pt x="1482" y="819"/>
                  </a:lnTo>
                  <a:lnTo>
                    <a:pt x="1482" y="819"/>
                  </a:lnTo>
                  <a:lnTo>
                    <a:pt x="1487" y="819"/>
                  </a:lnTo>
                  <a:lnTo>
                    <a:pt x="1487" y="824"/>
                  </a:lnTo>
                  <a:lnTo>
                    <a:pt x="1487" y="824"/>
                  </a:lnTo>
                  <a:lnTo>
                    <a:pt x="1487" y="824"/>
                  </a:lnTo>
                  <a:lnTo>
                    <a:pt x="1487" y="824"/>
                  </a:lnTo>
                  <a:lnTo>
                    <a:pt x="1487" y="830"/>
                  </a:lnTo>
                  <a:lnTo>
                    <a:pt x="1487" y="830"/>
                  </a:lnTo>
                  <a:lnTo>
                    <a:pt x="1487" y="830"/>
                  </a:lnTo>
                  <a:lnTo>
                    <a:pt x="1487" y="830"/>
                  </a:lnTo>
                  <a:lnTo>
                    <a:pt x="1487" y="835"/>
                  </a:lnTo>
                  <a:lnTo>
                    <a:pt x="1487" y="835"/>
                  </a:lnTo>
                  <a:lnTo>
                    <a:pt x="1487" y="835"/>
                  </a:lnTo>
                  <a:lnTo>
                    <a:pt x="1482" y="840"/>
                  </a:lnTo>
                  <a:lnTo>
                    <a:pt x="1482" y="840"/>
                  </a:lnTo>
                  <a:lnTo>
                    <a:pt x="1482" y="840"/>
                  </a:lnTo>
                  <a:lnTo>
                    <a:pt x="1482" y="840"/>
                  </a:lnTo>
                  <a:lnTo>
                    <a:pt x="1477" y="840"/>
                  </a:lnTo>
                  <a:lnTo>
                    <a:pt x="1477" y="845"/>
                  </a:lnTo>
                  <a:lnTo>
                    <a:pt x="1477" y="845"/>
                  </a:lnTo>
                  <a:lnTo>
                    <a:pt x="1477" y="845"/>
                  </a:lnTo>
                  <a:lnTo>
                    <a:pt x="1477" y="845"/>
                  </a:lnTo>
                  <a:lnTo>
                    <a:pt x="1477" y="850"/>
                  </a:lnTo>
                  <a:lnTo>
                    <a:pt x="1477" y="850"/>
                  </a:lnTo>
                  <a:lnTo>
                    <a:pt x="1477" y="850"/>
                  </a:lnTo>
                  <a:lnTo>
                    <a:pt x="1477" y="850"/>
                  </a:lnTo>
                  <a:lnTo>
                    <a:pt x="1472" y="856"/>
                  </a:lnTo>
                  <a:lnTo>
                    <a:pt x="1472" y="856"/>
                  </a:lnTo>
                  <a:lnTo>
                    <a:pt x="1472" y="856"/>
                  </a:lnTo>
                  <a:lnTo>
                    <a:pt x="1472" y="856"/>
                  </a:lnTo>
                  <a:lnTo>
                    <a:pt x="1467" y="856"/>
                  </a:lnTo>
                  <a:lnTo>
                    <a:pt x="1467" y="856"/>
                  </a:lnTo>
                  <a:lnTo>
                    <a:pt x="1467" y="856"/>
                  </a:lnTo>
                  <a:lnTo>
                    <a:pt x="1462" y="856"/>
                  </a:lnTo>
                  <a:lnTo>
                    <a:pt x="1462" y="856"/>
                  </a:lnTo>
                  <a:lnTo>
                    <a:pt x="1462" y="856"/>
                  </a:lnTo>
                  <a:lnTo>
                    <a:pt x="1462" y="861"/>
                  </a:lnTo>
                  <a:lnTo>
                    <a:pt x="1462" y="861"/>
                  </a:lnTo>
                  <a:lnTo>
                    <a:pt x="1456" y="861"/>
                  </a:lnTo>
                  <a:lnTo>
                    <a:pt x="1456" y="861"/>
                  </a:lnTo>
                  <a:lnTo>
                    <a:pt x="1456" y="861"/>
                  </a:lnTo>
                  <a:lnTo>
                    <a:pt x="1456" y="861"/>
                  </a:lnTo>
                  <a:lnTo>
                    <a:pt x="1451" y="861"/>
                  </a:lnTo>
                  <a:lnTo>
                    <a:pt x="1451" y="861"/>
                  </a:lnTo>
                  <a:lnTo>
                    <a:pt x="1451" y="861"/>
                  </a:lnTo>
                  <a:lnTo>
                    <a:pt x="1451" y="861"/>
                  </a:lnTo>
                  <a:lnTo>
                    <a:pt x="1451" y="866"/>
                  </a:lnTo>
                  <a:lnTo>
                    <a:pt x="1451" y="866"/>
                  </a:lnTo>
                  <a:lnTo>
                    <a:pt x="1446" y="861"/>
                  </a:lnTo>
                  <a:lnTo>
                    <a:pt x="1446" y="861"/>
                  </a:lnTo>
                  <a:lnTo>
                    <a:pt x="1441" y="861"/>
                  </a:lnTo>
                  <a:lnTo>
                    <a:pt x="1441" y="866"/>
                  </a:lnTo>
                  <a:lnTo>
                    <a:pt x="1441" y="866"/>
                  </a:lnTo>
                  <a:lnTo>
                    <a:pt x="1441" y="866"/>
                  </a:lnTo>
                  <a:lnTo>
                    <a:pt x="1441" y="866"/>
                  </a:lnTo>
                  <a:lnTo>
                    <a:pt x="1436" y="866"/>
                  </a:lnTo>
                  <a:lnTo>
                    <a:pt x="1436" y="866"/>
                  </a:lnTo>
                  <a:lnTo>
                    <a:pt x="1436" y="866"/>
                  </a:lnTo>
                  <a:lnTo>
                    <a:pt x="1436" y="871"/>
                  </a:lnTo>
                  <a:lnTo>
                    <a:pt x="1430" y="871"/>
                  </a:lnTo>
                  <a:lnTo>
                    <a:pt x="1430" y="871"/>
                  </a:lnTo>
                  <a:lnTo>
                    <a:pt x="1430" y="871"/>
                  </a:lnTo>
                  <a:lnTo>
                    <a:pt x="1430" y="866"/>
                  </a:lnTo>
                  <a:lnTo>
                    <a:pt x="1425" y="866"/>
                  </a:lnTo>
                  <a:lnTo>
                    <a:pt x="1425" y="866"/>
                  </a:lnTo>
                  <a:lnTo>
                    <a:pt x="1425" y="866"/>
                  </a:lnTo>
                  <a:lnTo>
                    <a:pt x="1425" y="866"/>
                  </a:lnTo>
                  <a:lnTo>
                    <a:pt x="1425" y="866"/>
                  </a:lnTo>
                  <a:lnTo>
                    <a:pt x="1420" y="866"/>
                  </a:lnTo>
                  <a:lnTo>
                    <a:pt x="1420" y="866"/>
                  </a:lnTo>
                  <a:lnTo>
                    <a:pt x="1420" y="866"/>
                  </a:lnTo>
                  <a:lnTo>
                    <a:pt x="1420" y="866"/>
                  </a:lnTo>
                  <a:lnTo>
                    <a:pt x="1415" y="866"/>
                  </a:lnTo>
                  <a:lnTo>
                    <a:pt x="1415" y="866"/>
                  </a:lnTo>
                  <a:lnTo>
                    <a:pt x="1415" y="866"/>
                  </a:lnTo>
                  <a:lnTo>
                    <a:pt x="1415" y="861"/>
                  </a:lnTo>
                  <a:lnTo>
                    <a:pt x="1410" y="861"/>
                  </a:lnTo>
                  <a:lnTo>
                    <a:pt x="1410" y="861"/>
                  </a:lnTo>
                  <a:lnTo>
                    <a:pt x="1410" y="861"/>
                  </a:lnTo>
                  <a:lnTo>
                    <a:pt x="1410" y="861"/>
                  </a:lnTo>
                  <a:lnTo>
                    <a:pt x="1410" y="861"/>
                  </a:lnTo>
                  <a:lnTo>
                    <a:pt x="1405" y="861"/>
                  </a:lnTo>
                  <a:lnTo>
                    <a:pt x="1405" y="861"/>
                  </a:lnTo>
                  <a:lnTo>
                    <a:pt x="1405" y="861"/>
                  </a:lnTo>
                  <a:lnTo>
                    <a:pt x="1405" y="861"/>
                  </a:lnTo>
                  <a:lnTo>
                    <a:pt x="1399" y="861"/>
                  </a:lnTo>
                  <a:lnTo>
                    <a:pt x="1399" y="861"/>
                  </a:lnTo>
                  <a:lnTo>
                    <a:pt x="1399" y="856"/>
                  </a:lnTo>
                  <a:lnTo>
                    <a:pt x="1394" y="861"/>
                  </a:lnTo>
                  <a:lnTo>
                    <a:pt x="1394" y="861"/>
                  </a:lnTo>
                  <a:lnTo>
                    <a:pt x="1394" y="861"/>
                  </a:lnTo>
                  <a:lnTo>
                    <a:pt x="1394" y="861"/>
                  </a:lnTo>
                  <a:lnTo>
                    <a:pt x="1394" y="866"/>
                  </a:lnTo>
                  <a:lnTo>
                    <a:pt x="1394" y="866"/>
                  </a:lnTo>
                  <a:lnTo>
                    <a:pt x="1394" y="866"/>
                  </a:lnTo>
                  <a:lnTo>
                    <a:pt x="1394" y="871"/>
                  </a:lnTo>
                  <a:lnTo>
                    <a:pt x="1394" y="871"/>
                  </a:lnTo>
                  <a:lnTo>
                    <a:pt x="1394" y="871"/>
                  </a:lnTo>
                  <a:lnTo>
                    <a:pt x="1394" y="871"/>
                  </a:lnTo>
                  <a:lnTo>
                    <a:pt x="1394" y="871"/>
                  </a:lnTo>
                  <a:lnTo>
                    <a:pt x="1394" y="876"/>
                  </a:lnTo>
                  <a:lnTo>
                    <a:pt x="1394" y="876"/>
                  </a:lnTo>
                  <a:lnTo>
                    <a:pt x="1399" y="876"/>
                  </a:lnTo>
                  <a:lnTo>
                    <a:pt x="1399" y="876"/>
                  </a:lnTo>
                  <a:lnTo>
                    <a:pt x="1399" y="882"/>
                  </a:lnTo>
                  <a:lnTo>
                    <a:pt x="1399" y="882"/>
                  </a:lnTo>
                  <a:lnTo>
                    <a:pt x="1399" y="882"/>
                  </a:lnTo>
                  <a:lnTo>
                    <a:pt x="1405" y="882"/>
                  </a:lnTo>
                  <a:lnTo>
                    <a:pt x="1405" y="882"/>
                  </a:lnTo>
                  <a:lnTo>
                    <a:pt x="1405" y="882"/>
                  </a:lnTo>
                  <a:lnTo>
                    <a:pt x="1405" y="887"/>
                  </a:lnTo>
                  <a:lnTo>
                    <a:pt x="1405" y="887"/>
                  </a:lnTo>
                  <a:lnTo>
                    <a:pt x="1410" y="887"/>
                  </a:lnTo>
                  <a:lnTo>
                    <a:pt x="1410" y="887"/>
                  </a:lnTo>
                  <a:lnTo>
                    <a:pt x="1410" y="887"/>
                  </a:lnTo>
                  <a:lnTo>
                    <a:pt x="1410" y="887"/>
                  </a:lnTo>
                  <a:lnTo>
                    <a:pt x="1410" y="887"/>
                  </a:lnTo>
                  <a:lnTo>
                    <a:pt x="1415" y="887"/>
                  </a:lnTo>
                  <a:lnTo>
                    <a:pt x="1415" y="887"/>
                  </a:lnTo>
                  <a:lnTo>
                    <a:pt x="1415" y="892"/>
                  </a:lnTo>
                  <a:lnTo>
                    <a:pt x="1415" y="892"/>
                  </a:lnTo>
                  <a:lnTo>
                    <a:pt x="1415" y="892"/>
                  </a:lnTo>
                  <a:lnTo>
                    <a:pt x="1415" y="892"/>
                  </a:lnTo>
                  <a:lnTo>
                    <a:pt x="1415" y="897"/>
                  </a:lnTo>
                  <a:lnTo>
                    <a:pt x="1415" y="897"/>
                  </a:lnTo>
                  <a:lnTo>
                    <a:pt x="1420" y="897"/>
                  </a:lnTo>
                  <a:lnTo>
                    <a:pt x="1420" y="897"/>
                  </a:lnTo>
                  <a:lnTo>
                    <a:pt x="1420" y="897"/>
                  </a:lnTo>
                  <a:lnTo>
                    <a:pt x="1420" y="902"/>
                  </a:lnTo>
                  <a:lnTo>
                    <a:pt x="1420" y="902"/>
                  </a:lnTo>
                  <a:lnTo>
                    <a:pt x="1415" y="902"/>
                  </a:lnTo>
                  <a:lnTo>
                    <a:pt x="1415" y="902"/>
                  </a:lnTo>
                  <a:lnTo>
                    <a:pt x="1415" y="902"/>
                  </a:lnTo>
                  <a:lnTo>
                    <a:pt x="1415" y="907"/>
                  </a:lnTo>
                  <a:lnTo>
                    <a:pt x="1415" y="907"/>
                  </a:lnTo>
                  <a:lnTo>
                    <a:pt x="1415" y="907"/>
                  </a:lnTo>
                  <a:lnTo>
                    <a:pt x="1415" y="907"/>
                  </a:lnTo>
                  <a:lnTo>
                    <a:pt x="1415" y="907"/>
                  </a:lnTo>
                  <a:lnTo>
                    <a:pt x="1410" y="907"/>
                  </a:lnTo>
                  <a:lnTo>
                    <a:pt x="1410" y="907"/>
                  </a:lnTo>
                  <a:lnTo>
                    <a:pt x="1410" y="907"/>
                  </a:lnTo>
                  <a:lnTo>
                    <a:pt x="1410" y="907"/>
                  </a:lnTo>
                  <a:lnTo>
                    <a:pt x="1410" y="913"/>
                  </a:lnTo>
                  <a:lnTo>
                    <a:pt x="1410" y="913"/>
                  </a:lnTo>
                  <a:lnTo>
                    <a:pt x="1410" y="913"/>
                  </a:lnTo>
                  <a:lnTo>
                    <a:pt x="1410" y="918"/>
                  </a:lnTo>
                  <a:lnTo>
                    <a:pt x="1405" y="918"/>
                  </a:lnTo>
                  <a:lnTo>
                    <a:pt x="1405" y="918"/>
                  </a:lnTo>
                  <a:lnTo>
                    <a:pt x="1405" y="923"/>
                  </a:lnTo>
                  <a:lnTo>
                    <a:pt x="1405" y="923"/>
                  </a:lnTo>
                  <a:lnTo>
                    <a:pt x="1405" y="923"/>
                  </a:lnTo>
                  <a:lnTo>
                    <a:pt x="1405" y="923"/>
                  </a:lnTo>
                  <a:lnTo>
                    <a:pt x="1405" y="923"/>
                  </a:lnTo>
                  <a:lnTo>
                    <a:pt x="1405" y="923"/>
                  </a:lnTo>
                  <a:lnTo>
                    <a:pt x="1405" y="923"/>
                  </a:lnTo>
                  <a:lnTo>
                    <a:pt x="1405" y="928"/>
                  </a:lnTo>
                  <a:lnTo>
                    <a:pt x="1410" y="928"/>
                  </a:lnTo>
                  <a:lnTo>
                    <a:pt x="1410" y="928"/>
                  </a:lnTo>
                  <a:lnTo>
                    <a:pt x="1410" y="933"/>
                  </a:lnTo>
                  <a:lnTo>
                    <a:pt x="1410" y="933"/>
                  </a:lnTo>
                  <a:lnTo>
                    <a:pt x="1410" y="933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44"/>
                  </a:lnTo>
                  <a:lnTo>
                    <a:pt x="1410" y="944"/>
                  </a:lnTo>
                  <a:lnTo>
                    <a:pt x="1405" y="944"/>
                  </a:lnTo>
                  <a:lnTo>
                    <a:pt x="1405" y="944"/>
                  </a:lnTo>
                  <a:lnTo>
                    <a:pt x="1405" y="944"/>
                  </a:lnTo>
                  <a:lnTo>
                    <a:pt x="1405" y="944"/>
                  </a:lnTo>
                  <a:lnTo>
                    <a:pt x="1405" y="949"/>
                  </a:lnTo>
                  <a:lnTo>
                    <a:pt x="1405" y="949"/>
                  </a:lnTo>
                  <a:lnTo>
                    <a:pt x="1405" y="949"/>
                  </a:lnTo>
                  <a:lnTo>
                    <a:pt x="1405" y="949"/>
                  </a:lnTo>
                  <a:lnTo>
                    <a:pt x="1410" y="949"/>
                  </a:lnTo>
                  <a:lnTo>
                    <a:pt x="1410" y="954"/>
                  </a:lnTo>
                  <a:lnTo>
                    <a:pt x="1410" y="954"/>
                  </a:lnTo>
                  <a:lnTo>
                    <a:pt x="1410" y="959"/>
                  </a:lnTo>
                  <a:lnTo>
                    <a:pt x="1410" y="959"/>
                  </a:lnTo>
                  <a:lnTo>
                    <a:pt x="1410" y="959"/>
                  </a:lnTo>
                  <a:lnTo>
                    <a:pt x="1410" y="959"/>
                  </a:lnTo>
                  <a:lnTo>
                    <a:pt x="1410" y="965"/>
                  </a:lnTo>
                  <a:lnTo>
                    <a:pt x="1410" y="965"/>
                  </a:lnTo>
                  <a:lnTo>
                    <a:pt x="1410" y="965"/>
                  </a:lnTo>
                  <a:lnTo>
                    <a:pt x="1410" y="965"/>
                  </a:lnTo>
                  <a:lnTo>
                    <a:pt x="1410" y="965"/>
                  </a:lnTo>
                  <a:lnTo>
                    <a:pt x="1410" y="970"/>
                  </a:lnTo>
                  <a:lnTo>
                    <a:pt x="1410" y="970"/>
                  </a:lnTo>
                  <a:lnTo>
                    <a:pt x="1410" y="970"/>
                  </a:lnTo>
                  <a:lnTo>
                    <a:pt x="1410" y="970"/>
                  </a:lnTo>
                  <a:lnTo>
                    <a:pt x="1410" y="970"/>
                  </a:lnTo>
                  <a:lnTo>
                    <a:pt x="1410" y="975"/>
                  </a:lnTo>
                  <a:lnTo>
                    <a:pt x="1410" y="975"/>
                  </a:lnTo>
                  <a:lnTo>
                    <a:pt x="1410" y="980"/>
                  </a:lnTo>
                  <a:lnTo>
                    <a:pt x="1410" y="980"/>
                  </a:lnTo>
                  <a:lnTo>
                    <a:pt x="1410" y="975"/>
                  </a:lnTo>
                  <a:lnTo>
                    <a:pt x="1410" y="980"/>
                  </a:lnTo>
                  <a:lnTo>
                    <a:pt x="1410" y="980"/>
                  </a:lnTo>
                  <a:lnTo>
                    <a:pt x="1415" y="980"/>
                  </a:lnTo>
                  <a:lnTo>
                    <a:pt x="1415" y="980"/>
                  </a:lnTo>
                  <a:lnTo>
                    <a:pt x="1415" y="980"/>
                  </a:lnTo>
                  <a:lnTo>
                    <a:pt x="1415" y="985"/>
                  </a:lnTo>
                  <a:lnTo>
                    <a:pt x="1415" y="985"/>
                  </a:lnTo>
                  <a:lnTo>
                    <a:pt x="1415" y="985"/>
                  </a:lnTo>
                  <a:lnTo>
                    <a:pt x="1415" y="985"/>
                  </a:lnTo>
                  <a:lnTo>
                    <a:pt x="1415" y="985"/>
                  </a:lnTo>
                  <a:lnTo>
                    <a:pt x="1420" y="985"/>
                  </a:lnTo>
                  <a:lnTo>
                    <a:pt x="1420" y="985"/>
                  </a:lnTo>
                  <a:lnTo>
                    <a:pt x="1420" y="985"/>
                  </a:lnTo>
                  <a:lnTo>
                    <a:pt x="1415" y="990"/>
                  </a:lnTo>
                  <a:lnTo>
                    <a:pt x="1415" y="990"/>
                  </a:lnTo>
                  <a:lnTo>
                    <a:pt x="1420" y="990"/>
                  </a:lnTo>
                  <a:lnTo>
                    <a:pt x="1420" y="990"/>
                  </a:lnTo>
                  <a:lnTo>
                    <a:pt x="1420" y="996"/>
                  </a:lnTo>
                  <a:lnTo>
                    <a:pt x="1420" y="996"/>
                  </a:lnTo>
                  <a:lnTo>
                    <a:pt x="1420" y="996"/>
                  </a:lnTo>
                  <a:lnTo>
                    <a:pt x="1420" y="1001"/>
                  </a:lnTo>
                  <a:lnTo>
                    <a:pt x="1425" y="1001"/>
                  </a:lnTo>
                  <a:lnTo>
                    <a:pt x="1420" y="1001"/>
                  </a:lnTo>
                  <a:lnTo>
                    <a:pt x="1420" y="1001"/>
                  </a:lnTo>
                  <a:lnTo>
                    <a:pt x="1420" y="1001"/>
                  </a:lnTo>
                  <a:lnTo>
                    <a:pt x="1420" y="1006"/>
                  </a:lnTo>
                  <a:lnTo>
                    <a:pt x="1420" y="1006"/>
                  </a:lnTo>
                  <a:lnTo>
                    <a:pt x="1415" y="1006"/>
                  </a:lnTo>
                  <a:lnTo>
                    <a:pt x="1415" y="1006"/>
                  </a:lnTo>
                  <a:lnTo>
                    <a:pt x="1415" y="1006"/>
                  </a:lnTo>
                  <a:lnTo>
                    <a:pt x="1415" y="1011"/>
                  </a:lnTo>
                  <a:lnTo>
                    <a:pt x="1415" y="1011"/>
                  </a:lnTo>
                  <a:lnTo>
                    <a:pt x="1420" y="1016"/>
                  </a:lnTo>
                  <a:lnTo>
                    <a:pt x="1420" y="1016"/>
                  </a:lnTo>
                  <a:lnTo>
                    <a:pt x="1415" y="1016"/>
                  </a:lnTo>
                  <a:lnTo>
                    <a:pt x="1415" y="1016"/>
                  </a:lnTo>
                  <a:lnTo>
                    <a:pt x="1415" y="1016"/>
                  </a:lnTo>
                  <a:lnTo>
                    <a:pt x="1415" y="1016"/>
                  </a:lnTo>
                  <a:lnTo>
                    <a:pt x="1410" y="1016"/>
                  </a:lnTo>
                  <a:lnTo>
                    <a:pt x="1410" y="1016"/>
                  </a:lnTo>
                  <a:lnTo>
                    <a:pt x="1415" y="1022"/>
                  </a:lnTo>
                  <a:lnTo>
                    <a:pt x="1410" y="1022"/>
                  </a:lnTo>
                  <a:lnTo>
                    <a:pt x="1410" y="1022"/>
                  </a:lnTo>
                  <a:lnTo>
                    <a:pt x="1410" y="1022"/>
                  </a:lnTo>
                  <a:lnTo>
                    <a:pt x="1410" y="1022"/>
                  </a:lnTo>
                  <a:lnTo>
                    <a:pt x="1410" y="1022"/>
                  </a:lnTo>
                  <a:lnTo>
                    <a:pt x="1410" y="1027"/>
                  </a:lnTo>
                  <a:lnTo>
                    <a:pt x="1415" y="1027"/>
                  </a:lnTo>
                  <a:lnTo>
                    <a:pt x="1415" y="1027"/>
                  </a:lnTo>
                  <a:lnTo>
                    <a:pt x="1415" y="1027"/>
                  </a:lnTo>
                  <a:lnTo>
                    <a:pt x="1415" y="1032"/>
                  </a:lnTo>
                  <a:lnTo>
                    <a:pt x="1415" y="1032"/>
                  </a:lnTo>
                  <a:lnTo>
                    <a:pt x="1420" y="1032"/>
                  </a:lnTo>
                  <a:lnTo>
                    <a:pt x="1420" y="1032"/>
                  </a:lnTo>
                  <a:lnTo>
                    <a:pt x="1415" y="1032"/>
                  </a:lnTo>
                  <a:lnTo>
                    <a:pt x="1415" y="1032"/>
                  </a:lnTo>
                  <a:lnTo>
                    <a:pt x="1415" y="1032"/>
                  </a:lnTo>
                  <a:lnTo>
                    <a:pt x="1415" y="1037"/>
                  </a:lnTo>
                  <a:lnTo>
                    <a:pt x="1415" y="1037"/>
                  </a:lnTo>
                  <a:lnTo>
                    <a:pt x="1410" y="1037"/>
                  </a:lnTo>
                  <a:lnTo>
                    <a:pt x="1410" y="1037"/>
                  </a:lnTo>
                  <a:lnTo>
                    <a:pt x="1410" y="1037"/>
                  </a:lnTo>
                  <a:lnTo>
                    <a:pt x="1410" y="1037"/>
                  </a:lnTo>
                  <a:lnTo>
                    <a:pt x="1410" y="1037"/>
                  </a:lnTo>
                  <a:lnTo>
                    <a:pt x="1410" y="1042"/>
                  </a:lnTo>
                  <a:lnTo>
                    <a:pt x="1410" y="1042"/>
                  </a:lnTo>
                  <a:lnTo>
                    <a:pt x="1410" y="1042"/>
                  </a:lnTo>
                  <a:lnTo>
                    <a:pt x="1410" y="1048"/>
                  </a:lnTo>
                  <a:lnTo>
                    <a:pt x="1415" y="1048"/>
                  </a:lnTo>
                  <a:lnTo>
                    <a:pt x="1410" y="1048"/>
                  </a:lnTo>
                  <a:lnTo>
                    <a:pt x="1410" y="1048"/>
                  </a:lnTo>
                  <a:lnTo>
                    <a:pt x="1410" y="1053"/>
                  </a:lnTo>
                  <a:lnTo>
                    <a:pt x="1410" y="1053"/>
                  </a:lnTo>
                  <a:lnTo>
                    <a:pt x="1410" y="1053"/>
                  </a:lnTo>
                  <a:lnTo>
                    <a:pt x="1410" y="1053"/>
                  </a:lnTo>
                  <a:lnTo>
                    <a:pt x="1410" y="1053"/>
                  </a:lnTo>
                  <a:lnTo>
                    <a:pt x="1410" y="1053"/>
                  </a:lnTo>
                  <a:lnTo>
                    <a:pt x="1410" y="1053"/>
                  </a:lnTo>
                  <a:lnTo>
                    <a:pt x="1405" y="1053"/>
                  </a:lnTo>
                  <a:lnTo>
                    <a:pt x="1405" y="1053"/>
                  </a:lnTo>
                  <a:lnTo>
                    <a:pt x="1405" y="1053"/>
                  </a:lnTo>
                  <a:lnTo>
                    <a:pt x="1405" y="1053"/>
                  </a:lnTo>
                  <a:lnTo>
                    <a:pt x="1405" y="1058"/>
                  </a:lnTo>
                  <a:lnTo>
                    <a:pt x="1405" y="1058"/>
                  </a:lnTo>
                  <a:lnTo>
                    <a:pt x="1405" y="1058"/>
                  </a:lnTo>
                  <a:lnTo>
                    <a:pt x="1405" y="1063"/>
                  </a:lnTo>
                  <a:lnTo>
                    <a:pt x="1405" y="1063"/>
                  </a:lnTo>
                  <a:lnTo>
                    <a:pt x="1405" y="1063"/>
                  </a:lnTo>
                  <a:lnTo>
                    <a:pt x="1405" y="1058"/>
                  </a:lnTo>
                  <a:lnTo>
                    <a:pt x="1399" y="1063"/>
                  </a:lnTo>
                  <a:lnTo>
                    <a:pt x="1399" y="1063"/>
                  </a:lnTo>
                  <a:lnTo>
                    <a:pt x="1399" y="1063"/>
                  </a:lnTo>
                  <a:lnTo>
                    <a:pt x="1399" y="1063"/>
                  </a:lnTo>
                  <a:lnTo>
                    <a:pt x="1399" y="1063"/>
                  </a:lnTo>
                  <a:lnTo>
                    <a:pt x="1394" y="1063"/>
                  </a:lnTo>
                  <a:lnTo>
                    <a:pt x="1394" y="1063"/>
                  </a:lnTo>
                  <a:lnTo>
                    <a:pt x="1394" y="1068"/>
                  </a:lnTo>
                  <a:lnTo>
                    <a:pt x="1394" y="1068"/>
                  </a:lnTo>
                  <a:lnTo>
                    <a:pt x="1394" y="1068"/>
                  </a:lnTo>
                  <a:lnTo>
                    <a:pt x="1394" y="1068"/>
                  </a:lnTo>
                  <a:lnTo>
                    <a:pt x="1394" y="1073"/>
                  </a:lnTo>
                  <a:lnTo>
                    <a:pt x="1389" y="1068"/>
                  </a:lnTo>
                  <a:lnTo>
                    <a:pt x="1389" y="1068"/>
                  </a:lnTo>
                  <a:lnTo>
                    <a:pt x="1389" y="1068"/>
                  </a:lnTo>
                  <a:lnTo>
                    <a:pt x="1389" y="1068"/>
                  </a:lnTo>
                  <a:lnTo>
                    <a:pt x="1389" y="1073"/>
                  </a:lnTo>
                  <a:lnTo>
                    <a:pt x="1384" y="1073"/>
                  </a:lnTo>
                  <a:lnTo>
                    <a:pt x="1384" y="1073"/>
                  </a:lnTo>
                  <a:lnTo>
                    <a:pt x="1389" y="1073"/>
                  </a:lnTo>
                  <a:lnTo>
                    <a:pt x="1389" y="1073"/>
                  </a:lnTo>
                  <a:lnTo>
                    <a:pt x="1389" y="1079"/>
                  </a:lnTo>
                  <a:lnTo>
                    <a:pt x="1389" y="1079"/>
                  </a:lnTo>
                  <a:lnTo>
                    <a:pt x="1389" y="1079"/>
                  </a:lnTo>
                  <a:lnTo>
                    <a:pt x="1394" y="1079"/>
                  </a:lnTo>
                  <a:lnTo>
                    <a:pt x="1394" y="1079"/>
                  </a:lnTo>
                  <a:lnTo>
                    <a:pt x="1394" y="1079"/>
                  </a:lnTo>
                  <a:lnTo>
                    <a:pt x="1394" y="1084"/>
                  </a:lnTo>
                  <a:lnTo>
                    <a:pt x="1389" y="1084"/>
                  </a:lnTo>
                  <a:lnTo>
                    <a:pt x="1389" y="1084"/>
                  </a:lnTo>
                  <a:lnTo>
                    <a:pt x="1389" y="1084"/>
                  </a:lnTo>
                  <a:lnTo>
                    <a:pt x="1384" y="1084"/>
                  </a:lnTo>
                  <a:lnTo>
                    <a:pt x="1384" y="1084"/>
                  </a:lnTo>
                  <a:lnTo>
                    <a:pt x="1384" y="1084"/>
                  </a:lnTo>
                  <a:lnTo>
                    <a:pt x="1384" y="1089"/>
                  </a:lnTo>
                  <a:lnTo>
                    <a:pt x="1384" y="1089"/>
                  </a:lnTo>
                  <a:lnTo>
                    <a:pt x="1384" y="1089"/>
                  </a:lnTo>
                  <a:lnTo>
                    <a:pt x="1384" y="1089"/>
                  </a:lnTo>
                  <a:lnTo>
                    <a:pt x="1384" y="1089"/>
                  </a:lnTo>
                  <a:lnTo>
                    <a:pt x="1379" y="1089"/>
                  </a:lnTo>
                  <a:lnTo>
                    <a:pt x="1379" y="1089"/>
                  </a:lnTo>
                  <a:lnTo>
                    <a:pt x="1379" y="1089"/>
                  </a:lnTo>
                  <a:lnTo>
                    <a:pt x="1379" y="1089"/>
                  </a:lnTo>
                  <a:lnTo>
                    <a:pt x="1379" y="1089"/>
                  </a:lnTo>
                  <a:lnTo>
                    <a:pt x="1379" y="1089"/>
                  </a:lnTo>
                  <a:lnTo>
                    <a:pt x="1379" y="1094"/>
                  </a:lnTo>
                  <a:lnTo>
                    <a:pt x="1384" y="1094"/>
                  </a:lnTo>
                  <a:lnTo>
                    <a:pt x="1384" y="1094"/>
                  </a:lnTo>
                  <a:lnTo>
                    <a:pt x="1384" y="1094"/>
                  </a:lnTo>
                  <a:lnTo>
                    <a:pt x="1384" y="1099"/>
                  </a:lnTo>
                  <a:lnTo>
                    <a:pt x="1384" y="1099"/>
                  </a:lnTo>
                  <a:lnTo>
                    <a:pt x="1384" y="1099"/>
                  </a:lnTo>
                  <a:lnTo>
                    <a:pt x="1384" y="1105"/>
                  </a:lnTo>
                  <a:lnTo>
                    <a:pt x="1384" y="1105"/>
                  </a:lnTo>
                  <a:lnTo>
                    <a:pt x="1379" y="1105"/>
                  </a:lnTo>
                  <a:lnTo>
                    <a:pt x="1379" y="1105"/>
                  </a:lnTo>
                  <a:lnTo>
                    <a:pt x="1379" y="1105"/>
                  </a:lnTo>
                  <a:lnTo>
                    <a:pt x="1379" y="1105"/>
                  </a:lnTo>
                  <a:lnTo>
                    <a:pt x="1379" y="1099"/>
                  </a:lnTo>
                  <a:lnTo>
                    <a:pt x="1379" y="1099"/>
                  </a:lnTo>
                  <a:lnTo>
                    <a:pt x="1379" y="1099"/>
                  </a:lnTo>
                  <a:lnTo>
                    <a:pt x="1373" y="1099"/>
                  </a:lnTo>
                  <a:lnTo>
                    <a:pt x="1373" y="1094"/>
                  </a:lnTo>
                  <a:lnTo>
                    <a:pt x="1373" y="1099"/>
                  </a:lnTo>
                  <a:lnTo>
                    <a:pt x="1373" y="1099"/>
                  </a:lnTo>
                  <a:lnTo>
                    <a:pt x="1373" y="1099"/>
                  </a:lnTo>
                  <a:lnTo>
                    <a:pt x="1373" y="1099"/>
                  </a:lnTo>
                  <a:lnTo>
                    <a:pt x="1373" y="1099"/>
                  </a:lnTo>
                  <a:lnTo>
                    <a:pt x="1373" y="1105"/>
                  </a:lnTo>
                  <a:lnTo>
                    <a:pt x="1373" y="1105"/>
                  </a:lnTo>
                  <a:lnTo>
                    <a:pt x="1373" y="1105"/>
                  </a:lnTo>
                  <a:lnTo>
                    <a:pt x="1373" y="1105"/>
                  </a:lnTo>
                  <a:lnTo>
                    <a:pt x="1379" y="1105"/>
                  </a:lnTo>
                  <a:lnTo>
                    <a:pt x="1379" y="1105"/>
                  </a:lnTo>
                  <a:lnTo>
                    <a:pt x="1379" y="1110"/>
                  </a:lnTo>
                  <a:lnTo>
                    <a:pt x="1379" y="1110"/>
                  </a:lnTo>
                  <a:lnTo>
                    <a:pt x="1379" y="1110"/>
                  </a:lnTo>
                  <a:lnTo>
                    <a:pt x="1384" y="1110"/>
                  </a:lnTo>
                  <a:lnTo>
                    <a:pt x="1384" y="1110"/>
                  </a:lnTo>
                  <a:lnTo>
                    <a:pt x="1384" y="1110"/>
                  </a:lnTo>
                  <a:lnTo>
                    <a:pt x="1384" y="1110"/>
                  </a:lnTo>
                  <a:lnTo>
                    <a:pt x="1384" y="1115"/>
                  </a:lnTo>
                  <a:lnTo>
                    <a:pt x="1384" y="1115"/>
                  </a:lnTo>
                  <a:lnTo>
                    <a:pt x="1389" y="1115"/>
                  </a:lnTo>
                  <a:lnTo>
                    <a:pt x="1384" y="1115"/>
                  </a:lnTo>
                  <a:lnTo>
                    <a:pt x="1384" y="1115"/>
                  </a:lnTo>
                  <a:lnTo>
                    <a:pt x="1384" y="1115"/>
                  </a:lnTo>
                  <a:lnTo>
                    <a:pt x="1379" y="1115"/>
                  </a:lnTo>
                  <a:lnTo>
                    <a:pt x="1379" y="1120"/>
                  </a:lnTo>
                  <a:lnTo>
                    <a:pt x="1379" y="1120"/>
                  </a:lnTo>
                  <a:lnTo>
                    <a:pt x="1379" y="1120"/>
                  </a:lnTo>
                  <a:lnTo>
                    <a:pt x="1379" y="1120"/>
                  </a:lnTo>
                  <a:lnTo>
                    <a:pt x="1373" y="1120"/>
                  </a:lnTo>
                  <a:lnTo>
                    <a:pt x="1373" y="1120"/>
                  </a:lnTo>
                  <a:lnTo>
                    <a:pt x="1373" y="1120"/>
                  </a:lnTo>
                  <a:lnTo>
                    <a:pt x="1373" y="1120"/>
                  </a:lnTo>
                  <a:lnTo>
                    <a:pt x="1373" y="1120"/>
                  </a:lnTo>
                  <a:lnTo>
                    <a:pt x="1373" y="1125"/>
                  </a:lnTo>
                  <a:lnTo>
                    <a:pt x="1368" y="1125"/>
                  </a:lnTo>
                  <a:lnTo>
                    <a:pt x="1368" y="1125"/>
                  </a:lnTo>
                  <a:lnTo>
                    <a:pt x="1368" y="1125"/>
                  </a:lnTo>
                  <a:lnTo>
                    <a:pt x="1368" y="1131"/>
                  </a:lnTo>
                  <a:lnTo>
                    <a:pt x="1368" y="1131"/>
                  </a:lnTo>
                  <a:lnTo>
                    <a:pt x="1368" y="1131"/>
                  </a:lnTo>
                  <a:lnTo>
                    <a:pt x="1368" y="1131"/>
                  </a:lnTo>
                  <a:lnTo>
                    <a:pt x="1368" y="1131"/>
                  </a:lnTo>
                  <a:lnTo>
                    <a:pt x="1363" y="1136"/>
                  </a:lnTo>
                  <a:lnTo>
                    <a:pt x="1363" y="1136"/>
                  </a:lnTo>
                  <a:lnTo>
                    <a:pt x="1368" y="1136"/>
                  </a:lnTo>
                  <a:lnTo>
                    <a:pt x="1363" y="1136"/>
                  </a:lnTo>
                  <a:lnTo>
                    <a:pt x="1363" y="1136"/>
                  </a:lnTo>
                  <a:lnTo>
                    <a:pt x="1363" y="1136"/>
                  </a:lnTo>
                  <a:lnTo>
                    <a:pt x="1363" y="1141"/>
                  </a:lnTo>
                  <a:lnTo>
                    <a:pt x="1363" y="1141"/>
                  </a:lnTo>
                  <a:lnTo>
                    <a:pt x="1363" y="1141"/>
                  </a:lnTo>
                  <a:lnTo>
                    <a:pt x="1363" y="1141"/>
                  </a:lnTo>
                  <a:lnTo>
                    <a:pt x="1363" y="1146"/>
                  </a:lnTo>
                  <a:lnTo>
                    <a:pt x="1363" y="1146"/>
                  </a:lnTo>
                  <a:lnTo>
                    <a:pt x="1363" y="1146"/>
                  </a:lnTo>
                  <a:lnTo>
                    <a:pt x="1363" y="1146"/>
                  </a:lnTo>
                  <a:lnTo>
                    <a:pt x="1358" y="1146"/>
                  </a:lnTo>
                  <a:lnTo>
                    <a:pt x="1358" y="1151"/>
                  </a:lnTo>
                  <a:lnTo>
                    <a:pt x="1358" y="1151"/>
                  </a:lnTo>
                  <a:lnTo>
                    <a:pt x="1358" y="1151"/>
                  </a:lnTo>
                  <a:lnTo>
                    <a:pt x="1358" y="1151"/>
                  </a:lnTo>
                  <a:lnTo>
                    <a:pt x="1358" y="1151"/>
                  </a:lnTo>
                  <a:lnTo>
                    <a:pt x="1353" y="1151"/>
                  </a:lnTo>
                  <a:lnTo>
                    <a:pt x="1353" y="1151"/>
                  </a:lnTo>
                  <a:lnTo>
                    <a:pt x="1353" y="1156"/>
                  </a:lnTo>
                  <a:lnTo>
                    <a:pt x="1353" y="1156"/>
                  </a:lnTo>
                  <a:lnTo>
                    <a:pt x="1348" y="1156"/>
                  </a:lnTo>
                  <a:lnTo>
                    <a:pt x="1348" y="1156"/>
                  </a:lnTo>
                  <a:lnTo>
                    <a:pt x="1348" y="1156"/>
                  </a:lnTo>
                  <a:lnTo>
                    <a:pt x="1348" y="1162"/>
                  </a:lnTo>
                  <a:lnTo>
                    <a:pt x="1348" y="1162"/>
                  </a:lnTo>
                  <a:lnTo>
                    <a:pt x="1348" y="1162"/>
                  </a:lnTo>
                  <a:lnTo>
                    <a:pt x="1348" y="1167"/>
                  </a:lnTo>
                  <a:lnTo>
                    <a:pt x="1348" y="1167"/>
                  </a:lnTo>
                  <a:lnTo>
                    <a:pt x="1348" y="1167"/>
                  </a:lnTo>
                  <a:lnTo>
                    <a:pt x="1348" y="1167"/>
                  </a:lnTo>
                  <a:lnTo>
                    <a:pt x="1348" y="1172"/>
                  </a:lnTo>
                  <a:lnTo>
                    <a:pt x="1348" y="1172"/>
                  </a:lnTo>
                  <a:lnTo>
                    <a:pt x="1348" y="1172"/>
                  </a:lnTo>
                  <a:lnTo>
                    <a:pt x="1348" y="1172"/>
                  </a:lnTo>
                  <a:lnTo>
                    <a:pt x="1348" y="1172"/>
                  </a:lnTo>
                  <a:lnTo>
                    <a:pt x="1348" y="1177"/>
                  </a:lnTo>
                  <a:lnTo>
                    <a:pt x="1342" y="1177"/>
                  </a:lnTo>
                  <a:lnTo>
                    <a:pt x="1342" y="1177"/>
                  </a:lnTo>
                  <a:lnTo>
                    <a:pt x="1342" y="1177"/>
                  </a:lnTo>
                  <a:lnTo>
                    <a:pt x="1342" y="1177"/>
                  </a:lnTo>
                  <a:lnTo>
                    <a:pt x="1342" y="1177"/>
                  </a:lnTo>
                  <a:lnTo>
                    <a:pt x="1342" y="1177"/>
                  </a:lnTo>
                  <a:lnTo>
                    <a:pt x="1342" y="1182"/>
                  </a:lnTo>
                  <a:lnTo>
                    <a:pt x="1342" y="1182"/>
                  </a:lnTo>
                  <a:lnTo>
                    <a:pt x="1342" y="1182"/>
                  </a:lnTo>
                  <a:lnTo>
                    <a:pt x="1342" y="1182"/>
                  </a:lnTo>
                  <a:lnTo>
                    <a:pt x="1342" y="1182"/>
                  </a:lnTo>
                  <a:lnTo>
                    <a:pt x="1342" y="1188"/>
                  </a:lnTo>
                  <a:lnTo>
                    <a:pt x="1348" y="1182"/>
                  </a:lnTo>
                  <a:lnTo>
                    <a:pt x="1348" y="1182"/>
                  </a:lnTo>
                  <a:lnTo>
                    <a:pt x="1348" y="1182"/>
                  </a:lnTo>
                  <a:lnTo>
                    <a:pt x="1348" y="1188"/>
                  </a:lnTo>
                  <a:lnTo>
                    <a:pt x="1348" y="1188"/>
                  </a:lnTo>
                  <a:lnTo>
                    <a:pt x="1348" y="1188"/>
                  </a:lnTo>
                  <a:lnTo>
                    <a:pt x="1348" y="1188"/>
                  </a:lnTo>
                  <a:lnTo>
                    <a:pt x="1348" y="1193"/>
                  </a:lnTo>
                  <a:lnTo>
                    <a:pt x="1353" y="1193"/>
                  </a:lnTo>
                  <a:lnTo>
                    <a:pt x="1353" y="1193"/>
                  </a:lnTo>
                  <a:lnTo>
                    <a:pt x="1353" y="1193"/>
                  </a:lnTo>
                  <a:lnTo>
                    <a:pt x="1358" y="1193"/>
                  </a:lnTo>
                  <a:lnTo>
                    <a:pt x="1358" y="1193"/>
                  </a:lnTo>
                  <a:lnTo>
                    <a:pt x="1358" y="1193"/>
                  </a:lnTo>
                  <a:lnTo>
                    <a:pt x="1358" y="1193"/>
                  </a:lnTo>
                  <a:lnTo>
                    <a:pt x="1358" y="1193"/>
                  </a:lnTo>
                  <a:lnTo>
                    <a:pt x="1358" y="1193"/>
                  </a:lnTo>
                  <a:lnTo>
                    <a:pt x="1358" y="1193"/>
                  </a:lnTo>
                  <a:lnTo>
                    <a:pt x="1358" y="1198"/>
                  </a:lnTo>
                  <a:lnTo>
                    <a:pt x="1358" y="1198"/>
                  </a:lnTo>
                  <a:lnTo>
                    <a:pt x="1358" y="1198"/>
                  </a:lnTo>
                  <a:lnTo>
                    <a:pt x="1363" y="1198"/>
                  </a:lnTo>
                  <a:lnTo>
                    <a:pt x="1363" y="1198"/>
                  </a:lnTo>
                  <a:lnTo>
                    <a:pt x="1363" y="1203"/>
                  </a:lnTo>
                  <a:lnTo>
                    <a:pt x="1363" y="1203"/>
                  </a:lnTo>
                  <a:lnTo>
                    <a:pt x="1358" y="1203"/>
                  </a:lnTo>
                  <a:lnTo>
                    <a:pt x="1358" y="1203"/>
                  </a:lnTo>
                  <a:lnTo>
                    <a:pt x="1358" y="1208"/>
                  </a:lnTo>
                  <a:lnTo>
                    <a:pt x="1358" y="1208"/>
                  </a:lnTo>
                  <a:lnTo>
                    <a:pt x="1358" y="1208"/>
                  </a:lnTo>
                  <a:lnTo>
                    <a:pt x="1358" y="1213"/>
                  </a:lnTo>
                  <a:lnTo>
                    <a:pt x="1358" y="1213"/>
                  </a:lnTo>
                  <a:lnTo>
                    <a:pt x="1358" y="1213"/>
                  </a:lnTo>
                  <a:lnTo>
                    <a:pt x="1358" y="1213"/>
                  </a:lnTo>
                  <a:lnTo>
                    <a:pt x="1358" y="1219"/>
                  </a:lnTo>
                  <a:lnTo>
                    <a:pt x="1358" y="1219"/>
                  </a:lnTo>
                  <a:lnTo>
                    <a:pt x="1363" y="1219"/>
                  </a:lnTo>
                  <a:lnTo>
                    <a:pt x="1363" y="1219"/>
                  </a:lnTo>
                  <a:lnTo>
                    <a:pt x="1363" y="1219"/>
                  </a:lnTo>
                  <a:lnTo>
                    <a:pt x="1368" y="1219"/>
                  </a:lnTo>
                  <a:lnTo>
                    <a:pt x="1368" y="1224"/>
                  </a:lnTo>
                  <a:lnTo>
                    <a:pt x="1368" y="1224"/>
                  </a:lnTo>
                  <a:lnTo>
                    <a:pt x="1368" y="1224"/>
                  </a:lnTo>
                  <a:lnTo>
                    <a:pt x="1368" y="1224"/>
                  </a:lnTo>
                  <a:lnTo>
                    <a:pt x="1368" y="1229"/>
                  </a:lnTo>
                  <a:lnTo>
                    <a:pt x="1368" y="1229"/>
                  </a:lnTo>
                  <a:lnTo>
                    <a:pt x="1368" y="1229"/>
                  </a:lnTo>
                  <a:lnTo>
                    <a:pt x="1368" y="1229"/>
                  </a:lnTo>
                  <a:lnTo>
                    <a:pt x="1368" y="1229"/>
                  </a:lnTo>
                  <a:lnTo>
                    <a:pt x="1368" y="1234"/>
                  </a:lnTo>
                  <a:lnTo>
                    <a:pt x="1368" y="1234"/>
                  </a:lnTo>
                  <a:lnTo>
                    <a:pt x="1368" y="1234"/>
                  </a:lnTo>
                  <a:lnTo>
                    <a:pt x="1368" y="1234"/>
                  </a:lnTo>
                  <a:lnTo>
                    <a:pt x="1368" y="1239"/>
                  </a:lnTo>
                  <a:lnTo>
                    <a:pt x="1368" y="1239"/>
                  </a:lnTo>
                  <a:lnTo>
                    <a:pt x="1363" y="1239"/>
                  </a:lnTo>
                  <a:lnTo>
                    <a:pt x="1363" y="1239"/>
                  </a:lnTo>
                  <a:lnTo>
                    <a:pt x="1363" y="1239"/>
                  </a:lnTo>
                  <a:lnTo>
                    <a:pt x="1363" y="1245"/>
                  </a:lnTo>
                  <a:lnTo>
                    <a:pt x="1363" y="1245"/>
                  </a:lnTo>
                  <a:lnTo>
                    <a:pt x="1363" y="1245"/>
                  </a:lnTo>
                  <a:lnTo>
                    <a:pt x="1363" y="1245"/>
                  </a:lnTo>
                  <a:lnTo>
                    <a:pt x="1358" y="1245"/>
                  </a:lnTo>
                  <a:lnTo>
                    <a:pt x="1358" y="1250"/>
                  </a:lnTo>
                  <a:lnTo>
                    <a:pt x="1363" y="1250"/>
                  </a:lnTo>
                  <a:lnTo>
                    <a:pt x="1358" y="1250"/>
                  </a:lnTo>
                  <a:lnTo>
                    <a:pt x="1363" y="1250"/>
                  </a:lnTo>
                  <a:lnTo>
                    <a:pt x="1363" y="1250"/>
                  </a:lnTo>
                  <a:lnTo>
                    <a:pt x="1358" y="1255"/>
                  </a:lnTo>
                  <a:lnTo>
                    <a:pt x="1358" y="1255"/>
                  </a:lnTo>
                  <a:lnTo>
                    <a:pt x="1358" y="1255"/>
                  </a:lnTo>
                  <a:lnTo>
                    <a:pt x="1358" y="1255"/>
                  </a:lnTo>
                  <a:lnTo>
                    <a:pt x="1353" y="1255"/>
                  </a:lnTo>
                  <a:lnTo>
                    <a:pt x="1353" y="1255"/>
                  </a:lnTo>
                  <a:lnTo>
                    <a:pt x="1353" y="1255"/>
                  </a:lnTo>
                  <a:lnTo>
                    <a:pt x="1348" y="1255"/>
                  </a:lnTo>
                  <a:lnTo>
                    <a:pt x="1348" y="1255"/>
                  </a:lnTo>
                  <a:lnTo>
                    <a:pt x="1348" y="1255"/>
                  </a:lnTo>
                  <a:lnTo>
                    <a:pt x="1348" y="1255"/>
                  </a:lnTo>
                  <a:lnTo>
                    <a:pt x="1342" y="1250"/>
                  </a:lnTo>
                  <a:lnTo>
                    <a:pt x="1342" y="1250"/>
                  </a:lnTo>
                  <a:lnTo>
                    <a:pt x="1342" y="1250"/>
                  </a:lnTo>
                  <a:lnTo>
                    <a:pt x="1342" y="1255"/>
                  </a:lnTo>
                  <a:lnTo>
                    <a:pt x="1342" y="1255"/>
                  </a:lnTo>
                  <a:lnTo>
                    <a:pt x="1342" y="1255"/>
                  </a:lnTo>
                  <a:lnTo>
                    <a:pt x="1337" y="1255"/>
                  </a:lnTo>
                  <a:lnTo>
                    <a:pt x="1337" y="1255"/>
                  </a:lnTo>
                  <a:lnTo>
                    <a:pt x="1337" y="1255"/>
                  </a:lnTo>
                  <a:lnTo>
                    <a:pt x="1332" y="1260"/>
                  </a:lnTo>
                  <a:lnTo>
                    <a:pt x="1332" y="1260"/>
                  </a:lnTo>
                  <a:lnTo>
                    <a:pt x="1332" y="1260"/>
                  </a:lnTo>
                  <a:lnTo>
                    <a:pt x="1332" y="1260"/>
                  </a:lnTo>
                  <a:lnTo>
                    <a:pt x="1332" y="1265"/>
                  </a:lnTo>
                  <a:lnTo>
                    <a:pt x="1332" y="1265"/>
                  </a:lnTo>
                  <a:lnTo>
                    <a:pt x="1332" y="1265"/>
                  </a:lnTo>
                  <a:lnTo>
                    <a:pt x="1327" y="1260"/>
                  </a:lnTo>
                  <a:lnTo>
                    <a:pt x="1327" y="1260"/>
                  </a:lnTo>
                  <a:lnTo>
                    <a:pt x="1327" y="1260"/>
                  </a:lnTo>
                  <a:lnTo>
                    <a:pt x="1327" y="1265"/>
                  </a:lnTo>
                  <a:lnTo>
                    <a:pt x="1327" y="1265"/>
                  </a:lnTo>
                  <a:lnTo>
                    <a:pt x="1327" y="1265"/>
                  </a:lnTo>
                  <a:lnTo>
                    <a:pt x="1327" y="1265"/>
                  </a:lnTo>
                  <a:lnTo>
                    <a:pt x="1327" y="1265"/>
                  </a:lnTo>
                  <a:lnTo>
                    <a:pt x="1327" y="1271"/>
                  </a:lnTo>
                  <a:lnTo>
                    <a:pt x="1327" y="1271"/>
                  </a:lnTo>
                  <a:lnTo>
                    <a:pt x="1327" y="1271"/>
                  </a:lnTo>
                  <a:lnTo>
                    <a:pt x="1327" y="1271"/>
                  </a:lnTo>
                  <a:lnTo>
                    <a:pt x="1327" y="1276"/>
                  </a:lnTo>
                  <a:lnTo>
                    <a:pt x="1327" y="1276"/>
                  </a:lnTo>
                  <a:lnTo>
                    <a:pt x="1322" y="1276"/>
                  </a:lnTo>
                  <a:lnTo>
                    <a:pt x="1322" y="1276"/>
                  </a:lnTo>
                  <a:lnTo>
                    <a:pt x="1322" y="1271"/>
                  </a:lnTo>
                  <a:lnTo>
                    <a:pt x="1316" y="1271"/>
                  </a:lnTo>
                  <a:lnTo>
                    <a:pt x="1316" y="1271"/>
                  </a:lnTo>
                  <a:lnTo>
                    <a:pt x="1316" y="1271"/>
                  </a:lnTo>
                  <a:lnTo>
                    <a:pt x="1316" y="1271"/>
                  </a:lnTo>
                  <a:lnTo>
                    <a:pt x="1316" y="1265"/>
                  </a:lnTo>
                  <a:lnTo>
                    <a:pt x="1311" y="1271"/>
                  </a:lnTo>
                  <a:lnTo>
                    <a:pt x="1311" y="1271"/>
                  </a:lnTo>
                  <a:lnTo>
                    <a:pt x="1311" y="1271"/>
                  </a:lnTo>
                  <a:lnTo>
                    <a:pt x="1311" y="1265"/>
                  </a:lnTo>
                  <a:lnTo>
                    <a:pt x="1311" y="1265"/>
                  </a:lnTo>
                  <a:lnTo>
                    <a:pt x="1311" y="1271"/>
                  </a:lnTo>
                  <a:lnTo>
                    <a:pt x="1306" y="1271"/>
                  </a:lnTo>
                  <a:lnTo>
                    <a:pt x="1306" y="1271"/>
                  </a:lnTo>
                  <a:lnTo>
                    <a:pt x="1306" y="1271"/>
                  </a:lnTo>
                  <a:lnTo>
                    <a:pt x="1306" y="1276"/>
                  </a:lnTo>
                  <a:lnTo>
                    <a:pt x="1306" y="1276"/>
                  </a:lnTo>
                  <a:lnTo>
                    <a:pt x="1306" y="1276"/>
                  </a:lnTo>
                  <a:lnTo>
                    <a:pt x="1301" y="1276"/>
                  </a:lnTo>
                  <a:lnTo>
                    <a:pt x="1301" y="1281"/>
                  </a:lnTo>
                  <a:lnTo>
                    <a:pt x="1301" y="1281"/>
                  </a:lnTo>
                  <a:lnTo>
                    <a:pt x="1301" y="1281"/>
                  </a:lnTo>
                  <a:lnTo>
                    <a:pt x="1296" y="1281"/>
                  </a:lnTo>
                  <a:lnTo>
                    <a:pt x="1296" y="1281"/>
                  </a:lnTo>
                  <a:lnTo>
                    <a:pt x="1291" y="1281"/>
                  </a:lnTo>
                  <a:lnTo>
                    <a:pt x="1291" y="1281"/>
                  </a:lnTo>
                  <a:lnTo>
                    <a:pt x="1291" y="1281"/>
                  </a:lnTo>
                  <a:lnTo>
                    <a:pt x="1291" y="1281"/>
                  </a:lnTo>
                  <a:lnTo>
                    <a:pt x="1285" y="1281"/>
                  </a:lnTo>
                  <a:lnTo>
                    <a:pt x="1285" y="1281"/>
                  </a:lnTo>
                  <a:lnTo>
                    <a:pt x="1285" y="1286"/>
                  </a:lnTo>
                  <a:lnTo>
                    <a:pt x="1285" y="1286"/>
                  </a:lnTo>
                  <a:lnTo>
                    <a:pt x="1280" y="1286"/>
                  </a:lnTo>
                  <a:lnTo>
                    <a:pt x="1280" y="1286"/>
                  </a:lnTo>
                  <a:lnTo>
                    <a:pt x="1280" y="1281"/>
                  </a:lnTo>
                  <a:lnTo>
                    <a:pt x="1275" y="1281"/>
                  </a:lnTo>
                  <a:lnTo>
                    <a:pt x="1280" y="1281"/>
                  </a:lnTo>
                  <a:lnTo>
                    <a:pt x="1275" y="1281"/>
                  </a:lnTo>
                  <a:lnTo>
                    <a:pt x="1275" y="1276"/>
                  </a:lnTo>
                  <a:lnTo>
                    <a:pt x="1275" y="1276"/>
                  </a:lnTo>
                  <a:lnTo>
                    <a:pt x="1275" y="1276"/>
                  </a:lnTo>
                  <a:lnTo>
                    <a:pt x="1275" y="1271"/>
                  </a:lnTo>
                  <a:lnTo>
                    <a:pt x="1275" y="1271"/>
                  </a:lnTo>
                  <a:lnTo>
                    <a:pt x="1270" y="1271"/>
                  </a:lnTo>
                  <a:lnTo>
                    <a:pt x="1270" y="1271"/>
                  </a:lnTo>
                  <a:lnTo>
                    <a:pt x="1270" y="1271"/>
                  </a:lnTo>
                  <a:lnTo>
                    <a:pt x="1265" y="1271"/>
                  </a:lnTo>
                  <a:lnTo>
                    <a:pt x="1265" y="1276"/>
                  </a:lnTo>
                  <a:lnTo>
                    <a:pt x="1265" y="1276"/>
                  </a:lnTo>
                  <a:lnTo>
                    <a:pt x="1265" y="1271"/>
                  </a:lnTo>
                  <a:lnTo>
                    <a:pt x="1259" y="1271"/>
                  </a:lnTo>
                  <a:lnTo>
                    <a:pt x="1259" y="1276"/>
                  </a:lnTo>
                  <a:lnTo>
                    <a:pt x="1259" y="1276"/>
                  </a:lnTo>
                  <a:lnTo>
                    <a:pt x="1259" y="1276"/>
                  </a:lnTo>
                  <a:lnTo>
                    <a:pt x="1259" y="1276"/>
                  </a:lnTo>
                  <a:lnTo>
                    <a:pt x="1259" y="1281"/>
                  </a:lnTo>
                  <a:lnTo>
                    <a:pt x="1259" y="1281"/>
                  </a:lnTo>
                  <a:lnTo>
                    <a:pt x="1259" y="1281"/>
                  </a:lnTo>
                  <a:lnTo>
                    <a:pt x="1259" y="1281"/>
                  </a:lnTo>
                  <a:lnTo>
                    <a:pt x="1259" y="1281"/>
                  </a:lnTo>
                  <a:lnTo>
                    <a:pt x="1254" y="1281"/>
                  </a:lnTo>
                  <a:lnTo>
                    <a:pt x="1254" y="1281"/>
                  </a:lnTo>
                  <a:lnTo>
                    <a:pt x="1254" y="1286"/>
                  </a:lnTo>
                  <a:lnTo>
                    <a:pt x="1259" y="1286"/>
                  </a:lnTo>
                  <a:lnTo>
                    <a:pt x="1259" y="1286"/>
                  </a:lnTo>
                  <a:lnTo>
                    <a:pt x="1259" y="1286"/>
                  </a:lnTo>
                  <a:lnTo>
                    <a:pt x="1259" y="1286"/>
                  </a:lnTo>
                  <a:lnTo>
                    <a:pt x="1259" y="1286"/>
                  </a:lnTo>
                  <a:lnTo>
                    <a:pt x="1254" y="1291"/>
                  </a:lnTo>
                  <a:lnTo>
                    <a:pt x="1254" y="1291"/>
                  </a:lnTo>
                  <a:lnTo>
                    <a:pt x="1254" y="1286"/>
                  </a:lnTo>
                  <a:lnTo>
                    <a:pt x="1254" y="1286"/>
                  </a:lnTo>
                  <a:lnTo>
                    <a:pt x="1254" y="1286"/>
                  </a:lnTo>
                  <a:lnTo>
                    <a:pt x="1249" y="1286"/>
                  </a:lnTo>
                  <a:lnTo>
                    <a:pt x="1249" y="1286"/>
                  </a:lnTo>
                  <a:lnTo>
                    <a:pt x="1249" y="1291"/>
                  </a:lnTo>
                  <a:lnTo>
                    <a:pt x="1254" y="1291"/>
                  </a:lnTo>
                  <a:lnTo>
                    <a:pt x="1254" y="1291"/>
                  </a:lnTo>
                  <a:lnTo>
                    <a:pt x="1254" y="1291"/>
                  </a:lnTo>
                  <a:lnTo>
                    <a:pt x="1254" y="1291"/>
                  </a:lnTo>
                  <a:lnTo>
                    <a:pt x="1259" y="1291"/>
                  </a:lnTo>
                  <a:lnTo>
                    <a:pt x="1254" y="1296"/>
                  </a:lnTo>
                  <a:lnTo>
                    <a:pt x="1254" y="1296"/>
                  </a:lnTo>
                  <a:lnTo>
                    <a:pt x="1254" y="1296"/>
                  </a:lnTo>
                  <a:lnTo>
                    <a:pt x="1249" y="1296"/>
                  </a:lnTo>
                  <a:lnTo>
                    <a:pt x="1249" y="1291"/>
                  </a:lnTo>
                  <a:lnTo>
                    <a:pt x="1249" y="1291"/>
                  </a:lnTo>
                  <a:lnTo>
                    <a:pt x="1249" y="1291"/>
                  </a:lnTo>
                  <a:lnTo>
                    <a:pt x="1249" y="1296"/>
                  </a:lnTo>
                  <a:lnTo>
                    <a:pt x="1244" y="1296"/>
                  </a:lnTo>
                  <a:lnTo>
                    <a:pt x="1244" y="1296"/>
                  </a:lnTo>
                  <a:lnTo>
                    <a:pt x="1244" y="1291"/>
                  </a:lnTo>
                  <a:lnTo>
                    <a:pt x="1244" y="1291"/>
                  </a:lnTo>
                  <a:lnTo>
                    <a:pt x="1244" y="1296"/>
                  </a:lnTo>
                  <a:lnTo>
                    <a:pt x="1244" y="1296"/>
                  </a:lnTo>
                  <a:lnTo>
                    <a:pt x="1244" y="1296"/>
                  </a:lnTo>
                  <a:lnTo>
                    <a:pt x="1239" y="1296"/>
                  </a:lnTo>
                  <a:lnTo>
                    <a:pt x="1239" y="1302"/>
                  </a:lnTo>
                  <a:lnTo>
                    <a:pt x="1239" y="1302"/>
                  </a:lnTo>
                  <a:lnTo>
                    <a:pt x="1239" y="1302"/>
                  </a:lnTo>
                  <a:lnTo>
                    <a:pt x="1233" y="1302"/>
                  </a:lnTo>
                  <a:lnTo>
                    <a:pt x="1233" y="1302"/>
                  </a:lnTo>
                  <a:lnTo>
                    <a:pt x="1233" y="1302"/>
                  </a:lnTo>
                  <a:lnTo>
                    <a:pt x="1233" y="1302"/>
                  </a:lnTo>
                  <a:lnTo>
                    <a:pt x="1228" y="1307"/>
                  </a:lnTo>
                  <a:lnTo>
                    <a:pt x="1228" y="1307"/>
                  </a:lnTo>
                  <a:lnTo>
                    <a:pt x="1228" y="1307"/>
                  </a:lnTo>
                  <a:lnTo>
                    <a:pt x="1228" y="1307"/>
                  </a:lnTo>
                  <a:lnTo>
                    <a:pt x="1228" y="1307"/>
                  </a:lnTo>
                  <a:lnTo>
                    <a:pt x="1228" y="1312"/>
                  </a:lnTo>
                  <a:lnTo>
                    <a:pt x="1228" y="1312"/>
                  </a:lnTo>
                  <a:lnTo>
                    <a:pt x="1223" y="1312"/>
                  </a:lnTo>
                  <a:lnTo>
                    <a:pt x="1223" y="1312"/>
                  </a:lnTo>
                  <a:lnTo>
                    <a:pt x="1223" y="1312"/>
                  </a:lnTo>
                  <a:lnTo>
                    <a:pt x="1223" y="1317"/>
                  </a:lnTo>
                  <a:lnTo>
                    <a:pt x="1223" y="1317"/>
                  </a:lnTo>
                  <a:lnTo>
                    <a:pt x="1223" y="1317"/>
                  </a:lnTo>
                  <a:lnTo>
                    <a:pt x="1223" y="1312"/>
                  </a:lnTo>
                  <a:lnTo>
                    <a:pt x="1223" y="1317"/>
                  </a:lnTo>
                  <a:lnTo>
                    <a:pt x="1223" y="1317"/>
                  </a:lnTo>
                  <a:lnTo>
                    <a:pt x="1218" y="1317"/>
                  </a:lnTo>
                  <a:lnTo>
                    <a:pt x="1218" y="1317"/>
                  </a:lnTo>
                  <a:lnTo>
                    <a:pt x="1218" y="1317"/>
                  </a:lnTo>
                  <a:lnTo>
                    <a:pt x="1218" y="1317"/>
                  </a:lnTo>
                  <a:lnTo>
                    <a:pt x="1218" y="1317"/>
                  </a:lnTo>
                  <a:lnTo>
                    <a:pt x="1218" y="1317"/>
                  </a:lnTo>
                  <a:lnTo>
                    <a:pt x="1218" y="1317"/>
                  </a:lnTo>
                  <a:lnTo>
                    <a:pt x="1213" y="1317"/>
                  </a:lnTo>
                  <a:lnTo>
                    <a:pt x="1213" y="1317"/>
                  </a:lnTo>
                  <a:lnTo>
                    <a:pt x="1213" y="1317"/>
                  </a:lnTo>
                  <a:lnTo>
                    <a:pt x="1213" y="1317"/>
                  </a:lnTo>
                  <a:lnTo>
                    <a:pt x="1213" y="1322"/>
                  </a:lnTo>
                  <a:lnTo>
                    <a:pt x="1213" y="1322"/>
                  </a:lnTo>
                  <a:lnTo>
                    <a:pt x="1208" y="1322"/>
                  </a:lnTo>
                  <a:lnTo>
                    <a:pt x="1208" y="1322"/>
                  </a:lnTo>
                  <a:lnTo>
                    <a:pt x="1208" y="1322"/>
                  </a:lnTo>
                  <a:lnTo>
                    <a:pt x="1208" y="1322"/>
                  </a:lnTo>
                  <a:lnTo>
                    <a:pt x="1208" y="1322"/>
                  </a:lnTo>
                  <a:lnTo>
                    <a:pt x="1208" y="1322"/>
                  </a:lnTo>
                  <a:lnTo>
                    <a:pt x="1202" y="1322"/>
                  </a:lnTo>
                  <a:lnTo>
                    <a:pt x="1202" y="1322"/>
                  </a:lnTo>
                  <a:lnTo>
                    <a:pt x="1202" y="1322"/>
                  </a:lnTo>
                  <a:lnTo>
                    <a:pt x="1202" y="1328"/>
                  </a:lnTo>
                  <a:lnTo>
                    <a:pt x="1202" y="1328"/>
                  </a:lnTo>
                  <a:lnTo>
                    <a:pt x="1202" y="1328"/>
                  </a:lnTo>
                  <a:lnTo>
                    <a:pt x="1202" y="1328"/>
                  </a:lnTo>
                  <a:lnTo>
                    <a:pt x="1202" y="1333"/>
                  </a:lnTo>
                  <a:lnTo>
                    <a:pt x="1202" y="1333"/>
                  </a:lnTo>
                  <a:lnTo>
                    <a:pt x="1202" y="1333"/>
                  </a:lnTo>
                  <a:lnTo>
                    <a:pt x="1202" y="1333"/>
                  </a:lnTo>
                  <a:lnTo>
                    <a:pt x="1202" y="1333"/>
                  </a:lnTo>
                  <a:lnTo>
                    <a:pt x="1197" y="1333"/>
                  </a:lnTo>
                  <a:lnTo>
                    <a:pt x="1197" y="1333"/>
                  </a:lnTo>
                  <a:lnTo>
                    <a:pt x="1197" y="1333"/>
                  </a:lnTo>
                  <a:lnTo>
                    <a:pt x="1197" y="1328"/>
                  </a:lnTo>
                  <a:lnTo>
                    <a:pt x="1197" y="1328"/>
                  </a:lnTo>
                  <a:lnTo>
                    <a:pt x="1197" y="1333"/>
                  </a:lnTo>
                  <a:lnTo>
                    <a:pt x="1197" y="1333"/>
                  </a:lnTo>
                  <a:lnTo>
                    <a:pt x="1197" y="1333"/>
                  </a:lnTo>
                  <a:lnTo>
                    <a:pt x="1197" y="1338"/>
                  </a:lnTo>
                  <a:lnTo>
                    <a:pt x="1197" y="1338"/>
                  </a:lnTo>
                  <a:lnTo>
                    <a:pt x="1197" y="1338"/>
                  </a:lnTo>
                  <a:lnTo>
                    <a:pt x="1192" y="1338"/>
                  </a:lnTo>
                  <a:lnTo>
                    <a:pt x="1192" y="1338"/>
                  </a:lnTo>
                  <a:lnTo>
                    <a:pt x="1192" y="1338"/>
                  </a:lnTo>
                  <a:lnTo>
                    <a:pt x="1192" y="1338"/>
                  </a:lnTo>
                  <a:lnTo>
                    <a:pt x="1192" y="1338"/>
                  </a:lnTo>
                  <a:lnTo>
                    <a:pt x="1187" y="1338"/>
                  </a:lnTo>
                  <a:lnTo>
                    <a:pt x="1187" y="1338"/>
                  </a:lnTo>
                  <a:lnTo>
                    <a:pt x="1187" y="1338"/>
                  </a:lnTo>
                  <a:lnTo>
                    <a:pt x="1187" y="1338"/>
                  </a:lnTo>
                  <a:lnTo>
                    <a:pt x="1182" y="1338"/>
                  </a:lnTo>
                  <a:lnTo>
                    <a:pt x="1182" y="1338"/>
                  </a:lnTo>
                  <a:lnTo>
                    <a:pt x="1182" y="1338"/>
                  </a:lnTo>
                  <a:lnTo>
                    <a:pt x="1182" y="1343"/>
                  </a:lnTo>
                  <a:lnTo>
                    <a:pt x="1176" y="1343"/>
                  </a:lnTo>
                  <a:lnTo>
                    <a:pt x="1182" y="1343"/>
                  </a:lnTo>
                  <a:lnTo>
                    <a:pt x="1176" y="1343"/>
                  </a:lnTo>
                  <a:lnTo>
                    <a:pt x="1176" y="1343"/>
                  </a:lnTo>
                  <a:lnTo>
                    <a:pt x="1176" y="1343"/>
                  </a:lnTo>
                  <a:lnTo>
                    <a:pt x="1176" y="1343"/>
                  </a:lnTo>
                  <a:lnTo>
                    <a:pt x="1171" y="1343"/>
                  </a:lnTo>
                  <a:lnTo>
                    <a:pt x="1171" y="1343"/>
                  </a:lnTo>
                  <a:lnTo>
                    <a:pt x="1171" y="1348"/>
                  </a:lnTo>
                  <a:lnTo>
                    <a:pt x="1171" y="1348"/>
                  </a:lnTo>
                  <a:lnTo>
                    <a:pt x="1166" y="1348"/>
                  </a:lnTo>
                  <a:lnTo>
                    <a:pt x="1166" y="1348"/>
                  </a:lnTo>
                  <a:lnTo>
                    <a:pt x="1166" y="1348"/>
                  </a:lnTo>
                  <a:lnTo>
                    <a:pt x="1166" y="1348"/>
                  </a:lnTo>
                  <a:lnTo>
                    <a:pt x="1166" y="1348"/>
                  </a:lnTo>
                  <a:lnTo>
                    <a:pt x="1166" y="1348"/>
                  </a:lnTo>
                  <a:lnTo>
                    <a:pt x="1166" y="1348"/>
                  </a:lnTo>
                  <a:lnTo>
                    <a:pt x="1161" y="1348"/>
                  </a:lnTo>
                  <a:lnTo>
                    <a:pt x="1161" y="1348"/>
                  </a:lnTo>
                  <a:lnTo>
                    <a:pt x="1161" y="1348"/>
                  </a:lnTo>
                  <a:lnTo>
                    <a:pt x="1161" y="1348"/>
                  </a:lnTo>
                  <a:lnTo>
                    <a:pt x="1161" y="1348"/>
                  </a:lnTo>
                  <a:lnTo>
                    <a:pt x="1156" y="1348"/>
                  </a:lnTo>
                  <a:lnTo>
                    <a:pt x="1156" y="1348"/>
                  </a:lnTo>
                  <a:lnTo>
                    <a:pt x="1156" y="1348"/>
                  </a:lnTo>
                  <a:lnTo>
                    <a:pt x="1156" y="1348"/>
                  </a:lnTo>
                  <a:lnTo>
                    <a:pt x="1156" y="1354"/>
                  </a:lnTo>
                  <a:lnTo>
                    <a:pt x="1156" y="1354"/>
                  </a:lnTo>
                  <a:lnTo>
                    <a:pt x="1156" y="1354"/>
                  </a:lnTo>
                  <a:lnTo>
                    <a:pt x="1156" y="1359"/>
                  </a:lnTo>
                  <a:lnTo>
                    <a:pt x="1151" y="1359"/>
                  </a:lnTo>
                  <a:lnTo>
                    <a:pt x="1151" y="1359"/>
                  </a:lnTo>
                  <a:lnTo>
                    <a:pt x="1151" y="1364"/>
                  </a:lnTo>
                  <a:lnTo>
                    <a:pt x="1151" y="1364"/>
                  </a:lnTo>
                  <a:lnTo>
                    <a:pt x="1151" y="1364"/>
                  </a:lnTo>
                  <a:lnTo>
                    <a:pt x="1151" y="1364"/>
                  </a:lnTo>
                  <a:lnTo>
                    <a:pt x="1151" y="1364"/>
                  </a:lnTo>
                  <a:lnTo>
                    <a:pt x="1145" y="1364"/>
                  </a:lnTo>
                  <a:lnTo>
                    <a:pt x="1145" y="1364"/>
                  </a:lnTo>
                  <a:lnTo>
                    <a:pt x="1140" y="1369"/>
                  </a:lnTo>
                  <a:lnTo>
                    <a:pt x="1140" y="1364"/>
                  </a:lnTo>
                  <a:lnTo>
                    <a:pt x="1140" y="1369"/>
                  </a:lnTo>
                  <a:lnTo>
                    <a:pt x="1140" y="1369"/>
                  </a:lnTo>
                  <a:lnTo>
                    <a:pt x="1140" y="1369"/>
                  </a:lnTo>
                  <a:lnTo>
                    <a:pt x="1140" y="1369"/>
                  </a:lnTo>
                  <a:lnTo>
                    <a:pt x="1135" y="1374"/>
                  </a:lnTo>
                  <a:lnTo>
                    <a:pt x="1135" y="1374"/>
                  </a:lnTo>
                  <a:lnTo>
                    <a:pt x="1135" y="1374"/>
                  </a:lnTo>
                  <a:lnTo>
                    <a:pt x="1135" y="1379"/>
                  </a:lnTo>
                  <a:lnTo>
                    <a:pt x="1130" y="1374"/>
                  </a:lnTo>
                  <a:lnTo>
                    <a:pt x="1130" y="1379"/>
                  </a:lnTo>
                  <a:lnTo>
                    <a:pt x="1130" y="1379"/>
                  </a:lnTo>
                  <a:lnTo>
                    <a:pt x="1125" y="1379"/>
                  </a:lnTo>
                  <a:lnTo>
                    <a:pt x="1125" y="1385"/>
                  </a:lnTo>
                  <a:lnTo>
                    <a:pt x="1125" y="1385"/>
                  </a:lnTo>
                  <a:lnTo>
                    <a:pt x="1125" y="1385"/>
                  </a:lnTo>
                  <a:lnTo>
                    <a:pt x="1125" y="1385"/>
                  </a:lnTo>
                  <a:lnTo>
                    <a:pt x="1125" y="1385"/>
                  </a:lnTo>
                  <a:lnTo>
                    <a:pt x="1125" y="1385"/>
                  </a:lnTo>
                  <a:lnTo>
                    <a:pt x="1119" y="1390"/>
                  </a:lnTo>
                  <a:lnTo>
                    <a:pt x="1119" y="1390"/>
                  </a:lnTo>
                  <a:lnTo>
                    <a:pt x="1119" y="1390"/>
                  </a:lnTo>
                  <a:lnTo>
                    <a:pt x="1119" y="1395"/>
                  </a:lnTo>
                  <a:lnTo>
                    <a:pt x="1119" y="1395"/>
                  </a:lnTo>
                  <a:lnTo>
                    <a:pt x="1119" y="1395"/>
                  </a:lnTo>
                  <a:lnTo>
                    <a:pt x="1119" y="1395"/>
                  </a:lnTo>
                  <a:lnTo>
                    <a:pt x="1119" y="1400"/>
                  </a:lnTo>
                  <a:lnTo>
                    <a:pt x="1119" y="1400"/>
                  </a:lnTo>
                  <a:lnTo>
                    <a:pt x="1119" y="1400"/>
                  </a:lnTo>
                  <a:lnTo>
                    <a:pt x="1119" y="1400"/>
                  </a:lnTo>
                  <a:lnTo>
                    <a:pt x="1119" y="1405"/>
                  </a:lnTo>
                  <a:lnTo>
                    <a:pt x="1119" y="1400"/>
                  </a:lnTo>
                  <a:lnTo>
                    <a:pt x="1114" y="1400"/>
                  </a:lnTo>
                  <a:lnTo>
                    <a:pt x="1114" y="1400"/>
                  </a:lnTo>
                  <a:lnTo>
                    <a:pt x="1114" y="1405"/>
                  </a:lnTo>
                  <a:lnTo>
                    <a:pt x="1114" y="1405"/>
                  </a:lnTo>
                  <a:lnTo>
                    <a:pt x="1114" y="1405"/>
                  </a:lnTo>
                  <a:lnTo>
                    <a:pt x="1109" y="1405"/>
                  </a:lnTo>
                  <a:lnTo>
                    <a:pt x="1109" y="1405"/>
                  </a:lnTo>
                  <a:lnTo>
                    <a:pt x="1109" y="1405"/>
                  </a:lnTo>
                  <a:lnTo>
                    <a:pt x="1109" y="1405"/>
                  </a:lnTo>
                  <a:lnTo>
                    <a:pt x="1109" y="1405"/>
                  </a:lnTo>
                  <a:lnTo>
                    <a:pt x="1104" y="1405"/>
                  </a:lnTo>
                  <a:lnTo>
                    <a:pt x="1104" y="1405"/>
                  </a:lnTo>
                  <a:lnTo>
                    <a:pt x="1099" y="1405"/>
                  </a:lnTo>
                  <a:lnTo>
                    <a:pt x="1099" y="1405"/>
                  </a:lnTo>
                  <a:lnTo>
                    <a:pt x="1099" y="1405"/>
                  </a:lnTo>
                  <a:lnTo>
                    <a:pt x="1094" y="1400"/>
                  </a:lnTo>
                  <a:lnTo>
                    <a:pt x="1094" y="1400"/>
                  </a:lnTo>
                  <a:lnTo>
                    <a:pt x="1094" y="1400"/>
                  </a:lnTo>
                  <a:lnTo>
                    <a:pt x="1094" y="1400"/>
                  </a:lnTo>
                  <a:lnTo>
                    <a:pt x="1094" y="1395"/>
                  </a:lnTo>
                  <a:lnTo>
                    <a:pt x="1094" y="1400"/>
                  </a:lnTo>
                  <a:lnTo>
                    <a:pt x="1088" y="1400"/>
                  </a:lnTo>
                  <a:lnTo>
                    <a:pt x="1088" y="1400"/>
                  </a:lnTo>
                  <a:lnTo>
                    <a:pt x="1088" y="1400"/>
                  </a:lnTo>
                  <a:lnTo>
                    <a:pt x="1083" y="1400"/>
                  </a:lnTo>
                  <a:lnTo>
                    <a:pt x="1083" y="1400"/>
                  </a:lnTo>
                  <a:lnTo>
                    <a:pt x="1083" y="1400"/>
                  </a:lnTo>
                  <a:lnTo>
                    <a:pt x="1083" y="1400"/>
                  </a:lnTo>
                  <a:lnTo>
                    <a:pt x="1083" y="1400"/>
                  </a:lnTo>
                  <a:lnTo>
                    <a:pt x="1078" y="1400"/>
                  </a:lnTo>
                  <a:lnTo>
                    <a:pt x="1078" y="1400"/>
                  </a:lnTo>
                  <a:lnTo>
                    <a:pt x="1078" y="1400"/>
                  </a:lnTo>
                  <a:lnTo>
                    <a:pt x="1078" y="1400"/>
                  </a:lnTo>
                  <a:lnTo>
                    <a:pt x="1073" y="1400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78" y="1405"/>
                  </a:lnTo>
                  <a:lnTo>
                    <a:pt x="1078" y="1405"/>
                  </a:lnTo>
                  <a:lnTo>
                    <a:pt x="1073" y="1411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68" y="1405"/>
                  </a:lnTo>
                  <a:lnTo>
                    <a:pt x="1068" y="1405"/>
                  </a:lnTo>
                  <a:lnTo>
                    <a:pt x="1068" y="1411"/>
                  </a:lnTo>
                  <a:lnTo>
                    <a:pt x="1062" y="1411"/>
                  </a:lnTo>
                  <a:lnTo>
                    <a:pt x="1062" y="1411"/>
                  </a:lnTo>
                  <a:lnTo>
                    <a:pt x="1062" y="1411"/>
                  </a:lnTo>
                  <a:lnTo>
                    <a:pt x="1057" y="1411"/>
                  </a:lnTo>
                  <a:lnTo>
                    <a:pt x="1057" y="1411"/>
                  </a:lnTo>
                  <a:lnTo>
                    <a:pt x="1057" y="1411"/>
                  </a:lnTo>
                  <a:lnTo>
                    <a:pt x="1057" y="1411"/>
                  </a:lnTo>
                  <a:lnTo>
                    <a:pt x="1057" y="1411"/>
                  </a:lnTo>
                  <a:lnTo>
                    <a:pt x="1052" y="1411"/>
                  </a:lnTo>
                  <a:lnTo>
                    <a:pt x="1052" y="1411"/>
                  </a:lnTo>
                  <a:lnTo>
                    <a:pt x="1052" y="1411"/>
                  </a:lnTo>
                  <a:lnTo>
                    <a:pt x="1047" y="1411"/>
                  </a:lnTo>
                  <a:lnTo>
                    <a:pt x="1047" y="1411"/>
                  </a:lnTo>
                  <a:lnTo>
                    <a:pt x="1047" y="1411"/>
                  </a:lnTo>
                  <a:lnTo>
                    <a:pt x="1047" y="1405"/>
                  </a:lnTo>
                  <a:lnTo>
                    <a:pt x="1042" y="1405"/>
                  </a:lnTo>
                  <a:lnTo>
                    <a:pt x="1042" y="1405"/>
                  </a:lnTo>
                  <a:lnTo>
                    <a:pt x="1042" y="1405"/>
                  </a:lnTo>
                  <a:lnTo>
                    <a:pt x="1042" y="1405"/>
                  </a:lnTo>
                  <a:lnTo>
                    <a:pt x="1037" y="1400"/>
                  </a:lnTo>
                  <a:lnTo>
                    <a:pt x="1037" y="1400"/>
                  </a:lnTo>
                  <a:lnTo>
                    <a:pt x="1037" y="1400"/>
                  </a:lnTo>
                  <a:lnTo>
                    <a:pt x="1037" y="1400"/>
                  </a:lnTo>
                  <a:lnTo>
                    <a:pt x="1037" y="1400"/>
                  </a:lnTo>
                  <a:lnTo>
                    <a:pt x="1037" y="1400"/>
                  </a:lnTo>
                  <a:lnTo>
                    <a:pt x="1031" y="1400"/>
                  </a:lnTo>
                  <a:lnTo>
                    <a:pt x="1031" y="1400"/>
                  </a:lnTo>
                  <a:lnTo>
                    <a:pt x="1031" y="1395"/>
                  </a:lnTo>
                  <a:lnTo>
                    <a:pt x="1026" y="1400"/>
                  </a:lnTo>
                  <a:lnTo>
                    <a:pt x="1026" y="1395"/>
                  </a:lnTo>
                  <a:lnTo>
                    <a:pt x="1026" y="1395"/>
                  </a:lnTo>
                  <a:lnTo>
                    <a:pt x="1021" y="1395"/>
                  </a:lnTo>
                  <a:lnTo>
                    <a:pt x="1021" y="1400"/>
                  </a:lnTo>
                  <a:lnTo>
                    <a:pt x="1021" y="1400"/>
                  </a:lnTo>
                  <a:lnTo>
                    <a:pt x="1021" y="1400"/>
                  </a:lnTo>
                  <a:lnTo>
                    <a:pt x="1021" y="1400"/>
                  </a:lnTo>
                  <a:lnTo>
                    <a:pt x="1021" y="1400"/>
                  </a:lnTo>
                  <a:lnTo>
                    <a:pt x="1021" y="1405"/>
                  </a:lnTo>
                  <a:lnTo>
                    <a:pt x="1021" y="1405"/>
                  </a:lnTo>
                  <a:lnTo>
                    <a:pt x="1016" y="1405"/>
                  </a:lnTo>
                  <a:lnTo>
                    <a:pt x="1016" y="1405"/>
                  </a:lnTo>
                  <a:lnTo>
                    <a:pt x="1016" y="1405"/>
                  </a:lnTo>
                  <a:lnTo>
                    <a:pt x="1016" y="1411"/>
                  </a:lnTo>
                  <a:lnTo>
                    <a:pt x="1011" y="1411"/>
                  </a:lnTo>
                  <a:lnTo>
                    <a:pt x="1011" y="1411"/>
                  </a:lnTo>
                  <a:lnTo>
                    <a:pt x="1011" y="1411"/>
                  </a:lnTo>
                  <a:lnTo>
                    <a:pt x="1011" y="1411"/>
                  </a:lnTo>
                  <a:lnTo>
                    <a:pt x="1011" y="1411"/>
                  </a:lnTo>
                  <a:lnTo>
                    <a:pt x="1005" y="1411"/>
                  </a:lnTo>
                  <a:lnTo>
                    <a:pt x="1005" y="1416"/>
                  </a:lnTo>
                  <a:lnTo>
                    <a:pt x="1005" y="1416"/>
                  </a:lnTo>
                  <a:lnTo>
                    <a:pt x="1005" y="1416"/>
                  </a:lnTo>
                  <a:lnTo>
                    <a:pt x="1000" y="1416"/>
                  </a:lnTo>
                  <a:lnTo>
                    <a:pt x="1000" y="1416"/>
                  </a:lnTo>
                  <a:lnTo>
                    <a:pt x="995" y="1416"/>
                  </a:lnTo>
                  <a:lnTo>
                    <a:pt x="995" y="1416"/>
                  </a:lnTo>
                  <a:lnTo>
                    <a:pt x="995" y="1411"/>
                  </a:lnTo>
                  <a:lnTo>
                    <a:pt x="995" y="1411"/>
                  </a:lnTo>
                  <a:lnTo>
                    <a:pt x="990" y="1411"/>
                  </a:lnTo>
                  <a:lnTo>
                    <a:pt x="990" y="1416"/>
                  </a:lnTo>
                  <a:lnTo>
                    <a:pt x="990" y="1416"/>
                  </a:lnTo>
                  <a:lnTo>
                    <a:pt x="990" y="1416"/>
                  </a:lnTo>
                  <a:lnTo>
                    <a:pt x="990" y="1416"/>
                  </a:lnTo>
                  <a:lnTo>
                    <a:pt x="985" y="1416"/>
                  </a:lnTo>
                  <a:lnTo>
                    <a:pt x="985" y="1416"/>
                  </a:lnTo>
                  <a:lnTo>
                    <a:pt x="985" y="1416"/>
                  </a:lnTo>
                  <a:lnTo>
                    <a:pt x="985" y="1421"/>
                  </a:lnTo>
                  <a:lnTo>
                    <a:pt x="985" y="1421"/>
                  </a:lnTo>
                  <a:lnTo>
                    <a:pt x="985" y="1421"/>
                  </a:lnTo>
                  <a:lnTo>
                    <a:pt x="985" y="1421"/>
                  </a:lnTo>
                  <a:lnTo>
                    <a:pt x="985" y="1421"/>
                  </a:lnTo>
                  <a:lnTo>
                    <a:pt x="985" y="1421"/>
                  </a:lnTo>
                  <a:lnTo>
                    <a:pt x="985" y="1426"/>
                  </a:lnTo>
                  <a:lnTo>
                    <a:pt x="980" y="1426"/>
                  </a:lnTo>
                  <a:lnTo>
                    <a:pt x="980" y="1426"/>
                  </a:lnTo>
                  <a:lnTo>
                    <a:pt x="980" y="1426"/>
                  </a:lnTo>
                  <a:lnTo>
                    <a:pt x="980" y="1426"/>
                  </a:lnTo>
                  <a:lnTo>
                    <a:pt x="980" y="1431"/>
                  </a:lnTo>
                  <a:lnTo>
                    <a:pt x="980" y="1431"/>
                  </a:lnTo>
                  <a:lnTo>
                    <a:pt x="974" y="1431"/>
                  </a:lnTo>
                  <a:lnTo>
                    <a:pt x="974" y="1431"/>
                  </a:lnTo>
                  <a:lnTo>
                    <a:pt x="974" y="1437"/>
                  </a:lnTo>
                  <a:lnTo>
                    <a:pt x="974" y="1437"/>
                  </a:lnTo>
                  <a:lnTo>
                    <a:pt x="974" y="1437"/>
                  </a:lnTo>
                  <a:lnTo>
                    <a:pt x="974" y="1437"/>
                  </a:lnTo>
                  <a:lnTo>
                    <a:pt x="974" y="1442"/>
                  </a:lnTo>
                  <a:lnTo>
                    <a:pt x="969" y="1442"/>
                  </a:lnTo>
                  <a:lnTo>
                    <a:pt x="969" y="1442"/>
                  </a:lnTo>
                  <a:lnTo>
                    <a:pt x="964" y="1442"/>
                  </a:lnTo>
                  <a:lnTo>
                    <a:pt x="964" y="1442"/>
                  </a:lnTo>
                  <a:lnTo>
                    <a:pt x="964" y="1447"/>
                  </a:lnTo>
                  <a:lnTo>
                    <a:pt x="964" y="1447"/>
                  </a:lnTo>
                  <a:lnTo>
                    <a:pt x="964" y="1447"/>
                  </a:lnTo>
                  <a:lnTo>
                    <a:pt x="964" y="1447"/>
                  </a:lnTo>
                  <a:lnTo>
                    <a:pt x="964" y="1447"/>
                  </a:lnTo>
                  <a:lnTo>
                    <a:pt x="964" y="1447"/>
                  </a:lnTo>
                  <a:lnTo>
                    <a:pt x="964" y="1452"/>
                  </a:lnTo>
                  <a:lnTo>
                    <a:pt x="959" y="1452"/>
                  </a:lnTo>
                  <a:lnTo>
                    <a:pt x="959" y="1452"/>
                  </a:lnTo>
                  <a:lnTo>
                    <a:pt x="959" y="1452"/>
                  </a:lnTo>
                  <a:lnTo>
                    <a:pt x="954" y="1452"/>
                  </a:lnTo>
                  <a:lnTo>
                    <a:pt x="959" y="1452"/>
                  </a:lnTo>
                  <a:lnTo>
                    <a:pt x="959" y="1447"/>
                  </a:lnTo>
                  <a:lnTo>
                    <a:pt x="954" y="1447"/>
                  </a:lnTo>
                  <a:lnTo>
                    <a:pt x="954" y="1447"/>
                  </a:lnTo>
                  <a:lnTo>
                    <a:pt x="954" y="1442"/>
                  </a:lnTo>
                  <a:lnTo>
                    <a:pt x="954" y="1442"/>
                  </a:lnTo>
                  <a:lnTo>
                    <a:pt x="954" y="1437"/>
                  </a:lnTo>
                  <a:lnTo>
                    <a:pt x="948" y="1437"/>
                  </a:lnTo>
                  <a:lnTo>
                    <a:pt x="948" y="1437"/>
                  </a:lnTo>
                  <a:lnTo>
                    <a:pt x="943" y="1437"/>
                  </a:lnTo>
                  <a:lnTo>
                    <a:pt x="943" y="1437"/>
                  </a:lnTo>
                  <a:lnTo>
                    <a:pt x="938" y="1437"/>
                  </a:lnTo>
                  <a:lnTo>
                    <a:pt x="938" y="1437"/>
                  </a:lnTo>
                  <a:lnTo>
                    <a:pt x="933" y="1442"/>
                  </a:lnTo>
                  <a:lnTo>
                    <a:pt x="933" y="1442"/>
                  </a:lnTo>
                  <a:lnTo>
                    <a:pt x="933" y="1442"/>
                  </a:lnTo>
                  <a:lnTo>
                    <a:pt x="928" y="1442"/>
                  </a:lnTo>
                  <a:lnTo>
                    <a:pt x="928" y="1437"/>
                  </a:lnTo>
                  <a:lnTo>
                    <a:pt x="928" y="1442"/>
                  </a:lnTo>
                  <a:lnTo>
                    <a:pt x="923" y="1442"/>
                  </a:lnTo>
                  <a:lnTo>
                    <a:pt x="917" y="1442"/>
                  </a:lnTo>
                  <a:lnTo>
                    <a:pt x="917" y="1442"/>
                  </a:lnTo>
                  <a:lnTo>
                    <a:pt x="917" y="1442"/>
                  </a:lnTo>
                  <a:lnTo>
                    <a:pt x="912" y="1442"/>
                  </a:lnTo>
                  <a:lnTo>
                    <a:pt x="907" y="1442"/>
                  </a:lnTo>
                  <a:lnTo>
                    <a:pt x="907" y="1442"/>
                  </a:lnTo>
                  <a:lnTo>
                    <a:pt x="907" y="1442"/>
                  </a:lnTo>
                  <a:lnTo>
                    <a:pt x="897" y="1442"/>
                  </a:lnTo>
                  <a:lnTo>
                    <a:pt x="897" y="1442"/>
                  </a:lnTo>
                  <a:lnTo>
                    <a:pt x="891" y="1442"/>
                  </a:lnTo>
                  <a:lnTo>
                    <a:pt x="886" y="1442"/>
                  </a:lnTo>
                  <a:lnTo>
                    <a:pt x="886" y="1442"/>
                  </a:lnTo>
                  <a:lnTo>
                    <a:pt x="886" y="1442"/>
                  </a:lnTo>
                  <a:lnTo>
                    <a:pt x="881" y="1442"/>
                  </a:lnTo>
                  <a:lnTo>
                    <a:pt x="881" y="1442"/>
                  </a:lnTo>
                  <a:lnTo>
                    <a:pt x="881" y="1447"/>
                  </a:lnTo>
                  <a:lnTo>
                    <a:pt x="881" y="1447"/>
                  </a:lnTo>
                  <a:lnTo>
                    <a:pt x="881" y="1447"/>
                  </a:lnTo>
                  <a:lnTo>
                    <a:pt x="881" y="1447"/>
                  </a:lnTo>
                  <a:lnTo>
                    <a:pt x="881" y="1447"/>
                  </a:lnTo>
                  <a:lnTo>
                    <a:pt x="876" y="1447"/>
                  </a:lnTo>
                  <a:lnTo>
                    <a:pt x="876" y="1452"/>
                  </a:lnTo>
                  <a:lnTo>
                    <a:pt x="876" y="1452"/>
                  </a:lnTo>
                  <a:lnTo>
                    <a:pt x="876" y="1452"/>
                  </a:lnTo>
                  <a:lnTo>
                    <a:pt x="876" y="1452"/>
                  </a:lnTo>
                  <a:lnTo>
                    <a:pt x="876" y="1452"/>
                  </a:lnTo>
                  <a:lnTo>
                    <a:pt x="871" y="1452"/>
                  </a:lnTo>
                  <a:lnTo>
                    <a:pt x="871" y="1452"/>
                  </a:lnTo>
                  <a:lnTo>
                    <a:pt x="871" y="1457"/>
                  </a:lnTo>
                  <a:lnTo>
                    <a:pt x="871" y="1457"/>
                  </a:lnTo>
                  <a:lnTo>
                    <a:pt x="871" y="1457"/>
                  </a:lnTo>
                  <a:lnTo>
                    <a:pt x="871" y="1457"/>
                  </a:lnTo>
                  <a:lnTo>
                    <a:pt x="866" y="1462"/>
                  </a:lnTo>
                  <a:lnTo>
                    <a:pt x="866" y="1462"/>
                  </a:lnTo>
                  <a:lnTo>
                    <a:pt x="866" y="1462"/>
                  </a:lnTo>
                  <a:lnTo>
                    <a:pt x="866" y="1462"/>
                  </a:lnTo>
                  <a:lnTo>
                    <a:pt x="860" y="1468"/>
                  </a:lnTo>
                  <a:lnTo>
                    <a:pt x="860" y="1468"/>
                  </a:lnTo>
                  <a:lnTo>
                    <a:pt x="860" y="1468"/>
                  </a:lnTo>
                  <a:lnTo>
                    <a:pt x="860" y="1468"/>
                  </a:lnTo>
                  <a:lnTo>
                    <a:pt x="860" y="1468"/>
                  </a:lnTo>
                  <a:lnTo>
                    <a:pt x="860" y="1473"/>
                  </a:lnTo>
                  <a:lnTo>
                    <a:pt x="860" y="1473"/>
                  </a:lnTo>
                  <a:lnTo>
                    <a:pt x="860" y="1473"/>
                  </a:lnTo>
                  <a:lnTo>
                    <a:pt x="860" y="1473"/>
                  </a:lnTo>
                  <a:lnTo>
                    <a:pt x="855" y="1478"/>
                  </a:lnTo>
                  <a:lnTo>
                    <a:pt x="855" y="1478"/>
                  </a:lnTo>
                  <a:lnTo>
                    <a:pt x="855" y="1478"/>
                  </a:lnTo>
                  <a:lnTo>
                    <a:pt x="855" y="1478"/>
                  </a:lnTo>
                  <a:lnTo>
                    <a:pt x="855" y="1478"/>
                  </a:lnTo>
                  <a:lnTo>
                    <a:pt x="855" y="1483"/>
                  </a:lnTo>
                  <a:lnTo>
                    <a:pt x="855" y="1483"/>
                  </a:lnTo>
                  <a:lnTo>
                    <a:pt x="855" y="1483"/>
                  </a:lnTo>
                  <a:lnTo>
                    <a:pt x="850" y="1483"/>
                  </a:lnTo>
                  <a:lnTo>
                    <a:pt x="850" y="1483"/>
                  </a:lnTo>
                  <a:lnTo>
                    <a:pt x="850" y="1483"/>
                  </a:lnTo>
                  <a:lnTo>
                    <a:pt x="850" y="1483"/>
                  </a:lnTo>
                  <a:lnTo>
                    <a:pt x="845" y="1483"/>
                  </a:lnTo>
                  <a:lnTo>
                    <a:pt x="845" y="1488"/>
                  </a:lnTo>
                  <a:lnTo>
                    <a:pt x="845" y="1488"/>
                  </a:lnTo>
                  <a:lnTo>
                    <a:pt x="840" y="1494"/>
                  </a:lnTo>
                  <a:lnTo>
                    <a:pt x="840" y="1494"/>
                  </a:lnTo>
                  <a:lnTo>
                    <a:pt x="840" y="1494"/>
                  </a:lnTo>
                  <a:lnTo>
                    <a:pt x="840" y="1494"/>
                  </a:lnTo>
                  <a:lnTo>
                    <a:pt x="840" y="1499"/>
                  </a:lnTo>
                  <a:lnTo>
                    <a:pt x="845" y="1499"/>
                  </a:lnTo>
                  <a:lnTo>
                    <a:pt x="845" y="1499"/>
                  </a:lnTo>
                  <a:lnTo>
                    <a:pt x="845" y="1499"/>
                  </a:lnTo>
                  <a:lnTo>
                    <a:pt x="845" y="1499"/>
                  </a:lnTo>
                  <a:lnTo>
                    <a:pt x="845" y="1499"/>
                  </a:lnTo>
                  <a:lnTo>
                    <a:pt x="850" y="1499"/>
                  </a:lnTo>
                  <a:lnTo>
                    <a:pt x="850" y="1504"/>
                  </a:lnTo>
                  <a:lnTo>
                    <a:pt x="850" y="1504"/>
                  </a:lnTo>
                  <a:lnTo>
                    <a:pt x="850" y="1504"/>
                  </a:lnTo>
                  <a:lnTo>
                    <a:pt x="850" y="1509"/>
                  </a:lnTo>
                  <a:lnTo>
                    <a:pt x="850" y="1509"/>
                  </a:lnTo>
                  <a:lnTo>
                    <a:pt x="850" y="1509"/>
                  </a:lnTo>
                  <a:lnTo>
                    <a:pt x="850" y="1514"/>
                  </a:lnTo>
                  <a:lnTo>
                    <a:pt x="850" y="1514"/>
                  </a:lnTo>
                  <a:lnTo>
                    <a:pt x="850" y="1514"/>
                  </a:lnTo>
                  <a:lnTo>
                    <a:pt x="855" y="1514"/>
                  </a:lnTo>
                  <a:lnTo>
                    <a:pt x="855" y="1520"/>
                  </a:lnTo>
                  <a:lnTo>
                    <a:pt x="855" y="1520"/>
                  </a:lnTo>
                  <a:lnTo>
                    <a:pt x="850" y="1520"/>
                  </a:lnTo>
                  <a:lnTo>
                    <a:pt x="850" y="1525"/>
                  </a:lnTo>
                  <a:lnTo>
                    <a:pt x="850" y="1525"/>
                  </a:lnTo>
                  <a:lnTo>
                    <a:pt x="850" y="1525"/>
                  </a:lnTo>
                  <a:lnTo>
                    <a:pt x="850" y="1530"/>
                  </a:lnTo>
                  <a:lnTo>
                    <a:pt x="855" y="1530"/>
                  </a:lnTo>
                  <a:lnTo>
                    <a:pt x="860" y="1535"/>
                  </a:lnTo>
                  <a:lnTo>
                    <a:pt x="860" y="1535"/>
                  </a:lnTo>
                  <a:lnTo>
                    <a:pt x="860" y="1535"/>
                  </a:lnTo>
                  <a:lnTo>
                    <a:pt x="860" y="1540"/>
                  </a:lnTo>
                  <a:lnTo>
                    <a:pt x="860" y="1540"/>
                  </a:lnTo>
                  <a:lnTo>
                    <a:pt x="866" y="1540"/>
                  </a:lnTo>
                  <a:lnTo>
                    <a:pt x="866" y="1540"/>
                  </a:lnTo>
                  <a:lnTo>
                    <a:pt x="866" y="1545"/>
                  </a:lnTo>
                  <a:lnTo>
                    <a:pt x="871" y="1540"/>
                  </a:lnTo>
                  <a:lnTo>
                    <a:pt x="871" y="1545"/>
                  </a:lnTo>
                  <a:lnTo>
                    <a:pt x="871" y="1545"/>
                  </a:lnTo>
                  <a:lnTo>
                    <a:pt x="871" y="1545"/>
                  </a:lnTo>
                  <a:lnTo>
                    <a:pt x="871" y="1545"/>
                  </a:lnTo>
                  <a:lnTo>
                    <a:pt x="871" y="1551"/>
                  </a:lnTo>
                  <a:lnTo>
                    <a:pt x="871" y="1551"/>
                  </a:lnTo>
                  <a:lnTo>
                    <a:pt x="871" y="1551"/>
                  </a:lnTo>
                  <a:lnTo>
                    <a:pt x="871" y="1551"/>
                  </a:lnTo>
                  <a:lnTo>
                    <a:pt x="876" y="1551"/>
                  </a:lnTo>
                  <a:lnTo>
                    <a:pt x="876" y="1556"/>
                  </a:lnTo>
                  <a:lnTo>
                    <a:pt x="876" y="1556"/>
                  </a:lnTo>
                  <a:lnTo>
                    <a:pt x="876" y="1556"/>
                  </a:lnTo>
                  <a:lnTo>
                    <a:pt x="876" y="1556"/>
                  </a:lnTo>
                  <a:lnTo>
                    <a:pt x="876" y="1561"/>
                  </a:lnTo>
                  <a:lnTo>
                    <a:pt x="881" y="1561"/>
                  </a:lnTo>
                  <a:lnTo>
                    <a:pt x="881" y="1561"/>
                  </a:lnTo>
                  <a:lnTo>
                    <a:pt x="881" y="1561"/>
                  </a:lnTo>
                  <a:lnTo>
                    <a:pt x="881" y="1561"/>
                  </a:lnTo>
                  <a:lnTo>
                    <a:pt x="881" y="1561"/>
                  </a:lnTo>
                  <a:lnTo>
                    <a:pt x="881" y="1566"/>
                  </a:lnTo>
                  <a:lnTo>
                    <a:pt x="881" y="1566"/>
                  </a:lnTo>
                  <a:lnTo>
                    <a:pt x="881" y="1566"/>
                  </a:lnTo>
                  <a:lnTo>
                    <a:pt x="881" y="1566"/>
                  </a:lnTo>
                  <a:lnTo>
                    <a:pt x="881" y="1566"/>
                  </a:lnTo>
                  <a:lnTo>
                    <a:pt x="881" y="1566"/>
                  </a:lnTo>
                  <a:lnTo>
                    <a:pt x="881" y="1571"/>
                  </a:lnTo>
                  <a:lnTo>
                    <a:pt x="881" y="1571"/>
                  </a:lnTo>
                  <a:lnTo>
                    <a:pt x="881" y="1571"/>
                  </a:lnTo>
                  <a:lnTo>
                    <a:pt x="881" y="1577"/>
                  </a:lnTo>
                  <a:lnTo>
                    <a:pt x="876" y="1577"/>
                  </a:lnTo>
                  <a:lnTo>
                    <a:pt x="876" y="1577"/>
                  </a:lnTo>
                  <a:lnTo>
                    <a:pt x="876" y="1582"/>
                  </a:lnTo>
                  <a:lnTo>
                    <a:pt x="876" y="1582"/>
                  </a:lnTo>
                  <a:lnTo>
                    <a:pt x="871" y="1582"/>
                  </a:lnTo>
                  <a:lnTo>
                    <a:pt x="871" y="1582"/>
                  </a:lnTo>
                  <a:lnTo>
                    <a:pt x="871" y="1587"/>
                  </a:lnTo>
                  <a:lnTo>
                    <a:pt x="871" y="1587"/>
                  </a:lnTo>
                  <a:lnTo>
                    <a:pt x="871" y="1592"/>
                  </a:lnTo>
                  <a:lnTo>
                    <a:pt x="871" y="1592"/>
                  </a:lnTo>
                  <a:lnTo>
                    <a:pt x="871" y="1592"/>
                  </a:lnTo>
                  <a:lnTo>
                    <a:pt x="871" y="1592"/>
                  </a:lnTo>
                  <a:lnTo>
                    <a:pt x="871" y="1597"/>
                  </a:lnTo>
                  <a:lnTo>
                    <a:pt x="866" y="1597"/>
                  </a:lnTo>
                  <a:lnTo>
                    <a:pt x="866" y="1597"/>
                  </a:lnTo>
                  <a:lnTo>
                    <a:pt x="866" y="1597"/>
                  </a:lnTo>
                  <a:lnTo>
                    <a:pt x="866" y="1597"/>
                  </a:lnTo>
                  <a:lnTo>
                    <a:pt x="866" y="1597"/>
                  </a:lnTo>
                  <a:lnTo>
                    <a:pt x="860" y="1597"/>
                  </a:lnTo>
                  <a:lnTo>
                    <a:pt x="860" y="1603"/>
                  </a:lnTo>
                  <a:lnTo>
                    <a:pt x="860" y="1603"/>
                  </a:lnTo>
                  <a:lnTo>
                    <a:pt x="860" y="1603"/>
                  </a:lnTo>
                  <a:lnTo>
                    <a:pt x="860" y="1603"/>
                  </a:lnTo>
                  <a:lnTo>
                    <a:pt x="860" y="1608"/>
                  </a:lnTo>
                  <a:lnTo>
                    <a:pt x="860" y="1608"/>
                  </a:lnTo>
                  <a:lnTo>
                    <a:pt x="860" y="1608"/>
                  </a:lnTo>
                  <a:lnTo>
                    <a:pt x="860" y="1613"/>
                  </a:lnTo>
                  <a:lnTo>
                    <a:pt x="855" y="1613"/>
                  </a:lnTo>
                  <a:lnTo>
                    <a:pt x="855" y="1613"/>
                  </a:lnTo>
                  <a:lnTo>
                    <a:pt x="855" y="1618"/>
                  </a:lnTo>
                  <a:lnTo>
                    <a:pt x="855" y="1618"/>
                  </a:lnTo>
                  <a:lnTo>
                    <a:pt x="850" y="1618"/>
                  </a:lnTo>
                  <a:lnTo>
                    <a:pt x="850" y="1618"/>
                  </a:lnTo>
                  <a:lnTo>
                    <a:pt x="845" y="1618"/>
                  </a:lnTo>
                  <a:lnTo>
                    <a:pt x="845" y="1613"/>
                  </a:lnTo>
                  <a:lnTo>
                    <a:pt x="845" y="1618"/>
                  </a:lnTo>
                  <a:lnTo>
                    <a:pt x="845" y="1618"/>
                  </a:lnTo>
                  <a:lnTo>
                    <a:pt x="845" y="1618"/>
                  </a:lnTo>
                  <a:lnTo>
                    <a:pt x="845" y="1623"/>
                  </a:lnTo>
                  <a:lnTo>
                    <a:pt x="845" y="1623"/>
                  </a:lnTo>
                  <a:lnTo>
                    <a:pt x="845" y="1623"/>
                  </a:lnTo>
                  <a:lnTo>
                    <a:pt x="840" y="1628"/>
                  </a:lnTo>
                  <a:lnTo>
                    <a:pt x="840" y="1628"/>
                  </a:lnTo>
                  <a:lnTo>
                    <a:pt x="840" y="1628"/>
                  </a:lnTo>
                  <a:lnTo>
                    <a:pt x="840" y="1634"/>
                  </a:lnTo>
                  <a:lnTo>
                    <a:pt x="840" y="1634"/>
                  </a:lnTo>
                  <a:lnTo>
                    <a:pt x="840" y="1634"/>
                  </a:lnTo>
                  <a:lnTo>
                    <a:pt x="834" y="1634"/>
                  </a:lnTo>
                  <a:lnTo>
                    <a:pt x="834" y="1639"/>
                  </a:lnTo>
                  <a:lnTo>
                    <a:pt x="834" y="1639"/>
                  </a:lnTo>
                  <a:lnTo>
                    <a:pt x="840" y="1639"/>
                  </a:lnTo>
                  <a:lnTo>
                    <a:pt x="840" y="1639"/>
                  </a:lnTo>
                  <a:lnTo>
                    <a:pt x="840" y="1639"/>
                  </a:lnTo>
                  <a:lnTo>
                    <a:pt x="840" y="1644"/>
                  </a:lnTo>
                  <a:lnTo>
                    <a:pt x="845" y="1644"/>
                  </a:lnTo>
                  <a:lnTo>
                    <a:pt x="845" y="1644"/>
                  </a:lnTo>
                  <a:lnTo>
                    <a:pt x="845" y="1644"/>
                  </a:lnTo>
                  <a:lnTo>
                    <a:pt x="845" y="1644"/>
                  </a:lnTo>
                  <a:lnTo>
                    <a:pt x="845" y="1644"/>
                  </a:lnTo>
                  <a:lnTo>
                    <a:pt x="845" y="1649"/>
                  </a:lnTo>
                  <a:lnTo>
                    <a:pt x="845" y="1649"/>
                  </a:lnTo>
                  <a:lnTo>
                    <a:pt x="845" y="1649"/>
                  </a:lnTo>
                  <a:lnTo>
                    <a:pt x="845" y="1649"/>
                  </a:lnTo>
                  <a:lnTo>
                    <a:pt x="850" y="1649"/>
                  </a:lnTo>
                  <a:lnTo>
                    <a:pt x="850" y="1649"/>
                  </a:lnTo>
                  <a:lnTo>
                    <a:pt x="850" y="1649"/>
                  </a:lnTo>
                  <a:lnTo>
                    <a:pt x="850" y="1649"/>
                  </a:lnTo>
                  <a:lnTo>
                    <a:pt x="850" y="1649"/>
                  </a:lnTo>
                  <a:lnTo>
                    <a:pt x="850" y="1649"/>
                  </a:lnTo>
                  <a:lnTo>
                    <a:pt x="850" y="1654"/>
                  </a:lnTo>
                  <a:lnTo>
                    <a:pt x="850" y="1654"/>
                  </a:lnTo>
                  <a:lnTo>
                    <a:pt x="850" y="1654"/>
                  </a:lnTo>
                  <a:lnTo>
                    <a:pt x="855" y="1654"/>
                  </a:lnTo>
                  <a:lnTo>
                    <a:pt x="855" y="1654"/>
                  </a:lnTo>
                  <a:lnTo>
                    <a:pt x="855" y="1660"/>
                  </a:lnTo>
                  <a:lnTo>
                    <a:pt x="855" y="1660"/>
                  </a:lnTo>
                  <a:lnTo>
                    <a:pt x="855" y="1660"/>
                  </a:lnTo>
                  <a:lnTo>
                    <a:pt x="850" y="1660"/>
                  </a:lnTo>
                  <a:lnTo>
                    <a:pt x="850" y="1665"/>
                  </a:lnTo>
                  <a:lnTo>
                    <a:pt x="850" y="1665"/>
                  </a:lnTo>
                  <a:lnTo>
                    <a:pt x="855" y="1665"/>
                  </a:lnTo>
                  <a:lnTo>
                    <a:pt x="855" y="1665"/>
                  </a:lnTo>
                  <a:lnTo>
                    <a:pt x="855" y="1665"/>
                  </a:lnTo>
                  <a:lnTo>
                    <a:pt x="855" y="1670"/>
                  </a:lnTo>
                  <a:lnTo>
                    <a:pt x="855" y="1670"/>
                  </a:lnTo>
                  <a:lnTo>
                    <a:pt x="855" y="1675"/>
                  </a:lnTo>
                  <a:lnTo>
                    <a:pt x="855" y="1675"/>
                  </a:lnTo>
                  <a:lnTo>
                    <a:pt x="850" y="1680"/>
                  </a:lnTo>
                  <a:lnTo>
                    <a:pt x="850" y="1680"/>
                  </a:lnTo>
                  <a:lnTo>
                    <a:pt x="850" y="1680"/>
                  </a:lnTo>
                  <a:lnTo>
                    <a:pt x="850" y="1680"/>
                  </a:lnTo>
                  <a:lnTo>
                    <a:pt x="850" y="1685"/>
                  </a:lnTo>
                  <a:lnTo>
                    <a:pt x="850" y="1685"/>
                  </a:lnTo>
                  <a:lnTo>
                    <a:pt x="850" y="1685"/>
                  </a:lnTo>
                  <a:lnTo>
                    <a:pt x="850" y="1691"/>
                  </a:lnTo>
                  <a:lnTo>
                    <a:pt x="850" y="1691"/>
                  </a:lnTo>
                  <a:lnTo>
                    <a:pt x="850" y="1696"/>
                  </a:lnTo>
                  <a:lnTo>
                    <a:pt x="850" y="1696"/>
                  </a:lnTo>
                  <a:lnTo>
                    <a:pt x="845" y="1696"/>
                  </a:lnTo>
                  <a:lnTo>
                    <a:pt x="845" y="1696"/>
                  </a:lnTo>
                  <a:lnTo>
                    <a:pt x="845" y="1696"/>
                  </a:lnTo>
                  <a:lnTo>
                    <a:pt x="845" y="1696"/>
                  </a:lnTo>
                  <a:lnTo>
                    <a:pt x="845" y="1696"/>
                  </a:lnTo>
                  <a:lnTo>
                    <a:pt x="840" y="1696"/>
                  </a:lnTo>
                  <a:lnTo>
                    <a:pt x="840" y="1696"/>
                  </a:lnTo>
                  <a:lnTo>
                    <a:pt x="840" y="1696"/>
                  </a:lnTo>
                  <a:lnTo>
                    <a:pt x="834" y="1696"/>
                  </a:lnTo>
                  <a:lnTo>
                    <a:pt x="834" y="1696"/>
                  </a:lnTo>
                  <a:lnTo>
                    <a:pt x="829" y="1696"/>
                  </a:lnTo>
                  <a:lnTo>
                    <a:pt x="829" y="1696"/>
                  </a:lnTo>
                  <a:lnTo>
                    <a:pt x="829" y="1696"/>
                  </a:lnTo>
                  <a:lnTo>
                    <a:pt x="829" y="1701"/>
                  </a:lnTo>
                  <a:lnTo>
                    <a:pt x="824" y="1701"/>
                  </a:lnTo>
                  <a:lnTo>
                    <a:pt x="824" y="1701"/>
                  </a:lnTo>
                  <a:lnTo>
                    <a:pt x="824" y="1701"/>
                  </a:lnTo>
                  <a:lnTo>
                    <a:pt x="824" y="1701"/>
                  </a:lnTo>
                  <a:lnTo>
                    <a:pt x="824" y="1701"/>
                  </a:lnTo>
                  <a:lnTo>
                    <a:pt x="824" y="1706"/>
                  </a:lnTo>
                  <a:lnTo>
                    <a:pt x="819" y="1706"/>
                  </a:lnTo>
                  <a:lnTo>
                    <a:pt x="819" y="1706"/>
                  </a:lnTo>
                  <a:lnTo>
                    <a:pt x="819" y="1701"/>
                  </a:lnTo>
                  <a:lnTo>
                    <a:pt x="819" y="1701"/>
                  </a:lnTo>
                  <a:lnTo>
                    <a:pt x="814" y="1701"/>
                  </a:lnTo>
                  <a:lnTo>
                    <a:pt x="814" y="1701"/>
                  </a:lnTo>
                  <a:lnTo>
                    <a:pt x="814" y="1701"/>
                  </a:lnTo>
                  <a:lnTo>
                    <a:pt x="809" y="1701"/>
                  </a:lnTo>
                  <a:lnTo>
                    <a:pt x="809" y="1701"/>
                  </a:lnTo>
                  <a:lnTo>
                    <a:pt x="809" y="1701"/>
                  </a:lnTo>
                  <a:lnTo>
                    <a:pt x="809" y="1701"/>
                  </a:lnTo>
                  <a:lnTo>
                    <a:pt x="809" y="1706"/>
                  </a:lnTo>
                  <a:lnTo>
                    <a:pt x="809" y="1706"/>
                  </a:lnTo>
                  <a:lnTo>
                    <a:pt x="803" y="1706"/>
                  </a:lnTo>
                  <a:lnTo>
                    <a:pt x="803" y="1711"/>
                  </a:lnTo>
                  <a:lnTo>
                    <a:pt x="803" y="1711"/>
                  </a:lnTo>
                  <a:lnTo>
                    <a:pt x="803" y="1711"/>
                  </a:lnTo>
                  <a:lnTo>
                    <a:pt x="798" y="1711"/>
                  </a:lnTo>
                  <a:lnTo>
                    <a:pt x="798" y="1711"/>
                  </a:lnTo>
                  <a:lnTo>
                    <a:pt x="793" y="1711"/>
                  </a:lnTo>
                  <a:lnTo>
                    <a:pt x="793" y="1711"/>
                  </a:lnTo>
                  <a:lnTo>
                    <a:pt x="793" y="1711"/>
                  </a:lnTo>
                  <a:lnTo>
                    <a:pt x="793" y="1711"/>
                  </a:lnTo>
                  <a:lnTo>
                    <a:pt x="788" y="1711"/>
                  </a:lnTo>
                  <a:lnTo>
                    <a:pt x="788" y="1711"/>
                  </a:lnTo>
                  <a:lnTo>
                    <a:pt x="788" y="1711"/>
                  </a:lnTo>
                  <a:lnTo>
                    <a:pt x="783" y="1711"/>
                  </a:lnTo>
                  <a:lnTo>
                    <a:pt x="783" y="1711"/>
                  </a:lnTo>
                  <a:lnTo>
                    <a:pt x="783" y="1711"/>
                  </a:lnTo>
                  <a:lnTo>
                    <a:pt x="777" y="1711"/>
                  </a:lnTo>
                  <a:lnTo>
                    <a:pt x="777" y="1711"/>
                  </a:lnTo>
                  <a:lnTo>
                    <a:pt x="777" y="1717"/>
                  </a:lnTo>
                  <a:lnTo>
                    <a:pt x="777" y="1717"/>
                  </a:lnTo>
                  <a:lnTo>
                    <a:pt x="772" y="1717"/>
                  </a:lnTo>
                  <a:lnTo>
                    <a:pt x="767" y="1717"/>
                  </a:lnTo>
                  <a:lnTo>
                    <a:pt x="767" y="1717"/>
                  </a:lnTo>
                  <a:lnTo>
                    <a:pt x="767" y="1717"/>
                  </a:lnTo>
                  <a:lnTo>
                    <a:pt x="767" y="1717"/>
                  </a:lnTo>
                  <a:lnTo>
                    <a:pt x="767" y="1722"/>
                  </a:lnTo>
                  <a:lnTo>
                    <a:pt x="767" y="1722"/>
                  </a:lnTo>
                  <a:lnTo>
                    <a:pt x="767" y="1727"/>
                  </a:lnTo>
                  <a:lnTo>
                    <a:pt x="767" y="1727"/>
                  </a:lnTo>
                  <a:lnTo>
                    <a:pt x="762" y="1727"/>
                  </a:lnTo>
                  <a:lnTo>
                    <a:pt x="762" y="1727"/>
                  </a:lnTo>
                  <a:lnTo>
                    <a:pt x="762" y="1727"/>
                  </a:lnTo>
                  <a:lnTo>
                    <a:pt x="762" y="1727"/>
                  </a:lnTo>
                  <a:lnTo>
                    <a:pt x="762" y="1727"/>
                  </a:lnTo>
                  <a:lnTo>
                    <a:pt x="762" y="1732"/>
                  </a:lnTo>
                  <a:lnTo>
                    <a:pt x="757" y="1732"/>
                  </a:lnTo>
                  <a:lnTo>
                    <a:pt x="757" y="1732"/>
                  </a:lnTo>
                  <a:lnTo>
                    <a:pt x="757" y="1732"/>
                  </a:lnTo>
                  <a:lnTo>
                    <a:pt x="757" y="1737"/>
                  </a:lnTo>
                  <a:lnTo>
                    <a:pt x="757" y="1737"/>
                  </a:lnTo>
                  <a:lnTo>
                    <a:pt x="757" y="1737"/>
                  </a:lnTo>
                  <a:lnTo>
                    <a:pt x="757" y="1743"/>
                  </a:lnTo>
                  <a:lnTo>
                    <a:pt x="757" y="1743"/>
                  </a:lnTo>
                  <a:lnTo>
                    <a:pt x="757" y="1743"/>
                  </a:lnTo>
                  <a:lnTo>
                    <a:pt x="757" y="1743"/>
                  </a:lnTo>
                  <a:lnTo>
                    <a:pt x="757" y="1748"/>
                  </a:lnTo>
                  <a:lnTo>
                    <a:pt x="752" y="1748"/>
                  </a:lnTo>
                  <a:lnTo>
                    <a:pt x="752" y="1748"/>
                  </a:lnTo>
                  <a:lnTo>
                    <a:pt x="752" y="1748"/>
                  </a:lnTo>
                  <a:lnTo>
                    <a:pt x="752" y="1748"/>
                  </a:lnTo>
                  <a:lnTo>
                    <a:pt x="752" y="1748"/>
                  </a:lnTo>
                  <a:lnTo>
                    <a:pt x="752" y="1753"/>
                  </a:lnTo>
                  <a:lnTo>
                    <a:pt x="752" y="1753"/>
                  </a:lnTo>
                  <a:lnTo>
                    <a:pt x="752" y="1753"/>
                  </a:lnTo>
                  <a:lnTo>
                    <a:pt x="752" y="1753"/>
                  </a:lnTo>
                  <a:lnTo>
                    <a:pt x="752" y="1758"/>
                  </a:lnTo>
                  <a:lnTo>
                    <a:pt x="752" y="1758"/>
                  </a:lnTo>
                  <a:lnTo>
                    <a:pt x="746" y="1753"/>
                  </a:lnTo>
                  <a:lnTo>
                    <a:pt x="746" y="1758"/>
                  </a:lnTo>
                  <a:lnTo>
                    <a:pt x="746" y="1758"/>
                  </a:lnTo>
                  <a:lnTo>
                    <a:pt x="746" y="1758"/>
                  </a:lnTo>
                  <a:lnTo>
                    <a:pt x="746" y="1758"/>
                  </a:lnTo>
                  <a:lnTo>
                    <a:pt x="741" y="1758"/>
                  </a:lnTo>
                  <a:lnTo>
                    <a:pt x="741" y="1763"/>
                  </a:lnTo>
                  <a:lnTo>
                    <a:pt x="741" y="1763"/>
                  </a:lnTo>
                  <a:lnTo>
                    <a:pt x="741" y="1763"/>
                  </a:lnTo>
                  <a:lnTo>
                    <a:pt x="741" y="1763"/>
                  </a:lnTo>
                  <a:lnTo>
                    <a:pt x="741" y="1763"/>
                  </a:lnTo>
                  <a:lnTo>
                    <a:pt x="741" y="1768"/>
                  </a:lnTo>
                  <a:lnTo>
                    <a:pt x="741" y="1768"/>
                  </a:lnTo>
                  <a:lnTo>
                    <a:pt x="741" y="1768"/>
                  </a:lnTo>
                  <a:lnTo>
                    <a:pt x="741" y="1774"/>
                  </a:lnTo>
                  <a:lnTo>
                    <a:pt x="741" y="1774"/>
                  </a:lnTo>
                  <a:lnTo>
                    <a:pt x="741" y="1774"/>
                  </a:lnTo>
                  <a:lnTo>
                    <a:pt x="746" y="1774"/>
                  </a:lnTo>
                  <a:lnTo>
                    <a:pt x="746" y="1774"/>
                  </a:lnTo>
                  <a:lnTo>
                    <a:pt x="746" y="1779"/>
                  </a:lnTo>
                  <a:lnTo>
                    <a:pt x="746" y="1779"/>
                  </a:lnTo>
                  <a:lnTo>
                    <a:pt x="746" y="1779"/>
                  </a:lnTo>
                  <a:lnTo>
                    <a:pt x="746" y="1779"/>
                  </a:lnTo>
                  <a:lnTo>
                    <a:pt x="741" y="1779"/>
                  </a:lnTo>
                  <a:lnTo>
                    <a:pt x="741" y="1784"/>
                  </a:lnTo>
                  <a:lnTo>
                    <a:pt x="741" y="1784"/>
                  </a:lnTo>
                  <a:lnTo>
                    <a:pt x="741" y="1784"/>
                  </a:lnTo>
                  <a:lnTo>
                    <a:pt x="741" y="1784"/>
                  </a:lnTo>
                  <a:lnTo>
                    <a:pt x="741" y="1789"/>
                  </a:lnTo>
                  <a:lnTo>
                    <a:pt x="736" y="1789"/>
                  </a:lnTo>
                  <a:lnTo>
                    <a:pt x="741" y="1789"/>
                  </a:lnTo>
                  <a:lnTo>
                    <a:pt x="741" y="1789"/>
                  </a:lnTo>
                  <a:lnTo>
                    <a:pt x="741" y="1789"/>
                  </a:lnTo>
                  <a:lnTo>
                    <a:pt x="746" y="1789"/>
                  </a:lnTo>
                  <a:lnTo>
                    <a:pt x="746" y="1789"/>
                  </a:lnTo>
                  <a:lnTo>
                    <a:pt x="746" y="1794"/>
                  </a:lnTo>
                  <a:lnTo>
                    <a:pt x="752" y="1794"/>
                  </a:lnTo>
                  <a:lnTo>
                    <a:pt x="752" y="1794"/>
                  </a:lnTo>
                  <a:lnTo>
                    <a:pt x="752" y="1794"/>
                  </a:lnTo>
                  <a:lnTo>
                    <a:pt x="752" y="1794"/>
                  </a:lnTo>
                  <a:lnTo>
                    <a:pt x="757" y="1794"/>
                  </a:lnTo>
                  <a:lnTo>
                    <a:pt x="757" y="1794"/>
                  </a:lnTo>
                  <a:lnTo>
                    <a:pt x="757" y="1794"/>
                  </a:lnTo>
                  <a:lnTo>
                    <a:pt x="757" y="1800"/>
                  </a:lnTo>
                  <a:lnTo>
                    <a:pt x="762" y="1800"/>
                  </a:lnTo>
                  <a:lnTo>
                    <a:pt x="762" y="1800"/>
                  </a:lnTo>
                  <a:lnTo>
                    <a:pt x="762" y="1800"/>
                  </a:lnTo>
                  <a:lnTo>
                    <a:pt x="762" y="1800"/>
                  </a:lnTo>
                  <a:lnTo>
                    <a:pt x="762" y="1800"/>
                  </a:lnTo>
                  <a:lnTo>
                    <a:pt x="767" y="1805"/>
                  </a:lnTo>
                  <a:lnTo>
                    <a:pt x="767" y="1805"/>
                  </a:lnTo>
                  <a:lnTo>
                    <a:pt x="767" y="1805"/>
                  </a:lnTo>
                  <a:lnTo>
                    <a:pt x="772" y="1805"/>
                  </a:lnTo>
                  <a:lnTo>
                    <a:pt x="772" y="1805"/>
                  </a:lnTo>
                  <a:lnTo>
                    <a:pt x="772" y="1805"/>
                  </a:lnTo>
                  <a:lnTo>
                    <a:pt x="772" y="1805"/>
                  </a:lnTo>
                  <a:lnTo>
                    <a:pt x="777" y="1805"/>
                  </a:lnTo>
                  <a:lnTo>
                    <a:pt x="777" y="1805"/>
                  </a:lnTo>
                  <a:lnTo>
                    <a:pt x="777" y="1805"/>
                  </a:lnTo>
                  <a:lnTo>
                    <a:pt x="777" y="1805"/>
                  </a:lnTo>
                  <a:lnTo>
                    <a:pt x="777" y="1805"/>
                  </a:lnTo>
                  <a:lnTo>
                    <a:pt x="783" y="1805"/>
                  </a:lnTo>
                  <a:lnTo>
                    <a:pt x="783" y="1805"/>
                  </a:lnTo>
                  <a:lnTo>
                    <a:pt x="783" y="1805"/>
                  </a:lnTo>
                  <a:lnTo>
                    <a:pt x="783" y="1805"/>
                  </a:lnTo>
                  <a:lnTo>
                    <a:pt x="788" y="1805"/>
                  </a:lnTo>
                  <a:lnTo>
                    <a:pt x="788" y="1810"/>
                  </a:lnTo>
                  <a:lnTo>
                    <a:pt x="788" y="1810"/>
                  </a:lnTo>
                  <a:lnTo>
                    <a:pt x="788" y="1810"/>
                  </a:lnTo>
                  <a:lnTo>
                    <a:pt x="793" y="1810"/>
                  </a:lnTo>
                  <a:lnTo>
                    <a:pt x="793" y="1810"/>
                  </a:lnTo>
                  <a:lnTo>
                    <a:pt x="793" y="1810"/>
                  </a:lnTo>
                  <a:lnTo>
                    <a:pt x="793" y="1810"/>
                  </a:lnTo>
                  <a:lnTo>
                    <a:pt x="793" y="1810"/>
                  </a:lnTo>
                  <a:lnTo>
                    <a:pt x="798" y="1810"/>
                  </a:lnTo>
                  <a:lnTo>
                    <a:pt x="798" y="1810"/>
                  </a:lnTo>
                  <a:lnTo>
                    <a:pt x="798" y="1810"/>
                  </a:lnTo>
                  <a:lnTo>
                    <a:pt x="803" y="1810"/>
                  </a:lnTo>
                  <a:lnTo>
                    <a:pt x="803" y="1810"/>
                  </a:lnTo>
                  <a:lnTo>
                    <a:pt x="803" y="1810"/>
                  </a:lnTo>
                  <a:lnTo>
                    <a:pt x="803" y="1810"/>
                  </a:lnTo>
                  <a:lnTo>
                    <a:pt x="809" y="1810"/>
                  </a:lnTo>
                  <a:lnTo>
                    <a:pt x="809" y="1810"/>
                  </a:lnTo>
                  <a:lnTo>
                    <a:pt x="809" y="1810"/>
                  </a:lnTo>
                  <a:lnTo>
                    <a:pt x="809" y="1810"/>
                  </a:lnTo>
                  <a:lnTo>
                    <a:pt x="809" y="1810"/>
                  </a:lnTo>
                  <a:lnTo>
                    <a:pt x="814" y="1810"/>
                  </a:lnTo>
                  <a:lnTo>
                    <a:pt x="814" y="1810"/>
                  </a:lnTo>
                  <a:lnTo>
                    <a:pt x="814" y="1810"/>
                  </a:lnTo>
                  <a:lnTo>
                    <a:pt x="814" y="1810"/>
                  </a:lnTo>
                  <a:lnTo>
                    <a:pt x="819" y="1810"/>
                  </a:lnTo>
                  <a:lnTo>
                    <a:pt x="819" y="1810"/>
                  </a:lnTo>
                  <a:lnTo>
                    <a:pt x="814" y="1810"/>
                  </a:lnTo>
                  <a:lnTo>
                    <a:pt x="819" y="1810"/>
                  </a:lnTo>
                  <a:lnTo>
                    <a:pt x="819" y="1815"/>
                  </a:lnTo>
                  <a:lnTo>
                    <a:pt x="819" y="1815"/>
                  </a:lnTo>
                  <a:lnTo>
                    <a:pt x="819" y="1815"/>
                  </a:lnTo>
                  <a:lnTo>
                    <a:pt x="824" y="1815"/>
                  </a:lnTo>
                  <a:lnTo>
                    <a:pt x="824" y="1815"/>
                  </a:lnTo>
                  <a:lnTo>
                    <a:pt x="824" y="1820"/>
                  </a:lnTo>
                  <a:lnTo>
                    <a:pt x="824" y="1820"/>
                  </a:lnTo>
                  <a:lnTo>
                    <a:pt x="824" y="1820"/>
                  </a:lnTo>
                  <a:lnTo>
                    <a:pt x="824" y="1820"/>
                  </a:lnTo>
                  <a:lnTo>
                    <a:pt x="824" y="1826"/>
                  </a:lnTo>
                  <a:lnTo>
                    <a:pt x="829" y="1826"/>
                  </a:lnTo>
                  <a:lnTo>
                    <a:pt x="829" y="1826"/>
                  </a:lnTo>
                  <a:lnTo>
                    <a:pt x="829" y="1826"/>
                  </a:lnTo>
                  <a:lnTo>
                    <a:pt x="834" y="1826"/>
                  </a:lnTo>
                  <a:lnTo>
                    <a:pt x="834" y="1826"/>
                  </a:lnTo>
                  <a:lnTo>
                    <a:pt x="834" y="1826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40" y="1826"/>
                  </a:lnTo>
                  <a:lnTo>
                    <a:pt x="840" y="1831"/>
                  </a:lnTo>
                  <a:lnTo>
                    <a:pt x="840" y="1831"/>
                  </a:lnTo>
                  <a:lnTo>
                    <a:pt x="840" y="1831"/>
                  </a:lnTo>
                  <a:lnTo>
                    <a:pt x="845" y="1831"/>
                  </a:lnTo>
                  <a:lnTo>
                    <a:pt x="845" y="1836"/>
                  </a:lnTo>
                  <a:lnTo>
                    <a:pt x="845" y="1836"/>
                  </a:lnTo>
                  <a:lnTo>
                    <a:pt x="845" y="1841"/>
                  </a:lnTo>
                  <a:lnTo>
                    <a:pt x="845" y="1841"/>
                  </a:lnTo>
                  <a:lnTo>
                    <a:pt x="845" y="1841"/>
                  </a:lnTo>
                  <a:lnTo>
                    <a:pt x="845" y="1841"/>
                  </a:lnTo>
                  <a:lnTo>
                    <a:pt x="845" y="1846"/>
                  </a:lnTo>
                  <a:lnTo>
                    <a:pt x="845" y="1846"/>
                  </a:lnTo>
                  <a:lnTo>
                    <a:pt x="845" y="1846"/>
                  </a:lnTo>
                  <a:lnTo>
                    <a:pt x="845" y="1846"/>
                  </a:lnTo>
                  <a:lnTo>
                    <a:pt x="845" y="1851"/>
                  </a:lnTo>
                  <a:lnTo>
                    <a:pt x="845" y="1851"/>
                  </a:lnTo>
                  <a:lnTo>
                    <a:pt x="845" y="1851"/>
                  </a:lnTo>
                  <a:lnTo>
                    <a:pt x="845" y="1851"/>
                  </a:lnTo>
                  <a:lnTo>
                    <a:pt x="845" y="1851"/>
                  </a:lnTo>
                  <a:lnTo>
                    <a:pt x="845" y="1851"/>
                  </a:lnTo>
                  <a:lnTo>
                    <a:pt x="850" y="1851"/>
                  </a:lnTo>
                  <a:lnTo>
                    <a:pt x="845" y="1851"/>
                  </a:lnTo>
                  <a:lnTo>
                    <a:pt x="845" y="1857"/>
                  </a:lnTo>
                  <a:lnTo>
                    <a:pt x="845" y="1857"/>
                  </a:lnTo>
                  <a:lnTo>
                    <a:pt x="845" y="1857"/>
                  </a:lnTo>
                  <a:lnTo>
                    <a:pt x="845" y="1862"/>
                  </a:lnTo>
                  <a:lnTo>
                    <a:pt x="845" y="1862"/>
                  </a:lnTo>
                  <a:lnTo>
                    <a:pt x="845" y="1862"/>
                  </a:lnTo>
                  <a:lnTo>
                    <a:pt x="845" y="1862"/>
                  </a:lnTo>
                  <a:lnTo>
                    <a:pt x="845" y="1867"/>
                  </a:lnTo>
                  <a:lnTo>
                    <a:pt x="845" y="1867"/>
                  </a:lnTo>
                  <a:lnTo>
                    <a:pt x="845" y="1867"/>
                  </a:lnTo>
                  <a:lnTo>
                    <a:pt x="845" y="1867"/>
                  </a:lnTo>
                  <a:lnTo>
                    <a:pt x="845" y="1872"/>
                  </a:lnTo>
                  <a:lnTo>
                    <a:pt x="845" y="1872"/>
                  </a:lnTo>
                  <a:lnTo>
                    <a:pt x="845" y="1872"/>
                  </a:lnTo>
                  <a:lnTo>
                    <a:pt x="845" y="1872"/>
                  </a:lnTo>
                  <a:lnTo>
                    <a:pt x="845" y="1877"/>
                  </a:lnTo>
                  <a:lnTo>
                    <a:pt x="845" y="1877"/>
                  </a:lnTo>
                  <a:lnTo>
                    <a:pt x="845" y="1877"/>
                  </a:lnTo>
                  <a:lnTo>
                    <a:pt x="840" y="1877"/>
                  </a:lnTo>
                  <a:lnTo>
                    <a:pt x="840" y="1877"/>
                  </a:lnTo>
                  <a:lnTo>
                    <a:pt x="840" y="1883"/>
                  </a:lnTo>
                  <a:lnTo>
                    <a:pt x="840" y="1883"/>
                  </a:lnTo>
                  <a:lnTo>
                    <a:pt x="840" y="1883"/>
                  </a:lnTo>
                  <a:lnTo>
                    <a:pt x="840" y="1883"/>
                  </a:lnTo>
                  <a:lnTo>
                    <a:pt x="840" y="1883"/>
                  </a:lnTo>
                  <a:lnTo>
                    <a:pt x="840" y="1888"/>
                  </a:lnTo>
                  <a:lnTo>
                    <a:pt x="840" y="1888"/>
                  </a:lnTo>
                  <a:lnTo>
                    <a:pt x="840" y="1888"/>
                  </a:lnTo>
                  <a:lnTo>
                    <a:pt x="840" y="1893"/>
                  </a:lnTo>
                  <a:lnTo>
                    <a:pt x="840" y="1893"/>
                  </a:lnTo>
                  <a:lnTo>
                    <a:pt x="840" y="1893"/>
                  </a:lnTo>
                  <a:lnTo>
                    <a:pt x="845" y="1888"/>
                  </a:lnTo>
                  <a:lnTo>
                    <a:pt x="845" y="1888"/>
                  </a:lnTo>
                  <a:lnTo>
                    <a:pt x="845" y="1888"/>
                  </a:lnTo>
                  <a:lnTo>
                    <a:pt x="850" y="1888"/>
                  </a:lnTo>
                  <a:lnTo>
                    <a:pt x="850" y="1888"/>
                  </a:lnTo>
                  <a:lnTo>
                    <a:pt x="850" y="1888"/>
                  </a:lnTo>
                  <a:lnTo>
                    <a:pt x="855" y="1893"/>
                  </a:lnTo>
                  <a:lnTo>
                    <a:pt x="855" y="1893"/>
                  </a:lnTo>
                  <a:lnTo>
                    <a:pt x="855" y="1893"/>
                  </a:lnTo>
                  <a:lnTo>
                    <a:pt x="855" y="1893"/>
                  </a:lnTo>
                  <a:lnTo>
                    <a:pt x="860" y="1893"/>
                  </a:lnTo>
                  <a:lnTo>
                    <a:pt x="860" y="1893"/>
                  </a:lnTo>
                  <a:lnTo>
                    <a:pt x="860" y="1893"/>
                  </a:lnTo>
                  <a:lnTo>
                    <a:pt x="860" y="1893"/>
                  </a:lnTo>
                  <a:lnTo>
                    <a:pt x="860" y="1893"/>
                  </a:lnTo>
                  <a:lnTo>
                    <a:pt x="866" y="1893"/>
                  </a:lnTo>
                  <a:lnTo>
                    <a:pt x="866" y="1893"/>
                  </a:lnTo>
                  <a:lnTo>
                    <a:pt x="866" y="1893"/>
                  </a:lnTo>
                  <a:lnTo>
                    <a:pt x="871" y="1893"/>
                  </a:lnTo>
                  <a:lnTo>
                    <a:pt x="871" y="1893"/>
                  </a:lnTo>
                  <a:lnTo>
                    <a:pt x="871" y="1893"/>
                  </a:lnTo>
                  <a:lnTo>
                    <a:pt x="871" y="1893"/>
                  </a:lnTo>
                  <a:lnTo>
                    <a:pt x="876" y="1893"/>
                  </a:lnTo>
                  <a:lnTo>
                    <a:pt x="876" y="1893"/>
                  </a:lnTo>
                  <a:lnTo>
                    <a:pt x="876" y="1898"/>
                  </a:lnTo>
                  <a:lnTo>
                    <a:pt x="876" y="1898"/>
                  </a:lnTo>
                  <a:lnTo>
                    <a:pt x="876" y="1898"/>
                  </a:lnTo>
                  <a:lnTo>
                    <a:pt x="876" y="1903"/>
                  </a:lnTo>
                  <a:lnTo>
                    <a:pt x="876" y="1903"/>
                  </a:lnTo>
                  <a:lnTo>
                    <a:pt x="876" y="1903"/>
                  </a:lnTo>
                  <a:lnTo>
                    <a:pt x="876" y="1909"/>
                  </a:lnTo>
                  <a:lnTo>
                    <a:pt x="876" y="1909"/>
                  </a:lnTo>
                  <a:lnTo>
                    <a:pt x="871" y="1909"/>
                  </a:lnTo>
                  <a:lnTo>
                    <a:pt x="871" y="1909"/>
                  </a:lnTo>
                  <a:lnTo>
                    <a:pt x="871" y="1914"/>
                  </a:lnTo>
                  <a:lnTo>
                    <a:pt x="871" y="1914"/>
                  </a:lnTo>
                  <a:lnTo>
                    <a:pt x="871" y="1914"/>
                  </a:lnTo>
                  <a:lnTo>
                    <a:pt x="871" y="1919"/>
                  </a:lnTo>
                  <a:lnTo>
                    <a:pt x="871" y="1919"/>
                  </a:lnTo>
                  <a:lnTo>
                    <a:pt x="871" y="1919"/>
                  </a:lnTo>
                  <a:lnTo>
                    <a:pt x="871" y="1924"/>
                  </a:lnTo>
                  <a:lnTo>
                    <a:pt x="866" y="1924"/>
                  </a:lnTo>
                  <a:lnTo>
                    <a:pt x="871" y="1924"/>
                  </a:lnTo>
                  <a:lnTo>
                    <a:pt x="871" y="1929"/>
                  </a:lnTo>
                  <a:lnTo>
                    <a:pt x="871" y="1929"/>
                  </a:lnTo>
                  <a:lnTo>
                    <a:pt x="871" y="1929"/>
                  </a:lnTo>
                  <a:lnTo>
                    <a:pt x="871" y="1929"/>
                  </a:lnTo>
                  <a:lnTo>
                    <a:pt x="876" y="1929"/>
                  </a:lnTo>
                  <a:lnTo>
                    <a:pt x="876" y="1929"/>
                  </a:lnTo>
                  <a:lnTo>
                    <a:pt x="881" y="1929"/>
                  </a:lnTo>
                  <a:lnTo>
                    <a:pt x="886" y="1929"/>
                  </a:lnTo>
                  <a:lnTo>
                    <a:pt x="886" y="1929"/>
                  </a:lnTo>
                  <a:lnTo>
                    <a:pt x="886" y="1929"/>
                  </a:lnTo>
                  <a:lnTo>
                    <a:pt x="886" y="1929"/>
                  </a:lnTo>
                  <a:lnTo>
                    <a:pt x="886" y="1934"/>
                  </a:lnTo>
                  <a:lnTo>
                    <a:pt x="886" y="1934"/>
                  </a:lnTo>
                  <a:lnTo>
                    <a:pt x="886" y="1934"/>
                  </a:lnTo>
                  <a:lnTo>
                    <a:pt x="886" y="1940"/>
                  </a:lnTo>
                  <a:lnTo>
                    <a:pt x="886" y="1940"/>
                  </a:lnTo>
                  <a:lnTo>
                    <a:pt x="886" y="1940"/>
                  </a:lnTo>
                  <a:lnTo>
                    <a:pt x="886" y="1940"/>
                  </a:lnTo>
                  <a:lnTo>
                    <a:pt x="886" y="1940"/>
                  </a:lnTo>
                  <a:lnTo>
                    <a:pt x="886" y="1945"/>
                  </a:lnTo>
                  <a:lnTo>
                    <a:pt x="886" y="1945"/>
                  </a:lnTo>
                  <a:lnTo>
                    <a:pt x="886" y="1945"/>
                  </a:lnTo>
                  <a:lnTo>
                    <a:pt x="886" y="1950"/>
                  </a:lnTo>
                  <a:lnTo>
                    <a:pt x="881" y="1950"/>
                  </a:lnTo>
                  <a:lnTo>
                    <a:pt x="881" y="1955"/>
                  </a:lnTo>
                  <a:lnTo>
                    <a:pt x="881" y="1955"/>
                  </a:lnTo>
                  <a:lnTo>
                    <a:pt x="881" y="1955"/>
                  </a:lnTo>
                  <a:lnTo>
                    <a:pt x="886" y="1960"/>
                  </a:lnTo>
                  <a:lnTo>
                    <a:pt x="886" y="1960"/>
                  </a:lnTo>
                  <a:lnTo>
                    <a:pt x="886" y="1960"/>
                  </a:lnTo>
                  <a:lnTo>
                    <a:pt x="886" y="1960"/>
                  </a:lnTo>
                  <a:lnTo>
                    <a:pt x="881" y="1960"/>
                  </a:lnTo>
                  <a:lnTo>
                    <a:pt x="881" y="1960"/>
                  </a:lnTo>
                  <a:lnTo>
                    <a:pt x="881" y="1960"/>
                  </a:lnTo>
                  <a:lnTo>
                    <a:pt x="881" y="1960"/>
                  </a:lnTo>
                  <a:lnTo>
                    <a:pt x="881" y="1966"/>
                  </a:lnTo>
                  <a:lnTo>
                    <a:pt x="876" y="1966"/>
                  </a:lnTo>
                  <a:lnTo>
                    <a:pt x="876" y="1966"/>
                  </a:lnTo>
                  <a:lnTo>
                    <a:pt x="876" y="1971"/>
                  </a:lnTo>
                  <a:lnTo>
                    <a:pt x="876" y="1971"/>
                  </a:lnTo>
                  <a:lnTo>
                    <a:pt x="876" y="1971"/>
                  </a:lnTo>
                  <a:lnTo>
                    <a:pt x="876" y="1971"/>
                  </a:lnTo>
                  <a:lnTo>
                    <a:pt x="876" y="1976"/>
                  </a:lnTo>
                  <a:lnTo>
                    <a:pt x="876" y="1976"/>
                  </a:lnTo>
                  <a:lnTo>
                    <a:pt x="881" y="1976"/>
                  </a:lnTo>
                  <a:lnTo>
                    <a:pt x="881" y="1976"/>
                  </a:lnTo>
                  <a:lnTo>
                    <a:pt x="881" y="1976"/>
                  </a:lnTo>
                  <a:lnTo>
                    <a:pt x="886" y="1976"/>
                  </a:lnTo>
                  <a:lnTo>
                    <a:pt x="886" y="1976"/>
                  </a:lnTo>
                  <a:lnTo>
                    <a:pt x="886" y="1976"/>
                  </a:lnTo>
                  <a:lnTo>
                    <a:pt x="886" y="1981"/>
                  </a:lnTo>
                  <a:lnTo>
                    <a:pt x="886" y="1981"/>
                  </a:lnTo>
                  <a:lnTo>
                    <a:pt x="886" y="1981"/>
                  </a:lnTo>
                  <a:lnTo>
                    <a:pt x="881" y="1986"/>
                  </a:lnTo>
                  <a:lnTo>
                    <a:pt x="881" y="1986"/>
                  </a:lnTo>
                  <a:lnTo>
                    <a:pt x="881" y="1986"/>
                  </a:lnTo>
                  <a:lnTo>
                    <a:pt x="881" y="1986"/>
                  </a:lnTo>
                  <a:lnTo>
                    <a:pt x="881" y="1986"/>
                  </a:lnTo>
                  <a:lnTo>
                    <a:pt x="881" y="1992"/>
                  </a:lnTo>
                  <a:lnTo>
                    <a:pt x="881" y="1992"/>
                  </a:lnTo>
                  <a:lnTo>
                    <a:pt x="881" y="1992"/>
                  </a:lnTo>
                  <a:lnTo>
                    <a:pt x="881" y="1992"/>
                  </a:lnTo>
                  <a:lnTo>
                    <a:pt x="881" y="1997"/>
                  </a:lnTo>
                  <a:lnTo>
                    <a:pt x="881" y="1997"/>
                  </a:lnTo>
                  <a:lnTo>
                    <a:pt x="881" y="1997"/>
                  </a:lnTo>
                  <a:lnTo>
                    <a:pt x="886" y="1997"/>
                  </a:lnTo>
                  <a:lnTo>
                    <a:pt x="886" y="1997"/>
                  </a:lnTo>
                  <a:lnTo>
                    <a:pt x="886" y="1997"/>
                  </a:lnTo>
                  <a:lnTo>
                    <a:pt x="891" y="1997"/>
                  </a:lnTo>
                  <a:lnTo>
                    <a:pt x="891" y="1997"/>
                  </a:lnTo>
                  <a:lnTo>
                    <a:pt x="891" y="1997"/>
                  </a:lnTo>
                  <a:lnTo>
                    <a:pt x="891" y="1997"/>
                  </a:lnTo>
                  <a:lnTo>
                    <a:pt x="891" y="1997"/>
                  </a:lnTo>
                  <a:lnTo>
                    <a:pt x="897" y="1997"/>
                  </a:lnTo>
                  <a:lnTo>
                    <a:pt x="897" y="1997"/>
                  </a:lnTo>
                  <a:lnTo>
                    <a:pt x="897" y="1997"/>
                  </a:lnTo>
                  <a:lnTo>
                    <a:pt x="897" y="1997"/>
                  </a:lnTo>
                  <a:lnTo>
                    <a:pt x="902" y="1997"/>
                  </a:lnTo>
                  <a:lnTo>
                    <a:pt x="902" y="1997"/>
                  </a:lnTo>
                  <a:lnTo>
                    <a:pt x="902" y="2002"/>
                  </a:lnTo>
                  <a:lnTo>
                    <a:pt x="902" y="2002"/>
                  </a:lnTo>
                  <a:lnTo>
                    <a:pt x="902" y="2002"/>
                  </a:lnTo>
                  <a:lnTo>
                    <a:pt x="902" y="2007"/>
                  </a:lnTo>
                  <a:lnTo>
                    <a:pt x="902" y="2007"/>
                  </a:lnTo>
                  <a:lnTo>
                    <a:pt x="902" y="2007"/>
                  </a:lnTo>
                  <a:lnTo>
                    <a:pt x="902" y="2007"/>
                  </a:lnTo>
                  <a:lnTo>
                    <a:pt x="902" y="2007"/>
                  </a:lnTo>
                  <a:lnTo>
                    <a:pt x="902" y="2007"/>
                  </a:lnTo>
                  <a:lnTo>
                    <a:pt x="902" y="2012"/>
                  </a:lnTo>
                  <a:lnTo>
                    <a:pt x="907" y="2012"/>
                  </a:lnTo>
                  <a:lnTo>
                    <a:pt x="907" y="2012"/>
                  </a:lnTo>
                  <a:lnTo>
                    <a:pt x="907" y="2017"/>
                  </a:lnTo>
                  <a:lnTo>
                    <a:pt x="907" y="2017"/>
                  </a:lnTo>
                  <a:lnTo>
                    <a:pt x="907" y="2017"/>
                  </a:lnTo>
                  <a:lnTo>
                    <a:pt x="907" y="2023"/>
                  </a:lnTo>
                  <a:lnTo>
                    <a:pt x="907" y="2023"/>
                  </a:lnTo>
                  <a:lnTo>
                    <a:pt x="912" y="2023"/>
                  </a:lnTo>
                  <a:lnTo>
                    <a:pt x="912" y="2028"/>
                  </a:lnTo>
                  <a:lnTo>
                    <a:pt x="912" y="2028"/>
                  </a:lnTo>
                  <a:lnTo>
                    <a:pt x="912" y="2028"/>
                  </a:lnTo>
                  <a:lnTo>
                    <a:pt x="917" y="2028"/>
                  </a:lnTo>
                  <a:lnTo>
                    <a:pt x="917" y="2033"/>
                  </a:lnTo>
                  <a:lnTo>
                    <a:pt x="917" y="2033"/>
                  </a:lnTo>
                  <a:lnTo>
                    <a:pt x="917" y="2033"/>
                  </a:lnTo>
                  <a:lnTo>
                    <a:pt x="917" y="2033"/>
                  </a:lnTo>
                  <a:lnTo>
                    <a:pt x="917" y="2038"/>
                  </a:lnTo>
                  <a:lnTo>
                    <a:pt x="917" y="2038"/>
                  </a:lnTo>
                  <a:lnTo>
                    <a:pt x="917" y="2038"/>
                  </a:lnTo>
                  <a:lnTo>
                    <a:pt x="917" y="2038"/>
                  </a:lnTo>
                  <a:lnTo>
                    <a:pt x="923" y="2043"/>
                  </a:lnTo>
                  <a:lnTo>
                    <a:pt x="923" y="2043"/>
                  </a:lnTo>
                  <a:lnTo>
                    <a:pt x="917" y="2043"/>
                  </a:lnTo>
                  <a:lnTo>
                    <a:pt x="917" y="2043"/>
                  </a:lnTo>
                  <a:lnTo>
                    <a:pt x="917" y="2043"/>
                  </a:lnTo>
                  <a:lnTo>
                    <a:pt x="917" y="2049"/>
                  </a:lnTo>
                  <a:lnTo>
                    <a:pt x="917" y="2049"/>
                  </a:lnTo>
                  <a:lnTo>
                    <a:pt x="923" y="2049"/>
                  </a:lnTo>
                  <a:lnTo>
                    <a:pt x="923" y="2054"/>
                  </a:lnTo>
                  <a:lnTo>
                    <a:pt x="923" y="2054"/>
                  </a:lnTo>
                  <a:lnTo>
                    <a:pt x="928" y="2059"/>
                  </a:lnTo>
                  <a:lnTo>
                    <a:pt x="928" y="2059"/>
                  </a:lnTo>
                  <a:lnTo>
                    <a:pt x="928" y="2059"/>
                  </a:lnTo>
                  <a:lnTo>
                    <a:pt x="928" y="2059"/>
                  </a:lnTo>
                  <a:lnTo>
                    <a:pt x="928" y="2064"/>
                  </a:lnTo>
                  <a:lnTo>
                    <a:pt x="928" y="2064"/>
                  </a:lnTo>
                  <a:lnTo>
                    <a:pt x="923" y="2064"/>
                  </a:lnTo>
                  <a:lnTo>
                    <a:pt x="923" y="2069"/>
                  </a:lnTo>
                  <a:lnTo>
                    <a:pt x="923" y="2069"/>
                  </a:lnTo>
                  <a:lnTo>
                    <a:pt x="923" y="2075"/>
                  </a:lnTo>
                  <a:lnTo>
                    <a:pt x="923" y="2075"/>
                  </a:lnTo>
                  <a:lnTo>
                    <a:pt x="917" y="2075"/>
                  </a:lnTo>
                  <a:lnTo>
                    <a:pt x="917" y="2075"/>
                  </a:lnTo>
                  <a:lnTo>
                    <a:pt x="917" y="2075"/>
                  </a:lnTo>
                  <a:lnTo>
                    <a:pt x="917" y="2075"/>
                  </a:lnTo>
                  <a:lnTo>
                    <a:pt x="912" y="2080"/>
                  </a:lnTo>
                  <a:lnTo>
                    <a:pt x="912" y="2080"/>
                  </a:lnTo>
                  <a:lnTo>
                    <a:pt x="912" y="2080"/>
                  </a:lnTo>
                  <a:lnTo>
                    <a:pt x="912" y="2080"/>
                  </a:lnTo>
                  <a:lnTo>
                    <a:pt x="912" y="2080"/>
                  </a:lnTo>
                  <a:lnTo>
                    <a:pt x="907" y="2085"/>
                  </a:lnTo>
                  <a:lnTo>
                    <a:pt x="907" y="2085"/>
                  </a:lnTo>
                  <a:lnTo>
                    <a:pt x="907" y="2085"/>
                  </a:lnTo>
                  <a:lnTo>
                    <a:pt x="907" y="2085"/>
                  </a:lnTo>
                  <a:lnTo>
                    <a:pt x="907" y="2090"/>
                  </a:lnTo>
                  <a:lnTo>
                    <a:pt x="907" y="2090"/>
                  </a:lnTo>
                  <a:lnTo>
                    <a:pt x="907" y="2095"/>
                  </a:lnTo>
                  <a:lnTo>
                    <a:pt x="907" y="2095"/>
                  </a:lnTo>
                  <a:lnTo>
                    <a:pt x="907" y="2095"/>
                  </a:lnTo>
                  <a:lnTo>
                    <a:pt x="907" y="2100"/>
                  </a:lnTo>
                  <a:lnTo>
                    <a:pt x="907" y="2100"/>
                  </a:lnTo>
                  <a:lnTo>
                    <a:pt x="907" y="2100"/>
                  </a:lnTo>
                  <a:lnTo>
                    <a:pt x="907" y="2106"/>
                  </a:lnTo>
                  <a:lnTo>
                    <a:pt x="902" y="2106"/>
                  </a:lnTo>
                  <a:lnTo>
                    <a:pt x="902" y="2106"/>
                  </a:lnTo>
                  <a:lnTo>
                    <a:pt x="902" y="2106"/>
                  </a:lnTo>
                  <a:lnTo>
                    <a:pt x="902" y="2111"/>
                  </a:lnTo>
                  <a:lnTo>
                    <a:pt x="897" y="2111"/>
                  </a:lnTo>
                  <a:lnTo>
                    <a:pt x="897" y="2116"/>
                  </a:lnTo>
                  <a:lnTo>
                    <a:pt x="897" y="2116"/>
                  </a:lnTo>
                  <a:lnTo>
                    <a:pt x="897" y="2116"/>
                  </a:lnTo>
                  <a:lnTo>
                    <a:pt x="897" y="2116"/>
                  </a:lnTo>
                  <a:lnTo>
                    <a:pt x="902" y="2121"/>
                  </a:lnTo>
                  <a:lnTo>
                    <a:pt x="902" y="2121"/>
                  </a:lnTo>
                  <a:lnTo>
                    <a:pt x="902" y="2121"/>
                  </a:lnTo>
                  <a:lnTo>
                    <a:pt x="902" y="2121"/>
                  </a:lnTo>
                  <a:lnTo>
                    <a:pt x="902" y="2126"/>
                  </a:lnTo>
                  <a:lnTo>
                    <a:pt x="902" y="2126"/>
                  </a:lnTo>
                  <a:lnTo>
                    <a:pt x="902" y="2126"/>
                  </a:lnTo>
                  <a:lnTo>
                    <a:pt x="902" y="2126"/>
                  </a:lnTo>
                  <a:lnTo>
                    <a:pt x="897" y="2132"/>
                  </a:lnTo>
                  <a:lnTo>
                    <a:pt x="897" y="2132"/>
                  </a:lnTo>
                  <a:lnTo>
                    <a:pt x="897" y="2132"/>
                  </a:lnTo>
                  <a:lnTo>
                    <a:pt x="897" y="2132"/>
                  </a:lnTo>
                  <a:lnTo>
                    <a:pt x="897" y="2137"/>
                  </a:lnTo>
                  <a:lnTo>
                    <a:pt x="897" y="2137"/>
                  </a:lnTo>
                  <a:lnTo>
                    <a:pt x="897" y="2137"/>
                  </a:lnTo>
                  <a:lnTo>
                    <a:pt x="891" y="2142"/>
                  </a:lnTo>
                  <a:lnTo>
                    <a:pt x="891" y="2142"/>
                  </a:lnTo>
                  <a:lnTo>
                    <a:pt x="891" y="2142"/>
                  </a:lnTo>
                  <a:lnTo>
                    <a:pt x="891" y="2147"/>
                  </a:lnTo>
                  <a:lnTo>
                    <a:pt x="891" y="2147"/>
                  </a:lnTo>
                  <a:lnTo>
                    <a:pt x="886" y="2147"/>
                  </a:lnTo>
                  <a:lnTo>
                    <a:pt x="855" y="2168"/>
                  </a:lnTo>
                  <a:lnTo>
                    <a:pt x="855" y="2163"/>
                  </a:lnTo>
                  <a:lnTo>
                    <a:pt x="850" y="2157"/>
                  </a:lnTo>
                  <a:lnTo>
                    <a:pt x="850" y="2147"/>
                  </a:lnTo>
                  <a:lnTo>
                    <a:pt x="850" y="2132"/>
                  </a:lnTo>
                  <a:lnTo>
                    <a:pt x="850" y="2126"/>
                  </a:lnTo>
                  <a:lnTo>
                    <a:pt x="855" y="2116"/>
                  </a:lnTo>
                  <a:lnTo>
                    <a:pt x="855" y="2100"/>
                  </a:lnTo>
                  <a:lnTo>
                    <a:pt x="845" y="2100"/>
                  </a:lnTo>
                  <a:lnTo>
                    <a:pt x="834" y="2095"/>
                  </a:lnTo>
                  <a:lnTo>
                    <a:pt x="829" y="2090"/>
                  </a:lnTo>
                  <a:lnTo>
                    <a:pt x="819" y="2090"/>
                  </a:lnTo>
                  <a:lnTo>
                    <a:pt x="809" y="2085"/>
                  </a:lnTo>
                  <a:lnTo>
                    <a:pt x="798" y="2080"/>
                  </a:lnTo>
                  <a:lnTo>
                    <a:pt x="793" y="2080"/>
                  </a:lnTo>
                  <a:lnTo>
                    <a:pt x="783" y="2075"/>
                  </a:lnTo>
                  <a:lnTo>
                    <a:pt x="772" y="2069"/>
                  </a:lnTo>
                  <a:lnTo>
                    <a:pt x="767" y="2069"/>
                  </a:lnTo>
                  <a:lnTo>
                    <a:pt x="757" y="2064"/>
                  </a:lnTo>
                  <a:lnTo>
                    <a:pt x="746" y="2064"/>
                  </a:lnTo>
                  <a:lnTo>
                    <a:pt x="736" y="2059"/>
                  </a:lnTo>
                  <a:lnTo>
                    <a:pt x="726" y="2059"/>
                  </a:lnTo>
                  <a:lnTo>
                    <a:pt x="715" y="2059"/>
                  </a:lnTo>
                  <a:lnTo>
                    <a:pt x="700" y="2054"/>
                  </a:lnTo>
                  <a:lnTo>
                    <a:pt x="689" y="2054"/>
                  </a:lnTo>
                  <a:lnTo>
                    <a:pt x="679" y="2054"/>
                  </a:lnTo>
                  <a:lnTo>
                    <a:pt x="669" y="2054"/>
                  </a:lnTo>
                  <a:lnTo>
                    <a:pt x="658" y="2054"/>
                  </a:lnTo>
                  <a:lnTo>
                    <a:pt x="648" y="2049"/>
                  </a:lnTo>
                  <a:lnTo>
                    <a:pt x="638" y="2043"/>
                  </a:lnTo>
                  <a:lnTo>
                    <a:pt x="627" y="2043"/>
                  </a:lnTo>
                  <a:lnTo>
                    <a:pt x="617" y="2038"/>
                  </a:lnTo>
                  <a:lnTo>
                    <a:pt x="612" y="2038"/>
                  </a:lnTo>
                  <a:lnTo>
                    <a:pt x="601" y="2033"/>
                  </a:lnTo>
                  <a:lnTo>
                    <a:pt x="591" y="2033"/>
                  </a:lnTo>
                  <a:lnTo>
                    <a:pt x="575" y="2033"/>
                  </a:lnTo>
                  <a:lnTo>
                    <a:pt x="570" y="2028"/>
                  </a:lnTo>
                  <a:lnTo>
                    <a:pt x="560" y="2023"/>
                  </a:lnTo>
                  <a:lnTo>
                    <a:pt x="555" y="2017"/>
                  </a:lnTo>
                  <a:lnTo>
                    <a:pt x="544" y="2012"/>
                  </a:lnTo>
                  <a:lnTo>
                    <a:pt x="539" y="2007"/>
                  </a:lnTo>
                  <a:lnTo>
                    <a:pt x="534" y="2002"/>
                  </a:lnTo>
                  <a:lnTo>
                    <a:pt x="523" y="1992"/>
                  </a:lnTo>
                  <a:lnTo>
                    <a:pt x="518" y="1992"/>
                  </a:lnTo>
                  <a:lnTo>
                    <a:pt x="508" y="1986"/>
                  </a:lnTo>
                  <a:lnTo>
                    <a:pt x="503" y="1986"/>
                  </a:lnTo>
                  <a:lnTo>
                    <a:pt x="492" y="1992"/>
                  </a:lnTo>
                  <a:lnTo>
                    <a:pt x="487" y="1997"/>
                  </a:lnTo>
                  <a:lnTo>
                    <a:pt x="477" y="2002"/>
                  </a:lnTo>
                  <a:lnTo>
                    <a:pt x="466" y="1997"/>
                  </a:lnTo>
                  <a:lnTo>
                    <a:pt x="456" y="1992"/>
                  </a:lnTo>
                  <a:lnTo>
                    <a:pt x="446" y="1992"/>
                  </a:lnTo>
                  <a:lnTo>
                    <a:pt x="435" y="1992"/>
                  </a:lnTo>
                  <a:lnTo>
                    <a:pt x="425" y="1992"/>
                  </a:lnTo>
                  <a:lnTo>
                    <a:pt x="415" y="1992"/>
                  </a:lnTo>
                  <a:lnTo>
                    <a:pt x="404" y="1992"/>
                  </a:lnTo>
                  <a:lnTo>
                    <a:pt x="394" y="1997"/>
                  </a:lnTo>
                  <a:lnTo>
                    <a:pt x="384" y="1997"/>
                  </a:lnTo>
                  <a:lnTo>
                    <a:pt x="373" y="2002"/>
                  </a:lnTo>
                  <a:lnTo>
                    <a:pt x="368" y="2007"/>
                  </a:lnTo>
                  <a:lnTo>
                    <a:pt x="363" y="2012"/>
                  </a:lnTo>
                  <a:lnTo>
                    <a:pt x="358" y="2023"/>
                  </a:lnTo>
                  <a:lnTo>
                    <a:pt x="352" y="2028"/>
                  </a:lnTo>
                  <a:lnTo>
                    <a:pt x="347" y="2038"/>
                  </a:lnTo>
                  <a:lnTo>
                    <a:pt x="347" y="2049"/>
                  </a:lnTo>
                  <a:lnTo>
                    <a:pt x="347" y="2064"/>
                  </a:lnTo>
                  <a:lnTo>
                    <a:pt x="347" y="2075"/>
                  </a:lnTo>
                  <a:lnTo>
                    <a:pt x="347" y="2085"/>
                  </a:lnTo>
                  <a:lnTo>
                    <a:pt x="347" y="2095"/>
                  </a:lnTo>
                  <a:lnTo>
                    <a:pt x="342" y="2106"/>
                  </a:lnTo>
                  <a:lnTo>
                    <a:pt x="342" y="2116"/>
                  </a:lnTo>
                  <a:lnTo>
                    <a:pt x="342" y="2126"/>
                  </a:lnTo>
                  <a:lnTo>
                    <a:pt x="342" y="2137"/>
                  </a:lnTo>
                  <a:lnTo>
                    <a:pt x="342" y="2147"/>
                  </a:lnTo>
                  <a:lnTo>
                    <a:pt x="347" y="2157"/>
                  </a:lnTo>
                  <a:lnTo>
                    <a:pt x="352" y="2163"/>
                  </a:lnTo>
                  <a:lnTo>
                    <a:pt x="352" y="2173"/>
                  </a:lnTo>
                  <a:lnTo>
                    <a:pt x="352" y="2189"/>
                  </a:lnTo>
                  <a:lnTo>
                    <a:pt x="347" y="2199"/>
                  </a:lnTo>
                  <a:lnTo>
                    <a:pt x="347" y="2204"/>
                  </a:lnTo>
                  <a:lnTo>
                    <a:pt x="342" y="2215"/>
                  </a:lnTo>
                  <a:lnTo>
                    <a:pt x="337" y="2225"/>
                  </a:lnTo>
                  <a:lnTo>
                    <a:pt x="337" y="2235"/>
                  </a:lnTo>
                  <a:lnTo>
                    <a:pt x="332" y="2235"/>
                  </a:lnTo>
                  <a:lnTo>
                    <a:pt x="327" y="2246"/>
                  </a:lnTo>
                  <a:lnTo>
                    <a:pt x="327" y="2266"/>
                  </a:lnTo>
                  <a:lnTo>
                    <a:pt x="321" y="2261"/>
                  </a:lnTo>
                  <a:lnTo>
                    <a:pt x="316" y="2256"/>
                  </a:lnTo>
                  <a:lnTo>
                    <a:pt x="316" y="2251"/>
                  </a:lnTo>
                  <a:lnTo>
                    <a:pt x="311" y="2251"/>
                  </a:lnTo>
                  <a:lnTo>
                    <a:pt x="295" y="2235"/>
                  </a:lnTo>
                  <a:lnTo>
                    <a:pt x="295" y="2230"/>
                  </a:lnTo>
                  <a:lnTo>
                    <a:pt x="295" y="2225"/>
                  </a:lnTo>
                  <a:lnTo>
                    <a:pt x="290" y="2225"/>
                  </a:lnTo>
                  <a:lnTo>
                    <a:pt x="285" y="2220"/>
                  </a:lnTo>
                  <a:lnTo>
                    <a:pt x="285" y="2220"/>
                  </a:lnTo>
                  <a:lnTo>
                    <a:pt x="275" y="2209"/>
                  </a:lnTo>
                  <a:lnTo>
                    <a:pt x="270" y="2204"/>
                  </a:lnTo>
                  <a:lnTo>
                    <a:pt x="264" y="2199"/>
                  </a:lnTo>
                  <a:lnTo>
                    <a:pt x="259" y="2194"/>
                  </a:lnTo>
                  <a:lnTo>
                    <a:pt x="259" y="2194"/>
                  </a:lnTo>
                  <a:lnTo>
                    <a:pt x="249" y="2194"/>
                  </a:lnTo>
                  <a:lnTo>
                    <a:pt x="249" y="2194"/>
                  </a:lnTo>
                  <a:lnTo>
                    <a:pt x="249" y="2189"/>
                  </a:lnTo>
                  <a:lnTo>
                    <a:pt x="244" y="2189"/>
                  </a:lnTo>
                  <a:lnTo>
                    <a:pt x="244" y="2183"/>
                  </a:lnTo>
                  <a:lnTo>
                    <a:pt x="238" y="2183"/>
                  </a:lnTo>
                  <a:lnTo>
                    <a:pt x="238" y="2183"/>
                  </a:lnTo>
                  <a:lnTo>
                    <a:pt x="223" y="2178"/>
                  </a:lnTo>
                  <a:lnTo>
                    <a:pt x="207" y="2173"/>
                  </a:lnTo>
                  <a:lnTo>
                    <a:pt x="192" y="2189"/>
                  </a:lnTo>
                  <a:lnTo>
                    <a:pt x="187" y="2189"/>
                  </a:lnTo>
                  <a:lnTo>
                    <a:pt x="181" y="2173"/>
                  </a:lnTo>
                  <a:lnTo>
                    <a:pt x="176" y="2173"/>
                  </a:lnTo>
                  <a:lnTo>
                    <a:pt x="166" y="2173"/>
                  </a:lnTo>
                  <a:lnTo>
                    <a:pt x="140" y="2168"/>
                  </a:lnTo>
                  <a:lnTo>
                    <a:pt x="140" y="2157"/>
                  </a:lnTo>
                  <a:lnTo>
                    <a:pt x="130" y="2152"/>
                  </a:lnTo>
                  <a:lnTo>
                    <a:pt x="119" y="2152"/>
                  </a:lnTo>
                  <a:lnTo>
                    <a:pt x="104" y="2152"/>
                  </a:lnTo>
                  <a:lnTo>
                    <a:pt x="99" y="2142"/>
                  </a:lnTo>
                  <a:lnTo>
                    <a:pt x="78" y="2121"/>
                  </a:lnTo>
                  <a:lnTo>
                    <a:pt x="62" y="2116"/>
                  </a:lnTo>
                  <a:lnTo>
                    <a:pt x="62" y="2111"/>
                  </a:lnTo>
                  <a:lnTo>
                    <a:pt x="62" y="2100"/>
                  </a:lnTo>
                  <a:lnTo>
                    <a:pt x="83" y="2090"/>
                  </a:lnTo>
                  <a:lnTo>
                    <a:pt x="78" y="2049"/>
                  </a:lnTo>
                  <a:lnTo>
                    <a:pt x="73" y="2043"/>
                  </a:lnTo>
                  <a:lnTo>
                    <a:pt x="73" y="2017"/>
                  </a:lnTo>
                  <a:lnTo>
                    <a:pt x="67" y="1997"/>
                  </a:lnTo>
                  <a:lnTo>
                    <a:pt x="73" y="1986"/>
                  </a:lnTo>
                  <a:lnTo>
                    <a:pt x="67" y="1971"/>
                  </a:lnTo>
                  <a:lnTo>
                    <a:pt x="62" y="1950"/>
                  </a:lnTo>
                  <a:lnTo>
                    <a:pt x="57" y="1929"/>
                  </a:lnTo>
                  <a:lnTo>
                    <a:pt x="52" y="1929"/>
                  </a:lnTo>
                  <a:lnTo>
                    <a:pt x="42" y="1919"/>
                  </a:lnTo>
                  <a:lnTo>
                    <a:pt x="21" y="1903"/>
                  </a:lnTo>
                  <a:lnTo>
                    <a:pt x="16" y="1898"/>
                  </a:lnTo>
                  <a:lnTo>
                    <a:pt x="0" y="1877"/>
                  </a:lnTo>
                  <a:lnTo>
                    <a:pt x="5" y="1857"/>
                  </a:lnTo>
                  <a:lnTo>
                    <a:pt x="26" y="1841"/>
                  </a:lnTo>
                  <a:lnTo>
                    <a:pt x="52" y="1831"/>
                  </a:lnTo>
                  <a:lnTo>
                    <a:pt x="57" y="1805"/>
                  </a:lnTo>
                  <a:lnTo>
                    <a:pt x="57" y="1789"/>
                  </a:lnTo>
                  <a:lnTo>
                    <a:pt x="57" y="1774"/>
                  </a:lnTo>
                  <a:lnTo>
                    <a:pt x="36" y="1758"/>
                  </a:lnTo>
                  <a:lnTo>
                    <a:pt x="21" y="1748"/>
                  </a:lnTo>
                  <a:lnTo>
                    <a:pt x="21" y="1748"/>
                  </a:lnTo>
                  <a:lnTo>
                    <a:pt x="16" y="1743"/>
                  </a:lnTo>
                  <a:lnTo>
                    <a:pt x="10" y="1737"/>
                  </a:lnTo>
                  <a:lnTo>
                    <a:pt x="5" y="1711"/>
                  </a:lnTo>
                  <a:lnTo>
                    <a:pt x="0" y="1706"/>
                  </a:lnTo>
                  <a:lnTo>
                    <a:pt x="0" y="1675"/>
                  </a:lnTo>
                  <a:lnTo>
                    <a:pt x="5" y="1665"/>
                  </a:lnTo>
                  <a:lnTo>
                    <a:pt x="16" y="1639"/>
                  </a:lnTo>
                  <a:lnTo>
                    <a:pt x="31" y="1613"/>
                  </a:lnTo>
                  <a:lnTo>
                    <a:pt x="57" y="1587"/>
                  </a:lnTo>
                  <a:lnTo>
                    <a:pt x="73" y="1582"/>
                  </a:lnTo>
                  <a:lnTo>
                    <a:pt x="93" y="1582"/>
                  </a:lnTo>
                  <a:lnTo>
                    <a:pt x="119" y="1587"/>
                  </a:lnTo>
                  <a:lnTo>
                    <a:pt x="140" y="1587"/>
                  </a:lnTo>
                  <a:lnTo>
                    <a:pt x="156" y="1592"/>
                  </a:lnTo>
                  <a:lnTo>
                    <a:pt x="171" y="1587"/>
                  </a:lnTo>
                  <a:lnTo>
                    <a:pt x="176" y="1577"/>
                  </a:lnTo>
                  <a:lnTo>
                    <a:pt x="181" y="1566"/>
                  </a:lnTo>
                  <a:lnTo>
                    <a:pt x="187" y="1540"/>
                  </a:lnTo>
                  <a:lnTo>
                    <a:pt x="197" y="1535"/>
                  </a:lnTo>
                  <a:lnTo>
                    <a:pt x="223" y="1530"/>
                  </a:lnTo>
                  <a:lnTo>
                    <a:pt x="233" y="1520"/>
                  </a:lnTo>
                  <a:lnTo>
                    <a:pt x="244" y="1499"/>
                  </a:lnTo>
                  <a:lnTo>
                    <a:pt x="259" y="1468"/>
                  </a:lnTo>
                  <a:lnTo>
                    <a:pt x="264" y="1447"/>
                  </a:lnTo>
                  <a:lnTo>
                    <a:pt x="275" y="1442"/>
                  </a:lnTo>
                  <a:lnTo>
                    <a:pt x="290" y="1437"/>
                  </a:lnTo>
                  <a:lnTo>
                    <a:pt x="352" y="1426"/>
                  </a:lnTo>
                  <a:lnTo>
                    <a:pt x="373" y="1421"/>
                  </a:lnTo>
                  <a:lnTo>
                    <a:pt x="373" y="1421"/>
                  </a:lnTo>
                  <a:lnTo>
                    <a:pt x="384" y="1421"/>
                  </a:lnTo>
                  <a:lnTo>
                    <a:pt x="394" y="1416"/>
                  </a:lnTo>
                  <a:lnTo>
                    <a:pt x="404" y="1416"/>
                  </a:lnTo>
                  <a:lnTo>
                    <a:pt x="415" y="1411"/>
                  </a:lnTo>
                  <a:lnTo>
                    <a:pt x="420" y="1405"/>
                  </a:lnTo>
                  <a:lnTo>
                    <a:pt x="430" y="1400"/>
                  </a:lnTo>
                  <a:lnTo>
                    <a:pt x="435" y="1395"/>
                  </a:lnTo>
                  <a:lnTo>
                    <a:pt x="441" y="1390"/>
                  </a:lnTo>
                  <a:lnTo>
                    <a:pt x="451" y="1385"/>
                  </a:lnTo>
                  <a:lnTo>
                    <a:pt x="456" y="1374"/>
                  </a:lnTo>
                  <a:lnTo>
                    <a:pt x="461" y="1369"/>
                  </a:lnTo>
                  <a:lnTo>
                    <a:pt x="461" y="1359"/>
                  </a:lnTo>
                  <a:lnTo>
                    <a:pt x="466" y="1354"/>
                  </a:lnTo>
                  <a:lnTo>
                    <a:pt x="466" y="1348"/>
                  </a:lnTo>
                  <a:lnTo>
                    <a:pt x="472" y="1343"/>
                  </a:lnTo>
                  <a:lnTo>
                    <a:pt x="477" y="1333"/>
                  </a:lnTo>
                  <a:lnTo>
                    <a:pt x="477" y="1328"/>
                  </a:lnTo>
                  <a:lnTo>
                    <a:pt x="482" y="1317"/>
                  </a:lnTo>
                  <a:lnTo>
                    <a:pt x="487" y="1312"/>
                  </a:lnTo>
                  <a:lnTo>
                    <a:pt x="492" y="1302"/>
                  </a:lnTo>
                  <a:lnTo>
                    <a:pt x="492" y="1291"/>
                  </a:lnTo>
                  <a:lnTo>
                    <a:pt x="498" y="1286"/>
                  </a:lnTo>
                  <a:lnTo>
                    <a:pt x="503" y="1276"/>
                  </a:lnTo>
                  <a:lnTo>
                    <a:pt x="508" y="1265"/>
                  </a:lnTo>
                  <a:lnTo>
                    <a:pt x="513" y="1260"/>
                  </a:lnTo>
                  <a:lnTo>
                    <a:pt x="518" y="1250"/>
                  </a:lnTo>
                  <a:lnTo>
                    <a:pt x="518" y="1245"/>
                  </a:lnTo>
                  <a:lnTo>
                    <a:pt x="523" y="1234"/>
                  </a:lnTo>
                  <a:lnTo>
                    <a:pt x="529" y="1229"/>
                  </a:lnTo>
                  <a:lnTo>
                    <a:pt x="534" y="1219"/>
                  </a:lnTo>
                  <a:lnTo>
                    <a:pt x="539" y="1208"/>
                  </a:lnTo>
                  <a:lnTo>
                    <a:pt x="539" y="1203"/>
                  </a:lnTo>
                  <a:lnTo>
                    <a:pt x="544" y="1193"/>
                  </a:lnTo>
                  <a:lnTo>
                    <a:pt x="544" y="1182"/>
                  </a:lnTo>
                  <a:lnTo>
                    <a:pt x="549" y="1172"/>
                  </a:lnTo>
                  <a:lnTo>
                    <a:pt x="555" y="1167"/>
                  </a:lnTo>
                  <a:lnTo>
                    <a:pt x="560" y="1156"/>
                  </a:lnTo>
                  <a:lnTo>
                    <a:pt x="560" y="1146"/>
                  </a:lnTo>
                  <a:lnTo>
                    <a:pt x="560" y="1136"/>
                  </a:lnTo>
                  <a:lnTo>
                    <a:pt x="560" y="1125"/>
                  </a:lnTo>
                  <a:lnTo>
                    <a:pt x="565" y="1115"/>
                  </a:lnTo>
                  <a:lnTo>
                    <a:pt x="565" y="1105"/>
                  </a:lnTo>
                  <a:lnTo>
                    <a:pt x="565" y="1089"/>
                  </a:lnTo>
                  <a:lnTo>
                    <a:pt x="565" y="1079"/>
                  </a:lnTo>
                  <a:lnTo>
                    <a:pt x="565" y="1063"/>
                  </a:lnTo>
                  <a:lnTo>
                    <a:pt x="565" y="1053"/>
                  </a:lnTo>
                  <a:lnTo>
                    <a:pt x="560" y="1042"/>
                  </a:lnTo>
                  <a:lnTo>
                    <a:pt x="560" y="1032"/>
                  </a:lnTo>
                  <a:lnTo>
                    <a:pt x="560" y="1022"/>
                  </a:lnTo>
                  <a:lnTo>
                    <a:pt x="555" y="1011"/>
                  </a:lnTo>
                  <a:lnTo>
                    <a:pt x="549" y="1006"/>
                  </a:lnTo>
                  <a:lnTo>
                    <a:pt x="544" y="996"/>
                  </a:lnTo>
                  <a:lnTo>
                    <a:pt x="544" y="985"/>
                  </a:lnTo>
                  <a:lnTo>
                    <a:pt x="539" y="975"/>
                  </a:lnTo>
                  <a:lnTo>
                    <a:pt x="539" y="970"/>
                  </a:lnTo>
                  <a:lnTo>
                    <a:pt x="534" y="954"/>
                  </a:lnTo>
                  <a:lnTo>
                    <a:pt x="529" y="949"/>
                  </a:lnTo>
                  <a:lnTo>
                    <a:pt x="529" y="939"/>
                  </a:lnTo>
                  <a:lnTo>
                    <a:pt x="523" y="928"/>
                  </a:lnTo>
                  <a:lnTo>
                    <a:pt x="518" y="923"/>
                  </a:lnTo>
                  <a:lnTo>
                    <a:pt x="518" y="907"/>
                  </a:lnTo>
                  <a:lnTo>
                    <a:pt x="518" y="907"/>
                  </a:lnTo>
                  <a:lnTo>
                    <a:pt x="513" y="902"/>
                  </a:lnTo>
                  <a:lnTo>
                    <a:pt x="513" y="892"/>
                  </a:lnTo>
                  <a:lnTo>
                    <a:pt x="508" y="882"/>
                  </a:lnTo>
                  <a:lnTo>
                    <a:pt x="503" y="871"/>
                  </a:lnTo>
                  <a:lnTo>
                    <a:pt x="503" y="866"/>
                  </a:lnTo>
                  <a:lnTo>
                    <a:pt x="498" y="856"/>
                  </a:lnTo>
                  <a:lnTo>
                    <a:pt x="498" y="845"/>
                  </a:lnTo>
                  <a:lnTo>
                    <a:pt x="492" y="835"/>
                  </a:lnTo>
                  <a:lnTo>
                    <a:pt x="492" y="824"/>
                  </a:lnTo>
                  <a:lnTo>
                    <a:pt x="487" y="814"/>
                  </a:lnTo>
                  <a:lnTo>
                    <a:pt x="487" y="804"/>
                  </a:lnTo>
                  <a:lnTo>
                    <a:pt x="487" y="788"/>
                  </a:lnTo>
                  <a:lnTo>
                    <a:pt x="482" y="778"/>
                  </a:lnTo>
                  <a:lnTo>
                    <a:pt x="482" y="767"/>
                  </a:lnTo>
                  <a:lnTo>
                    <a:pt x="482" y="757"/>
                  </a:lnTo>
                  <a:lnTo>
                    <a:pt x="482" y="747"/>
                  </a:lnTo>
                  <a:lnTo>
                    <a:pt x="482" y="731"/>
                  </a:lnTo>
                  <a:lnTo>
                    <a:pt x="482" y="721"/>
                  </a:lnTo>
                  <a:lnTo>
                    <a:pt x="482" y="710"/>
                  </a:lnTo>
                  <a:lnTo>
                    <a:pt x="482" y="700"/>
                  </a:lnTo>
                  <a:lnTo>
                    <a:pt x="482" y="690"/>
                  </a:lnTo>
                  <a:lnTo>
                    <a:pt x="487" y="674"/>
                  </a:lnTo>
                  <a:lnTo>
                    <a:pt x="487" y="664"/>
                  </a:lnTo>
                  <a:lnTo>
                    <a:pt x="487" y="653"/>
                  </a:lnTo>
                  <a:lnTo>
                    <a:pt x="487" y="643"/>
                  </a:lnTo>
                  <a:lnTo>
                    <a:pt x="492" y="633"/>
                  </a:lnTo>
                  <a:lnTo>
                    <a:pt x="492" y="622"/>
                  </a:lnTo>
                  <a:lnTo>
                    <a:pt x="498" y="612"/>
                  </a:lnTo>
                  <a:lnTo>
                    <a:pt x="503" y="607"/>
                  </a:lnTo>
                  <a:lnTo>
                    <a:pt x="503" y="596"/>
                  </a:lnTo>
                  <a:lnTo>
                    <a:pt x="508" y="586"/>
                  </a:lnTo>
                  <a:lnTo>
                    <a:pt x="513" y="576"/>
                  </a:lnTo>
                  <a:lnTo>
                    <a:pt x="518" y="570"/>
                  </a:lnTo>
                  <a:lnTo>
                    <a:pt x="518" y="560"/>
                  </a:lnTo>
                  <a:lnTo>
                    <a:pt x="523" y="555"/>
                  </a:lnTo>
                  <a:lnTo>
                    <a:pt x="534" y="544"/>
                  </a:lnTo>
                  <a:lnTo>
                    <a:pt x="539" y="539"/>
                  </a:lnTo>
                  <a:lnTo>
                    <a:pt x="544" y="529"/>
                  </a:lnTo>
                  <a:lnTo>
                    <a:pt x="549" y="524"/>
                  </a:lnTo>
                  <a:lnTo>
                    <a:pt x="555" y="518"/>
                  </a:lnTo>
                  <a:lnTo>
                    <a:pt x="560" y="513"/>
                  </a:lnTo>
                  <a:lnTo>
                    <a:pt x="565" y="508"/>
                  </a:lnTo>
                  <a:lnTo>
                    <a:pt x="575" y="498"/>
                  </a:lnTo>
                  <a:lnTo>
                    <a:pt x="575" y="493"/>
                  </a:lnTo>
                  <a:lnTo>
                    <a:pt x="586" y="487"/>
                  </a:lnTo>
                  <a:lnTo>
                    <a:pt x="591" y="477"/>
                  </a:lnTo>
                  <a:lnTo>
                    <a:pt x="596" y="472"/>
                  </a:lnTo>
                  <a:lnTo>
                    <a:pt x="601" y="467"/>
                  </a:lnTo>
                  <a:lnTo>
                    <a:pt x="606" y="456"/>
                  </a:lnTo>
                  <a:lnTo>
                    <a:pt x="612" y="451"/>
                  </a:lnTo>
                  <a:lnTo>
                    <a:pt x="700" y="358"/>
                  </a:lnTo>
                  <a:lnTo>
                    <a:pt x="700" y="327"/>
                  </a:lnTo>
                  <a:lnTo>
                    <a:pt x="700" y="306"/>
                  </a:lnTo>
                  <a:lnTo>
                    <a:pt x="700" y="301"/>
                  </a:lnTo>
                  <a:lnTo>
                    <a:pt x="705" y="295"/>
                  </a:lnTo>
                  <a:lnTo>
                    <a:pt x="720" y="280"/>
                  </a:lnTo>
                  <a:lnTo>
                    <a:pt x="736" y="259"/>
                  </a:lnTo>
                  <a:lnTo>
                    <a:pt x="741" y="233"/>
                  </a:lnTo>
                  <a:lnTo>
                    <a:pt x="741" y="223"/>
                  </a:lnTo>
                  <a:lnTo>
                    <a:pt x="793" y="202"/>
                  </a:lnTo>
                  <a:lnTo>
                    <a:pt x="803" y="181"/>
                  </a:lnTo>
                  <a:lnTo>
                    <a:pt x="824" y="176"/>
                  </a:lnTo>
                  <a:lnTo>
                    <a:pt x="845" y="140"/>
                  </a:lnTo>
                  <a:lnTo>
                    <a:pt x="850" y="129"/>
                  </a:lnTo>
                  <a:lnTo>
                    <a:pt x="855" y="109"/>
                  </a:lnTo>
                  <a:lnTo>
                    <a:pt x="871" y="78"/>
                  </a:lnTo>
                  <a:lnTo>
                    <a:pt x="891" y="67"/>
                  </a:lnTo>
                  <a:lnTo>
                    <a:pt x="902" y="62"/>
                  </a:lnTo>
                  <a:lnTo>
                    <a:pt x="912" y="15"/>
                  </a:lnTo>
                  <a:lnTo>
                    <a:pt x="923" y="10"/>
                  </a:lnTo>
                  <a:lnTo>
                    <a:pt x="1073" y="0"/>
                  </a:lnTo>
                  <a:lnTo>
                    <a:pt x="1094" y="36"/>
                  </a:lnTo>
                  <a:lnTo>
                    <a:pt x="1099" y="36"/>
                  </a:lnTo>
                  <a:lnTo>
                    <a:pt x="1099" y="41"/>
                  </a:lnTo>
                  <a:lnTo>
                    <a:pt x="1099" y="41"/>
                  </a:lnTo>
                  <a:lnTo>
                    <a:pt x="1099" y="41"/>
                  </a:lnTo>
                  <a:lnTo>
                    <a:pt x="1099" y="46"/>
                  </a:lnTo>
                  <a:lnTo>
                    <a:pt x="1104" y="46"/>
                  </a:lnTo>
                  <a:lnTo>
                    <a:pt x="1104" y="46"/>
                  </a:lnTo>
                  <a:lnTo>
                    <a:pt x="1104" y="46"/>
                  </a:lnTo>
                  <a:lnTo>
                    <a:pt x="1104" y="46"/>
                  </a:lnTo>
                  <a:lnTo>
                    <a:pt x="1104" y="52"/>
                  </a:lnTo>
                  <a:lnTo>
                    <a:pt x="1109" y="52"/>
                  </a:lnTo>
                  <a:lnTo>
                    <a:pt x="1109" y="52"/>
                  </a:lnTo>
                  <a:lnTo>
                    <a:pt x="1109" y="57"/>
                  </a:lnTo>
                  <a:lnTo>
                    <a:pt x="1109" y="57"/>
                  </a:lnTo>
                  <a:lnTo>
                    <a:pt x="1109" y="57"/>
                  </a:lnTo>
                  <a:lnTo>
                    <a:pt x="1109" y="57"/>
                  </a:lnTo>
                  <a:lnTo>
                    <a:pt x="1109" y="62"/>
                  </a:lnTo>
                  <a:lnTo>
                    <a:pt x="1114" y="62"/>
                  </a:lnTo>
                  <a:lnTo>
                    <a:pt x="1114" y="62"/>
                  </a:lnTo>
                  <a:lnTo>
                    <a:pt x="1114" y="62"/>
                  </a:lnTo>
                  <a:lnTo>
                    <a:pt x="1114" y="67"/>
                  </a:lnTo>
                  <a:lnTo>
                    <a:pt x="1119" y="67"/>
                  </a:lnTo>
                  <a:lnTo>
                    <a:pt x="1119" y="67"/>
                  </a:lnTo>
                  <a:lnTo>
                    <a:pt x="1119" y="67"/>
                  </a:lnTo>
                  <a:lnTo>
                    <a:pt x="1119" y="72"/>
                  </a:lnTo>
                  <a:lnTo>
                    <a:pt x="1119" y="72"/>
                  </a:lnTo>
                  <a:lnTo>
                    <a:pt x="1125" y="72"/>
                  </a:lnTo>
                  <a:lnTo>
                    <a:pt x="1125" y="78"/>
                  </a:lnTo>
                  <a:lnTo>
                    <a:pt x="1125" y="78"/>
                  </a:lnTo>
                  <a:lnTo>
                    <a:pt x="1125" y="78"/>
                  </a:lnTo>
                  <a:lnTo>
                    <a:pt x="1125" y="83"/>
                  </a:lnTo>
                  <a:lnTo>
                    <a:pt x="1125" y="83"/>
                  </a:lnTo>
                  <a:lnTo>
                    <a:pt x="1130" y="83"/>
                  </a:lnTo>
                  <a:lnTo>
                    <a:pt x="1130" y="83"/>
                  </a:lnTo>
                  <a:lnTo>
                    <a:pt x="1130" y="83"/>
                  </a:lnTo>
                  <a:lnTo>
                    <a:pt x="1130" y="88"/>
                  </a:lnTo>
                  <a:lnTo>
                    <a:pt x="1130" y="88"/>
                  </a:lnTo>
                  <a:lnTo>
                    <a:pt x="1135" y="88"/>
                  </a:lnTo>
                  <a:lnTo>
                    <a:pt x="1135" y="93"/>
                  </a:lnTo>
                  <a:lnTo>
                    <a:pt x="1135" y="93"/>
                  </a:lnTo>
                  <a:lnTo>
                    <a:pt x="1135" y="93"/>
                  </a:lnTo>
                  <a:lnTo>
                    <a:pt x="1140" y="98"/>
                  </a:lnTo>
                  <a:lnTo>
                    <a:pt x="1140" y="98"/>
                  </a:lnTo>
                  <a:lnTo>
                    <a:pt x="1140" y="98"/>
                  </a:lnTo>
                  <a:lnTo>
                    <a:pt x="1140" y="98"/>
                  </a:lnTo>
                  <a:lnTo>
                    <a:pt x="1140" y="104"/>
                  </a:lnTo>
                  <a:lnTo>
                    <a:pt x="1140" y="104"/>
                  </a:lnTo>
                  <a:lnTo>
                    <a:pt x="1145" y="104"/>
                  </a:lnTo>
                  <a:lnTo>
                    <a:pt x="1145" y="109"/>
                  </a:lnTo>
                  <a:lnTo>
                    <a:pt x="1145" y="109"/>
                  </a:lnTo>
                  <a:lnTo>
                    <a:pt x="1145" y="10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8C046A2-D891-407B-8197-727CD8318604}"/>
              </a:ext>
            </a:extLst>
          </p:cNvPr>
          <p:cNvSpPr txBox="1"/>
          <p:nvPr/>
        </p:nvSpPr>
        <p:spPr>
          <a:xfrm>
            <a:off x="2566009" y="3624201"/>
            <a:ext cx="857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West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prstClr val="white"/>
                </a:solidFill>
                <a:latin typeface="Calibri" panose="020F0502020204030204"/>
              </a:rPr>
              <a:t>41%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7834A9-BBD8-4868-8B19-BBB0C2719CD3}"/>
              </a:ext>
            </a:extLst>
          </p:cNvPr>
          <p:cNvSpPr txBox="1"/>
          <p:nvPr/>
        </p:nvSpPr>
        <p:spPr>
          <a:xfrm>
            <a:off x="3954711" y="2831941"/>
            <a:ext cx="1007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bg1"/>
                </a:solidFill>
                <a:latin typeface="Calibri" panose="020F0502020204030204"/>
              </a:rPr>
              <a:t>41%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4448F2-E5E2-4595-AC55-BE16BE7CBEBF}"/>
              </a:ext>
            </a:extLst>
          </p:cNvPr>
          <p:cNvSpPr txBox="1"/>
          <p:nvPr/>
        </p:nvSpPr>
        <p:spPr>
          <a:xfrm>
            <a:off x="5859711" y="3036447"/>
            <a:ext cx="857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East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bg1"/>
                </a:solidFill>
                <a:latin typeface="Calibri" panose="020F0502020204030204"/>
              </a:rPr>
              <a:t>33%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69B0A7-2B83-4061-9B97-2BF525045DF7}"/>
              </a:ext>
            </a:extLst>
          </p:cNvPr>
          <p:cNvSpPr txBox="1"/>
          <p:nvPr/>
        </p:nvSpPr>
        <p:spPr>
          <a:xfrm>
            <a:off x="3272086" y="5080851"/>
            <a:ext cx="1070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South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prstClr val="white"/>
                </a:solidFill>
                <a:latin typeface="Calibri" panose="020F0502020204030204"/>
              </a:rPr>
              <a:t>32%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8A55FD-920E-465A-A044-89865FB69098}"/>
              </a:ext>
            </a:extLst>
          </p:cNvPr>
          <p:cNvSpPr txBox="1"/>
          <p:nvPr/>
        </p:nvSpPr>
        <p:spPr>
          <a:xfrm>
            <a:off x="5232448" y="5561948"/>
            <a:ext cx="1847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City of Kigali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latin typeface="Calibri" panose="020F0502020204030204"/>
              </a:rPr>
              <a:t>37%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416F77C-87C3-4EBF-BF49-3BE8C9640792}"/>
              </a:ext>
            </a:extLst>
          </p:cNvPr>
          <p:cNvSpPr txBox="1"/>
          <p:nvPr/>
        </p:nvSpPr>
        <p:spPr>
          <a:xfrm>
            <a:off x="7079682" y="2220247"/>
            <a:ext cx="17743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Rwanda</a:t>
            </a:r>
          </a:p>
          <a:p>
            <a:pPr algn="ctr"/>
            <a:r>
              <a:rPr lang="en-US" sz="3200" b="1" dirty="0"/>
              <a:t>37%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931E072-7260-42B7-A899-CF96401768E9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5111123" y="3986122"/>
            <a:ext cx="1044942" cy="15758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6486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Anemia in Women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2744388"/>
              </p:ext>
            </p:extLst>
          </p:nvPr>
        </p:nvGraphicFramePr>
        <p:xfrm>
          <a:off x="461963" y="1606550"/>
          <a:ext cx="8256587" cy="4949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</a:t>
            </a:r>
            <a:r>
              <a:rPr lang="en-US" i="1"/>
              <a:t>women age 15-49 with </a:t>
            </a:r>
            <a:r>
              <a:rPr lang="en-US" i="1" dirty="0"/>
              <a:t>anemia</a:t>
            </a:r>
          </a:p>
        </p:txBody>
      </p:sp>
    </p:spTree>
    <p:extLst>
      <p:ext uri="{BB962C8B-B14F-4D97-AF65-F5344CB8AC3E}">
        <p14:creationId xmlns:p14="http://schemas.microsoft.com/office/powerpoint/2010/main" val="3163574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Trends in Anemia among </a:t>
            </a:r>
            <a:br>
              <a:rPr lang="en-US" dirty="0"/>
            </a:br>
            <a:r>
              <a:rPr lang="en-US" dirty="0"/>
              <a:t>Children and Women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age 6-59 months and women age 15-49 with any anemia</a:t>
            </a:r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3578220"/>
              </p:ext>
            </p:extLst>
          </p:nvPr>
        </p:nvGraphicFramePr>
        <p:xfrm>
          <a:off x="1" y="1606550"/>
          <a:ext cx="9161754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770451" y="4047609"/>
            <a:ext cx="1104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Children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70451" y="4882118"/>
            <a:ext cx="928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Women</a:t>
            </a:r>
          </a:p>
        </p:txBody>
      </p:sp>
    </p:spTree>
    <p:extLst>
      <p:ext uri="{BB962C8B-B14F-4D97-AF65-F5344CB8AC3E}">
        <p14:creationId xmlns:p14="http://schemas.microsoft.com/office/powerpoint/2010/main" val="24777791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4800"/>
            <a:ext cx="4418729" cy="4152900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en-US" sz="3200" noProof="0" dirty="0"/>
              <a:t>Breastfeeding and Infant &amp; Young Child Feeding Practices (IYCF)</a:t>
            </a:r>
          </a:p>
          <a:p>
            <a:pPr>
              <a:buClr>
                <a:schemeClr val="tx1"/>
              </a:buClr>
            </a:pPr>
            <a:r>
              <a:rPr lang="en-US" sz="3200" noProof="0" dirty="0"/>
              <a:t>Anemia</a:t>
            </a:r>
          </a:p>
          <a:p>
            <a:pPr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Micronutrient intake</a:t>
            </a:r>
          </a:p>
          <a:p>
            <a:pPr>
              <a:buClr>
                <a:schemeClr val="tx1"/>
              </a:buClr>
            </a:pPr>
            <a:r>
              <a:rPr lang="en-US" sz="3200" noProof="0" dirty="0"/>
              <a:t>Nutritional status of children and women</a:t>
            </a:r>
          </a:p>
        </p:txBody>
      </p:sp>
      <p:pic>
        <p:nvPicPr>
          <p:cNvPr id="20" name="Picture 19" descr="A picture containing person, outdoor, tree, group&#10;&#10;Description automatically generated">
            <a:extLst>
              <a:ext uri="{FF2B5EF4-FFF2-40B4-BE49-F238E27FC236}">
                <a16:creationId xmlns:a16="http://schemas.microsoft.com/office/drawing/2014/main" id="{D1DD5707-76F3-453D-B94E-A44EF774AA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95764"/>
            <a:ext cx="4496696" cy="29975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024DE6-6845-4664-B3F1-F859708DB43F}"/>
              </a:ext>
            </a:extLst>
          </p:cNvPr>
          <p:cNvSpPr txBox="1"/>
          <p:nvPr/>
        </p:nvSpPr>
        <p:spPr>
          <a:xfrm>
            <a:off x="4571999" y="4814254"/>
            <a:ext cx="4418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2014 UNICEF/UN0310789/</a:t>
            </a:r>
            <a:r>
              <a:rPr lang="en-US" sz="1200" dirty="0" err="1"/>
              <a:t>Muellenmeister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226236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Micronutrients for Children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4245574"/>
              </p:ext>
            </p:extLst>
          </p:nvPr>
        </p:nvGraphicFramePr>
        <p:xfrm>
          <a:off x="0" y="1890930"/>
          <a:ext cx="9143999" cy="4967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3817" y="1244599"/>
            <a:ext cx="4168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youngest children age 6-23 </a:t>
            </a:r>
          </a:p>
          <a:p>
            <a:pPr algn="ctr"/>
            <a:r>
              <a:rPr lang="en-US" i="1" dirty="0"/>
              <a:t>months living with the mother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82678" y="1244599"/>
            <a:ext cx="2443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all children age 6-59 months</a:t>
            </a: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524107" y="1890929"/>
            <a:ext cx="3780264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6980663" y="1890930"/>
            <a:ext cx="17595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8FFBA33-2959-49D8-957E-B643626E3941}"/>
              </a:ext>
            </a:extLst>
          </p:cNvPr>
          <p:cNvSpPr txBox="1"/>
          <p:nvPr/>
        </p:nvSpPr>
        <p:spPr>
          <a:xfrm>
            <a:off x="4482790" y="1244598"/>
            <a:ext cx="2443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all children age 6-23 months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A850BA8-50D4-4DA2-85A3-773F5BB7BA80}"/>
              </a:ext>
            </a:extLst>
          </p:cNvPr>
          <p:cNvCxnSpPr>
            <a:cxnSpLocks/>
          </p:cNvCxnSpPr>
          <p:nvPr/>
        </p:nvCxnSpPr>
        <p:spPr>
          <a:xfrm>
            <a:off x="4780775" y="1890929"/>
            <a:ext cx="17595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1663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Iron Supplements for Pregnant Women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9755031"/>
              </p:ext>
            </p:extLst>
          </p:nvPr>
        </p:nvGraphicFramePr>
        <p:xfrm>
          <a:off x="461963" y="1828800"/>
          <a:ext cx="8256587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women age 15-49 with a child born in the past 5 years by number of days they took iron tablets or syrup during the pregnancy of their last child</a:t>
            </a:r>
          </a:p>
        </p:txBody>
      </p:sp>
    </p:spTree>
    <p:extLst>
      <p:ext uri="{BB962C8B-B14F-4D97-AF65-F5344CB8AC3E}">
        <p14:creationId xmlns:p14="http://schemas.microsoft.com/office/powerpoint/2010/main" val="1220382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4800"/>
            <a:ext cx="4418729" cy="4152900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en-US" sz="3200" noProof="0" dirty="0"/>
              <a:t>Breastfeeding and Infant &amp; Young Child Feeding Practices (IYCF)</a:t>
            </a:r>
          </a:p>
          <a:p>
            <a:pPr>
              <a:buClr>
                <a:schemeClr val="tx1"/>
              </a:buClr>
            </a:pPr>
            <a:r>
              <a:rPr lang="en-US" sz="3200" noProof="0" dirty="0"/>
              <a:t>Anemia</a:t>
            </a:r>
          </a:p>
          <a:p>
            <a:pPr>
              <a:buClr>
                <a:schemeClr val="tx1"/>
              </a:buClr>
            </a:pPr>
            <a:r>
              <a:rPr lang="en-US" sz="3200" noProof="0" dirty="0"/>
              <a:t>Micronutrient intake</a:t>
            </a:r>
          </a:p>
          <a:p>
            <a:pPr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Nutritional status of children and women</a:t>
            </a:r>
          </a:p>
        </p:txBody>
      </p:sp>
      <p:pic>
        <p:nvPicPr>
          <p:cNvPr id="8" name="Picture 7" descr="A picture containing person, outdoor, tree, group&#10;&#10;Description automatically generated">
            <a:extLst>
              <a:ext uri="{FF2B5EF4-FFF2-40B4-BE49-F238E27FC236}">
                <a16:creationId xmlns:a16="http://schemas.microsoft.com/office/drawing/2014/main" id="{5B64FBA0-4F9A-42AC-8DC1-415FF82F30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015" y="1661427"/>
            <a:ext cx="4496696" cy="29975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3138E3-2A9D-406D-B722-BFE3CC7FBC7C}"/>
              </a:ext>
            </a:extLst>
          </p:cNvPr>
          <p:cNvSpPr txBox="1"/>
          <p:nvPr/>
        </p:nvSpPr>
        <p:spPr>
          <a:xfrm>
            <a:off x="4571999" y="4814254"/>
            <a:ext cx="4418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2014 UNICEF/UN0310789/</a:t>
            </a:r>
            <a:r>
              <a:rPr lang="en-US" sz="1200" dirty="0" err="1"/>
              <a:t>Muellenmeister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5612261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dirty="0"/>
              <a:t>Nutritional Status of Children by Residence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2453653"/>
              </p:ext>
            </p:extLst>
          </p:nvPr>
        </p:nvGraphicFramePr>
        <p:xfrm>
          <a:off x="17755" y="1606550"/>
          <a:ext cx="912624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under 5, based on 2006 WHO Child Growth Standards</a:t>
            </a:r>
          </a:p>
        </p:txBody>
      </p:sp>
    </p:spTree>
    <p:extLst>
      <p:ext uri="{BB962C8B-B14F-4D97-AF65-F5344CB8AC3E}">
        <p14:creationId xmlns:p14="http://schemas.microsoft.com/office/powerpoint/2010/main" val="21601266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Child Stunting by Mother’s Education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3356813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under 5 stunted, based on 2006 WHO Child Growth Standards</a:t>
            </a:r>
          </a:p>
        </p:txBody>
      </p:sp>
    </p:spTree>
    <p:extLst>
      <p:ext uri="{BB962C8B-B14F-4D97-AF65-F5344CB8AC3E}">
        <p14:creationId xmlns:p14="http://schemas.microsoft.com/office/powerpoint/2010/main" val="880549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4800"/>
            <a:ext cx="4418729" cy="4152900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Breastfeeding and Infant &amp; Young Child Feeding Practices (IYCF)</a:t>
            </a:r>
          </a:p>
          <a:p>
            <a:pPr>
              <a:buClr>
                <a:schemeClr val="tx1"/>
              </a:buClr>
            </a:pPr>
            <a:r>
              <a:rPr lang="en-US" sz="3200" noProof="0" dirty="0"/>
              <a:t>Anemia</a:t>
            </a:r>
          </a:p>
          <a:p>
            <a:pPr>
              <a:buClr>
                <a:schemeClr val="tx1"/>
              </a:buClr>
            </a:pPr>
            <a:r>
              <a:rPr lang="en-US" sz="3200" noProof="0" dirty="0"/>
              <a:t>Micronutrient intake</a:t>
            </a:r>
          </a:p>
          <a:p>
            <a:pPr>
              <a:buClr>
                <a:schemeClr val="tx1"/>
              </a:buClr>
            </a:pPr>
            <a:r>
              <a:rPr lang="en-US" sz="3200" noProof="0" dirty="0"/>
              <a:t>Nutritional status of children and women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1999" y="4814254"/>
            <a:ext cx="4418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2014 UNICEF/UN0310789/</a:t>
            </a:r>
            <a:r>
              <a:rPr lang="en-US" sz="1200" dirty="0" err="1"/>
              <a:t>Muellenmeister</a:t>
            </a:r>
            <a:endParaRPr lang="en-US" sz="1200" dirty="0"/>
          </a:p>
        </p:txBody>
      </p:sp>
      <p:pic>
        <p:nvPicPr>
          <p:cNvPr id="4" name="Picture 3" descr="A picture containing person, outdoor, tree, group&#10;&#10;Description automatically generated">
            <a:extLst>
              <a:ext uri="{FF2B5EF4-FFF2-40B4-BE49-F238E27FC236}">
                <a16:creationId xmlns:a16="http://schemas.microsoft.com/office/drawing/2014/main" id="{B4C704C0-EC8A-4B5D-B104-7BE17EA3E3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95764"/>
            <a:ext cx="4496696" cy="299752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851935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Child Stunting by Wealth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4491121"/>
              </p:ext>
            </p:extLst>
          </p:nvPr>
        </p:nvGraphicFramePr>
        <p:xfrm>
          <a:off x="461963" y="1606550"/>
          <a:ext cx="8256587" cy="4508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under 5 stunted, based on 2006 WHO Child Growth Standards</a:t>
            </a:r>
          </a:p>
        </p:txBody>
      </p:sp>
      <p:sp>
        <p:nvSpPr>
          <p:cNvPr id="9" name="Right Arrow 8"/>
          <p:cNvSpPr/>
          <p:nvPr/>
        </p:nvSpPr>
        <p:spPr>
          <a:xfrm>
            <a:off x="1872343" y="6422571"/>
            <a:ext cx="5497286" cy="293915"/>
          </a:xfrm>
          <a:prstGeom prst="rightArrow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61963" y="6206933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Poorest</a:t>
            </a:r>
          </a:p>
          <a:p>
            <a:pPr algn="ctr"/>
            <a:r>
              <a:rPr lang="en-US" dirty="0"/>
              <a:t>households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03407" y="6211007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Wealthiest</a:t>
            </a:r>
          </a:p>
          <a:p>
            <a:pPr algn="ctr"/>
            <a:r>
              <a:rPr lang="en-US" dirty="0"/>
              <a:t>households</a:t>
            </a:r>
          </a:p>
        </p:txBody>
      </p:sp>
    </p:spTree>
    <p:extLst>
      <p:ext uri="{BB962C8B-B14F-4D97-AF65-F5344CB8AC3E}">
        <p14:creationId xmlns:p14="http://schemas.microsoft.com/office/powerpoint/2010/main" val="4041382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Child Stunting by Province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under 5 stunted, based on 2006 WHO Child Growth Standards</a:t>
            </a:r>
          </a:p>
        </p:txBody>
      </p:sp>
      <p:grpSp>
        <p:nvGrpSpPr>
          <p:cNvPr id="6" name="Group 12">
            <a:extLst>
              <a:ext uri="{FF2B5EF4-FFF2-40B4-BE49-F238E27FC236}">
                <a16:creationId xmlns:a16="http://schemas.microsoft.com/office/drawing/2014/main" id="{BD9203EF-C0BC-484A-9378-03C75BD2930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33678" y="1482633"/>
            <a:ext cx="5907088" cy="5162550"/>
            <a:chOff x="934" y="760"/>
            <a:chExt cx="3721" cy="3252"/>
          </a:xfrm>
        </p:grpSpPr>
        <p:sp>
          <p:nvSpPr>
            <p:cNvPr id="7" name="AutoShape 11">
              <a:extLst>
                <a:ext uri="{FF2B5EF4-FFF2-40B4-BE49-F238E27FC236}">
                  <a16:creationId xmlns:a16="http://schemas.microsoft.com/office/drawing/2014/main" id="{A72CA35F-45AD-4AB8-983D-914894A4604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934" y="760"/>
              <a:ext cx="3716" cy="3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934D5DDD-68F7-4559-9DB0-69E79D694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" y="2093"/>
              <a:ext cx="549" cy="550"/>
            </a:xfrm>
            <a:custGeom>
              <a:avLst/>
              <a:gdLst>
                <a:gd name="T0" fmla="*/ 523 w 549"/>
                <a:gd name="T1" fmla="*/ 156 h 550"/>
                <a:gd name="T2" fmla="*/ 513 w 549"/>
                <a:gd name="T3" fmla="*/ 187 h 550"/>
                <a:gd name="T4" fmla="*/ 534 w 549"/>
                <a:gd name="T5" fmla="*/ 218 h 550"/>
                <a:gd name="T6" fmla="*/ 544 w 549"/>
                <a:gd name="T7" fmla="*/ 270 h 550"/>
                <a:gd name="T8" fmla="*/ 529 w 549"/>
                <a:gd name="T9" fmla="*/ 311 h 550"/>
                <a:gd name="T10" fmla="*/ 492 w 549"/>
                <a:gd name="T11" fmla="*/ 321 h 550"/>
                <a:gd name="T12" fmla="*/ 466 w 549"/>
                <a:gd name="T13" fmla="*/ 347 h 550"/>
                <a:gd name="T14" fmla="*/ 466 w 549"/>
                <a:gd name="T15" fmla="*/ 394 h 550"/>
                <a:gd name="T16" fmla="*/ 461 w 549"/>
                <a:gd name="T17" fmla="*/ 441 h 550"/>
                <a:gd name="T18" fmla="*/ 456 w 549"/>
                <a:gd name="T19" fmla="*/ 493 h 550"/>
                <a:gd name="T20" fmla="*/ 430 w 549"/>
                <a:gd name="T21" fmla="*/ 545 h 550"/>
                <a:gd name="T22" fmla="*/ 415 w 549"/>
                <a:gd name="T23" fmla="*/ 524 h 550"/>
                <a:gd name="T24" fmla="*/ 394 w 549"/>
                <a:gd name="T25" fmla="*/ 508 h 550"/>
                <a:gd name="T26" fmla="*/ 383 w 549"/>
                <a:gd name="T27" fmla="*/ 477 h 550"/>
                <a:gd name="T28" fmla="*/ 358 w 549"/>
                <a:gd name="T29" fmla="*/ 456 h 550"/>
                <a:gd name="T30" fmla="*/ 337 w 549"/>
                <a:gd name="T31" fmla="*/ 462 h 550"/>
                <a:gd name="T32" fmla="*/ 306 w 549"/>
                <a:gd name="T33" fmla="*/ 477 h 550"/>
                <a:gd name="T34" fmla="*/ 285 w 549"/>
                <a:gd name="T35" fmla="*/ 493 h 550"/>
                <a:gd name="T36" fmla="*/ 269 w 549"/>
                <a:gd name="T37" fmla="*/ 508 h 550"/>
                <a:gd name="T38" fmla="*/ 238 w 549"/>
                <a:gd name="T39" fmla="*/ 513 h 550"/>
                <a:gd name="T40" fmla="*/ 212 w 549"/>
                <a:gd name="T41" fmla="*/ 519 h 550"/>
                <a:gd name="T42" fmla="*/ 187 w 549"/>
                <a:gd name="T43" fmla="*/ 529 h 550"/>
                <a:gd name="T44" fmla="*/ 176 w 549"/>
                <a:gd name="T45" fmla="*/ 524 h 550"/>
                <a:gd name="T46" fmla="*/ 150 w 549"/>
                <a:gd name="T47" fmla="*/ 524 h 550"/>
                <a:gd name="T48" fmla="*/ 140 w 549"/>
                <a:gd name="T49" fmla="*/ 508 h 550"/>
                <a:gd name="T50" fmla="*/ 114 w 549"/>
                <a:gd name="T51" fmla="*/ 513 h 550"/>
                <a:gd name="T52" fmla="*/ 98 w 549"/>
                <a:gd name="T53" fmla="*/ 524 h 550"/>
                <a:gd name="T54" fmla="*/ 67 w 549"/>
                <a:gd name="T55" fmla="*/ 534 h 550"/>
                <a:gd name="T56" fmla="*/ 47 w 549"/>
                <a:gd name="T57" fmla="*/ 524 h 550"/>
                <a:gd name="T58" fmla="*/ 26 w 549"/>
                <a:gd name="T59" fmla="*/ 519 h 550"/>
                <a:gd name="T60" fmla="*/ 10 w 549"/>
                <a:gd name="T61" fmla="*/ 503 h 550"/>
                <a:gd name="T62" fmla="*/ 16 w 549"/>
                <a:gd name="T63" fmla="*/ 482 h 550"/>
                <a:gd name="T64" fmla="*/ 31 w 549"/>
                <a:gd name="T65" fmla="*/ 462 h 550"/>
                <a:gd name="T66" fmla="*/ 57 w 549"/>
                <a:gd name="T67" fmla="*/ 456 h 550"/>
                <a:gd name="T68" fmla="*/ 62 w 549"/>
                <a:gd name="T69" fmla="*/ 436 h 550"/>
                <a:gd name="T70" fmla="*/ 52 w 549"/>
                <a:gd name="T71" fmla="*/ 420 h 550"/>
                <a:gd name="T72" fmla="*/ 31 w 549"/>
                <a:gd name="T73" fmla="*/ 394 h 550"/>
                <a:gd name="T74" fmla="*/ 36 w 549"/>
                <a:gd name="T75" fmla="*/ 379 h 550"/>
                <a:gd name="T76" fmla="*/ 36 w 549"/>
                <a:gd name="T77" fmla="*/ 353 h 550"/>
                <a:gd name="T78" fmla="*/ 47 w 549"/>
                <a:gd name="T79" fmla="*/ 342 h 550"/>
                <a:gd name="T80" fmla="*/ 41 w 549"/>
                <a:gd name="T81" fmla="*/ 321 h 550"/>
                <a:gd name="T82" fmla="*/ 26 w 549"/>
                <a:gd name="T83" fmla="*/ 296 h 550"/>
                <a:gd name="T84" fmla="*/ 16 w 549"/>
                <a:gd name="T85" fmla="*/ 275 h 550"/>
                <a:gd name="T86" fmla="*/ 16 w 549"/>
                <a:gd name="T87" fmla="*/ 254 h 550"/>
                <a:gd name="T88" fmla="*/ 26 w 549"/>
                <a:gd name="T89" fmla="*/ 233 h 550"/>
                <a:gd name="T90" fmla="*/ 0 w 549"/>
                <a:gd name="T91" fmla="*/ 192 h 550"/>
                <a:gd name="T92" fmla="*/ 21 w 549"/>
                <a:gd name="T93" fmla="*/ 161 h 550"/>
                <a:gd name="T94" fmla="*/ 31 w 549"/>
                <a:gd name="T95" fmla="*/ 124 h 550"/>
                <a:gd name="T96" fmla="*/ 73 w 549"/>
                <a:gd name="T97" fmla="*/ 114 h 550"/>
                <a:gd name="T98" fmla="*/ 93 w 549"/>
                <a:gd name="T99" fmla="*/ 145 h 550"/>
                <a:gd name="T100" fmla="*/ 119 w 549"/>
                <a:gd name="T101" fmla="*/ 140 h 550"/>
                <a:gd name="T102" fmla="*/ 145 w 549"/>
                <a:gd name="T103" fmla="*/ 109 h 550"/>
                <a:gd name="T104" fmla="*/ 176 w 549"/>
                <a:gd name="T105" fmla="*/ 88 h 550"/>
                <a:gd name="T106" fmla="*/ 218 w 549"/>
                <a:gd name="T107" fmla="*/ 73 h 550"/>
                <a:gd name="T108" fmla="*/ 249 w 549"/>
                <a:gd name="T109" fmla="*/ 78 h 550"/>
                <a:gd name="T110" fmla="*/ 275 w 549"/>
                <a:gd name="T111" fmla="*/ 52 h 550"/>
                <a:gd name="T112" fmla="*/ 285 w 549"/>
                <a:gd name="T113" fmla="*/ 0 h 550"/>
                <a:gd name="T114" fmla="*/ 316 w 549"/>
                <a:gd name="T115" fmla="*/ 26 h 550"/>
                <a:gd name="T116" fmla="*/ 358 w 549"/>
                <a:gd name="T117" fmla="*/ 36 h 550"/>
                <a:gd name="T118" fmla="*/ 389 w 549"/>
                <a:gd name="T119" fmla="*/ 67 h 550"/>
                <a:gd name="T120" fmla="*/ 420 w 549"/>
                <a:gd name="T121" fmla="*/ 98 h 550"/>
                <a:gd name="T122" fmla="*/ 461 w 549"/>
                <a:gd name="T123" fmla="*/ 11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9" h="550">
                  <a:moveTo>
                    <a:pt x="492" y="124"/>
                  </a:moveTo>
                  <a:lnTo>
                    <a:pt x="492" y="124"/>
                  </a:lnTo>
                  <a:lnTo>
                    <a:pt x="497" y="124"/>
                  </a:lnTo>
                  <a:lnTo>
                    <a:pt x="497" y="130"/>
                  </a:lnTo>
                  <a:lnTo>
                    <a:pt x="497" y="130"/>
                  </a:lnTo>
                  <a:lnTo>
                    <a:pt x="497" y="130"/>
                  </a:lnTo>
                  <a:lnTo>
                    <a:pt x="497" y="135"/>
                  </a:lnTo>
                  <a:lnTo>
                    <a:pt x="497" y="135"/>
                  </a:lnTo>
                  <a:lnTo>
                    <a:pt x="497" y="135"/>
                  </a:lnTo>
                  <a:lnTo>
                    <a:pt x="497" y="140"/>
                  </a:lnTo>
                  <a:lnTo>
                    <a:pt x="497" y="140"/>
                  </a:lnTo>
                  <a:lnTo>
                    <a:pt x="497" y="140"/>
                  </a:lnTo>
                  <a:lnTo>
                    <a:pt x="492" y="140"/>
                  </a:lnTo>
                  <a:lnTo>
                    <a:pt x="492" y="140"/>
                  </a:lnTo>
                  <a:lnTo>
                    <a:pt x="497" y="140"/>
                  </a:lnTo>
                  <a:lnTo>
                    <a:pt x="497" y="140"/>
                  </a:lnTo>
                  <a:lnTo>
                    <a:pt x="497" y="140"/>
                  </a:lnTo>
                  <a:lnTo>
                    <a:pt x="503" y="140"/>
                  </a:lnTo>
                  <a:lnTo>
                    <a:pt x="503" y="145"/>
                  </a:lnTo>
                  <a:lnTo>
                    <a:pt x="503" y="145"/>
                  </a:lnTo>
                  <a:lnTo>
                    <a:pt x="503" y="145"/>
                  </a:lnTo>
                  <a:lnTo>
                    <a:pt x="508" y="145"/>
                  </a:lnTo>
                  <a:lnTo>
                    <a:pt x="508" y="145"/>
                  </a:lnTo>
                  <a:lnTo>
                    <a:pt x="508" y="150"/>
                  </a:lnTo>
                  <a:lnTo>
                    <a:pt x="513" y="150"/>
                  </a:lnTo>
                  <a:lnTo>
                    <a:pt x="513" y="150"/>
                  </a:lnTo>
                  <a:lnTo>
                    <a:pt x="518" y="150"/>
                  </a:lnTo>
                  <a:lnTo>
                    <a:pt x="518" y="150"/>
                  </a:lnTo>
                  <a:lnTo>
                    <a:pt x="518" y="150"/>
                  </a:lnTo>
                  <a:lnTo>
                    <a:pt x="518" y="150"/>
                  </a:lnTo>
                  <a:lnTo>
                    <a:pt x="523" y="156"/>
                  </a:lnTo>
                  <a:lnTo>
                    <a:pt x="523" y="156"/>
                  </a:lnTo>
                  <a:lnTo>
                    <a:pt x="523" y="156"/>
                  </a:lnTo>
                  <a:lnTo>
                    <a:pt x="523" y="156"/>
                  </a:lnTo>
                  <a:lnTo>
                    <a:pt x="523" y="156"/>
                  </a:lnTo>
                  <a:lnTo>
                    <a:pt x="523" y="156"/>
                  </a:lnTo>
                  <a:lnTo>
                    <a:pt x="523" y="156"/>
                  </a:lnTo>
                  <a:lnTo>
                    <a:pt x="523" y="161"/>
                  </a:lnTo>
                  <a:lnTo>
                    <a:pt x="523" y="161"/>
                  </a:lnTo>
                  <a:lnTo>
                    <a:pt x="523" y="161"/>
                  </a:lnTo>
                  <a:lnTo>
                    <a:pt x="518" y="161"/>
                  </a:lnTo>
                  <a:lnTo>
                    <a:pt x="518" y="161"/>
                  </a:lnTo>
                  <a:lnTo>
                    <a:pt x="518" y="161"/>
                  </a:lnTo>
                  <a:lnTo>
                    <a:pt x="518" y="166"/>
                  </a:lnTo>
                  <a:lnTo>
                    <a:pt x="518" y="166"/>
                  </a:lnTo>
                  <a:lnTo>
                    <a:pt x="518" y="166"/>
                  </a:lnTo>
                  <a:lnTo>
                    <a:pt x="518" y="171"/>
                  </a:lnTo>
                  <a:lnTo>
                    <a:pt x="518" y="171"/>
                  </a:lnTo>
                  <a:lnTo>
                    <a:pt x="518" y="171"/>
                  </a:lnTo>
                  <a:lnTo>
                    <a:pt x="518" y="171"/>
                  </a:lnTo>
                  <a:lnTo>
                    <a:pt x="513" y="171"/>
                  </a:lnTo>
                  <a:lnTo>
                    <a:pt x="513" y="176"/>
                  </a:lnTo>
                  <a:lnTo>
                    <a:pt x="513" y="176"/>
                  </a:lnTo>
                  <a:lnTo>
                    <a:pt x="513" y="176"/>
                  </a:lnTo>
                  <a:lnTo>
                    <a:pt x="513" y="176"/>
                  </a:lnTo>
                  <a:lnTo>
                    <a:pt x="513" y="181"/>
                  </a:lnTo>
                  <a:lnTo>
                    <a:pt x="513" y="181"/>
                  </a:lnTo>
                  <a:lnTo>
                    <a:pt x="513" y="181"/>
                  </a:lnTo>
                  <a:lnTo>
                    <a:pt x="513" y="187"/>
                  </a:lnTo>
                  <a:lnTo>
                    <a:pt x="513" y="187"/>
                  </a:lnTo>
                  <a:lnTo>
                    <a:pt x="513" y="187"/>
                  </a:lnTo>
                  <a:lnTo>
                    <a:pt x="513" y="187"/>
                  </a:lnTo>
                  <a:lnTo>
                    <a:pt x="513" y="187"/>
                  </a:lnTo>
                  <a:lnTo>
                    <a:pt x="513" y="192"/>
                  </a:lnTo>
                  <a:lnTo>
                    <a:pt x="513" y="192"/>
                  </a:lnTo>
                  <a:lnTo>
                    <a:pt x="513" y="192"/>
                  </a:lnTo>
                  <a:lnTo>
                    <a:pt x="513" y="197"/>
                  </a:lnTo>
                  <a:lnTo>
                    <a:pt x="513" y="197"/>
                  </a:lnTo>
                  <a:lnTo>
                    <a:pt x="513" y="197"/>
                  </a:lnTo>
                  <a:lnTo>
                    <a:pt x="513" y="202"/>
                  </a:lnTo>
                  <a:lnTo>
                    <a:pt x="513" y="202"/>
                  </a:lnTo>
                  <a:lnTo>
                    <a:pt x="513" y="202"/>
                  </a:lnTo>
                  <a:lnTo>
                    <a:pt x="513" y="202"/>
                  </a:lnTo>
                  <a:lnTo>
                    <a:pt x="513" y="207"/>
                  </a:lnTo>
                  <a:lnTo>
                    <a:pt x="513" y="207"/>
                  </a:lnTo>
                  <a:lnTo>
                    <a:pt x="513" y="20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8" y="213"/>
                  </a:lnTo>
                  <a:lnTo>
                    <a:pt x="518" y="213"/>
                  </a:lnTo>
                  <a:lnTo>
                    <a:pt x="518" y="213"/>
                  </a:lnTo>
                  <a:lnTo>
                    <a:pt x="518" y="213"/>
                  </a:lnTo>
                  <a:lnTo>
                    <a:pt x="523" y="213"/>
                  </a:lnTo>
                  <a:lnTo>
                    <a:pt x="523" y="213"/>
                  </a:lnTo>
                  <a:lnTo>
                    <a:pt x="523" y="213"/>
                  </a:lnTo>
                  <a:lnTo>
                    <a:pt x="529" y="213"/>
                  </a:lnTo>
                  <a:lnTo>
                    <a:pt x="529" y="213"/>
                  </a:lnTo>
                  <a:lnTo>
                    <a:pt x="529" y="218"/>
                  </a:lnTo>
                  <a:lnTo>
                    <a:pt x="534" y="218"/>
                  </a:lnTo>
                  <a:lnTo>
                    <a:pt x="534" y="218"/>
                  </a:lnTo>
                  <a:lnTo>
                    <a:pt x="534" y="218"/>
                  </a:lnTo>
                  <a:lnTo>
                    <a:pt x="534" y="218"/>
                  </a:lnTo>
                  <a:lnTo>
                    <a:pt x="539" y="223"/>
                  </a:lnTo>
                  <a:lnTo>
                    <a:pt x="539" y="223"/>
                  </a:lnTo>
                  <a:lnTo>
                    <a:pt x="539" y="223"/>
                  </a:lnTo>
                  <a:lnTo>
                    <a:pt x="539" y="223"/>
                  </a:lnTo>
                  <a:lnTo>
                    <a:pt x="539" y="223"/>
                  </a:lnTo>
                  <a:lnTo>
                    <a:pt x="534" y="228"/>
                  </a:lnTo>
                  <a:lnTo>
                    <a:pt x="534" y="228"/>
                  </a:lnTo>
                  <a:lnTo>
                    <a:pt x="534" y="228"/>
                  </a:lnTo>
                  <a:lnTo>
                    <a:pt x="534" y="233"/>
                  </a:lnTo>
                  <a:lnTo>
                    <a:pt x="534" y="238"/>
                  </a:lnTo>
                  <a:lnTo>
                    <a:pt x="534" y="238"/>
                  </a:lnTo>
                  <a:lnTo>
                    <a:pt x="534" y="238"/>
                  </a:lnTo>
                  <a:lnTo>
                    <a:pt x="534" y="238"/>
                  </a:lnTo>
                  <a:lnTo>
                    <a:pt x="539" y="244"/>
                  </a:lnTo>
                  <a:lnTo>
                    <a:pt x="539" y="244"/>
                  </a:lnTo>
                  <a:lnTo>
                    <a:pt x="539" y="244"/>
                  </a:lnTo>
                  <a:lnTo>
                    <a:pt x="539" y="244"/>
                  </a:lnTo>
                  <a:lnTo>
                    <a:pt x="539" y="249"/>
                  </a:lnTo>
                  <a:lnTo>
                    <a:pt x="539" y="249"/>
                  </a:lnTo>
                  <a:lnTo>
                    <a:pt x="539" y="254"/>
                  </a:lnTo>
                  <a:lnTo>
                    <a:pt x="539" y="254"/>
                  </a:lnTo>
                  <a:lnTo>
                    <a:pt x="539" y="254"/>
                  </a:lnTo>
                  <a:lnTo>
                    <a:pt x="544" y="254"/>
                  </a:lnTo>
                  <a:lnTo>
                    <a:pt x="544" y="259"/>
                  </a:lnTo>
                  <a:lnTo>
                    <a:pt x="544" y="259"/>
                  </a:lnTo>
                  <a:lnTo>
                    <a:pt x="544" y="259"/>
                  </a:lnTo>
                  <a:lnTo>
                    <a:pt x="544" y="264"/>
                  </a:lnTo>
                  <a:lnTo>
                    <a:pt x="544" y="264"/>
                  </a:lnTo>
                  <a:lnTo>
                    <a:pt x="544" y="264"/>
                  </a:lnTo>
                  <a:lnTo>
                    <a:pt x="544" y="270"/>
                  </a:lnTo>
                  <a:lnTo>
                    <a:pt x="544" y="270"/>
                  </a:lnTo>
                  <a:lnTo>
                    <a:pt x="549" y="270"/>
                  </a:lnTo>
                  <a:lnTo>
                    <a:pt x="549" y="270"/>
                  </a:lnTo>
                  <a:lnTo>
                    <a:pt x="549" y="270"/>
                  </a:lnTo>
                  <a:lnTo>
                    <a:pt x="549" y="275"/>
                  </a:lnTo>
                  <a:lnTo>
                    <a:pt x="549" y="275"/>
                  </a:lnTo>
                  <a:lnTo>
                    <a:pt x="549" y="275"/>
                  </a:lnTo>
                  <a:lnTo>
                    <a:pt x="549" y="280"/>
                  </a:lnTo>
                  <a:lnTo>
                    <a:pt x="549" y="280"/>
                  </a:lnTo>
                  <a:lnTo>
                    <a:pt x="549" y="280"/>
                  </a:lnTo>
                  <a:lnTo>
                    <a:pt x="549" y="285"/>
                  </a:lnTo>
                  <a:lnTo>
                    <a:pt x="549" y="285"/>
                  </a:lnTo>
                  <a:lnTo>
                    <a:pt x="549" y="285"/>
                  </a:lnTo>
                  <a:lnTo>
                    <a:pt x="549" y="285"/>
                  </a:lnTo>
                  <a:lnTo>
                    <a:pt x="544" y="290"/>
                  </a:lnTo>
                  <a:lnTo>
                    <a:pt x="544" y="290"/>
                  </a:lnTo>
                  <a:lnTo>
                    <a:pt x="544" y="290"/>
                  </a:lnTo>
                  <a:lnTo>
                    <a:pt x="544" y="290"/>
                  </a:lnTo>
                  <a:lnTo>
                    <a:pt x="539" y="296"/>
                  </a:lnTo>
                  <a:lnTo>
                    <a:pt x="539" y="296"/>
                  </a:lnTo>
                  <a:lnTo>
                    <a:pt x="539" y="296"/>
                  </a:lnTo>
                  <a:lnTo>
                    <a:pt x="539" y="301"/>
                  </a:lnTo>
                  <a:lnTo>
                    <a:pt x="539" y="301"/>
                  </a:lnTo>
                  <a:lnTo>
                    <a:pt x="534" y="301"/>
                  </a:lnTo>
                  <a:lnTo>
                    <a:pt x="534" y="306"/>
                  </a:lnTo>
                  <a:lnTo>
                    <a:pt x="534" y="306"/>
                  </a:lnTo>
                  <a:lnTo>
                    <a:pt x="534" y="306"/>
                  </a:lnTo>
                  <a:lnTo>
                    <a:pt x="534" y="306"/>
                  </a:lnTo>
                  <a:lnTo>
                    <a:pt x="534" y="306"/>
                  </a:lnTo>
                  <a:lnTo>
                    <a:pt x="529" y="306"/>
                  </a:lnTo>
                  <a:lnTo>
                    <a:pt x="529" y="311"/>
                  </a:lnTo>
                  <a:lnTo>
                    <a:pt x="529" y="311"/>
                  </a:lnTo>
                  <a:lnTo>
                    <a:pt x="529" y="311"/>
                  </a:lnTo>
                  <a:lnTo>
                    <a:pt x="529" y="316"/>
                  </a:lnTo>
                  <a:lnTo>
                    <a:pt x="529" y="316"/>
                  </a:lnTo>
                  <a:lnTo>
                    <a:pt x="529" y="316"/>
                  </a:lnTo>
                  <a:lnTo>
                    <a:pt x="523" y="316"/>
                  </a:lnTo>
                  <a:lnTo>
                    <a:pt x="523" y="321"/>
                  </a:lnTo>
                  <a:lnTo>
                    <a:pt x="523" y="321"/>
                  </a:lnTo>
                  <a:lnTo>
                    <a:pt x="523" y="316"/>
                  </a:lnTo>
                  <a:lnTo>
                    <a:pt x="523" y="316"/>
                  </a:lnTo>
                  <a:lnTo>
                    <a:pt x="518" y="316"/>
                  </a:lnTo>
                  <a:lnTo>
                    <a:pt x="518" y="316"/>
                  </a:lnTo>
                  <a:lnTo>
                    <a:pt x="518" y="316"/>
                  </a:lnTo>
                  <a:lnTo>
                    <a:pt x="518" y="316"/>
                  </a:lnTo>
                  <a:lnTo>
                    <a:pt x="513" y="316"/>
                  </a:lnTo>
                  <a:lnTo>
                    <a:pt x="513" y="316"/>
                  </a:lnTo>
                  <a:lnTo>
                    <a:pt x="513" y="316"/>
                  </a:lnTo>
                  <a:lnTo>
                    <a:pt x="508" y="316"/>
                  </a:lnTo>
                  <a:lnTo>
                    <a:pt x="508" y="316"/>
                  </a:lnTo>
                  <a:lnTo>
                    <a:pt x="508" y="316"/>
                  </a:lnTo>
                  <a:lnTo>
                    <a:pt x="508" y="316"/>
                  </a:lnTo>
                  <a:lnTo>
                    <a:pt x="503" y="316"/>
                  </a:lnTo>
                  <a:lnTo>
                    <a:pt x="503" y="316"/>
                  </a:lnTo>
                  <a:lnTo>
                    <a:pt x="503" y="316"/>
                  </a:lnTo>
                  <a:lnTo>
                    <a:pt x="503" y="316"/>
                  </a:lnTo>
                  <a:lnTo>
                    <a:pt x="503" y="316"/>
                  </a:lnTo>
                  <a:lnTo>
                    <a:pt x="503" y="316"/>
                  </a:lnTo>
                  <a:lnTo>
                    <a:pt x="497" y="316"/>
                  </a:lnTo>
                  <a:lnTo>
                    <a:pt x="497" y="316"/>
                  </a:lnTo>
                  <a:lnTo>
                    <a:pt x="497" y="316"/>
                  </a:lnTo>
                  <a:lnTo>
                    <a:pt x="492" y="321"/>
                  </a:lnTo>
                  <a:lnTo>
                    <a:pt x="492" y="321"/>
                  </a:lnTo>
                  <a:lnTo>
                    <a:pt x="492" y="321"/>
                  </a:lnTo>
                  <a:lnTo>
                    <a:pt x="487" y="321"/>
                  </a:lnTo>
                  <a:lnTo>
                    <a:pt x="487" y="321"/>
                  </a:lnTo>
                  <a:lnTo>
                    <a:pt x="487" y="321"/>
                  </a:lnTo>
                  <a:lnTo>
                    <a:pt x="487" y="321"/>
                  </a:lnTo>
                  <a:lnTo>
                    <a:pt x="482" y="321"/>
                  </a:lnTo>
                  <a:lnTo>
                    <a:pt x="482" y="321"/>
                  </a:lnTo>
                  <a:lnTo>
                    <a:pt x="482" y="327"/>
                  </a:lnTo>
                  <a:lnTo>
                    <a:pt x="482" y="327"/>
                  </a:lnTo>
                  <a:lnTo>
                    <a:pt x="477" y="327"/>
                  </a:lnTo>
                  <a:lnTo>
                    <a:pt x="477" y="327"/>
                  </a:lnTo>
                  <a:lnTo>
                    <a:pt x="477" y="327"/>
                  </a:lnTo>
                  <a:lnTo>
                    <a:pt x="477" y="327"/>
                  </a:lnTo>
                  <a:lnTo>
                    <a:pt x="472" y="327"/>
                  </a:lnTo>
                  <a:lnTo>
                    <a:pt x="472" y="332"/>
                  </a:lnTo>
                  <a:lnTo>
                    <a:pt x="472" y="332"/>
                  </a:lnTo>
                  <a:lnTo>
                    <a:pt x="472" y="332"/>
                  </a:lnTo>
                  <a:lnTo>
                    <a:pt x="472" y="332"/>
                  </a:lnTo>
                  <a:lnTo>
                    <a:pt x="466" y="332"/>
                  </a:lnTo>
                  <a:lnTo>
                    <a:pt x="466" y="337"/>
                  </a:lnTo>
                  <a:lnTo>
                    <a:pt x="466" y="337"/>
                  </a:lnTo>
                  <a:lnTo>
                    <a:pt x="466" y="337"/>
                  </a:lnTo>
                  <a:lnTo>
                    <a:pt x="466" y="337"/>
                  </a:lnTo>
                  <a:lnTo>
                    <a:pt x="466" y="342"/>
                  </a:lnTo>
                  <a:lnTo>
                    <a:pt x="466" y="342"/>
                  </a:lnTo>
                  <a:lnTo>
                    <a:pt x="466" y="342"/>
                  </a:lnTo>
                  <a:lnTo>
                    <a:pt x="466" y="342"/>
                  </a:lnTo>
                  <a:lnTo>
                    <a:pt x="466" y="347"/>
                  </a:lnTo>
                  <a:lnTo>
                    <a:pt x="466" y="347"/>
                  </a:lnTo>
                  <a:lnTo>
                    <a:pt x="466" y="347"/>
                  </a:lnTo>
                  <a:lnTo>
                    <a:pt x="466" y="353"/>
                  </a:lnTo>
                  <a:lnTo>
                    <a:pt x="466" y="353"/>
                  </a:lnTo>
                  <a:lnTo>
                    <a:pt x="466" y="353"/>
                  </a:lnTo>
                  <a:lnTo>
                    <a:pt x="466" y="353"/>
                  </a:lnTo>
                  <a:lnTo>
                    <a:pt x="466" y="358"/>
                  </a:lnTo>
                  <a:lnTo>
                    <a:pt x="466" y="358"/>
                  </a:lnTo>
                  <a:lnTo>
                    <a:pt x="466" y="358"/>
                  </a:lnTo>
                  <a:lnTo>
                    <a:pt x="466" y="363"/>
                  </a:lnTo>
                  <a:lnTo>
                    <a:pt x="466" y="363"/>
                  </a:lnTo>
                  <a:lnTo>
                    <a:pt x="466" y="363"/>
                  </a:lnTo>
                  <a:lnTo>
                    <a:pt x="466" y="363"/>
                  </a:lnTo>
                  <a:lnTo>
                    <a:pt x="466" y="368"/>
                  </a:lnTo>
                  <a:lnTo>
                    <a:pt x="472" y="368"/>
                  </a:lnTo>
                  <a:lnTo>
                    <a:pt x="472" y="368"/>
                  </a:lnTo>
                  <a:lnTo>
                    <a:pt x="472" y="368"/>
                  </a:lnTo>
                  <a:lnTo>
                    <a:pt x="472" y="368"/>
                  </a:lnTo>
                  <a:lnTo>
                    <a:pt x="472" y="368"/>
                  </a:lnTo>
                  <a:lnTo>
                    <a:pt x="472" y="373"/>
                  </a:lnTo>
                  <a:lnTo>
                    <a:pt x="472" y="373"/>
                  </a:lnTo>
                  <a:lnTo>
                    <a:pt x="472" y="373"/>
                  </a:lnTo>
                  <a:lnTo>
                    <a:pt x="472" y="373"/>
                  </a:lnTo>
                  <a:lnTo>
                    <a:pt x="472" y="379"/>
                  </a:lnTo>
                  <a:lnTo>
                    <a:pt x="472" y="379"/>
                  </a:lnTo>
                  <a:lnTo>
                    <a:pt x="472" y="379"/>
                  </a:lnTo>
                  <a:lnTo>
                    <a:pt x="472" y="384"/>
                  </a:lnTo>
                  <a:lnTo>
                    <a:pt x="472" y="384"/>
                  </a:lnTo>
                  <a:lnTo>
                    <a:pt x="472" y="384"/>
                  </a:lnTo>
                  <a:lnTo>
                    <a:pt x="472" y="389"/>
                  </a:lnTo>
                  <a:lnTo>
                    <a:pt x="472" y="389"/>
                  </a:lnTo>
                  <a:lnTo>
                    <a:pt x="466" y="394"/>
                  </a:lnTo>
                  <a:lnTo>
                    <a:pt x="466" y="394"/>
                  </a:lnTo>
                  <a:lnTo>
                    <a:pt x="466" y="394"/>
                  </a:lnTo>
                  <a:lnTo>
                    <a:pt x="466" y="399"/>
                  </a:lnTo>
                  <a:lnTo>
                    <a:pt x="466" y="399"/>
                  </a:lnTo>
                  <a:lnTo>
                    <a:pt x="466" y="399"/>
                  </a:lnTo>
                  <a:lnTo>
                    <a:pt x="466" y="404"/>
                  </a:lnTo>
                  <a:lnTo>
                    <a:pt x="466" y="404"/>
                  </a:lnTo>
                  <a:lnTo>
                    <a:pt x="466" y="404"/>
                  </a:lnTo>
                  <a:lnTo>
                    <a:pt x="466" y="404"/>
                  </a:lnTo>
                  <a:lnTo>
                    <a:pt x="466" y="410"/>
                  </a:lnTo>
                  <a:lnTo>
                    <a:pt x="466" y="410"/>
                  </a:lnTo>
                  <a:lnTo>
                    <a:pt x="466" y="410"/>
                  </a:lnTo>
                  <a:lnTo>
                    <a:pt x="466" y="415"/>
                  </a:lnTo>
                  <a:lnTo>
                    <a:pt x="466" y="415"/>
                  </a:lnTo>
                  <a:lnTo>
                    <a:pt x="461" y="415"/>
                  </a:lnTo>
                  <a:lnTo>
                    <a:pt x="461" y="420"/>
                  </a:lnTo>
                  <a:lnTo>
                    <a:pt x="461" y="420"/>
                  </a:lnTo>
                  <a:lnTo>
                    <a:pt x="461" y="420"/>
                  </a:lnTo>
                  <a:lnTo>
                    <a:pt x="461" y="420"/>
                  </a:lnTo>
                  <a:lnTo>
                    <a:pt x="461" y="425"/>
                  </a:lnTo>
                  <a:lnTo>
                    <a:pt x="461" y="425"/>
                  </a:lnTo>
                  <a:lnTo>
                    <a:pt x="461" y="425"/>
                  </a:lnTo>
                  <a:lnTo>
                    <a:pt x="461" y="430"/>
                  </a:lnTo>
                  <a:lnTo>
                    <a:pt x="461" y="430"/>
                  </a:lnTo>
                  <a:lnTo>
                    <a:pt x="461" y="430"/>
                  </a:lnTo>
                  <a:lnTo>
                    <a:pt x="461" y="436"/>
                  </a:lnTo>
                  <a:lnTo>
                    <a:pt x="461" y="436"/>
                  </a:lnTo>
                  <a:lnTo>
                    <a:pt x="461" y="436"/>
                  </a:lnTo>
                  <a:lnTo>
                    <a:pt x="461" y="441"/>
                  </a:lnTo>
                  <a:lnTo>
                    <a:pt x="461" y="441"/>
                  </a:lnTo>
                  <a:lnTo>
                    <a:pt x="461" y="441"/>
                  </a:lnTo>
                  <a:lnTo>
                    <a:pt x="461" y="441"/>
                  </a:lnTo>
                  <a:lnTo>
                    <a:pt x="461" y="446"/>
                  </a:lnTo>
                  <a:lnTo>
                    <a:pt x="461" y="446"/>
                  </a:lnTo>
                  <a:lnTo>
                    <a:pt x="461" y="446"/>
                  </a:lnTo>
                  <a:lnTo>
                    <a:pt x="461" y="451"/>
                  </a:lnTo>
                  <a:lnTo>
                    <a:pt x="461" y="451"/>
                  </a:lnTo>
                  <a:lnTo>
                    <a:pt x="461" y="451"/>
                  </a:lnTo>
                  <a:lnTo>
                    <a:pt x="461" y="451"/>
                  </a:lnTo>
                  <a:lnTo>
                    <a:pt x="461" y="451"/>
                  </a:lnTo>
                  <a:lnTo>
                    <a:pt x="461" y="456"/>
                  </a:lnTo>
                  <a:lnTo>
                    <a:pt x="461" y="456"/>
                  </a:lnTo>
                  <a:lnTo>
                    <a:pt x="461" y="456"/>
                  </a:lnTo>
                  <a:lnTo>
                    <a:pt x="461" y="462"/>
                  </a:lnTo>
                  <a:lnTo>
                    <a:pt x="461" y="462"/>
                  </a:lnTo>
                  <a:lnTo>
                    <a:pt x="461" y="462"/>
                  </a:lnTo>
                  <a:lnTo>
                    <a:pt x="461" y="467"/>
                  </a:lnTo>
                  <a:lnTo>
                    <a:pt x="461" y="467"/>
                  </a:lnTo>
                  <a:lnTo>
                    <a:pt x="461" y="467"/>
                  </a:lnTo>
                  <a:lnTo>
                    <a:pt x="461" y="472"/>
                  </a:lnTo>
                  <a:lnTo>
                    <a:pt x="461" y="472"/>
                  </a:lnTo>
                  <a:lnTo>
                    <a:pt x="461" y="472"/>
                  </a:lnTo>
                  <a:lnTo>
                    <a:pt x="461" y="477"/>
                  </a:lnTo>
                  <a:lnTo>
                    <a:pt x="461" y="477"/>
                  </a:lnTo>
                  <a:lnTo>
                    <a:pt x="461" y="477"/>
                  </a:lnTo>
                  <a:lnTo>
                    <a:pt x="461" y="482"/>
                  </a:lnTo>
                  <a:lnTo>
                    <a:pt x="461" y="482"/>
                  </a:lnTo>
                  <a:lnTo>
                    <a:pt x="456" y="482"/>
                  </a:lnTo>
                  <a:lnTo>
                    <a:pt x="456" y="487"/>
                  </a:lnTo>
                  <a:lnTo>
                    <a:pt x="456" y="487"/>
                  </a:lnTo>
                  <a:lnTo>
                    <a:pt x="456" y="487"/>
                  </a:lnTo>
                  <a:lnTo>
                    <a:pt x="456" y="493"/>
                  </a:lnTo>
                  <a:lnTo>
                    <a:pt x="456" y="493"/>
                  </a:lnTo>
                  <a:lnTo>
                    <a:pt x="456" y="493"/>
                  </a:lnTo>
                  <a:lnTo>
                    <a:pt x="456" y="498"/>
                  </a:lnTo>
                  <a:lnTo>
                    <a:pt x="456" y="498"/>
                  </a:lnTo>
                  <a:lnTo>
                    <a:pt x="456" y="498"/>
                  </a:lnTo>
                  <a:lnTo>
                    <a:pt x="451" y="503"/>
                  </a:lnTo>
                  <a:lnTo>
                    <a:pt x="451" y="503"/>
                  </a:lnTo>
                  <a:lnTo>
                    <a:pt x="451" y="503"/>
                  </a:lnTo>
                  <a:lnTo>
                    <a:pt x="451" y="503"/>
                  </a:lnTo>
                  <a:lnTo>
                    <a:pt x="451" y="503"/>
                  </a:lnTo>
                  <a:lnTo>
                    <a:pt x="451" y="508"/>
                  </a:lnTo>
                  <a:lnTo>
                    <a:pt x="451" y="508"/>
                  </a:lnTo>
                  <a:lnTo>
                    <a:pt x="451" y="508"/>
                  </a:lnTo>
                  <a:lnTo>
                    <a:pt x="446" y="513"/>
                  </a:lnTo>
                  <a:lnTo>
                    <a:pt x="446" y="513"/>
                  </a:lnTo>
                  <a:lnTo>
                    <a:pt x="446" y="513"/>
                  </a:lnTo>
                  <a:lnTo>
                    <a:pt x="440" y="519"/>
                  </a:lnTo>
                  <a:lnTo>
                    <a:pt x="440" y="519"/>
                  </a:lnTo>
                  <a:lnTo>
                    <a:pt x="440" y="519"/>
                  </a:lnTo>
                  <a:lnTo>
                    <a:pt x="440" y="519"/>
                  </a:lnTo>
                  <a:lnTo>
                    <a:pt x="435" y="524"/>
                  </a:lnTo>
                  <a:lnTo>
                    <a:pt x="435" y="524"/>
                  </a:lnTo>
                  <a:lnTo>
                    <a:pt x="435" y="524"/>
                  </a:lnTo>
                  <a:lnTo>
                    <a:pt x="435" y="529"/>
                  </a:lnTo>
                  <a:lnTo>
                    <a:pt x="435" y="534"/>
                  </a:lnTo>
                  <a:lnTo>
                    <a:pt x="435" y="534"/>
                  </a:lnTo>
                  <a:lnTo>
                    <a:pt x="435" y="534"/>
                  </a:lnTo>
                  <a:lnTo>
                    <a:pt x="435" y="539"/>
                  </a:lnTo>
                  <a:lnTo>
                    <a:pt x="435" y="539"/>
                  </a:lnTo>
                  <a:lnTo>
                    <a:pt x="435" y="539"/>
                  </a:lnTo>
                  <a:lnTo>
                    <a:pt x="430" y="539"/>
                  </a:lnTo>
                  <a:lnTo>
                    <a:pt x="430" y="545"/>
                  </a:lnTo>
                  <a:lnTo>
                    <a:pt x="430" y="545"/>
                  </a:lnTo>
                  <a:lnTo>
                    <a:pt x="430" y="545"/>
                  </a:lnTo>
                  <a:lnTo>
                    <a:pt x="425" y="545"/>
                  </a:lnTo>
                  <a:lnTo>
                    <a:pt x="425" y="545"/>
                  </a:lnTo>
                  <a:lnTo>
                    <a:pt x="425" y="545"/>
                  </a:lnTo>
                  <a:lnTo>
                    <a:pt x="425" y="545"/>
                  </a:lnTo>
                  <a:lnTo>
                    <a:pt x="425" y="550"/>
                  </a:lnTo>
                  <a:lnTo>
                    <a:pt x="425" y="550"/>
                  </a:lnTo>
                  <a:lnTo>
                    <a:pt x="420" y="550"/>
                  </a:lnTo>
                  <a:lnTo>
                    <a:pt x="420" y="550"/>
                  </a:lnTo>
                  <a:lnTo>
                    <a:pt x="420" y="550"/>
                  </a:lnTo>
                  <a:lnTo>
                    <a:pt x="420" y="545"/>
                  </a:lnTo>
                  <a:lnTo>
                    <a:pt x="420" y="545"/>
                  </a:lnTo>
                  <a:lnTo>
                    <a:pt x="420" y="545"/>
                  </a:lnTo>
                  <a:lnTo>
                    <a:pt x="420" y="539"/>
                  </a:lnTo>
                  <a:lnTo>
                    <a:pt x="420" y="539"/>
                  </a:lnTo>
                  <a:lnTo>
                    <a:pt x="415" y="539"/>
                  </a:lnTo>
                  <a:lnTo>
                    <a:pt x="415" y="539"/>
                  </a:lnTo>
                  <a:lnTo>
                    <a:pt x="415" y="539"/>
                  </a:lnTo>
                  <a:lnTo>
                    <a:pt x="415" y="534"/>
                  </a:lnTo>
                  <a:lnTo>
                    <a:pt x="415" y="534"/>
                  </a:lnTo>
                  <a:lnTo>
                    <a:pt x="415" y="534"/>
                  </a:lnTo>
                  <a:lnTo>
                    <a:pt x="415" y="534"/>
                  </a:lnTo>
                  <a:lnTo>
                    <a:pt x="420" y="529"/>
                  </a:lnTo>
                  <a:lnTo>
                    <a:pt x="420" y="529"/>
                  </a:lnTo>
                  <a:lnTo>
                    <a:pt x="420" y="529"/>
                  </a:lnTo>
                  <a:lnTo>
                    <a:pt x="415" y="529"/>
                  </a:lnTo>
                  <a:lnTo>
                    <a:pt x="415" y="529"/>
                  </a:lnTo>
                  <a:lnTo>
                    <a:pt x="415" y="529"/>
                  </a:lnTo>
                  <a:lnTo>
                    <a:pt x="415" y="529"/>
                  </a:lnTo>
                  <a:lnTo>
                    <a:pt x="415" y="524"/>
                  </a:lnTo>
                  <a:lnTo>
                    <a:pt x="415" y="524"/>
                  </a:lnTo>
                  <a:lnTo>
                    <a:pt x="415" y="524"/>
                  </a:lnTo>
                  <a:lnTo>
                    <a:pt x="409" y="524"/>
                  </a:lnTo>
                  <a:lnTo>
                    <a:pt x="409" y="524"/>
                  </a:lnTo>
                  <a:lnTo>
                    <a:pt x="409" y="524"/>
                  </a:lnTo>
                  <a:lnTo>
                    <a:pt x="409" y="524"/>
                  </a:lnTo>
                  <a:lnTo>
                    <a:pt x="404" y="524"/>
                  </a:lnTo>
                  <a:lnTo>
                    <a:pt x="404" y="524"/>
                  </a:lnTo>
                  <a:lnTo>
                    <a:pt x="404" y="519"/>
                  </a:lnTo>
                  <a:lnTo>
                    <a:pt x="409" y="519"/>
                  </a:lnTo>
                  <a:lnTo>
                    <a:pt x="404" y="519"/>
                  </a:lnTo>
                  <a:lnTo>
                    <a:pt x="404" y="519"/>
                  </a:lnTo>
                  <a:lnTo>
                    <a:pt x="404" y="519"/>
                  </a:lnTo>
                  <a:lnTo>
                    <a:pt x="404" y="519"/>
                  </a:lnTo>
                  <a:lnTo>
                    <a:pt x="404" y="513"/>
                  </a:lnTo>
                  <a:lnTo>
                    <a:pt x="404" y="513"/>
                  </a:lnTo>
                  <a:lnTo>
                    <a:pt x="404" y="513"/>
                  </a:lnTo>
                  <a:lnTo>
                    <a:pt x="404" y="513"/>
                  </a:lnTo>
                  <a:lnTo>
                    <a:pt x="404" y="508"/>
                  </a:lnTo>
                  <a:lnTo>
                    <a:pt x="404" y="508"/>
                  </a:lnTo>
                  <a:lnTo>
                    <a:pt x="399" y="513"/>
                  </a:lnTo>
                  <a:lnTo>
                    <a:pt x="399" y="513"/>
                  </a:lnTo>
                  <a:lnTo>
                    <a:pt x="399" y="513"/>
                  </a:lnTo>
                  <a:lnTo>
                    <a:pt x="399" y="519"/>
                  </a:lnTo>
                  <a:lnTo>
                    <a:pt x="399" y="519"/>
                  </a:lnTo>
                  <a:lnTo>
                    <a:pt x="394" y="519"/>
                  </a:lnTo>
                  <a:lnTo>
                    <a:pt x="394" y="519"/>
                  </a:lnTo>
                  <a:lnTo>
                    <a:pt x="394" y="513"/>
                  </a:lnTo>
                  <a:lnTo>
                    <a:pt x="394" y="513"/>
                  </a:lnTo>
                  <a:lnTo>
                    <a:pt x="394" y="513"/>
                  </a:lnTo>
                  <a:lnTo>
                    <a:pt x="394" y="508"/>
                  </a:lnTo>
                  <a:lnTo>
                    <a:pt x="389" y="508"/>
                  </a:lnTo>
                  <a:lnTo>
                    <a:pt x="389" y="508"/>
                  </a:lnTo>
                  <a:lnTo>
                    <a:pt x="389" y="508"/>
                  </a:lnTo>
                  <a:lnTo>
                    <a:pt x="389" y="503"/>
                  </a:lnTo>
                  <a:lnTo>
                    <a:pt x="389" y="503"/>
                  </a:lnTo>
                  <a:lnTo>
                    <a:pt x="394" y="503"/>
                  </a:lnTo>
                  <a:lnTo>
                    <a:pt x="394" y="503"/>
                  </a:lnTo>
                  <a:lnTo>
                    <a:pt x="394" y="503"/>
                  </a:lnTo>
                  <a:lnTo>
                    <a:pt x="394" y="503"/>
                  </a:lnTo>
                  <a:lnTo>
                    <a:pt x="389" y="503"/>
                  </a:lnTo>
                  <a:lnTo>
                    <a:pt x="389" y="498"/>
                  </a:lnTo>
                  <a:lnTo>
                    <a:pt x="389" y="498"/>
                  </a:lnTo>
                  <a:lnTo>
                    <a:pt x="389" y="498"/>
                  </a:lnTo>
                  <a:lnTo>
                    <a:pt x="389" y="493"/>
                  </a:lnTo>
                  <a:lnTo>
                    <a:pt x="389" y="493"/>
                  </a:lnTo>
                  <a:lnTo>
                    <a:pt x="389" y="493"/>
                  </a:lnTo>
                  <a:lnTo>
                    <a:pt x="389" y="487"/>
                  </a:lnTo>
                  <a:lnTo>
                    <a:pt x="389" y="487"/>
                  </a:lnTo>
                  <a:lnTo>
                    <a:pt x="389" y="487"/>
                  </a:lnTo>
                  <a:lnTo>
                    <a:pt x="383" y="487"/>
                  </a:lnTo>
                  <a:lnTo>
                    <a:pt x="383" y="487"/>
                  </a:lnTo>
                  <a:lnTo>
                    <a:pt x="383" y="482"/>
                  </a:lnTo>
                  <a:lnTo>
                    <a:pt x="383" y="482"/>
                  </a:lnTo>
                  <a:lnTo>
                    <a:pt x="383" y="482"/>
                  </a:lnTo>
                  <a:lnTo>
                    <a:pt x="389" y="482"/>
                  </a:lnTo>
                  <a:lnTo>
                    <a:pt x="383" y="482"/>
                  </a:lnTo>
                  <a:lnTo>
                    <a:pt x="383" y="482"/>
                  </a:lnTo>
                  <a:lnTo>
                    <a:pt x="383" y="482"/>
                  </a:lnTo>
                  <a:lnTo>
                    <a:pt x="383" y="477"/>
                  </a:lnTo>
                  <a:lnTo>
                    <a:pt x="383" y="477"/>
                  </a:lnTo>
                  <a:lnTo>
                    <a:pt x="383" y="477"/>
                  </a:lnTo>
                  <a:lnTo>
                    <a:pt x="378" y="477"/>
                  </a:lnTo>
                  <a:lnTo>
                    <a:pt x="378" y="477"/>
                  </a:lnTo>
                  <a:lnTo>
                    <a:pt x="378" y="472"/>
                  </a:lnTo>
                  <a:lnTo>
                    <a:pt x="378" y="477"/>
                  </a:lnTo>
                  <a:lnTo>
                    <a:pt x="373" y="477"/>
                  </a:lnTo>
                  <a:lnTo>
                    <a:pt x="373" y="472"/>
                  </a:lnTo>
                  <a:lnTo>
                    <a:pt x="373" y="472"/>
                  </a:lnTo>
                  <a:lnTo>
                    <a:pt x="373" y="472"/>
                  </a:lnTo>
                  <a:lnTo>
                    <a:pt x="373" y="467"/>
                  </a:lnTo>
                  <a:lnTo>
                    <a:pt x="373" y="467"/>
                  </a:lnTo>
                  <a:lnTo>
                    <a:pt x="368" y="467"/>
                  </a:lnTo>
                  <a:lnTo>
                    <a:pt x="368" y="467"/>
                  </a:lnTo>
                  <a:lnTo>
                    <a:pt x="368" y="467"/>
                  </a:lnTo>
                  <a:lnTo>
                    <a:pt x="368" y="467"/>
                  </a:lnTo>
                  <a:lnTo>
                    <a:pt x="368" y="467"/>
                  </a:lnTo>
                  <a:lnTo>
                    <a:pt x="368" y="472"/>
                  </a:lnTo>
                  <a:lnTo>
                    <a:pt x="368" y="472"/>
                  </a:lnTo>
                  <a:lnTo>
                    <a:pt x="363" y="472"/>
                  </a:lnTo>
                  <a:lnTo>
                    <a:pt x="363" y="467"/>
                  </a:lnTo>
                  <a:lnTo>
                    <a:pt x="363" y="467"/>
                  </a:lnTo>
                  <a:lnTo>
                    <a:pt x="363" y="467"/>
                  </a:lnTo>
                  <a:lnTo>
                    <a:pt x="358" y="467"/>
                  </a:lnTo>
                  <a:lnTo>
                    <a:pt x="358" y="467"/>
                  </a:lnTo>
                  <a:lnTo>
                    <a:pt x="363" y="467"/>
                  </a:lnTo>
                  <a:lnTo>
                    <a:pt x="363" y="467"/>
                  </a:lnTo>
                  <a:lnTo>
                    <a:pt x="363" y="467"/>
                  </a:lnTo>
                  <a:lnTo>
                    <a:pt x="358" y="467"/>
                  </a:lnTo>
                  <a:lnTo>
                    <a:pt x="358" y="462"/>
                  </a:lnTo>
                  <a:lnTo>
                    <a:pt x="358" y="462"/>
                  </a:lnTo>
                  <a:lnTo>
                    <a:pt x="358" y="462"/>
                  </a:lnTo>
                  <a:lnTo>
                    <a:pt x="358" y="456"/>
                  </a:lnTo>
                  <a:lnTo>
                    <a:pt x="358" y="456"/>
                  </a:lnTo>
                  <a:lnTo>
                    <a:pt x="358" y="456"/>
                  </a:lnTo>
                  <a:lnTo>
                    <a:pt x="352" y="456"/>
                  </a:lnTo>
                  <a:lnTo>
                    <a:pt x="352" y="462"/>
                  </a:lnTo>
                  <a:lnTo>
                    <a:pt x="358" y="462"/>
                  </a:lnTo>
                  <a:lnTo>
                    <a:pt x="352" y="462"/>
                  </a:lnTo>
                  <a:lnTo>
                    <a:pt x="352" y="462"/>
                  </a:lnTo>
                  <a:lnTo>
                    <a:pt x="352" y="462"/>
                  </a:lnTo>
                  <a:lnTo>
                    <a:pt x="352" y="462"/>
                  </a:lnTo>
                  <a:lnTo>
                    <a:pt x="352" y="462"/>
                  </a:lnTo>
                  <a:lnTo>
                    <a:pt x="352" y="462"/>
                  </a:lnTo>
                  <a:lnTo>
                    <a:pt x="347" y="462"/>
                  </a:lnTo>
                  <a:lnTo>
                    <a:pt x="347" y="462"/>
                  </a:lnTo>
                  <a:lnTo>
                    <a:pt x="347" y="462"/>
                  </a:lnTo>
                  <a:lnTo>
                    <a:pt x="347" y="462"/>
                  </a:lnTo>
                  <a:lnTo>
                    <a:pt x="347" y="467"/>
                  </a:lnTo>
                  <a:lnTo>
                    <a:pt x="342" y="467"/>
                  </a:lnTo>
                  <a:lnTo>
                    <a:pt x="342" y="467"/>
                  </a:lnTo>
                  <a:lnTo>
                    <a:pt x="342" y="467"/>
                  </a:lnTo>
                  <a:lnTo>
                    <a:pt x="342" y="462"/>
                  </a:lnTo>
                  <a:lnTo>
                    <a:pt x="337" y="462"/>
                  </a:lnTo>
                  <a:lnTo>
                    <a:pt x="337" y="462"/>
                  </a:lnTo>
                  <a:lnTo>
                    <a:pt x="342" y="456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37" y="462"/>
                  </a:lnTo>
                  <a:lnTo>
                    <a:pt x="337" y="462"/>
                  </a:lnTo>
                  <a:lnTo>
                    <a:pt x="337" y="462"/>
                  </a:lnTo>
                  <a:lnTo>
                    <a:pt x="337" y="462"/>
                  </a:lnTo>
                  <a:lnTo>
                    <a:pt x="337" y="462"/>
                  </a:lnTo>
                  <a:lnTo>
                    <a:pt x="332" y="462"/>
                  </a:lnTo>
                  <a:lnTo>
                    <a:pt x="332" y="462"/>
                  </a:lnTo>
                  <a:lnTo>
                    <a:pt x="332" y="462"/>
                  </a:lnTo>
                  <a:lnTo>
                    <a:pt x="332" y="462"/>
                  </a:lnTo>
                  <a:lnTo>
                    <a:pt x="332" y="462"/>
                  </a:lnTo>
                  <a:lnTo>
                    <a:pt x="332" y="467"/>
                  </a:lnTo>
                  <a:lnTo>
                    <a:pt x="332" y="467"/>
                  </a:lnTo>
                  <a:lnTo>
                    <a:pt x="332" y="467"/>
                  </a:lnTo>
                  <a:lnTo>
                    <a:pt x="332" y="467"/>
                  </a:lnTo>
                  <a:lnTo>
                    <a:pt x="326" y="467"/>
                  </a:lnTo>
                  <a:lnTo>
                    <a:pt x="326" y="467"/>
                  </a:lnTo>
                  <a:lnTo>
                    <a:pt x="326" y="467"/>
                  </a:lnTo>
                  <a:lnTo>
                    <a:pt x="321" y="467"/>
                  </a:lnTo>
                  <a:lnTo>
                    <a:pt x="321" y="467"/>
                  </a:lnTo>
                  <a:lnTo>
                    <a:pt x="321" y="467"/>
                  </a:lnTo>
                  <a:lnTo>
                    <a:pt x="316" y="467"/>
                  </a:lnTo>
                  <a:lnTo>
                    <a:pt x="316" y="467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06" y="477"/>
                  </a:lnTo>
                  <a:lnTo>
                    <a:pt x="306" y="477"/>
                  </a:lnTo>
                  <a:lnTo>
                    <a:pt x="306" y="477"/>
                  </a:lnTo>
                  <a:lnTo>
                    <a:pt x="301" y="477"/>
                  </a:lnTo>
                  <a:lnTo>
                    <a:pt x="301" y="477"/>
                  </a:lnTo>
                  <a:lnTo>
                    <a:pt x="301" y="477"/>
                  </a:lnTo>
                  <a:lnTo>
                    <a:pt x="301" y="477"/>
                  </a:lnTo>
                  <a:lnTo>
                    <a:pt x="301" y="477"/>
                  </a:lnTo>
                  <a:lnTo>
                    <a:pt x="301" y="472"/>
                  </a:lnTo>
                  <a:lnTo>
                    <a:pt x="301" y="477"/>
                  </a:lnTo>
                  <a:lnTo>
                    <a:pt x="301" y="477"/>
                  </a:lnTo>
                  <a:lnTo>
                    <a:pt x="295" y="477"/>
                  </a:lnTo>
                  <a:lnTo>
                    <a:pt x="295" y="477"/>
                  </a:lnTo>
                  <a:lnTo>
                    <a:pt x="295" y="477"/>
                  </a:lnTo>
                  <a:lnTo>
                    <a:pt x="295" y="477"/>
                  </a:lnTo>
                  <a:lnTo>
                    <a:pt x="290" y="477"/>
                  </a:lnTo>
                  <a:lnTo>
                    <a:pt x="290" y="477"/>
                  </a:lnTo>
                  <a:lnTo>
                    <a:pt x="290" y="477"/>
                  </a:lnTo>
                  <a:lnTo>
                    <a:pt x="290" y="482"/>
                  </a:lnTo>
                  <a:lnTo>
                    <a:pt x="295" y="482"/>
                  </a:lnTo>
                  <a:lnTo>
                    <a:pt x="295" y="482"/>
                  </a:lnTo>
                  <a:lnTo>
                    <a:pt x="290" y="482"/>
                  </a:lnTo>
                  <a:lnTo>
                    <a:pt x="290" y="482"/>
                  </a:lnTo>
                  <a:lnTo>
                    <a:pt x="290" y="482"/>
                  </a:lnTo>
                  <a:lnTo>
                    <a:pt x="290" y="482"/>
                  </a:lnTo>
                  <a:lnTo>
                    <a:pt x="285" y="482"/>
                  </a:lnTo>
                  <a:lnTo>
                    <a:pt x="285" y="482"/>
                  </a:lnTo>
                  <a:lnTo>
                    <a:pt x="285" y="482"/>
                  </a:lnTo>
                  <a:lnTo>
                    <a:pt x="290" y="482"/>
                  </a:lnTo>
                  <a:lnTo>
                    <a:pt x="290" y="487"/>
                  </a:lnTo>
                  <a:lnTo>
                    <a:pt x="290" y="487"/>
                  </a:lnTo>
                  <a:lnTo>
                    <a:pt x="290" y="487"/>
                  </a:lnTo>
                  <a:lnTo>
                    <a:pt x="290" y="487"/>
                  </a:lnTo>
                  <a:lnTo>
                    <a:pt x="285" y="493"/>
                  </a:lnTo>
                  <a:lnTo>
                    <a:pt x="285" y="487"/>
                  </a:lnTo>
                  <a:lnTo>
                    <a:pt x="285" y="487"/>
                  </a:lnTo>
                  <a:lnTo>
                    <a:pt x="285" y="487"/>
                  </a:lnTo>
                  <a:lnTo>
                    <a:pt x="285" y="482"/>
                  </a:lnTo>
                  <a:lnTo>
                    <a:pt x="285" y="482"/>
                  </a:lnTo>
                  <a:lnTo>
                    <a:pt x="285" y="482"/>
                  </a:lnTo>
                  <a:lnTo>
                    <a:pt x="280" y="487"/>
                  </a:lnTo>
                  <a:lnTo>
                    <a:pt x="280" y="487"/>
                  </a:lnTo>
                  <a:lnTo>
                    <a:pt x="280" y="487"/>
                  </a:lnTo>
                  <a:lnTo>
                    <a:pt x="280" y="487"/>
                  </a:lnTo>
                  <a:lnTo>
                    <a:pt x="280" y="493"/>
                  </a:lnTo>
                  <a:lnTo>
                    <a:pt x="275" y="493"/>
                  </a:lnTo>
                  <a:lnTo>
                    <a:pt x="275" y="493"/>
                  </a:lnTo>
                  <a:lnTo>
                    <a:pt x="280" y="493"/>
                  </a:lnTo>
                  <a:lnTo>
                    <a:pt x="280" y="498"/>
                  </a:lnTo>
                  <a:lnTo>
                    <a:pt x="275" y="498"/>
                  </a:lnTo>
                  <a:lnTo>
                    <a:pt x="275" y="498"/>
                  </a:lnTo>
                  <a:lnTo>
                    <a:pt x="275" y="503"/>
                  </a:lnTo>
                  <a:lnTo>
                    <a:pt x="275" y="503"/>
                  </a:lnTo>
                  <a:lnTo>
                    <a:pt x="275" y="498"/>
                  </a:lnTo>
                  <a:lnTo>
                    <a:pt x="269" y="498"/>
                  </a:lnTo>
                  <a:lnTo>
                    <a:pt x="269" y="498"/>
                  </a:lnTo>
                  <a:lnTo>
                    <a:pt x="269" y="498"/>
                  </a:lnTo>
                  <a:lnTo>
                    <a:pt x="269" y="498"/>
                  </a:lnTo>
                  <a:lnTo>
                    <a:pt x="264" y="498"/>
                  </a:lnTo>
                  <a:lnTo>
                    <a:pt x="264" y="503"/>
                  </a:lnTo>
                  <a:lnTo>
                    <a:pt x="269" y="503"/>
                  </a:lnTo>
                  <a:lnTo>
                    <a:pt x="269" y="503"/>
                  </a:lnTo>
                  <a:lnTo>
                    <a:pt x="269" y="503"/>
                  </a:lnTo>
                  <a:lnTo>
                    <a:pt x="269" y="503"/>
                  </a:lnTo>
                  <a:lnTo>
                    <a:pt x="269" y="508"/>
                  </a:lnTo>
                  <a:lnTo>
                    <a:pt x="269" y="508"/>
                  </a:lnTo>
                  <a:lnTo>
                    <a:pt x="264" y="508"/>
                  </a:lnTo>
                  <a:lnTo>
                    <a:pt x="264" y="508"/>
                  </a:lnTo>
                  <a:lnTo>
                    <a:pt x="264" y="508"/>
                  </a:lnTo>
                  <a:lnTo>
                    <a:pt x="259" y="508"/>
                  </a:lnTo>
                  <a:lnTo>
                    <a:pt x="259" y="508"/>
                  </a:lnTo>
                  <a:lnTo>
                    <a:pt x="259" y="513"/>
                  </a:lnTo>
                  <a:lnTo>
                    <a:pt x="259" y="513"/>
                  </a:lnTo>
                  <a:lnTo>
                    <a:pt x="259" y="513"/>
                  </a:lnTo>
                  <a:lnTo>
                    <a:pt x="254" y="513"/>
                  </a:lnTo>
                  <a:lnTo>
                    <a:pt x="254" y="508"/>
                  </a:lnTo>
                  <a:lnTo>
                    <a:pt x="259" y="508"/>
                  </a:lnTo>
                  <a:lnTo>
                    <a:pt x="259" y="508"/>
                  </a:lnTo>
                  <a:lnTo>
                    <a:pt x="259" y="503"/>
                  </a:lnTo>
                  <a:lnTo>
                    <a:pt x="254" y="503"/>
                  </a:lnTo>
                  <a:lnTo>
                    <a:pt x="254" y="508"/>
                  </a:lnTo>
                  <a:lnTo>
                    <a:pt x="254" y="508"/>
                  </a:lnTo>
                  <a:lnTo>
                    <a:pt x="254" y="508"/>
                  </a:lnTo>
                  <a:lnTo>
                    <a:pt x="254" y="513"/>
                  </a:lnTo>
                  <a:lnTo>
                    <a:pt x="249" y="513"/>
                  </a:lnTo>
                  <a:lnTo>
                    <a:pt x="249" y="513"/>
                  </a:lnTo>
                  <a:lnTo>
                    <a:pt x="249" y="513"/>
                  </a:lnTo>
                  <a:lnTo>
                    <a:pt x="249" y="513"/>
                  </a:lnTo>
                  <a:lnTo>
                    <a:pt x="244" y="513"/>
                  </a:lnTo>
                  <a:lnTo>
                    <a:pt x="244" y="513"/>
                  </a:lnTo>
                  <a:lnTo>
                    <a:pt x="244" y="513"/>
                  </a:lnTo>
                  <a:lnTo>
                    <a:pt x="244" y="508"/>
                  </a:lnTo>
                  <a:lnTo>
                    <a:pt x="244" y="508"/>
                  </a:lnTo>
                  <a:lnTo>
                    <a:pt x="244" y="508"/>
                  </a:lnTo>
                  <a:lnTo>
                    <a:pt x="238" y="508"/>
                  </a:lnTo>
                  <a:lnTo>
                    <a:pt x="238" y="513"/>
                  </a:lnTo>
                  <a:lnTo>
                    <a:pt x="238" y="513"/>
                  </a:lnTo>
                  <a:lnTo>
                    <a:pt x="238" y="508"/>
                  </a:lnTo>
                  <a:lnTo>
                    <a:pt x="233" y="508"/>
                  </a:lnTo>
                  <a:lnTo>
                    <a:pt x="233" y="508"/>
                  </a:lnTo>
                  <a:lnTo>
                    <a:pt x="233" y="508"/>
                  </a:lnTo>
                  <a:lnTo>
                    <a:pt x="233" y="513"/>
                  </a:lnTo>
                  <a:lnTo>
                    <a:pt x="233" y="513"/>
                  </a:lnTo>
                  <a:lnTo>
                    <a:pt x="233" y="513"/>
                  </a:lnTo>
                  <a:lnTo>
                    <a:pt x="233" y="508"/>
                  </a:lnTo>
                  <a:lnTo>
                    <a:pt x="233" y="508"/>
                  </a:lnTo>
                  <a:lnTo>
                    <a:pt x="233" y="508"/>
                  </a:lnTo>
                  <a:lnTo>
                    <a:pt x="228" y="508"/>
                  </a:lnTo>
                  <a:lnTo>
                    <a:pt x="228" y="508"/>
                  </a:lnTo>
                  <a:lnTo>
                    <a:pt x="228" y="508"/>
                  </a:lnTo>
                  <a:lnTo>
                    <a:pt x="228" y="508"/>
                  </a:lnTo>
                  <a:lnTo>
                    <a:pt x="228" y="508"/>
                  </a:lnTo>
                  <a:lnTo>
                    <a:pt x="223" y="508"/>
                  </a:lnTo>
                  <a:lnTo>
                    <a:pt x="223" y="508"/>
                  </a:lnTo>
                  <a:lnTo>
                    <a:pt x="223" y="508"/>
                  </a:lnTo>
                  <a:lnTo>
                    <a:pt x="223" y="513"/>
                  </a:lnTo>
                  <a:lnTo>
                    <a:pt x="218" y="519"/>
                  </a:lnTo>
                  <a:lnTo>
                    <a:pt x="218" y="519"/>
                  </a:lnTo>
                  <a:lnTo>
                    <a:pt x="218" y="519"/>
                  </a:lnTo>
                  <a:lnTo>
                    <a:pt x="218" y="519"/>
                  </a:lnTo>
                  <a:lnTo>
                    <a:pt x="218" y="524"/>
                  </a:lnTo>
                  <a:lnTo>
                    <a:pt x="218" y="519"/>
                  </a:lnTo>
                  <a:lnTo>
                    <a:pt x="218" y="519"/>
                  </a:lnTo>
                  <a:lnTo>
                    <a:pt x="218" y="519"/>
                  </a:lnTo>
                  <a:lnTo>
                    <a:pt x="218" y="519"/>
                  </a:lnTo>
                  <a:lnTo>
                    <a:pt x="212" y="519"/>
                  </a:lnTo>
                  <a:lnTo>
                    <a:pt x="212" y="519"/>
                  </a:lnTo>
                  <a:lnTo>
                    <a:pt x="212" y="519"/>
                  </a:lnTo>
                  <a:lnTo>
                    <a:pt x="212" y="519"/>
                  </a:lnTo>
                  <a:lnTo>
                    <a:pt x="212" y="519"/>
                  </a:lnTo>
                  <a:lnTo>
                    <a:pt x="212" y="519"/>
                  </a:lnTo>
                  <a:lnTo>
                    <a:pt x="207" y="519"/>
                  </a:lnTo>
                  <a:lnTo>
                    <a:pt x="207" y="519"/>
                  </a:lnTo>
                  <a:lnTo>
                    <a:pt x="207" y="519"/>
                  </a:lnTo>
                  <a:lnTo>
                    <a:pt x="207" y="519"/>
                  </a:lnTo>
                  <a:lnTo>
                    <a:pt x="207" y="513"/>
                  </a:lnTo>
                  <a:lnTo>
                    <a:pt x="207" y="513"/>
                  </a:lnTo>
                  <a:lnTo>
                    <a:pt x="207" y="513"/>
                  </a:lnTo>
                  <a:lnTo>
                    <a:pt x="202" y="513"/>
                  </a:lnTo>
                  <a:lnTo>
                    <a:pt x="202" y="513"/>
                  </a:lnTo>
                  <a:lnTo>
                    <a:pt x="202" y="519"/>
                  </a:lnTo>
                  <a:lnTo>
                    <a:pt x="202" y="519"/>
                  </a:lnTo>
                  <a:lnTo>
                    <a:pt x="202" y="519"/>
                  </a:lnTo>
                  <a:lnTo>
                    <a:pt x="197" y="519"/>
                  </a:lnTo>
                  <a:lnTo>
                    <a:pt x="197" y="519"/>
                  </a:lnTo>
                  <a:lnTo>
                    <a:pt x="197" y="519"/>
                  </a:lnTo>
                  <a:lnTo>
                    <a:pt x="197" y="519"/>
                  </a:lnTo>
                  <a:lnTo>
                    <a:pt x="197" y="519"/>
                  </a:lnTo>
                  <a:lnTo>
                    <a:pt x="197" y="524"/>
                  </a:lnTo>
                  <a:lnTo>
                    <a:pt x="197" y="524"/>
                  </a:lnTo>
                  <a:lnTo>
                    <a:pt x="197" y="524"/>
                  </a:lnTo>
                  <a:lnTo>
                    <a:pt x="197" y="524"/>
                  </a:lnTo>
                  <a:lnTo>
                    <a:pt x="197" y="524"/>
                  </a:lnTo>
                  <a:lnTo>
                    <a:pt x="197" y="524"/>
                  </a:lnTo>
                  <a:lnTo>
                    <a:pt x="192" y="529"/>
                  </a:lnTo>
                  <a:lnTo>
                    <a:pt x="192" y="529"/>
                  </a:lnTo>
                  <a:lnTo>
                    <a:pt x="192" y="529"/>
                  </a:lnTo>
                  <a:lnTo>
                    <a:pt x="187" y="529"/>
                  </a:lnTo>
                  <a:lnTo>
                    <a:pt x="187" y="529"/>
                  </a:lnTo>
                  <a:lnTo>
                    <a:pt x="187" y="524"/>
                  </a:lnTo>
                  <a:lnTo>
                    <a:pt x="187" y="524"/>
                  </a:lnTo>
                  <a:lnTo>
                    <a:pt x="187" y="524"/>
                  </a:lnTo>
                  <a:lnTo>
                    <a:pt x="187" y="524"/>
                  </a:lnTo>
                  <a:lnTo>
                    <a:pt x="187" y="524"/>
                  </a:lnTo>
                  <a:lnTo>
                    <a:pt x="187" y="519"/>
                  </a:lnTo>
                  <a:lnTo>
                    <a:pt x="187" y="519"/>
                  </a:lnTo>
                  <a:lnTo>
                    <a:pt x="187" y="519"/>
                  </a:lnTo>
                  <a:lnTo>
                    <a:pt x="187" y="519"/>
                  </a:lnTo>
                  <a:lnTo>
                    <a:pt x="187" y="519"/>
                  </a:lnTo>
                  <a:lnTo>
                    <a:pt x="187" y="519"/>
                  </a:lnTo>
                  <a:lnTo>
                    <a:pt x="181" y="519"/>
                  </a:lnTo>
                  <a:lnTo>
                    <a:pt x="181" y="519"/>
                  </a:lnTo>
                  <a:lnTo>
                    <a:pt x="181" y="519"/>
                  </a:lnTo>
                  <a:lnTo>
                    <a:pt x="187" y="519"/>
                  </a:lnTo>
                  <a:lnTo>
                    <a:pt x="187" y="524"/>
                  </a:lnTo>
                  <a:lnTo>
                    <a:pt x="181" y="524"/>
                  </a:lnTo>
                  <a:lnTo>
                    <a:pt x="181" y="524"/>
                  </a:lnTo>
                  <a:lnTo>
                    <a:pt x="181" y="524"/>
                  </a:lnTo>
                  <a:lnTo>
                    <a:pt x="181" y="524"/>
                  </a:lnTo>
                  <a:lnTo>
                    <a:pt x="181" y="529"/>
                  </a:lnTo>
                  <a:lnTo>
                    <a:pt x="181" y="529"/>
                  </a:lnTo>
                  <a:lnTo>
                    <a:pt x="181" y="529"/>
                  </a:lnTo>
                  <a:lnTo>
                    <a:pt x="181" y="529"/>
                  </a:lnTo>
                  <a:lnTo>
                    <a:pt x="181" y="529"/>
                  </a:lnTo>
                  <a:lnTo>
                    <a:pt x="176" y="529"/>
                  </a:lnTo>
                  <a:lnTo>
                    <a:pt x="176" y="529"/>
                  </a:lnTo>
                  <a:lnTo>
                    <a:pt x="176" y="529"/>
                  </a:lnTo>
                  <a:lnTo>
                    <a:pt x="176" y="529"/>
                  </a:lnTo>
                  <a:lnTo>
                    <a:pt x="176" y="524"/>
                  </a:lnTo>
                  <a:lnTo>
                    <a:pt x="176" y="524"/>
                  </a:lnTo>
                  <a:lnTo>
                    <a:pt x="176" y="524"/>
                  </a:lnTo>
                  <a:lnTo>
                    <a:pt x="176" y="519"/>
                  </a:lnTo>
                  <a:lnTo>
                    <a:pt x="176" y="519"/>
                  </a:lnTo>
                  <a:lnTo>
                    <a:pt x="171" y="519"/>
                  </a:lnTo>
                  <a:lnTo>
                    <a:pt x="171" y="524"/>
                  </a:lnTo>
                  <a:lnTo>
                    <a:pt x="171" y="524"/>
                  </a:lnTo>
                  <a:lnTo>
                    <a:pt x="171" y="524"/>
                  </a:lnTo>
                  <a:lnTo>
                    <a:pt x="171" y="524"/>
                  </a:lnTo>
                  <a:lnTo>
                    <a:pt x="171" y="529"/>
                  </a:lnTo>
                  <a:lnTo>
                    <a:pt x="171" y="529"/>
                  </a:lnTo>
                  <a:lnTo>
                    <a:pt x="171" y="529"/>
                  </a:lnTo>
                  <a:lnTo>
                    <a:pt x="166" y="529"/>
                  </a:lnTo>
                  <a:lnTo>
                    <a:pt x="166" y="529"/>
                  </a:lnTo>
                  <a:lnTo>
                    <a:pt x="166" y="529"/>
                  </a:lnTo>
                  <a:lnTo>
                    <a:pt x="166" y="529"/>
                  </a:lnTo>
                  <a:lnTo>
                    <a:pt x="166" y="529"/>
                  </a:lnTo>
                  <a:lnTo>
                    <a:pt x="166" y="529"/>
                  </a:lnTo>
                  <a:lnTo>
                    <a:pt x="166" y="534"/>
                  </a:lnTo>
                  <a:lnTo>
                    <a:pt x="161" y="534"/>
                  </a:lnTo>
                  <a:lnTo>
                    <a:pt x="161" y="534"/>
                  </a:lnTo>
                  <a:lnTo>
                    <a:pt x="161" y="534"/>
                  </a:lnTo>
                  <a:lnTo>
                    <a:pt x="155" y="534"/>
                  </a:lnTo>
                  <a:lnTo>
                    <a:pt x="155" y="534"/>
                  </a:lnTo>
                  <a:lnTo>
                    <a:pt x="155" y="534"/>
                  </a:lnTo>
                  <a:lnTo>
                    <a:pt x="155" y="529"/>
                  </a:lnTo>
                  <a:lnTo>
                    <a:pt x="150" y="529"/>
                  </a:lnTo>
                  <a:lnTo>
                    <a:pt x="150" y="529"/>
                  </a:lnTo>
                  <a:lnTo>
                    <a:pt x="150" y="524"/>
                  </a:lnTo>
                  <a:lnTo>
                    <a:pt x="150" y="524"/>
                  </a:lnTo>
                  <a:lnTo>
                    <a:pt x="150" y="524"/>
                  </a:lnTo>
                  <a:lnTo>
                    <a:pt x="150" y="524"/>
                  </a:lnTo>
                  <a:lnTo>
                    <a:pt x="145" y="524"/>
                  </a:lnTo>
                  <a:lnTo>
                    <a:pt x="145" y="524"/>
                  </a:lnTo>
                  <a:lnTo>
                    <a:pt x="145" y="524"/>
                  </a:lnTo>
                  <a:lnTo>
                    <a:pt x="140" y="524"/>
                  </a:lnTo>
                  <a:lnTo>
                    <a:pt x="140" y="524"/>
                  </a:lnTo>
                  <a:lnTo>
                    <a:pt x="140" y="524"/>
                  </a:lnTo>
                  <a:lnTo>
                    <a:pt x="140" y="524"/>
                  </a:lnTo>
                  <a:lnTo>
                    <a:pt x="140" y="519"/>
                  </a:lnTo>
                  <a:lnTo>
                    <a:pt x="135" y="519"/>
                  </a:lnTo>
                  <a:lnTo>
                    <a:pt x="135" y="519"/>
                  </a:lnTo>
                  <a:lnTo>
                    <a:pt x="135" y="519"/>
                  </a:lnTo>
                  <a:lnTo>
                    <a:pt x="140" y="519"/>
                  </a:lnTo>
                  <a:lnTo>
                    <a:pt x="140" y="513"/>
                  </a:lnTo>
                  <a:lnTo>
                    <a:pt x="140" y="513"/>
                  </a:lnTo>
                  <a:lnTo>
                    <a:pt x="140" y="519"/>
                  </a:lnTo>
                  <a:lnTo>
                    <a:pt x="140" y="519"/>
                  </a:lnTo>
                  <a:lnTo>
                    <a:pt x="140" y="513"/>
                  </a:lnTo>
                  <a:lnTo>
                    <a:pt x="145" y="513"/>
                  </a:lnTo>
                  <a:lnTo>
                    <a:pt x="145" y="513"/>
                  </a:lnTo>
                  <a:lnTo>
                    <a:pt x="145" y="513"/>
                  </a:lnTo>
                  <a:lnTo>
                    <a:pt x="145" y="513"/>
                  </a:lnTo>
                  <a:lnTo>
                    <a:pt x="145" y="508"/>
                  </a:lnTo>
                  <a:lnTo>
                    <a:pt x="145" y="508"/>
                  </a:lnTo>
                  <a:lnTo>
                    <a:pt x="145" y="508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0" y="503"/>
                  </a:lnTo>
                  <a:lnTo>
                    <a:pt x="140" y="503"/>
                  </a:lnTo>
                  <a:lnTo>
                    <a:pt x="140" y="508"/>
                  </a:lnTo>
                  <a:lnTo>
                    <a:pt x="140" y="508"/>
                  </a:lnTo>
                  <a:lnTo>
                    <a:pt x="140" y="508"/>
                  </a:lnTo>
                  <a:lnTo>
                    <a:pt x="140" y="508"/>
                  </a:lnTo>
                  <a:lnTo>
                    <a:pt x="140" y="503"/>
                  </a:lnTo>
                  <a:lnTo>
                    <a:pt x="140" y="503"/>
                  </a:lnTo>
                  <a:lnTo>
                    <a:pt x="135" y="503"/>
                  </a:lnTo>
                  <a:lnTo>
                    <a:pt x="135" y="503"/>
                  </a:lnTo>
                  <a:lnTo>
                    <a:pt x="135" y="503"/>
                  </a:lnTo>
                  <a:lnTo>
                    <a:pt x="135" y="503"/>
                  </a:lnTo>
                  <a:lnTo>
                    <a:pt x="130" y="503"/>
                  </a:lnTo>
                  <a:lnTo>
                    <a:pt x="130" y="503"/>
                  </a:lnTo>
                  <a:lnTo>
                    <a:pt x="130" y="503"/>
                  </a:lnTo>
                  <a:lnTo>
                    <a:pt x="130" y="503"/>
                  </a:lnTo>
                  <a:lnTo>
                    <a:pt x="124" y="503"/>
                  </a:lnTo>
                  <a:lnTo>
                    <a:pt x="124" y="503"/>
                  </a:lnTo>
                  <a:lnTo>
                    <a:pt x="124" y="503"/>
                  </a:lnTo>
                  <a:lnTo>
                    <a:pt x="124" y="503"/>
                  </a:lnTo>
                  <a:lnTo>
                    <a:pt x="124" y="508"/>
                  </a:lnTo>
                  <a:lnTo>
                    <a:pt x="119" y="508"/>
                  </a:lnTo>
                  <a:lnTo>
                    <a:pt x="119" y="508"/>
                  </a:lnTo>
                  <a:lnTo>
                    <a:pt x="124" y="508"/>
                  </a:lnTo>
                  <a:lnTo>
                    <a:pt x="124" y="508"/>
                  </a:lnTo>
                  <a:lnTo>
                    <a:pt x="124" y="513"/>
                  </a:lnTo>
                  <a:lnTo>
                    <a:pt x="124" y="513"/>
                  </a:lnTo>
                  <a:lnTo>
                    <a:pt x="119" y="513"/>
                  </a:lnTo>
                  <a:lnTo>
                    <a:pt x="119" y="513"/>
                  </a:lnTo>
                  <a:lnTo>
                    <a:pt x="119" y="508"/>
                  </a:lnTo>
                  <a:lnTo>
                    <a:pt x="119" y="508"/>
                  </a:lnTo>
                  <a:lnTo>
                    <a:pt x="114" y="508"/>
                  </a:lnTo>
                  <a:lnTo>
                    <a:pt x="114" y="508"/>
                  </a:lnTo>
                  <a:lnTo>
                    <a:pt x="114" y="513"/>
                  </a:lnTo>
                  <a:lnTo>
                    <a:pt x="114" y="513"/>
                  </a:lnTo>
                  <a:lnTo>
                    <a:pt x="109" y="513"/>
                  </a:lnTo>
                  <a:lnTo>
                    <a:pt x="109" y="519"/>
                  </a:lnTo>
                  <a:lnTo>
                    <a:pt x="114" y="519"/>
                  </a:lnTo>
                  <a:lnTo>
                    <a:pt x="114" y="519"/>
                  </a:lnTo>
                  <a:lnTo>
                    <a:pt x="114" y="519"/>
                  </a:lnTo>
                  <a:lnTo>
                    <a:pt x="109" y="519"/>
                  </a:lnTo>
                  <a:lnTo>
                    <a:pt x="109" y="519"/>
                  </a:lnTo>
                  <a:lnTo>
                    <a:pt x="109" y="519"/>
                  </a:lnTo>
                  <a:lnTo>
                    <a:pt x="109" y="524"/>
                  </a:lnTo>
                  <a:lnTo>
                    <a:pt x="109" y="524"/>
                  </a:lnTo>
                  <a:lnTo>
                    <a:pt x="114" y="524"/>
                  </a:lnTo>
                  <a:lnTo>
                    <a:pt x="114" y="524"/>
                  </a:lnTo>
                  <a:lnTo>
                    <a:pt x="114" y="524"/>
                  </a:lnTo>
                  <a:lnTo>
                    <a:pt x="114" y="524"/>
                  </a:lnTo>
                  <a:lnTo>
                    <a:pt x="114" y="524"/>
                  </a:lnTo>
                  <a:lnTo>
                    <a:pt x="114" y="524"/>
                  </a:lnTo>
                  <a:lnTo>
                    <a:pt x="114" y="529"/>
                  </a:lnTo>
                  <a:lnTo>
                    <a:pt x="114" y="529"/>
                  </a:lnTo>
                  <a:lnTo>
                    <a:pt x="114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4" y="524"/>
                  </a:lnTo>
                  <a:lnTo>
                    <a:pt x="104" y="524"/>
                  </a:lnTo>
                  <a:lnTo>
                    <a:pt x="104" y="524"/>
                  </a:lnTo>
                  <a:lnTo>
                    <a:pt x="98" y="524"/>
                  </a:lnTo>
                  <a:lnTo>
                    <a:pt x="98" y="524"/>
                  </a:lnTo>
                  <a:lnTo>
                    <a:pt x="98" y="524"/>
                  </a:lnTo>
                  <a:lnTo>
                    <a:pt x="98" y="524"/>
                  </a:lnTo>
                  <a:lnTo>
                    <a:pt x="98" y="524"/>
                  </a:lnTo>
                  <a:lnTo>
                    <a:pt x="93" y="524"/>
                  </a:lnTo>
                  <a:lnTo>
                    <a:pt x="93" y="524"/>
                  </a:lnTo>
                  <a:lnTo>
                    <a:pt x="93" y="524"/>
                  </a:lnTo>
                  <a:lnTo>
                    <a:pt x="88" y="524"/>
                  </a:lnTo>
                  <a:lnTo>
                    <a:pt x="88" y="524"/>
                  </a:lnTo>
                  <a:lnTo>
                    <a:pt x="88" y="524"/>
                  </a:lnTo>
                  <a:lnTo>
                    <a:pt x="88" y="524"/>
                  </a:lnTo>
                  <a:lnTo>
                    <a:pt x="88" y="529"/>
                  </a:lnTo>
                  <a:lnTo>
                    <a:pt x="88" y="529"/>
                  </a:lnTo>
                  <a:lnTo>
                    <a:pt x="88" y="529"/>
                  </a:lnTo>
                  <a:lnTo>
                    <a:pt x="88" y="529"/>
                  </a:lnTo>
                  <a:lnTo>
                    <a:pt x="88" y="529"/>
                  </a:lnTo>
                  <a:lnTo>
                    <a:pt x="88" y="529"/>
                  </a:lnTo>
                  <a:lnTo>
                    <a:pt x="83" y="529"/>
                  </a:lnTo>
                  <a:lnTo>
                    <a:pt x="83" y="529"/>
                  </a:lnTo>
                  <a:lnTo>
                    <a:pt x="83" y="534"/>
                  </a:lnTo>
                  <a:lnTo>
                    <a:pt x="83" y="534"/>
                  </a:lnTo>
                  <a:lnTo>
                    <a:pt x="83" y="534"/>
                  </a:lnTo>
                  <a:lnTo>
                    <a:pt x="83" y="534"/>
                  </a:lnTo>
                  <a:lnTo>
                    <a:pt x="78" y="534"/>
                  </a:lnTo>
                  <a:lnTo>
                    <a:pt x="78" y="539"/>
                  </a:lnTo>
                  <a:lnTo>
                    <a:pt x="78" y="539"/>
                  </a:lnTo>
                  <a:lnTo>
                    <a:pt x="73" y="539"/>
                  </a:lnTo>
                  <a:lnTo>
                    <a:pt x="73" y="539"/>
                  </a:lnTo>
                  <a:lnTo>
                    <a:pt x="73" y="539"/>
                  </a:lnTo>
                  <a:lnTo>
                    <a:pt x="73" y="539"/>
                  </a:lnTo>
                  <a:lnTo>
                    <a:pt x="73" y="539"/>
                  </a:lnTo>
                  <a:lnTo>
                    <a:pt x="67" y="539"/>
                  </a:lnTo>
                  <a:lnTo>
                    <a:pt x="67" y="539"/>
                  </a:lnTo>
                  <a:lnTo>
                    <a:pt x="67" y="534"/>
                  </a:lnTo>
                  <a:lnTo>
                    <a:pt x="67" y="534"/>
                  </a:lnTo>
                  <a:lnTo>
                    <a:pt x="67" y="534"/>
                  </a:lnTo>
                  <a:lnTo>
                    <a:pt x="67" y="534"/>
                  </a:lnTo>
                  <a:lnTo>
                    <a:pt x="67" y="534"/>
                  </a:lnTo>
                  <a:lnTo>
                    <a:pt x="67" y="534"/>
                  </a:lnTo>
                  <a:lnTo>
                    <a:pt x="67" y="534"/>
                  </a:lnTo>
                  <a:lnTo>
                    <a:pt x="62" y="534"/>
                  </a:lnTo>
                  <a:lnTo>
                    <a:pt x="62" y="534"/>
                  </a:lnTo>
                  <a:lnTo>
                    <a:pt x="62" y="534"/>
                  </a:lnTo>
                  <a:lnTo>
                    <a:pt x="62" y="539"/>
                  </a:lnTo>
                  <a:lnTo>
                    <a:pt x="57" y="539"/>
                  </a:lnTo>
                  <a:lnTo>
                    <a:pt x="57" y="534"/>
                  </a:lnTo>
                  <a:lnTo>
                    <a:pt x="57" y="534"/>
                  </a:lnTo>
                  <a:lnTo>
                    <a:pt x="62" y="534"/>
                  </a:lnTo>
                  <a:lnTo>
                    <a:pt x="57" y="534"/>
                  </a:lnTo>
                  <a:lnTo>
                    <a:pt x="57" y="534"/>
                  </a:lnTo>
                  <a:lnTo>
                    <a:pt x="57" y="534"/>
                  </a:lnTo>
                  <a:lnTo>
                    <a:pt x="52" y="534"/>
                  </a:lnTo>
                  <a:lnTo>
                    <a:pt x="52" y="534"/>
                  </a:lnTo>
                  <a:lnTo>
                    <a:pt x="52" y="534"/>
                  </a:lnTo>
                  <a:lnTo>
                    <a:pt x="52" y="534"/>
                  </a:lnTo>
                  <a:lnTo>
                    <a:pt x="52" y="534"/>
                  </a:lnTo>
                  <a:lnTo>
                    <a:pt x="52" y="534"/>
                  </a:lnTo>
                  <a:lnTo>
                    <a:pt x="52" y="534"/>
                  </a:lnTo>
                  <a:lnTo>
                    <a:pt x="47" y="534"/>
                  </a:lnTo>
                  <a:lnTo>
                    <a:pt x="47" y="534"/>
                  </a:lnTo>
                  <a:lnTo>
                    <a:pt x="47" y="529"/>
                  </a:lnTo>
                  <a:lnTo>
                    <a:pt x="52" y="529"/>
                  </a:lnTo>
                  <a:lnTo>
                    <a:pt x="52" y="529"/>
                  </a:lnTo>
                  <a:lnTo>
                    <a:pt x="47" y="529"/>
                  </a:lnTo>
                  <a:lnTo>
                    <a:pt x="47" y="524"/>
                  </a:lnTo>
                  <a:lnTo>
                    <a:pt x="47" y="524"/>
                  </a:lnTo>
                  <a:lnTo>
                    <a:pt x="47" y="524"/>
                  </a:lnTo>
                  <a:lnTo>
                    <a:pt x="47" y="524"/>
                  </a:lnTo>
                  <a:lnTo>
                    <a:pt x="41" y="524"/>
                  </a:lnTo>
                  <a:lnTo>
                    <a:pt x="41" y="529"/>
                  </a:lnTo>
                  <a:lnTo>
                    <a:pt x="41" y="529"/>
                  </a:lnTo>
                  <a:lnTo>
                    <a:pt x="41" y="529"/>
                  </a:lnTo>
                  <a:lnTo>
                    <a:pt x="41" y="529"/>
                  </a:lnTo>
                  <a:lnTo>
                    <a:pt x="41" y="534"/>
                  </a:lnTo>
                  <a:lnTo>
                    <a:pt x="41" y="534"/>
                  </a:lnTo>
                  <a:lnTo>
                    <a:pt x="41" y="529"/>
                  </a:lnTo>
                  <a:lnTo>
                    <a:pt x="36" y="529"/>
                  </a:lnTo>
                  <a:lnTo>
                    <a:pt x="36" y="529"/>
                  </a:lnTo>
                  <a:lnTo>
                    <a:pt x="36" y="529"/>
                  </a:lnTo>
                  <a:lnTo>
                    <a:pt x="36" y="529"/>
                  </a:lnTo>
                  <a:lnTo>
                    <a:pt x="36" y="524"/>
                  </a:lnTo>
                  <a:lnTo>
                    <a:pt x="31" y="524"/>
                  </a:lnTo>
                  <a:lnTo>
                    <a:pt x="31" y="529"/>
                  </a:lnTo>
                  <a:lnTo>
                    <a:pt x="36" y="529"/>
                  </a:lnTo>
                  <a:lnTo>
                    <a:pt x="31" y="529"/>
                  </a:lnTo>
                  <a:lnTo>
                    <a:pt x="31" y="529"/>
                  </a:lnTo>
                  <a:lnTo>
                    <a:pt x="31" y="529"/>
                  </a:lnTo>
                  <a:lnTo>
                    <a:pt x="31" y="529"/>
                  </a:lnTo>
                  <a:lnTo>
                    <a:pt x="31" y="529"/>
                  </a:lnTo>
                  <a:lnTo>
                    <a:pt x="31" y="524"/>
                  </a:lnTo>
                  <a:lnTo>
                    <a:pt x="31" y="524"/>
                  </a:lnTo>
                  <a:lnTo>
                    <a:pt x="31" y="524"/>
                  </a:lnTo>
                  <a:lnTo>
                    <a:pt x="31" y="524"/>
                  </a:lnTo>
                  <a:lnTo>
                    <a:pt x="26" y="524"/>
                  </a:lnTo>
                  <a:lnTo>
                    <a:pt x="26" y="524"/>
                  </a:lnTo>
                  <a:lnTo>
                    <a:pt x="26" y="524"/>
                  </a:lnTo>
                  <a:lnTo>
                    <a:pt x="26" y="519"/>
                  </a:lnTo>
                  <a:lnTo>
                    <a:pt x="26" y="519"/>
                  </a:lnTo>
                  <a:lnTo>
                    <a:pt x="26" y="519"/>
                  </a:lnTo>
                  <a:lnTo>
                    <a:pt x="26" y="519"/>
                  </a:lnTo>
                  <a:lnTo>
                    <a:pt x="26" y="519"/>
                  </a:lnTo>
                  <a:lnTo>
                    <a:pt x="21" y="519"/>
                  </a:lnTo>
                  <a:lnTo>
                    <a:pt x="21" y="519"/>
                  </a:lnTo>
                  <a:lnTo>
                    <a:pt x="21" y="519"/>
                  </a:lnTo>
                  <a:lnTo>
                    <a:pt x="26" y="519"/>
                  </a:lnTo>
                  <a:lnTo>
                    <a:pt x="26" y="513"/>
                  </a:lnTo>
                  <a:lnTo>
                    <a:pt x="21" y="513"/>
                  </a:lnTo>
                  <a:lnTo>
                    <a:pt x="21" y="519"/>
                  </a:lnTo>
                  <a:lnTo>
                    <a:pt x="21" y="519"/>
                  </a:lnTo>
                  <a:lnTo>
                    <a:pt x="21" y="519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13"/>
                  </a:lnTo>
                  <a:lnTo>
                    <a:pt x="21" y="508"/>
                  </a:lnTo>
                  <a:lnTo>
                    <a:pt x="16" y="508"/>
                  </a:lnTo>
                  <a:lnTo>
                    <a:pt x="16" y="508"/>
                  </a:lnTo>
                  <a:lnTo>
                    <a:pt x="16" y="508"/>
                  </a:lnTo>
                  <a:lnTo>
                    <a:pt x="16" y="513"/>
                  </a:lnTo>
                  <a:lnTo>
                    <a:pt x="16" y="508"/>
                  </a:lnTo>
                  <a:lnTo>
                    <a:pt x="16" y="508"/>
                  </a:lnTo>
                  <a:lnTo>
                    <a:pt x="16" y="508"/>
                  </a:lnTo>
                  <a:lnTo>
                    <a:pt x="10" y="508"/>
                  </a:lnTo>
                  <a:lnTo>
                    <a:pt x="10" y="508"/>
                  </a:lnTo>
                  <a:lnTo>
                    <a:pt x="10" y="508"/>
                  </a:lnTo>
                  <a:lnTo>
                    <a:pt x="10" y="503"/>
                  </a:lnTo>
                  <a:lnTo>
                    <a:pt x="10" y="503"/>
                  </a:lnTo>
                  <a:lnTo>
                    <a:pt x="10" y="503"/>
                  </a:lnTo>
                  <a:lnTo>
                    <a:pt x="10" y="503"/>
                  </a:lnTo>
                  <a:lnTo>
                    <a:pt x="10" y="503"/>
                  </a:lnTo>
                  <a:lnTo>
                    <a:pt x="10" y="503"/>
                  </a:lnTo>
                  <a:lnTo>
                    <a:pt x="10" y="503"/>
                  </a:lnTo>
                  <a:lnTo>
                    <a:pt x="16" y="503"/>
                  </a:lnTo>
                  <a:lnTo>
                    <a:pt x="16" y="503"/>
                  </a:lnTo>
                  <a:lnTo>
                    <a:pt x="16" y="503"/>
                  </a:lnTo>
                  <a:lnTo>
                    <a:pt x="16" y="503"/>
                  </a:lnTo>
                  <a:lnTo>
                    <a:pt x="16" y="503"/>
                  </a:lnTo>
                  <a:lnTo>
                    <a:pt x="16" y="503"/>
                  </a:lnTo>
                  <a:lnTo>
                    <a:pt x="16" y="503"/>
                  </a:lnTo>
                  <a:lnTo>
                    <a:pt x="16" y="498"/>
                  </a:lnTo>
                  <a:lnTo>
                    <a:pt x="16" y="498"/>
                  </a:lnTo>
                  <a:lnTo>
                    <a:pt x="16" y="498"/>
                  </a:lnTo>
                  <a:lnTo>
                    <a:pt x="16" y="498"/>
                  </a:lnTo>
                  <a:lnTo>
                    <a:pt x="16" y="498"/>
                  </a:lnTo>
                  <a:lnTo>
                    <a:pt x="16" y="498"/>
                  </a:lnTo>
                  <a:lnTo>
                    <a:pt x="16" y="493"/>
                  </a:lnTo>
                  <a:lnTo>
                    <a:pt x="16" y="493"/>
                  </a:lnTo>
                  <a:lnTo>
                    <a:pt x="16" y="493"/>
                  </a:lnTo>
                  <a:lnTo>
                    <a:pt x="16" y="493"/>
                  </a:lnTo>
                  <a:lnTo>
                    <a:pt x="10" y="487"/>
                  </a:lnTo>
                  <a:lnTo>
                    <a:pt x="16" y="487"/>
                  </a:lnTo>
                  <a:lnTo>
                    <a:pt x="16" y="487"/>
                  </a:lnTo>
                  <a:lnTo>
                    <a:pt x="16" y="487"/>
                  </a:lnTo>
                  <a:lnTo>
                    <a:pt x="10" y="487"/>
                  </a:lnTo>
                  <a:lnTo>
                    <a:pt x="10" y="482"/>
                  </a:lnTo>
                  <a:lnTo>
                    <a:pt x="10" y="482"/>
                  </a:lnTo>
                  <a:lnTo>
                    <a:pt x="16" y="482"/>
                  </a:lnTo>
                  <a:lnTo>
                    <a:pt x="16" y="482"/>
                  </a:lnTo>
                  <a:lnTo>
                    <a:pt x="16" y="482"/>
                  </a:lnTo>
                  <a:lnTo>
                    <a:pt x="16" y="482"/>
                  </a:lnTo>
                  <a:lnTo>
                    <a:pt x="16" y="482"/>
                  </a:lnTo>
                  <a:lnTo>
                    <a:pt x="21" y="482"/>
                  </a:lnTo>
                  <a:lnTo>
                    <a:pt x="21" y="482"/>
                  </a:lnTo>
                  <a:lnTo>
                    <a:pt x="21" y="482"/>
                  </a:lnTo>
                  <a:lnTo>
                    <a:pt x="21" y="477"/>
                  </a:lnTo>
                  <a:lnTo>
                    <a:pt x="16" y="477"/>
                  </a:lnTo>
                  <a:lnTo>
                    <a:pt x="16" y="477"/>
                  </a:lnTo>
                  <a:lnTo>
                    <a:pt x="16" y="477"/>
                  </a:lnTo>
                  <a:lnTo>
                    <a:pt x="16" y="477"/>
                  </a:lnTo>
                  <a:lnTo>
                    <a:pt x="16" y="472"/>
                  </a:lnTo>
                  <a:lnTo>
                    <a:pt x="16" y="472"/>
                  </a:lnTo>
                  <a:lnTo>
                    <a:pt x="16" y="472"/>
                  </a:lnTo>
                  <a:lnTo>
                    <a:pt x="16" y="472"/>
                  </a:lnTo>
                  <a:lnTo>
                    <a:pt x="21" y="472"/>
                  </a:lnTo>
                  <a:lnTo>
                    <a:pt x="21" y="477"/>
                  </a:lnTo>
                  <a:lnTo>
                    <a:pt x="21" y="477"/>
                  </a:lnTo>
                  <a:lnTo>
                    <a:pt x="21" y="472"/>
                  </a:lnTo>
                  <a:lnTo>
                    <a:pt x="21" y="472"/>
                  </a:lnTo>
                  <a:lnTo>
                    <a:pt x="21" y="472"/>
                  </a:lnTo>
                  <a:lnTo>
                    <a:pt x="21" y="472"/>
                  </a:lnTo>
                  <a:lnTo>
                    <a:pt x="21" y="467"/>
                  </a:lnTo>
                  <a:lnTo>
                    <a:pt x="21" y="467"/>
                  </a:lnTo>
                  <a:lnTo>
                    <a:pt x="21" y="467"/>
                  </a:lnTo>
                  <a:lnTo>
                    <a:pt x="21" y="467"/>
                  </a:lnTo>
                  <a:lnTo>
                    <a:pt x="26" y="472"/>
                  </a:lnTo>
                  <a:lnTo>
                    <a:pt x="26" y="467"/>
                  </a:lnTo>
                  <a:lnTo>
                    <a:pt x="26" y="467"/>
                  </a:lnTo>
                  <a:lnTo>
                    <a:pt x="26" y="467"/>
                  </a:lnTo>
                  <a:lnTo>
                    <a:pt x="26" y="467"/>
                  </a:lnTo>
                  <a:lnTo>
                    <a:pt x="31" y="467"/>
                  </a:lnTo>
                  <a:lnTo>
                    <a:pt x="31" y="462"/>
                  </a:lnTo>
                  <a:lnTo>
                    <a:pt x="31" y="462"/>
                  </a:lnTo>
                  <a:lnTo>
                    <a:pt x="31" y="467"/>
                  </a:lnTo>
                  <a:lnTo>
                    <a:pt x="31" y="467"/>
                  </a:lnTo>
                  <a:lnTo>
                    <a:pt x="36" y="467"/>
                  </a:lnTo>
                  <a:lnTo>
                    <a:pt x="36" y="462"/>
                  </a:lnTo>
                  <a:lnTo>
                    <a:pt x="36" y="462"/>
                  </a:lnTo>
                  <a:lnTo>
                    <a:pt x="36" y="462"/>
                  </a:lnTo>
                  <a:lnTo>
                    <a:pt x="36" y="456"/>
                  </a:lnTo>
                  <a:lnTo>
                    <a:pt x="36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1" y="456"/>
                  </a:lnTo>
                  <a:lnTo>
                    <a:pt x="47" y="456"/>
                  </a:lnTo>
                  <a:lnTo>
                    <a:pt x="47" y="456"/>
                  </a:lnTo>
                  <a:lnTo>
                    <a:pt x="47" y="456"/>
                  </a:lnTo>
                  <a:lnTo>
                    <a:pt x="47" y="456"/>
                  </a:lnTo>
                  <a:lnTo>
                    <a:pt x="47" y="462"/>
                  </a:lnTo>
                  <a:lnTo>
                    <a:pt x="47" y="462"/>
                  </a:lnTo>
                  <a:lnTo>
                    <a:pt x="47" y="462"/>
                  </a:lnTo>
                  <a:lnTo>
                    <a:pt x="47" y="462"/>
                  </a:lnTo>
                  <a:lnTo>
                    <a:pt x="47" y="462"/>
                  </a:lnTo>
                  <a:lnTo>
                    <a:pt x="47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7" y="456"/>
                  </a:lnTo>
                  <a:lnTo>
                    <a:pt x="57" y="456"/>
                  </a:lnTo>
                  <a:lnTo>
                    <a:pt x="52" y="456"/>
                  </a:lnTo>
                  <a:lnTo>
                    <a:pt x="52" y="456"/>
                  </a:lnTo>
                  <a:lnTo>
                    <a:pt x="57" y="456"/>
                  </a:lnTo>
                  <a:lnTo>
                    <a:pt x="57" y="451"/>
                  </a:lnTo>
                  <a:lnTo>
                    <a:pt x="57" y="451"/>
                  </a:lnTo>
                  <a:lnTo>
                    <a:pt x="57" y="451"/>
                  </a:lnTo>
                  <a:lnTo>
                    <a:pt x="52" y="451"/>
                  </a:lnTo>
                  <a:lnTo>
                    <a:pt x="52" y="451"/>
                  </a:lnTo>
                  <a:lnTo>
                    <a:pt x="52" y="451"/>
                  </a:lnTo>
                  <a:lnTo>
                    <a:pt x="52" y="451"/>
                  </a:lnTo>
                  <a:lnTo>
                    <a:pt x="52" y="446"/>
                  </a:lnTo>
                  <a:lnTo>
                    <a:pt x="52" y="446"/>
                  </a:lnTo>
                  <a:lnTo>
                    <a:pt x="52" y="446"/>
                  </a:lnTo>
                  <a:lnTo>
                    <a:pt x="52" y="441"/>
                  </a:lnTo>
                  <a:lnTo>
                    <a:pt x="52" y="441"/>
                  </a:lnTo>
                  <a:lnTo>
                    <a:pt x="52" y="441"/>
                  </a:lnTo>
                  <a:lnTo>
                    <a:pt x="52" y="441"/>
                  </a:lnTo>
                  <a:lnTo>
                    <a:pt x="52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41"/>
                  </a:lnTo>
                  <a:lnTo>
                    <a:pt x="57" y="436"/>
                  </a:lnTo>
                  <a:lnTo>
                    <a:pt x="57" y="436"/>
                  </a:lnTo>
                  <a:lnTo>
                    <a:pt x="57" y="436"/>
                  </a:lnTo>
                  <a:lnTo>
                    <a:pt x="62" y="436"/>
                  </a:lnTo>
                  <a:lnTo>
                    <a:pt x="62" y="436"/>
                  </a:lnTo>
                  <a:lnTo>
                    <a:pt x="62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67" y="430"/>
                  </a:lnTo>
                  <a:lnTo>
                    <a:pt x="67" y="430"/>
                  </a:lnTo>
                  <a:lnTo>
                    <a:pt x="67" y="430"/>
                  </a:lnTo>
                  <a:lnTo>
                    <a:pt x="67" y="425"/>
                  </a:lnTo>
                  <a:lnTo>
                    <a:pt x="67" y="425"/>
                  </a:lnTo>
                  <a:lnTo>
                    <a:pt x="67" y="425"/>
                  </a:lnTo>
                  <a:lnTo>
                    <a:pt x="62" y="425"/>
                  </a:lnTo>
                  <a:lnTo>
                    <a:pt x="62" y="425"/>
                  </a:lnTo>
                  <a:lnTo>
                    <a:pt x="62" y="425"/>
                  </a:lnTo>
                  <a:lnTo>
                    <a:pt x="62" y="425"/>
                  </a:lnTo>
                  <a:lnTo>
                    <a:pt x="57" y="425"/>
                  </a:lnTo>
                  <a:lnTo>
                    <a:pt x="57" y="425"/>
                  </a:lnTo>
                  <a:lnTo>
                    <a:pt x="57" y="425"/>
                  </a:lnTo>
                  <a:lnTo>
                    <a:pt x="57" y="425"/>
                  </a:lnTo>
                  <a:lnTo>
                    <a:pt x="57" y="420"/>
                  </a:lnTo>
                  <a:lnTo>
                    <a:pt x="57" y="420"/>
                  </a:lnTo>
                  <a:lnTo>
                    <a:pt x="57" y="420"/>
                  </a:lnTo>
                  <a:lnTo>
                    <a:pt x="52" y="420"/>
                  </a:lnTo>
                  <a:lnTo>
                    <a:pt x="52" y="420"/>
                  </a:lnTo>
                  <a:lnTo>
                    <a:pt x="52" y="420"/>
                  </a:lnTo>
                  <a:lnTo>
                    <a:pt x="52" y="415"/>
                  </a:lnTo>
                  <a:lnTo>
                    <a:pt x="52" y="420"/>
                  </a:lnTo>
                  <a:lnTo>
                    <a:pt x="52" y="420"/>
                  </a:lnTo>
                  <a:lnTo>
                    <a:pt x="52" y="420"/>
                  </a:lnTo>
                  <a:lnTo>
                    <a:pt x="47" y="415"/>
                  </a:lnTo>
                  <a:lnTo>
                    <a:pt x="47" y="415"/>
                  </a:lnTo>
                  <a:lnTo>
                    <a:pt x="47" y="415"/>
                  </a:lnTo>
                  <a:lnTo>
                    <a:pt x="52" y="415"/>
                  </a:lnTo>
                  <a:lnTo>
                    <a:pt x="47" y="415"/>
                  </a:lnTo>
                  <a:lnTo>
                    <a:pt x="47" y="415"/>
                  </a:lnTo>
                  <a:lnTo>
                    <a:pt x="47" y="410"/>
                  </a:lnTo>
                  <a:lnTo>
                    <a:pt x="47" y="410"/>
                  </a:lnTo>
                  <a:lnTo>
                    <a:pt x="47" y="410"/>
                  </a:lnTo>
                  <a:lnTo>
                    <a:pt x="47" y="410"/>
                  </a:lnTo>
                  <a:lnTo>
                    <a:pt x="47" y="410"/>
                  </a:lnTo>
                  <a:lnTo>
                    <a:pt x="47" y="404"/>
                  </a:lnTo>
                  <a:lnTo>
                    <a:pt x="47" y="404"/>
                  </a:lnTo>
                  <a:lnTo>
                    <a:pt x="41" y="410"/>
                  </a:lnTo>
                  <a:lnTo>
                    <a:pt x="41" y="404"/>
                  </a:lnTo>
                  <a:lnTo>
                    <a:pt x="41" y="404"/>
                  </a:lnTo>
                  <a:lnTo>
                    <a:pt x="41" y="404"/>
                  </a:lnTo>
                  <a:lnTo>
                    <a:pt x="36" y="404"/>
                  </a:lnTo>
                  <a:lnTo>
                    <a:pt x="41" y="404"/>
                  </a:lnTo>
                  <a:lnTo>
                    <a:pt x="41" y="404"/>
                  </a:lnTo>
                  <a:lnTo>
                    <a:pt x="41" y="404"/>
                  </a:lnTo>
                  <a:lnTo>
                    <a:pt x="41" y="399"/>
                  </a:lnTo>
                  <a:lnTo>
                    <a:pt x="36" y="399"/>
                  </a:lnTo>
                  <a:lnTo>
                    <a:pt x="36" y="399"/>
                  </a:lnTo>
                  <a:lnTo>
                    <a:pt x="36" y="399"/>
                  </a:lnTo>
                  <a:lnTo>
                    <a:pt x="36" y="399"/>
                  </a:lnTo>
                  <a:lnTo>
                    <a:pt x="36" y="399"/>
                  </a:lnTo>
                  <a:lnTo>
                    <a:pt x="31" y="399"/>
                  </a:lnTo>
                  <a:lnTo>
                    <a:pt x="31" y="399"/>
                  </a:lnTo>
                  <a:lnTo>
                    <a:pt x="31" y="394"/>
                  </a:lnTo>
                  <a:lnTo>
                    <a:pt x="36" y="394"/>
                  </a:lnTo>
                  <a:lnTo>
                    <a:pt x="36" y="394"/>
                  </a:lnTo>
                  <a:lnTo>
                    <a:pt x="36" y="394"/>
                  </a:lnTo>
                  <a:lnTo>
                    <a:pt x="36" y="394"/>
                  </a:lnTo>
                  <a:lnTo>
                    <a:pt x="36" y="389"/>
                  </a:lnTo>
                  <a:lnTo>
                    <a:pt x="31" y="394"/>
                  </a:lnTo>
                  <a:lnTo>
                    <a:pt x="31" y="394"/>
                  </a:lnTo>
                  <a:lnTo>
                    <a:pt x="31" y="394"/>
                  </a:lnTo>
                  <a:lnTo>
                    <a:pt x="26" y="389"/>
                  </a:lnTo>
                  <a:lnTo>
                    <a:pt x="26" y="389"/>
                  </a:lnTo>
                  <a:lnTo>
                    <a:pt x="31" y="389"/>
                  </a:lnTo>
                  <a:lnTo>
                    <a:pt x="31" y="389"/>
                  </a:lnTo>
                  <a:lnTo>
                    <a:pt x="31" y="389"/>
                  </a:lnTo>
                  <a:lnTo>
                    <a:pt x="31" y="389"/>
                  </a:lnTo>
                  <a:lnTo>
                    <a:pt x="31" y="384"/>
                  </a:lnTo>
                  <a:lnTo>
                    <a:pt x="36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79"/>
                  </a:lnTo>
                  <a:lnTo>
                    <a:pt x="31" y="379"/>
                  </a:lnTo>
                  <a:lnTo>
                    <a:pt x="31" y="379"/>
                  </a:lnTo>
                  <a:lnTo>
                    <a:pt x="31" y="373"/>
                  </a:lnTo>
                  <a:lnTo>
                    <a:pt x="31" y="373"/>
                  </a:lnTo>
                  <a:lnTo>
                    <a:pt x="36" y="373"/>
                  </a:lnTo>
                  <a:lnTo>
                    <a:pt x="31" y="379"/>
                  </a:lnTo>
                  <a:lnTo>
                    <a:pt x="31" y="379"/>
                  </a:lnTo>
                  <a:lnTo>
                    <a:pt x="36" y="379"/>
                  </a:lnTo>
                  <a:lnTo>
                    <a:pt x="36" y="379"/>
                  </a:lnTo>
                  <a:lnTo>
                    <a:pt x="36" y="373"/>
                  </a:lnTo>
                  <a:lnTo>
                    <a:pt x="36" y="373"/>
                  </a:lnTo>
                  <a:lnTo>
                    <a:pt x="36" y="373"/>
                  </a:lnTo>
                  <a:lnTo>
                    <a:pt x="36" y="373"/>
                  </a:lnTo>
                  <a:lnTo>
                    <a:pt x="36" y="373"/>
                  </a:lnTo>
                  <a:lnTo>
                    <a:pt x="41" y="373"/>
                  </a:lnTo>
                  <a:lnTo>
                    <a:pt x="41" y="373"/>
                  </a:lnTo>
                  <a:lnTo>
                    <a:pt x="41" y="373"/>
                  </a:lnTo>
                  <a:lnTo>
                    <a:pt x="41" y="373"/>
                  </a:lnTo>
                  <a:lnTo>
                    <a:pt x="47" y="373"/>
                  </a:lnTo>
                  <a:lnTo>
                    <a:pt x="47" y="373"/>
                  </a:lnTo>
                  <a:lnTo>
                    <a:pt x="41" y="373"/>
                  </a:lnTo>
                  <a:lnTo>
                    <a:pt x="41" y="373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1" y="363"/>
                  </a:lnTo>
                  <a:lnTo>
                    <a:pt x="41" y="363"/>
                  </a:lnTo>
                  <a:lnTo>
                    <a:pt x="36" y="363"/>
                  </a:lnTo>
                  <a:lnTo>
                    <a:pt x="36" y="358"/>
                  </a:lnTo>
                  <a:lnTo>
                    <a:pt x="36" y="358"/>
                  </a:lnTo>
                  <a:lnTo>
                    <a:pt x="36" y="358"/>
                  </a:lnTo>
                  <a:lnTo>
                    <a:pt x="41" y="358"/>
                  </a:lnTo>
                  <a:lnTo>
                    <a:pt x="41" y="358"/>
                  </a:lnTo>
                  <a:lnTo>
                    <a:pt x="41" y="358"/>
                  </a:lnTo>
                  <a:lnTo>
                    <a:pt x="41" y="358"/>
                  </a:lnTo>
                  <a:lnTo>
                    <a:pt x="41" y="353"/>
                  </a:lnTo>
                  <a:lnTo>
                    <a:pt x="36" y="353"/>
                  </a:lnTo>
                  <a:lnTo>
                    <a:pt x="36" y="353"/>
                  </a:lnTo>
                  <a:lnTo>
                    <a:pt x="36" y="353"/>
                  </a:lnTo>
                  <a:lnTo>
                    <a:pt x="36" y="353"/>
                  </a:lnTo>
                  <a:lnTo>
                    <a:pt x="36" y="353"/>
                  </a:lnTo>
                  <a:lnTo>
                    <a:pt x="41" y="353"/>
                  </a:lnTo>
                  <a:lnTo>
                    <a:pt x="41" y="353"/>
                  </a:lnTo>
                  <a:lnTo>
                    <a:pt x="41" y="353"/>
                  </a:lnTo>
                  <a:lnTo>
                    <a:pt x="47" y="353"/>
                  </a:lnTo>
                  <a:lnTo>
                    <a:pt x="47" y="353"/>
                  </a:lnTo>
                  <a:lnTo>
                    <a:pt x="47" y="347"/>
                  </a:lnTo>
                  <a:lnTo>
                    <a:pt x="47" y="347"/>
                  </a:lnTo>
                  <a:lnTo>
                    <a:pt x="47" y="347"/>
                  </a:lnTo>
                  <a:lnTo>
                    <a:pt x="47" y="347"/>
                  </a:lnTo>
                  <a:lnTo>
                    <a:pt x="47" y="347"/>
                  </a:lnTo>
                  <a:lnTo>
                    <a:pt x="47" y="347"/>
                  </a:lnTo>
                  <a:lnTo>
                    <a:pt x="47" y="342"/>
                  </a:lnTo>
                  <a:lnTo>
                    <a:pt x="41" y="342"/>
                  </a:lnTo>
                  <a:lnTo>
                    <a:pt x="41" y="342"/>
                  </a:lnTo>
                  <a:lnTo>
                    <a:pt x="41" y="342"/>
                  </a:lnTo>
                  <a:lnTo>
                    <a:pt x="41" y="342"/>
                  </a:lnTo>
                  <a:lnTo>
                    <a:pt x="36" y="342"/>
                  </a:lnTo>
                  <a:lnTo>
                    <a:pt x="36" y="337"/>
                  </a:lnTo>
                  <a:lnTo>
                    <a:pt x="36" y="337"/>
                  </a:lnTo>
                  <a:lnTo>
                    <a:pt x="36" y="337"/>
                  </a:lnTo>
                  <a:lnTo>
                    <a:pt x="41" y="337"/>
                  </a:lnTo>
                  <a:lnTo>
                    <a:pt x="41" y="337"/>
                  </a:lnTo>
                  <a:lnTo>
                    <a:pt x="41" y="337"/>
                  </a:lnTo>
                  <a:lnTo>
                    <a:pt x="41" y="337"/>
                  </a:lnTo>
                  <a:lnTo>
                    <a:pt x="41" y="337"/>
                  </a:lnTo>
                  <a:lnTo>
                    <a:pt x="41" y="337"/>
                  </a:lnTo>
                  <a:lnTo>
                    <a:pt x="41" y="342"/>
                  </a:lnTo>
                  <a:lnTo>
                    <a:pt x="47" y="342"/>
                  </a:lnTo>
                  <a:lnTo>
                    <a:pt x="47" y="342"/>
                  </a:lnTo>
                  <a:lnTo>
                    <a:pt x="47" y="342"/>
                  </a:lnTo>
                  <a:lnTo>
                    <a:pt x="47" y="342"/>
                  </a:lnTo>
                  <a:lnTo>
                    <a:pt x="47" y="337"/>
                  </a:lnTo>
                  <a:lnTo>
                    <a:pt x="47" y="337"/>
                  </a:lnTo>
                  <a:lnTo>
                    <a:pt x="47" y="337"/>
                  </a:lnTo>
                  <a:lnTo>
                    <a:pt x="47" y="337"/>
                  </a:lnTo>
                  <a:lnTo>
                    <a:pt x="47" y="337"/>
                  </a:lnTo>
                  <a:lnTo>
                    <a:pt x="47" y="332"/>
                  </a:lnTo>
                  <a:lnTo>
                    <a:pt x="47" y="332"/>
                  </a:lnTo>
                  <a:lnTo>
                    <a:pt x="47" y="332"/>
                  </a:lnTo>
                  <a:lnTo>
                    <a:pt x="47" y="327"/>
                  </a:lnTo>
                  <a:lnTo>
                    <a:pt x="47" y="327"/>
                  </a:lnTo>
                  <a:lnTo>
                    <a:pt x="47" y="327"/>
                  </a:lnTo>
                  <a:lnTo>
                    <a:pt x="47" y="327"/>
                  </a:lnTo>
                  <a:lnTo>
                    <a:pt x="47" y="321"/>
                  </a:lnTo>
                  <a:lnTo>
                    <a:pt x="47" y="321"/>
                  </a:lnTo>
                  <a:lnTo>
                    <a:pt x="47" y="321"/>
                  </a:lnTo>
                  <a:lnTo>
                    <a:pt x="47" y="321"/>
                  </a:lnTo>
                  <a:lnTo>
                    <a:pt x="41" y="327"/>
                  </a:lnTo>
                  <a:lnTo>
                    <a:pt x="41" y="327"/>
                  </a:lnTo>
                  <a:lnTo>
                    <a:pt x="41" y="327"/>
                  </a:lnTo>
                  <a:lnTo>
                    <a:pt x="41" y="327"/>
                  </a:lnTo>
                  <a:lnTo>
                    <a:pt x="41" y="327"/>
                  </a:lnTo>
                  <a:lnTo>
                    <a:pt x="36" y="327"/>
                  </a:lnTo>
                  <a:lnTo>
                    <a:pt x="36" y="321"/>
                  </a:lnTo>
                  <a:lnTo>
                    <a:pt x="36" y="321"/>
                  </a:lnTo>
                  <a:lnTo>
                    <a:pt x="36" y="321"/>
                  </a:lnTo>
                  <a:lnTo>
                    <a:pt x="36" y="321"/>
                  </a:lnTo>
                  <a:lnTo>
                    <a:pt x="41" y="321"/>
                  </a:lnTo>
                  <a:lnTo>
                    <a:pt x="41" y="321"/>
                  </a:lnTo>
                  <a:lnTo>
                    <a:pt x="41" y="316"/>
                  </a:lnTo>
                  <a:lnTo>
                    <a:pt x="36" y="316"/>
                  </a:lnTo>
                  <a:lnTo>
                    <a:pt x="36" y="316"/>
                  </a:lnTo>
                  <a:lnTo>
                    <a:pt x="36" y="311"/>
                  </a:lnTo>
                  <a:lnTo>
                    <a:pt x="36" y="311"/>
                  </a:lnTo>
                  <a:lnTo>
                    <a:pt x="36" y="311"/>
                  </a:lnTo>
                  <a:lnTo>
                    <a:pt x="36" y="311"/>
                  </a:lnTo>
                  <a:lnTo>
                    <a:pt x="36" y="306"/>
                  </a:lnTo>
                  <a:lnTo>
                    <a:pt x="36" y="306"/>
                  </a:lnTo>
                  <a:lnTo>
                    <a:pt x="36" y="306"/>
                  </a:lnTo>
                  <a:lnTo>
                    <a:pt x="36" y="306"/>
                  </a:lnTo>
                  <a:lnTo>
                    <a:pt x="31" y="306"/>
                  </a:lnTo>
                  <a:lnTo>
                    <a:pt x="31" y="306"/>
                  </a:lnTo>
                  <a:lnTo>
                    <a:pt x="36" y="306"/>
                  </a:lnTo>
                  <a:lnTo>
                    <a:pt x="36" y="306"/>
                  </a:lnTo>
                  <a:lnTo>
                    <a:pt x="36" y="301"/>
                  </a:lnTo>
                  <a:lnTo>
                    <a:pt x="36" y="301"/>
                  </a:lnTo>
                  <a:lnTo>
                    <a:pt x="36" y="301"/>
                  </a:lnTo>
                  <a:lnTo>
                    <a:pt x="36" y="296"/>
                  </a:lnTo>
                  <a:lnTo>
                    <a:pt x="36" y="296"/>
                  </a:lnTo>
                  <a:lnTo>
                    <a:pt x="36" y="296"/>
                  </a:lnTo>
                  <a:lnTo>
                    <a:pt x="36" y="296"/>
                  </a:lnTo>
                  <a:lnTo>
                    <a:pt x="31" y="296"/>
                  </a:lnTo>
                  <a:lnTo>
                    <a:pt x="31" y="296"/>
                  </a:lnTo>
                  <a:lnTo>
                    <a:pt x="31" y="296"/>
                  </a:lnTo>
                  <a:lnTo>
                    <a:pt x="31" y="290"/>
                  </a:lnTo>
                  <a:lnTo>
                    <a:pt x="31" y="290"/>
                  </a:lnTo>
                  <a:lnTo>
                    <a:pt x="31" y="296"/>
                  </a:lnTo>
                  <a:lnTo>
                    <a:pt x="31" y="296"/>
                  </a:lnTo>
                  <a:lnTo>
                    <a:pt x="26" y="296"/>
                  </a:lnTo>
                  <a:lnTo>
                    <a:pt x="26" y="296"/>
                  </a:lnTo>
                  <a:lnTo>
                    <a:pt x="26" y="296"/>
                  </a:lnTo>
                  <a:lnTo>
                    <a:pt x="26" y="290"/>
                  </a:lnTo>
                  <a:lnTo>
                    <a:pt x="26" y="290"/>
                  </a:lnTo>
                  <a:lnTo>
                    <a:pt x="26" y="290"/>
                  </a:lnTo>
                  <a:lnTo>
                    <a:pt x="21" y="290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0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21" y="285"/>
                  </a:lnTo>
                  <a:lnTo>
                    <a:pt x="16" y="285"/>
                  </a:lnTo>
                  <a:lnTo>
                    <a:pt x="16" y="280"/>
                  </a:lnTo>
                  <a:lnTo>
                    <a:pt x="16" y="280"/>
                  </a:lnTo>
                  <a:lnTo>
                    <a:pt x="16" y="280"/>
                  </a:lnTo>
                  <a:lnTo>
                    <a:pt x="16" y="280"/>
                  </a:lnTo>
                  <a:lnTo>
                    <a:pt x="16" y="280"/>
                  </a:lnTo>
                  <a:lnTo>
                    <a:pt x="21" y="280"/>
                  </a:lnTo>
                  <a:lnTo>
                    <a:pt x="21" y="275"/>
                  </a:lnTo>
                  <a:lnTo>
                    <a:pt x="21" y="275"/>
                  </a:lnTo>
                  <a:lnTo>
                    <a:pt x="16" y="275"/>
                  </a:lnTo>
                  <a:lnTo>
                    <a:pt x="16" y="275"/>
                  </a:lnTo>
                  <a:lnTo>
                    <a:pt x="16" y="275"/>
                  </a:lnTo>
                  <a:lnTo>
                    <a:pt x="16" y="275"/>
                  </a:lnTo>
                  <a:lnTo>
                    <a:pt x="16" y="275"/>
                  </a:lnTo>
                  <a:lnTo>
                    <a:pt x="16" y="275"/>
                  </a:lnTo>
                  <a:lnTo>
                    <a:pt x="16" y="270"/>
                  </a:lnTo>
                  <a:lnTo>
                    <a:pt x="16" y="270"/>
                  </a:lnTo>
                  <a:lnTo>
                    <a:pt x="16" y="270"/>
                  </a:lnTo>
                  <a:lnTo>
                    <a:pt x="16" y="270"/>
                  </a:lnTo>
                  <a:lnTo>
                    <a:pt x="16" y="270"/>
                  </a:lnTo>
                  <a:lnTo>
                    <a:pt x="21" y="270"/>
                  </a:lnTo>
                  <a:lnTo>
                    <a:pt x="21" y="264"/>
                  </a:lnTo>
                  <a:lnTo>
                    <a:pt x="16" y="264"/>
                  </a:lnTo>
                  <a:lnTo>
                    <a:pt x="16" y="264"/>
                  </a:lnTo>
                  <a:lnTo>
                    <a:pt x="21" y="264"/>
                  </a:lnTo>
                  <a:lnTo>
                    <a:pt x="21" y="259"/>
                  </a:lnTo>
                  <a:lnTo>
                    <a:pt x="16" y="259"/>
                  </a:lnTo>
                  <a:lnTo>
                    <a:pt x="16" y="259"/>
                  </a:lnTo>
                  <a:lnTo>
                    <a:pt x="16" y="259"/>
                  </a:lnTo>
                  <a:lnTo>
                    <a:pt x="16" y="259"/>
                  </a:lnTo>
                  <a:lnTo>
                    <a:pt x="16" y="259"/>
                  </a:lnTo>
                  <a:lnTo>
                    <a:pt x="16" y="259"/>
                  </a:lnTo>
                  <a:lnTo>
                    <a:pt x="16" y="259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0" y="254"/>
                  </a:lnTo>
                  <a:lnTo>
                    <a:pt x="10" y="254"/>
                  </a:lnTo>
                  <a:lnTo>
                    <a:pt x="10" y="249"/>
                  </a:lnTo>
                  <a:lnTo>
                    <a:pt x="10" y="249"/>
                  </a:lnTo>
                  <a:lnTo>
                    <a:pt x="10" y="249"/>
                  </a:lnTo>
                  <a:lnTo>
                    <a:pt x="10" y="249"/>
                  </a:lnTo>
                  <a:lnTo>
                    <a:pt x="5" y="249"/>
                  </a:lnTo>
                  <a:lnTo>
                    <a:pt x="5" y="249"/>
                  </a:lnTo>
                  <a:lnTo>
                    <a:pt x="5" y="249"/>
                  </a:lnTo>
                  <a:lnTo>
                    <a:pt x="0" y="249"/>
                  </a:lnTo>
                  <a:lnTo>
                    <a:pt x="0" y="244"/>
                  </a:lnTo>
                  <a:lnTo>
                    <a:pt x="5" y="244"/>
                  </a:lnTo>
                  <a:lnTo>
                    <a:pt x="5" y="244"/>
                  </a:lnTo>
                  <a:lnTo>
                    <a:pt x="5" y="244"/>
                  </a:lnTo>
                  <a:lnTo>
                    <a:pt x="5" y="244"/>
                  </a:lnTo>
                  <a:lnTo>
                    <a:pt x="10" y="244"/>
                  </a:lnTo>
                  <a:lnTo>
                    <a:pt x="10" y="244"/>
                  </a:lnTo>
                  <a:lnTo>
                    <a:pt x="16" y="244"/>
                  </a:lnTo>
                  <a:lnTo>
                    <a:pt x="16" y="244"/>
                  </a:lnTo>
                  <a:lnTo>
                    <a:pt x="16" y="238"/>
                  </a:lnTo>
                  <a:lnTo>
                    <a:pt x="16" y="238"/>
                  </a:lnTo>
                  <a:lnTo>
                    <a:pt x="21" y="238"/>
                  </a:lnTo>
                  <a:lnTo>
                    <a:pt x="21" y="238"/>
                  </a:lnTo>
                  <a:lnTo>
                    <a:pt x="21" y="238"/>
                  </a:lnTo>
                  <a:lnTo>
                    <a:pt x="21" y="238"/>
                  </a:lnTo>
                  <a:lnTo>
                    <a:pt x="26" y="238"/>
                  </a:lnTo>
                  <a:lnTo>
                    <a:pt x="26" y="238"/>
                  </a:lnTo>
                  <a:lnTo>
                    <a:pt x="26" y="238"/>
                  </a:lnTo>
                  <a:lnTo>
                    <a:pt x="26" y="238"/>
                  </a:lnTo>
                  <a:lnTo>
                    <a:pt x="26" y="233"/>
                  </a:lnTo>
                  <a:lnTo>
                    <a:pt x="26" y="233"/>
                  </a:lnTo>
                  <a:lnTo>
                    <a:pt x="26" y="233"/>
                  </a:lnTo>
                  <a:lnTo>
                    <a:pt x="26" y="233"/>
                  </a:lnTo>
                  <a:lnTo>
                    <a:pt x="21" y="228"/>
                  </a:lnTo>
                  <a:lnTo>
                    <a:pt x="21" y="228"/>
                  </a:lnTo>
                  <a:lnTo>
                    <a:pt x="21" y="228"/>
                  </a:lnTo>
                  <a:lnTo>
                    <a:pt x="21" y="223"/>
                  </a:lnTo>
                  <a:lnTo>
                    <a:pt x="16" y="223"/>
                  </a:lnTo>
                  <a:lnTo>
                    <a:pt x="16" y="223"/>
                  </a:lnTo>
                  <a:lnTo>
                    <a:pt x="16" y="223"/>
                  </a:lnTo>
                  <a:lnTo>
                    <a:pt x="16" y="218"/>
                  </a:lnTo>
                  <a:lnTo>
                    <a:pt x="16" y="218"/>
                  </a:lnTo>
                  <a:lnTo>
                    <a:pt x="16" y="218"/>
                  </a:lnTo>
                  <a:lnTo>
                    <a:pt x="10" y="218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10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0" y="202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5" y="171"/>
                  </a:lnTo>
                  <a:lnTo>
                    <a:pt x="5" y="171"/>
                  </a:lnTo>
                  <a:lnTo>
                    <a:pt x="5" y="166"/>
                  </a:lnTo>
                  <a:lnTo>
                    <a:pt x="10" y="166"/>
                  </a:lnTo>
                  <a:lnTo>
                    <a:pt x="10" y="166"/>
                  </a:lnTo>
                  <a:lnTo>
                    <a:pt x="10" y="166"/>
                  </a:lnTo>
                  <a:lnTo>
                    <a:pt x="16" y="166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1" y="150"/>
                  </a:lnTo>
                  <a:lnTo>
                    <a:pt x="26" y="150"/>
                  </a:lnTo>
                  <a:lnTo>
                    <a:pt x="26" y="150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6" y="135"/>
                  </a:lnTo>
                  <a:lnTo>
                    <a:pt x="26" y="135"/>
                  </a:lnTo>
                  <a:lnTo>
                    <a:pt x="26" y="135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6" y="119"/>
                  </a:lnTo>
                  <a:lnTo>
                    <a:pt x="36" y="119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41" y="114"/>
                  </a:lnTo>
                  <a:lnTo>
                    <a:pt x="41" y="114"/>
                  </a:lnTo>
                  <a:lnTo>
                    <a:pt x="47" y="114"/>
                  </a:lnTo>
                  <a:lnTo>
                    <a:pt x="47" y="109"/>
                  </a:lnTo>
                  <a:lnTo>
                    <a:pt x="47" y="109"/>
                  </a:lnTo>
                  <a:lnTo>
                    <a:pt x="52" y="109"/>
                  </a:lnTo>
                  <a:lnTo>
                    <a:pt x="52" y="109"/>
                  </a:lnTo>
                  <a:lnTo>
                    <a:pt x="52" y="109"/>
                  </a:lnTo>
                  <a:lnTo>
                    <a:pt x="57" y="109"/>
                  </a:lnTo>
                  <a:lnTo>
                    <a:pt x="57" y="109"/>
                  </a:lnTo>
                  <a:lnTo>
                    <a:pt x="57" y="109"/>
                  </a:lnTo>
                  <a:lnTo>
                    <a:pt x="62" y="109"/>
                  </a:lnTo>
                  <a:lnTo>
                    <a:pt x="62" y="109"/>
                  </a:lnTo>
                  <a:lnTo>
                    <a:pt x="67" y="109"/>
                  </a:lnTo>
                  <a:lnTo>
                    <a:pt x="67" y="104"/>
                  </a:lnTo>
                  <a:lnTo>
                    <a:pt x="67" y="104"/>
                  </a:lnTo>
                  <a:lnTo>
                    <a:pt x="67" y="104"/>
                  </a:lnTo>
                  <a:lnTo>
                    <a:pt x="67" y="104"/>
                  </a:lnTo>
                  <a:lnTo>
                    <a:pt x="67" y="104"/>
                  </a:lnTo>
                  <a:lnTo>
                    <a:pt x="67" y="109"/>
                  </a:lnTo>
                  <a:lnTo>
                    <a:pt x="73" y="109"/>
                  </a:lnTo>
                  <a:lnTo>
                    <a:pt x="73" y="109"/>
                  </a:lnTo>
                  <a:lnTo>
                    <a:pt x="73" y="109"/>
                  </a:lnTo>
                  <a:lnTo>
                    <a:pt x="73" y="109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8" y="114"/>
                  </a:lnTo>
                  <a:lnTo>
                    <a:pt x="78" y="119"/>
                  </a:lnTo>
                  <a:lnTo>
                    <a:pt x="78" y="119"/>
                  </a:lnTo>
                  <a:lnTo>
                    <a:pt x="78" y="119"/>
                  </a:lnTo>
                  <a:lnTo>
                    <a:pt x="78" y="119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5"/>
                  </a:lnTo>
                  <a:lnTo>
                    <a:pt x="78" y="135"/>
                  </a:lnTo>
                  <a:lnTo>
                    <a:pt x="83" y="135"/>
                  </a:lnTo>
                  <a:lnTo>
                    <a:pt x="83" y="135"/>
                  </a:lnTo>
                  <a:lnTo>
                    <a:pt x="83" y="135"/>
                  </a:lnTo>
                  <a:lnTo>
                    <a:pt x="83" y="135"/>
                  </a:lnTo>
                  <a:lnTo>
                    <a:pt x="83" y="140"/>
                  </a:lnTo>
                  <a:lnTo>
                    <a:pt x="83" y="14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8" y="145"/>
                  </a:lnTo>
                  <a:lnTo>
                    <a:pt x="93" y="145"/>
                  </a:lnTo>
                  <a:lnTo>
                    <a:pt x="93" y="145"/>
                  </a:lnTo>
                  <a:lnTo>
                    <a:pt x="93" y="150"/>
                  </a:lnTo>
                  <a:lnTo>
                    <a:pt x="93" y="150"/>
                  </a:lnTo>
                  <a:lnTo>
                    <a:pt x="93" y="150"/>
                  </a:lnTo>
                  <a:lnTo>
                    <a:pt x="93" y="156"/>
                  </a:lnTo>
                  <a:lnTo>
                    <a:pt x="93" y="156"/>
                  </a:lnTo>
                  <a:lnTo>
                    <a:pt x="93" y="156"/>
                  </a:lnTo>
                  <a:lnTo>
                    <a:pt x="93" y="156"/>
                  </a:lnTo>
                  <a:lnTo>
                    <a:pt x="93" y="156"/>
                  </a:lnTo>
                  <a:lnTo>
                    <a:pt x="93" y="156"/>
                  </a:lnTo>
                  <a:lnTo>
                    <a:pt x="93" y="156"/>
                  </a:lnTo>
                  <a:lnTo>
                    <a:pt x="98" y="156"/>
                  </a:lnTo>
                  <a:lnTo>
                    <a:pt x="98" y="156"/>
                  </a:lnTo>
                  <a:lnTo>
                    <a:pt x="98" y="156"/>
                  </a:lnTo>
                  <a:lnTo>
                    <a:pt x="98" y="156"/>
                  </a:lnTo>
                  <a:lnTo>
                    <a:pt x="98" y="150"/>
                  </a:lnTo>
                  <a:lnTo>
                    <a:pt x="104" y="150"/>
                  </a:lnTo>
                  <a:lnTo>
                    <a:pt x="104" y="150"/>
                  </a:lnTo>
                  <a:lnTo>
                    <a:pt x="104" y="150"/>
                  </a:lnTo>
                  <a:lnTo>
                    <a:pt x="109" y="150"/>
                  </a:lnTo>
                  <a:lnTo>
                    <a:pt x="109" y="145"/>
                  </a:lnTo>
                  <a:lnTo>
                    <a:pt x="109" y="145"/>
                  </a:lnTo>
                  <a:lnTo>
                    <a:pt x="114" y="145"/>
                  </a:lnTo>
                  <a:lnTo>
                    <a:pt x="114" y="145"/>
                  </a:lnTo>
                  <a:lnTo>
                    <a:pt x="114" y="145"/>
                  </a:lnTo>
                  <a:lnTo>
                    <a:pt x="114" y="140"/>
                  </a:lnTo>
                  <a:lnTo>
                    <a:pt x="119" y="140"/>
                  </a:lnTo>
                  <a:lnTo>
                    <a:pt x="119" y="140"/>
                  </a:lnTo>
                  <a:lnTo>
                    <a:pt x="119" y="140"/>
                  </a:lnTo>
                  <a:lnTo>
                    <a:pt x="119" y="140"/>
                  </a:lnTo>
                  <a:lnTo>
                    <a:pt x="119" y="140"/>
                  </a:lnTo>
                  <a:lnTo>
                    <a:pt x="124" y="140"/>
                  </a:lnTo>
                  <a:lnTo>
                    <a:pt x="124" y="135"/>
                  </a:lnTo>
                  <a:lnTo>
                    <a:pt x="124" y="135"/>
                  </a:lnTo>
                  <a:lnTo>
                    <a:pt x="124" y="135"/>
                  </a:lnTo>
                  <a:lnTo>
                    <a:pt x="130" y="135"/>
                  </a:lnTo>
                  <a:lnTo>
                    <a:pt x="130" y="135"/>
                  </a:lnTo>
                  <a:lnTo>
                    <a:pt x="130" y="135"/>
                  </a:lnTo>
                  <a:lnTo>
                    <a:pt x="130" y="130"/>
                  </a:lnTo>
                  <a:lnTo>
                    <a:pt x="130" y="130"/>
                  </a:lnTo>
                  <a:lnTo>
                    <a:pt x="130" y="124"/>
                  </a:lnTo>
                  <a:lnTo>
                    <a:pt x="130" y="124"/>
                  </a:lnTo>
                  <a:lnTo>
                    <a:pt x="130" y="124"/>
                  </a:lnTo>
                  <a:lnTo>
                    <a:pt x="135" y="124"/>
                  </a:lnTo>
                  <a:lnTo>
                    <a:pt x="135" y="124"/>
                  </a:lnTo>
                  <a:lnTo>
                    <a:pt x="135" y="124"/>
                  </a:lnTo>
                  <a:lnTo>
                    <a:pt x="135" y="119"/>
                  </a:lnTo>
                  <a:lnTo>
                    <a:pt x="135" y="119"/>
                  </a:lnTo>
                  <a:lnTo>
                    <a:pt x="140" y="119"/>
                  </a:lnTo>
                  <a:lnTo>
                    <a:pt x="140" y="119"/>
                  </a:lnTo>
                  <a:lnTo>
                    <a:pt x="140" y="119"/>
                  </a:lnTo>
                  <a:lnTo>
                    <a:pt x="140" y="119"/>
                  </a:lnTo>
                  <a:lnTo>
                    <a:pt x="145" y="119"/>
                  </a:lnTo>
                  <a:lnTo>
                    <a:pt x="145" y="119"/>
                  </a:lnTo>
                  <a:lnTo>
                    <a:pt x="145" y="119"/>
                  </a:lnTo>
                  <a:lnTo>
                    <a:pt x="145" y="119"/>
                  </a:lnTo>
                  <a:lnTo>
                    <a:pt x="145" y="114"/>
                  </a:lnTo>
                  <a:lnTo>
                    <a:pt x="145" y="114"/>
                  </a:lnTo>
                  <a:lnTo>
                    <a:pt x="145" y="114"/>
                  </a:lnTo>
                  <a:lnTo>
                    <a:pt x="145" y="109"/>
                  </a:lnTo>
                  <a:lnTo>
                    <a:pt x="145" y="109"/>
                  </a:lnTo>
                  <a:lnTo>
                    <a:pt x="145" y="109"/>
                  </a:lnTo>
                  <a:lnTo>
                    <a:pt x="145" y="104"/>
                  </a:lnTo>
                  <a:lnTo>
                    <a:pt x="145" y="104"/>
                  </a:lnTo>
                  <a:lnTo>
                    <a:pt x="145" y="104"/>
                  </a:lnTo>
                  <a:lnTo>
                    <a:pt x="145" y="104"/>
                  </a:lnTo>
                  <a:lnTo>
                    <a:pt x="145" y="104"/>
                  </a:lnTo>
                  <a:lnTo>
                    <a:pt x="150" y="104"/>
                  </a:lnTo>
                  <a:lnTo>
                    <a:pt x="150" y="98"/>
                  </a:lnTo>
                  <a:lnTo>
                    <a:pt x="150" y="98"/>
                  </a:lnTo>
                  <a:lnTo>
                    <a:pt x="150" y="98"/>
                  </a:lnTo>
                  <a:lnTo>
                    <a:pt x="150" y="93"/>
                  </a:lnTo>
                  <a:lnTo>
                    <a:pt x="150" y="93"/>
                  </a:lnTo>
                  <a:lnTo>
                    <a:pt x="150" y="93"/>
                  </a:lnTo>
                  <a:lnTo>
                    <a:pt x="150" y="93"/>
                  </a:lnTo>
                  <a:lnTo>
                    <a:pt x="155" y="93"/>
                  </a:lnTo>
                  <a:lnTo>
                    <a:pt x="155" y="93"/>
                  </a:lnTo>
                  <a:lnTo>
                    <a:pt x="155" y="93"/>
                  </a:lnTo>
                  <a:lnTo>
                    <a:pt x="155" y="88"/>
                  </a:lnTo>
                  <a:lnTo>
                    <a:pt x="161" y="88"/>
                  </a:lnTo>
                  <a:lnTo>
                    <a:pt x="161" y="88"/>
                  </a:lnTo>
                  <a:lnTo>
                    <a:pt x="166" y="88"/>
                  </a:lnTo>
                  <a:lnTo>
                    <a:pt x="166" y="88"/>
                  </a:lnTo>
                  <a:lnTo>
                    <a:pt x="166" y="88"/>
                  </a:lnTo>
                  <a:lnTo>
                    <a:pt x="166" y="88"/>
                  </a:lnTo>
                  <a:lnTo>
                    <a:pt x="166" y="88"/>
                  </a:lnTo>
                  <a:lnTo>
                    <a:pt x="171" y="88"/>
                  </a:lnTo>
                  <a:lnTo>
                    <a:pt x="171" y="88"/>
                  </a:lnTo>
                  <a:lnTo>
                    <a:pt x="171" y="88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81" y="88"/>
                  </a:lnTo>
                  <a:lnTo>
                    <a:pt x="181" y="88"/>
                  </a:lnTo>
                  <a:lnTo>
                    <a:pt x="181" y="88"/>
                  </a:lnTo>
                  <a:lnTo>
                    <a:pt x="187" y="88"/>
                  </a:lnTo>
                  <a:lnTo>
                    <a:pt x="187" y="88"/>
                  </a:lnTo>
                  <a:lnTo>
                    <a:pt x="187" y="88"/>
                  </a:lnTo>
                  <a:lnTo>
                    <a:pt x="187" y="88"/>
                  </a:lnTo>
                  <a:lnTo>
                    <a:pt x="192" y="88"/>
                  </a:lnTo>
                  <a:lnTo>
                    <a:pt x="192" y="83"/>
                  </a:lnTo>
                  <a:lnTo>
                    <a:pt x="192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202" y="83"/>
                  </a:lnTo>
                  <a:lnTo>
                    <a:pt x="202" y="83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12" y="78"/>
                  </a:lnTo>
                  <a:lnTo>
                    <a:pt x="212" y="78"/>
                  </a:lnTo>
                  <a:lnTo>
                    <a:pt x="212" y="78"/>
                  </a:lnTo>
                  <a:lnTo>
                    <a:pt x="212" y="73"/>
                  </a:lnTo>
                  <a:lnTo>
                    <a:pt x="218" y="73"/>
                  </a:lnTo>
                  <a:lnTo>
                    <a:pt x="218" y="73"/>
                  </a:lnTo>
                  <a:lnTo>
                    <a:pt x="218" y="73"/>
                  </a:lnTo>
                  <a:lnTo>
                    <a:pt x="218" y="73"/>
                  </a:lnTo>
                  <a:lnTo>
                    <a:pt x="218" y="73"/>
                  </a:lnTo>
                  <a:lnTo>
                    <a:pt x="218" y="73"/>
                  </a:lnTo>
                  <a:lnTo>
                    <a:pt x="218" y="67"/>
                  </a:lnTo>
                  <a:lnTo>
                    <a:pt x="218" y="67"/>
                  </a:lnTo>
                  <a:lnTo>
                    <a:pt x="218" y="67"/>
                  </a:lnTo>
                  <a:lnTo>
                    <a:pt x="223" y="67"/>
                  </a:lnTo>
                  <a:lnTo>
                    <a:pt x="223" y="62"/>
                  </a:lnTo>
                  <a:lnTo>
                    <a:pt x="223" y="62"/>
                  </a:lnTo>
                  <a:lnTo>
                    <a:pt x="223" y="62"/>
                  </a:lnTo>
                  <a:lnTo>
                    <a:pt x="223" y="62"/>
                  </a:lnTo>
                  <a:lnTo>
                    <a:pt x="223" y="62"/>
                  </a:lnTo>
                  <a:lnTo>
                    <a:pt x="223" y="62"/>
                  </a:lnTo>
                  <a:lnTo>
                    <a:pt x="228" y="62"/>
                  </a:lnTo>
                  <a:lnTo>
                    <a:pt x="228" y="62"/>
                  </a:lnTo>
                  <a:lnTo>
                    <a:pt x="228" y="62"/>
                  </a:lnTo>
                  <a:lnTo>
                    <a:pt x="228" y="62"/>
                  </a:lnTo>
                  <a:lnTo>
                    <a:pt x="233" y="62"/>
                  </a:lnTo>
                  <a:lnTo>
                    <a:pt x="233" y="67"/>
                  </a:lnTo>
                  <a:lnTo>
                    <a:pt x="233" y="67"/>
                  </a:lnTo>
                  <a:lnTo>
                    <a:pt x="233" y="67"/>
                  </a:lnTo>
                  <a:lnTo>
                    <a:pt x="238" y="67"/>
                  </a:lnTo>
                  <a:lnTo>
                    <a:pt x="238" y="67"/>
                  </a:lnTo>
                  <a:lnTo>
                    <a:pt x="238" y="73"/>
                  </a:lnTo>
                  <a:lnTo>
                    <a:pt x="244" y="73"/>
                  </a:lnTo>
                  <a:lnTo>
                    <a:pt x="244" y="73"/>
                  </a:lnTo>
                  <a:lnTo>
                    <a:pt x="244" y="73"/>
                  </a:lnTo>
                  <a:lnTo>
                    <a:pt x="249" y="73"/>
                  </a:lnTo>
                  <a:lnTo>
                    <a:pt x="249" y="78"/>
                  </a:lnTo>
                  <a:lnTo>
                    <a:pt x="249" y="78"/>
                  </a:lnTo>
                  <a:lnTo>
                    <a:pt x="249" y="78"/>
                  </a:lnTo>
                  <a:lnTo>
                    <a:pt x="249" y="73"/>
                  </a:lnTo>
                  <a:lnTo>
                    <a:pt x="254" y="73"/>
                  </a:lnTo>
                  <a:lnTo>
                    <a:pt x="254" y="73"/>
                  </a:lnTo>
                  <a:lnTo>
                    <a:pt x="254" y="73"/>
                  </a:lnTo>
                  <a:lnTo>
                    <a:pt x="259" y="73"/>
                  </a:lnTo>
                  <a:lnTo>
                    <a:pt x="259" y="73"/>
                  </a:lnTo>
                  <a:lnTo>
                    <a:pt x="259" y="73"/>
                  </a:lnTo>
                  <a:lnTo>
                    <a:pt x="259" y="73"/>
                  </a:lnTo>
                  <a:lnTo>
                    <a:pt x="259" y="73"/>
                  </a:lnTo>
                  <a:lnTo>
                    <a:pt x="259" y="67"/>
                  </a:lnTo>
                  <a:lnTo>
                    <a:pt x="259" y="67"/>
                  </a:lnTo>
                  <a:lnTo>
                    <a:pt x="264" y="67"/>
                  </a:lnTo>
                  <a:lnTo>
                    <a:pt x="264" y="67"/>
                  </a:lnTo>
                  <a:lnTo>
                    <a:pt x="264" y="67"/>
                  </a:lnTo>
                  <a:lnTo>
                    <a:pt x="264" y="62"/>
                  </a:lnTo>
                  <a:lnTo>
                    <a:pt x="264" y="62"/>
                  </a:lnTo>
                  <a:lnTo>
                    <a:pt x="264" y="62"/>
                  </a:lnTo>
                  <a:lnTo>
                    <a:pt x="264" y="62"/>
                  </a:lnTo>
                  <a:lnTo>
                    <a:pt x="269" y="62"/>
                  </a:lnTo>
                  <a:lnTo>
                    <a:pt x="269" y="57"/>
                  </a:lnTo>
                  <a:lnTo>
                    <a:pt x="269" y="57"/>
                  </a:lnTo>
                  <a:lnTo>
                    <a:pt x="269" y="57"/>
                  </a:lnTo>
                  <a:lnTo>
                    <a:pt x="269" y="57"/>
                  </a:lnTo>
                  <a:lnTo>
                    <a:pt x="269" y="57"/>
                  </a:lnTo>
                  <a:lnTo>
                    <a:pt x="275" y="57"/>
                  </a:lnTo>
                  <a:lnTo>
                    <a:pt x="275" y="57"/>
                  </a:lnTo>
                  <a:lnTo>
                    <a:pt x="275" y="57"/>
                  </a:lnTo>
                  <a:lnTo>
                    <a:pt x="275" y="57"/>
                  </a:lnTo>
                  <a:lnTo>
                    <a:pt x="275" y="52"/>
                  </a:lnTo>
                  <a:lnTo>
                    <a:pt x="275" y="52"/>
                  </a:lnTo>
                  <a:lnTo>
                    <a:pt x="275" y="52"/>
                  </a:lnTo>
                  <a:lnTo>
                    <a:pt x="275" y="47"/>
                  </a:lnTo>
                  <a:lnTo>
                    <a:pt x="275" y="47"/>
                  </a:lnTo>
                  <a:lnTo>
                    <a:pt x="275" y="47"/>
                  </a:lnTo>
                  <a:lnTo>
                    <a:pt x="275" y="41"/>
                  </a:lnTo>
                  <a:lnTo>
                    <a:pt x="280" y="41"/>
                  </a:lnTo>
                  <a:lnTo>
                    <a:pt x="280" y="41"/>
                  </a:lnTo>
                  <a:lnTo>
                    <a:pt x="280" y="41"/>
                  </a:lnTo>
                  <a:lnTo>
                    <a:pt x="280" y="36"/>
                  </a:lnTo>
                  <a:lnTo>
                    <a:pt x="280" y="36"/>
                  </a:lnTo>
                  <a:lnTo>
                    <a:pt x="280" y="36"/>
                  </a:lnTo>
                  <a:lnTo>
                    <a:pt x="280" y="31"/>
                  </a:lnTo>
                  <a:lnTo>
                    <a:pt x="280" y="31"/>
                  </a:lnTo>
                  <a:lnTo>
                    <a:pt x="280" y="31"/>
                  </a:lnTo>
                  <a:lnTo>
                    <a:pt x="280" y="26"/>
                  </a:lnTo>
                  <a:lnTo>
                    <a:pt x="280" y="26"/>
                  </a:lnTo>
                  <a:lnTo>
                    <a:pt x="280" y="26"/>
                  </a:lnTo>
                  <a:lnTo>
                    <a:pt x="280" y="26"/>
                  </a:lnTo>
                  <a:lnTo>
                    <a:pt x="280" y="21"/>
                  </a:lnTo>
                  <a:lnTo>
                    <a:pt x="280" y="21"/>
                  </a:lnTo>
                  <a:lnTo>
                    <a:pt x="280" y="21"/>
                  </a:lnTo>
                  <a:lnTo>
                    <a:pt x="280" y="15"/>
                  </a:lnTo>
                  <a:lnTo>
                    <a:pt x="280" y="15"/>
                  </a:lnTo>
                  <a:lnTo>
                    <a:pt x="285" y="15"/>
                  </a:lnTo>
                  <a:lnTo>
                    <a:pt x="285" y="10"/>
                  </a:lnTo>
                  <a:lnTo>
                    <a:pt x="285" y="10"/>
                  </a:lnTo>
                  <a:lnTo>
                    <a:pt x="285" y="10"/>
                  </a:lnTo>
                  <a:lnTo>
                    <a:pt x="285" y="5"/>
                  </a:lnTo>
                  <a:lnTo>
                    <a:pt x="285" y="5"/>
                  </a:lnTo>
                  <a:lnTo>
                    <a:pt x="285" y="5"/>
                  </a:lnTo>
                  <a:lnTo>
                    <a:pt x="285" y="5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1" y="0"/>
                  </a:lnTo>
                  <a:lnTo>
                    <a:pt x="301" y="5"/>
                  </a:lnTo>
                  <a:lnTo>
                    <a:pt x="301" y="5"/>
                  </a:lnTo>
                  <a:lnTo>
                    <a:pt x="301" y="5"/>
                  </a:lnTo>
                  <a:lnTo>
                    <a:pt x="301" y="5"/>
                  </a:lnTo>
                  <a:lnTo>
                    <a:pt x="306" y="10"/>
                  </a:lnTo>
                  <a:lnTo>
                    <a:pt x="306" y="10"/>
                  </a:lnTo>
                  <a:lnTo>
                    <a:pt x="306" y="10"/>
                  </a:lnTo>
                  <a:lnTo>
                    <a:pt x="306" y="15"/>
                  </a:lnTo>
                  <a:lnTo>
                    <a:pt x="306" y="15"/>
                  </a:lnTo>
                  <a:lnTo>
                    <a:pt x="306" y="15"/>
                  </a:lnTo>
                  <a:lnTo>
                    <a:pt x="306" y="15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1"/>
                  </a:lnTo>
                  <a:lnTo>
                    <a:pt x="306" y="26"/>
                  </a:lnTo>
                  <a:lnTo>
                    <a:pt x="306" y="26"/>
                  </a:lnTo>
                  <a:lnTo>
                    <a:pt x="311" y="26"/>
                  </a:lnTo>
                  <a:lnTo>
                    <a:pt x="311" y="26"/>
                  </a:lnTo>
                  <a:lnTo>
                    <a:pt x="311" y="26"/>
                  </a:lnTo>
                  <a:lnTo>
                    <a:pt x="316" y="26"/>
                  </a:lnTo>
                  <a:lnTo>
                    <a:pt x="316" y="26"/>
                  </a:lnTo>
                  <a:lnTo>
                    <a:pt x="316" y="26"/>
                  </a:lnTo>
                  <a:lnTo>
                    <a:pt x="316" y="26"/>
                  </a:lnTo>
                  <a:lnTo>
                    <a:pt x="321" y="26"/>
                  </a:lnTo>
                  <a:lnTo>
                    <a:pt x="321" y="26"/>
                  </a:lnTo>
                  <a:lnTo>
                    <a:pt x="321" y="26"/>
                  </a:lnTo>
                  <a:lnTo>
                    <a:pt x="326" y="26"/>
                  </a:lnTo>
                  <a:lnTo>
                    <a:pt x="326" y="26"/>
                  </a:lnTo>
                  <a:lnTo>
                    <a:pt x="326" y="26"/>
                  </a:lnTo>
                  <a:lnTo>
                    <a:pt x="332" y="26"/>
                  </a:lnTo>
                  <a:lnTo>
                    <a:pt x="332" y="21"/>
                  </a:lnTo>
                  <a:lnTo>
                    <a:pt x="332" y="21"/>
                  </a:lnTo>
                  <a:lnTo>
                    <a:pt x="337" y="21"/>
                  </a:lnTo>
                  <a:lnTo>
                    <a:pt x="337" y="21"/>
                  </a:lnTo>
                  <a:lnTo>
                    <a:pt x="337" y="21"/>
                  </a:lnTo>
                  <a:lnTo>
                    <a:pt x="337" y="21"/>
                  </a:lnTo>
                  <a:lnTo>
                    <a:pt x="342" y="21"/>
                  </a:lnTo>
                  <a:lnTo>
                    <a:pt x="342" y="21"/>
                  </a:lnTo>
                  <a:lnTo>
                    <a:pt x="342" y="26"/>
                  </a:lnTo>
                  <a:lnTo>
                    <a:pt x="347" y="26"/>
                  </a:lnTo>
                  <a:lnTo>
                    <a:pt x="347" y="26"/>
                  </a:lnTo>
                  <a:lnTo>
                    <a:pt x="347" y="26"/>
                  </a:lnTo>
                  <a:lnTo>
                    <a:pt x="347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8" y="31"/>
                  </a:lnTo>
                  <a:lnTo>
                    <a:pt x="358" y="36"/>
                  </a:lnTo>
                  <a:lnTo>
                    <a:pt x="358" y="36"/>
                  </a:lnTo>
                  <a:lnTo>
                    <a:pt x="358" y="36"/>
                  </a:lnTo>
                  <a:lnTo>
                    <a:pt x="358" y="41"/>
                  </a:lnTo>
                  <a:lnTo>
                    <a:pt x="358" y="41"/>
                  </a:lnTo>
                  <a:lnTo>
                    <a:pt x="363" y="41"/>
                  </a:lnTo>
                  <a:lnTo>
                    <a:pt x="363" y="41"/>
                  </a:lnTo>
                  <a:lnTo>
                    <a:pt x="363" y="41"/>
                  </a:lnTo>
                  <a:lnTo>
                    <a:pt x="368" y="41"/>
                  </a:lnTo>
                  <a:lnTo>
                    <a:pt x="368" y="47"/>
                  </a:lnTo>
                  <a:lnTo>
                    <a:pt x="368" y="47"/>
                  </a:lnTo>
                  <a:lnTo>
                    <a:pt x="368" y="47"/>
                  </a:lnTo>
                  <a:lnTo>
                    <a:pt x="373" y="47"/>
                  </a:lnTo>
                  <a:lnTo>
                    <a:pt x="373" y="47"/>
                  </a:lnTo>
                  <a:lnTo>
                    <a:pt x="373" y="52"/>
                  </a:lnTo>
                  <a:lnTo>
                    <a:pt x="378" y="52"/>
                  </a:lnTo>
                  <a:lnTo>
                    <a:pt x="378" y="52"/>
                  </a:lnTo>
                  <a:lnTo>
                    <a:pt x="378" y="52"/>
                  </a:lnTo>
                  <a:lnTo>
                    <a:pt x="378" y="52"/>
                  </a:lnTo>
                  <a:lnTo>
                    <a:pt x="378" y="57"/>
                  </a:lnTo>
                  <a:lnTo>
                    <a:pt x="378" y="57"/>
                  </a:lnTo>
                  <a:lnTo>
                    <a:pt x="378" y="57"/>
                  </a:lnTo>
                  <a:lnTo>
                    <a:pt x="383" y="57"/>
                  </a:lnTo>
                  <a:lnTo>
                    <a:pt x="383" y="57"/>
                  </a:lnTo>
                  <a:lnTo>
                    <a:pt x="383" y="57"/>
                  </a:lnTo>
                  <a:lnTo>
                    <a:pt x="383" y="57"/>
                  </a:lnTo>
                  <a:lnTo>
                    <a:pt x="383" y="62"/>
                  </a:lnTo>
                  <a:lnTo>
                    <a:pt x="383" y="62"/>
                  </a:lnTo>
                  <a:lnTo>
                    <a:pt x="383" y="62"/>
                  </a:lnTo>
                  <a:lnTo>
                    <a:pt x="389" y="62"/>
                  </a:lnTo>
                  <a:lnTo>
                    <a:pt x="389" y="62"/>
                  </a:lnTo>
                  <a:lnTo>
                    <a:pt x="389" y="67"/>
                  </a:lnTo>
                  <a:lnTo>
                    <a:pt x="389" y="67"/>
                  </a:lnTo>
                  <a:lnTo>
                    <a:pt x="389" y="67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9" y="73"/>
                  </a:lnTo>
                  <a:lnTo>
                    <a:pt x="399" y="73"/>
                  </a:lnTo>
                  <a:lnTo>
                    <a:pt x="399" y="73"/>
                  </a:lnTo>
                  <a:lnTo>
                    <a:pt x="399" y="78"/>
                  </a:lnTo>
                  <a:lnTo>
                    <a:pt x="399" y="78"/>
                  </a:lnTo>
                  <a:lnTo>
                    <a:pt x="399" y="78"/>
                  </a:lnTo>
                  <a:lnTo>
                    <a:pt x="404" y="78"/>
                  </a:lnTo>
                  <a:lnTo>
                    <a:pt x="404" y="83"/>
                  </a:lnTo>
                  <a:lnTo>
                    <a:pt x="404" y="83"/>
                  </a:lnTo>
                  <a:lnTo>
                    <a:pt x="409" y="83"/>
                  </a:lnTo>
                  <a:lnTo>
                    <a:pt x="409" y="88"/>
                  </a:lnTo>
                  <a:lnTo>
                    <a:pt x="409" y="88"/>
                  </a:lnTo>
                  <a:lnTo>
                    <a:pt x="409" y="88"/>
                  </a:lnTo>
                  <a:lnTo>
                    <a:pt x="409" y="88"/>
                  </a:lnTo>
                  <a:lnTo>
                    <a:pt x="409" y="88"/>
                  </a:lnTo>
                  <a:lnTo>
                    <a:pt x="409" y="88"/>
                  </a:lnTo>
                  <a:lnTo>
                    <a:pt x="409" y="93"/>
                  </a:lnTo>
                  <a:lnTo>
                    <a:pt x="415" y="93"/>
                  </a:lnTo>
                  <a:lnTo>
                    <a:pt x="415" y="93"/>
                  </a:lnTo>
                  <a:lnTo>
                    <a:pt x="415" y="93"/>
                  </a:lnTo>
                  <a:lnTo>
                    <a:pt x="415" y="93"/>
                  </a:lnTo>
                  <a:lnTo>
                    <a:pt x="415" y="93"/>
                  </a:lnTo>
                  <a:lnTo>
                    <a:pt x="415" y="98"/>
                  </a:lnTo>
                  <a:lnTo>
                    <a:pt x="420" y="98"/>
                  </a:lnTo>
                  <a:lnTo>
                    <a:pt x="420" y="98"/>
                  </a:lnTo>
                  <a:lnTo>
                    <a:pt x="420" y="98"/>
                  </a:lnTo>
                  <a:lnTo>
                    <a:pt x="420" y="98"/>
                  </a:lnTo>
                  <a:lnTo>
                    <a:pt x="425" y="98"/>
                  </a:lnTo>
                  <a:lnTo>
                    <a:pt x="425" y="104"/>
                  </a:lnTo>
                  <a:lnTo>
                    <a:pt x="425" y="104"/>
                  </a:lnTo>
                  <a:lnTo>
                    <a:pt x="430" y="104"/>
                  </a:lnTo>
                  <a:lnTo>
                    <a:pt x="430" y="104"/>
                  </a:lnTo>
                  <a:lnTo>
                    <a:pt x="430" y="104"/>
                  </a:lnTo>
                  <a:lnTo>
                    <a:pt x="435" y="104"/>
                  </a:lnTo>
                  <a:lnTo>
                    <a:pt x="435" y="104"/>
                  </a:lnTo>
                  <a:lnTo>
                    <a:pt x="435" y="109"/>
                  </a:lnTo>
                  <a:lnTo>
                    <a:pt x="435" y="109"/>
                  </a:lnTo>
                  <a:lnTo>
                    <a:pt x="435" y="109"/>
                  </a:lnTo>
                  <a:lnTo>
                    <a:pt x="435" y="114"/>
                  </a:lnTo>
                  <a:lnTo>
                    <a:pt x="440" y="114"/>
                  </a:lnTo>
                  <a:lnTo>
                    <a:pt x="440" y="114"/>
                  </a:lnTo>
                  <a:lnTo>
                    <a:pt x="440" y="114"/>
                  </a:lnTo>
                  <a:lnTo>
                    <a:pt x="440" y="114"/>
                  </a:lnTo>
                  <a:lnTo>
                    <a:pt x="440" y="114"/>
                  </a:lnTo>
                  <a:lnTo>
                    <a:pt x="446" y="114"/>
                  </a:lnTo>
                  <a:lnTo>
                    <a:pt x="446" y="114"/>
                  </a:lnTo>
                  <a:lnTo>
                    <a:pt x="446" y="114"/>
                  </a:lnTo>
                  <a:lnTo>
                    <a:pt x="451" y="114"/>
                  </a:lnTo>
                  <a:lnTo>
                    <a:pt x="451" y="114"/>
                  </a:lnTo>
                  <a:lnTo>
                    <a:pt x="451" y="119"/>
                  </a:lnTo>
                  <a:lnTo>
                    <a:pt x="451" y="119"/>
                  </a:lnTo>
                  <a:lnTo>
                    <a:pt x="451" y="119"/>
                  </a:lnTo>
                  <a:lnTo>
                    <a:pt x="456" y="119"/>
                  </a:lnTo>
                  <a:lnTo>
                    <a:pt x="456" y="119"/>
                  </a:lnTo>
                  <a:lnTo>
                    <a:pt x="456" y="119"/>
                  </a:lnTo>
                  <a:lnTo>
                    <a:pt x="456" y="119"/>
                  </a:lnTo>
                  <a:lnTo>
                    <a:pt x="461" y="119"/>
                  </a:lnTo>
                  <a:lnTo>
                    <a:pt x="461" y="119"/>
                  </a:lnTo>
                  <a:lnTo>
                    <a:pt x="461" y="119"/>
                  </a:lnTo>
                  <a:lnTo>
                    <a:pt x="461" y="119"/>
                  </a:lnTo>
                  <a:lnTo>
                    <a:pt x="466" y="119"/>
                  </a:lnTo>
                  <a:lnTo>
                    <a:pt x="466" y="119"/>
                  </a:lnTo>
                  <a:lnTo>
                    <a:pt x="466" y="119"/>
                  </a:lnTo>
                  <a:lnTo>
                    <a:pt x="466" y="119"/>
                  </a:lnTo>
                  <a:lnTo>
                    <a:pt x="472" y="124"/>
                  </a:lnTo>
                  <a:lnTo>
                    <a:pt x="472" y="124"/>
                  </a:lnTo>
                  <a:lnTo>
                    <a:pt x="472" y="124"/>
                  </a:lnTo>
                  <a:lnTo>
                    <a:pt x="477" y="124"/>
                  </a:lnTo>
                  <a:lnTo>
                    <a:pt x="477" y="124"/>
                  </a:lnTo>
                  <a:lnTo>
                    <a:pt x="477" y="124"/>
                  </a:lnTo>
                  <a:lnTo>
                    <a:pt x="477" y="124"/>
                  </a:lnTo>
                  <a:lnTo>
                    <a:pt x="482" y="124"/>
                  </a:lnTo>
                  <a:lnTo>
                    <a:pt x="482" y="124"/>
                  </a:lnTo>
                  <a:lnTo>
                    <a:pt x="482" y="124"/>
                  </a:lnTo>
                  <a:lnTo>
                    <a:pt x="482" y="124"/>
                  </a:lnTo>
                  <a:lnTo>
                    <a:pt x="487" y="124"/>
                  </a:lnTo>
                  <a:lnTo>
                    <a:pt x="492" y="124"/>
                  </a:lnTo>
                  <a:lnTo>
                    <a:pt x="492" y="124"/>
                  </a:lnTo>
                  <a:lnTo>
                    <a:pt x="492" y="124"/>
                  </a:lnTo>
                  <a:lnTo>
                    <a:pt x="492" y="124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id="{D674080E-E2A9-47C5-B046-BC6F8B03B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5" y="765"/>
              <a:ext cx="1710" cy="2521"/>
            </a:xfrm>
            <a:custGeom>
              <a:avLst/>
              <a:gdLst>
                <a:gd name="T0" fmla="*/ 995 w 1710"/>
                <a:gd name="T1" fmla="*/ 192 h 2521"/>
                <a:gd name="T2" fmla="*/ 1145 w 1710"/>
                <a:gd name="T3" fmla="*/ 529 h 2521"/>
                <a:gd name="T4" fmla="*/ 1503 w 1710"/>
                <a:gd name="T5" fmla="*/ 954 h 2521"/>
                <a:gd name="T6" fmla="*/ 1591 w 1710"/>
                <a:gd name="T7" fmla="*/ 1416 h 2521"/>
                <a:gd name="T8" fmla="*/ 1684 w 1710"/>
                <a:gd name="T9" fmla="*/ 1831 h 2521"/>
                <a:gd name="T10" fmla="*/ 1622 w 1710"/>
                <a:gd name="T11" fmla="*/ 2199 h 2521"/>
                <a:gd name="T12" fmla="*/ 1415 w 1710"/>
                <a:gd name="T13" fmla="*/ 2391 h 2521"/>
                <a:gd name="T14" fmla="*/ 1088 w 1710"/>
                <a:gd name="T15" fmla="*/ 2459 h 2521"/>
                <a:gd name="T16" fmla="*/ 808 w 1710"/>
                <a:gd name="T17" fmla="*/ 2287 h 2521"/>
                <a:gd name="T18" fmla="*/ 482 w 1710"/>
                <a:gd name="T19" fmla="*/ 2350 h 2521"/>
                <a:gd name="T20" fmla="*/ 233 w 1710"/>
                <a:gd name="T21" fmla="*/ 2469 h 2521"/>
                <a:gd name="T22" fmla="*/ 0 w 1710"/>
                <a:gd name="T23" fmla="*/ 2272 h 2521"/>
                <a:gd name="T24" fmla="*/ 26 w 1710"/>
                <a:gd name="T25" fmla="*/ 2225 h 2521"/>
                <a:gd name="T26" fmla="*/ 41 w 1710"/>
                <a:gd name="T27" fmla="*/ 2168 h 2521"/>
                <a:gd name="T28" fmla="*/ 52 w 1710"/>
                <a:gd name="T29" fmla="*/ 2116 h 2521"/>
                <a:gd name="T30" fmla="*/ 41 w 1710"/>
                <a:gd name="T31" fmla="*/ 2064 h 2521"/>
                <a:gd name="T32" fmla="*/ 47 w 1710"/>
                <a:gd name="T33" fmla="*/ 2013 h 2521"/>
                <a:gd name="T34" fmla="*/ 88 w 1710"/>
                <a:gd name="T35" fmla="*/ 1976 h 2521"/>
                <a:gd name="T36" fmla="*/ 104 w 1710"/>
                <a:gd name="T37" fmla="*/ 1930 h 2521"/>
                <a:gd name="T38" fmla="*/ 109 w 1710"/>
                <a:gd name="T39" fmla="*/ 1862 h 2521"/>
                <a:gd name="T40" fmla="*/ 140 w 1710"/>
                <a:gd name="T41" fmla="*/ 1852 h 2521"/>
                <a:gd name="T42" fmla="*/ 171 w 1710"/>
                <a:gd name="T43" fmla="*/ 1836 h 2521"/>
                <a:gd name="T44" fmla="*/ 186 w 1710"/>
                <a:gd name="T45" fmla="*/ 1862 h 2521"/>
                <a:gd name="T46" fmla="*/ 212 w 1710"/>
                <a:gd name="T47" fmla="*/ 1847 h 2521"/>
                <a:gd name="T48" fmla="*/ 238 w 1710"/>
                <a:gd name="T49" fmla="*/ 1847 h 2521"/>
                <a:gd name="T50" fmla="*/ 275 w 1710"/>
                <a:gd name="T51" fmla="*/ 1836 h 2521"/>
                <a:gd name="T52" fmla="*/ 306 w 1710"/>
                <a:gd name="T53" fmla="*/ 1831 h 2521"/>
                <a:gd name="T54" fmla="*/ 326 w 1710"/>
                <a:gd name="T55" fmla="*/ 1805 h 2521"/>
                <a:gd name="T56" fmla="*/ 368 w 1710"/>
                <a:gd name="T57" fmla="*/ 1790 h 2521"/>
                <a:gd name="T58" fmla="*/ 389 w 1710"/>
                <a:gd name="T59" fmla="*/ 1795 h 2521"/>
                <a:gd name="T60" fmla="*/ 420 w 1710"/>
                <a:gd name="T61" fmla="*/ 1821 h 2521"/>
                <a:gd name="T62" fmla="*/ 440 w 1710"/>
                <a:gd name="T63" fmla="*/ 1852 h 2521"/>
                <a:gd name="T64" fmla="*/ 466 w 1710"/>
                <a:gd name="T65" fmla="*/ 1867 h 2521"/>
                <a:gd name="T66" fmla="*/ 492 w 1710"/>
                <a:gd name="T67" fmla="*/ 1800 h 2521"/>
                <a:gd name="T68" fmla="*/ 497 w 1710"/>
                <a:gd name="T69" fmla="*/ 1738 h 2521"/>
                <a:gd name="T70" fmla="*/ 497 w 1710"/>
                <a:gd name="T71" fmla="*/ 1675 h 2521"/>
                <a:gd name="T72" fmla="*/ 534 w 1710"/>
                <a:gd name="T73" fmla="*/ 1644 h 2521"/>
                <a:gd name="T74" fmla="*/ 580 w 1710"/>
                <a:gd name="T75" fmla="*/ 1613 h 2521"/>
                <a:gd name="T76" fmla="*/ 570 w 1710"/>
                <a:gd name="T77" fmla="*/ 1551 h 2521"/>
                <a:gd name="T78" fmla="*/ 544 w 1710"/>
                <a:gd name="T79" fmla="*/ 1509 h 2521"/>
                <a:gd name="T80" fmla="*/ 528 w 1710"/>
                <a:gd name="T81" fmla="*/ 1468 h 2521"/>
                <a:gd name="T82" fmla="*/ 544 w 1710"/>
                <a:gd name="T83" fmla="*/ 1426 h 2521"/>
                <a:gd name="T84" fmla="*/ 570 w 1710"/>
                <a:gd name="T85" fmla="*/ 1401 h 2521"/>
                <a:gd name="T86" fmla="*/ 570 w 1710"/>
                <a:gd name="T87" fmla="*/ 1354 h 2521"/>
                <a:gd name="T88" fmla="*/ 539 w 1710"/>
                <a:gd name="T89" fmla="*/ 1297 h 2521"/>
                <a:gd name="T90" fmla="*/ 528 w 1710"/>
                <a:gd name="T91" fmla="*/ 1229 h 2521"/>
                <a:gd name="T92" fmla="*/ 539 w 1710"/>
                <a:gd name="T93" fmla="*/ 1172 h 2521"/>
                <a:gd name="T94" fmla="*/ 487 w 1710"/>
                <a:gd name="T95" fmla="*/ 1126 h 2521"/>
                <a:gd name="T96" fmla="*/ 466 w 1710"/>
                <a:gd name="T97" fmla="*/ 1079 h 2521"/>
                <a:gd name="T98" fmla="*/ 435 w 1710"/>
                <a:gd name="T99" fmla="*/ 1048 h 2521"/>
                <a:gd name="T100" fmla="*/ 409 w 1710"/>
                <a:gd name="T101" fmla="*/ 1012 h 2521"/>
                <a:gd name="T102" fmla="*/ 383 w 1710"/>
                <a:gd name="T103" fmla="*/ 965 h 2521"/>
                <a:gd name="T104" fmla="*/ 373 w 1710"/>
                <a:gd name="T105" fmla="*/ 918 h 2521"/>
                <a:gd name="T106" fmla="*/ 394 w 1710"/>
                <a:gd name="T107" fmla="*/ 877 h 2521"/>
                <a:gd name="T108" fmla="*/ 383 w 1710"/>
                <a:gd name="T109" fmla="*/ 851 h 2521"/>
                <a:gd name="T110" fmla="*/ 337 w 1710"/>
                <a:gd name="T111" fmla="*/ 871 h 2521"/>
                <a:gd name="T112" fmla="*/ 337 w 1710"/>
                <a:gd name="T113" fmla="*/ 840 h 2521"/>
                <a:gd name="T114" fmla="*/ 316 w 1710"/>
                <a:gd name="T115" fmla="*/ 794 h 2521"/>
                <a:gd name="T116" fmla="*/ 285 w 1710"/>
                <a:gd name="T117" fmla="*/ 737 h 2521"/>
                <a:gd name="T118" fmla="*/ 249 w 1710"/>
                <a:gd name="T119" fmla="*/ 680 h 2521"/>
                <a:gd name="T120" fmla="*/ 269 w 1710"/>
                <a:gd name="T121" fmla="*/ 576 h 2521"/>
                <a:gd name="T122" fmla="*/ 523 w 1710"/>
                <a:gd name="T123" fmla="*/ 348 h 2521"/>
                <a:gd name="T124" fmla="*/ 715 w 1710"/>
                <a:gd name="T125" fmla="*/ 62 h 2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0" h="2521">
                  <a:moveTo>
                    <a:pt x="891" y="5"/>
                  </a:moveTo>
                  <a:lnTo>
                    <a:pt x="902" y="5"/>
                  </a:lnTo>
                  <a:lnTo>
                    <a:pt x="917" y="5"/>
                  </a:lnTo>
                  <a:lnTo>
                    <a:pt x="928" y="5"/>
                  </a:lnTo>
                  <a:lnTo>
                    <a:pt x="933" y="10"/>
                  </a:lnTo>
                  <a:lnTo>
                    <a:pt x="943" y="10"/>
                  </a:lnTo>
                  <a:lnTo>
                    <a:pt x="953" y="16"/>
                  </a:lnTo>
                  <a:lnTo>
                    <a:pt x="953" y="21"/>
                  </a:lnTo>
                  <a:lnTo>
                    <a:pt x="948" y="26"/>
                  </a:lnTo>
                  <a:lnTo>
                    <a:pt x="938" y="26"/>
                  </a:lnTo>
                  <a:lnTo>
                    <a:pt x="933" y="31"/>
                  </a:lnTo>
                  <a:lnTo>
                    <a:pt x="922" y="36"/>
                  </a:lnTo>
                  <a:lnTo>
                    <a:pt x="917" y="47"/>
                  </a:lnTo>
                  <a:lnTo>
                    <a:pt x="917" y="52"/>
                  </a:lnTo>
                  <a:lnTo>
                    <a:pt x="912" y="62"/>
                  </a:lnTo>
                  <a:lnTo>
                    <a:pt x="907" y="68"/>
                  </a:lnTo>
                  <a:lnTo>
                    <a:pt x="902" y="78"/>
                  </a:lnTo>
                  <a:lnTo>
                    <a:pt x="902" y="88"/>
                  </a:lnTo>
                  <a:lnTo>
                    <a:pt x="907" y="99"/>
                  </a:lnTo>
                  <a:lnTo>
                    <a:pt x="912" y="109"/>
                  </a:lnTo>
                  <a:lnTo>
                    <a:pt x="917" y="114"/>
                  </a:lnTo>
                  <a:lnTo>
                    <a:pt x="928" y="114"/>
                  </a:lnTo>
                  <a:lnTo>
                    <a:pt x="933" y="119"/>
                  </a:lnTo>
                  <a:lnTo>
                    <a:pt x="938" y="130"/>
                  </a:lnTo>
                  <a:lnTo>
                    <a:pt x="943" y="135"/>
                  </a:lnTo>
                  <a:lnTo>
                    <a:pt x="943" y="150"/>
                  </a:lnTo>
                  <a:lnTo>
                    <a:pt x="938" y="156"/>
                  </a:lnTo>
                  <a:lnTo>
                    <a:pt x="933" y="166"/>
                  </a:lnTo>
                  <a:lnTo>
                    <a:pt x="928" y="171"/>
                  </a:lnTo>
                  <a:lnTo>
                    <a:pt x="928" y="182"/>
                  </a:lnTo>
                  <a:lnTo>
                    <a:pt x="933" y="192"/>
                  </a:lnTo>
                  <a:lnTo>
                    <a:pt x="933" y="202"/>
                  </a:lnTo>
                  <a:lnTo>
                    <a:pt x="943" y="208"/>
                  </a:lnTo>
                  <a:lnTo>
                    <a:pt x="948" y="213"/>
                  </a:lnTo>
                  <a:lnTo>
                    <a:pt x="964" y="208"/>
                  </a:lnTo>
                  <a:lnTo>
                    <a:pt x="969" y="202"/>
                  </a:lnTo>
                  <a:lnTo>
                    <a:pt x="974" y="197"/>
                  </a:lnTo>
                  <a:lnTo>
                    <a:pt x="985" y="192"/>
                  </a:lnTo>
                  <a:lnTo>
                    <a:pt x="985" y="192"/>
                  </a:lnTo>
                  <a:lnTo>
                    <a:pt x="995" y="192"/>
                  </a:lnTo>
                  <a:lnTo>
                    <a:pt x="1005" y="197"/>
                  </a:lnTo>
                  <a:lnTo>
                    <a:pt x="1010" y="202"/>
                  </a:lnTo>
                  <a:lnTo>
                    <a:pt x="1010" y="213"/>
                  </a:lnTo>
                  <a:lnTo>
                    <a:pt x="1010" y="228"/>
                  </a:lnTo>
                  <a:lnTo>
                    <a:pt x="1010" y="233"/>
                  </a:lnTo>
                  <a:lnTo>
                    <a:pt x="1010" y="249"/>
                  </a:lnTo>
                  <a:lnTo>
                    <a:pt x="1016" y="259"/>
                  </a:lnTo>
                  <a:lnTo>
                    <a:pt x="1016" y="270"/>
                  </a:lnTo>
                  <a:lnTo>
                    <a:pt x="1016" y="280"/>
                  </a:lnTo>
                  <a:lnTo>
                    <a:pt x="1016" y="291"/>
                  </a:lnTo>
                  <a:lnTo>
                    <a:pt x="1021" y="301"/>
                  </a:lnTo>
                  <a:lnTo>
                    <a:pt x="1026" y="311"/>
                  </a:lnTo>
                  <a:lnTo>
                    <a:pt x="1031" y="322"/>
                  </a:lnTo>
                  <a:lnTo>
                    <a:pt x="1031" y="327"/>
                  </a:lnTo>
                  <a:lnTo>
                    <a:pt x="1042" y="332"/>
                  </a:lnTo>
                  <a:lnTo>
                    <a:pt x="1047" y="337"/>
                  </a:lnTo>
                  <a:lnTo>
                    <a:pt x="1052" y="348"/>
                  </a:lnTo>
                  <a:lnTo>
                    <a:pt x="1057" y="353"/>
                  </a:lnTo>
                  <a:lnTo>
                    <a:pt x="1057" y="363"/>
                  </a:lnTo>
                  <a:lnTo>
                    <a:pt x="1062" y="374"/>
                  </a:lnTo>
                  <a:lnTo>
                    <a:pt x="1067" y="384"/>
                  </a:lnTo>
                  <a:lnTo>
                    <a:pt x="1073" y="389"/>
                  </a:lnTo>
                  <a:lnTo>
                    <a:pt x="1078" y="394"/>
                  </a:lnTo>
                  <a:lnTo>
                    <a:pt x="1083" y="405"/>
                  </a:lnTo>
                  <a:lnTo>
                    <a:pt x="1083" y="415"/>
                  </a:lnTo>
                  <a:lnTo>
                    <a:pt x="1083" y="425"/>
                  </a:lnTo>
                  <a:lnTo>
                    <a:pt x="1078" y="436"/>
                  </a:lnTo>
                  <a:lnTo>
                    <a:pt x="1078" y="446"/>
                  </a:lnTo>
                  <a:lnTo>
                    <a:pt x="1078" y="462"/>
                  </a:lnTo>
                  <a:lnTo>
                    <a:pt x="1083" y="467"/>
                  </a:lnTo>
                  <a:lnTo>
                    <a:pt x="1088" y="477"/>
                  </a:lnTo>
                  <a:lnTo>
                    <a:pt x="1093" y="482"/>
                  </a:lnTo>
                  <a:lnTo>
                    <a:pt x="1093" y="493"/>
                  </a:lnTo>
                  <a:lnTo>
                    <a:pt x="1099" y="503"/>
                  </a:lnTo>
                  <a:lnTo>
                    <a:pt x="1104" y="508"/>
                  </a:lnTo>
                  <a:lnTo>
                    <a:pt x="1109" y="514"/>
                  </a:lnTo>
                  <a:lnTo>
                    <a:pt x="1119" y="519"/>
                  </a:lnTo>
                  <a:lnTo>
                    <a:pt x="1130" y="524"/>
                  </a:lnTo>
                  <a:lnTo>
                    <a:pt x="1135" y="529"/>
                  </a:lnTo>
                  <a:lnTo>
                    <a:pt x="1145" y="529"/>
                  </a:lnTo>
                  <a:lnTo>
                    <a:pt x="1156" y="529"/>
                  </a:lnTo>
                  <a:lnTo>
                    <a:pt x="1166" y="529"/>
                  </a:lnTo>
                  <a:lnTo>
                    <a:pt x="1176" y="534"/>
                  </a:lnTo>
                  <a:lnTo>
                    <a:pt x="1181" y="540"/>
                  </a:lnTo>
                  <a:lnTo>
                    <a:pt x="1187" y="545"/>
                  </a:lnTo>
                  <a:lnTo>
                    <a:pt x="1197" y="550"/>
                  </a:lnTo>
                  <a:lnTo>
                    <a:pt x="1197" y="560"/>
                  </a:lnTo>
                  <a:lnTo>
                    <a:pt x="1202" y="565"/>
                  </a:lnTo>
                  <a:lnTo>
                    <a:pt x="1207" y="576"/>
                  </a:lnTo>
                  <a:lnTo>
                    <a:pt x="1218" y="581"/>
                  </a:lnTo>
                  <a:lnTo>
                    <a:pt x="1223" y="586"/>
                  </a:lnTo>
                  <a:lnTo>
                    <a:pt x="1223" y="586"/>
                  </a:lnTo>
                  <a:lnTo>
                    <a:pt x="1228" y="586"/>
                  </a:lnTo>
                  <a:lnTo>
                    <a:pt x="1238" y="617"/>
                  </a:lnTo>
                  <a:lnTo>
                    <a:pt x="1327" y="612"/>
                  </a:lnTo>
                  <a:lnTo>
                    <a:pt x="1425" y="700"/>
                  </a:lnTo>
                  <a:lnTo>
                    <a:pt x="1425" y="705"/>
                  </a:lnTo>
                  <a:lnTo>
                    <a:pt x="1425" y="716"/>
                  </a:lnTo>
                  <a:lnTo>
                    <a:pt x="1430" y="731"/>
                  </a:lnTo>
                  <a:lnTo>
                    <a:pt x="1430" y="742"/>
                  </a:lnTo>
                  <a:lnTo>
                    <a:pt x="1430" y="757"/>
                  </a:lnTo>
                  <a:lnTo>
                    <a:pt x="1430" y="768"/>
                  </a:lnTo>
                  <a:lnTo>
                    <a:pt x="1435" y="778"/>
                  </a:lnTo>
                  <a:lnTo>
                    <a:pt x="1435" y="794"/>
                  </a:lnTo>
                  <a:lnTo>
                    <a:pt x="1435" y="804"/>
                  </a:lnTo>
                  <a:lnTo>
                    <a:pt x="1441" y="820"/>
                  </a:lnTo>
                  <a:lnTo>
                    <a:pt x="1441" y="830"/>
                  </a:lnTo>
                  <a:lnTo>
                    <a:pt x="1441" y="835"/>
                  </a:lnTo>
                  <a:lnTo>
                    <a:pt x="1441" y="840"/>
                  </a:lnTo>
                  <a:lnTo>
                    <a:pt x="1441" y="856"/>
                  </a:lnTo>
                  <a:lnTo>
                    <a:pt x="1446" y="856"/>
                  </a:lnTo>
                  <a:lnTo>
                    <a:pt x="1451" y="871"/>
                  </a:lnTo>
                  <a:lnTo>
                    <a:pt x="1456" y="882"/>
                  </a:lnTo>
                  <a:lnTo>
                    <a:pt x="1467" y="892"/>
                  </a:lnTo>
                  <a:lnTo>
                    <a:pt x="1472" y="908"/>
                  </a:lnTo>
                  <a:lnTo>
                    <a:pt x="1482" y="918"/>
                  </a:lnTo>
                  <a:lnTo>
                    <a:pt x="1487" y="929"/>
                  </a:lnTo>
                  <a:lnTo>
                    <a:pt x="1487" y="929"/>
                  </a:lnTo>
                  <a:lnTo>
                    <a:pt x="1498" y="944"/>
                  </a:lnTo>
                  <a:lnTo>
                    <a:pt x="1503" y="954"/>
                  </a:lnTo>
                  <a:lnTo>
                    <a:pt x="1513" y="970"/>
                  </a:lnTo>
                  <a:lnTo>
                    <a:pt x="1518" y="980"/>
                  </a:lnTo>
                  <a:lnTo>
                    <a:pt x="1524" y="991"/>
                  </a:lnTo>
                  <a:lnTo>
                    <a:pt x="1529" y="991"/>
                  </a:lnTo>
                  <a:lnTo>
                    <a:pt x="1534" y="1006"/>
                  </a:lnTo>
                  <a:lnTo>
                    <a:pt x="1539" y="1017"/>
                  </a:lnTo>
                  <a:lnTo>
                    <a:pt x="1549" y="1032"/>
                  </a:lnTo>
                  <a:lnTo>
                    <a:pt x="1555" y="1043"/>
                  </a:lnTo>
                  <a:lnTo>
                    <a:pt x="1565" y="1053"/>
                  </a:lnTo>
                  <a:lnTo>
                    <a:pt x="1570" y="1069"/>
                  </a:lnTo>
                  <a:lnTo>
                    <a:pt x="1581" y="1079"/>
                  </a:lnTo>
                  <a:lnTo>
                    <a:pt x="1581" y="1084"/>
                  </a:lnTo>
                  <a:lnTo>
                    <a:pt x="1586" y="1094"/>
                  </a:lnTo>
                  <a:lnTo>
                    <a:pt x="1591" y="1100"/>
                  </a:lnTo>
                  <a:lnTo>
                    <a:pt x="1596" y="1105"/>
                  </a:lnTo>
                  <a:lnTo>
                    <a:pt x="1601" y="1120"/>
                  </a:lnTo>
                  <a:lnTo>
                    <a:pt x="1612" y="1131"/>
                  </a:lnTo>
                  <a:lnTo>
                    <a:pt x="1586" y="1152"/>
                  </a:lnTo>
                  <a:lnTo>
                    <a:pt x="1555" y="1183"/>
                  </a:lnTo>
                  <a:lnTo>
                    <a:pt x="1560" y="1193"/>
                  </a:lnTo>
                  <a:lnTo>
                    <a:pt x="1560" y="1203"/>
                  </a:lnTo>
                  <a:lnTo>
                    <a:pt x="1565" y="1219"/>
                  </a:lnTo>
                  <a:lnTo>
                    <a:pt x="1565" y="1229"/>
                  </a:lnTo>
                  <a:lnTo>
                    <a:pt x="1570" y="1240"/>
                  </a:lnTo>
                  <a:lnTo>
                    <a:pt x="1575" y="1255"/>
                  </a:lnTo>
                  <a:lnTo>
                    <a:pt x="1575" y="1266"/>
                  </a:lnTo>
                  <a:lnTo>
                    <a:pt x="1581" y="1281"/>
                  </a:lnTo>
                  <a:lnTo>
                    <a:pt x="1581" y="1292"/>
                  </a:lnTo>
                  <a:lnTo>
                    <a:pt x="1586" y="1302"/>
                  </a:lnTo>
                  <a:lnTo>
                    <a:pt x="1586" y="1318"/>
                  </a:lnTo>
                  <a:lnTo>
                    <a:pt x="1591" y="1318"/>
                  </a:lnTo>
                  <a:lnTo>
                    <a:pt x="1591" y="1328"/>
                  </a:lnTo>
                  <a:lnTo>
                    <a:pt x="1596" y="1343"/>
                  </a:lnTo>
                  <a:lnTo>
                    <a:pt x="1596" y="1354"/>
                  </a:lnTo>
                  <a:lnTo>
                    <a:pt x="1601" y="1369"/>
                  </a:lnTo>
                  <a:lnTo>
                    <a:pt x="1596" y="1375"/>
                  </a:lnTo>
                  <a:lnTo>
                    <a:pt x="1596" y="1390"/>
                  </a:lnTo>
                  <a:lnTo>
                    <a:pt x="1591" y="1401"/>
                  </a:lnTo>
                  <a:lnTo>
                    <a:pt x="1591" y="1411"/>
                  </a:lnTo>
                  <a:lnTo>
                    <a:pt x="1591" y="1416"/>
                  </a:lnTo>
                  <a:lnTo>
                    <a:pt x="1586" y="1426"/>
                  </a:lnTo>
                  <a:lnTo>
                    <a:pt x="1586" y="1437"/>
                  </a:lnTo>
                  <a:lnTo>
                    <a:pt x="1581" y="1452"/>
                  </a:lnTo>
                  <a:lnTo>
                    <a:pt x="1581" y="1463"/>
                  </a:lnTo>
                  <a:lnTo>
                    <a:pt x="1575" y="1478"/>
                  </a:lnTo>
                  <a:lnTo>
                    <a:pt x="1575" y="1489"/>
                  </a:lnTo>
                  <a:lnTo>
                    <a:pt x="1570" y="1499"/>
                  </a:lnTo>
                  <a:lnTo>
                    <a:pt x="1565" y="1515"/>
                  </a:lnTo>
                  <a:lnTo>
                    <a:pt x="1565" y="1525"/>
                  </a:lnTo>
                  <a:lnTo>
                    <a:pt x="1565" y="1541"/>
                  </a:lnTo>
                  <a:lnTo>
                    <a:pt x="1560" y="1551"/>
                  </a:lnTo>
                  <a:lnTo>
                    <a:pt x="1560" y="1566"/>
                  </a:lnTo>
                  <a:lnTo>
                    <a:pt x="1555" y="1577"/>
                  </a:lnTo>
                  <a:lnTo>
                    <a:pt x="1555" y="1577"/>
                  </a:lnTo>
                  <a:lnTo>
                    <a:pt x="1555" y="1592"/>
                  </a:lnTo>
                  <a:lnTo>
                    <a:pt x="1549" y="1603"/>
                  </a:lnTo>
                  <a:lnTo>
                    <a:pt x="1549" y="1603"/>
                  </a:lnTo>
                  <a:lnTo>
                    <a:pt x="1555" y="1608"/>
                  </a:lnTo>
                  <a:lnTo>
                    <a:pt x="1560" y="1618"/>
                  </a:lnTo>
                  <a:lnTo>
                    <a:pt x="1565" y="1634"/>
                  </a:lnTo>
                  <a:lnTo>
                    <a:pt x="1575" y="1644"/>
                  </a:lnTo>
                  <a:lnTo>
                    <a:pt x="1581" y="1655"/>
                  </a:lnTo>
                  <a:lnTo>
                    <a:pt x="1591" y="1665"/>
                  </a:lnTo>
                  <a:lnTo>
                    <a:pt x="1591" y="1670"/>
                  </a:lnTo>
                  <a:lnTo>
                    <a:pt x="1596" y="1681"/>
                  </a:lnTo>
                  <a:lnTo>
                    <a:pt x="1601" y="1696"/>
                  </a:lnTo>
                  <a:lnTo>
                    <a:pt x="1612" y="1707"/>
                  </a:lnTo>
                  <a:lnTo>
                    <a:pt x="1617" y="1717"/>
                  </a:lnTo>
                  <a:lnTo>
                    <a:pt x="1627" y="1732"/>
                  </a:lnTo>
                  <a:lnTo>
                    <a:pt x="1627" y="1732"/>
                  </a:lnTo>
                  <a:lnTo>
                    <a:pt x="1632" y="1743"/>
                  </a:lnTo>
                  <a:lnTo>
                    <a:pt x="1638" y="1758"/>
                  </a:lnTo>
                  <a:lnTo>
                    <a:pt x="1648" y="1769"/>
                  </a:lnTo>
                  <a:lnTo>
                    <a:pt x="1653" y="1779"/>
                  </a:lnTo>
                  <a:lnTo>
                    <a:pt x="1663" y="1795"/>
                  </a:lnTo>
                  <a:lnTo>
                    <a:pt x="1669" y="1805"/>
                  </a:lnTo>
                  <a:lnTo>
                    <a:pt x="1674" y="1815"/>
                  </a:lnTo>
                  <a:lnTo>
                    <a:pt x="1679" y="1826"/>
                  </a:lnTo>
                  <a:lnTo>
                    <a:pt x="1679" y="1831"/>
                  </a:lnTo>
                  <a:lnTo>
                    <a:pt x="1684" y="1831"/>
                  </a:lnTo>
                  <a:lnTo>
                    <a:pt x="1689" y="1841"/>
                  </a:lnTo>
                  <a:lnTo>
                    <a:pt x="1695" y="1847"/>
                  </a:lnTo>
                  <a:lnTo>
                    <a:pt x="1700" y="1857"/>
                  </a:lnTo>
                  <a:lnTo>
                    <a:pt x="1705" y="1862"/>
                  </a:lnTo>
                  <a:lnTo>
                    <a:pt x="1710" y="1873"/>
                  </a:lnTo>
                  <a:lnTo>
                    <a:pt x="1710" y="1883"/>
                  </a:lnTo>
                  <a:lnTo>
                    <a:pt x="1705" y="1893"/>
                  </a:lnTo>
                  <a:lnTo>
                    <a:pt x="1700" y="1904"/>
                  </a:lnTo>
                  <a:lnTo>
                    <a:pt x="1695" y="1909"/>
                  </a:lnTo>
                  <a:lnTo>
                    <a:pt x="1689" y="1914"/>
                  </a:lnTo>
                  <a:lnTo>
                    <a:pt x="1684" y="1919"/>
                  </a:lnTo>
                  <a:lnTo>
                    <a:pt x="1679" y="1930"/>
                  </a:lnTo>
                  <a:lnTo>
                    <a:pt x="1674" y="1935"/>
                  </a:lnTo>
                  <a:lnTo>
                    <a:pt x="1674" y="1945"/>
                  </a:lnTo>
                  <a:lnTo>
                    <a:pt x="1669" y="1961"/>
                  </a:lnTo>
                  <a:lnTo>
                    <a:pt x="1669" y="1971"/>
                  </a:lnTo>
                  <a:lnTo>
                    <a:pt x="1669" y="1981"/>
                  </a:lnTo>
                  <a:lnTo>
                    <a:pt x="1663" y="1992"/>
                  </a:lnTo>
                  <a:lnTo>
                    <a:pt x="1658" y="1992"/>
                  </a:lnTo>
                  <a:lnTo>
                    <a:pt x="1653" y="2002"/>
                  </a:lnTo>
                  <a:lnTo>
                    <a:pt x="1648" y="2013"/>
                  </a:lnTo>
                  <a:lnTo>
                    <a:pt x="1648" y="2023"/>
                  </a:lnTo>
                  <a:lnTo>
                    <a:pt x="1643" y="2028"/>
                  </a:lnTo>
                  <a:lnTo>
                    <a:pt x="1643" y="2044"/>
                  </a:lnTo>
                  <a:lnTo>
                    <a:pt x="1638" y="2049"/>
                  </a:lnTo>
                  <a:lnTo>
                    <a:pt x="1632" y="2059"/>
                  </a:lnTo>
                  <a:lnTo>
                    <a:pt x="1632" y="2064"/>
                  </a:lnTo>
                  <a:lnTo>
                    <a:pt x="1627" y="2075"/>
                  </a:lnTo>
                  <a:lnTo>
                    <a:pt x="1622" y="2085"/>
                  </a:lnTo>
                  <a:lnTo>
                    <a:pt x="1622" y="2096"/>
                  </a:lnTo>
                  <a:lnTo>
                    <a:pt x="1622" y="2106"/>
                  </a:lnTo>
                  <a:lnTo>
                    <a:pt x="1617" y="2116"/>
                  </a:lnTo>
                  <a:lnTo>
                    <a:pt x="1617" y="2127"/>
                  </a:lnTo>
                  <a:lnTo>
                    <a:pt x="1617" y="2137"/>
                  </a:lnTo>
                  <a:lnTo>
                    <a:pt x="1617" y="2147"/>
                  </a:lnTo>
                  <a:lnTo>
                    <a:pt x="1617" y="2158"/>
                  </a:lnTo>
                  <a:lnTo>
                    <a:pt x="1617" y="2168"/>
                  </a:lnTo>
                  <a:lnTo>
                    <a:pt x="1617" y="2179"/>
                  </a:lnTo>
                  <a:lnTo>
                    <a:pt x="1622" y="2189"/>
                  </a:lnTo>
                  <a:lnTo>
                    <a:pt x="1622" y="2199"/>
                  </a:lnTo>
                  <a:lnTo>
                    <a:pt x="1627" y="2210"/>
                  </a:lnTo>
                  <a:lnTo>
                    <a:pt x="1627" y="2220"/>
                  </a:lnTo>
                  <a:lnTo>
                    <a:pt x="1627" y="2230"/>
                  </a:lnTo>
                  <a:lnTo>
                    <a:pt x="1627" y="2241"/>
                  </a:lnTo>
                  <a:lnTo>
                    <a:pt x="1627" y="2251"/>
                  </a:lnTo>
                  <a:lnTo>
                    <a:pt x="1632" y="2267"/>
                  </a:lnTo>
                  <a:lnTo>
                    <a:pt x="1632" y="2277"/>
                  </a:lnTo>
                  <a:lnTo>
                    <a:pt x="1632" y="2287"/>
                  </a:lnTo>
                  <a:lnTo>
                    <a:pt x="1627" y="2298"/>
                  </a:lnTo>
                  <a:lnTo>
                    <a:pt x="1627" y="2308"/>
                  </a:lnTo>
                  <a:lnTo>
                    <a:pt x="1622" y="2319"/>
                  </a:lnTo>
                  <a:lnTo>
                    <a:pt x="1617" y="2329"/>
                  </a:lnTo>
                  <a:lnTo>
                    <a:pt x="1617" y="2339"/>
                  </a:lnTo>
                  <a:lnTo>
                    <a:pt x="1612" y="2345"/>
                  </a:lnTo>
                  <a:lnTo>
                    <a:pt x="1606" y="2350"/>
                  </a:lnTo>
                  <a:lnTo>
                    <a:pt x="1601" y="2360"/>
                  </a:lnTo>
                  <a:lnTo>
                    <a:pt x="1601" y="2370"/>
                  </a:lnTo>
                  <a:lnTo>
                    <a:pt x="1596" y="2381"/>
                  </a:lnTo>
                  <a:lnTo>
                    <a:pt x="1591" y="2386"/>
                  </a:lnTo>
                  <a:lnTo>
                    <a:pt x="1581" y="2391"/>
                  </a:lnTo>
                  <a:lnTo>
                    <a:pt x="1570" y="2391"/>
                  </a:lnTo>
                  <a:lnTo>
                    <a:pt x="1560" y="2396"/>
                  </a:lnTo>
                  <a:lnTo>
                    <a:pt x="1549" y="2396"/>
                  </a:lnTo>
                  <a:lnTo>
                    <a:pt x="1539" y="2402"/>
                  </a:lnTo>
                  <a:lnTo>
                    <a:pt x="1534" y="2407"/>
                  </a:lnTo>
                  <a:lnTo>
                    <a:pt x="1524" y="2412"/>
                  </a:lnTo>
                  <a:lnTo>
                    <a:pt x="1518" y="2417"/>
                  </a:lnTo>
                  <a:lnTo>
                    <a:pt x="1518" y="2417"/>
                  </a:lnTo>
                  <a:lnTo>
                    <a:pt x="1508" y="2422"/>
                  </a:lnTo>
                  <a:lnTo>
                    <a:pt x="1503" y="2428"/>
                  </a:lnTo>
                  <a:lnTo>
                    <a:pt x="1498" y="2422"/>
                  </a:lnTo>
                  <a:lnTo>
                    <a:pt x="1487" y="2417"/>
                  </a:lnTo>
                  <a:lnTo>
                    <a:pt x="1477" y="2417"/>
                  </a:lnTo>
                  <a:lnTo>
                    <a:pt x="1472" y="2412"/>
                  </a:lnTo>
                  <a:lnTo>
                    <a:pt x="1461" y="2407"/>
                  </a:lnTo>
                  <a:lnTo>
                    <a:pt x="1451" y="2402"/>
                  </a:lnTo>
                  <a:lnTo>
                    <a:pt x="1441" y="2402"/>
                  </a:lnTo>
                  <a:lnTo>
                    <a:pt x="1430" y="2396"/>
                  </a:lnTo>
                  <a:lnTo>
                    <a:pt x="1425" y="2396"/>
                  </a:lnTo>
                  <a:lnTo>
                    <a:pt x="1415" y="2391"/>
                  </a:lnTo>
                  <a:lnTo>
                    <a:pt x="1410" y="2386"/>
                  </a:lnTo>
                  <a:lnTo>
                    <a:pt x="1399" y="2381"/>
                  </a:lnTo>
                  <a:lnTo>
                    <a:pt x="1394" y="2376"/>
                  </a:lnTo>
                  <a:lnTo>
                    <a:pt x="1384" y="2370"/>
                  </a:lnTo>
                  <a:lnTo>
                    <a:pt x="1378" y="2370"/>
                  </a:lnTo>
                  <a:lnTo>
                    <a:pt x="1363" y="2365"/>
                  </a:lnTo>
                  <a:lnTo>
                    <a:pt x="1353" y="2365"/>
                  </a:lnTo>
                  <a:lnTo>
                    <a:pt x="1342" y="2370"/>
                  </a:lnTo>
                  <a:lnTo>
                    <a:pt x="1332" y="2376"/>
                  </a:lnTo>
                  <a:lnTo>
                    <a:pt x="1327" y="2381"/>
                  </a:lnTo>
                  <a:lnTo>
                    <a:pt x="1321" y="2386"/>
                  </a:lnTo>
                  <a:lnTo>
                    <a:pt x="1316" y="2396"/>
                  </a:lnTo>
                  <a:lnTo>
                    <a:pt x="1311" y="2402"/>
                  </a:lnTo>
                  <a:lnTo>
                    <a:pt x="1306" y="2412"/>
                  </a:lnTo>
                  <a:lnTo>
                    <a:pt x="1301" y="2422"/>
                  </a:lnTo>
                  <a:lnTo>
                    <a:pt x="1301" y="2428"/>
                  </a:lnTo>
                  <a:lnTo>
                    <a:pt x="1296" y="2438"/>
                  </a:lnTo>
                  <a:lnTo>
                    <a:pt x="1285" y="2443"/>
                  </a:lnTo>
                  <a:lnTo>
                    <a:pt x="1280" y="2448"/>
                  </a:lnTo>
                  <a:lnTo>
                    <a:pt x="1275" y="2453"/>
                  </a:lnTo>
                  <a:lnTo>
                    <a:pt x="1264" y="2459"/>
                  </a:lnTo>
                  <a:lnTo>
                    <a:pt x="1254" y="2459"/>
                  </a:lnTo>
                  <a:lnTo>
                    <a:pt x="1244" y="2453"/>
                  </a:lnTo>
                  <a:lnTo>
                    <a:pt x="1233" y="2448"/>
                  </a:lnTo>
                  <a:lnTo>
                    <a:pt x="1228" y="2448"/>
                  </a:lnTo>
                  <a:lnTo>
                    <a:pt x="1218" y="2443"/>
                  </a:lnTo>
                  <a:lnTo>
                    <a:pt x="1207" y="2443"/>
                  </a:lnTo>
                  <a:lnTo>
                    <a:pt x="1197" y="2443"/>
                  </a:lnTo>
                  <a:lnTo>
                    <a:pt x="1181" y="2443"/>
                  </a:lnTo>
                  <a:lnTo>
                    <a:pt x="1171" y="2443"/>
                  </a:lnTo>
                  <a:lnTo>
                    <a:pt x="1161" y="2438"/>
                  </a:lnTo>
                  <a:lnTo>
                    <a:pt x="1150" y="2438"/>
                  </a:lnTo>
                  <a:lnTo>
                    <a:pt x="1140" y="2443"/>
                  </a:lnTo>
                  <a:lnTo>
                    <a:pt x="1135" y="2448"/>
                  </a:lnTo>
                  <a:lnTo>
                    <a:pt x="1130" y="2453"/>
                  </a:lnTo>
                  <a:lnTo>
                    <a:pt x="1119" y="2459"/>
                  </a:lnTo>
                  <a:lnTo>
                    <a:pt x="1114" y="2464"/>
                  </a:lnTo>
                  <a:lnTo>
                    <a:pt x="1109" y="2464"/>
                  </a:lnTo>
                  <a:lnTo>
                    <a:pt x="1099" y="2464"/>
                  </a:lnTo>
                  <a:lnTo>
                    <a:pt x="1088" y="2459"/>
                  </a:lnTo>
                  <a:lnTo>
                    <a:pt x="1078" y="2459"/>
                  </a:lnTo>
                  <a:lnTo>
                    <a:pt x="1073" y="2453"/>
                  </a:lnTo>
                  <a:lnTo>
                    <a:pt x="1062" y="2448"/>
                  </a:lnTo>
                  <a:lnTo>
                    <a:pt x="1052" y="2443"/>
                  </a:lnTo>
                  <a:lnTo>
                    <a:pt x="1042" y="2443"/>
                  </a:lnTo>
                  <a:lnTo>
                    <a:pt x="1031" y="2438"/>
                  </a:lnTo>
                  <a:lnTo>
                    <a:pt x="1021" y="2438"/>
                  </a:lnTo>
                  <a:lnTo>
                    <a:pt x="1010" y="2438"/>
                  </a:lnTo>
                  <a:lnTo>
                    <a:pt x="1005" y="2433"/>
                  </a:lnTo>
                  <a:lnTo>
                    <a:pt x="995" y="2428"/>
                  </a:lnTo>
                  <a:lnTo>
                    <a:pt x="990" y="2422"/>
                  </a:lnTo>
                  <a:lnTo>
                    <a:pt x="985" y="2422"/>
                  </a:lnTo>
                  <a:lnTo>
                    <a:pt x="985" y="2417"/>
                  </a:lnTo>
                  <a:lnTo>
                    <a:pt x="979" y="2407"/>
                  </a:lnTo>
                  <a:lnTo>
                    <a:pt x="974" y="2402"/>
                  </a:lnTo>
                  <a:lnTo>
                    <a:pt x="964" y="2396"/>
                  </a:lnTo>
                  <a:lnTo>
                    <a:pt x="953" y="2391"/>
                  </a:lnTo>
                  <a:lnTo>
                    <a:pt x="948" y="2391"/>
                  </a:lnTo>
                  <a:lnTo>
                    <a:pt x="938" y="2386"/>
                  </a:lnTo>
                  <a:lnTo>
                    <a:pt x="928" y="2381"/>
                  </a:lnTo>
                  <a:lnTo>
                    <a:pt x="922" y="2376"/>
                  </a:lnTo>
                  <a:lnTo>
                    <a:pt x="917" y="2370"/>
                  </a:lnTo>
                  <a:lnTo>
                    <a:pt x="912" y="2360"/>
                  </a:lnTo>
                  <a:lnTo>
                    <a:pt x="907" y="2355"/>
                  </a:lnTo>
                  <a:lnTo>
                    <a:pt x="902" y="2350"/>
                  </a:lnTo>
                  <a:lnTo>
                    <a:pt x="896" y="2345"/>
                  </a:lnTo>
                  <a:lnTo>
                    <a:pt x="886" y="2334"/>
                  </a:lnTo>
                  <a:lnTo>
                    <a:pt x="886" y="2324"/>
                  </a:lnTo>
                  <a:lnTo>
                    <a:pt x="886" y="2313"/>
                  </a:lnTo>
                  <a:lnTo>
                    <a:pt x="886" y="2303"/>
                  </a:lnTo>
                  <a:lnTo>
                    <a:pt x="881" y="2293"/>
                  </a:lnTo>
                  <a:lnTo>
                    <a:pt x="871" y="2298"/>
                  </a:lnTo>
                  <a:lnTo>
                    <a:pt x="865" y="2303"/>
                  </a:lnTo>
                  <a:lnTo>
                    <a:pt x="855" y="2308"/>
                  </a:lnTo>
                  <a:lnTo>
                    <a:pt x="850" y="2308"/>
                  </a:lnTo>
                  <a:lnTo>
                    <a:pt x="839" y="2303"/>
                  </a:lnTo>
                  <a:lnTo>
                    <a:pt x="834" y="2298"/>
                  </a:lnTo>
                  <a:lnTo>
                    <a:pt x="824" y="2293"/>
                  </a:lnTo>
                  <a:lnTo>
                    <a:pt x="814" y="2293"/>
                  </a:lnTo>
                  <a:lnTo>
                    <a:pt x="808" y="2287"/>
                  </a:lnTo>
                  <a:lnTo>
                    <a:pt x="798" y="2282"/>
                  </a:lnTo>
                  <a:lnTo>
                    <a:pt x="793" y="2277"/>
                  </a:lnTo>
                  <a:lnTo>
                    <a:pt x="777" y="2277"/>
                  </a:lnTo>
                  <a:lnTo>
                    <a:pt x="767" y="2277"/>
                  </a:lnTo>
                  <a:lnTo>
                    <a:pt x="762" y="2287"/>
                  </a:lnTo>
                  <a:lnTo>
                    <a:pt x="757" y="2293"/>
                  </a:lnTo>
                  <a:lnTo>
                    <a:pt x="751" y="2303"/>
                  </a:lnTo>
                  <a:lnTo>
                    <a:pt x="751" y="2308"/>
                  </a:lnTo>
                  <a:lnTo>
                    <a:pt x="746" y="2319"/>
                  </a:lnTo>
                  <a:lnTo>
                    <a:pt x="741" y="2324"/>
                  </a:lnTo>
                  <a:lnTo>
                    <a:pt x="736" y="2334"/>
                  </a:lnTo>
                  <a:lnTo>
                    <a:pt x="731" y="2339"/>
                  </a:lnTo>
                  <a:lnTo>
                    <a:pt x="725" y="2345"/>
                  </a:lnTo>
                  <a:lnTo>
                    <a:pt x="720" y="2350"/>
                  </a:lnTo>
                  <a:lnTo>
                    <a:pt x="715" y="2350"/>
                  </a:lnTo>
                  <a:lnTo>
                    <a:pt x="705" y="2355"/>
                  </a:lnTo>
                  <a:lnTo>
                    <a:pt x="694" y="2355"/>
                  </a:lnTo>
                  <a:lnTo>
                    <a:pt x="684" y="2360"/>
                  </a:lnTo>
                  <a:lnTo>
                    <a:pt x="674" y="2360"/>
                  </a:lnTo>
                  <a:lnTo>
                    <a:pt x="663" y="2365"/>
                  </a:lnTo>
                  <a:lnTo>
                    <a:pt x="658" y="2370"/>
                  </a:lnTo>
                  <a:lnTo>
                    <a:pt x="648" y="2370"/>
                  </a:lnTo>
                  <a:lnTo>
                    <a:pt x="637" y="2376"/>
                  </a:lnTo>
                  <a:lnTo>
                    <a:pt x="627" y="2376"/>
                  </a:lnTo>
                  <a:lnTo>
                    <a:pt x="617" y="2381"/>
                  </a:lnTo>
                  <a:lnTo>
                    <a:pt x="606" y="2381"/>
                  </a:lnTo>
                  <a:lnTo>
                    <a:pt x="596" y="2381"/>
                  </a:lnTo>
                  <a:lnTo>
                    <a:pt x="596" y="2381"/>
                  </a:lnTo>
                  <a:lnTo>
                    <a:pt x="580" y="2381"/>
                  </a:lnTo>
                  <a:lnTo>
                    <a:pt x="570" y="2381"/>
                  </a:lnTo>
                  <a:lnTo>
                    <a:pt x="560" y="2381"/>
                  </a:lnTo>
                  <a:lnTo>
                    <a:pt x="549" y="2376"/>
                  </a:lnTo>
                  <a:lnTo>
                    <a:pt x="544" y="2370"/>
                  </a:lnTo>
                  <a:lnTo>
                    <a:pt x="534" y="2370"/>
                  </a:lnTo>
                  <a:lnTo>
                    <a:pt x="528" y="2360"/>
                  </a:lnTo>
                  <a:lnTo>
                    <a:pt x="518" y="2355"/>
                  </a:lnTo>
                  <a:lnTo>
                    <a:pt x="513" y="2350"/>
                  </a:lnTo>
                  <a:lnTo>
                    <a:pt x="503" y="2350"/>
                  </a:lnTo>
                  <a:lnTo>
                    <a:pt x="492" y="2345"/>
                  </a:lnTo>
                  <a:lnTo>
                    <a:pt x="482" y="2350"/>
                  </a:lnTo>
                  <a:lnTo>
                    <a:pt x="477" y="2355"/>
                  </a:lnTo>
                  <a:lnTo>
                    <a:pt x="471" y="2365"/>
                  </a:lnTo>
                  <a:lnTo>
                    <a:pt x="471" y="2381"/>
                  </a:lnTo>
                  <a:lnTo>
                    <a:pt x="477" y="2391"/>
                  </a:lnTo>
                  <a:lnTo>
                    <a:pt x="471" y="2402"/>
                  </a:lnTo>
                  <a:lnTo>
                    <a:pt x="466" y="2407"/>
                  </a:lnTo>
                  <a:lnTo>
                    <a:pt x="456" y="2412"/>
                  </a:lnTo>
                  <a:lnTo>
                    <a:pt x="451" y="2412"/>
                  </a:lnTo>
                  <a:lnTo>
                    <a:pt x="451" y="2412"/>
                  </a:lnTo>
                  <a:lnTo>
                    <a:pt x="440" y="2417"/>
                  </a:lnTo>
                  <a:lnTo>
                    <a:pt x="430" y="2422"/>
                  </a:lnTo>
                  <a:lnTo>
                    <a:pt x="425" y="2428"/>
                  </a:lnTo>
                  <a:lnTo>
                    <a:pt x="420" y="2438"/>
                  </a:lnTo>
                  <a:lnTo>
                    <a:pt x="420" y="2448"/>
                  </a:lnTo>
                  <a:lnTo>
                    <a:pt x="414" y="2453"/>
                  </a:lnTo>
                  <a:lnTo>
                    <a:pt x="414" y="2464"/>
                  </a:lnTo>
                  <a:lnTo>
                    <a:pt x="409" y="2474"/>
                  </a:lnTo>
                  <a:lnTo>
                    <a:pt x="399" y="2479"/>
                  </a:lnTo>
                  <a:lnTo>
                    <a:pt x="394" y="2485"/>
                  </a:lnTo>
                  <a:lnTo>
                    <a:pt x="389" y="2490"/>
                  </a:lnTo>
                  <a:lnTo>
                    <a:pt x="383" y="2500"/>
                  </a:lnTo>
                  <a:lnTo>
                    <a:pt x="378" y="2505"/>
                  </a:lnTo>
                  <a:lnTo>
                    <a:pt x="368" y="2510"/>
                  </a:lnTo>
                  <a:lnTo>
                    <a:pt x="363" y="2516"/>
                  </a:lnTo>
                  <a:lnTo>
                    <a:pt x="352" y="2521"/>
                  </a:lnTo>
                  <a:lnTo>
                    <a:pt x="347" y="2516"/>
                  </a:lnTo>
                  <a:lnTo>
                    <a:pt x="342" y="2516"/>
                  </a:lnTo>
                  <a:lnTo>
                    <a:pt x="332" y="2516"/>
                  </a:lnTo>
                  <a:lnTo>
                    <a:pt x="321" y="2510"/>
                  </a:lnTo>
                  <a:lnTo>
                    <a:pt x="311" y="2510"/>
                  </a:lnTo>
                  <a:lnTo>
                    <a:pt x="300" y="2505"/>
                  </a:lnTo>
                  <a:lnTo>
                    <a:pt x="290" y="2505"/>
                  </a:lnTo>
                  <a:lnTo>
                    <a:pt x="280" y="2505"/>
                  </a:lnTo>
                  <a:lnTo>
                    <a:pt x="275" y="2500"/>
                  </a:lnTo>
                  <a:lnTo>
                    <a:pt x="264" y="2495"/>
                  </a:lnTo>
                  <a:lnTo>
                    <a:pt x="259" y="2490"/>
                  </a:lnTo>
                  <a:lnTo>
                    <a:pt x="249" y="2485"/>
                  </a:lnTo>
                  <a:lnTo>
                    <a:pt x="243" y="2479"/>
                  </a:lnTo>
                  <a:lnTo>
                    <a:pt x="233" y="2474"/>
                  </a:lnTo>
                  <a:lnTo>
                    <a:pt x="233" y="2469"/>
                  </a:lnTo>
                  <a:lnTo>
                    <a:pt x="223" y="2459"/>
                  </a:lnTo>
                  <a:lnTo>
                    <a:pt x="218" y="2453"/>
                  </a:lnTo>
                  <a:lnTo>
                    <a:pt x="212" y="2448"/>
                  </a:lnTo>
                  <a:lnTo>
                    <a:pt x="202" y="2443"/>
                  </a:lnTo>
                  <a:lnTo>
                    <a:pt x="197" y="2438"/>
                  </a:lnTo>
                  <a:lnTo>
                    <a:pt x="192" y="2428"/>
                  </a:lnTo>
                  <a:lnTo>
                    <a:pt x="186" y="2422"/>
                  </a:lnTo>
                  <a:lnTo>
                    <a:pt x="181" y="2417"/>
                  </a:lnTo>
                  <a:lnTo>
                    <a:pt x="176" y="2407"/>
                  </a:lnTo>
                  <a:lnTo>
                    <a:pt x="171" y="2402"/>
                  </a:lnTo>
                  <a:lnTo>
                    <a:pt x="166" y="2396"/>
                  </a:lnTo>
                  <a:lnTo>
                    <a:pt x="161" y="2386"/>
                  </a:lnTo>
                  <a:lnTo>
                    <a:pt x="150" y="2381"/>
                  </a:lnTo>
                  <a:lnTo>
                    <a:pt x="145" y="2376"/>
                  </a:lnTo>
                  <a:lnTo>
                    <a:pt x="140" y="2370"/>
                  </a:lnTo>
                  <a:lnTo>
                    <a:pt x="129" y="2365"/>
                  </a:lnTo>
                  <a:lnTo>
                    <a:pt x="124" y="2360"/>
                  </a:lnTo>
                  <a:lnTo>
                    <a:pt x="114" y="2355"/>
                  </a:lnTo>
                  <a:lnTo>
                    <a:pt x="109" y="2350"/>
                  </a:lnTo>
                  <a:lnTo>
                    <a:pt x="98" y="2345"/>
                  </a:lnTo>
                  <a:lnTo>
                    <a:pt x="88" y="2345"/>
                  </a:lnTo>
                  <a:lnTo>
                    <a:pt x="78" y="2345"/>
                  </a:lnTo>
                  <a:lnTo>
                    <a:pt x="72" y="2350"/>
                  </a:lnTo>
                  <a:lnTo>
                    <a:pt x="62" y="2355"/>
                  </a:lnTo>
                  <a:lnTo>
                    <a:pt x="62" y="2355"/>
                  </a:lnTo>
                  <a:lnTo>
                    <a:pt x="31" y="2339"/>
                  </a:lnTo>
                  <a:lnTo>
                    <a:pt x="15" y="2334"/>
                  </a:lnTo>
                  <a:lnTo>
                    <a:pt x="5" y="2293"/>
                  </a:lnTo>
                  <a:lnTo>
                    <a:pt x="0" y="2287"/>
                  </a:lnTo>
                  <a:lnTo>
                    <a:pt x="0" y="2287"/>
                  </a:lnTo>
                  <a:lnTo>
                    <a:pt x="0" y="2287"/>
                  </a:lnTo>
                  <a:lnTo>
                    <a:pt x="0" y="2282"/>
                  </a:lnTo>
                  <a:lnTo>
                    <a:pt x="0" y="2282"/>
                  </a:lnTo>
                  <a:lnTo>
                    <a:pt x="0" y="2282"/>
                  </a:lnTo>
                  <a:lnTo>
                    <a:pt x="0" y="2277"/>
                  </a:lnTo>
                  <a:lnTo>
                    <a:pt x="0" y="2277"/>
                  </a:lnTo>
                  <a:lnTo>
                    <a:pt x="0" y="2277"/>
                  </a:lnTo>
                  <a:lnTo>
                    <a:pt x="0" y="2272"/>
                  </a:lnTo>
                  <a:lnTo>
                    <a:pt x="0" y="2272"/>
                  </a:lnTo>
                  <a:lnTo>
                    <a:pt x="0" y="2272"/>
                  </a:lnTo>
                  <a:lnTo>
                    <a:pt x="0" y="2272"/>
                  </a:lnTo>
                  <a:lnTo>
                    <a:pt x="0" y="2272"/>
                  </a:lnTo>
                  <a:lnTo>
                    <a:pt x="0" y="2267"/>
                  </a:lnTo>
                  <a:lnTo>
                    <a:pt x="0" y="2267"/>
                  </a:lnTo>
                  <a:lnTo>
                    <a:pt x="0" y="2267"/>
                  </a:lnTo>
                  <a:lnTo>
                    <a:pt x="0" y="2262"/>
                  </a:lnTo>
                  <a:lnTo>
                    <a:pt x="0" y="2262"/>
                  </a:lnTo>
                  <a:lnTo>
                    <a:pt x="0" y="2262"/>
                  </a:lnTo>
                  <a:lnTo>
                    <a:pt x="5" y="2262"/>
                  </a:lnTo>
                  <a:lnTo>
                    <a:pt x="5" y="2256"/>
                  </a:lnTo>
                  <a:lnTo>
                    <a:pt x="5" y="2262"/>
                  </a:lnTo>
                  <a:lnTo>
                    <a:pt x="5" y="2262"/>
                  </a:lnTo>
                  <a:lnTo>
                    <a:pt x="5" y="2256"/>
                  </a:lnTo>
                  <a:lnTo>
                    <a:pt x="10" y="2256"/>
                  </a:lnTo>
                  <a:lnTo>
                    <a:pt x="10" y="2256"/>
                  </a:lnTo>
                  <a:lnTo>
                    <a:pt x="10" y="2256"/>
                  </a:lnTo>
                  <a:lnTo>
                    <a:pt x="15" y="2256"/>
                  </a:lnTo>
                  <a:lnTo>
                    <a:pt x="10" y="2256"/>
                  </a:lnTo>
                  <a:lnTo>
                    <a:pt x="10" y="2256"/>
                  </a:lnTo>
                  <a:lnTo>
                    <a:pt x="15" y="2251"/>
                  </a:lnTo>
                  <a:lnTo>
                    <a:pt x="15" y="2251"/>
                  </a:lnTo>
                  <a:lnTo>
                    <a:pt x="15" y="2251"/>
                  </a:lnTo>
                  <a:lnTo>
                    <a:pt x="15" y="2246"/>
                  </a:lnTo>
                  <a:lnTo>
                    <a:pt x="15" y="2246"/>
                  </a:lnTo>
                  <a:lnTo>
                    <a:pt x="15" y="2246"/>
                  </a:lnTo>
                  <a:lnTo>
                    <a:pt x="15" y="2246"/>
                  </a:lnTo>
                  <a:lnTo>
                    <a:pt x="15" y="2241"/>
                  </a:lnTo>
                  <a:lnTo>
                    <a:pt x="21" y="2241"/>
                  </a:lnTo>
                  <a:lnTo>
                    <a:pt x="21" y="2241"/>
                  </a:lnTo>
                  <a:lnTo>
                    <a:pt x="21" y="2241"/>
                  </a:lnTo>
                  <a:lnTo>
                    <a:pt x="21" y="2236"/>
                  </a:lnTo>
                  <a:lnTo>
                    <a:pt x="21" y="2236"/>
                  </a:lnTo>
                  <a:lnTo>
                    <a:pt x="21" y="2236"/>
                  </a:lnTo>
                  <a:lnTo>
                    <a:pt x="26" y="2236"/>
                  </a:lnTo>
                  <a:lnTo>
                    <a:pt x="21" y="2230"/>
                  </a:lnTo>
                  <a:lnTo>
                    <a:pt x="26" y="2230"/>
                  </a:lnTo>
                  <a:lnTo>
                    <a:pt x="26" y="2230"/>
                  </a:lnTo>
                  <a:lnTo>
                    <a:pt x="26" y="2225"/>
                  </a:lnTo>
                  <a:lnTo>
                    <a:pt x="26" y="2225"/>
                  </a:lnTo>
                  <a:lnTo>
                    <a:pt x="26" y="2225"/>
                  </a:lnTo>
                  <a:lnTo>
                    <a:pt x="26" y="2225"/>
                  </a:lnTo>
                  <a:lnTo>
                    <a:pt x="26" y="2220"/>
                  </a:lnTo>
                  <a:lnTo>
                    <a:pt x="26" y="2220"/>
                  </a:lnTo>
                  <a:lnTo>
                    <a:pt x="26" y="2220"/>
                  </a:lnTo>
                  <a:lnTo>
                    <a:pt x="26" y="2215"/>
                  </a:lnTo>
                  <a:lnTo>
                    <a:pt x="26" y="2215"/>
                  </a:lnTo>
                  <a:lnTo>
                    <a:pt x="26" y="2215"/>
                  </a:lnTo>
                  <a:lnTo>
                    <a:pt x="26" y="2210"/>
                  </a:lnTo>
                  <a:lnTo>
                    <a:pt x="26" y="2210"/>
                  </a:lnTo>
                  <a:lnTo>
                    <a:pt x="26" y="2210"/>
                  </a:lnTo>
                  <a:lnTo>
                    <a:pt x="26" y="2210"/>
                  </a:lnTo>
                  <a:lnTo>
                    <a:pt x="31" y="2204"/>
                  </a:lnTo>
                  <a:lnTo>
                    <a:pt x="31" y="2204"/>
                  </a:lnTo>
                  <a:lnTo>
                    <a:pt x="31" y="2204"/>
                  </a:lnTo>
                  <a:lnTo>
                    <a:pt x="31" y="2199"/>
                  </a:lnTo>
                  <a:lnTo>
                    <a:pt x="31" y="2199"/>
                  </a:lnTo>
                  <a:lnTo>
                    <a:pt x="31" y="2199"/>
                  </a:lnTo>
                  <a:lnTo>
                    <a:pt x="31" y="2199"/>
                  </a:lnTo>
                  <a:lnTo>
                    <a:pt x="31" y="2194"/>
                  </a:lnTo>
                  <a:lnTo>
                    <a:pt x="31" y="2194"/>
                  </a:lnTo>
                  <a:lnTo>
                    <a:pt x="31" y="2194"/>
                  </a:lnTo>
                  <a:lnTo>
                    <a:pt x="31" y="2194"/>
                  </a:lnTo>
                  <a:lnTo>
                    <a:pt x="31" y="2189"/>
                  </a:lnTo>
                  <a:lnTo>
                    <a:pt x="31" y="2189"/>
                  </a:lnTo>
                  <a:lnTo>
                    <a:pt x="31" y="2189"/>
                  </a:lnTo>
                  <a:lnTo>
                    <a:pt x="31" y="2189"/>
                  </a:lnTo>
                  <a:lnTo>
                    <a:pt x="36" y="2184"/>
                  </a:lnTo>
                  <a:lnTo>
                    <a:pt x="36" y="2184"/>
                  </a:lnTo>
                  <a:lnTo>
                    <a:pt x="36" y="2184"/>
                  </a:lnTo>
                  <a:lnTo>
                    <a:pt x="36" y="2184"/>
                  </a:lnTo>
                  <a:lnTo>
                    <a:pt x="36" y="2179"/>
                  </a:lnTo>
                  <a:lnTo>
                    <a:pt x="41" y="2179"/>
                  </a:lnTo>
                  <a:lnTo>
                    <a:pt x="41" y="2179"/>
                  </a:lnTo>
                  <a:lnTo>
                    <a:pt x="41" y="2179"/>
                  </a:lnTo>
                  <a:lnTo>
                    <a:pt x="47" y="2179"/>
                  </a:lnTo>
                  <a:lnTo>
                    <a:pt x="47" y="2173"/>
                  </a:lnTo>
                  <a:lnTo>
                    <a:pt x="41" y="2173"/>
                  </a:lnTo>
                  <a:lnTo>
                    <a:pt x="41" y="2173"/>
                  </a:lnTo>
                  <a:lnTo>
                    <a:pt x="41" y="2173"/>
                  </a:lnTo>
                  <a:lnTo>
                    <a:pt x="41" y="2168"/>
                  </a:lnTo>
                  <a:lnTo>
                    <a:pt x="41" y="2168"/>
                  </a:lnTo>
                  <a:lnTo>
                    <a:pt x="47" y="2168"/>
                  </a:lnTo>
                  <a:lnTo>
                    <a:pt x="47" y="2163"/>
                  </a:lnTo>
                  <a:lnTo>
                    <a:pt x="47" y="2163"/>
                  </a:lnTo>
                  <a:lnTo>
                    <a:pt x="47" y="2163"/>
                  </a:lnTo>
                  <a:lnTo>
                    <a:pt x="41" y="2163"/>
                  </a:lnTo>
                  <a:lnTo>
                    <a:pt x="41" y="2158"/>
                  </a:lnTo>
                  <a:lnTo>
                    <a:pt x="41" y="2158"/>
                  </a:lnTo>
                  <a:lnTo>
                    <a:pt x="41" y="2158"/>
                  </a:lnTo>
                  <a:lnTo>
                    <a:pt x="41" y="2158"/>
                  </a:lnTo>
                  <a:lnTo>
                    <a:pt x="41" y="2158"/>
                  </a:lnTo>
                  <a:lnTo>
                    <a:pt x="41" y="2153"/>
                  </a:lnTo>
                  <a:lnTo>
                    <a:pt x="41" y="2153"/>
                  </a:lnTo>
                  <a:lnTo>
                    <a:pt x="41" y="2153"/>
                  </a:lnTo>
                  <a:lnTo>
                    <a:pt x="47" y="2153"/>
                  </a:lnTo>
                  <a:lnTo>
                    <a:pt x="47" y="2147"/>
                  </a:lnTo>
                  <a:lnTo>
                    <a:pt x="47" y="2147"/>
                  </a:lnTo>
                  <a:lnTo>
                    <a:pt x="47" y="2147"/>
                  </a:lnTo>
                  <a:lnTo>
                    <a:pt x="47" y="2147"/>
                  </a:lnTo>
                  <a:lnTo>
                    <a:pt x="47" y="2142"/>
                  </a:lnTo>
                  <a:lnTo>
                    <a:pt x="47" y="2142"/>
                  </a:lnTo>
                  <a:lnTo>
                    <a:pt x="47" y="2142"/>
                  </a:lnTo>
                  <a:lnTo>
                    <a:pt x="52" y="2137"/>
                  </a:lnTo>
                  <a:lnTo>
                    <a:pt x="52" y="2137"/>
                  </a:lnTo>
                  <a:lnTo>
                    <a:pt x="52" y="2137"/>
                  </a:lnTo>
                  <a:lnTo>
                    <a:pt x="52" y="2137"/>
                  </a:lnTo>
                  <a:lnTo>
                    <a:pt x="52" y="2132"/>
                  </a:lnTo>
                  <a:lnTo>
                    <a:pt x="52" y="2132"/>
                  </a:lnTo>
                  <a:lnTo>
                    <a:pt x="52" y="2132"/>
                  </a:lnTo>
                  <a:lnTo>
                    <a:pt x="52" y="2127"/>
                  </a:lnTo>
                  <a:lnTo>
                    <a:pt x="57" y="2127"/>
                  </a:lnTo>
                  <a:lnTo>
                    <a:pt x="52" y="2127"/>
                  </a:lnTo>
                  <a:lnTo>
                    <a:pt x="52" y="2121"/>
                  </a:lnTo>
                  <a:lnTo>
                    <a:pt x="52" y="2121"/>
                  </a:lnTo>
                  <a:lnTo>
                    <a:pt x="52" y="2121"/>
                  </a:lnTo>
                  <a:lnTo>
                    <a:pt x="52" y="2116"/>
                  </a:lnTo>
                  <a:lnTo>
                    <a:pt x="52" y="2116"/>
                  </a:lnTo>
                  <a:lnTo>
                    <a:pt x="52" y="2116"/>
                  </a:lnTo>
                  <a:lnTo>
                    <a:pt x="52" y="2116"/>
                  </a:lnTo>
                  <a:lnTo>
                    <a:pt x="52" y="2116"/>
                  </a:lnTo>
                  <a:lnTo>
                    <a:pt x="52" y="2111"/>
                  </a:lnTo>
                  <a:lnTo>
                    <a:pt x="52" y="2111"/>
                  </a:lnTo>
                  <a:lnTo>
                    <a:pt x="52" y="2111"/>
                  </a:lnTo>
                  <a:lnTo>
                    <a:pt x="52" y="2111"/>
                  </a:lnTo>
                  <a:lnTo>
                    <a:pt x="52" y="2106"/>
                  </a:lnTo>
                  <a:lnTo>
                    <a:pt x="52" y="2106"/>
                  </a:lnTo>
                  <a:lnTo>
                    <a:pt x="52" y="2106"/>
                  </a:lnTo>
                  <a:lnTo>
                    <a:pt x="52" y="2101"/>
                  </a:lnTo>
                  <a:lnTo>
                    <a:pt x="52" y="2101"/>
                  </a:lnTo>
                  <a:lnTo>
                    <a:pt x="47" y="2101"/>
                  </a:lnTo>
                  <a:lnTo>
                    <a:pt x="47" y="2101"/>
                  </a:lnTo>
                  <a:lnTo>
                    <a:pt x="47" y="2101"/>
                  </a:lnTo>
                  <a:lnTo>
                    <a:pt x="47" y="2101"/>
                  </a:lnTo>
                  <a:lnTo>
                    <a:pt x="47" y="2096"/>
                  </a:lnTo>
                  <a:lnTo>
                    <a:pt x="47" y="2096"/>
                  </a:lnTo>
                  <a:lnTo>
                    <a:pt x="41" y="2096"/>
                  </a:lnTo>
                  <a:lnTo>
                    <a:pt x="41" y="2090"/>
                  </a:lnTo>
                  <a:lnTo>
                    <a:pt x="47" y="2090"/>
                  </a:lnTo>
                  <a:lnTo>
                    <a:pt x="47" y="2090"/>
                  </a:lnTo>
                  <a:lnTo>
                    <a:pt x="47" y="2090"/>
                  </a:lnTo>
                  <a:lnTo>
                    <a:pt x="47" y="2090"/>
                  </a:lnTo>
                  <a:lnTo>
                    <a:pt x="47" y="2090"/>
                  </a:lnTo>
                  <a:lnTo>
                    <a:pt x="47" y="2085"/>
                  </a:lnTo>
                  <a:lnTo>
                    <a:pt x="47" y="2085"/>
                  </a:lnTo>
                  <a:lnTo>
                    <a:pt x="47" y="2085"/>
                  </a:lnTo>
                  <a:lnTo>
                    <a:pt x="47" y="2080"/>
                  </a:lnTo>
                  <a:lnTo>
                    <a:pt x="47" y="2080"/>
                  </a:lnTo>
                  <a:lnTo>
                    <a:pt x="47" y="2080"/>
                  </a:lnTo>
                  <a:lnTo>
                    <a:pt x="47" y="2075"/>
                  </a:lnTo>
                  <a:lnTo>
                    <a:pt x="47" y="2075"/>
                  </a:lnTo>
                  <a:lnTo>
                    <a:pt x="47" y="2075"/>
                  </a:lnTo>
                  <a:lnTo>
                    <a:pt x="47" y="2075"/>
                  </a:lnTo>
                  <a:lnTo>
                    <a:pt x="47" y="2075"/>
                  </a:lnTo>
                  <a:lnTo>
                    <a:pt x="47" y="2070"/>
                  </a:lnTo>
                  <a:lnTo>
                    <a:pt x="47" y="2070"/>
                  </a:lnTo>
                  <a:lnTo>
                    <a:pt x="47" y="2070"/>
                  </a:lnTo>
                  <a:lnTo>
                    <a:pt x="47" y="2064"/>
                  </a:lnTo>
                  <a:lnTo>
                    <a:pt x="47" y="2064"/>
                  </a:lnTo>
                  <a:lnTo>
                    <a:pt x="41" y="2064"/>
                  </a:lnTo>
                  <a:lnTo>
                    <a:pt x="41" y="2064"/>
                  </a:lnTo>
                  <a:lnTo>
                    <a:pt x="41" y="2059"/>
                  </a:lnTo>
                  <a:lnTo>
                    <a:pt x="41" y="2059"/>
                  </a:lnTo>
                  <a:lnTo>
                    <a:pt x="41" y="2059"/>
                  </a:lnTo>
                  <a:lnTo>
                    <a:pt x="41" y="2059"/>
                  </a:lnTo>
                  <a:lnTo>
                    <a:pt x="41" y="2054"/>
                  </a:lnTo>
                  <a:lnTo>
                    <a:pt x="41" y="2054"/>
                  </a:lnTo>
                  <a:lnTo>
                    <a:pt x="41" y="2054"/>
                  </a:lnTo>
                  <a:lnTo>
                    <a:pt x="41" y="2049"/>
                  </a:lnTo>
                  <a:lnTo>
                    <a:pt x="41" y="2049"/>
                  </a:lnTo>
                  <a:lnTo>
                    <a:pt x="41" y="2049"/>
                  </a:lnTo>
                  <a:lnTo>
                    <a:pt x="36" y="2044"/>
                  </a:lnTo>
                  <a:lnTo>
                    <a:pt x="36" y="2044"/>
                  </a:lnTo>
                  <a:lnTo>
                    <a:pt x="41" y="2044"/>
                  </a:lnTo>
                  <a:lnTo>
                    <a:pt x="41" y="2044"/>
                  </a:lnTo>
                  <a:lnTo>
                    <a:pt x="41" y="2044"/>
                  </a:lnTo>
                  <a:lnTo>
                    <a:pt x="41" y="2038"/>
                  </a:lnTo>
                  <a:lnTo>
                    <a:pt x="41" y="2038"/>
                  </a:lnTo>
                  <a:lnTo>
                    <a:pt x="41" y="2038"/>
                  </a:lnTo>
                  <a:lnTo>
                    <a:pt x="41" y="2038"/>
                  </a:lnTo>
                  <a:lnTo>
                    <a:pt x="41" y="2038"/>
                  </a:lnTo>
                  <a:lnTo>
                    <a:pt x="41" y="2033"/>
                  </a:lnTo>
                  <a:lnTo>
                    <a:pt x="41" y="2033"/>
                  </a:lnTo>
                  <a:lnTo>
                    <a:pt x="41" y="2033"/>
                  </a:lnTo>
                  <a:lnTo>
                    <a:pt x="41" y="2033"/>
                  </a:lnTo>
                  <a:lnTo>
                    <a:pt x="41" y="2028"/>
                  </a:lnTo>
                  <a:lnTo>
                    <a:pt x="41" y="2028"/>
                  </a:lnTo>
                  <a:lnTo>
                    <a:pt x="41" y="2028"/>
                  </a:lnTo>
                  <a:lnTo>
                    <a:pt x="41" y="2028"/>
                  </a:lnTo>
                  <a:lnTo>
                    <a:pt x="41" y="2023"/>
                  </a:lnTo>
                  <a:lnTo>
                    <a:pt x="41" y="2023"/>
                  </a:lnTo>
                  <a:lnTo>
                    <a:pt x="41" y="2023"/>
                  </a:lnTo>
                  <a:lnTo>
                    <a:pt x="41" y="2018"/>
                  </a:lnTo>
                  <a:lnTo>
                    <a:pt x="41" y="2018"/>
                  </a:lnTo>
                  <a:lnTo>
                    <a:pt x="41" y="2018"/>
                  </a:lnTo>
                  <a:lnTo>
                    <a:pt x="41" y="2013"/>
                  </a:lnTo>
                  <a:lnTo>
                    <a:pt x="47" y="2013"/>
                  </a:lnTo>
                  <a:lnTo>
                    <a:pt x="47" y="2013"/>
                  </a:lnTo>
                  <a:lnTo>
                    <a:pt x="47" y="2013"/>
                  </a:lnTo>
                  <a:lnTo>
                    <a:pt x="47" y="2013"/>
                  </a:lnTo>
                  <a:lnTo>
                    <a:pt x="47" y="2013"/>
                  </a:lnTo>
                  <a:lnTo>
                    <a:pt x="47" y="2007"/>
                  </a:lnTo>
                  <a:lnTo>
                    <a:pt x="47" y="2007"/>
                  </a:lnTo>
                  <a:lnTo>
                    <a:pt x="47" y="2007"/>
                  </a:lnTo>
                  <a:lnTo>
                    <a:pt x="47" y="2002"/>
                  </a:lnTo>
                  <a:lnTo>
                    <a:pt x="47" y="2002"/>
                  </a:lnTo>
                  <a:lnTo>
                    <a:pt x="47" y="2002"/>
                  </a:lnTo>
                  <a:lnTo>
                    <a:pt x="47" y="1997"/>
                  </a:lnTo>
                  <a:lnTo>
                    <a:pt x="47" y="1997"/>
                  </a:lnTo>
                  <a:lnTo>
                    <a:pt x="47" y="1997"/>
                  </a:lnTo>
                  <a:lnTo>
                    <a:pt x="52" y="1997"/>
                  </a:lnTo>
                  <a:lnTo>
                    <a:pt x="52" y="1997"/>
                  </a:lnTo>
                  <a:lnTo>
                    <a:pt x="52" y="1997"/>
                  </a:lnTo>
                  <a:lnTo>
                    <a:pt x="52" y="1997"/>
                  </a:lnTo>
                  <a:lnTo>
                    <a:pt x="57" y="1997"/>
                  </a:lnTo>
                  <a:lnTo>
                    <a:pt x="57" y="1997"/>
                  </a:lnTo>
                  <a:lnTo>
                    <a:pt x="57" y="1997"/>
                  </a:lnTo>
                  <a:lnTo>
                    <a:pt x="62" y="1997"/>
                  </a:lnTo>
                  <a:lnTo>
                    <a:pt x="62" y="1997"/>
                  </a:lnTo>
                  <a:lnTo>
                    <a:pt x="62" y="1997"/>
                  </a:lnTo>
                  <a:lnTo>
                    <a:pt x="62" y="1997"/>
                  </a:lnTo>
                  <a:lnTo>
                    <a:pt x="62" y="1992"/>
                  </a:lnTo>
                  <a:lnTo>
                    <a:pt x="67" y="1992"/>
                  </a:lnTo>
                  <a:lnTo>
                    <a:pt x="67" y="1992"/>
                  </a:lnTo>
                  <a:lnTo>
                    <a:pt x="67" y="1992"/>
                  </a:lnTo>
                  <a:lnTo>
                    <a:pt x="67" y="1992"/>
                  </a:lnTo>
                  <a:lnTo>
                    <a:pt x="67" y="1992"/>
                  </a:lnTo>
                  <a:lnTo>
                    <a:pt x="72" y="1992"/>
                  </a:lnTo>
                  <a:lnTo>
                    <a:pt x="72" y="1992"/>
                  </a:lnTo>
                  <a:lnTo>
                    <a:pt x="72" y="1992"/>
                  </a:lnTo>
                  <a:lnTo>
                    <a:pt x="72" y="1987"/>
                  </a:lnTo>
                  <a:lnTo>
                    <a:pt x="78" y="1987"/>
                  </a:lnTo>
                  <a:lnTo>
                    <a:pt x="78" y="1987"/>
                  </a:lnTo>
                  <a:lnTo>
                    <a:pt x="78" y="1987"/>
                  </a:lnTo>
                  <a:lnTo>
                    <a:pt x="78" y="1987"/>
                  </a:lnTo>
                  <a:lnTo>
                    <a:pt x="83" y="1981"/>
                  </a:lnTo>
                  <a:lnTo>
                    <a:pt x="83" y="1981"/>
                  </a:lnTo>
                  <a:lnTo>
                    <a:pt x="83" y="1981"/>
                  </a:lnTo>
                  <a:lnTo>
                    <a:pt x="83" y="1976"/>
                  </a:lnTo>
                  <a:lnTo>
                    <a:pt x="83" y="1976"/>
                  </a:lnTo>
                  <a:lnTo>
                    <a:pt x="88" y="1976"/>
                  </a:lnTo>
                  <a:lnTo>
                    <a:pt x="88" y="1976"/>
                  </a:lnTo>
                  <a:lnTo>
                    <a:pt x="88" y="1976"/>
                  </a:lnTo>
                  <a:lnTo>
                    <a:pt x="88" y="1976"/>
                  </a:lnTo>
                  <a:lnTo>
                    <a:pt x="88" y="1971"/>
                  </a:lnTo>
                  <a:lnTo>
                    <a:pt x="88" y="1971"/>
                  </a:lnTo>
                  <a:lnTo>
                    <a:pt x="88" y="1971"/>
                  </a:lnTo>
                  <a:lnTo>
                    <a:pt x="88" y="1966"/>
                  </a:lnTo>
                  <a:lnTo>
                    <a:pt x="88" y="1966"/>
                  </a:lnTo>
                  <a:lnTo>
                    <a:pt x="88" y="1966"/>
                  </a:lnTo>
                  <a:lnTo>
                    <a:pt x="88" y="1961"/>
                  </a:lnTo>
                  <a:lnTo>
                    <a:pt x="88" y="1961"/>
                  </a:lnTo>
                  <a:lnTo>
                    <a:pt x="88" y="1961"/>
                  </a:lnTo>
                  <a:lnTo>
                    <a:pt x="88" y="1961"/>
                  </a:lnTo>
                  <a:lnTo>
                    <a:pt x="93" y="1956"/>
                  </a:lnTo>
                  <a:lnTo>
                    <a:pt x="93" y="1956"/>
                  </a:lnTo>
                  <a:lnTo>
                    <a:pt x="93" y="1956"/>
                  </a:lnTo>
                  <a:lnTo>
                    <a:pt x="93" y="1950"/>
                  </a:lnTo>
                  <a:lnTo>
                    <a:pt x="98" y="1950"/>
                  </a:lnTo>
                  <a:lnTo>
                    <a:pt x="98" y="1950"/>
                  </a:lnTo>
                  <a:lnTo>
                    <a:pt x="98" y="1950"/>
                  </a:lnTo>
                  <a:lnTo>
                    <a:pt x="98" y="1950"/>
                  </a:lnTo>
                  <a:lnTo>
                    <a:pt x="104" y="1950"/>
                  </a:lnTo>
                  <a:lnTo>
                    <a:pt x="104" y="1950"/>
                  </a:lnTo>
                  <a:lnTo>
                    <a:pt x="104" y="1945"/>
                  </a:lnTo>
                  <a:lnTo>
                    <a:pt x="104" y="1945"/>
                  </a:lnTo>
                  <a:lnTo>
                    <a:pt x="104" y="1945"/>
                  </a:lnTo>
                  <a:lnTo>
                    <a:pt x="104" y="1945"/>
                  </a:lnTo>
                  <a:lnTo>
                    <a:pt x="104" y="1940"/>
                  </a:lnTo>
                  <a:lnTo>
                    <a:pt x="109" y="1940"/>
                  </a:lnTo>
                  <a:lnTo>
                    <a:pt x="109" y="1940"/>
                  </a:lnTo>
                  <a:lnTo>
                    <a:pt x="109" y="1935"/>
                  </a:lnTo>
                  <a:lnTo>
                    <a:pt x="109" y="1935"/>
                  </a:lnTo>
                  <a:lnTo>
                    <a:pt x="109" y="1935"/>
                  </a:lnTo>
                  <a:lnTo>
                    <a:pt x="109" y="1930"/>
                  </a:lnTo>
                  <a:lnTo>
                    <a:pt x="109" y="1930"/>
                  </a:lnTo>
                  <a:lnTo>
                    <a:pt x="109" y="1930"/>
                  </a:lnTo>
                  <a:lnTo>
                    <a:pt x="109" y="1930"/>
                  </a:lnTo>
                  <a:lnTo>
                    <a:pt x="104" y="1930"/>
                  </a:lnTo>
                  <a:lnTo>
                    <a:pt x="104" y="1930"/>
                  </a:lnTo>
                  <a:lnTo>
                    <a:pt x="104" y="1930"/>
                  </a:lnTo>
                  <a:lnTo>
                    <a:pt x="104" y="1924"/>
                  </a:lnTo>
                  <a:lnTo>
                    <a:pt x="104" y="1924"/>
                  </a:lnTo>
                  <a:lnTo>
                    <a:pt x="98" y="1924"/>
                  </a:lnTo>
                  <a:lnTo>
                    <a:pt x="98" y="1924"/>
                  </a:lnTo>
                  <a:lnTo>
                    <a:pt x="98" y="1919"/>
                  </a:lnTo>
                  <a:lnTo>
                    <a:pt x="98" y="1919"/>
                  </a:lnTo>
                  <a:lnTo>
                    <a:pt x="98" y="1914"/>
                  </a:lnTo>
                  <a:lnTo>
                    <a:pt x="98" y="1914"/>
                  </a:lnTo>
                  <a:lnTo>
                    <a:pt x="104" y="1914"/>
                  </a:lnTo>
                  <a:lnTo>
                    <a:pt x="104" y="1914"/>
                  </a:lnTo>
                  <a:lnTo>
                    <a:pt x="104" y="1914"/>
                  </a:lnTo>
                  <a:lnTo>
                    <a:pt x="104" y="1909"/>
                  </a:lnTo>
                  <a:lnTo>
                    <a:pt x="104" y="1909"/>
                  </a:lnTo>
                  <a:lnTo>
                    <a:pt x="98" y="1909"/>
                  </a:lnTo>
                  <a:lnTo>
                    <a:pt x="98" y="1904"/>
                  </a:lnTo>
                  <a:lnTo>
                    <a:pt x="98" y="1904"/>
                  </a:lnTo>
                  <a:lnTo>
                    <a:pt x="98" y="1904"/>
                  </a:lnTo>
                  <a:lnTo>
                    <a:pt x="98" y="1898"/>
                  </a:lnTo>
                  <a:lnTo>
                    <a:pt x="98" y="1898"/>
                  </a:lnTo>
                  <a:lnTo>
                    <a:pt x="98" y="1898"/>
                  </a:lnTo>
                  <a:lnTo>
                    <a:pt x="104" y="1893"/>
                  </a:lnTo>
                  <a:lnTo>
                    <a:pt x="104" y="1893"/>
                  </a:lnTo>
                  <a:lnTo>
                    <a:pt x="104" y="1893"/>
                  </a:lnTo>
                  <a:lnTo>
                    <a:pt x="104" y="1893"/>
                  </a:lnTo>
                  <a:lnTo>
                    <a:pt x="104" y="1888"/>
                  </a:lnTo>
                  <a:lnTo>
                    <a:pt x="104" y="1888"/>
                  </a:lnTo>
                  <a:lnTo>
                    <a:pt x="104" y="1883"/>
                  </a:lnTo>
                  <a:lnTo>
                    <a:pt x="104" y="1883"/>
                  </a:lnTo>
                  <a:lnTo>
                    <a:pt x="104" y="1883"/>
                  </a:lnTo>
                  <a:lnTo>
                    <a:pt x="104" y="1878"/>
                  </a:lnTo>
                  <a:lnTo>
                    <a:pt x="104" y="1878"/>
                  </a:lnTo>
                  <a:lnTo>
                    <a:pt x="104" y="1878"/>
                  </a:lnTo>
                  <a:lnTo>
                    <a:pt x="104" y="1878"/>
                  </a:lnTo>
                  <a:lnTo>
                    <a:pt x="104" y="1873"/>
                  </a:lnTo>
                  <a:lnTo>
                    <a:pt x="104" y="1873"/>
                  </a:lnTo>
                  <a:lnTo>
                    <a:pt x="104" y="1873"/>
                  </a:lnTo>
                  <a:lnTo>
                    <a:pt x="104" y="1867"/>
                  </a:lnTo>
                  <a:lnTo>
                    <a:pt x="109" y="1867"/>
                  </a:lnTo>
                  <a:lnTo>
                    <a:pt x="109" y="1867"/>
                  </a:lnTo>
                  <a:lnTo>
                    <a:pt x="109" y="1862"/>
                  </a:lnTo>
                  <a:lnTo>
                    <a:pt x="114" y="1862"/>
                  </a:lnTo>
                  <a:lnTo>
                    <a:pt x="114" y="1862"/>
                  </a:lnTo>
                  <a:lnTo>
                    <a:pt x="114" y="1862"/>
                  </a:lnTo>
                  <a:lnTo>
                    <a:pt x="114" y="1862"/>
                  </a:lnTo>
                  <a:lnTo>
                    <a:pt x="114" y="1857"/>
                  </a:lnTo>
                  <a:lnTo>
                    <a:pt x="114" y="1857"/>
                  </a:lnTo>
                  <a:lnTo>
                    <a:pt x="119" y="1857"/>
                  </a:lnTo>
                  <a:lnTo>
                    <a:pt x="119" y="1857"/>
                  </a:lnTo>
                  <a:lnTo>
                    <a:pt x="119" y="1857"/>
                  </a:lnTo>
                  <a:lnTo>
                    <a:pt x="119" y="1857"/>
                  </a:lnTo>
                  <a:lnTo>
                    <a:pt x="119" y="1857"/>
                  </a:lnTo>
                  <a:lnTo>
                    <a:pt x="119" y="1857"/>
                  </a:lnTo>
                  <a:lnTo>
                    <a:pt x="119" y="1852"/>
                  </a:lnTo>
                  <a:lnTo>
                    <a:pt x="119" y="1852"/>
                  </a:lnTo>
                  <a:lnTo>
                    <a:pt x="119" y="1852"/>
                  </a:lnTo>
                  <a:lnTo>
                    <a:pt x="119" y="1852"/>
                  </a:lnTo>
                  <a:lnTo>
                    <a:pt x="124" y="1852"/>
                  </a:lnTo>
                  <a:lnTo>
                    <a:pt x="124" y="1852"/>
                  </a:lnTo>
                  <a:lnTo>
                    <a:pt x="124" y="1852"/>
                  </a:lnTo>
                  <a:lnTo>
                    <a:pt x="129" y="1852"/>
                  </a:lnTo>
                  <a:lnTo>
                    <a:pt x="129" y="1852"/>
                  </a:lnTo>
                  <a:lnTo>
                    <a:pt x="129" y="1852"/>
                  </a:lnTo>
                  <a:lnTo>
                    <a:pt x="129" y="1852"/>
                  </a:lnTo>
                  <a:lnTo>
                    <a:pt x="129" y="1852"/>
                  </a:lnTo>
                  <a:lnTo>
                    <a:pt x="135" y="1852"/>
                  </a:lnTo>
                  <a:lnTo>
                    <a:pt x="135" y="1852"/>
                  </a:lnTo>
                  <a:lnTo>
                    <a:pt x="135" y="1852"/>
                  </a:lnTo>
                  <a:lnTo>
                    <a:pt x="140" y="1857"/>
                  </a:lnTo>
                  <a:lnTo>
                    <a:pt x="140" y="1857"/>
                  </a:lnTo>
                  <a:lnTo>
                    <a:pt x="140" y="1857"/>
                  </a:lnTo>
                  <a:lnTo>
                    <a:pt x="145" y="1857"/>
                  </a:lnTo>
                  <a:lnTo>
                    <a:pt x="145" y="1857"/>
                  </a:lnTo>
                  <a:lnTo>
                    <a:pt x="145" y="1857"/>
                  </a:lnTo>
                  <a:lnTo>
                    <a:pt x="145" y="1852"/>
                  </a:lnTo>
                  <a:lnTo>
                    <a:pt x="145" y="1852"/>
                  </a:lnTo>
                  <a:lnTo>
                    <a:pt x="145" y="1852"/>
                  </a:lnTo>
                  <a:lnTo>
                    <a:pt x="145" y="1852"/>
                  </a:lnTo>
                  <a:lnTo>
                    <a:pt x="145" y="1852"/>
                  </a:lnTo>
                  <a:lnTo>
                    <a:pt x="145" y="1852"/>
                  </a:lnTo>
                  <a:lnTo>
                    <a:pt x="140" y="1852"/>
                  </a:lnTo>
                  <a:lnTo>
                    <a:pt x="140" y="1852"/>
                  </a:lnTo>
                  <a:lnTo>
                    <a:pt x="140" y="1847"/>
                  </a:lnTo>
                  <a:lnTo>
                    <a:pt x="140" y="1847"/>
                  </a:lnTo>
                  <a:lnTo>
                    <a:pt x="140" y="1847"/>
                  </a:lnTo>
                  <a:lnTo>
                    <a:pt x="145" y="1847"/>
                  </a:lnTo>
                  <a:lnTo>
                    <a:pt x="145" y="1847"/>
                  </a:lnTo>
                  <a:lnTo>
                    <a:pt x="145" y="1847"/>
                  </a:lnTo>
                  <a:lnTo>
                    <a:pt x="140" y="1847"/>
                  </a:lnTo>
                  <a:lnTo>
                    <a:pt x="140" y="1841"/>
                  </a:lnTo>
                  <a:lnTo>
                    <a:pt x="145" y="1841"/>
                  </a:lnTo>
                  <a:lnTo>
                    <a:pt x="145" y="1841"/>
                  </a:lnTo>
                  <a:lnTo>
                    <a:pt x="145" y="1836"/>
                  </a:lnTo>
                  <a:lnTo>
                    <a:pt x="145" y="1836"/>
                  </a:lnTo>
                  <a:lnTo>
                    <a:pt x="150" y="1836"/>
                  </a:lnTo>
                  <a:lnTo>
                    <a:pt x="150" y="1836"/>
                  </a:lnTo>
                  <a:lnTo>
                    <a:pt x="150" y="1841"/>
                  </a:lnTo>
                  <a:lnTo>
                    <a:pt x="150" y="1841"/>
                  </a:lnTo>
                  <a:lnTo>
                    <a:pt x="155" y="1841"/>
                  </a:lnTo>
                  <a:lnTo>
                    <a:pt x="155" y="1841"/>
                  </a:lnTo>
                  <a:lnTo>
                    <a:pt x="155" y="1836"/>
                  </a:lnTo>
                  <a:lnTo>
                    <a:pt x="155" y="1836"/>
                  </a:lnTo>
                  <a:lnTo>
                    <a:pt x="150" y="1836"/>
                  </a:lnTo>
                  <a:lnTo>
                    <a:pt x="150" y="1836"/>
                  </a:lnTo>
                  <a:lnTo>
                    <a:pt x="155" y="1836"/>
                  </a:lnTo>
                  <a:lnTo>
                    <a:pt x="155" y="1831"/>
                  </a:lnTo>
                  <a:lnTo>
                    <a:pt x="155" y="1831"/>
                  </a:lnTo>
                  <a:lnTo>
                    <a:pt x="155" y="1831"/>
                  </a:lnTo>
                  <a:lnTo>
                    <a:pt x="155" y="1831"/>
                  </a:lnTo>
                  <a:lnTo>
                    <a:pt x="161" y="1831"/>
                  </a:lnTo>
                  <a:lnTo>
                    <a:pt x="161" y="1831"/>
                  </a:lnTo>
                  <a:lnTo>
                    <a:pt x="161" y="1831"/>
                  </a:lnTo>
                  <a:lnTo>
                    <a:pt x="161" y="1831"/>
                  </a:lnTo>
                  <a:lnTo>
                    <a:pt x="166" y="1831"/>
                  </a:lnTo>
                  <a:lnTo>
                    <a:pt x="166" y="1831"/>
                  </a:lnTo>
                  <a:lnTo>
                    <a:pt x="166" y="1831"/>
                  </a:lnTo>
                  <a:lnTo>
                    <a:pt x="166" y="1831"/>
                  </a:lnTo>
                  <a:lnTo>
                    <a:pt x="171" y="1831"/>
                  </a:lnTo>
                  <a:lnTo>
                    <a:pt x="171" y="1831"/>
                  </a:lnTo>
                  <a:lnTo>
                    <a:pt x="171" y="1836"/>
                  </a:lnTo>
                  <a:lnTo>
                    <a:pt x="171" y="1836"/>
                  </a:lnTo>
                  <a:lnTo>
                    <a:pt x="171" y="1836"/>
                  </a:lnTo>
                  <a:lnTo>
                    <a:pt x="171" y="1836"/>
                  </a:lnTo>
                  <a:lnTo>
                    <a:pt x="171" y="1831"/>
                  </a:lnTo>
                  <a:lnTo>
                    <a:pt x="171" y="1831"/>
                  </a:lnTo>
                  <a:lnTo>
                    <a:pt x="176" y="1831"/>
                  </a:lnTo>
                  <a:lnTo>
                    <a:pt x="176" y="1831"/>
                  </a:lnTo>
                  <a:lnTo>
                    <a:pt x="176" y="1831"/>
                  </a:lnTo>
                  <a:lnTo>
                    <a:pt x="176" y="1836"/>
                  </a:lnTo>
                  <a:lnTo>
                    <a:pt x="176" y="1836"/>
                  </a:lnTo>
                  <a:lnTo>
                    <a:pt x="176" y="1836"/>
                  </a:lnTo>
                  <a:lnTo>
                    <a:pt x="176" y="1841"/>
                  </a:lnTo>
                  <a:lnTo>
                    <a:pt x="176" y="1841"/>
                  </a:lnTo>
                  <a:lnTo>
                    <a:pt x="176" y="1841"/>
                  </a:lnTo>
                  <a:lnTo>
                    <a:pt x="176" y="1841"/>
                  </a:lnTo>
                  <a:lnTo>
                    <a:pt x="171" y="1841"/>
                  </a:lnTo>
                  <a:lnTo>
                    <a:pt x="171" y="1847"/>
                  </a:lnTo>
                  <a:lnTo>
                    <a:pt x="171" y="1847"/>
                  </a:lnTo>
                  <a:lnTo>
                    <a:pt x="171" y="1841"/>
                  </a:lnTo>
                  <a:lnTo>
                    <a:pt x="171" y="1841"/>
                  </a:lnTo>
                  <a:lnTo>
                    <a:pt x="171" y="1847"/>
                  </a:lnTo>
                  <a:lnTo>
                    <a:pt x="166" y="1847"/>
                  </a:lnTo>
                  <a:lnTo>
                    <a:pt x="166" y="1847"/>
                  </a:lnTo>
                  <a:lnTo>
                    <a:pt x="166" y="1847"/>
                  </a:lnTo>
                  <a:lnTo>
                    <a:pt x="171" y="1847"/>
                  </a:lnTo>
                  <a:lnTo>
                    <a:pt x="171" y="1852"/>
                  </a:lnTo>
                  <a:lnTo>
                    <a:pt x="171" y="1852"/>
                  </a:lnTo>
                  <a:lnTo>
                    <a:pt x="171" y="1852"/>
                  </a:lnTo>
                  <a:lnTo>
                    <a:pt x="171" y="1852"/>
                  </a:lnTo>
                  <a:lnTo>
                    <a:pt x="176" y="1852"/>
                  </a:lnTo>
                  <a:lnTo>
                    <a:pt x="176" y="1852"/>
                  </a:lnTo>
                  <a:lnTo>
                    <a:pt x="176" y="1852"/>
                  </a:lnTo>
                  <a:lnTo>
                    <a:pt x="181" y="1852"/>
                  </a:lnTo>
                  <a:lnTo>
                    <a:pt x="181" y="1852"/>
                  </a:lnTo>
                  <a:lnTo>
                    <a:pt x="181" y="1852"/>
                  </a:lnTo>
                  <a:lnTo>
                    <a:pt x="181" y="1852"/>
                  </a:lnTo>
                  <a:lnTo>
                    <a:pt x="181" y="1857"/>
                  </a:lnTo>
                  <a:lnTo>
                    <a:pt x="181" y="1857"/>
                  </a:lnTo>
                  <a:lnTo>
                    <a:pt x="186" y="1857"/>
                  </a:lnTo>
                  <a:lnTo>
                    <a:pt x="186" y="1862"/>
                  </a:lnTo>
                  <a:lnTo>
                    <a:pt x="186" y="1862"/>
                  </a:lnTo>
                  <a:lnTo>
                    <a:pt x="186" y="1862"/>
                  </a:lnTo>
                  <a:lnTo>
                    <a:pt x="192" y="1862"/>
                  </a:lnTo>
                  <a:lnTo>
                    <a:pt x="192" y="1862"/>
                  </a:lnTo>
                  <a:lnTo>
                    <a:pt x="192" y="1862"/>
                  </a:lnTo>
                  <a:lnTo>
                    <a:pt x="197" y="1862"/>
                  </a:lnTo>
                  <a:lnTo>
                    <a:pt x="197" y="1857"/>
                  </a:lnTo>
                  <a:lnTo>
                    <a:pt x="197" y="1857"/>
                  </a:lnTo>
                  <a:lnTo>
                    <a:pt x="197" y="1857"/>
                  </a:lnTo>
                  <a:lnTo>
                    <a:pt x="197" y="1857"/>
                  </a:lnTo>
                  <a:lnTo>
                    <a:pt x="197" y="1857"/>
                  </a:lnTo>
                  <a:lnTo>
                    <a:pt x="197" y="1857"/>
                  </a:lnTo>
                  <a:lnTo>
                    <a:pt x="202" y="1857"/>
                  </a:lnTo>
                  <a:lnTo>
                    <a:pt x="202" y="1857"/>
                  </a:lnTo>
                  <a:lnTo>
                    <a:pt x="202" y="1857"/>
                  </a:lnTo>
                  <a:lnTo>
                    <a:pt x="202" y="1852"/>
                  </a:lnTo>
                  <a:lnTo>
                    <a:pt x="202" y="1852"/>
                  </a:lnTo>
                  <a:lnTo>
                    <a:pt x="202" y="1852"/>
                  </a:lnTo>
                  <a:lnTo>
                    <a:pt x="202" y="1852"/>
                  </a:lnTo>
                  <a:lnTo>
                    <a:pt x="202" y="1847"/>
                  </a:lnTo>
                  <a:lnTo>
                    <a:pt x="207" y="1847"/>
                  </a:lnTo>
                  <a:lnTo>
                    <a:pt x="207" y="1847"/>
                  </a:lnTo>
                  <a:lnTo>
                    <a:pt x="207" y="1852"/>
                  </a:lnTo>
                  <a:lnTo>
                    <a:pt x="207" y="1852"/>
                  </a:lnTo>
                  <a:lnTo>
                    <a:pt x="207" y="1852"/>
                  </a:lnTo>
                  <a:lnTo>
                    <a:pt x="207" y="1857"/>
                  </a:lnTo>
                  <a:lnTo>
                    <a:pt x="207" y="1857"/>
                  </a:lnTo>
                  <a:lnTo>
                    <a:pt x="207" y="1857"/>
                  </a:lnTo>
                  <a:lnTo>
                    <a:pt x="207" y="1857"/>
                  </a:lnTo>
                  <a:lnTo>
                    <a:pt x="212" y="1857"/>
                  </a:lnTo>
                  <a:lnTo>
                    <a:pt x="212" y="1857"/>
                  </a:lnTo>
                  <a:lnTo>
                    <a:pt x="212" y="1857"/>
                  </a:lnTo>
                  <a:lnTo>
                    <a:pt x="212" y="1857"/>
                  </a:lnTo>
                  <a:lnTo>
                    <a:pt x="212" y="1857"/>
                  </a:lnTo>
                  <a:lnTo>
                    <a:pt x="212" y="1852"/>
                  </a:lnTo>
                  <a:lnTo>
                    <a:pt x="212" y="1852"/>
                  </a:lnTo>
                  <a:lnTo>
                    <a:pt x="212" y="1852"/>
                  </a:lnTo>
                  <a:lnTo>
                    <a:pt x="212" y="1852"/>
                  </a:lnTo>
                  <a:lnTo>
                    <a:pt x="218" y="1852"/>
                  </a:lnTo>
                  <a:lnTo>
                    <a:pt x="218" y="1847"/>
                  </a:lnTo>
                  <a:lnTo>
                    <a:pt x="212" y="1847"/>
                  </a:lnTo>
                  <a:lnTo>
                    <a:pt x="212" y="1847"/>
                  </a:lnTo>
                  <a:lnTo>
                    <a:pt x="212" y="1847"/>
                  </a:lnTo>
                  <a:lnTo>
                    <a:pt x="218" y="1847"/>
                  </a:lnTo>
                  <a:lnTo>
                    <a:pt x="218" y="1847"/>
                  </a:lnTo>
                  <a:lnTo>
                    <a:pt x="218" y="1847"/>
                  </a:lnTo>
                  <a:lnTo>
                    <a:pt x="218" y="1847"/>
                  </a:lnTo>
                  <a:lnTo>
                    <a:pt x="218" y="1847"/>
                  </a:lnTo>
                  <a:lnTo>
                    <a:pt x="218" y="1847"/>
                  </a:lnTo>
                  <a:lnTo>
                    <a:pt x="218" y="1852"/>
                  </a:lnTo>
                  <a:lnTo>
                    <a:pt x="218" y="1852"/>
                  </a:lnTo>
                  <a:lnTo>
                    <a:pt x="218" y="1852"/>
                  </a:lnTo>
                  <a:lnTo>
                    <a:pt x="218" y="1852"/>
                  </a:lnTo>
                  <a:lnTo>
                    <a:pt x="218" y="1852"/>
                  </a:lnTo>
                  <a:lnTo>
                    <a:pt x="218" y="1857"/>
                  </a:lnTo>
                  <a:lnTo>
                    <a:pt x="218" y="1857"/>
                  </a:lnTo>
                  <a:lnTo>
                    <a:pt x="223" y="1857"/>
                  </a:lnTo>
                  <a:lnTo>
                    <a:pt x="223" y="1857"/>
                  </a:lnTo>
                  <a:lnTo>
                    <a:pt x="223" y="1857"/>
                  </a:lnTo>
                  <a:lnTo>
                    <a:pt x="228" y="1852"/>
                  </a:lnTo>
                  <a:lnTo>
                    <a:pt x="228" y="1852"/>
                  </a:lnTo>
                  <a:lnTo>
                    <a:pt x="228" y="1852"/>
                  </a:lnTo>
                  <a:lnTo>
                    <a:pt x="228" y="1852"/>
                  </a:lnTo>
                  <a:lnTo>
                    <a:pt x="228" y="1852"/>
                  </a:lnTo>
                  <a:lnTo>
                    <a:pt x="228" y="1852"/>
                  </a:lnTo>
                  <a:lnTo>
                    <a:pt x="228" y="1847"/>
                  </a:lnTo>
                  <a:lnTo>
                    <a:pt x="228" y="1847"/>
                  </a:lnTo>
                  <a:lnTo>
                    <a:pt x="228" y="1847"/>
                  </a:lnTo>
                  <a:lnTo>
                    <a:pt x="228" y="1847"/>
                  </a:lnTo>
                  <a:lnTo>
                    <a:pt x="228" y="1847"/>
                  </a:lnTo>
                  <a:lnTo>
                    <a:pt x="233" y="1847"/>
                  </a:lnTo>
                  <a:lnTo>
                    <a:pt x="233" y="1847"/>
                  </a:lnTo>
                  <a:lnTo>
                    <a:pt x="233" y="1847"/>
                  </a:lnTo>
                  <a:lnTo>
                    <a:pt x="233" y="1841"/>
                  </a:lnTo>
                  <a:lnTo>
                    <a:pt x="233" y="1841"/>
                  </a:lnTo>
                  <a:lnTo>
                    <a:pt x="238" y="1841"/>
                  </a:lnTo>
                  <a:lnTo>
                    <a:pt x="238" y="1841"/>
                  </a:lnTo>
                  <a:lnTo>
                    <a:pt x="238" y="1841"/>
                  </a:lnTo>
                  <a:lnTo>
                    <a:pt x="238" y="1847"/>
                  </a:lnTo>
                  <a:lnTo>
                    <a:pt x="238" y="1847"/>
                  </a:lnTo>
                  <a:lnTo>
                    <a:pt x="238" y="1847"/>
                  </a:lnTo>
                  <a:lnTo>
                    <a:pt x="238" y="1847"/>
                  </a:lnTo>
                  <a:lnTo>
                    <a:pt x="243" y="1847"/>
                  </a:lnTo>
                  <a:lnTo>
                    <a:pt x="243" y="1847"/>
                  </a:lnTo>
                  <a:lnTo>
                    <a:pt x="243" y="1847"/>
                  </a:lnTo>
                  <a:lnTo>
                    <a:pt x="243" y="1847"/>
                  </a:lnTo>
                  <a:lnTo>
                    <a:pt x="243" y="1847"/>
                  </a:lnTo>
                  <a:lnTo>
                    <a:pt x="243" y="1847"/>
                  </a:lnTo>
                  <a:lnTo>
                    <a:pt x="249" y="1847"/>
                  </a:lnTo>
                  <a:lnTo>
                    <a:pt x="249" y="1847"/>
                  </a:lnTo>
                  <a:lnTo>
                    <a:pt x="249" y="1847"/>
                  </a:lnTo>
                  <a:lnTo>
                    <a:pt x="249" y="1847"/>
                  </a:lnTo>
                  <a:lnTo>
                    <a:pt x="249" y="1852"/>
                  </a:lnTo>
                  <a:lnTo>
                    <a:pt x="249" y="1847"/>
                  </a:lnTo>
                  <a:lnTo>
                    <a:pt x="249" y="1847"/>
                  </a:lnTo>
                  <a:lnTo>
                    <a:pt x="249" y="1847"/>
                  </a:lnTo>
                  <a:lnTo>
                    <a:pt x="249" y="1847"/>
                  </a:lnTo>
                  <a:lnTo>
                    <a:pt x="254" y="1841"/>
                  </a:lnTo>
                  <a:lnTo>
                    <a:pt x="254" y="1836"/>
                  </a:lnTo>
                  <a:lnTo>
                    <a:pt x="254" y="1836"/>
                  </a:lnTo>
                  <a:lnTo>
                    <a:pt x="254" y="1836"/>
                  </a:lnTo>
                  <a:lnTo>
                    <a:pt x="259" y="1836"/>
                  </a:lnTo>
                  <a:lnTo>
                    <a:pt x="259" y="1836"/>
                  </a:lnTo>
                  <a:lnTo>
                    <a:pt x="259" y="1836"/>
                  </a:lnTo>
                  <a:lnTo>
                    <a:pt x="259" y="1836"/>
                  </a:lnTo>
                  <a:lnTo>
                    <a:pt x="259" y="1836"/>
                  </a:lnTo>
                  <a:lnTo>
                    <a:pt x="264" y="1836"/>
                  </a:lnTo>
                  <a:lnTo>
                    <a:pt x="264" y="1836"/>
                  </a:lnTo>
                  <a:lnTo>
                    <a:pt x="264" y="1836"/>
                  </a:lnTo>
                  <a:lnTo>
                    <a:pt x="264" y="1841"/>
                  </a:lnTo>
                  <a:lnTo>
                    <a:pt x="264" y="1841"/>
                  </a:lnTo>
                  <a:lnTo>
                    <a:pt x="264" y="1841"/>
                  </a:lnTo>
                  <a:lnTo>
                    <a:pt x="264" y="1836"/>
                  </a:lnTo>
                  <a:lnTo>
                    <a:pt x="264" y="1836"/>
                  </a:lnTo>
                  <a:lnTo>
                    <a:pt x="264" y="1836"/>
                  </a:lnTo>
                  <a:lnTo>
                    <a:pt x="269" y="1836"/>
                  </a:lnTo>
                  <a:lnTo>
                    <a:pt x="269" y="1841"/>
                  </a:lnTo>
                  <a:lnTo>
                    <a:pt x="269" y="1841"/>
                  </a:lnTo>
                  <a:lnTo>
                    <a:pt x="269" y="1836"/>
                  </a:lnTo>
                  <a:lnTo>
                    <a:pt x="275" y="1836"/>
                  </a:lnTo>
                  <a:lnTo>
                    <a:pt x="275" y="1836"/>
                  </a:lnTo>
                  <a:lnTo>
                    <a:pt x="275" y="1836"/>
                  </a:lnTo>
                  <a:lnTo>
                    <a:pt x="275" y="1841"/>
                  </a:lnTo>
                  <a:lnTo>
                    <a:pt x="275" y="1841"/>
                  </a:lnTo>
                  <a:lnTo>
                    <a:pt x="275" y="1841"/>
                  </a:lnTo>
                  <a:lnTo>
                    <a:pt x="280" y="1841"/>
                  </a:lnTo>
                  <a:lnTo>
                    <a:pt x="280" y="1841"/>
                  </a:lnTo>
                  <a:lnTo>
                    <a:pt x="280" y="1841"/>
                  </a:lnTo>
                  <a:lnTo>
                    <a:pt x="280" y="1841"/>
                  </a:lnTo>
                  <a:lnTo>
                    <a:pt x="285" y="1841"/>
                  </a:lnTo>
                  <a:lnTo>
                    <a:pt x="285" y="1836"/>
                  </a:lnTo>
                  <a:lnTo>
                    <a:pt x="285" y="1836"/>
                  </a:lnTo>
                  <a:lnTo>
                    <a:pt x="285" y="1836"/>
                  </a:lnTo>
                  <a:lnTo>
                    <a:pt x="285" y="1831"/>
                  </a:lnTo>
                  <a:lnTo>
                    <a:pt x="290" y="1831"/>
                  </a:lnTo>
                  <a:lnTo>
                    <a:pt x="290" y="1836"/>
                  </a:lnTo>
                  <a:lnTo>
                    <a:pt x="290" y="1836"/>
                  </a:lnTo>
                  <a:lnTo>
                    <a:pt x="285" y="1836"/>
                  </a:lnTo>
                  <a:lnTo>
                    <a:pt x="285" y="1841"/>
                  </a:lnTo>
                  <a:lnTo>
                    <a:pt x="290" y="1841"/>
                  </a:lnTo>
                  <a:lnTo>
                    <a:pt x="290" y="1841"/>
                  </a:lnTo>
                  <a:lnTo>
                    <a:pt x="290" y="1841"/>
                  </a:lnTo>
                  <a:lnTo>
                    <a:pt x="290" y="1836"/>
                  </a:lnTo>
                  <a:lnTo>
                    <a:pt x="290" y="1836"/>
                  </a:lnTo>
                  <a:lnTo>
                    <a:pt x="295" y="1836"/>
                  </a:lnTo>
                  <a:lnTo>
                    <a:pt x="295" y="1836"/>
                  </a:lnTo>
                  <a:lnTo>
                    <a:pt x="295" y="1836"/>
                  </a:lnTo>
                  <a:lnTo>
                    <a:pt x="300" y="1836"/>
                  </a:lnTo>
                  <a:lnTo>
                    <a:pt x="300" y="1836"/>
                  </a:lnTo>
                  <a:lnTo>
                    <a:pt x="300" y="1831"/>
                  </a:lnTo>
                  <a:lnTo>
                    <a:pt x="300" y="1831"/>
                  </a:lnTo>
                  <a:lnTo>
                    <a:pt x="300" y="1831"/>
                  </a:lnTo>
                  <a:lnTo>
                    <a:pt x="300" y="1831"/>
                  </a:lnTo>
                  <a:lnTo>
                    <a:pt x="295" y="1831"/>
                  </a:lnTo>
                  <a:lnTo>
                    <a:pt x="295" y="1826"/>
                  </a:lnTo>
                  <a:lnTo>
                    <a:pt x="300" y="1826"/>
                  </a:lnTo>
                  <a:lnTo>
                    <a:pt x="300" y="1826"/>
                  </a:lnTo>
                  <a:lnTo>
                    <a:pt x="300" y="1826"/>
                  </a:lnTo>
                  <a:lnTo>
                    <a:pt x="300" y="1826"/>
                  </a:lnTo>
                  <a:lnTo>
                    <a:pt x="306" y="1826"/>
                  </a:lnTo>
                  <a:lnTo>
                    <a:pt x="306" y="1831"/>
                  </a:lnTo>
                  <a:lnTo>
                    <a:pt x="306" y="1831"/>
                  </a:lnTo>
                  <a:lnTo>
                    <a:pt x="306" y="1826"/>
                  </a:lnTo>
                  <a:lnTo>
                    <a:pt x="306" y="1826"/>
                  </a:lnTo>
                  <a:lnTo>
                    <a:pt x="311" y="1826"/>
                  </a:lnTo>
                  <a:lnTo>
                    <a:pt x="311" y="1821"/>
                  </a:lnTo>
                  <a:lnTo>
                    <a:pt x="306" y="1821"/>
                  </a:lnTo>
                  <a:lnTo>
                    <a:pt x="306" y="1821"/>
                  </a:lnTo>
                  <a:lnTo>
                    <a:pt x="311" y="1821"/>
                  </a:lnTo>
                  <a:lnTo>
                    <a:pt x="311" y="1815"/>
                  </a:lnTo>
                  <a:lnTo>
                    <a:pt x="311" y="1815"/>
                  </a:lnTo>
                  <a:lnTo>
                    <a:pt x="311" y="1815"/>
                  </a:lnTo>
                  <a:lnTo>
                    <a:pt x="311" y="1815"/>
                  </a:lnTo>
                  <a:lnTo>
                    <a:pt x="316" y="1810"/>
                  </a:lnTo>
                  <a:lnTo>
                    <a:pt x="316" y="1810"/>
                  </a:lnTo>
                  <a:lnTo>
                    <a:pt x="316" y="1810"/>
                  </a:lnTo>
                  <a:lnTo>
                    <a:pt x="316" y="1815"/>
                  </a:lnTo>
                  <a:lnTo>
                    <a:pt x="316" y="1815"/>
                  </a:lnTo>
                  <a:lnTo>
                    <a:pt x="316" y="1815"/>
                  </a:lnTo>
                  <a:lnTo>
                    <a:pt x="316" y="1821"/>
                  </a:lnTo>
                  <a:lnTo>
                    <a:pt x="321" y="1815"/>
                  </a:lnTo>
                  <a:lnTo>
                    <a:pt x="321" y="1815"/>
                  </a:lnTo>
                  <a:lnTo>
                    <a:pt x="321" y="1815"/>
                  </a:lnTo>
                  <a:lnTo>
                    <a:pt x="321" y="1815"/>
                  </a:lnTo>
                  <a:lnTo>
                    <a:pt x="321" y="1810"/>
                  </a:lnTo>
                  <a:lnTo>
                    <a:pt x="316" y="1810"/>
                  </a:lnTo>
                  <a:lnTo>
                    <a:pt x="316" y="1810"/>
                  </a:lnTo>
                  <a:lnTo>
                    <a:pt x="316" y="1810"/>
                  </a:lnTo>
                  <a:lnTo>
                    <a:pt x="321" y="1810"/>
                  </a:lnTo>
                  <a:lnTo>
                    <a:pt x="321" y="1810"/>
                  </a:lnTo>
                  <a:lnTo>
                    <a:pt x="321" y="1810"/>
                  </a:lnTo>
                  <a:lnTo>
                    <a:pt x="321" y="1810"/>
                  </a:lnTo>
                  <a:lnTo>
                    <a:pt x="326" y="1810"/>
                  </a:lnTo>
                  <a:lnTo>
                    <a:pt x="326" y="1810"/>
                  </a:lnTo>
                  <a:lnTo>
                    <a:pt x="321" y="1810"/>
                  </a:lnTo>
                  <a:lnTo>
                    <a:pt x="321" y="1805"/>
                  </a:lnTo>
                  <a:lnTo>
                    <a:pt x="321" y="1805"/>
                  </a:lnTo>
                  <a:lnTo>
                    <a:pt x="321" y="1805"/>
                  </a:lnTo>
                  <a:lnTo>
                    <a:pt x="326" y="1805"/>
                  </a:lnTo>
                  <a:lnTo>
                    <a:pt x="326" y="1805"/>
                  </a:lnTo>
                  <a:lnTo>
                    <a:pt x="326" y="1805"/>
                  </a:lnTo>
                  <a:lnTo>
                    <a:pt x="326" y="1805"/>
                  </a:lnTo>
                  <a:lnTo>
                    <a:pt x="332" y="1805"/>
                  </a:lnTo>
                  <a:lnTo>
                    <a:pt x="332" y="1805"/>
                  </a:lnTo>
                  <a:lnTo>
                    <a:pt x="332" y="1800"/>
                  </a:lnTo>
                  <a:lnTo>
                    <a:pt x="332" y="1805"/>
                  </a:lnTo>
                  <a:lnTo>
                    <a:pt x="332" y="1805"/>
                  </a:lnTo>
                  <a:lnTo>
                    <a:pt x="332" y="1805"/>
                  </a:lnTo>
                  <a:lnTo>
                    <a:pt x="332" y="1805"/>
                  </a:lnTo>
                  <a:lnTo>
                    <a:pt x="332" y="1805"/>
                  </a:lnTo>
                  <a:lnTo>
                    <a:pt x="337" y="1805"/>
                  </a:lnTo>
                  <a:lnTo>
                    <a:pt x="337" y="1805"/>
                  </a:lnTo>
                  <a:lnTo>
                    <a:pt x="337" y="1805"/>
                  </a:lnTo>
                  <a:lnTo>
                    <a:pt x="342" y="1805"/>
                  </a:lnTo>
                  <a:lnTo>
                    <a:pt x="342" y="1805"/>
                  </a:lnTo>
                  <a:lnTo>
                    <a:pt x="342" y="1805"/>
                  </a:lnTo>
                  <a:lnTo>
                    <a:pt x="342" y="1805"/>
                  </a:lnTo>
                  <a:lnTo>
                    <a:pt x="342" y="1805"/>
                  </a:lnTo>
                  <a:lnTo>
                    <a:pt x="342" y="1805"/>
                  </a:lnTo>
                  <a:lnTo>
                    <a:pt x="347" y="1800"/>
                  </a:lnTo>
                  <a:lnTo>
                    <a:pt x="347" y="1800"/>
                  </a:lnTo>
                  <a:lnTo>
                    <a:pt x="347" y="1800"/>
                  </a:lnTo>
                  <a:lnTo>
                    <a:pt x="347" y="1800"/>
                  </a:lnTo>
                  <a:lnTo>
                    <a:pt x="347" y="1795"/>
                  </a:lnTo>
                  <a:lnTo>
                    <a:pt x="347" y="1795"/>
                  </a:lnTo>
                  <a:lnTo>
                    <a:pt x="352" y="1795"/>
                  </a:lnTo>
                  <a:lnTo>
                    <a:pt x="352" y="1795"/>
                  </a:lnTo>
                  <a:lnTo>
                    <a:pt x="352" y="1795"/>
                  </a:lnTo>
                  <a:lnTo>
                    <a:pt x="357" y="1795"/>
                  </a:lnTo>
                  <a:lnTo>
                    <a:pt x="357" y="1795"/>
                  </a:lnTo>
                  <a:lnTo>
                    <a:pt x="357" y="1795"/>
                  </a:lnTo>
                  <a:lnTo>
                    <a:pt x="363" y="1795"/>
                  </a:lnTo>
                  <a:lnTo>
                    <a:pt x="363" y="1795"/>
                  </a:lnTo>
                  <a:lnTo>
                    <a:pt x="363" y="1795"/>
                  </a:lnTo>
                  <a:lnTo>
                    <a:pt x="363" y="1795"/>
                  </a:lnTo>
                  <a:lnTo>
                    <a:pt x="363" y="1790"/>
                  </a:lnTo>
                  <a:lnTo>
                    <a:pt x="363" y="1790"/>
                  </a:lnTo>
                  <a:lnTo>
                    <a:pt x="363" y="1790"/>
                  </a:lnTo>
                  <a:lnTo>
                    <a:pt x="363" y="1790"/>
                  </a:lnTo>
                  <a:lnTo>
                    <a:pt x="363" y="1790"/>
                  </a:lnTo>
                  <a:lnTo>
                    <a:pt x="368" y="1790"/>
                  </a:lnTo>
                  <a:lnTo>
                    <a:pt x="368" y="1790"/>
                  </a:lnTo>
                  <a:lnTo>
                    <a:pt x="368" y="1790"/>
                  </a:lnTo>
                  <a:lnTo>
                    <a:pt x="368" y="1790"/>
                  </a:lnTo>
                  <a:lnTo>
                    <a:pt x="368" y="1790"/>
                  </a:lnTo>
                  <a:lnTo>
                    <a:pt x="368" y="1784"/>
                  </a:lnTo>
                  <a:lnTo>
                    <a:pt x="368" y="1784"/>
                  </a:lnTo>
                  <a:lnTo>
                    <a:pt x="368" y="1784"/>
                  </a:lnTo>
                  <a:lnTo>
                    <a:pt x="368" y="1784"/>
                  </a:lnTo>
                  <a:lnTo>
                    <a:pt x="373" y="1784"/>
                  </a:lnTo>
                  <a:lnTo>
                    <a:pt x="368" y="1790"/>
                  </a:lnTo>
                  <a:lnTo>
                    <a:pt x="368" y="1790"/>
                  </a:lnTo>
                  <a:lnTo>
                    <a:pt x="373" y="1790"/>
                  </a:lnTo>
                  <a:lnTo>
                    <a:pt x="373" y="1795"/>
                  </a:lnTo>
                  <a:lnTo>
                    <a:pt x="373" y="1795"/>
                  </a:lnTo>
                  <a:lnTo>
                    <a:pt x="373" y="1795"/>
                  </a:lnTo>
                  <a:lnTo>
                    <a:pt x="378" y="1795"/>
                  </a:lnTo>
                  <a:lnTo>
                    <a:pt x="378" y="1790"/>
                  </a:lnTo>
                  <a:lnTo>
                    <a:pt x="378" y="1790"/>
                  </a:lnTo>
                  <a:lnTo>
                    <a:pt x="378" y="1790"/>
                  </a:lnTo>
                  <a:lnTo>
                    <a:pt x="378" y="1790"/>
                  </a:lnTo>
                  <a:lnTo>
                    <a:pt x="383" y="1790"/>
                  </a:lnTo>
                  <a:lnTo>
                    <a:pt x="383" y="1790"/>
                  </a:lnTo>
                  <a:lnTo>
                    <a:pt x="383" y="1790"/>
                  </a:lnTo>
                  <a:lnTo>
                    <a:pt x="383" y="1790"/>
                  </a:lnTo>
                  <a:lnTo>
                    <a:pt x="383" y="1790"/>
                  </a:lnTo>
                  <a:lnTo>
                    <a:pt x="383" y="1790"/>
                  </a:lnTo>
                  <a:lnTo>
                    <a:pt x="389" y="1790"/>
                  </a:lnTo>
                  <a:lnTo>
                    <a:pt x="383" y="1790"/>
                  </a:lnTo>
                  <a:lnTo>
                    <a:pt x="383" y="1784"/>
                  </a:lnTo>
                  <a:lnTo>
                    <a:pt x="389" y="1784"/>
                  </a:lnTo>
                  <a:lnTo>
                    <a:pt x="389" y="1784"/>
                  </a:lnTo>
                  <a:lnTo>
                    <a:pt x="389" y="1784"/>
                  </a:lnTo>
                  <a:lnTo>
                    <a:pt x="389" y="1790"/>
                  </a:lnTo>
                  <a:lnTo>
                    <a:pt x="389" y="1790"/>
                  </a:lnTo>
                  <a:lnTo>
                    <a:pt x="389" y="1790"/>
                  </a:lnTo>
                  <a:lnTo>
                    <a:pt x="389" y="1795"/>
                  </a:lnTo>
                  <a:lnTo>
                    <a:pt x="394" y="1795"/>
                  </a:lnTo>
                  <a:lnTo>
                    <a:pt x="394" y="1795"/>
                  </a:lnTo>
                  <a:lnTo>
                    <a:pt x="394" y="1795"/>
                  </a:lnTo>
                  <a:lnTo>
                    <a:pt x="389" y="1795"/>
                  </a:lnTo>
                  <a:lnTo>
                    <a:pt x="389" y="1795"/>
                  </a:lnTo>
                  <a:lnTo>
                    <a:pt x="394" y="1795"/>
                  </a:lnTo>
                  <a:lnTo>
                    <a:pt x="394" y="1795"/>
                  </a:lnTo>
                  <a:lnTo>
                    <a:pt x="394" y="1795"/>
                  </a:lnTo>
                  <a:lnTo>
                    <a:pt x="394" y="1800"/>
                  </a:lnTo>
                  <a:lnTo>
                    <a:pt x="399" y="1800"/>
                  </a:lnTo>
                  <a:lnTo>
                    <a:pt x="399" y="1800"/>
                  </a:lnTo>
                  <a:lnTo>
                    <a:pt x="399" y="1795"/>
                  </a:lnTo>
                  <a:lnTo>
                    <a:pt x="399" y="1795"/>
                  </a:lnTo>
                  <a:lnTo>
                    <a:pt x="399" y="1795"/>
                  </a:lnTo>
                  <a:lnTo>
                    <a:pt x="399" y="1795"/>
                  </a:lnTo>
                  <a:lnTo>
                    <a:pt x="399" y="1795"/>
                  </a:lnTo>
                  <a:lnTo>
                    <a:pt x="404" y="1795"/>
                  </a:lnTo>
                  <a:lnTo>
                    <a:pt x="404" y="1795"/>
                  </a:lnTo>
                  <a:lnTo>
                    <a:pt x="404" y="1800"/>
                  </a:lnTo>
                  <a:lnTo>
                    <a:pt x="404" y="1800"/>
                  </a:lnTo>
                  <a:lnTo>
                    <a:pt x="404" y="1800"/>
                  </a:lnTo>
                  <a:lnTo>
                    <a:pt x="404" y="1805"/>
                  </a:lnTo>
                  <a:lnTo>
                    <a:pt x="409" y="1805"/>
                  </a:lnTo>
                  <a:lnTo>
                    <a:pt x="409" y="1800"/>
                  </a:lnTo>
                  <a:lnTo>
                    <a:pt x="409" y="1805"/>
                  </a:lnTo>
                  <a:lnTo>
                    <a:pt x="409" y="1805"/>
                  </a:lnTo>
                  <a:lnTo>
                    <a:pt x="414" y="1805"/>
                  </a:lnTo>
                  <a:lnTo>
                    <a:pt x="414" y="1805"/>
                  </a:lnTo>
                  <a:lnTo>
                    <a:pt x="414" y="1805"/>
                  </a:lnTo>
                  <a:lnTo>
                    <a:pt x="414" y="1810"/>
                  </a:lnTo>
                  <a:lnTo>
                    <a:pt x="414" y="1810"/>
                  </a:lnTo>
                  <a:lnTo>
                    <a:pt x="414" y="1810"/>
                  </a:lnTo>
                  <a:lnTo>
                    <a:pt x="420" y="1810"/>
                  </a:lnTo>
                  <a:lnTo>
                    <a:pt x="414" y="1810"/>
                  </a:lnTo>
                  <a:lnTo>
                    <a:pt x="414" y="1810"/>
                  </a:lnTo>
                  <a:lnTo>
                    <a:pt x="414" y="1810"/>
                  </a:lnTo>
                  <a:lnTo>
                    <a:pt x="414" y="1815"/>
                  </a:lnTo>
                  <a:lnTo>
                    <a:pt x="414" y="1815"/>
                  </a:lnTo>
                  <a:lnTo>
                    <a:pt x="420" y="1815"/>
                  </a:lnTo>
                  <a:lnTo>
                    <a:pt x="420" y="1815"/>
                  </a:lnTo>
                  <a:lnTo>
                    <a:pt x="420" y="1815"/>
                  </a:lnTo>
                  <a:lnTo>
                    <a:pt x="420" y="1821"/>
                  </a:lnTo>
                  <a:lnTo>
                    <a:pt x="420" y="1821"/>
                  </a:lnTo>
                  <a:lnTo>
                    <a:pt x="420" y="1821"/>
                  </a:lnTo>
                  <a:lnTo>
                    <a:pt x="420" y="1826"/>
                  </a:lnTo>
                  <a:lnTo>
                    <a:pt x="420" y="1826"/>
                  </a:lnTo>
                  <a:lnTo>
                    <a:pt x="420" y="1826"/>
                  </a:lnTo>
                  <a:lnTo>
                    <a:pt x="420" y="1831"/>
                  </a:lnTo>
                  <a:lnTo>
                    <a:pt x="425" y="1831"/>
                  </a:lnTo>
                  <a:lnTo>
                    <a:pt x="425" y="1831"/>
                  </a:lnTo>
                  <a:lnTo>
                    <a:pt x="425" y="1831"/>
                  </a:lnTo>
                  <a:lnTo>
                    <a:pt x="425" y="1831"/>
                  </a:lnTo>
                  <a:lnTo>
                    <a:pt x="420" y="1831"/>
                  </a:lnTo>
                  <a:lnTo>
                    <a:pt x="420" y="1831"/>
                  </a:lnTo>
                  <a:lnTo>
                    <a:pt x="420" y="1836"/>
                  </a:lnTo>
                  <a:lnTo>
                    <a:pt x="420" y="1836"/>
                  </a:lnTo>
                  <a:lnTo>
                    <a:pt x="420" y="1836"/>
                  </a:lnTo>
                  <a:lnTo>
                    <a:pt x="425" y="1836"/>
                  </a:lnTo>
                  <a:lnTo>
                    <a:pt x="425" y="1841"/>
                  </a:lnTo>
                  <a:lnTo>
                    <a:pt x="425" y="1841"/>
                  </a:lnTo>
                  <a:lnTo>
                    <a:pt x="425" y="1841"/>
                  </a:lnTo>
                  <a:lnTo>
                    <a:pt x="425" y="1847"/>
                  </a:lnTo>
                  <a:lnTo>
                    <a:pt x="425" y="1847"/>
                  </a:lnTo>
                  <a:lnTo>
                    <a:pt x="430" y="1847"/>
                  </a:lnTo>
                  <a:lnTo>
                    <a:pt x="430" y="1847"/>
                  </a:lnTo>
                  <a:lnTo>
                    <a:pt x="430" y="1841"/>
                  </a:lnTo>
                  <a:lnTo>
                    <a:pt x="430" y="1841"/>
                  </a:lnTo>
                  <a:lnTo>
                    <a:pt x="430" y="1841"/>
                  </a:lnTo>
                  <a:lnTo>
                    <a:pt x="435" y="1836"/>
                  </a:lnTo>
                  <a:lnTo>
                    <a:pt x="435" y="1836"/>
                  </a:lnTo>
                  <a:lnTo>
                    <a:pt x="435" y="1841"/>
                  </a:lnTo>
                  <a:lnTo>
                    <a:pt x="435" y="1841"/>
                  </a:lnTo>
                  <a:lnTo>
                    <a:pt x="435" y="1841"/>
                  </a:lnTo>
                  <a:lnTo>
                    <a:pt x="435" y="1841"/>
                  </a:lnTo>
                  <a:lnTo>
                    <a:pt x="435" y="1847"/>
                  </a:lnTo>
                  <a:lnTo>
                    <a:pt x="435" y="1847"/>
                  </a:lnTo>
                  <a:lnTo>
                    <a:pt x="435" y="1847"/>
                  </a:lnTo>
                  <a:lnTo>
                    <a:pt x="435" y="1847"/>
                  </a:lnTo>
                  <a:lnTo>
                    <a:pt x="440" y="1847"/>
                  </a:lnTo>
                  <a:lnTo>
                    <a:pt x="435" y="1847"/>
                  </a:lnTo>
                  <a:lnTo>
                    <a:pt x="435" y="1852"/>
                  </a:lnTo>
                  <a:lnTo>
                    <a:pt x="435" y="1852"/>
                  </a:lnTo>
                  <a:lnTo>
                    <a:pt x="440" y="1852"/>
                  </a:lnTo>
                  <a:lnTo>
                    <a:pt x="440" y="1852"/>
                  </a:lnTo>
                  <a:lnTo>
                    <a:pt x="440" y="1852"/>
                  </a:lnTo>
                  <a:lnTo>
                    <a:pt x="440" y="1852"/>
                  </a:lnTo>
                  <a:lnTo>
                    <a:pt x="446" y="1852"/>
                  </a:lnTo>
                  <a:lnTo>
                    <a:pt x="446" y="1852"/>
                  </a:lnTo>
                  <a:lnTo>
                    <a:pt x="446" y="1852"/>
                  </a:lnTo>
                  <a:lnTo>
                    <a:pt x="446" y="1857"/>
                  </a:lnTo>
                  <a:lnTo>
                    <a:pt x="446" y="1857"/>
                  </a:lnTo>
                  <a:lnTo>
                    <a:pt x="446" y="1857"/>
                  </a:lnTo>
                  <a:lnTo>
                    <a:pt x="446" y="1857"/>
                  </a:lnTo>
                  <a:lnTo>
                    <a:pt x="451" y="1857"/>
                  </a:lnTo>
                  <a:lnTo>
                    <a:pt x="451" y="1857"/>
                  </a:lnTo>
                  <a:lnTo>
                    <a:pt x="451" y="1857"/>
                  </a:lnTo>
                  <a:lnTo>
                    <a:pt x="446" y="1862"/>
                  </a:lnTo>
                  <a:lnTo>
                    <a:pt x="446" y="1862"/>
                  </a:lnTo>
                  <a:lnTo>
                    <a:pt x="446" y="1862"/>
                  </a:lnTo>
                  <a:lnTo>
                    <a:pt x="446" y="1862"/>
                  </a:lnTo>
                  <a:lnTo>
                    <a:pt x="446" y="1867"/>
                  </a:lnTo>
                  <a:lnTo>
                    <a:pt x="446" y="1867"/>
                  </a:lnTo>
                  <a:lnTo>
                    <a:pt x="446" y="1867"/>
                  </a:lnTo>
                  <a:lnTo>
                    <a:pt x="451" y="1867"/>
                  </a:lnTo>
                  <a:lnTo>
                    <a:pt x="451" y="1867"/>
                  </a:lnTo>
                  <a:lnTo>
                    <a:pt x="451" y="1873"/>
                  </a:lnTo>
                  <a:lnTo>
                    <a:pt x="451" y="1873"/>
                  </a:lnTo>
                  <a:lnTo>
                    <a:pt x="451" y="1873"/>
                  </a:lnTo>
                  <a:lnTo>
                    <a:pt x="451" y="1878"/>
                  </a:lnTo>
                  <a:lnTo>
                    <a:pt x="451" y="1878"/>
                  </a:lnTo>
                  <a:lnTo>
                    <a:pt x="451" y="1878"/>
                  </a:lnTo>
                  <a:lnTo>
                    <a:pt x="456" y="1878"/>
                  </a:lnTo>
                  <a:lnTo>
                    <a:pt x="456" y="1878"/>
                  </a:lnTo>
                  <a:lnTo>
                    <a:pt x="456" y="1873"/>
                  </a:lnTo>
                  <a:lnTo>
                    <a:pt x="456" y="1873"/>
                  </a:lnTo>
                  <a:lnTo>
                    <a:pt x="456" y="1873"/>
                  </a:lnTo>
                  <a:lnTo>
                    <a:pt x="456" y="1873"/>
                  </a:lnTo>
                  <a:lnTo>
                    <a:pt x="461" y="1873"/>
                  </a:lnTo>
                  <a:lnTo>
                    <a:pt x="461" y="1873"/>
                  </a:lnTo>
                  <a:lnTo>
                    <a:pt x="461" y="1873"/>
                  </a:lnTo>
                  <a:lnTo>
                    <a:pt x="461" y="1867"/>
                  </a:lnTo>
                  <a:lnTo>
                    <a:pt x="466" y="1867"/>
                  </a:lnTo>
                  <a:lnTo>
                    <a:pt x="466" y="1867"/>
                  </a:lnTo>
                  <a:lnTo>
                    <a:pt x="466" y="1867"/>
                  </a:lnTo>
                  <a:lnTo>
                    <a:pt x="466" y="1862"/>
                  </a:lnTo>
                  <a:lnTo>
                    <a:pt x="466" y="1862"/>
                  </a:lnTo>
                  <a:lnTo>
                    <a:pt x="466" y="1862"/>
                  </a:lnTo>
                  <a:lnTo>
                    <a:pt x="466" y="1857"/>
                  </a:lnTo>
                  <a:lnTo>
                    <a:pt x="466" y="1852"/>
                  </a:lnTo>
                  <a:lnTo>
                    <a:pt x="466" y="1852"/>
                  </a:lnTo>
                  <a:lnTo>
                    <a:pt x="466" y="1852"/>
                  </a:lnTo>
                  <a:lnTo>
                    <a:pt x="471" y="1847"/>
                  </a:lnTo>
                  <a:lnTo>
                    <a:pt x="471" y="1847"/>
                  </a:lnTo>
                  <a:lnTo>
                    <a:pt x="471" y="1847"/>
                  </a:lnTo>
                  <a:lnTo>
                    <a:pt x="471" y="1847"/>
                  </a:lnTo>
                  <a:lnTo>
                    <a:pt x="477" y="1841"/>
                  </a:lnTo>
                  <a:lnTo>
                    <a:pt x="477" y="1841"/>
                  </a:lnTo>
                  <a:lnTo>
                    <a:pt x="477" y="1841"/>
                  </a:lnTo>
                  <a:lnTo>
                    <a:pt x="482" y="1836"/>
                  </a:lnTo>
                  <a:lnTo>
                    <a:pt x="482" y="1836"/>
                  </a:lnTo>
                  <a:lnTo>
                    <a:pt x="482" y="1836"/>
                  </a:lnTo>
                  <a:lnTo>
                    <a:pt x="482" y="1831"/>
                  </a:lnTo>
                  <a:lnTo>
                    <a:pt x="482" y="1831"/>
                  </a:lnTo>
                  <a:lnTo>
                    <a:pt x="482" y="1831"/>
                  </a:lnTo>
                  <a:lnTo>
                    <a:pt x="482" y="1831"/>
                  </a:lnTo>
                  <a:lnTo>
                    <a:pt x="482" y="1831"/>
                  </a:lnTo>
                  <a:lnTo>
                    <a:pt x="487" y="1826"/>
                  </a:lnTo>
                  <a:lnTo>
                    <a:pt x="487" y="1826"/>
                  </a:lnTo>
                  <a:lnTo>
                    <a:pt x="487" y="1826"/>
                  </a:lnTo>
                  <a:lnTo>
                    <a:pt x="487" y="1821"/>
                  </a:lnTo>
                  <a:lnTo>
                    <a:pt x="487" y="1821"/>
                  </a:lnTo>
                  <a:lnTo>
                    <a:pt x="487" y="1821"/>
                  </a:lnTo>
                  <a:lnTo>
                    <a:pt x="487" y="1815"/>
                  </a:lnTo>
                  <a:lnTo>
                    <a:pt x="487" y="1815"/>
                  </a:lnTo>
                  <a:lnTo>
                    <a:pt x="487" y="1815"/>
                  </a:lnTo>
                  <a:lnTo>
                    <a:pt x="487" y="1810"/>
                  </a:lnTo>
                  <a:lnTo>
                    <a:pt x="492" y="1810"/>
                  </a:lnTo>
                  <a:lnTo>
                    <a:pt x="492" y="1810"/>
                  </a:lnTo>
                  <a:lnTo>
                    <a:pt x="492" y="1805"/>
                  </a:lnTo>
                  <a:lnTo>
                    <a:pt x="492" y="1805"/>
                  </a:lnTo>
                  <a:lnTo>
                    <a:pt x="492" y="1805"/>
                  </a:lnTo>
                  <a:lnTo>
                    <a:pt x="492" y="1800"/>
                  </a:lnTo>
                  <a:lnTo>
                    <a:pt x="492" y="1800"/>
                  </a:lnTo>
                  <a:lnTo>
                    <a:pt x="492" y="1800"/>
                  </a:lnTo>
                  <a:lnTo>
                    <a:pt x="492" y="1795"/>
                  </a:lnTo>
                  <a:lnTo>
                    <a:pt x="492" y="1795"/>
                  </a:lnTo>
                  <a:lnTo>
                    <a:pt x="492" y="1795"/>
                  </a:lnTo>
                  <a:lnTo>
                    <a:pt x="492" y="1790"/>
                  </a:lnTo>
                  <a:lnTo>
                    <a:pt x="492" y="1790"/>
                  </a:lnTo>
                  <a:lnTo>
                    <a:pt x="492" y="1790"/>
                  </a:lnTo>
                  <a:lnTo>
                    <a:pt x="492" y="1784"/>
                  </a:lnTo>
                  <a:lnTo>
                    <a:pt x="492" y="1784"/>
                  </a:lnTo>
                  <a:lnTo>
                    <a:pt x="492" y="1784"/>
                  </a:lnTo>
                  <a:lnTo>
                    <a:pt x="492" y="1779"/>
                  </a:lnTo>
                  <a:lnTo>
                    <a:pt x="492" y="1779"/>
                  </a:lnTo>
                  <a:lnTo>
                    <a:pt x="492" y="1779"/>
                  </a:lnTo>
                  <a:lnTo>
                    <a:pt x="492" y="1779"/>
                  </a:lnTo>
                  <a:lnTo>
                    <a:pt x="492" y="1779"/>
                  </a:lnTo>
                  <a:lnTo>
                    <a:pt x="492" y="1774"/>
                  </a:lnTo>
                  <a:lnTo>
                    <a:pt x="492" y="1774"/>
                  </a:lnTo>
                  <a:lnTo>
                    <a:pt x="492" y="1774"/>
                  </a:lnTo>
                  <a:lnTo>
                    <a:pt x="492" y="1769"/>
                  </a:lnTo>
                  <a:lnTo>
                    <a:pt x="492" y="1769"/>
                  </a:lnTo>
                  <a:lnTo>
                    <a:pt x="492" y="1769"/>
                  </a:lnTo>
                  <a:lnTo>
                    <a:pt x="492" y="1769"/>
                  </a:lnTo>
                  <a:lnTo>
                    <a:pt x="492" y="1764"/>
                  </a:lnTo>
                  <a:lnTo>
                    <a:pt x="492" y="1764"/>
                  </a:lnTo>
                  <a:lnTo>
                    <a:pt x="492" y="1764"/>
                  </a:lnTo>
                  <a:lnTo>
                    <a:pt x="492" y="1758"/>
                  </a:lnTo>
                  <a:lnTo>
                    <a:pt x="492" y="1758"/>
                  </a:lnTo>
                  <a:lnTo>
                    <a:pt x="492" y="1758"/>
                  </a:lnTo>
                  <a:lnTo>
                    <a:pt x="492" y="1753"/>
                  </a:lnTo>
                  <a:lnTo>
                    <a:pt x="492" y="1753"/>
                  </a:lnTo>
                  <a:lnTo>
                    <a:pt x="492" y="1753"/>
                  </a:lnTo>
                  <a:lnTo>
                    <a:pt x="492" y="1748"/>
                  </a:lnTo>
                  <a:lnTo>
                    <a:pt x="492" y="1748"/>
                  </a:lnTo>
                  <a:lnTo>
                    <a:pt x="492" y="1748"/>
                  </a:lnTo>
                  <a:lnTo>
                    <a:pt x="492" y="1748"/>
                  </a:lnTo>
                  <a:lnTo>
                    <a:pt x="492" y="1743"/>
                  </a:lnTo>
                  <a:lnTo>
                    <a:pt x="497" y="1743"/>
                  </a:lnTo>
                  <a:lnTo>
                    <a:pt x="497" y="1743"/>
                  </a:lnTo>
                  <a:lnTo>
                    <a:pt x="497" y="1738"/>
                  </a:lnTo>
                  <a:lnTo>
                    <a:pt x="497" y="1738"/>
                  </a:lnTo>
                  <a:lnTo>
                    <a:pt x="497" y="1738"/>
                  </a:lnTo>
                  <a:lnTo>
                    <a:pt x="497" y="1732"/>
                  </a:lnTo>
                  <a:lnTo>
                    <a:pt x="497" y="1732"/>
                  </a:lnTo>
                  <a:lnTo>
                    <a:pt x="497" y="1732"/>
                  </a:lnTo>
                  <a:lnTo>
                    <a:pt x="497" y="1732"/>
                  </a:lnTo>
                  <a:lnTo>
                    <a:pt x="497" y="1727"/>
                  </a:lnTo>
                  <a:lnTo>
                    <a:pt x="497" y="1727"/>
                  </a:lnTo>
                  <a:lnTo>
                    <a:pt x="497" y="1727"/>
                  </a:lnTo>
                  <a:lnTo>
                    <a:pt x="497" y="1722"/>
                  </a:lnTo>
                  <a:lnTo>
                    <a:pt x="497" y="1722"/>
                  </a:lnTo>
                  <a:lnTo>
                    <a:pt x="497" y="1722"/>
                  </a:lnTo>
                  <a:lnTo>
                    <a:pt x="503" y="1717"/>
                  </a:lnTo>
                  <a:lnTo>
                    <a:pt x="503" y="1717"/>
                  </a:lnTo>
                  <a:lnTo>
                    <a:pt x="503" y="1712"/>
                  </a:lnTo>
                  <a:lnTo>
                    <a:pt x="503" y="1712"/>
                  </a:lnTo>
                  <a:lnTo>
                    <a:pt x="503" y="1712"/>
                  </a:lnTo>
                  <a:lnTo>
                    <a:pt x="503" y="1707"/>
                  </a:lnTo>
                  <a:lnTo>
                    <a:pt x="503" y="1707"/>
                  </a:lnTo>
                  <a:lnTo>
                    <a:pt x="503" y="1707"/>
                  </a:lnTo>
                  <a:lnTo>
                    <a:pt x="503" y="1701"/>
                  </a:lnTo>
                  <a:lnTo>
                    <a:pt x="503" y="1701"/>
                  </a:lnTo>
                  <a:lnTo>
                    <a:pt x="503" y="1701"/>
                  </a:lnTo>
                  <a:lnTo>
                    <a:pt x="503" y="1701"/>
                  </a:lnTo>
                  <a:lnTo>
                    <a:pt x="503" y="1696"/>
                  </a:lnTo>
                  <a:lnTo>
                    <a:pt x="503" y="1696"/>
                  </a:lnTo>
                  <a:lnTo>
                    <a:pt x="503" y="1696"/>
                  </a:lnTo>
                  <a:lnTo>
                    <a:pt x="503" y="1696"/>
                  </a:lnTo>
                  <a:lnTo>
                    <a:pt x="503" y="1696"/>
                  </a:lnTo>
                  <a:lnTo>
                    <a:pt x="497" y="1696"/>
                  </a:lnTo>
                  <a:lnTo>
                    <a:pt x="497" y="1691"/>
                  </a:lnTo>
                  <a:lnTo>
                    <a:pt x="497" y="1691"/>
                  </a:lnTo>
                  <a:lnTo>
                    <a:pt x="497" y="1691"/>
                  </a:lnTo>
                  <a:lnTo>
                    <a:pt x="497" y="1691"/>
                  </a:lnTo>
                  <a:lnTo>
                    <a:pt x="497" y="1686"/>
                  </a:lnTo>
                  <a:lnTo>
                    <a:pt x="497" y="1686"/>
                  </a:lnTo>
                  <a:lnTo>
                    <a:pt x="497" y="1686"/>
                  </a:lnTo>
                  <a:lnTo>
                    <a:pt x="497" y="1681"/>
                  </a:lnTo>
                  <a:lnTo>
                    <a:pt x="497" y="1681"/>
                  </a:lnTo>
                  <a:lnTo>
                    <a:pt x="497" y="1681"/>
                  </a:lnTo>
                  <a:lnTo>
                    <a:pt x="497" y="1681"/>
                  </a:lnTo>
                  <a:lnTo>
                    <a:pt x="497" y="1675"/>
                  </a:lnTo>
                  <a:lnTo>
                    <a:pt x="497" y="1675"/>
                  </a:lnTo>
                  <a:lnTo>
                    <a:pt x="497" y="1675"/>
                  </a:lnTo>
                  <a:lnTo>
                    <a:pt x="497" y="1670"/>
                  </a:lnTo>
                  <a:lnTo>
                    <a:pt x="497" y="1670"/>
                  </a:lnTo>
                  <a:lnTo>
                    <a:pt x="497" y="1670"/>
                  </a:lnTo>
                  <a:lnTo>
                    <a:pt x="497" y="1670"/>
                  </a:lnTo>
                  <a:lnTo>
                    <a:pt x="497" y="1665"/>
                  </a:lnTo>
                  <a:lnTo>
                    <a:pt x="497" y="1665"/>
                  </a:lnTo>
                  <a:lnTo>
                    <a:pt x="497" y="1665"/>
                  </a:lnTo>
                  <a:lnTo>
                    <a:pt x="497" y="1665"/>
                  </a:lnTo>
                  <a:lnTo>
                    <a:pt x="497" y="1660"/>
                  </a:lnTo>
                  <a:lnTo>
                    <a:pt x="503" y="1660"/>
                  </a:lnTo>
                  <a:lnTo>
                    <a:pt x="503" y="1660"/>
                  </a:lnTo>
                  <a:lnTo>
                    <a:pt x="503" y="1660"/>
                  </a:lnTo>
                  <a:lnTo>
                    <a:pt x="503" y="1660"/>
                  </a:lnTo>
                  <a:lnTo>
                    <a:pt x="503" y="1655"/>
                  </a:lnTo>
                  <a:lnTo>
                    <a:pt x="508" y="1655"/>
                  </a:lnTo>
                  <a:lnTo>
                    <a:pt x="508" y="1655"/>
                  </a:lnTo>
                  <a:lnTo>
                    <a:pt x="508" y="1655"/>
                  </a:lnTo>
                  <a:lnTo>
                    <a:pt x="508" y="1655"/>
                  </a:lnTo>
                  <a:lnTo>
                    <a:pt x="513" y="1655"/>
                  </a:lnTo>
                  <a:lnTo>
                    <a:pt x="513" y="1655"/>
                  </a:lnTo>
                  <a:lnTo>
                    <a:pt x="513" y="1649"/>
                  </a:lnTo>
                  <a:lnTo>
                    <a:pt x="513" y="1649"/>
                  </a:lnTo>
                  <a:lnTo>
                    <a:pt x="518" y="1649"/>
                  </a:lnTo>
                  <a:lnTo>
                    <a:pt x="518" y="1649"/>
                  </a:lnTo>
                  <a:lnTo>
                    <a:pt x="518" y="1649"/>
                  </a:lnTo>
                  <a:lnTo>
                    <a:pt x="518" y="1649"/>
                  </a:lnTo>
                  <a:lnTo>
                    <a:pt x="523" y="1649"/>
                  </a:lnTo>
                  <a:lnTo>
                    <a:pt x="523" y="1649"/>
                  </a:lnTo>
                  <a:lnTo>
                    <a:pt x="523" y="1649"/>
                  </a:lnTo>
                  <a:lnTo>
                    <a:pt x="528" y="1644"/>
                  </a:lnTo>
                  <a:lnTo>
                    <a:pt x="528" y="1644"/>
                  </a:lnTo>
                  <a:lnTo>
                    <a:pt x="528" y="1644"/>
                  </a:lnTo>
                  <a:lnTo>
                    <a:pt x="534" y="1644"/>
                  </a:lnTo>
                  <a:lnTo>
                    <a:pt x="534" y="1644"/>
                  </a:lnTo>
                  <a:lnTo>
                    <a:pt x="534" y="1644"/>
                  </a:lnTo>
                  <a:lnTo>
                    <a:pt x="534" y="1644"/>
                  </a:lnTo>
                  <a:lnTo>
                    <a:pt x="534" y="1644"/>
                  </a:lnTo>
                  <a:lnTo>
                    <a:pt x="534" y="1644"/>
                  </a:lnTo>
                  <a:lnTo>
                    <a:pt x="539" y="1644"/>
                  </a:lnTo>
                  <a:lnTo>
                    <a:pt x="539" y="1644"/>
                  </a:lnTo>
                  <a:lnTo>
                    <a:pt x="539" y="1644"/>
                  </a:lnTo>
                  <a:lnTo>
                    <a:pt x="539" y="1644"/>
                  </a:lnTo>
                  <a:lnTo>
                    <a:pt x="544" y="1644"/>
                  </a:lnTo>
                  <a:lnTo>
                    <a:pt x="544" y="1644"/>
                  </a:lnTo>
                  <a:lnTo>
                    <a:pt x="544" y="1644"/>
                  </a:lnTo>
                  <a:lnTo>
                    <a:pt x="549" y="1644"/>
                  </a:lnTo>
                  <a:lnTo>
                    <a:pt x="549" y="1644"/>
                  </a:lnTo>
                  <a:lnTo>
                    <a:pt x="549" y="1644"/>
                  </a:lnTo>
                  <a:lnTo>
                    <a:pt x="549" y="1644"/>
                  </a:lnTo>
                  <a:lnTo>
                    <a:pt x="554" y="1644"/>
                  </a:lnTo>
                  <a:lnTo>
                    <a:pt x="554" y="1644"/>
                  </a:lnTo>
                  <a:lnTo>
                    <a:pt x="554" y="1649"/>
                  </a:lnTo>
                  <a:lnTo>
                    <a:pt x="554" y="1649"/>
                  </a:lnTo>
                  <a:lnTo>
                    <a:pt x="554" y="1644"/>
                  </a:lnTo>
                  <a:lnTo>
                    <a:pt x="560" y="1644"/>
                  </a:lnTo>
                  <a:lnTo>
                    <a:pt x="560" y="1644"/>
                  </a:lnTo>
                  <a:lnTo>
                    <a:pt x="560" y="1644"/>
                  </a:lnTo>
                  <a:lnTo>
                    <a:pt x="560" y="1639"/>
                  </a:lnTo>
                  <a:lnTo>
                    <a:pt x="560" y="1639"/>
                  </a:lnTo>
                  <a:lnTo>
                    <a:pt x="560" y="1639"/>
                  </a:lnTo>
                  <a:lnTo>
                    <a:pt x="560" y="1634"/>
                  </a:lnTo>
                  <a:lnTo>
                    <a:pt x="565" y="1634"/>
                  </a:lnTo>
                  <a:lnTo>
                    <a:pt x="565" y="1634"/>
                  </a:lnTo>
                  <a:lnTo>
                    <a:pt x="565" y="1634"/>
                  </a:lnTo>
                  <a:lnTo>
                    <a:pt x="565" y="1634"/>
                  </a:lnTo>
                  <a:lnTo>
                    <a:pt x="565" y="1634"/>
                  </a:lnTo>
                  <a:lnTo>
                    <a:pt x="565" y="1629"/>
                  </a:lnTo>
                  <a:lnTo>
                    <a:pt x="570" y="1629"/>
                  </a:lnTo>
                  <a:lnTo>
                    <a:pt x="570" y="1629"/>
                  </a:lnTo>
                  <a:lnTo>
                    <a:pt x="570" y="1624"/>
                  </a:lnTo>
                  <a:lnTo>
                    <a:pt x="570" y="1624"/>
                  </a:lnTo>
                  <a:lnTo>
                    <a:pt x="570" y="1624"/>
                  </a:lnTo>
                  <a:lnTo>
                    <a:pt x="575" y="1618"/>
                  </a:lnTo>
                  <a:lnTo>
                    <a:pt x="575" y="1618"/>
                  </a:lnTo>
                  <a:lnTo>
                    <a:pt x="575" y="1618"/>
                  </a:lnTo>
                  <a:lnTo>
                    <a:pt x="575" y="1618"/>
                  </a:lnTo>
                  <a:lnTo>
                    <a:pt x="580" y="1613"/>
                  </a:lnTo>
                  <a:lnTo>
                    <a:pt x="580" y="1613"/>
                  </a:lnTo>
                  <a:lnTo>
                    <a:pt x="580" y="1613"/>
                  </a:lnTo>
                  <a:lnTo>
                    <a:pt x="580" y="1613"/>
                  </a:lnTo>
                  <a:lnTo>
                    <a:pt x="580" y="1608"/>
                  </a:lnTo>
                  <a:lnTo>
                    <a:pt x="580" y="1608"/>
                  </a:lnTo>
                  <a:lnTo>
                    <a:pt x="580" y="1608"/>
                  </a:lnTo>
                  <a:lnTo>
                    <a:pt x="580" y="1603"/>
                  </a:lnTo>
                  <a:lnTo>
                    <a:pt x="580" y="1603"/>
                  </a:lnTo>
                  <a:lnTo>
                    <a:pt x="580" y="1603"/>
                  </a:lnTo>
                  <a:lnTo>
                    <a:pt x="580" y="1598"/>
                  </a:lnTo>
                  <a:lnTo>
                    <a:pt x="580" y="1598"/>
                  </a:lnTo>
                  <a:lnTo>
                    <a:pt x="580" y="1598"/>
                  </a:lnTo>
                  <a:lnTo>
                    <a:pt x="575" y="1598"/>
                  </a:lnTo>
                  <a:lnTo>
                    <a:pt x="575" y="1598"/>
                  </a:lnTo>
                  <a:lnTo>
                    <a:pt x="575" y="1592"/>
                  </a:lnTo>
                  <a:lnTo>
                    <a:pt x="575" y="1592"/>
                  </a:lnTo>
                  <a:lnTo>
                    <a:pt x="575" y="1592"/>
                  </a:lnTo>
                  <a:lnTo>
                    <a:pt x="575" y="1587"/>
                  </a:lnTo>
                  <a:lnTo>
                    <a:pt x="575" y="1587"/>
                  </a:lnTo>
                  <a:lnTo>
                    <a:pt x="575" y="1587"/>
                  </a:lnTo>
                  <a:lnTo>
                    <a:pt x="575" y="1582"/>
                  </a:lnTo>
                  <a:lnTo>
                    <a:pt x="570" y="1582"/>
                  </a:lnTo>
                  <a:lnTo>
                    <a:pt x="570" y="1582"/>
                  </a:lnTo>
                  <a:lnTo>
                    <a:pt x="570" y="1582"/>
                  </a:lnTo>
                  <a:lnTo>
                    <a:pt x="570" y="1577"/>
                  </a:lnTo>
                  <a:lnTo>
                    <a:pt x="570" y="1577"/>
                  </a:lnTo>
                  <a:lnTo>
                    <a:pt x="570" y="1572"/>
                  </a:lnTo>
                  <a:lnTo>
                    <a:pt x="570" y="1572"/>
                  </a:lnTo>
                  <a:lnTo>
                    <a:pt x="570" y="1572"/>
                  </a:lnTo>
                  <a:lnTo>
                    <a:pt x="570" y="1572"/>
                  </a:lnTo>
                  <a:lnTo>
                    <a:pt x="565" y="1566"/>
                  </a:lnTo>
                  <a:lnTo>
                    <a:pt x="565" y="1566"/>
                  </a:lnTo>
                  <a:lnTo>
                    <a:pt x="565" y="1566"/>
                  </a:lnTo>
                  <a:lnTo>
                    <a:pt x="565" y="1566"/>
                  </a:lnTo>
                  <a:lnTo>
                    <a:pt x="565" y="1561"/>
                  </a:lnTo>
                  <a:lnTo>
                    <a:pt x="565" y="1556"/>
                  </a:lnTo>
                  <a:lnTo>
                    <a:pt x="565" y="1556"/>
                  </a:lnTo>
                  <a:lnTo>
                    <a:pt x="565" y="1556"/>
                  </a:lnTo>
                  <a:lnTo>
                    <a:pt x="570" y="1551"/>
                  </a:lnTo>
                  <a:lnTo>
                    <a:pt x="570" y="1551"/>
                  </a:lnTo>
                  <a:lnTo>
                    <a:pt x="570" y="1551"/>
                  </a:lnTo>
                  <a:lnTo>
                    <a:pt x="570" y="1551"/>
                  </a:lnTo>
                  <a:lnTo>
                    <a:pt x="570" y="1551"/>
                  </a:lnTo>
                  <a:lnTo>
                    <a:pt x="565" y="1546"/>
                  </a:lnTo>
                  <a:lnTo>
                    <a:pt x="565" y="1546"/>
                  </a:lnTo>
                  <a:lnTo>
                    <a:pt x="565" y="1546"/>
                  </a:lnTo>
                  <a:lnTo>
                    <a:pt x="565" y="1546"/>
                  </a:lnTo>
                  <a:lnTo>
                    <a:pt x="560" y="1546"/>
                  </a:lnTo>
                  <a:lnTo>
                    <a:pt x="560" y="1541"/>
                  </a:lnTo>
                  <a:lnTo>
                    <a:pt x="560" y="1541"/>
                  </a:lnTo>
                  <a:lnTo>
                    <a:pt x="554" y="1541"/>
                  </a:lnTo>
                  <a:lnTo>
                    <a:pt x="554" y="1541"/>
                  </a:lnTo>
                  <a:lnTo>
                    <a:pt x="554" y="1541"/>
                  </a:lnTo>
                  <a:lnTo>
                    <a:pt x="549" y="1541"/>
                  </a:lnTo>
                  <a:lnTo>
                    <a:pt x="549" y="1541"/>
                  </a:lnTo>
                  <a:lnTo>
                    <a:pt x="549" y="1541"/>
                  </a:lnTo>
                  <a:lnTo>
                    <a:pt x="549" y="1541"/>
                  </a:lnTo>
                  <a:lnTo>
                    <a:pt x="544" y="1541"/>
                  </a:lnTo>
                  <a:lnTo>
                    <a:pt x="544" y="1541"/>
                  </a:lnTo>
                  <a:lnTo>
                    <a:pt x="544" y="1541"/>
                  </a:lnTo>
                  <a:lnTo>
                    <a:pt x="544" y="1541"/>
                  </a:lnTo>
                  <a:lnTo>
                    <a:pt x="544" y="1535"/>
                  </a:lnTo>
                  <a:lnTo>
                    <a:pt x="544" y="1535"/>
                  </a:lnTo>
                  <a:lnTo>
                    <a:pt x="544" y="1535"/>
                  </a:lnTo>
                  <a:lnTo>
                    <a:pt x="544" y="1530"/>
                  </a:lnTo>
                  <a:lnTo>
                    <a:pt x="544" y="1530"/>
                  </a:lnTo>
                  <a:lnTo>
                    <a:pt x="544" y="1530"/>
                  </a:lnTo>
                  <a:lnTo>
                    <a:pt x="544" y="1530"/>
                  </a:lnTo>
                  <a:lnTo>
                    <a:pt x="544" y="1525"/>
                  </a:lnTo>
                  <a:lnTo>
                    <a:pt x="544" y="1525"/>
                  </a:lnTo>
                  <a:lnTo>
                    <a:pt x="544" y="1525"/>
                  </a:lnTo>
                  <a:lnTo>
                    <a:pt x="544" y="1520"/>
                  </a:lnTo>
                  <a:lnTo>
                    <a:pt x="544" y="1520"/>
                  </a:lnTo>
                  <a:lnTo>
                    <a:pt x="544" y="1520"/>
                  </a:lnTo>
                  <a:lnTo>
                    <a:pt x="544" y="1515"/>
                  </a:lnTo>
                  <a:lnTo>
                    <a:pt x="544" y="1515"/>
                  </a:lnTo>
                  <a:lnTo>
                    <a:pt x="544" y="1515"/>
                  </a:lnTo>
                  <a:lnTo>
                    <a:pt x="544" y="1515"/>
                  </a:lnTo>
                  <a:lnTo>
                    <a:pt x="544" y="1515"/>
                  </a:lnTo>
                  <a:lnTo>
                    <a:pt x="544" y="1509"/>
                  </a:lnTo>
                  <a:lnTo>
                    <a:pt x="544" y="1509"/>
                  </a:lnTo>
                  <a:lnTo>
                    <a:pt x="544" y="1509"/>
                  </a:lnTo>
                  <a:lnTo>
                    <a:pt x="544" y="1504"/>
                  </a:lnTo>
                  <a:lnTo>
                    <a:pt x="544" y="1504"/>
                  </a:lnTo>
                  <a:lnTo>
                    <a:pt x="544" y="1504"/>
                  </a:lnTo>
                  <a:lnTo>
                    <a:pt x="544" y="1504"/>
                  </a:lnTo>
                  <a:lnTo>
                    <a:pt x="544" y="1499"/>
                  </a:lnTo>
                  <a:lnTo>
                    <a:pt x="549" y="1499"/>
                  </a:lnTo>
                  <a:lnTo>
                    <a:pt x="549" y="1499"/>
                  </a:lnTo>
                  <a:lnTo>
                    <a:pt x="549" y="1499"/>
                  </a:lnTo>
                  <a:lnTo>
                    <a:pt x="549" y="1499"/>
                  </a:lnTo>
                  <a:lnTo>
                    <a:pt x="549" y="1494"/>
                  </a:lnTo>
                  <a:lnTo>
                    <a:pt x="549" y="1494"/>
                  </a:lnTo>
                  <a:lnTo>
                    <a:pt x="549" y="1494"/>
                  </a:lnTo>
                  <a:lnTo>
                    <a:pt x="549" y="1489"/>
                  </a:lnTo>
                  <a:lnTo>
                    <a:pt x="549" y="1489"/>
                  </a:lnTo>
                  <a:lnTo>
                    <a:pt x="549" y="1489"/>
                  </a:lnTo>
                  <a:lnTo>
                    <a:pt x="554" y="1489"/>
                  </a:lnTo>
                  <a:lnTo>
                    <a:pt x="554" y="1489"/>
                  </a:lnTo>
                  <a:lnTo>
                    <a:pt x="554" y="1489"/>
                  </a:lnTo>
                  <a:lnTo>
                    <a:pt x="554" y="1484"/>
                  </a:lnTo>
                  <a:lnTo>
                    <a:pt x="554" y="1484"/>
                  </a:lnTo>
                  <a:lnTo>
                    <a:pt x="554" y="1484"/>
                  </a:lnTo>
                  <a:lnTo>
                    <a:pt x="554" y="1484"/>
                  </a:lnTo>
                  <a:lnTo>
                    <a:pt x="554" y="1484"/>
                  </a:lnTo>
                  <a:lnTo>
                    <a:pt x="554" y="1484"/>
                  </a:lnTo>
                  <a:lnTo>
                    <a:pt x="554" y="1484"/>
                  </a:lnTo>
                  <a:lnTo>
                    <a:pt x="549" y="1478"/>
                  </a:lnTo>
                  <a:lnTo>
                    <a:pt x="549" y="1478"/>
                  </a:lnTo>
                  <a:lnTo>
                    <a:pt x="549" y="1478"/>
                  </a:lnTo>
                  <a:lnTo>
                    <a:pt x="549" y="1478"/>
                  </a:lnTo>
                  <a:lnTo>
                    <a:pt x="544" y="1478"/>
                  </a:lnTo>
                  <a:lnTo>
                    <a:pt x="544" y="1478"/>
                  </a:lnTo>
                  <a:lnTo>
                    <a:pt x="539" y="1478"/>
                  </a:lnTo>
                  <a:lnTo>
                    <a:pt x="539" y="1473"/>
                  </a:lnTo>
                  <a:lnTo>
                    <a:pt x="539" y="1473"/>
                  </a:lnTo>
                  <a:lnTo>
                    <a:pt x="534" y="1473"/>
                  </a:lnTo>
                  <a:lnTo>
                    <a:pt x="534" y="1473"/>
                  </a:lnTo>
                  <a:lnTo>
                    <a:pt x="534" y="1473"/>
                  </a:lnTo>
                  <a:lnTo>
                    <a:pt x="534" y="1468"/>
                  </a:lnTo>
                  <a:lnTo>
                    <a:pt x="528" y="1468"/>
                  </a:lnTo>
                  <a:lnTo>
                    <a:pt x="528" y="1468"/>
                  </a:lnTo>
                  <a:lnTo>
                    <a:pt x="528" y="1468"/>
                  </a:lnTo>
                  <a:lnTo>
                    <a:pt x="523" y="1468"/>
                  </a:lnTo>
                  <a:lnTo>
                    <a:pt x="523" y="1468"/>
                  </a:lnTo>
                  <a:lnTo>
                    <a:pt x="528" y="1468"/>
                  </a:lnTo>
                  <a:lnTo>
                    <a:pt x="528" y="1468"/>
                  </a:lnTo>
                  <a:lnTo>
                    <a:pt x="528" y="1468"/>
                  </a:lnTo>
                  <a:lnTo>
                    <a:pt x="528" y="1463"/>
                  </a:lnTo>
                  <a:lnTo>
                    <a:pt x="528" y="1463"/>
                  </a:lnTo>
                  <a:lnTo>
                    <a:pt x="528" y="1463"/>
                  </a:lnTo>
                  <a:lnTo>
                    <a:pt x="528" y="1458"/>
                  </a:lnTo>
                  <a:lnTo>
                    <a:pt x="528" y="1458"/>
                  </a:lnTo>
                  <a:lnTo>
                    <a:pt x="528" y="1458"/>
                  </a:lnTo>
                  <a:lnTo>
                    <a:pt x="528" y="1452"/>
                  </a:lnTo>
                  <a:lnTo>
                    <a:pt x="523" y="1452"/>
                  </a:lnTo>
                  <a:lnTo>
                    <a:pt x="523" y="1452"/>
                  </a:lnTo>
                  <a:lnTo>
                    <a:pt x="528" y="1452"/>
                  </a:lnTo>
                  <a:lnTo>
                    <a:pt x="528" y="1447"/>
                  </a:lnTo>
                  <a:lnTo>
                    <a:pt x="528" y="1447"/>
                  </a:lnTo>
                  <a:lnTo>
                    <a:pt x="534" y="1447"/>
                  </a:lnTo>
                  <a:lnTo>
                    <a:pt x="534" y="1447"/>
                  </a:lnTo>
                  <a:lnTo>
                    <a:pt x="534" y="1447"/>
                  </a:lnTo>
                  <a:lnTo>
                    <a:pt x="534" y="1447"/>
                  </a:lnTo>
                  <a:lnTo>
                    <a:pt x="534" y="1447"/>
                  </a:lnTo>
                  <a:lnTo>
                    <a:pt x="534" y="1447"/>
                  </a:lnTo>
                  <a:lnTo>
                    <a:pt x="539" y="1442"/>
                  </a:lnTo>
                  <a:lnTo>
                    <a:pt x="539" y="1442"/>
                  </a:lnTo>
                  <a:lnTo>
                    <a:pt x="539" y="1442"/>
                  </a:lnTo>
                  <a:lnTo>
                    <a:pt x="539" y="1442"/>
                  </a:lnTo>
                  <a:lnTo>
                    <a:pt x="539" y="1442"/>
                  </a:lnTo>
                  <a:lnTo>
                    <a:pt x="544" y="1437"/>
                  </a:lnTo>
                  <a:lnTo>
                    <a:pt x="544" y="1437"/>
                  </a:lnTo>
                  <a:lnTo>
                    <a:pt x="544" y="1437"/>
                  </a:lnTo>
                  <a:lnTo>
                    <a:pt x="544" y="1432"/>
                  </a:lnTo>
                  <a:lnTo>
                    <a:pt x="544" y="1432"/>
                  </a:lnTo>
                  <a:lnTo>
                    <a:pt x="544" y="1432"/>
                  </a:lnTo>
                  <a:lnTo>
                    <a:pt x="544" y="1432"/>
                  </a:lnTo>
                  <a:lnTo>
                    <a:pt x="544" y="1426"/>
                  </a:lnTo>
                  <a:lnTo>
                    <a:pt x="544" y="1426"/>
                  </a:lnTo>
                  <a:lnTo>
                    <a:pt x="544" y="1426"/>
                  </a:lnTo>
                  <a:lnTo>
                    <a:pt x="544" y="1421"/>
                  </a:lnTo>
                  <a:lnTo>
                    <a:pt x="544" y="1421"/>
                  </a:lnTo>
                  <a:lnTo>
                    <a:pt x="544" y="1421"/>
                  </a:lnTo>
                  <a:lnTo>
                    <a:pt x="549" y="1421"/>
                  </a:lnTo>
                  <a:lnTo>
                    <a:pt x="549" y="1416"/>
                  </a:lnTo>
                  <a:lnTo>
                    <a:pt x="549" y="1416"/>
                  </a:lnTo>
                  <a:lnTo>
                    <a:pt x="549" y="1416"/>
                  </a:lnTo>
                  <a:lnTo>
                    <a:pt x="554" y="1416"/>
                  </a:lnTo>
                  <a:lnTo>
                    <a:pt x="554" y="1416"/>
                  </a:lnTo>
                  <a:lnTo>
                    <a:pt x="554" y="1416"/>
                  </a:lnTo>
                  <a:lnTo>
                    <a:pt x="560" y="1416"/>
                  </a:lnTo>
                  <a:lnTo>
                    <a:pt x="560" y="1421"/>
                  </a:lnTo>
                  <a:lnTo>
                    <a:pt x="560" y="1421"/>
                  </a:lnTo>
                  <a:lnTo>
                    <a:pt x="565" y="1421"/>
                  </a:lnTo>
                  <a:lnTo>
                    <a:pt x="565" y="1421"/>
                  </a:lnTo>
                  <a:lnTo>
                    <a:pt x="565" y="1421"/>
                  </a:lnTo>
                  <a:lnTo>
                    <a:pt x="565" y="1421"/>
                  </a:lnTo>
                  <a:lnTo>
                    <a:pt x="570" y="1421"/>
                  </a:lnTo>
                  <a:lnTo>
                    <a:pt x="570" y="1426"/>
                  </a:lnTo>
                  <a:lnTo>
                    <a:pt x="570" y="1421"/>
                  </a:lnTo>
                  <a:lnTo>
                    <a:pt x="575" y="1421"/>
                  </a:lnTo>
                  <a:lnTo>
                    <a:pt x="575" y="1421"/>
                  </a:lnTo>
                  <a:lnTo>
                    <a:pt x="575" y="1421"/>
                  </a:lnTo>
                  <a:lnTo>
                    <a:pt x="575" y="1421"/>
                  </a:lnTo>
                  <a:lnTo>
                    <a:pt x="575" y="1421"/>
                  </a:lnTo>
                  <a:lnTo>
                    <a:pt x="575" y="1421"/>
                  </a:lnTo>
                  <a:lnTo>
                    <a:pt x="575" y="1416"/>
                  </a:lnTo>
                  <a:lnTo>
                    <a:pt x="575" y="1416"/>
                  </a:lnTo>
                  <a:lnTo>
                    <a:pt x="575" y="1416"/>
                  </a:lnTo>
                  <a:lnTo>
                    <a:pt x="570" y="1416"/>
                  </a:lnTo>
                  <a:lnTo>
                    <a:pt x="570" y="1411"/>
                  </a:lnTo>
                  <a:lnTo>
                    <a:pt x="570" y="1411"/>
                  </a:lnTo>
                  <a:lnTo>
                    <a:pt x="570" y="1411"/>
                  </a:lnTo>
                  <a:lnTo>
                    <a:pt x="570" y="1406"/>
                  </a:lnTo>
                  <a:lnTo>
                    <a:pt x="570" y="1406"/>
                  </a:lnTo>
                  <a:lnTo>
                    <a:pt x="570" y="1406"/>
                  </a:lnTo>
                  <a:lnTo>
                    <a:pt x="570" y="1401"/>
                  </a:lnTo>
                  <a:lnTo>
                    <a:pt x="570" y="1401"/>
                  </a:lnTo>
                  <a:lnTo>
                    <a:pt x="570" y="1401"/>
                  </a:lnTo>
                  <a:lnTo>
                    <a:pt x="570" y="1401"/>
                  </a:lnTo>
                  <a:lnTo>
                    <a:pt x="570" y="1401"/>
                  </a:lnTo>
                  <a:lnTo>
                    <a:pt x="570" y="1395"/>
                  </a:lnTo>
                  <a:lnTo>
                    <a:pt x="570" y="1395"/>
                  </a:lnTo>
                  <a:lnTo>
                    <a:pt x="570" y="1395"/>
                  </a:lnTo>
                  <a:lnTo>
                    <a:pt x="570" y="1390"/>
                  </a:lnTo>
                  <a:lnTo>
                    <a:pt x="570" y="1390"/>
                  </a:lnTo>
                  <a:lnTo>
                    <a:pt x="570" y="1390"/>
                  </a:lnTo>
                  <a:lnTo>
                    <a:pt x="570" y="1390"/>
                  </a:lnTo>
                  <a:lnTo>
                    <a:pt x="570" y="1385"/>
                  </a:lnTo>
                  <a:lnTo>
                    <a:pt x="570" y="1385"/>
                  </a:lnTo>
                  <a:lnTo>
                    <a:pt x="575" y="1385"/>
                  </a:lnTo>
                  <a:lnTo>
                    <a:pt x="575" y="1385"/>
                  </a:lnTo>
                  <a:lnTo>
                    <a:pt x="575" y="1385"/>
                  </a:lnTo>
                  <a:lnTo>
                    <a:pt x="575" y="1380"/>
                  </a:lnTo>
                  <a:lnTo>
                    <a:pt x="575" y="1380"/>
                  </a:lnTo>
                  <a:lnTo>
                    <a:pt x="575" y="1380"/>
                  </a:lnTo>
                  <a:lnTo>
                    <a:pt x="575" y="1380"/>
                  </a:lnTo>
                  <a:lnTo>
                    <a:pt x="575" y="1375"/>
                  </a:lnTo>
                  <a:lnTo>
                    <a:pt x="575" y="1375"/>
                  </a:lnTo>
                  <a:lnTo>
                    <a:pt x="575" y="1375"/>
                  </a:lnTo>
                  <a:lnTo>
                    <a:pt x="575" y="1375"/>
                  </a:lnTo>
                  <a:lnTo>
                    <a:pt x="575" y="1369"/>
                  </a:lnTo>
                  <a:lnTo>
                    <a:pt x="575" y="1369"/>
                  </a:lnTo>
                  <a:lnTo>
                    <a:pt x="575" y="1369"/>
                  </a:lnTo>
                  <a:lnTo>
                    <a:pt x="575" y="1369"/>
                  </a:lnTo>
                  <a:lnTo>
                    <a:pt x="575" y="1369"/>
                  </a:lnTo>
                  <a:lnTo>
                    <a:pt x="575" y="1364"/>
                  </a:lnTo>
                  <a:lnTo>
                    <a:pt x="575" y="1364"/>
                  </a:lnTo>
                  <a:lnTo>
                    <a:pt x="575" y="1364"/>
                  </a:lnTo>
                  <a:lnTo>
                    <a:pt x="575" y="1364"/>
                  </a:lnTo>
                  <a:lnTo>
                    <a:pt x="575" y="1359"/>
                  </a:lnTo>
                  <a:lnTo>
                    <a:pt x="575" y="1359"/>
                  </a:lnTo>
                  <a:lnTo>
                    <a:pt x="570" y="1359"/>
                  </a:lnTo>
                  <a:lnTo>
                    <a:pt x="570" y="1359"/>
                  </a:lnTo>
                  <a:lnTo>
                    <a:pt x="570" y="1359"/>
                  </a:lnTo>
                  <a:lnTo>
                    <a:pt x="570" y="1359"/>
                  </a:lnTo>
                  <a:lnTo>
                    <a:pt x="570" y="1354"/>
                  </a:lnTo>
                  <a:lnTo>
                    <a:pt x="570" y="1354"/>
                  </a:lnTo>
                  <a:lnTo>
                    <a:pt x="570" y="1354"/>
                  </a:lnTo>
                  <a:lnTo>
                    <a:pt x="570" y="1354"/>
                  </a:lnTo>
                  <a:lnTo>
                    <a:pt x="565" y="1354"/>
                  </a:lnTo>
                  <a:lnTo>
                    <a:pt x="565" y="1349"/>
                  </a:lnTo>
                  <a:lnTo>
                    <a:pt x="565" y="1349"/>
                  </a:lnTo>
                  <a:lnTo>
                    <a:pt x="565" y="1349"/>
                  </a:lnTo>
                  <a:lnTo>
                    <a:pt x="565" y="1349"/>
                  </a:lnTo>
                  <a:lnTo>
                    <a:pt x="565" y="1343"/>
                  </a:lnTo>
                  <a:lnTo>
                    <a:pt x="560" y="1343"/>
                  </a:lnTo>
                  <a:lnTo>
                    <a:pt x="560" y="1343"/>
                  </a:lnTo>
                  <a:lnTo>
                    <a:pt x="560" y="1343"/>
                  </a:lnTo>
                  <a:lnTo>
                    <a:pt x="560" y="1338"/>
                  </a:lnTo>
                  <a:lnTo>
                    <a:pt x="560" y="1338"/>
                  </a:lnTo>
                  <a:lnTo>
                    <a:pt x="554" y="1338"/>
                  </a:lnTo>
                  <a:lnTo>
                    <a:pt x="554" y="1333"/>
                  </a:lnTo>
                  <a:lnTo>
                    <a:pt x="554" y="1333"/>
                  </a:lnTo>
                  <a:lnTo>
                    <a:pt x="554" y="1333"/>
                  </a:lnTo>
                  <a:lnTo>
                    <a:pt x="554" y="1333"/>
                  </a:lnTo>
                  <a:lnTo>
                    <a:pt x="554" y="1333"/>
                  </a:lnTo>
                  <a:lnTo>
                    <a:pt x="554" y="1328"/>
                  </a:lnTo>
                  <a:lnTo>
                    <a:pt x="554" y="1328"/>
                  </a:lnTo>
                  <a:lnTo>
                    <a:pt x="549" y="1328"/>
                  </a:lnTo>
                  <a:lnTo>
                    <a:pt x="554" y="1328"/>
                  </a:lnTo>
                  <a:lnTo>
                    <a:pt x="549" y="1323"/>
                  </a:lnTo>
                  <a:lnTo>
                    <a:pt x="549" y="1323"/>
                  </a:lnTo>
                  <a:lnTo>
                    <a:pt x="549" y="1318"/>
                  </a:lnTo>
                  <a:lnTo>
                    <a:pt x="549" y="1318"/>
                  </a:lnTo>
                  <a:lnTo>
                    <a:pt x="549" y="1318"/>
                  </a:lnTo>
                  <a:lnTo>
                    <a:pt x="549" y="1318"/>
                  </a:lnTo>
                  <a:lnTo>
                    <a:pt x="544" y="1312"/>
                  </a:lnTo>
                  <a:lnTo>
                    <a:pt x="544" y="1312"/>
                  </a:lnTo>
                  <a:lnTo>
                    <a:pt x="544" y="1312"/>
                  </a:lnTo>
                  <a:lnTo>
                    <a:pt x="544" y="1307"/>
                  </a:lnTo>
                  <a:lnTo>
                    <a:pt x="544" y="1307"/>
                  </a:lnTo>
                  <a:lnTo>
                    <a:pt x="544" y="1307"/>
                  </a:lnTo>
                  <a:lnTo>
                    <a:pt x="544" y="1302"/>
                  </a:lnTo>
                  <a:lnTo>
                    <a:pt x="544" y="1302"/>
                  </a:lnTo>
                  <a:lnTo>
                    <a:pt x="539" y="1302"/>
                  </a:lnTo>
                  <a:lnTo>
                    <a:pt x="539" y="1302"/>
                  </a:lnTo>
                  <a:lnTo>
                    <a:pt x="539" y="1297"/>
                  </a:lnTo>
                  <a:lnTo>
                    <a:pt x="539" y="1297"/>
                  </a:lnTo>
                  <a:lnTo>
                    <a:pt x="539" y="1297"/>
                  </a:lnTo>
                  <a:lnTo>
                    <a:pt x="539" y="1292"/>
                  </a:lnTo>
                  <a:lnTo>
                    <a:pt x="539" y="1292"/>
                  </a:lnTo>
                  <a:lnTo>
                    <a:pt x="539" y="1292"/>
                  </a:lnTo>
                  <a:lnTo>
                    <a:pt x="539" y="1286"/>
                  </a:lnTo>
                  <a:lnTo>
                    <a:pt x="539" y="1286"/>
                  </a:lnTo>
                  <a:lnTo>
                    <a:pt x="539" y="1286"/>
                  </a:lnTo>
                  <a:lnTo>
                    <a:pt x="539" y="1286"/>
                  </a:lnTo>
                  <a:lnTo>
                    <a:pt x="534" y="1281"/>
                  </a:lnTo>
                  <a:lnTo>
                    <a:pt x="534" y="1281"/>
                  </a:lnTo>
                  <a:lnTo>
                    <a:pt x="539" y="1276"/>
                  </a:lnTo>
                  <a:lnTo>
                    <a:pt x="534" y="1271"/>
                  </a:lnTo>
                  <a:lnTo>
                    <a:pt x="534" y="1271"/>
                  </a:lnTo>
                  <a:lnTo>
                    <a:pt x="534" y="1271"/>
                  </a:lnTo>
                  <a:lnTo>
                    <a:pt x="534" y="1271"/>
                  </a:lnTo>
                  <a:lnTo>
                    <a:pt x="534" y="1266"/>
                  </a:lnTo>
                  <a:lnTo>
                    <a:pt x="534" y="1266"/>
                  </a:lnTo>
                  <a:lnTo>
                    <a:pt x="539" y="1266"/>
                  </a:lnTo>
                  <a:lnTo>
                    <a:pt x="539" y="1266"/>
                  </a:lnTo>
                  <a:lnTo>
                    <a:pt x="539" y="1260"/>
                  </a:lnTo>
                  <a:lnTo>
                    <a:pt x="539" y="1260"/>
                  </a:lnTo>
                  <a:lnTo>
                    <a:pt x="539" y="1260"/>
                  </a:lnTo>
                  <a:lnTo>
                    <a:pt x="539" y="1255"/>
                  </a:lnTo>
                  <a:lnTo>
                    <a:pt x="539" y="1255"/>
                  </a:lnTo>
                  <a:lnTo>
                    <a:pt x="539" y="1255"/>
                  </a:lnTo>
                  <a:lnTo>
                    <a:pt x="539" y="1250"/>
                  </a:lnTo>
                  <a:lnTo>
                    <a:pt x="539" y="1250"/>
                  </a:lnTo>
                  <a:lnTo>
                    <a:pt x="539" y="1250"/>
                  </a:lnTo>
                  <a:lnTo>
                    <a:pt x="534" y="1250"/>
                  </a:lnTo>
                  <a:lnTo>
                    <a:pt x="534" y="1245"/>
                  </a:lnTo>
                  <a:lnTo>
                    <a:pt x="534" y="1245"/>
                  </a:lnTo>
                  <a:lnTo>
                    <a:pt x="534" y="1245"/>
                  </a:lnTo>
                  <a:lnTo>
                    <a:pt x="534" y="1240"/>
                  </a:lnTo>
                  <a:lnTo>
                    <a:pt x="534" y="1240"/>
                  </a:lnTo>
                  <a:lnTo>
                    <a:pt x="534" y="1235"/>
                  </a:lnTo>
                  <a:lnTo>
                    <a:pt x="534" y="1235"/>
                  </a:lnTo>
                  <a:lnTo>
                    <a:pt x="534" y="1235"/>
                  </a:lnTo>
                  <a:lnTo>
                    <a:pt x="534" y="1235"/>
                  </a:lnTo>
                  <a:lnTo>
                    <a:pt x="534" y="1229"/>
                  </a:lnTo>
                  <a:lnTo>
                    <a:pt x="534" y="1229"/>
                  </a:lnTo>
                  <a:lnTo>
                    <a:pt x="528" y="1229"/>
                  </a:lnTo>
                  <a:lnTo>
                    <a:pt x="528" y="1229"/>
                  </a:lnTo>
                  <a:lnTo>
                    <a:pt x="528" y="1224"/>
                  </a:lnTo>
                  <a:lnTo>
                    <a:pt x="523" y="1224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8" y="1219"/>
                  </a:lnTo>
                  <a:lnTo>
                    <a:pt x="528" y="1214"/>
                  </a:lnTo>
                  <a:lnTo>
                    <a:pt x="528" y="1214"/>
                  </a:lnTo>
                  <a:lnTo>
                    <a:pt x="534" y="1214"/>
                  </a:lnTo>
                  <a:lnTo>
                    <a:pt x="534" y="1214"/>
                  </a:lnTo>
                  <a:lnTo>
                    <a:pt x="534" y="1214"/>
                  </a:lnTo>
                  <a:lnTo>
                    <a:pt x="534" y="1209"/>
                  </a:lnTo>
                  <a:lnTo>
                    <a:pt x="539" y="1209"/>
                  </a:lnTo>
                  <a:lnTo>
                    <a:pt x="539" y="1209"/>
                  </a:lnTo>
                  <a:lnTo>
                    <a:pt x="544" y="1209"/>
                  </a:lnTo>
                  <a:lnTo>
                    <a:pt x="544" y="1203"/>
                  </a:lnTo>
                  <a:lnTo>
                    <a:pt x="544" y="1203"/>
                  </a:lnTo>
                  <a:lnTo>
                    <a:pt x="544" y="1203"/>
                  </a:lnTo>
                  <a:lnTo>
                    <a:pt x="549" y="1203"/>
                  </a:lnTo>
                  <a:lnTo>
                    <a:pt x="549" y="1203"/>
                  </a:lnTo>
                  <a:lnTo>
                    <a:pt x="549" y="1203"/>
                  </a:lnTo>
                  <a:lnTo>
                    <a:pt x="549" y="1198"/>
                  </a:lnTo>
                  <a:lnTo>
                    <a:pt x="554" y="1198"/>
                  </a:lnTo>
                  <a:lnTo>
                    <a:pt x="549" y="1198"/>
                  </a:lnTo>
                  <a:lnTo>
                    <a:pt x="549" y="1198"/>
                  </a:lnTo>
                  <a:lnTo>
                    <a:pt x="549" y="1193"/>
                  </a:lnTo>
                  <a:lnTo>
                    <a:pt x="549" y="1193"/>
                  </a:lnTo>
                  <a:lnTo>
                    <a:pt x="549" y="1193"/>
                  </a:lnTo>
                  <a:lnTo>
                    <a:pt x="549" y="1188"/>
                  </a:lnTo>
                  <a:lnTo>
                    <a:pt x="549" y="1188"/>
                  </a:lnTo>
                  <a:lnTo>
                    <a:pt x="544" y="1188"/>
                  </a:lnTo>
                  <a:lnTo>
                    <a:pt x="544" y="1188"/>
                  </a:lnTo>
                  <a:lnTo>
                    <a:pt x="544" y="1183"/>
                  </a:lnTo>
                  <a:lnTo>
                    <a:pt x="544" y="1183"/>
                  </a:lnTo>
                  <a:lnTo>
                    <a:pt x="544" y="1183"/>
                  </a:lnTo>
                  <a:lnTo>
                    <a:pt x="544" y="1177"/>
                  </a:lnTo>
                  <a:lnTo>
                    <a:pt x="539" y="1177"/>
                  </a:lnTo>
                  <a:lnTo>
                    <a:pt x="539" y="1172"/>
                  </a:lnTo>
                  <a:lnTo>
                    <a:pt x="539" y="1172"/>
                  </a:lnTo>
                  <a:lnTo>
                    <a:pt x="534" y="1172"/>
                  </a:lnTo>
                  <a:lnTo>
                    <a:pt x="534" y="1167"/>
                  </a:lnTo>
                  <a:lnTo>
                    <a:pt x="534" y="1167"/>
                  </a:lnTo>
                  <a:lnTo>
                    <a:pt x="534" y="1167"/>
                  </a:lnTo>
                  <a:lnTo>
                    <a:pt x="534" y="1162"/>
                  </a:lnTo>
                  <a:lnTo>
                    <a:pt x="534" y="1162"/>
                  </a:lnTo>
                  <a:lnTo>
                    <a:pt x="534" y="1162"/>
                  </a:lnTo>
                  <a:lnTo>
                    <a:pt x="534" y="1157"/>
                  </a:lnTo>
                  <a:lnTo>
                    <a:pt x="534" y="1157"/>
                  </a:lnTo>
                  <a:lnTo>
                    <a:pt x="534" y="1157"/>
                  </a:lnTo>
                  <a:lnTo>
                    <a:pt x="534" y="1157"/>
                  </a:lnTo>
                  <a:lnTo>
                    <a:pt x="528" y="1157"/>
                  </a:lnTo>
                  <a:lnTo>
                    <a:pt x="528" y="1152"/>
                  </a:lnTo>
                  <a:lnTo>
                    <a:pt x="528" y="1152"/>
                  </a:lnTo>
                  <a:lnTo>
                    <a:pt x="528" y="1152"/>
                  </a:lnTo>
                  <a:lnTo>
                    <a:pt x="523" y="1152"/>
                  </a:lnTo>
                  <a:lnTo>
                    <a:pt x="523" y="1152"/>
                  </a:lnTo>
                  <a:lnTo>
                    <a:pt x="523" y="1146"/>
                  </a:lnTo>
                  <a:lnTo>
                    <a:pt x="523" y="1146"/>
                  </a:lnTo>
                  <a:lnTo>
                    <a:pt x="518" y="1146"/>
                  </a:lnTo>
                  <a:lnTo>
                    <a:pt x="518" y="1146"/>
                  </a:lnTo>
                  <a:lnTo>
                    <a:pt x="518" y="1141"/>
                  </a:lnTo>
                  <a:lnTo>
                    <a:pt x="518" y="1141"/>
                  </a:lnTo>
                  <a:lnTo>
                    <a:pt x="518" y="1136"/>
                  </a:lnTo>
                  <a:lnTo>
                    <a:pt x="513" y="1136"/>
                  </a:lnTo>
                  <a:lnTo>
                    <a:pt x="513" y="1136"/>
                  </a:lnTo>
                  <a:lnTo>
                    <a:pt x="513" y="1136"/>
                  </a:lnTo>
                  <a:lnTo>
                    <a:pt x="508" y="1136"/>
                  </a:lnTo>
                  <a:lnTo>
                    <a:pt x="508" y="1131"/>
                  </a:lnTo>
                  <a:lnTo>
                    <a:pt x="503" y="1131"/>
                  </a:lnTo>
                  <a:lnTo>
                    <a:pt x="503" y="1131"/>
                  </a:lnTo>
                  <a:lnTo>
                    <a:pt x="503" y="1131"/>
                  </a:lnTo>
                  <a:lnTo>
                    <a:pt x="497" y="1131"/>
                  </a:lnTo>
                  <a:lnTo>
                    <a:pt x="497" y="1131"/>
                  </a:lnTo>
                  <a:lnTo>
                    <a:pt x="497" y="1131"/>
                  </a:lnTo>
                  <a:lnTo>
                    <a:pt x="492" y="1131"/>
                  </a:lnTo>
                  <a:lnTo>
                    <a:pt x="492" y="1126"/>
                  </a:lnTo>
                  <a:lnTo>
                    <a:pt x="492" y="1126"/>
                  </a:lnTo>
                  <a:lnTo>
                    <a:pt x="487" y="1126"/>
                  </a:lnTo>
                  <a:lnTo>
                    <a:pt x="487" y="1126"/>
                  </a:lnTo>
                  <a:lnTo>
                    <a:pt x="487" y="1126"/>
                  </a:lnTo>
                  <a:lnTo>
                    <a:pt x="487" y="1120"/>
                  </a:lnTo>
                  <a:lnTo>
                    <a:pt x="487" y="1120"/>
                  </a:lnTo>
                  <a:lnTo>
                    <a:pt x="487" y="1120"/>
                  </a:lnTo>
                  <a:lnTo>
                    <a:pt x="487" y="1115"/>
                  </a:lnTo>
                  <a:lnTo>
                    <a:pt x="487" y="1115"/>
                  </a:lnTo>
                  <a:lnTo>
                    <a:pt x="487" y="1115"/>
                  </a:lnTo>
                  <a:lnTo>
                    <a:pt x="487" y="1110"/>
                  </a:lnTo>
                  <a:lnTo>
                    <a:pt x="482" y="1110"/>
                  </a:lnTo>
                  <a:lnTo>
                    <a:pt x="482" y="1110"/>
                  </a:lnTo>
                  <a:lnTo>
                    <a:pt x="482" y="1105"/>
                  </a:lnTo>
                  <a:lnTo>
                    <a:pt x="482" y="1105"/>
                  </a:lnTo>
                  <a:lnTo>
                    <a:pt x="482" y="1105"/>
                  </a:lnTo>
                  <a:lnTo>
                    <a:pt x="482" y="1105"/>
                  </a:lnTo>
                  <a:lnTo>
                    <a:pt x="482" y="1100"/>
                  </a:lnTo>
                  <a:lnTo>
                    <a:pt x="482" y="1100"/>
                  </a:lnTo>
                  <a:lnTo>
                    <a:pt x="482" y="1100"/>
                  </a:lnTo>
                  <a:lnTo>
                    <a:pt x="482" y="1094"/>
                  </a:lnTo>
                  <a:lnTo>
                    <a:pt x="482" y="1094"/>
                  </a:lnTo>
                  <a:lnTo>
                    <a:pt x="482" y="1094"/>
                  </a:lnTo>
                  <a:lnTo>
                    <a:pt x="477" y="1094"/>
                  </a:lnTo>
                  <a:lnTo>
                    <a:pt x="477" y="1094"/>
                  </a:lnTo>
                  <a:lnTo>
                    <a:pt x="477" y="1094"/>
                  </a:lnTo>
                  <a:lnTo>
                    <a:pt x="471" y="1094"/>
                  </a:lnTo>
                  <a:lnTo>
                    <a:pt x="471" y="1094"/>
                  </a:lnTo>
                  <a:lnTo>
                    <a:pt x="471" y="1094"/>
                  </a:lnTo>
                  <a:lnTo>
                    <a:pt x="466" y="1094"/>
                  </a:lnTo>
                  <a:lnTo>
                    <a:pt x="466" y="1094"/>
                  </a:lnTo>
                  <a:lnTo>
                    <a:pt x="466" y="1089"/>
                  </a:lnTo>
                  <a:lnTo>
                    <a:pt x="466" y="1089"/>
                  </a:lnTo>
                  <a:lnTo>
                    <a:pt x="466" y="1089"/>
                  </a:lnTo>
                  <a:lnTo>
                    <a:pt x="466" y="1089"/>
                  </a:lnTo>
                  <a:lnTo>
                    <a:pt x="466" y="1089"/>
                  </a:lnTo>
                  <a:lnTo>
                    <a:pt x="466" y="1084"/>
                  </a:lnTo>
                  <a:lnTo>
                    <a:pt x="466" y="1084"/>
                  </a:lnTo>
                  <a:lnTo>
                    <a:pt x="466" y="1084"/>
                  </a:lnTo>
                  <a:lnTo>
                    <a:pt x="466" y="1084"/>
                  </a:lnTo>
                  <a:lnTo>
                    <a:pt x="466" y="1079"/>
                  </a:lnTo>
                  <a:lnTo>
                    <a:pt x="466" y="1079"/>
                  </a:lnTo>
                  <a:lnTo>
                    <a:pt x="466" y="1079"/>
                  </a:lnTo>
                  <a:lnTo>
                    <a:pt x="461" y="1079"/>
                  </a:lnTo>
                  <a:lnTo>
                    <a:pt x="461" y="1079"/>
                  </a:lnTo>
                  <a:lnTo>
                    <a:pt x="461" y="1079"/>
                  </a:lnTo>
                  <a:lnTo>
                    <a:pt x="461" y="1074"/>
                  </a:lnTo>
                  <a:lnTo>
                    <a:pt x="461" y="1074"/>
                  </a:lnTo>
                  <a:lnTo>
                    <a:pt x="461" y="1074"/>
                  </a:lnTo>
                  <a:lnTo>
                    <a:pt x="456" y="1074"/>
                  </a:lnTo>
                  <a:lnTo>
                    <a:pt x="456" y="1074"/>
                  </a:lnTo>
                  <a:lnTo>
                    <a:pt x="456" y="1069"/>
                  </a:lnTo>
                  <a:lnTo>
                    <a:pt x="456" y="1069"/>
                  </a:lnTo>
                  <a:lnTo>
                    <a:pt x="456" y="1069"/>
                  </a:lnTo>
                  <a:lnTo>
                    <a:pt x="461" y="1069"/>
                  </a:lnTo>
                  <a:lnTo>
                    <a:pt x="461" y="1063"/>
                  </a:lnTo>
                  <a:lnTo>
                    <a:pt x="456" y="1063"/>
                  </a:lnTo>
                  <a:lnTo>
                    <a:pt x="456" y="1063"/>
                  </a:lnTo>
                  <a:lnTo>
                    <a:pt x="456" y="1063"/>
                  </a:lnTo>
                  <a:lnTo>
                    <a:pt x="456" y="1058"/>
                  </a:lnTo>
                  <a:lnTo>
                    <a:pt x="456" y="1058"/>
                  </a:lnTo>
                  <a:lnTo>
                    <a:pt x="456" y="1058"/>
                  </a:lnTo>
                  <a:lnTo>
                    <a:pt x="456" y="1053"/>
                  </a:lnTo>
                  <a:lnTo>
                    <a:pt x="456" y="1053"/>
                  </a:lnTo>
                  <a:lnTo>
                    <a:pt x="456" y="1053"/>
                  </a:lnTo>
                  <a:lnTo>
                    <a:pt x="456" y="1053"/>
                  </a:lnTo>
                  <a:lnTo>
                    <a:pt x="451" y="1053"/>
                  </a:lnTo>
                  <a:lnTo>
                    <a:pt x="451" y="1053"/>
                  </a:lnTo>
                  <a:lnTo>
                    <a:pt x="451" y="1053"/>
                  </a:lnTo>
                  <a:lnTo>
                    <a:pt x="451" y="1048"/>
                  </a:lnTo>
                  <a:lnTo>
                    <a:pt x="451" y="1048"/>
                  </a:lnTo>
                  <a:lnTo>
                    <a:pt x="451" y="1048"/>
                  </a:lnTo>
                  <a:lnTo>
                    <a:pt x="446" y="1048"/>
                  </a:lnTo>
                  <a:lnTo>
                    <a:pt x="446" y="1053"/>
                  </a:lnTo>
                  <a:lnTo>
                    <a:pt x="446" y="1053"/>
                  </a:lnTo>
                  <a:lnTo>
                    <a:pt x="446" y="1053"/>
                  </a:lnTo>
                  <a:lnTo>
                    <a:pt x="440" y="1053"/>
                  </a:lnTo>
                  <a:lnTo>
                    <a:pt x="440" y="1053"/>
                  </a:lnTo>
                  <a:lnTo>
                    <a:pt x="440" y="1048"/>
                  </a:lnTo>
                  <a:lnTo>
                    <a:pt x="440" y="1048"/>
                  </a:lnTo>
                  <a:lnTo>
                    <a:pt x="440" y="1048"/>
                  </a:lnTo>
                  <a:lnTo>
                    <a:pt x="435" y="1048"/>
                  </a:lnTo>
                  <a:lnTo>
                    <a:pt x="435" y="1048"/>
                  </a:lnTo>
                  <a:lnTo>
                    <a:pt x="435" y="1048"/>
                  </a:lnTo>
                  <a:lnTo>
                    <a:pt x="435" y="1048"/>
                  </a:lnTo>
                  <a:lnTo>
                    <a:pt x="435" y="1043"/>
                  </a:lnTo>
                  <a:lnTo>
                    <a:pt x="430" y="1043"/>
                  </a:lnTo>
                  <a:lnTo>
                    <a:pt x="430" y="1043"/>
                  </a:lnTo>
                  <a:lnTo>
                    <a:pt x="430" y="1043"/>
                  </a:lnTo>
                  <a:lnTo>
                    <a:pt x="430" y="1048"/>
                  </a:lnTo>
                  <a:lnTo>
                    <a:pt x="430" y="1048"/>
                  </a:lnTo>
                  <a:lnTo>
                    <a:pt x="425" y="1048"/>
                  </a:lnTo>
                  <a:lnTo>
                    <a:pt x="425" y="1043"/>
                  </a:lnTo>
                  <a:lnTo>
                    <a:pt x="425" y="1043"/>
                  </a:lnTo>
                  <a:lnTo>
                    <a:pt x="425" y="1043"/>
                  </a:lnTo>
                  <a:lnTo>
                    <a:pt x="425" y="1043"/>
                  </a:lnTo>
                  <a:lnTo>
                    <a:pt x="425" y="1037"/>
                  </a:lnTo>
                  <a:lnTo>
                    <a:pt x="425" y="1037"/>
                  </a:lnTo>
                  <a:lnTo>
                    <a:pt x="425" y="1037"/>
                  </a:lnTo>
                  <a:lnTo>
                    <a:pt x="425" y="1037"/>
                  </a:lnTo>
                  <a:lnTo>
                    <a:pt x="425" y="1037"/>
                  </a:lnTo>
                  <a:lnTo>
                    <a:pt x="420" y="1037"/>
                  </a:lnTo>
                  <a:lnTo>
                    <a:pt x="420" y="1032"/>
                  </a:lnTo>
                  <a:lnTo>
                    <a:pt x="420" y="1032"/>
                  </a:lnTo>
                  <a:lnTo>
                    <a:pt x="420" y="1032"/>
                  </a:lnTo>
                  <a:lnTo>
                    <a:pt x="420" y="1032"/>
                  </a:lnTo>
                  <a:lnTo>
                    <a:pt x="420" y="1027"/>
                  </a:lnTo>
                  <a:lnTo>
                    <a:pt x="420" y="1027"/>
                  </a:lnTo>
                  <a:lnTo>
                    <a:pt x="420" y="1027"/>
                  </a:lnTo>
                  <a:lnTo>
                    <a:pt x="420" y="1027"/>
                  </a:lnTo>
                  <a:lnTo>
                    <a:pt x="420" y="1022"/>
                  </a:lnTo>
                  <a:lnTo>
                    <a:pt x="414" y="1022"/>
                  </a:lnTo>
                  <a:lnTo>
                    <a:pt x="414" y="1022"/>
                  </a:lnTo>
                  <a:lnTo>
                    <a:pt x="414" y="1022"/>
                  </a:lnTo>
                  <a:lnTo>
                    <a:pt x="414" y="1022"/>
                  </a:lnTo>
                  <a:lnTo>
                    <a:pt x="414" y="1022"/>
                  </a:lnTo>
                  <a:lnTo>
                    <a:pt x="414" y="1022"/>
                  </a:lnTo>
                  <a:lnTo>
                    <a:pt x="414" y="1017"/>
                  </a:lnTo>
                  <a:lnTo>
                    <a:pt x="414" y="1017"/>
                  </a:lnTo>
                  <a:lnTo>
                    <a:pt x="409" y="1017"/>
                  </a:lnTo>
                  <a:lnTo>
                    <a:pt x="409" y="1017"/>
                  </a:lnTo>
                  <a:lnTo>
                    <a:pt x="409" y="1012"/>
                  </a:lnTo>
                  <a:lnTo>
                    <a:pt x="409" y="1012"/>
                  </a:lnTo>
                  <a:lnTo>
                    <a:pt x="404" y="1012"/>
                  </a:lnTo>
                  <a:lnTo>
                    <a:pt x="404" y="1006"/>
                  </a:lnTo>
                  <a:lnTo>
                    <a:pt x="404" y="1006"/>
                  </a:lnTo>
                  <a:lnTo>
                    <a:pt x="404" y="1006"/>
                  </a:lnTo>
                  <a:lnTo>
                    <a:pt x="404" y="1006"/>
                  </a:lnTo>
                  <a:lnTo>
                    <a:pt x="404" y="1006"/>
                  </a:lnTo>
                  <a:lnTo>
                    <a:pt x="404" y="1006"/>
                  </a:lnTo>
                  <a:lnTo>
                    <a:pt x="404" y="1001"/>
                  </a:lnTo>
                  <a:lnTo>
                    <a:pt x="404" y="1001"/>
                  </a:lnTo>
                  <a:lnTo>
                    <a:pt x="399" y="1001"/>
                  </a:lnTo>
                  <a:lnTo>
                    <a:pt x="399" y="1001"/>
                  </a:lnTo>
                  <a:lnTo>
                    <a:pt x="399" y="996"/>
                  </a:lnTo>
                  <a:lnTo>
                    <a:pt x="399" y="996"/>
                  </a:lnTo>
                  <a:lnTo>
                    <a:pt x="399" y="996"/>
                  </a:lnTo>
                  <a:lnTo>
                    <a:pt x="399" y="996"/>
                  </a:lnTo>
                  <a:lnTo>
                    <a:pt x="399" y="991"/>
                  </a:lnTo>
                  <a:lnTo>
                    <a:pt x="399" y="991"/>
                  </a:lnTo>
                  <a:lnTo>
                    <a:pt x="394" y="991"/>
                  </a:lnTo>
                  <a:lnTo>
                    <a:pt x="394" y="991"/>
                  </a:lnTo>
                  <a:lnTo>
                    <a:pt x="394" y="991"/>
                  </a:lnTo>
                  <a:lnTo>
                    <a:pt x="394" y="986"/>
                  </a:lnTo>
                  <a:lnTo>
                    <a:pt x="394" y="986"/>
                  </a:lnTo>
                  <a:lnTo>
                    <a:pt x="394" y="986"/>
                  </a:lnTo>
                  <a:lnTo>
                    <a:pt x="394" y="986"/>
                  </a:lnTo>
                  <a:lnTo>
                    <a:pt x="394" y="986"/>
                  </a:lnTo>
                  <a:lnTo>
                    <a:pt x="394" y="980"/>
                  </a:lnTo>
                  <a:lnTo>
                    <a:pt x="389" y="980"/>
                  </a:lnTo>
                  <a:lnTo>
                    <a:pt x="389" y="980"/>
                  </a:lnTo>
                  <a:lnTo>
                    <a:pt x="389" y="980"/>
                  </a:lnTo>
                  <a:lnTo>
                    <a:pt x="389" y="980"/>
                  </a:lnTo>
                  <a:lnTo>
                    <a:pt x="389" y="975"/>
                  </a:lnTo>
                  <a:lnTo>
                    <a:pt x="389" y="975"/>
                  </a:lnTo>
                  <a:lnTo>
                    <a:pt x="389" y="975"/>
                  </a:lnTo>
                  <a:lnTo>
                    <a:pt x="383" y="975"/>
                  </a:lnTo>
                  <a:lnTo>
                    <a:pt x="383" y="970"/>
                  </a:lnTo>
                  <a:lnTo>
                    <a:pt x="383" y="970"/>
                  </a:lnTo>
                  <a:lnTo>
                    <a:pt x="383" y="970"/>
                  </a:lnTo>
                  <a:lnTo>
                    <a:pt x="383" y="970"/>
                  </a:lnTo>
                  <a:lnTo>
                    <a:pt x="383" y="970"/>
                  </a:lnTo>
                  <a:lnTo>
                    <a:pt x="383" y="965"/>
                  </a:lnTo>
                  <a:lnTo>
                    <a:pt x="383" y="965"/>
                  </a:lnTo>
                  <a:lnTo>
                    <a:pt x="383" y="965"/>
                  </a:lnTo>
                  <a:lnTo>
                    <a:pt x="383" y="965"/>
                  </a:lnTo>
                  <a:lnTo>
                    <a:pt x="383" y="965"/>
                  </a:lnTo>
                  <a:lnTo>
                    <a:pt x="383" y="960"/>
                  </a:lnTo>
                  <a:lnTo>
                    <a:pt x="383" y="960"/>
                  </a:lnTo>
                  <a:lnTo>
                    <a:pt x="383" y="960"/>
                  </a:lnTo>
                  <a:lnTo>
                    <a:pt x="383" y="954"/>
                  </a:lnTo>
                  <a:lnTo>
                    <a:pt x="383" y="954"/>
                  </a:lnTo>
                  <a:lnTo>
                    <a:pt x="383" y="954"/>
                  </a:lnTo>
                  <a:lnTo>
                    <a:pt x="383" y="954"/>
                  </a:lnTo>
                  <a:lnTo>
                    <a:pt x="383" y="949"/>
                  </a:lnTo>
                  <a:lnTo>
                    <a:pt x="383" y="949"/>
                  </a:lnTo>
                  <a:lnTo>
                    <a:pt x="383" y="949"/>
                  </a:lnTo>
                  <a:lnTo>
                    <a:pt x="383" y="944"/>
                  </a:lnTo>
                  <a:lnTo>
                    <a:pt x="383" y="944"/>
                  </a:lnTo>
                  <a:lnTo>
                    <a:pt x="383" y="944"/>
                  </a:lnTo>
                  <a:lnTo>
                    <a:pt x="383" y="939"/>
                  </a:lnTo>
                  <a:lnTo>
                    <a:pt x="383" y="939"/>
                  </a:lnTo>
                  <a:lnTo>
                    <a:pt x="383" y="939"/>
                  </a:lnTo>
                  <a:lnTo>
                    <a:pt x="383" y="939"/>
                  </a:lnTo>
                  <a:lnTo>
                    <a:pt x="378" y="939"/>
                  </a:lnTo>
                  <a:lnTo>
                    <a:pt x="378" y="939"/>
                  </a:lnTo>
                  <a:lnTo>
                    <a:pt x="378" y="934"/>
                  </a:lnTo>
                  <a:lnTo>
                    <a:pt x="378" y="934"/>
                  </a:lnTo>
                  <a:lnTo>
                    <a:pt x="378" y="934"/>
                  </a:lnTo>
                  <a:lnTo>
                    <a:pt x="378" y="934"/>
                  </a:lnTo>
                  <a:lnTo>
                    <a:pt x="378" y="929"/>
                  </a:lnTo>
                  <a:lnTo>
                    <a:pt x="378" y="929"/>
                  </a:lnTo>
                  <a:lnTo>
                    <a:pt x="378" y="929"/>
                  </a:lnTo>
                  <a:lnTo>
                    <a:pt x="373" y="929"/>
                  </a:lnTo>
                  <a:lnTo>
                    <a:pt x="373" y="929"/>
                  </a:lnTo>
                  <a:lnTo>
                    <a:pt x="373" y="923"/>
                  </a:lnTo>
                  <a:lnTo>
                    <a:pt x="373" y="923"/>
                  </a:lnTo>
                  <a:lnTo>
                    <a:pt x="373" y="923"/>
                  </a:lnTo>
                  <a:lnTo>
                    <a:pt x="373" y="923"/>
                  </a:lnTo>
                  <a:lnTo>
                    <a:pt x="373" y="923"/>
                  </a:lnTo>
                  <a:lnTo>
                    <a:pt x="373" y="918"/>
                  </a:lnTo>
                  <a:lnTo>
                    <a:pt x="373" y="918"/>
                  </a:lnTo>
                  <a:lnTo>
                    <a:pt x="373" y="918"/>
                  </a:lnTo>
                  <a:lnTo>
                    <a:pt x="373" y="913"/>
                  </a:lnTo>
                  <a:lnTo>
                    <a:pt x="373" y="913"/>
                  </a:lnTo>
                  <a:lnTo>
                    <a:pt x="373" y="913"/>
                  </a:lnTo>
                  <a:lnTo>
                    <a:pt x="373" y="908"/>
                  </a:lnTo>
                  <a:lnTo>
                    <a:pt x="373" y="908"/>
                  </a:lnTo>
                  <a:lnTo>
                    <a:pt x="373" y="908"/>
                  </a:lnTo>
                  <a:lnTo>
                    <a:pt x="373" y="908"/>
                  </a:lnTo>
                  <a:lnTo>
                    <a:pt x="373" y="903"/>
                  </a:lnTo>
                  <a:lnTo>
                    <a:pt x="373" y="903"/>
                  </a:lnTo>
                  <a:lnTo>
                    <a:pt x="373" y="903"/>
                  </a:lnTo>
                  <a:lnTo>
                    <a:pt x="373" y="903"/>
                  </a:lnTo>
                  <a:lnTo>
                    <a:pt x="373" y="897"/>
                  </a:lnTo>
                  <a:lnTo>
                    <a:pt x="368" y="897"/>
                  </a:lnTo>
                  <a:lnTo>
                    <a:pt x="368" y="897"/>
                  </a:lnTo>
                  <a:lnTo>
                    <a:pt x="368" y="897"/>
                  </a:lnTo>
                  <a:lnTo>
                    <a:pt x="373" y="892"/>
                  </a:lnTo>
                  <a:lnTo>
                    <a:pt x="368" y="892"/>
                  </a:lnTo>
                  <a:lnTo>
                    <a:pt x="368" y="892"/>
                  </a:lnTo>
                  <a:lnTo>
                    <a:pt x="373" y="892"/>
                  </a:lnTo>
                  <a:lnTo>
                    <a:pt x="373" y="892"/>
                  </a:lnTo>
                  <a:lnTo>
                    <a:pt x="373" y="892"/>
                  </a:lnTo>
                  <a:lnTo>
                    <a:pt x="373" y="887"/>
                  </a:lnTo>
                  <a:lnTo>
                    <a:pt x="373" y="887"/>
                  </a:lnTo>
                  <a:lnTo>
                    <a:pt x="373" y="887"/>
                  </a:lnTo>
                  <a:lnTo>
                    <a:pt x="373" y="887"/>
                  </a:lnTo>
                  <a:lnTo>
                    <a:pt x="373" y="887"/>
                  </a:lnTo>
                  <a:lnTo>
                    <a:pt x="378" y="882"/>
                  </a:lnTo>
                  <a:lnTo>
                    <a:pt x="378" y="882"/>
                  </a:lnTo>
                  <a:lnTo>
                    <a:pt x="378" y="882"/>
                  </a:lnTo>
                  <a:lnTo>
                    <a:pt x="378" y="882"/>
                  </a:lnTo>
                  <a:lnTo>
                    <a:pt x="383" y="882"/>
                  </a:lnTo>
                  <a:lnTo>
                    <a:pt x="383" y="882"/>
                  </a:lnTo>
                  <a:lnTo>
                    <a:pt x="383" y="882"/>
                  </a:lnTo>
                  <a:lnTo>
                    <a:pt x="383" y="877"/>
                  </a:lnTo>
                  <a:lnTo>
                    <a:pt x="383" y="877"/>
                  </a:lnTo>
                  <a:lnTo>
                    <a:pt x="383" y="877"/>
                  </a:lnTo>
                  <a:lnTo>
                    <a:pt x="389" y="877"/>
                  </a:lnTo>
                  <a:lnTo>
                    <a:pt x="389" y="877"/>
                  </a:lnTo>
                  <a:lnTo>
                    <a:pt x="389" y="877"/>
                  </a:lnTo>
                  <a:lnTo>
                    <a:pt x="394" y="877"/>
                  </a:lnTo>
                  <a:lnTo>
                    <a:pt x="394" y="877"/>
                  </a:lnTo>
                  <a:lnTo>
                    <a:pt x="394" y="877"/>
                  </a:lnTo>
                  <a:lnTo>
                    <a:pt x="394" y="877"/>
                  </a:lnTo>
                  <a:lnTo>
                    <a:pt x="394" y="877"/>
                  </a:lnTo>
                  <a:lnTo>
                    <a:pt x="399" y="877"/>
                  </a:lnTo>
                  <a:lnTo>
                    <a:pt x="399" y="877"/>
                  </a:lnTo>
                  <a:lnTo>
                    <a:pt x="399" y="871"/>
                  </a:lnTo>
                  <a:lnTo>
                    <a:pt x="399" y="871"/>
                  </a:lnTo>
                  <a:lnTo>
                    <a:pt x="399" y="871"/>
                  </a:lnTo>
                  <a:lnTo>
                    <a:pt x="399" y="871"/>
                  </a:lnTo>
                  <a:lnTo>
                    <a:pt x="399" y="871"/>
                  </a:lnTo>
                  <a:lnTo>
                    <a:pt x="399" y="871"/>
                  </a:lnTo>
                  <a:lnTo>
                    <a:pt x="399" y="866"/>
                  </a:lnTo>
                  <a:lnTo>
                    <a:pt x="399" y="866"/>
                  </a:lnTo>
                  <a:lnTo>
                    <a:pt x="404" y="866"/>
                  </a:lnTo>
                  <a:lnTo>
                    <a:pt x="404" y="866"/>
                  </a:lnTo>
                  <a:lnTo>
                    <a:pt x="399" y="866"/>
                  </a:lnTo>
                  <a:lnTo>
                    <a:pt x="399" y="861"/>
                  </a:lnTo>
                  <a:lnTo>
                    <a:pt x="399" y="861"/>
                  </a:lnTo>
                  <a:lnTo>
                    <a:pt x="399" y="861"/>
                  </a:lnTo>
                  <a:lnTo>
                    <a:pt x="399" y="856"/>
                  </a:lnTo>
                  <a:lnTo>
                    <a:pt x="399" y="856"/>
                  </a:lnTo>
                  <a:lnTo>
                    <a:pt x="404" y="856"/>
                  </a:lnTo>
                  <a:lnTo>
                    <a:pt x="404" y="856"/>
                  </a:lnTo>
                  <a:lnTo>
                    <a:pt x="404" y="856"/>
                  </a:lnTo>
                  <a:lnTo>
                    <a:pt x="404" y="851"/>
                  </a:lnTo>
                  <a:lnTo>
                    <a:pt x="404" y="851"/>
                  </a:lnTo>
                  <a:lnTo>
                    <a:pt x="404" y="851"/>
                  </a:lnTo>
                  <a:lnTo>
                    <a:pt x="404" y="851"/>
                  </a:lnTo>
                  <a:lnTo>
                    <a:pt x="399" y="851"/>
                  </a:lnTo>
                  <a:lnTo>
                    <a:pt x="399" y="851"/>
                  </a:lnTo>
                  <a:lnTo>
                    <a:pt x="399" y="851"/>
                  </a:lnTo>
                  <a:lnTo>
                    <a:pt x="399" y="851"/>
                  </a:lnTo>
                  <a:lnTo>
                    <a:pt x="394" y="851"/>
                  </a:lnTo>
                  <a:lnTo>
                    <a:pt x="394" y="851"/>
                  </a:lnTo>
                  <a:lnTo>
                    <a:pt x="394" y="851"/>
                  </a:lnTo>
                  <a:lnTo>
                    <a:pt x="389" y="851"/>
                  </a:lnTo>
                  <a:lnTo>
                    <a:pt x="389" y="851"/>
                  </a:lnTo>
                  <a:lnTo>
                    <a:pt x="389" y="851"/>
                  </a:lnTo>
                  <a:lnTo>
                    <a:pt x="383" y="851"/>
                  </a:lnTo>
                  <a:lnTo>
                    <a:pt x="383" y="851"/>
                  </a:lnTo>
                  <a:lnTo>
                    <a:pt x="383" y="851"/>
                  </a:lnTo>
                  <a:lnTo>
                    <a:pt x="383" y="851"/>
                  </a:lnTo>
                  <a:lnTo>
                    <a:pt x="378" y="851"/>
                  </a:lnTo>
                  <a:lnTo>
                    <a:pt x="378" y="851"/>
                  </a:lnTo>
                  <a:lnTo>
                    <a:pt x="378" y="851"/>
                  </a:lnTo>
                  <a:lnTo>
                    <a:pt x="378" y="851"/>
                  </a:lnTo>
                  <a:lnTo>
                    <a:pt x="373" y="851"/>
                  </a:lnTo>
                  <a:lnTo>
                    <a:pt x="373" y="851"/>
                  </a:lnTo>
                  <a:lnTo>
                    <a:pt x="373" y="856"/>
                  </a:lnTo>
                  <a:lnTo>
                    <a:pt x="368" y="851"/>
                  </a:lnTo>
                  <a:lnTo>
                    <a:pt x="368" y="856"/>
                  </a:lnTo>
                  <a:lnTo>
                    <a:pt x="368" y="856"/>
                  </a:lnTo>
                  <a:lnTo>
                    <a:pt x="368" y="856"/>
                  </a:lnTo>
                  <a:lnTo>
                    <a:pt x="368" y="856"/>
                  </a:lnTo>
                  <a:lnTo>
                    <a:pt x="363" y="856"/>
                  </a:lnTo>
                  <a:lnTo>
                    <a:pt x="363" y="856"/>
                  </a:lnTo>
                  <a:lnTo>
                    <a:pt x="363" y="851"/>
                  </a:lnTo>
                  <a:lnTo>
                    <a:pt x="363" y="856"/>
                  </a:lnTo>
                  <a:lnTo>
                    <a:pt x="357" y="856"/>
                  </a:lnTo>
                  <a:lnTo>
                    <a:pt x="357" y="856"/>
                  </a:lnTo>
                  <a:lnTo>
                    <a:pt x="357" y="856"/>
                  </a:lnTo>
                  <a:lnTo>
                    <a:pt x="352" y="856"/>
                  </a:lnTo>
                  <a:lnTo>
                    <a:pt x="352" y="856"/>
                  </a:lnTo>
                  <a:lnTo>
                    <a:pt x="352" y="856"/>
                  </a:lnTo>
                  <a:lnTo>
                    <a:pt x="352" y="856"/>
                  </a:lnTo>
                  <a:lnTo>
                    <a:pt x="347" y="856"/>
                  </a:lnTo>
                  <a:lnTo>
                    <a:pt x="347" y="856"/>
                  </a:lnTo>
                  <a:lnTo>
                    <a:pt x="347" y="856"/>
                  </a:lnTo>
                  <a:lnTo>
                    <a:pt x="347" y="856"/>
                  </a:lnTo>
                  <a:lnTo>
                    <a:pt x="347" y="861"/>
                  </a:lnTo>
                  <a:lnTo>
                    <a:pt x="347" y="861"/>
                  </a:lnTo>
                  <a:lnTo>
                    <a:pt x="347" y="861"/>
                  </a:lnTo>
                  <a:lnTo>
                    <a:pt x="347" y="866"/>
                  </a:lnTo>
                  <a:lnTo>
                    <a:pt x="342" y="866"/>
                  </a:lnTo>
                  <a:lnTo>
                    <a:pt x="342" y="866"/>
                  </a:lnTo>
                  <a:lnTo>
                    <a:pt x="342" y="866"/>
                  </a:lnTo>
                  <a:lnTo>
                    <a:pt x="342" y="866"/>
                  </a:lnTo>
                  <a:lnTo>
                    <a:pt x="342" y="866"/>
                  </a:lnTo>
                  <a:lnTo>
                    <a:pt x="337" y="871"/>
                  </a:lnTo>
                  <a:lnTo>
                    <a:pt x="337" y="871"/>
                  </a:lnTo>
                  <a:lnTo>
                    <a:pt x="337" y="871"/>
                  </a:lnTo>
                  <a:lnTo>
                    <a:pt x="337" y="871"/>
                  </a:lnTo>
                  <a:lnTo>
                    <a:pt x="332" y="871"/>
                  </a:lnTo>
                  <a:lnTo>
                    <a:pt x="332" y="871"/>
                  </a:lnTo>
                  <a:lnTo>
                    <a:pt x="332" y="871"/>
                  </a:lnTo>
                  <a:lnTo>
                    <a:pt x="332" y="871"/>
                  </a:lnTo>
                  <a:lnTo>
                    <a:pt x="332" y="871"/>
                  </a:lnTo>
                  <a:lnTo>
                    <a:pt x="332" y="871"/>
                  </a:lnTo>
                  <a:lnTo>
                    <a:pt x="332" y="866"/>
                  </a:lnTo>
                  <a:lnTo>
                    <a:pt x="332" y="866"/>
                  </a:lnTo>
                  <a:lnTo>
                    <a:pt x="326" y="866"/>
                  </a:lnTo>
                  <a:lnTo>
                    <a:pt x="326" y="866"/>
                  </a:lnTo>
                  <a:lnTo>
                    <a:pt x="326" y="861"/>
                  </a:lnTo>
                  <a:lnTo>
                    <a:pt x="326" y="861"/>
                  </a:lnTo>
                  <a:lnTo>
                    <a:pt x="326" y="861"/>
                  </a:lnTo>
                  <a:lnTo>
                    <a:pt x="326" y="861"/>
                  </a:lnTo>
                  <a:lnTo>
                    <a:pt x="326" y="856"/>
                  </a:lnTo>
                  <a:lnTo>
                    <a:pt x="326" y="856"/>
                  </a:lnTo>
                  <a:lnTo>
                    <a:pt x="326" y="856"/>
                  </a:lnTo>
                  <a:lnTo>
                    <a:pt x="326" y="856"/>
                  </a:lnTo>
                  <a:lnTo>
                    <a:pt x="326" y="856"/>
                  </a:lnTo>
                  <a:lnTo>
                    <a:pt x="326" y="856"/>
                  </a:lnTo>
                  <a:lnTo>
                    <a:pt x="326" y="851"/>
                  </a:lnTo>
                  <a:lnTo>
                    <a:pt x="332" y="851"/>
                  </a:lnTo>
                  <a:lnTo>
                    <a:pt x="332" y="851"/>
                  </a:lnTo>
                  <a:lnTo>
                    <a:pt x="332" y="851"/>
                  </a:lnTo>
                  <a:lnTo>
                    <a:pt x="332" y="851"/>
                  </a:lnTo>
                  <a:lnTo>
                    <a:pt x="332" y="851"/>
                  </a:lnTo>
                  <a:lnTo>
                    <a:pt x="337" y="851"/>
                  </a:lnTo>
                  <a:lnTo>
                    <a:pt x="337" y="851"/>
                  </a:lnTo>
                  <a:lnTo>
                    <a:pt x="337" y="851"/>
                  </a:lnTo>
                  <a:lnTo>
                    <a:pt x="337" y="846"/>
                  </a:lnTo>
                  <a:lnTo>
                    <a:pt x="337" y="846"/>
                  </a:lnTo>
                  <a:lnTo>
                    <a:pt x="337" y="846"/>
                  </a:lnTo>
                  <a:lnTo>
                    <a:pt x="337" y="846"/>
                  </a:lnTo>
                  <a:lnTo>
                    <a:pt x="337" y="846"/>
                  </a:lnTo>
                  <a:lnTo>
                    <a:pt x="337" y="840"/>
                  </a:lnTo>
                  <a:lnTo>
                    <a:pt x="337" y="840"/>
                  </a:lnTo>
                  <a:lnTo>
                    <a:pt x="337" y="840"/>
                  </a:lnTo>
                  <a:lnTo>
                    <a:pt x="337" y="840"/>
                  </a:lnTo>
                  <a:lnTo>
                    <a:pt x="337" y="840"/>
                  </a:lnTo>
                  <a:lnTo>
                    <a:pt x="337" y="840"/>
                  </a:lnTo>
                  <a:lnTo>
                    <a:pt x="337" y="840"/>
                  </a:lnTo>
                  <a:lnTo>
                    <a:pt x="337" y="835"/>
                  </a:lnTo>
                  <a:lnTo>
                    <a:pt x="337" y="835"/>
                  </a:lnTo>
                  <a:lnTo>
                    <a:pt x="337" y="835"/>
                  </a:lnTo>
                  <a:lnTo>
                    <a:pt x="337" y="835"/>
                  </a:lnTo>
                  <a:lnTo>
                    <a:pt x="332" y="830"/>
                  </a:lnTo>
                  <a:lnTo>
                    <a:pt x="332" y="830"/>
                  </a:lnTo>
                  <a:lnTo>
                    <a:pt x="332" y="830"/>
                  </a:lnTo>
                  <a:lnTo>
                    <a:pt x="332" y="825"/>
                  </a:lnTo>
                  <a:lnTo>
                    <a:pt x="332" y="825"/>
                  </a:lnTo>
                  <a:lnTo>
                    <a:pt x="332" y="825"/>
                  </a:lnTo>
                  <a:lnTo>
                    <a:pt x="332" y="825"/>
                  </a:lnTo>
                  <a:lnTo>
                    <a:pt x="332" y="825"/>
                  </a:lnTo>
                  <a:lnTo>
                    <a:pt x="332" y="820"/>
                  </a:lnTo>
                  <a:lnTo>
                    <a:pt x="332" y="820"/>
                  </a:lnTo>
                  <a:lnTo>
                    <a:pt x="332" y="820"/>
                  </a:lnTo>
                  <a:lnTo>
                    <a:pt x="326" y="820"/>
                  </a:lnTo>
                  <a:lnTo>
                    <a:pt x="326" y="814"/>
                  </a:lnTo>
                  <a:lnTo>
                    <a:pt x="326" y="814"/>
                  </a:lnTo>
                  <a:lnTo>
                    <a:pt x="321" y="814"/>
                  </a:lnTo>
                  <a:lnTo>
                    <a:pt x="321" y="814"/>
                  </a:lnTo>
                  <a:lnTo>
                    <a:pt x="321" y="809"/>
                  </a:lnTo>
                  <a:lnTo>
                    <a:pt x="316" y="809"/>
                  </a:lnTo>
                  <a:lnTo>
                    <a:pt x="316" y="809"/>
                  </a:lnTo>
                  <a:lnTo>
                    <a:pt x="316" y="809"/>
                  </a:lnTo>
                  <a:lnTo>
                    <a:pt x="316" y="809"/>
                  </a:lnTo>
                  <a:lnTo>
                    <a:pt x="316" y="809"/>
                  </a:lnTo>
                  <a:lnTo>
                    <a:pt x="321" y="809"/>
                  </a:lnTo>
                  <a:lnTo>
                    <a:pt x="321" y="804"/>
                  </a:lnTo>
                  <a:lnTo>
                    <a:pt x="321" y="804"/>
                  </a:lnTo>
                  <a:lnTo>
                    <a:pt x="321" y="804"/>
                  </a:lnTo>
                  <a:lnTo>
                    <a:pt x="326" y="804"/>
                  </a:lnTo>
                  <a:lnTo>
                    <a:pt x="316" y="804"/>
                  </a:lnTo>
                  <a:lnTo>
                    <a:pt x="316" y="799"/>
                  </a:lnTo>
                  <a:lnTo>
                    <a:pt x="316" y="799"/>
                  </a:lnTo>
                  <a:lnTo>
                    <a:pt x="316" y="794"/>
                  </a:lnTo>
                  <a:lnTo>
                    <a:pt x="316" y="794"/>
                  </a:lnTo>
                  <a:lnTo>
                    <a:pt x="316" y="794"/>
                  </a:lnTo>
                  <a:lnTo>
                    <a:pt x="316" y="788"/>
                  </a:lnTo>
                  <a:lnTo>
                    <a:pt x="316" y="788"/>
                  </a:lnTo>
                  <a:lnTo>
                    <a:pt x="316" y="788"/>
                  </a:lnTo>
                  <a:lnTo>
                    <a:pt x="311" y="783"/>
                  </a:lnTo>
                  <a:lnTo>
                    <a:pt x="311" y="783"/>
                  </a:lnTo>
                  <a:lnTo>
                    <a:pt x="311" y="783"/>
                  </a:lnTo>
                  <a:lnTo>
                    <a:pt x="311" y="783"/>
                  </a:lnTo>
                  <a:lnTo>
                    <a:pt x="306" y="783"/>
                  </a:lnTo>
                  <a:lnTo>
                    <a:pt x="306" y="778"/>
                  </a:lnTo>
                  <a:lnTo>
                    <a:pt x="306" y="778"/>
                  </a:lnTo>
                  <a:lnTo>
                    <a:pt x="306" y="778"/>
                  </a:lnTo>
                  <a:lnTo>
                    <a:pt x="300" y="773"/>
                  </a:lnTo>
                  <a:lnTo>
                    <a:pt x="300" y="773"/>
                  </a:lnTo>
                  <a:lnTo>
                    <a:pt x="300" y="773"/>
                  </a:lnTo>
                  <a:lnTo>
                    <a:pt x="300" y="773"/>
                  </a:lnTo>
                  <a:lnTo>
                    <a:pt x="300" y="768"/>
                  </a:lnTo>
                  <a:lnTo>
                    <a:pt x="300" y="768"/>
                  </a:lnTo>
                  <a:lnTo>
                    <a:pt x="300" y="768"/>
                  </a:lnTo>
                  <a:lnTo>
                    <a:pt x="300" y="763"/>
                  </a:lnTo>
                  <a:lnTo>
                    <a:pt x="300" y="763"/>
                  </a:lnTo>
                  <a:lnTo>
                    <a:pt x="295" y="763"/>
                  </a:lnTo>
                  <a:lnTo>
                    <a:pt x="295" y="757"/>
                  </a:lnTo>
                  <a:lnTo>
                    <a:pt x="295" y="757"/>
                  </a:lnTo>
                  <a:lnTo>
                    <a:pt x="300" y="757"/>
                  </a:lnTo>
                  <a:lnTo>
                    <a:pt x="300" y="757"/>
                  </a:lnTo>
                  <a:lnTo>
                    <a:pt x="295" y="752"/>
                  </a:lnTo>
                  <a:lnTo>
                    <a:pt x="295" y="752"/>
                  </a:lnTo>
                  <a:lnTo>
                    <a:pt x="295" y="752"/>
                  </a:lnTo>
                  <a:lnTo>
                    <a:pt x="295" y="747"/>
                  </a:lnTo>
                  <a:lnTo>
                    <a:pt x="290" y="747"/>
                  </a:lnTo>
                  <a:lnTo>
                    <a:pt x="290" y="747"/>
                  </a:lnTo>
                  <a:lnTo>
                    <a:pt x="290" y="747"/>
                  </a:lnTo>
                  <a:lnTo>
                    <a:pt x="290" y="742"/>
                  </a:lnTo>
                  <a:lnTo>
                    <a:pt x="290" y="742"/>
                  </a:lnTo>
                  <a:lnTo>
                    <a:pt x="290" y="742"/>
                  </a:lnTo>
                  <a:lnTo>
                    <a:pt x="290" y="742"/>
                  </a:lnTo>
                  <a:lnTo>
                    <a:pt x="290" y="737"/>
                  </a:lnTo>
                  <a:lnTo>
                    <a:pt x="290" y="737"/>
                  </a:lnTo>
                  <a:lnTo>
                    <a:pt x="285" y="737"/>
                  </a:lnTo>
                  <a:lnTo>
                    <a:pt x="285" y="731"/>
                  </a:lnTo>
                  <a:lnTo>
                    <a:pt x="285" y="731"/>
                  </a:lnTo>
                  <a:lnTo>
                    <a:pt x="285" y="731"/>
                  </a:lnTo>
                  <a:lnTo>
                    <a:pt x="280" y="726"/>
                  </a:lnTo>
                  <a:lnTo>
                    <a:pt x="280" y="726"/>
                  </a:lnTo>
                  <a:lnTo>
                    <a:pt x="280" y="726"/>
                  </a:lnTo>
                  <a:lnTo>
                    <a:pt x="280" y="726"/>
                  </a:lnTo>
                  <a:lnTo>
                    <a:pt x="280" y="721"/>
                  </a:lnTo>
                  <a:lnTo>
                    <a:pt x="280" y="721"/>
                  </a:lnTo>
                  <a:lnTo>
                    <a:pt x="275" y="721"/>
                  </a:lnTo>
                  <a:lnTo>
                    <a:pt x="275" y="721"/>
                  </a:lnTo>
                  <a:lnTo>
                    <a:pt x="275" y="721"/>
                  </a:lnTo>
                  <a:lnTo>
                    <a:pt x="269" y="721"/>
                  </a:lnTo>
                  <a:lnTo>
                    <a:pt x="269" y="716"/>
                  </a:lnTo>
                  <a:lnTo>
                    <a:pt x="269" y="716"/>
                  </a:lnTo>
                  <a:lnTo>
                    <a:pt x="269" y="716"/>
                  </a:lnTo>
                  <a:lnTo>
                    <a:pt x="269" y="711"/>
                  </a:lnTo>
                  <a:lnTo>
                    <a:pt x="269" y="711"/>
                  </a:lnTo>
                  <a:lnTo>
                    <a:pt x="264" y="711"/>
                  </a:lnTo>
                  <a:lnTo>
                    <a:pt x="264" y="711"/>
                  </a:lnTo>
                  <a:lnTo>
                    <a:pt x="269" y="705"/>
                  </a:lnTo>
                  <a:lnTo>
                    <a:pt x="269" y="705"/>
                  </a:lnTo>
                  <a:lnTo>
                    <a:pt x="264" y="705"/>
                  </a:lnTo>
                  <a:lnTo>
                    <a:pt x="264" y="705"/>
                  </a:lnTo>
                  <a:lnTo>
                    <a:pt x="264" y="700"/>
                  </a:lnTo>
                  <a:lnTo>
                    <a:pt x="264" y="700"/>
                  </a:lnTo>
                  <a:lnTo>
                    <a:pt x="264" y="700"/>
                  </a:lnTo>
                  <a:lnTo>
                    <a:pt x="264" y="695"/>
                  </a:lnTo>
                  <a:lnTo>
                    <a:pt x="259" y="695"/>
                  </a:lnTo>
                  <a:lnTo>
                    <a:pt x="259" y="690"/>
                  </a:lnTo>
                  <a:lnTo>
                    <a:pt x="259" y="690"/>
                  </a:lnTo>
                  <a:lnTo>
                    <a:pt x="259" y="690"/>
                  </a:lnTo>
                  <a:lnTo>
                    <a:pt x="259" y="690"/>
                  </a:lnTo>
                  <a:lnTo>
                    <a:pt x="259" y="685"/>
                  </a:lnTo>
                  <a:lnTo>
                    <a:pt x="254" y="685"/>
                  </a:lnTo>
                  <a:lnTo>
                    <a:pt x="254" y="685"/>
                  </a:lnTo>
                  <a:lnTo>
                    <a:pt x="254" y="680"/>
                  </a:lnTo>
                  <a:lnTo>
                    <a:pt x="254" y="680"/>
                  </a:lnTo>
                  <a:lnTo>
                    <a:pt x="249" y="685"/>
                  </a:lnTo>
                  <a:lnTo>
                    <a:pt x="249" y="680"/>
                  </a:lnTo>
                  <a:lnTo>
                    <a:pt x="249" y="680"/>
                  </a:lnTo>
                  <a:lnTo>
                    <a:pt x="243" y="680"/>
                  </a:lnTo>
                  <a:lnTo>
                    <a:pt x="243" y="674"/>
                  </a:lnTo>
                  <a:lnTo>
                    <a:pt x="243" y="674"/>
                  </a:lnTo>
                  <a:lnTo>
                    <a:pt x="243" y="674"/>
                  </a:lnTo>
                  <a:lnTo>
                    <a:pt x="243" y="674"/>
                  </a:lnTo>
                  <a:lnTo>
                    <a:pt x="243" y="669"/>
                  </a:lnTo>
                  <a:lnTo>
                    <a:pt x="243" y="669"/>
                  </a:lnTo>
                  <a:lnTo>
                    <a:pt x="243" y="664"/>
                  </a:lnTo>
                  <a:lnTo>
                    <a:pt x="243" y="664"/>
                  </a:lnTo>
                  <a:lnTo>
                    <a:pt x="243" y="664"/>
                  </a:lnTo>
                  <a:lnTo>
                    <a:pt x="243" y="659"/>
                  </a:lnTo>
                  <a:lnTo>
                    <a:pt x="243" y="659"/>
                  </a:lnTo>
                  <a:lnTo>
                    <a:pt x="238" y="659"/>
                  </a:lnTo>
                  <a:lnTo>
                    <a:pt x="238" y="659"/>
                  </a:lnTo>
                  <a:lnTo>
                    <a:pt x="238" y="659"/>
                  </a:lnTo>
                  <a:lnTo>
                    <a:pt x="233" y="659"/>
                  </a:lnTo>
                  <a:lnTo>
                    <a:pt x="233" y="659"/>
                  </a:lnTo>
                  <a:lnTo>
                    <a:pt x="233" y="659"/>
                  </a:lnTo>
                  <a:lnTo>
                    <a:pt x="233" y="659"/>
                  </a:lnTo>
                  <a:lnTo>
                    <a:pt x="228" y="659"/>
                  </a:lnTo>
                  <a:lnTo>
                    <a:pt x="228" y="659"/>
                  </a:lnTo>
                  <a:lnTo>
                    <a:pt x="228" y="659"/>
                  </a:lnTo>
                  <a:lnTo>
                    <a:pt x="223" y="659"/>
                  </a:lnTo>
                  <a:lnTo>
                    <a:pt x="223" y="659"/>
                  </a:lnTo>
                  <a:lnTo>
                    <a:pt x="223" y="659"/>
                  </a:lnTo>
                  <a:lnTo>
                    <a:pt x="223" y="654"/>
                  </a:lnTo>
                  <a:lnTo>
                    <a:pt x="228" y="643"/>
                  </a:lnTo>
                  <a:lnTo>
                    <a:pt x="223" y="638"/>
                  </a:lnTo>
                  <a:lnTo>
                    <a:pt x="218" y="628"/>
                  </a:lnTo>
                  <a:lnTo>
                    <a:pt x="212" y="622"/>
                  </a:lnTo>
                  <a:lnTo>
                    <a:pt x="218" y="617"/>
                  </a:lnTo>
                  <a:lnTo>
                    <a:pt x="223" y="612"/>
                  </a:lnTo>
                  <a:lnTo>
                    <a:pt x="228" y="607"/>
                  </a:lnTo>
                  <a:lnTo>
                    <a:pt x="233" y="597"/>
                  </a:lnTo>
                  <a:lnTo>
                    <a:pt x="233" y="591"/>
                  </a:lnTo>
                  <a:lnTo>
                    <a:pt x="238" y="581"/>
                  </a:lnTo>
                  <a:lnTo>
                    <a:pt x="249" y="576"/>
                  </a:lnTo>
                  <a:lnTo>
                    <a:pt x="259" y="576"/>
                  </a:lnTo>
                  <a:lnTo>
                    <a:pt x="269" y="576"/>
                  </a:lnTo>
                  <a:lnTo>
                    <a:pt x="280" y="576"/>
                  </a:lnTo>
                  <a:lnTo>
                    <a:pt x="290" y="581"/>
                  </a:lnTo>
                  <a:lnTo>
                    <a:pt x="300" y="581"/>
                  </a:lnTo>
                  <a:lnTo>
                    <a:pt x="316" y="581"/>
                  </a:lnTo>
                  <a:lnTo>
                    <a:pt x="321" y="576"/>
                  </a:lnTo>
                  <a:lnTo>
                    <a:pt x="326" y="571"/>
                  </a:lnTo>
                  <a:lnTo>
                    <a:pt x="332" y="560"/>
                  </a:lnTo>
                  <a:lnTo>
                    <a:pt x="332" y="550"/>
                  </a:lnTo>
                  <a:lnTo>
                    <a:pt x="337" y="545"/>
                  </a:lnTo>
                  <a:lnTo>
                    <a:pt x="347" y="540"/>
                  </a:lnTo>
                  <a:lnTo>
                    <a:pt x="357" y="534"/>
                  </a:lnTo>
                  <a:lnTo>
                    <a:pt x="368" y="534"/>
                  </a:lnTo>
                  <a:lnTo>
                    <a:pt x="378" y="529"/>
                  </a:lnTo>
                  <a:lnTo>
                    <a:pt x="383" y="524"/>
                  </a:lnTo>
                  <a:lnTo>
                    <a:pt x="389" y="514"/>
                  </a:lnTo>
                  <a:lnTo>
                    <a:pt x="383" y="503"/>
                  </a:lnTo>
                  <a:lnTo>
                    <a:pt x="383" y="493"/>
                  </a:lnTo>
                  <a:lnTo>
                    <a:pt x="383" y="477"/>
                  </a:lnTo>
                  <a:lnTo>
                    <a:pt x="389" y="472"/>
                  </a:lnTo>
                  <a:lnTo>
                    <a:pt x="399" y="467"/>
                  </a:lnTo>
                  <a:lnTo>
                    <a:pt x="399" y="457"/>
                  </a:lnTo>
                  <a:lnTo>
                    <a:pt x="404" y="446"/>
                  </a:lnTo>
                  <a:lnTo>
                    <a:pt x="404" y="436"/>
                  </a:lnTo>
                  <a:lnTo>
                    <a:pt x="404" y="425"/>
                  </a:lnTo>
                  <a:lnTo>
                    <a:pt x="404" y="415"/>
                  </a:lnTo>
                  <a:lnTo>
                    <a:pt x="409" y="405"/>
                  </a:lnTo>
                  <a:lnTo>
                    <a:pt x="414" y="399"/>
                  </a:lnTo>
                  <a:lnTo>
                    <a:pt x="425" y="394"/>
                  </a:lnTo>
                  <a:lnTo>
                    <a:pt x="435" y="394"/>
                  </a:lnTo>
                  <a:lnTo>
                    <a:pt x="446" y="389"/>
                  </a:lnTo>
                  <a:lnTo>
                    <a:pt x="456" y="389"/>
                  </a:lnTo>
                  <a:lnTo>
                    <a:pt x="466" y="389"/>
                  </a:lnTo>
                  <a:lnTo>
                    <a:pt x="477" y="389"/>
                  </a:lnTo>
                  <a:lnTo>
                    <a:pt x="492" y="389"/>
                  </a:lnTo>
                  <a:lnTo>
                    <a:pt x="497" y="384"/>
                  </a:lnTo>
                  <a:lnTo>
                    <a:pt x="503" y="379"/>
                  </a:lnTo>
                  <a:lnTo>
                    <a:pt x="503" y="368"/>
                  </a:lnTo>
                  <a:lnTo>
                    <a:pt x="513" y="363"/>
                  </a:lnTo>
                  <a:lnTo>
                    <a:pt x="518" y="358"/>
                  </a:lnTo>
                  <a:lnTo>
                    <a:pt x="523" y="348"/>
                  </a:lnTo>
                  <a:lnTo>
                    <a:pt x="528" y="342"/>
                  </a:lnTo>
                  <a:lnTo>
                    <a:pt x="534" y="332"/>
                  </a:lnTo>
                  <a:lnTo>
                    <a:pt x="534" y="322"/>
                  </a:lnTo>
                  <a:lnTo>
                    <a:pt x="539" y="316"/>
                  </a:lnTo>
                  <a:lnTo>
                    <a:pt x="549" y="311"/>
                  </a:lnTo>
                  <a:lnTo>
                    <a:pt x="560" y="311"/>
                  </a:lnTo>
                  <a:lnTo>
                    <a:pt x="565" y="306"/>
                  </a:lnTo>
                  <a:lnTo>
                    <a:pt x="575" y="301"/>
                  </a:lnTo>
                  <a:lnTo>
                    <a:pt x="580" y="296"/>
                  </a:lnTo>
                  <a:lnTo>
                    <a:pt x="591" y="291"/>
                  </a:lnTo>
                  <a:lnTo>
                    <a:pt x="596" y="280"/>
                  </a:lnTo>
                  <a:lnTo>
                    <a:pt x="596" y="270"/>
                  </a:lnTo>
                  <a:lnTo>
                    <a:pt x="601" y="265"/>
                  </a:lnTo>
                  <a:lnTo>
                    <a:pt x="606" y="254"/>
                  </a:lnTo>
                  <a:lnTo>
                    <a:pt x="611" y="249"/>
                  </a:lnTo>
                  <a:lnTo>
                    <a:pt x="617" y="244"/>
                  </a:lnTo>
                  <a:lnTo>
                    <a:pt x="622" y="233"/>
                  </a:lnTo>
                  <a:lnTo>
                    <a:pt x="622" y="223"/>
                  </a:lnTo>
                  <a:lnTo>
                    <a:pt x="627" y="213"/>
                  </a:lnTo>
                  <a:lnTo>
                    <a:pt x="627" y="202"/>
                  </a:lnTo>
                  <a:lnTo>
                    <a:pt x="632" y="192"/>
                  </a:lnTo>
                  <a:lnTo>
                    <a:pt x="632" y="182"/>
                  </a:lnTo>
                  <a:lnTo>
                    <a:pt x="637" y="176"/>
                  </a:lnTo>
                  <a:lnTo>
                    <a:pt x="643" y="166"/>
                  </a:lnTo>
                  <a:lnTo>
                    <a:pt x="648" y="166"/>
                  </a:lnTo>
                  <a:lnTo>
                    <a:pt x="653" y="166"/>
                  </a:lnTo>
                  <a:lnTo>
                    <a:pt x="663" y="161"/>
                  </a:lnTo>
                  <a:lnTo>
                    <a:pt x="668" y="156"/>
                  </a:lnTo>
                  <a:lnTo>
                    <a:pt x="679" y="150"/>
                  </a:lnTo>
                  <a:lnTo>
                    <a:pt x="689" y="150"/>
                  </a:lnTo>
                  <a:lnTo>
                    <a:pt x="700" y="145"/>
                  </a:lnTo>
                  <a:lnTo>
                    <a:pt x="705" y="140"/>
                  </a:lnTo>
                  <a:lnTo>
                    <a:pt x="705" y="130"/>
                  </a:lnTo>
                  <a:lnTo>
                    <a:pt x="705" y="119"/>
                  </a:lnTo>
                  <a:lnTo>
                    <a:pt x="700" y="109"/>
                  </a:lnTo>
                  <a:lnTo>
                    <a:pt x="700" y="99"/>
                  </a:lnTo>
                  <a:lnTo>
                    <a:pt x="705" y="83"/>
                  </a:lnTo>
                  <a:lnTo>
                    <a:pt x="705" y="78"/>
                  </a:lnTo>
                  <a:lnTo>
                    <a:pt x="710" y="68"/>
                  </a:lnTo>
                  <a:lnTo>
                    <a:pt x="715" y="62"/>
                  </a:lnTo>
                  <a:lnTo>
                    <a:pt x="715" y="52"/>
                  </a:lnTo>
                  <a:lnTo>
                    <a:pt x="715" y="36"/>
                  </a:lnTo>
                  <a:lnTo>
                    <a:pt x="720" y="26"/>
                  </a:lnTo>
                  <a:lnTo>
                    <a:pt x="725" y="21"/>
                  </a:lnTo>
                  <a:lnTo>
                    <a:pt x="731" y="16"/>
                  </a:lnTo>
                  <a:lnTo>
                    <a:pt x="741" y="10"/>
                  </a:lnTo>
                  <a:lnTo>
                    <a:pt x="751" y="10"/>
                  </a:lnTo>
                  <a:lnTo>
                    <a:pt x="762" y="10"/>
                  </a:lnTo>
                  <a:lnTo>
                    <a:pt x="772" y="16"/>
                  </a:lnTo>
                  <a:lnTo>
                    <a:pt x="782" y="16"/>
                  </a:lnTo>
                  <a:lnTo>
                    <a:pt x="793" y="16"/>
                  </a:lnTo>
                  <a:lnTo>
                    <a:pt x="798" y="21"/>
                  </a:lnTo>
                  <a:lnTo>
                    <a:pt x="814" y="21"/>
                  </a:lnTo>
                  <a:lnTo>
                    <a:pt x="824" y="26"/>
                  </a:lnTo>
                  <a:lnTo>
                    <a:pt x="834" y="26"/>
                  </a:lnTo>
                  <a:lnTo>
                    <a:pt x="845" y="26"/>
                  </a:lnTo>
                  <a:lnTo>
                    <a:pt x="855" y="26"/>
                  </a:lnTo>
                  <a:lnTo>
                    <a:pt x="865" y="21"/>
                  </a:lnTo>
                  <a:lnTo>
                    <a:pt x="871" y="16"/>
                  </a:lnTo>
                  <a:lnTo>
                    <a:pt x="876" y="10"/>
                  </a:lnTo>
                  <a:lnTo>
                    <a:pt x="881" y="0"/>
                  </a:lnTo>
                  <a:lnTo>
                    <a:pt x="891" y="5"/>
                  </a:lnTo>
                  <a:lnTo>
                    <a:pt x="891" y="5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 15">
              <a:extLst>
                <a:ext uri="{FF2B5EF4-FFF2-40B4-BE49-F238E27FC236}">
                  <a16:creationId xmlns:a16="http://schemas.microsoft.com/office/drawing/2014/main" id="{BC68BAD2-288D-4A71-981E-745E39220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7" y="1253"/>
              <a:ext cx="1513" cy="1084"/>
            </a:xfrm>
            <a:custGeom>
              <a:avLst/>
              <a:gdLst>
                <a:gd name="T0" fmla="*/ 1197 w 1513"/>
                <a:gd name="T1" fmla="*/ 202 h 1084"/>
                <a:gd name="T2" fmla="*/ 1233 w 1513"/>
                <a:gd name="T3" fmla="*/ 264 h 1084"/>
                <a:gd name="T4" fmla="*/ 1254 w 1513"/>
                <a:gd name="T5" fmla="*/ 321 h 1084"/>
                <a:gd name="T6" fmla="*/ 1264 w 1513"/>
                <a:gd name="T7" fmla="*/ 363 h 1084"/>
                <a:gd name="T8" fmla="*/ 1295 w 1513"/>
                <a:gd name="T9" fmla="*/ 368 h 1084"/>
                <a:gd name="T10" fmla="*/ 1337 w 1513"/>
                <a:gd name="T11" fmla="*/ 373 h 1084"/>
                <a:gd name="T12" fmla="*/ 1306 w 1513"/>
                <a:gd name="T13" fmla="*/ 404 h 1084"/>
                <a:gd name="T14" fmla="*/ 1321 w 1513"/>
                <a:gd name="T15" fmla="*/ 456 h 1084"/>
                <a:gd name="T16" fmla="*/ 1337 w 1513"/>
                <a:gd name="T17" fmla="*/ 508 h 1084"/>
                <a:gd name="T18" fmla="*/ 1363 w 1513"/>
                <a:gd name="T19" fmla="*/ 555 h 1084"/>
                <a:gd name="T20" fmla="*/ 1394 w 1513"/>
                <a:gd name="T21" fmla="*/ 581 h 1084"/>
                <a:gd name="T22" fmla="*/ 1425 w 1513"/>
                <a:gd name="T23" fmla="*/ 622 h 1084"/>
                <a:gd name="T24" fmla="*/ 1472 w 1513"/>
                <a:gd name="T25" fmla="*/ 674 h 1084"/>
                <a:gd name="T26" fmla="*/ 1461 w 1513"/>
                <a:gd name="T27" fmla="*/ 731 h 1084"/>
                <a:gd name="T28" fmla="*/ 1477 w 1513"/>
                <a:gd name="T29" fmla="*/ 804 h 1084"/>
                <a:gd name="T30" fmla="*/ 1508 w 1513"/>
                <a:gd name="T31" fmla="*/ 866 h 1084"/>
                <a:gd name="T32" fmla="*/ 1508 w 1513"/>
                <a:gd name="T33" fmla="*/ 913 h 1084"/>
                <a:gd name="T34" fmla="*/ 1482 w 1513"/>
                <a:gd name="T35" fmla="*/ 944 h 1084"/>
                <a:gd name="T36" fmla="*/ 1430 w 1513"/>
                <a:gd name="T37" fmla="*/ 959 h 1084"/>
                <a:gd name="T38" fmla="*/ 1378 w 1513"/>
                <a:gd name="T39" fmla="*/ 928 h 1084"/>
                <a:gd name="T40" fmla="*/ 1337 w 1513"/>
                <a:gd name="T41" fmla="*/ 887 h 1084"/>
                <a:gd name="T42" fmla="*/ 1280 w 1513"/>
                <a:gd name="T43" fmla="*/ 866 h 1084"/>
                <a:gd name="T44" fmla="*/ 1249 w 1513"/>
                <a:gd name="T45" fmla="*/ 861 h 1084"/>
                <a:gd name="T46" fmla="*/ 1228 w 1513"/>
                <a:gd name="T47" fmla="*/ 913 h 1084"/>
                <a:gd name="T48" fmla="*/ 1181 w 1513"/>
                <a:gd name="T49" fmla="*/ 918 h 1084"/>
                <a:gd name="T50" fmla="*/ 1124 w 1513"/>
                <a:gd name="T51" fmla="*/ 933 h 1084"/>
                <a:gd name="T52" fmla="*/ 1099 w 1513"/>
                <a:gd name="T53" fmla="*/ 975 h 1084"/>
                <a:gd name="T54" fmla="*/ 1052 w 1513"/>
                <a:gd name="T55" fmla="*/ 980 h 1084"/>
                <a:gd name="T56" fmla="*/ 1026 w 1513"/>
                <a:gd name="T57" fmla="*/ 949 h 1084"/>
                <a:gd name="T58" fmla="*/ 990 w 1513"/>
                <a:gd name="T59" fmla="*/ 996 h 1084"/>
                <a:gd name="T60" fmla="*/ 974 w 1513"/>
                <a:gd name="T61" fmla="*/ 1042 h 1084"/>
                <a:gd name="T62" fmla="*/ 974 w 1513"/>
                <a:gd name="T63" fmla="*/ 1084 h 1084"/>
                <a:gd name="T64" fmla="*/ 948 w 1513"/>
                <a:gd name="T65" fmla="*/ 1073 h 1084"/>
                <a:gd name="T66" fmla="*/ 933 w 1513"/>
                <a:gd name="T67" fmla="*/ 1047 h 1084"/>
                <a:gd name="T68" fmla="*/ 902 w 1513"/>
                <a:gd name="T69" fmla="*/ 1021 h 1084"/>
                <a:gd name="T70" fmla="*/ 871 w 1513"/>
                <a:gd name="T71" fmla="*/ 1001 h 1084"/>
                <a:gd name="T72" fmla="*/ 855 w 1513"/>
                <a:gd name="T73" fmla="*/ 990 h 1084"/>
                <a:gd name="T74" fmla="*/ 808 w 1513"/>
                <a:gd name="T75" fmla="*/ 990 h 1084"/>
                <a:gd name="T76" fmla="*/ 767 w 1513"/>
                <a:gd name="T77" fmla="*/ 996 h 1084"/>
                <a:gd name="T78" fmla="*/ 725 w 1513"/>
                <a:gd name="T79" fmla="*/ 990 h 1084"/>
                <a:gd name="T80" fmla="*/ 679 w 1513"/>
                <a:gd name="T81" fmla="*/ 975 h 1084"/>
                <a:gd name="T82" fmla="*/ 642 w 1513"/>
                <a:gd name="T83" fmla="*/ 959 h 1084"/>
                <a:gd name="T84" fmla="*/ 627 w 1513"/>
                <a:gd name="T85" fmla="*/ 918 h 1084"/>
                <a:gd name="T86" fmla="*/ 585 w 1513"/>
                <a:gd name="T87" fmla="*/ 881 h 1084"/>
                <a:gd name="T88" fmla="*/ 565 w 1513"/>
                <a:gd name="T89" fmla="*/ 835 h 1084"/>
                <a:gd name="T90" fmla="*/ 549 w 1513"/>
                <a:gd name="T91" fmla="*/ 788 h 1084"/>
                <a:gd name="T92" fmla="*/ 492 w 1513"/>
                <a:gd name="T93" fmla="*/ 798 h 1084"/>
                <a:gd name="T94" fmla="*/ 435 w 1513"/>
                <a:gd name="T95" fmla="*/ 752 h 1084"/>
                <a:gd name="T96" fmla="*/ 373 w 1513"/>
                <a:gd name="T97" fmla="*/ 757 h 1084"/>
                <a:gd name="T98" fmla="*/ 342 w 1513"/>
                <a:gd name="T99" fmla="*/ 726 h 1084"/>
                <a:gd name="T100" fmla="*/ 347 w 1513"/>
                <a:gd name="T101" fmla="*/ 674 h 1084"/>
                <a:gd name="T102" fmla="*/ 347 w 1513"/>
                <a:gd name="T103" fmla="*/ 612 h 1084"/>
                <a:gd name="T104" fmla="*/ 342 w 1513"/>
                <a:gd name="T105" fmla="*/ 565 h 1084"/>
                <a:gd name="T106" fmla="*/ 347 w 1513"/>
                <a:gd name="T107" fmla="*/ 503 h 1084"/>
                <a:gd name="T108" fmla="*/ 295 w 1513"/>
                <a:gd name="T109" fmla="*/ 492 h 1084"/>
                <a:gd name="T110" fmla="*/ 243 w 1513"/>
                <a:gd name="T111" fmla="*/ 487 h 1084"/>
                <a:gd name="T112" fmla="*/ 197 w 1513"/>
                <a:gd name="T113" fmla="*/ 466 h 1084"/>
                <a:gd name="T114" fmla="*/ 155 w 1513"/>
                <a:gd name="T115" fmla="*/ 461 h 1084"/>
                <a:gd name="T116" fmla="*/ 72 w 1513"/>
                <a:gd name="T117" fmla="*/ 441 h 1084"/>
                <a:gd name="T118" fmla="*/ 31 w 1513"/>
                <a:gd name="T119" fmla="*/ 383 h 1084"/>
                <a:gd name="T120" fmla="*/ 409 w 1513"/>
                <a:gd name="T121" fmla="*/ 114 h 1084"/>
                <a:gd name="T122" fmla="*/ 710 w 1513"/>
                <a:gd name="T123" fmla="*/ 0 h 1084"/>
                <a:gd name="T124" fmla="*/ 917 w 1513"/>
                <a:gd name="T125" fmla="*/ 269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3" h="1084">
                  <a:moveTo>
                    <a:pt x="1150" y="134"/>
                  </a:moveTo>
                  <a:lnTo>
                    <a:pt x="1156" y="140"/>
                  </a:lnTo>
                  <a:lnTo>
                    <a:pt x="1161" y="150"/>
                  </a:lnTo>
                  <a:lnTo>
                    <a:pt x="1166" y="155"/>
                  </a:lnTo>
                  <a:lnTo>
                    <a:pt x="1161" y="166"/>
                  </a:lnTo>
                  <a:lnTo>
                    <a:pt x="1161" y="171"/>
                  </a:lnTo>
                  <a:lnTo>
                    <a:pt x="1161" y="171"/>
                  </a:lnTo>
                  <a:lnTo>
                    <a:pt x="1161" y="171"/>
                  </a:lnTo>
                  <a:lnTo>
                    <a:pt x="1166" y="171"/>
                  </a:lnTo>
                  <a:lnTo>
                    <a:pt x="1166" y="171"/>
                  </a:lnTo>
                  <a:lnTo>
                    <a:pt x="1166" y="171"/>
                  </a:lnTo>
                  <a:lnTo>
                    <a:pt x="1171" y="171"/>
                  </a:lnTo>
                  <a:lnTo>
                    <a:pt x="1171" y="171"/>
                  </a:lnTo>
                  <a:lnTo>
                    <a:pt x="1171" y="171"/>
                  </a:lnTo>
                  <a:lnTo>
                    <a:pt x="1171" y="171"/>
                  </a:lnTo>
                  <a:lnTo>
                    <a:pt x="1176" y="171"/>
                  </a:lnTo>
                  <a:lnTo>
                    <a:pt x="1176" y="171"/>
                  </a:lnTo>
                  <a:lnTo>
                    <a:pt x="1176" y="171"/>
                  </a:lnTo>
                  <a:lnTo>
                    <a:pt x="1181" y="171"/>
                  </a:lnTo>
                  <a:lnTo>
                    <a:pt x="1181" y="171"/>
                  </a:lnTo>
                  <a:lnTo>
                    <a:pt x="1181" y="176"/>
                  </a:lnTo>
                  <a:lnTo>
                    <a:pt x="1181" y="176"/>
                  </a:lnTo>
                  <a:lnTo>
                    <a:pt x="1181" y="176"/>
                  </a:lnTo>
                  <a:lnTo>
                    <a:pt x="1181" y="181"/>
                  </a:lnTo>
                  <a:lnTo>
                    <a:pt x="1181" y="181"/>
                  </a:lnTo>
                  <a:lnTo>
                    <a:pt x="1181" y="186"/>
                  </a:lnTo>
                  <a:lnTo>
                    <a:pt x="1181" y="186"/>
                  </a:lnTo>
                  <a:lnTo>
                    <a:pt x="1181" y="186"/>
                  </a:lnTo>
                  <a:lnTo>
                    <a:pt x="1181" y="186"/>
                  </a:lnTo>
                  <a:lnTo>
                    <a:pt x="1181" y="192"/>
                  </a:lnTo>
                  <a:lnTo>
                    <a:pt x="1187" y="192"/>
                  </a:lnTo>
                  <a:lnTo>
                    <a:pt x="1187" y="192"/>
                  </a:lnTo>
                  <a:lnTo>
                    <a:pt x="1187" y="197"/>
                  </a:lnTo>
                  <a:lnTo>
                    <a:pt x="1192" y="192"/>
                  </a:lnTo>
                  <a:lnTo>
                    <a:pt x="1192" y="192"/>
                  </a:lnTo>
                  <a:lnTo>
                    <a:pt x="1192" y="197"/>
                  </a:lnTo>
                  <a:lnTo>
                    <a:pt x="1192" y="197"/>
                  </a:lnTo>
                  <a:lnTo>
                    <a:pt x="1197" y="197"/>
                  </a:lnTo>
                  <a:lnTo>
                    <a:pt x="1197" y="202"/>
                  </a:lnTo>
                  <a:lnTo>
                    <a:pt x="1197" y="202"/>
                  </a:lnTo>
                  <a:lnTo>
                    <a:pt x="1197" y="202"/>
                  </a:lnTo>
                  <a:lnTo>
                    <a:pt x="1197" y="202"/>
                  </a:lnTo>
                  <a:lnTo>
                    <a:pt x="1197" y="207"/>
                  </a:lnTo>
                  <a:lnTo>
                    <a:pt x="1202" y="207"/>
                  </a:lnTo>
                  <a:lnTo>
                    <a:pt x="1202" y="212"/>
                  </a:lnTo>
                  <a:lnTo>
                    <a:pt x="1202" y="212"/>
                  </a:lnTo>
                  <a:lnTo>
                    <a:pt x="1202" y="212"/>
                  </a:lnTo>
                  <a:lnTo>
                    <a:pt x="1202" y="217"/>
                  </a:lnTo>
                  <a:lnTo>
                    <a:pt x="1202" y="217"/>
                  </a:lnTo>
                  <a:lnTo>
                    <a:pt x="1207" y="217"/>
                  </a:lnTo>
                  <a:lnTo>
                    <a:pt x="1207" y="217"/>
                  </a:lnTo>
                  <a:lnTo>
                    <a:pt x="1202" y="223"/>
                  </a:lnTo>
                  <a:lnTo>
                    <a:pt x="1202" y="223"/>
                  </a:lnTo>
                  <a:lnTo>
                    <a:pt x="1207" y="223"/>
                  </a:lnTo>
                  <a:lnTo>
                    <a:pt x="1207" y="223"/>
                  </a:lnTo>
                  <a:lnTo>
                    <a:pt x="1207" y="228"/>
                  </a:lnTo>
                  <a:lnTo>
                    <a:pt x="1207" y="228"/>
                  </a:lnTo>
                  <a:lnTo>
                    <a:pt x="1207" y="228"/>
                  </a:lnTo>
                  <a:lnTo>
                    <a:pt x="1207" y="233"/>
                  </a:lnTo>
                  <a:lnTo>
                    <a:pt x="1213" y="233"/>
                  </a:lnTo>
                  <a:lnTo>
                    <a:pt x="1213" y="233"/>
                  </a:lnTo>
                  <a:lnTo>
                    <a:pt x="1213" y="233"/>
                  </a:lnTo>
                  <a:lnTo>
                    <a:pt x="1218" y="233"/>
                  </a:lnTo>
                  <a:lnTo>
                    <a:pt x="1218" y="233"/>
                  </a:lnTo>
                  <a:lnTo>
                    <a:pt x="1218" y="238"/>
                  </a:lnTo>
                  <a:lnTo>
                    <a:pt x="1218" y="238"/>
                  </a:lnTo>
                  <a:lnTo>
                    <a:pt x="1218" y="238"/>
                  </a:lnTo>
                  <a:lnTo>
                    <a:pt x="1218" y="238"/>
                  </a:lnTo>
                  <a:lnTo>
                    <a:pt x="1223" y="243"/>
                  </a:lnTo>
                  <a:lnTo>
                    <a:pt x="1223" y="243"/>
                  </a:lnTo>
                  <a:lnTo>
                    <a:pt x="1223" y="243"/>
                  </a:lnTo>
                  <a:lnTo>
                    <a:pt x="1223" y="249"/>
                  </a:lnTo>
                  <a:lnTo>
                    <a:pt x="1228" y="249"/>
                  </a:lnTo>
                  <a:lnTo>
                    <a:pt x="1228" y="249"/>
                  </a:lnTo>
                  <a:lnTo>
                    <a:pt x="1228" y="254"/>
                  </a:lnTo>
                  <a:lnTo>
                    <a:pt x="1228" y="254"/>
                  </a:lnTo>
                  <a:lnTo>
                    <a:pt x="1228" y="254"/>
                  </a:lnTo>
                  <a:lnTo>
                    <a:pt x="1228" y="254"/>
                  </a:lnTo>
                  <a:lnTo>
                    <a:pt x="1228" y="259"/>
                  </a:lnTo>
                  <a:lnTo>
                    <a:pt x="1228" y="259"/>
                  </a:lnTo>
                  <a:lnTo>
                    <a:pt x="1228" y="259"/>
                  </a:lnTo>
                  <a:lnTo>
                    <a:pt x="1233" y="259"/>
                  </a:lnTo>
                  <a:lnTo>
                    <a:pt x="1233" y="264"/>
                  </a:lnTo>
                  <a:lnTo>
                    <a:pt x="1233" y="264"/>
                  </a:lnTo>
                  <a:lnTo>
                    <a:pt x="1233" y="264"/>
                  </a:lnTo>
                  <a:lnTo>
                    <a:pt x="1238" y="269"/>
                  </a:lnTo>
                  <a:lnTo>
                    <a:pt x="1238" y="269"/>
                  </a:lnTo>
                  <a:lnTo>
                    <a:pt x="1233" y="269"/>
                  </a:lnTo>
                  <a:lnTo>
                    <a:pt x="1233" y="269"/>
                  </a:lnTo>
                  <a:lnTo>
                    <a:pt x="1233" y="275"/>
                  </a:lnTo>
                  <a:lnTo>
                    <a:pt x="1238" y="275"/>
                  </a:lnTo>
                  <a:lnTo>
                    <a:pt x="1238" y="275"/>
                  </a:lnTo>
                  <a:lnTo>
                    <a:pt x="1238" y="280"/>
                  </a:lnTo>
                  <a:lnTo>
                    <a:pt x="1238" y="280"/>
                  </a:lnTo>
                  <a:lnTo>
                    <a:pt x="1238" y="280"/>
                  </a:lnTo>
                  <a:lnTo>
                    <a:pt x="1238" y="285"/>
                  </a:lnTo>
                  <a:lnTo>
                    <a:pt x="1238" y="285"/>
                  </a:lnTo>
                  <a:lnTo>
                    <a:pt x="1238" y="285"/>
                  </a:lnTo>
                  <a:lnTo>
                    <a:pt x="1238" y="285"/>
                  </a:lnTo>
                  <a:lnTo>
                    <a:pt x="1244" y="290"/>
                  </a:lnTo>
                  <a:lnTo>
                    <a:pt x="1244" y="290"/>
                  </a:lnTo>
                  <a:lnTo>
                    <a:pt x="1244" y="290"/>
                  </a:lnTo>
                  <a:lnTo>
                    <a:pt x="1244" y="295"/>
                  </a:lnTo>
                  <a:lnTo>
                    <a:pt x="1249" y="295"/>
                  </a:lnTo>
                  <a:lnTo>
                    <a:pt x="1249" y="295"/>
                  </a:lnTo>
                  <a:lnTo>
                    <a:pt x="1249" y="295"/>
                  </a:lnTo>
                  <a:lnTo>
                    <a:pt x="1249" y="295"/>
                  </a:lnTo>
                  <a:lnTo>
                    <a:pt x="1254" y="300"/>
                  </a:lnTo>
                  <a:lnTo>
                    <a:pt x="1254" y="300"/>
                  </a:lnTo>
                  <a:lnTo>
                    <a:pt x="1254" y="300"/>
                  </a:lnTo>
                  <a:lnTo>
                    <a:pt x="1254" y="306"/>
                  </a:lnTo>
                  <a:lnTo>
                    <a:pt x="1254" y="306"/>
                  </a:lnTo>
                  <a:lnTo>
                    <a:pt x="1254" y="306"/>
                  </a:lnTo>
                  <a:lnTo>
                    <a:pt x="1254" y="311"/>
                  </a:lnTo>
                  <a:lnTo>
                    <a:pt x="1254" y="311"/>
                  </a:lnTo>
                  <a:lnTo>
                    <a:pt x="1254" y="316"/>
                  </a:lnTo>
                  <a:lnTo>
                    <a:pt x="1264" y="316"/>
                  </a:lnTo>
                  <a:lnTo>
                    <a:pt x="1259" y="316"/>
                  </a:lnTo>
                  <a:lnTo>
                    <a:pt x="1259" y="316"/>
                  </a:lnTo>
                  <a:lnTo>
                    <a:pt x="1259" y="316"/>
                  </a:lnTo>
                  <a:lnTo>
                    <a:pt x="1259" y="321"/>
                  </a:lnTo>
                  <a:lnTo>
                    <a:pt x="1254" y="321"/>
                  </a:lnTo>
                  <a:lnTo>
                    <a:pt x="1254" y="321"/>
                  </a:lnTo>
                  <a:lnTo>
                    <a:pt x="1254" y="321"/>
                  </a:lnTo>
                  <a:lnTo>
                    <a:pt x="1254" y="321"/>
                  </a:lnTo>
                  <a:lnTo>
                    <a:pt x="1254" y="321"/>
                  </a:lnTo>
                  <a:lnTo>
                    <a:pt x="1259" y="321"/>
                  </a:lnTo>
                  <a:lnTo>
                    <a:pt x="1259" y="326"/>
                  </a:lnTo>
                  <a:lnTo>
                    <a:pt x="1259" y="326"/>
                  </a:lnTo>
                  <a:lnTo>
                    <a:pt x="1264" y="326"/>
                  </a:lnTo>
                  <a:lnTo>
                    <a:pt x="1264" y="326"/>
                  </a:lnTo>
                  <a:lnTo>
                    <a:pt x="1264" y="332"/>
                  </a:lnTo>
                  <a:lnTo>
                    <a:pt x="1270" y="332"/>
                  </a:lnTo>
                  <a:lnTo>
                    <a:pt x="1270" y="332"/>
                  </a:lnTo>
                  <a:lnTo>
                    <a:pt x="1270" y="332"/>
                  </a:lnTo>
                  <a:lnTo>
                    <a:pt x="1270" y="337"/>
                  </a:lnTo>
                  <a:lnTo>
                    <a:pt x="1270" y="337"/>
                  </a:lnTo>
                  <a:lnTo>
                    <a:pt x="1270" y="337"/>
                  </a:lnTo>
                  <a:lnTo>
                    <a:pt x="1270" y="337"/>
                  </a:lnTo>
                  <a:lnTo>
                    <a:pt x="1270" y="337"/>
                  </a:lnTo>
                  <a:lnTo>
                    <a:pt x="1270" y="342"/>
                  </a:lnTo>
                  <a:lnTo>
                    <a:pt x="1270" y="342"/>
                  </a:lnTo>
                  <a:lnTo>
                    <a:pt x="1270" y="342"/>
                  </a:lnTo>
                  <a:lnTo>
                    <a:pt x="1275" y="347"/>
                  </a:lnTo>
                  <a:lnTo>
                    <a:pt x="1275" y="347"/>
                  </a:lnTo>
                  <a:lnTo>
                    <a:pt x="1275" y="347"/>
                  </a:lnTo>
                  <a:lnTo>
                    <a:pt x="1275" y="347"/>
                  </a:lnTo>
                  <a:lnTo>
                    <a:pt x="1275" y="352"/>
                  </a:lnTo>
                  <a:lnTo>
                    <a:pt x="1275" y="352"/>
                  </a:lnTo>
                  <a:lnTo>
                    <a:pt x="1275" y="352"/>
                  </a:lnTo>
                  <a:lnTo>
                    <a:pt x="1275" y="352"/>
                  </a:lnTo>
                  <a:lnTo>
                    <a:pt x="1275" y="352"/>
                  </a:lnTo>
                  <a:lnTo>
                    <a:pt x="1275" y="352"/>
                  </a:lnTo>
                  <a:lnTo>
                    <a:pt x="1275" y="352"/>
                  </a:lnTo>
                  <a:lnTo>
                    <a:pt x="1275" y="358"/>
                  </a:lnTo>
                  <a:lnTo>
                    <a:pt x="1275" y="358"/>
                  </a:lnTo>
                  <a:lnTo>
                    <a:pt x="1275" y="358"/>
                  </a:lnTo>
                  <a:lnTo>
                    <a:pt x="1275" y="358"/>
                  </a:lnTo>
                  <a:lnTo>
                    <a:pt x="1275" y="358"/>
                  </a:lnTo>
                  <a:lnTo>
                    <a:pt x="1275" y="363"/>
                  </a:lnTo>
                  <a:lnTo>
                    <a:pt x="1275" y="363"/>
                  </a:lnTo>
                  <a:lnTo>
                    <a:pt x="1275" y="363"/>
                  </a:lnTo>
                  <a:lnTo>
                    <a:pt x="1270" y="363"/>
                  </a:lnTo>
                  <a:lnTo>
                    <a:pt x="1270" y="363"/>
                  </a:lnTo>
                  <a:lnTo>
                    <a:pt x="1270" y="363"/>
                  </a:lnTo>
                  <a:lnTo>
                    <a:pt x="1270" y="363"/>
                  </a:lnTo>
                  <a:lnTo>
                    <a:pt x="1270" y="363"/>
                  </a:lnTo>
                  <a:lnTo>
                    <a:pt x="1264" y="363"/>
                  </a:lnTo>
                  <a:lnTo>
                    <a:pt x="1264" y="368"/>
                  </a:lnTo>
                  <a:lnTo>
                    <a:pt x="1264" y="368"/>
                  </a:lnTo>
                  <a:lnTo>
                    <a:pt x="1264" y="368"/>
                  </a:lnTo>
                  <a:lnTo>
                    <a:pt x="1264" y="368"/>
                  </a:lnTo>
                  <a:lnTo>
                    <a:pt x="1264" y="368"/>
                  </a:lnTo>
                  <a:lnTo>
                    <a:pt x="1264" y="368"/>
                  </a:lnTo>
                  <a:lnTo>
                    <a:pt x="1264" y="373"/>
                  </a:lnTo>
                  <a:lnTo>
                    <a:pt x="1264" y="373"/>
                  </a:lnTo>
                  <a:lnTo>
                    <a:pt x="1264" y="373"/>
                  </a:lnTo>
                  <a:lnTo>
                    <a:pt x="1264" y="373"/>
                  </a:lnTo>
                  <a:lnTo>
                    <a:pt x="1264" y="378"/>
                  </a:lnTo>
                  <a:lnTo>
                    <a:pt x="1264" y="378"/>
                  </a:lnTo>
                  <a:lnTo>
                    <a:pt x="1270" y="378"/>
                  </a:lnTo>
                  <a:lnTo>
                    <a:pt x="1270" y="378"/>
                  </a:lnTo>
                  <a:lnTo>
                    <a:pt x="1270" y="383"/>
                  </a:lnTo>
                  <a:lnTo>
                    <a:pt x="1270" y="383"/>
                  </a:lnTo>
                  <a:lnTo>
                    <a:pt x="1270" y="383"/>
                  </a:lnTo>
                  <a:lnTo>
                    <a:pt x="1270" y="383"/>
                  </a:lnTo>
                  <a:lnTo>
                    <a:pt x="1270" y="383"/>
                  </a:lnTo>
                  <a:lnTo>
                    <a:pt x="1270" y="383"/>
                  </a:lnTo>
                  <a:lnTo>
                    <a:pt x="1275" y="383"/>
                  </a:lnTo>
                  <a:lnTo>
                    <a:pt x="1275" y="383"/>
                  </a:lnTo>
                  <a:lnTo>
                    <a:pt x="1275" y="383"/>
                  </a:lnTo>
                  <a:lnTo>
                    <a:pt x="1275" y="383"/>
                  </a:lnTo>
                  <a:lnTo>
                    <a:pt x="1280" y="378"/>
                  </a:lnTo>
                  <a:lnTo>
                    <a:pt x="1280" y="378"/>
                  </a:lnTo>
                  <a:lnTo>
                    <a:pt x="1280" y="378"/>
                  </a:lnTo>
                  <a:lnTo>
                    <a:pt x="1280" y="378"/>
                  </a:lnTo>
                  <a:lnTo>
                    <a:pt x="1280" y="378"/>
                  </a:lnTo>
                  <a:lnTo>
                    <a:pt x="1285" y="378"/>
                  </a:lnTo>
                  <a:lnTo>
                    <a:pt x="1285" y="373"/>
                  </a:lnTo>
                  <a:lnTo>
                    <a:pt x="1285" y="373"/>
                  </a:lnTo>
                  <a:lnTo>
                    <a:pt x="1285" y="373"/>
                  </a:lnTo>
                  <a:lnTo>
                    <a:pt x="1285" y="368"/>
                  </a:lnTo>
                  <a:lnTo>
                    <a:pt x="1285" y="368"/>
                  </a:lnTo>
                  <a:lnTo>
                    <a:pt x="1285" y="368"/>
                  </a:lnTo>
                  <a:lnTo>
                    <a:pt x="1285" y="368"/>
                  </a:lnTo>
                  <a:lnTo>
                    <a:pt x="1290" y="368"/>
                  </a:lnTo>
                  <a:lnTo>
                    <a:pt x="1290" y="368"/>
                  </a:lnTo>
                  <a:lnTo>
                    <a:pt x="1290" y="368"/>
                  </a:lnTo>
                  <a:lnTo>
                    <a:pt x="1290" y="368"/>
                  </a:lnTo>
                  <a:lnTo>
                    <a:pt x="1295" y="368"/>
                  </a:lnTo>
                  <a:lnTo>
                    <a:pt x="1295" y="368"/>
                  </a:lnTo>
                  <a:lnTo>
                    <a:pt x="1295" y="368"/>
                  </a:lnTo>
                  <a:lnTo>
                    <a:pt x="1301" y="368"/>
                  </a:lnTo>
                  <a:lnTo>
                    <a:pt x="1301" y="363"/>
                  </a:lnTo>
                  <a:lnTo>
                    <a:pt x="1301" y="368"/>
                  </a:lnTo>
                  <a:lnTo>
                    <a:pt x="1301" y="368"/>
                  </a:lnTo>
                  <a:lnTo>
                    <a:pt x="1306" y="368"/>
                  </a:lnTo>
                  <a:lnTo>
                    <a:pt x="1306" y="368"/>
                  </a:lnTo>
                  <a:lnTo>
                    <a:pt x="1306" y="368"/>
                  </a:lnTo>
                  <a:lnTo>
                    <a:pt x="1306" y="368"/>
                  </a:lnTo>
                  <a:lnTo>
                    <a:pt x="1306" y="363"/>
                  </a:lnTo>
                  <a:lnTo>
                    <a:pt x="1311" y="368"/>
                  </a:lnTo>
                  <a:lnTo>
                    <a:pt x="1311" y="363"/>
                  </a:lnTo>
                  <a:lnTo>
                    <a:pt x="1311" y="363"/>
                  </a:lnTo>
                  <a:lnTo>
                    <a:pt x="1316" y="363"/>
                  </a:lnTo>
                  <a:lnTo>
                    <a:pt x="1316" y="363"/>
                  </a:lnTo>
                  <a:lnTo>
                    <a:pt x="1316" y="363"/>
                  </a:lnTo>
                  <a:lnTo>
                    <a:pt x="1316" y="363"/>
                  </a:lnTo>
                  <a:lnTo>
                    <a:pt x="1321" y="363"/>
                  </a:lnTo>
                  <a:lnTo>
                    <a:pt x="1321" y="363"/>
                  </a:lnTo>
                  <a:lnTo>
                    <a:pt x="1321" y="363"/>
                  </a:lnTo>
                  <a:lnTo>
                    <a:pt x="1321" y="363"/>
                  </a:lnTo>
                  <a:lnTo>
                    <a:pt x="1327" y="363"/>
                  </a:lnTo>
                  <a:lnTo>
                    <a:pt x="1327" y="363"/>
                  </a:lnTo>
                  <a:lnTo>
                    <a:pt x="1327" y="363"/>
                  </a:lnTo>
                  <a:lnTo>
                    <a:pt x="1332" y="363"/>
                  </a:lnTo>
                  <a:lnTo>
                    <a:pt x="1332" y="363"/>
                  </a:lnTo>
                  <a:lnTo>
                    <a:pt x="1332" y="363"/>
                  </a:lnTo>
                  <a:lnTo>
                    <a:pt x="1337" y="363"/>
                  </a:lnTo>
                  <a:lnTo>
                    <a:pt x="1337" y="363"/>
                  </a:lnTo>
                  <a:lnTo>
                    <a:pt x="1337" y="363"/>
                  </a:lnTo>
                  <a:lnTo>
                    <a:pt x="1337" y="363"/>
                  </a:lnTo>
                  <a:lnTo>
                    <a:pt x="1342" y="363"/>
                  </a:lnTo>
                  <a:lnTo>
                    <a:pt x="1342" y="363"/>
                  </a:lnTo>
                  <a:lnTo>
                    <a:pt x="1342" y="363"/>
                  </a:lnTo>
                  <a:lnTo>
                    <a:pt x="1342" y="363"/>
                  </a:lnTo>
                  <a:lnTo>
                    <a:pt x="1342" y="368"/>
                  </a:lnTo>
                  <a:lnTo>
                    <a:pt x="1342" y="368"/>
                  </a:lnTo>
                  <a:lnTo>
                    <a:pt x="1342" y="368"/>
                  </a:lnTo>
                  <a:lnTo>
                    <a:pt x="1337" y="368"/>
                  </a:lnTo>
                  <a:lnTo>
                    <a:pt x="1337" y="368"/>
                  </a:lnTo>
                  <a:lnTo>
                    <a:pt x="1337" y="373"/>
                  </a:lnTo>
                  <a:lnTo>
                    <a:pt x="1337" y="373"/>
                  </a:lnTo>
                  <a:lnTo>
                    <a:pt x="1337" y="373"/>
                  </a:lnTo>
                  <a:lnTo>
                    <a:pt x="1337" y="378"/>
                  </a:lnTo>
                  <a:lnTo>
                    <a:pt x="1342" y="378"/>
                  </a:lnTo>
                  <a:lnTo>
                    <a:pt x="1342" y="378"/>
                  </a:lnTo>
                  <a:lnTo>
                    <a:pt x="1337" y="378"/>
                  </a:lnTo>
                  <a:lnTo>
                    <a:pt x="1337" y="378"/>
                  </a:lnTo>
                  <a:lnTo>
                    <a:pt x="1337" y="383"/>
                  </a:lnTo>
                  <a:lnTo>
                    <a:pt x="1337" y="383"/>
                  </a:lnTo>
                  <a:lnTo>
                    <a:pt x="1337" y="383"/>
                  </a:lnTo>
                  <a:lnTo>
                    <a:pt x="1337" y="383"/>
                  </a:lnTo>
                  <a:lnTo>
                    <a:pt x="1337" y="383"/>
                  </a:lnTo>
                  <a:lnTo>
                    <a:pt x="1337" y="383"/>
                  </a:lnTo>
                  <a:lnTo>
                    <a:pt x="1337" y="389"/>
                  </a:lnTo>
                  <a:lnTo>
                    <a:pt x="1337" y="389"/>
                  </a:lnTo>
                  <a:lnTo>
                    <a:pt x="1332" y="389"/>
                  </a:lnTo>
                  <a:lnTo>
                    <a:pt x="1332" y="389"/>
                  </a:lnTo>
                  <a:lnTo>
                    <a:pt x="1332" y="389"/>
                  </a:lnTo>
                  <a:lnTo>
                    <a:pt x="1332" y="389"/>
                  </a:lnTo>
                  <a:lnTo>
                    <a:pt x="1332" y="389"/>
                  </a:lnTo>
                  <a:lnTo>
                    <a:pt x="1327" y="389"/>
                  </a:lnTo>
                  <a:lnTo>
                    <a:pt x="1327" y="389"/>
                  </a:lnTo>
                  <a:lnTo>
                    <a:pt x="1327" y="389"/>
                  </a:lnTo>
                  <a:lnTo>
                    <a:pt x="1321" y="389"/>
                  </a:lnTo>
                  <a:lnTo>
                    <a:pt x="1321" y="389"/>
                  </a:lnTo>
                  <a:lnTo>
                    <a:pt x="1321" y="389"/>
                  </a:lnTo>
                  <a:lnTo>
                    <a:pt x="1321" y="394"/>
                  </a:lnTo>
                  <a:lnTo>
                    <a:pt x="1321" y="394"/>
                  </a:lnTo>
                  <a:lnTo>
                    <a:pt x="1321" y="394"/>
                  </a:lnTo>
                  <a:lnTo>
                    <a:pt x="1316" y="394"/>
                  </a:lnTo>
                  <a:lnTo>
                    <a:pt x="1316" y="394"/>
                  </a:lnTo>
                  <a:lnTo>
                    <a:pt x="1316" y="394"/>
                  </a:lnTo>
                  <a:lnTo>
                    <a:pt x="1316" y="394"/>
                  </a:lnTo>
                  <a:lnTo>
                    <a:pt x="1311" y="399"/>
                  </a:lnTo>
                  <a:lnTo>
                    <a:pt x="1311" y="399"/>
                  </a:lnTo>
                  <a:lnTo>
                    <a:pt x="1311" y="399"/>
                  </a:lnTo>
                  <a:lnTo>
                    <a:pt x="1311" y="399"/>
                  </a:lnTo>
                  <a:lnTo>
                    <a:pt x="1311" y="399"/>
                  </a:lnTo>
                  <a:lnTo>
                    <a:pt x="1311" y="404"/>
                  </a:lnTo>
                  <a:lnTo>
                    <a:pt x="1311" y="404"/>
                  </a:lnTo>
                  <a:lnTo>
                    <a:pt x="1311" y="404"/>
                  </a:lnTo>
                  <a:lnTo>
                    <a:pt x="1306" y="404"/>
                  </a:lnTo>
                  <a:lnTo>
                    <a:pt x="1306" y="404"/>
                  </a:lnTo>
                  <a:lnTo>
                    <a:pt x="1311" y="404"/>
                  </a:lnTo>
                  <a:lnTo>
                    <a:pt x="1306" y="409"/>
                  </a:lnTo>
                  <a:lnTo>
                    <a:pt x="1306" y="409"/>
                  </a:lnTo>
                  <a:lnTo>
                    <a:pt x="1306" y="409"/>
                  </a:lnTo>
                  <a:lnTo>
                    <a:pt x="1311" y="409"/>
                  </a:lnTo>
                  <a:lnTo>
                    <a:pt x="1311" y="415"/>
                  </a:lnTo>
                  <a:lnTo>
                    <a:pt x="1311" y="415"/>
                  </a:lnTo>
                  <a:lnTo>
                    <a:pt x="1311" y="415"/>
                  </a:lnTo>
                  <a:lnTo>
                    <a:pt x="1311" y="415"/>
                  </a:lnTo>
                  <a:lnTo>
                    <a:pt x="1311" y="420"/>
                  </a:lnTo>
                  <a:lnTo>
                    <a:pt x="1311" y="420"/>
                  </a:lnTo>
                  <a:lnTo>
                    <a:pt x="1311" y="420"/>
                  </a:lnTo>
                  <a:lnTo>
                    <a:pt x="1311" y="420"/>
                  </a:lnTo>
                  <a:lnTo>
                    <a:pt x="1311" y="425"/>
                  </a:lnTo>
                  <a:lnTo>
                    <a:pt x="1311" y="425"/>
                  </a:lnTo>
                  <a:lnTo>
                    <a:pt x="1311" y="425"/>
                  </a:lnTo>
                  <a:lnTo>
                    <a:pt x="1311" y="430"/>
                  </a:lnTo>
                  <a:lnTo>
                    <a:pt x="1311" y="430"/>
                  </a:lnTo>
                  <a:lnTo>
                    <a:pt x="1311" y="430"/>
                  </a:lnTo>
                  <a:lnTo>
                    <a:pt x="1311" y="435"/>
                  </a:lnTo>
                  <a:lnTo>
                    <a:pt x="1311" y="435"/>
                  </a:lnTo>
                  <a:lnTo>
                    <a:pt x="1311" y="435"/>
                  </a:lnTo>
                  <a:lnTo>
                    <a:pt x="1311" y="435"/>
                  </a:lnTo>
                  <a:lnTo>
                    <a:pt x="1311" y="435"/>
                  </a:lnTo>
                  <a:lnTo>
                    <a:pt x="1311" y="441"/>
                  </a:lnTo>
                  <a:lnTo>
                    <a:pt x="1311" y="441"/>
                  </a:lnTo>
                  <a:lnTo>
                    <a:pt x="1316" y="441"/>
                  </a:lnTo>
                  <a:lnTo>
                    <a:pt x="1316" y="441"/>
                  </a:lnTo>
                  <a:lnTo>
                    <a:pt x="1316" y="441"/>
                  </a:lnTo>
                  <a:lnTo>
                    <a:pt x="1316" y="446"/>
                  </a:lnTo>
                  <a:lnTo>
                    <a:pt x="1316" y="446"/>
                  </a:lnTo>
                  <a:lnTo>
                    <a:pt x="1316" y="446"/>
                  </a:lnTo>
                  <a:lnTo>
                    <a:pt x="1316" y="446"/>
                  </a:lnTo>
                  <a:lnTo>
                    <a:pt x="1316" y="451"/>
                  </a:lnTo>
                  <a:lnTo>
                    <a:pt x="1316" y="451"/>
                  </a:lnTo>
                  <a:lnTo>
                    <a:pt x="1321" y="451"/>
                  </a:lnTo>
                  <a:lnTo>
                    <a:pt x="1321" y="451"/>
                  </a:lnTo>
                  <a:lnTo>
                    <a:pt x="1321" y="451"/>
                  </a:lnTo>
                  <a:lnTo>
                    <a:pt x="1321" y="451"/>
                  </a:lnTo>
                  <a:lnTo>
                    <a:pt x="1321" y="456"/>
                  </a:lnTo>
                  <a:lnTo>
                    <a:pt x="1321" y="456"/>
                  </a:lnTo>
                  <a:lnTo>
                    <a:pt x="1321" y="456"/>
                  </a:lnTo>
                  <a:lnTo>
                    <a:pt x="1321" y="461"/>
                  </a:lnTo>
                  <a:lnTo>
                    <a:pt x="1321" y="461"/>
                  </a:lnTo>
                  <a:lnTo>
                    <a:pt x="1321" y="461"/>
                  </a:lnTo>
                  <a:lnTo>
                    <a:pt x="1321" y="466"/>
                  </a:lnTo>
                  <a:lnTo>
                    <a:pt x="1321" y="466"/>
                  </a:lnTo>
                  <a:lnTo>
                    <a:pt x="1321" y="466"/>
                  </a:lnTo>
                  <a:lnTo>
                    <a:pt x="1321" y="466"/>
                  </a:lnTo>
                  <a:lnTo>
                    <a:pt x="1321" y="472"/>
                  </a:lnTo>
                  <a:lnTo>
                    <a:pt x="1321" y="472"/>
                  </a:lnTo>
                  <a:lnTo>
                    <a:pt x="1321" y="472"/>
                  </a:lnTo>
                  <a:lnTo>
                    <a:pt x="1321" y="477"/>
                  </a:lnTo>
                  <a:lnTo>
                    <a:pt x="1321" y="477"/>
                  </a:lnTo>
                  <a:lnTo>
                    <a:pt x="1321" y="477"/>
                  </a:lnTo>
                  <a:lnTo>
                    <a:pt x="1321" y="477"/>
                  </a:lnTo>
                  <a:lnTo>
                    <a:pt x="1321" y="477"/>
                  </a:lnTo>
                  <a:lnTo>
                    <a:pt x="1321" y="482"/>
                  </a:lnTo>
                  <a:lnTo>
                    <a:pt x="1321" y="482"/>
                  </a:lnTo>
                  <a:lnTo>
                    <a:pt x="1321" y="482"/>
                  </a:lnTo>
                  <a:lnTo>
                    <a:pt x="1321" y="482"/>
                  </a:lnTo>
                  <a:lnTo>
                    <a:pt x="1321" y="482"/>
                  </a:lnTo>
                  <a:lnTo>
                    <a:pt x="1321" y="487"/>
                  </a:lnTo>
                  <a:lnTo>
                    <a:pt x="1327" y="487"/>
                  </a:lnTo>
                  <a:lnTo>
                    <a:pt x="1327" y="487"/>
                  </a:lnTo>
                  <a:lnTo>
                    <a:pt x="1327" y="487"/>
                  </a:lnTo>
                  <a:lnTo>
                    <a:pt x="1327" y="492"/>
                  </a:lnTo>
                  <a:lnTo>
                    <a:pt x="1327" y="492"/>
                  </a:lnTo>
                  <a:lnTo>
                    <a:pt x="1327" y="492"/>
                  </a:lnTo>
                  <a:lnTo>
                    <a:pt x="1327" y="492"/>
                  </a:lnTo>
                  <a:lnTo>
                    <a:pt x="1332" y="492"/>
                  </a:lnTo>
                  <a:lnTo>
                    <a:pt x="1332" y="498"/>
                  </a:lnTo>
                  <a:lnTo>
                    <a:pt x="1332" y="498"/>
                  </a:lnTo>
                  <a:lnTo>
                    <a:pt x="1332" y="498"/>
                  </a:lnTo>
                  <a:lnTo>
                    <a:pt x="1332" y="498"/>
                  </a:lnTo>
                  <a:lnTo>
                    <a:pt x="1332" y="498"/>
                  </a:lnTo>
                  <a:lnTo>
                    <a:pt x="1332" y="503"/>
                  </a:lnTo>
                  <a:lnTo>
                    <a:pt x="1332" y="503"/>
                  </a:lnTo>
                  <a:lnTo>
                    <a:pt x="1332" y="503"/>
                  </a:lnTo>
                  <a:lnTo>
                    <a:pt x="1337" y="503"/>
                  </a:lnTo>
                  <a:lnTo>
                    <a:pt x="1337" y="503"/>
                  </a:lnTo>
                  <a:lnTo>
                    <a:pt x="1337" y="508"/>
                  </a:lnTo>
                  <a:lnTo>
                    <a:pt x="1337" y="508"/>
                  </a:lnTo>
                  <a:lnTo>
                    <a:pt x="1337" y="508"/>
                  </a:lnTo>
                  <a:lnTo>
                    <a:pt x="1337" y="508"/>
                  </a:lnTo>
                  <a:lnTo>
                    <a:pt x="1337" y="513"/>
                  </a:lnTo>
                  <a:lnTo>
                    <a:pt x="1337" y="513"/>
                  </a:lnTo>
                  <a:lnTo>
                    <a:pt x="1342" y="513"/>
                  </a:lnTo>
                  <a:lnTo>
                    <a:pt x="1342" y="513"/>
                  </a:lnTo>
                  <a:lnTo>
                    <a:pt x="1342" y="518"/>
                  </a:lnTo>
                  <a:lnTo>
                    <a:pt x="1342" y="518"/>
                  </a:lnTo>
                  <a:lnTo>
                    <a:pt x="1342" y="518"/>
                  </a:lnTo>
                  <a:lnTo>
                    <a:pt x="1342" y="518"/>
                  </a:lnTo>
                  <a:lnTo>
                    <a:pt x="1342" y="518"/>
                  </a:lnTo>
                  <a:lnTo>
                    <a:pt x="1342" y="518"/>
                  </a:lnTo>
                  <a:lnTo>
                    <a:pt x="1342" y="524"/>
                  </a:lnTo>
                  <a:lnTo>
                    <a:pt x="1347" y="524"/>
                  </a:lnTo>
                  <a:lnTo>
                    <a:pt x="1347" y="524"/>
                  </a:lnTo>
                  <a:lnTo>
                    <a:pt x="1347" y="529"/>
                  </a:lnTo>
                  <a:lnTo>
                    <a:pt x="1347" y="529"/>
                  </a:lnTo>
                  <a:lnTo>
                    <a:pt x="1352" y="529"/>
                  </a:lnTo>
                  <a:lnTo>
                    <a:pt x="1352" y="529"/>
                  </a:lnTo>
                  <a:lnTo>
                    <a:pt x="1352" y="534"/>
                  </a:lnTo>
                  <a:lnTo>
                    <a:pt x="1352" y="534"/>
                  </a:lnTo>
                  <a:lnTo>
                    <a:pt x="1352" y="534"/>
                  </a:lnTo>
                  <a:lnTo>
                    <a:pt x="1352" y="534"/>
                  </a:lnTo>
                  <a:lnTo>
                    <a:pt x="1352" y="534"/>
                  </a:lnTo>
                  <a:lnTo>
                    <a:pt x="1352" y="534"/>
                  </a:lnTo>
                  <a:lnTo>
                    <a:pt x="1358" y="534"/>
                  </a:lnTo>
                  <a:lnTo>
                    <a:pt x="1358" y="539"/>
                  </a:lnTo>
                  <a:lnTo>
                    <a:pt x="1358" y="539"/>
                  </a:lnTo>
                  <a:lnTo>
                    <a:pt x="1358" y="539"/>
                  </a:lnTo>
                  <a:lnTo>
                    <a:pt x="1358" y="539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9"/>
                  </a:lnTo>
                  <a:lnTo>
                    <a:pt x="1363" y="549"/>
                  </a:lnTo>
                  <a:lnTo>
                    <a:pt x="1363" y="549"/>
                  </a:lnTo>
                  <a:lnTo>
                    <a:pt x="1363" y="549"/>
                  </a:lnTo>
                  <a:lnTo>
                    <a:pt x="1363" y="549"/>
                  </a:lnTo>
                  <a:lnTo>
                    <a:pt x="1363" y="549"/>
                  </a:lnTo>
                  <a:lnTo>
                    <a:pt x="1363" y="555"/>
                  </a:lnTo>
                  <a:lnTo>
                    <a:pt x="1363" y="555"/>
                  </a:lnTo>
                  <a:lnTo>
                    <a:pt x="1363" y="555"/>
                  </a:lnTo>
                  <a:lnTo>
                    <a:pt x="1363" y="555"/>
                  </a:lnTo>
                  <a:lnTo>
                    <a:pt x="1363" y="560"/>
                  </a:lnTo>
                  <a:lnTo>
                    <a:pt x="1368" y="560"/>
                  </a:lnTo>
                  <a:lnTo>
                    <a:pt x="1368" y="560"/>
                  </a:lnTo>
                  <a:lnTo>
                    <a:pt x="1368" y="555"/>
                  </a:lnTo>
                  <a:lnTo>
                    <a:pt x="1368" y="555"/>
                  </a:lnTo>
                  <a:lnTo>
                    <a:pt x="1368" y="555"/>
                  </a:lnTo>
                  <a:lnTo>
                    <a:pt x="1373" y="555"/>
                  </a:lnTo>
                  <a:lnTo>
                    <a:pt x="1373" y="560"/>
                  </a:lnTo>
                  <a:lnTo>
                    <a:pt x="1373" y="560"/>
                  </a:lnTo>
                  <a:lnTo>
                    <a:pt x="1373" y="560"/>
                  </a:lnTo>
                  <a:lnTo>
                    <a:pt x="1373" y="560"/>
                  </a:lnTo>
                  <a:lnTo>
                    <a:pt x="1378" y="560"/>
                  </a:lnTo>
                  <a:lnTo>
                    <a:pt x="1378" y="560"/>
                  </a:lnTo>
                  <a:lnTo>
                    <a:pt x="1378" y="560"/>
                  </a:lnTo>
                  <a:lnTo>
                    <a:pt x="1378" y="565"/>
                  </a:lnTo>
                  <a:lnTo>
                    <a:pt x="1378" y="565"/>
                  </a:lnTo>
                  <a:lnTo>
                    <a:pt x="1384" y="565"/>
                  </a:lnTo>
                  <a:lnTo>
                    <a:pt x="1384" y="565"/>
                  </a:lnTo>
                  <a:lnTo>
                    <a:pt x="1384" y="565"/>
                  </a:lnTo>
                  <a:lnTo>
                    <a:pt x="1384" y="560"/>
                  </a:lnTo>
                  <a:lnTo>
                    <a:pt x="1389" y="560"/>
                  </a:lnTo>
                  <a:lnTo>
                    <a:pt x="1389" y="560"/>
                  </a:lnTo>
                  <a:lnTo>
                    <a:pt x="1389" y="560"/>
                  </a:lnTo>
                  <a:lnTo>
                    <a:pt x="1389" y="565"/>
                  </a:lnTo>
                  <a:lnTo>
                    <a:pt x="1389" y="565"/>
                  </a:lnTo>
                  <a:lnTo>
                    <a:pt x="1389" y="565"/>
                  </a:lnTo>
                  <a:lnTo>
                    <a:pt x="1394" y="565"/>
                  </a:lnTo>
                  <a:lnTo>
                    <a:pt x="1394" y="565"/>
                  </a:lnTo>
                  <a:lnTo>
                    <a:pt x="1394" y="565"/>
                  </a:lnTo>
                  <a:lnTo>
                    <a:pt x="1394" y="565"/>
                  </a:lnTo>
                  <a:lnTo>
                    <a:pt x="1394" y="570"/>
                  </a:lnTo>
                  <a:lnTo>
                    <a:pt x="1394" y="570"/>
                  </a:lnTo>
                  <a:lnTo>
                    <a:pt x="1394" y="570"/>
                  </a:lnTo>
                  <a:lnTo>
                    <a:pt x="1394" y="575"/>
                  </a:lnTo>
                  <a:lnTo>
                    <a:pt x="1394" y="575"/>
                  </a:lnTo>
                  <a:lnTo>
                    <a:pt x="1394" y="575"/>
                  </a:lnTo>
                  <a:lnTo>
                    <a:pt x="1399" y="575"/>
                  </a:lnTo>
                  <a:lnTo>
                    <a:pt x="1399" y="581"/>
                  </a:lnTo>
                  <a:lnTo>
                    <a:pt x="1394" y="581"/>
                  </a:lnTo>
                  <a:lnTo>
                    <a:pt x="1394" y="581"/>
                  </a:lnTo>
                  <a:lnTo>
                    <a:pt x="1394" y="581"/>
                  </a:lnTo>
                  <a:lnTo>
                    <a:pt x="1394" y="586"/>
                  </a:lnTo>
                  <a:lnTo>
                    <a:pt x="1394" y="586"/>
                  </a:lnTo>
                  <a:lnTo>
                    <a:pt x="1399" y="586"/>
                  </a:lnTo>
                  <a:lnTo>
                    <a:pt x="1399" y="586"/>
                  </a:lnTo>
                  <a:lnTo>
                    <a:pt x="1399" y="586"/>
                  </a:lnTo>
                  <a:lnTo>
                    <a:pt x="1399" y="591"/>
                  </a:lnTo>
                  <a:lnTo>
                    <a:pt x="1399" y="591"/>
                  </a:lnTo>
                  <a:lnTo>
                    <a:pt x="1399" y="591"/>
                  </a:lnTo>
                  <a:lnTo>
                    <a:pt x="1404" y="591"/>
                  </a:lnTo>
                  <a:lnTo>
                    <a:pt x="1404" y="591"/>
                  </a:lnTo>
                  <a:lnTo>
                    <a:pt x="1404" y="591"/>
                  </a:lnTo>
                  <a:lnTo>
                    <a:pt x="1404" y="596"/>
                  </a:lnTo>
                  <a:lnTo>
                    <a:pt x="1404" y="596"/>
                  </a:lnTo>
                  <a:lnTo>
                    <a:pt x="1404" y="596"/>
                  </a:lnTo>
                  <a:lnTo>
                    <a:pt x="1404" y="596"/>
                  </a:lnTo>
                  <a:lnTo>
                    <a:pt x="1404" y="601"/>
                  </a:lnTo>
                  <a:lnTo>
                    <a:pt x="1404" y="601"/>
                  </a:lnTo>
                  <a:lnTo>
                    <a:pt x="1404" y="601"/>
                  </a:lnTo>
                  <a:lnTo>
                    <a:pt x="1404" y="601"/>
                  </a:lnTo>
                  <a:lnTo>
                    <a:pt x="1404" y="601"/>
                  </a:lnTo>
                  <a:lnTo>
                    <a:pt x="1404" y="606"/>
                  </a:lnTo>
                  <a:lnTo>
                    <a:pt x="1404" y="606"/>
                  </a:lnTo>
                  <a:lnTo>
                    <a:pt x="1409" y="606"/>
                  </a:lnTo>
                  <a:lnTo>
                    <a:pt x="1409" y="606"/>
                  </a:lnTo>
                  <a:lnTo>
                    <a:pt x="1409" y="606"/>
                  </a:lnTo>
                  <a:lnTo>
                    <a:pt x="1415" y="606"/>
                  </a:lnTo>
                  <a:lnTo>
                    <a:pt x="1415" y="606"/>
                  </a:lnTo>
                  <a:lnTo>
                    <a:pt x="1415" y="606"/>
                  </a:lnTo>
                  <a:lnTo>
                    <a:pt x="1420" y="606"/>
                  </a:lnTo>
                  <a:lnTo>
                    <a:pt x="1420" y="606"/>
                  </a:lnTo>
                  <a:lnTo>
                    <a:pt x="1420" y="606"/>
                  </a:lnTo>
                  <a:lnTo>
                    <a:pt x="1420" y="612"/>
                  </a:lnTo>
                  <a:lnTo>
                    <a:pt x="1420" y="612"/>
                  </a:lnTo>
                  <a:lnTo>
                    <a:pt x="1420" y="612"/>
                  </a:lnTo>
                  <a:lnTo>
                    <a:pt x="1420" y="617"/>
                  </a:lnTo>
                  <a:lnTo>
                    <a:pt x="1420" y="617"/>
                  </a:lnTo>
                  <a:lnTo>
                    <a:pt x="1420" y="617"/>
                  </a:lnTo>
                  <a:lnTo>
                    <a:pt x="1420" y="617"/>
                  </a:lnTo>
                  <a:lnTo>
                    <a:pt x="1420" y="622"/>
                  </a:lnTo>
                  <a:lnTo>
                    <a:pt x="1420" y="622"/>
                  </a:lnTo>
                  <a:lnTo>
                    <a:pt x="1425" y="622"/>
                  </a:lnTo>
                  <a:lnTo>
                    <a:pt x="1425" y="627"/>
                  </a:lnTo>
                  <a:lnTo>
                    <a:pt x="1425" y="627"/>
                  </a:lnTo>
                  <a:lnTo>
                    <a:pt x="1425" y="627"/>
                  </a:lnTo>
                  <a:lnTo>
                    <a:pt x="1425" y="632"/>
                  </a:lnTo>
                  <a:lnTo>
                    <a:pt x="1425" y="632"/>
                  </a:lnTo>
                  <a:lnTo>
                    <a:pt x="1425" y="632"/>
                  </a:lnTo>
                  <a:lnTo>
                    <a:pt x="1425" y="638"/>
                  </a:lnTo>
                  <a:lnTo>
                    <a:pt x="1425" y="638"/>
                  </a:lnTo>
                  <a:lnTo>
                    <a:pt x="1425" y="638"/>
                  </a:lnTo>
                  <a:lnTo>
                    <a:pt x="1430" y="638"/>
                  </a:lnTo>
                  <a:lnTo>
                    <a:pt x="1430" y="638"/>
                  </a:lnTo>
                  <a:lnTo>
                    <a:pt x="1430" y="643"/>
                  </a:lnTo>
                  <a:lnTo>
                    <a:pt x="1435" y="643"/>
                  </a:lnTo>
                  <a:lnTo>
                    <a:pt x="1435" y="643"/>
                  </a:lnTo>
                  <a:lnTo>
                    <a:pt x="1435" y="643"/>
                  </a:lnTo>
                  <a:lnTo>
                    <a:pt x="1441" y="643"/>
                  </a:lnTo>
                  <a:lnTo>
                    <a:pt x="1441" y="643"/>
                  </a:lnTo>
                  <a:lnTo>
                    <a:pt x="1441" y="643"/>
                  </a:lnTo>
                  <a:lnTo>
                    <a:pt x="1446" y="643"/>
                  </a:lnTo>
                  <a:lnTo>
                    <a:pt x="1446" y="648"/>
                  </a:lnTo>
                  <a:lnTo>
                    <a:pt x="1451" y="648"/>
                  </a:lnTo>
                  <a:lnTo>
                    <a:pt x="1451" y="648"/>
                  </a:lnTo>
                  <a:lnTo>
                    <a:pt x="1451" y="648"/>
                  </a:lnTo>
                  <a:lnTo>
                    <a:pt x="1456" y="648"/>
                  </a:lnTo>
                  <a:lnTo>
                    <a:pt x="1456" y="653"/>
                  </a:lnTo>
                  <a:lnTo>
                    <a:pt x="1456" y="653"/>
                  </a:lnTo>
                  <a:lnTo>
                    <a:pt x="1456" y="658"/>
                  </a:lnTo>
                  <a:lnTo>
                    <a:pt x="1456" y="658"/>
                  </a:lnTo>
                  <a:lnTo>
                    <a:pt x="1461" y="658"/>
                  </a:lnTo>
                  <a:lnTo>
                    <a:pt x="1461" y="658"/>
                  </a:lnTo>
                  <a:lnTo>
                    <a:pt x="1461" y="664"/>
                  </a:lnTo>
                  <a:lnTo>
                    <a:pt x="1461" y="664"/>
                  </a:lnTo>
                  <a:lnTo>
                    <a:pt x="1466" y="664"/>
                  </a:lnTo>
                  <a:lnTo>
                    <a:pt x="1466" y="664"/>
                  </a:lnTo>
                  <a:lnTo>
                    <a:pt x="1466" y="664"/>
                  </a:lnTo>
                  <a:lnTo>
                    <a:pt x="1466" y="669"/>
                  </a:lnTo>
                  <a:lnTo>
                    <a:pt x="1472" y="669"/>
                  </a:lnTo>
                  <a:lnTo>
                    <a:pt x="1472" y="669"/>
                  </a:lnTo>
                  <a:lnTo>
                    <a:pt x="1472" y="669"/>
                  </a:lnTo>
                  <a:lnTo>
                    <a:pt x="1472" y="669"/>
                  </a:lnTo>
                  <a:lnTo>
                    <a:pt x="1472" y="674"/>
                  </a:lnTo>
                  <a:lnTo>
                    <a:pt x="1472" y="674"/>
                  </a:lnTo>
                  <a:lnTo>
                    <a:pt x="1472" y="674"/>
                  </a:lnTo>
                  <a:lnTo>
                    <a:pt x="1472" y="679"/>
                  </a:lnTo>
                  <a:lnTo>
                    <a:pt x="1472" y="679"/>
                  </a:lnTo>
                  <a:lnTo>
                    <a:pt x="1472" y="679"/>
                  </a:lnTo>
                  <a:lnTo>
                    <a:pt x="1472" y="684"/>
                  </a:lnTo>
                  <a:lnTo>
                    <a:pt x="1477" y="684"/>
                  </a:lnTo>
                  <a:lnTo>
                    <a:pt x="1477" y="684"/>
                  </a:lnTo>
                  <a:lnTo>
                    <a:pt x="1477" y="689"/>
                  </a:lnTo>
                  <a:lnTo>
                    <a:pt x="1482" y="689"/>
                  </a:lnTo>
                  <a:lnTo>
                    <a:pt x="1482" y="695"/>
                  </a:lnTo>
                  <a:lnTo>
                    <a:pt x="1482" y="695"/>
                  </a:lnTo>
                  <a:lnTo>
                    <a:pt x="1482" y="695"/>
                  </a:lnTo>
                  <a:lnTo>
                    <a:pt x="1482" y="700"/>
                  </a:lnTo>
                  <a:lnTo>
                    <a:pt x="1482" y="700"/>
                  </a:lnTo>
                  <a:lnTo>
                    <a:pt x="1487" y="700"/>
                  </a:lnTo>
                  <a:lnTo>
                    <a:pt x="1487" y="700"/>
                  </a:lnTo>
                  <a:lnTo>
                    <a:pt x="1487" y="705"/>
                  </a:lnTo>
                  <a:lnTo>
                    <a:pt x="1487" y="705"/>
                  </a:lnTo>
                  <a:lnTo>
                    <a:pt x="1487" y="705"/>
                  </a:lnTo>
                  <a:lnTo>
                    <a:pt x="1487" y="710"/>
                  </a:lnTo>
                  <a:lnTo>
                    <a:pt x="1487" y="710"/>
                  </a:lnTo>
                  <a:lnTo>
                    <a:pt x="1492" y="710"/>
                  </a:lnTo>
                  <a:lnTo>
                    <a:pt x="1487" y="710"/>
                  </a:lnTo>
                  <a:lnTo>
                    <a:pt x="1487" y="715"/>
                  </a:lnTo>
                  <a:lnTo>
                    <a:pt x="1487" y="715"/>
                  </a:lnTo>
                  <a:lnTo>
                    <a:pt x="1487" y="715"/>
                  </a:lnTo>
                  <a:lnTo>
                    <a:pt x="1482" y="715"/>
                  </a:lnTo>
                  <a:lnTo>
                    <a:pt x="1482" y="715"/>
                  </a:lnTo>
                  <a:lnTo>
                    <a:pt x="1482" y="715"/>
                  </a:lnTo>
                  <a:lnTo>
                    <a:pt x="1482" y="721"/>
                  </a:lnTo>
                  <a:lnTo>
                    <a:pt x="1477" y="721"/>
                  </a:lnTo>
                  <a:lnTo>
                    <a:pt x="1477" y="721"/>
                  </a:lnTo>
                  <a:lnTo>
                    <a:pt x="1472" y="721"/>
                  </a:lnTo>
                  <a:lnTo>
                    <a:pt x="1472" y="726"/>
                  </a:lnTo>
                  <a:lnTo>
                    <a:pt x="1472" y="726"/>
                  </a:lnTo>
                  <a:lnTo>
                    <a:pt x="1472" y="726"/>
                  </a:lnTo>
                  <a:lnTo>
                    <a:pt x="1466" y="726"/>
                  </a:lnTo>
                  <a:lnTo>
                    <a:pt x="1466" y="726"/>
                  </a:lnTo>
                  <a:lnTo>
                    <a:pt x="1466" y="731"/>
                  </a:lnTo>
                  <a:lnTo>
                    <a:pt x="1461" y="731"/>
                  </a:lnTo>
                  <a:lnTo>
                    <a:pt x="1461" y="731"/>
                  </a:lnTo>
                  <a:lnTo>
                    <a:pt x="1461" y="731"/>
                  </a:lnTo>
                  <a:lnTo>
                    <a:pt x="1461" y="736"/>
                  </a:lnTo>
                  <a:lnTo>
                    <a:pt x="1466" y="736"/>
                  </a:lnTo>
                  <a:lnTo>
                    <a:pt x="1466" y="741"/>
                  </a:lnTo>
                  <a:lnTo>
                    <a:pt x="1466" y="741"/>
                  </a:lnTo>
                  <a:lnTo>
                    <a:pt x="1472" y="741"/>
                  </a:lnTo>
                  <a:lnTo>
                    <a:pt x="1472" y="741"/>
                  </a:lnTo>
                  <a:lnTo>
                    <a:pt x="1472" y="747"/>
                  </a:lnTo>
                  <a:lnTo>
                    <a:pt x="1472" y="747"/>
                  </a:lnTo>
                  <a:lnTo>
                    <a:pt x="1472" y="747"/>
                  </a:lnTo>
                  <a:lnTo>
                    <a:pt x="1472" y="747"/>
                  </a:lnTo>
                  <a:lnTo>
                    <a:pt x="1472" y="752"/>
                  </a:lnTo>
                  <a:lnTo>
                    <a:pt x="1472" y="752"/>
                  </a:lnTo>
                  <a:lnTo>
                    <a:pt x="1472" y="757"/>
                  </a:lnTo>
                  <a:lnTo>
                    <a:pt x="1472" y="757"/>
                  </a:lnTo>
                  <a:lnTo>
                    <a:pt x="1472" y="757"/>
                  </a:lnTo>
                  <a:lnTo>
                    <a:pt x="1472" y="762"/>
                  </a:lnTo>
                  <a:lnTo>
                    <a:pt x="1477" y="762"/>
                  </a:lnTo>
                  <a:lnTo>
                    <a:pt x="1477" y="762"/>
                  </a:lnTo>
                  <a:lnTo>
                    <a:pt x="1477" y="762"/>
                  </a:lnTo>
                  <a:lnTo>
                    <a:pt x="1477" y="767"/>
                  </a:lnTo>
                  <a:lnTo>
                    <a:pt x="1477" y="767"/>
                  </a:lnTo>
                  <a:lnTo>
                    <a:pt x="1477" y="767"/>
                  </a:lnTo>
                  <a:lnTo>
                    <a:pt x="1477" y="772"/>
                  </a:lnTo>
                  <a:lnTo>
                    <a:pt x="1477" y="772"/>
                  </a:lnTo>
                  <a:lnTo>
                    <a:pt x="1477" y="772"/>
                  </a:lnTo>
                  <a:lnTo>
                    <a:pt x="1477" y="778"/>
                  </a:lnTo>
                  <a:lnTo>
                    <a:pt x="1477" y="778"/>
                  </a:lnTo>
                  <a:lnTo>
                    <a:pt x="1472" y="778"/>
                  </a:lnTo>
                  <a:lnTo>
                    <a:pt x="1472" y="778"/>
                  </a:lnTo>
                  <a:lnTo>
                    <a:pt x="1472" y="783"/>
                  </a:lnTo>
                  <a:lnTo>
                    <a:pt x="1472" y="783"/>
                  </a:lnTo>
                  <a:lnTo>
                    <a:pt x="1472" y="783"/>
                  </a:lnTo>
                  <a:lnTo>
                    <a:pt x="1472" y="783"/>
                  </a:lnTo>
                  <a:lnTo>
                    <a:pt x="1477" y="788"/>
                  </a:lnTo>
                  <a:lnTo>
                    <a:pt x="1472" y="793"/>
                  </a:lnTo>
                  <a:lnTo>
                    <a:pt x="1472" y="793"/>
                  </a:lnTo>
                  <a:lnTo>
                    <a:pt x="1477" y="798"/>
                  </a:lnTo>
                  <a:lnTo>
                    <a:pt x="1477" y="798"/>
                  </a:lnTo>
                  <a:lnTo>
                    <a:pt x="1477" y="798"/>
                  </a:lnTo>
                  <a:lnTo>
                    <a:pt x="1477" y="798"/>
                  </a:lnTo>
                  <a:lnTo>
                    <a:pt x="1477" y="804"/>
                  </a:lnTo>
                  <a:lnTo>
                    <a:pt x="1477" y="804"/>
                  </a:lnTo>
                  <a:lnTo>
                    <a:pt x="1477" y="804"/>
                  </a:lnTo>
                  <a:lnTo>
                    <a:pt x="1477" y="809"/>
                  </a:lnTo>
                  <a:lnTo>
                    <a:pt x="1477" y="809"/>
                  </a:lnTo>
                  <a:lnTo>
                    <a:pt x="1477" y="809"/>
                  </a:lnTo>
                  <a:lnTo>
                    <a:pt x="1477" y="814"/>
                  </a:lnTo>
                  <a:lnTo>
                    <a:pt x="1477" y="814"/>
                  </a:lnTo>
                  <a:lnTo>
                    <a:pt x="1482" y="814"/>
                  </a:lnTo>
                  <a:lnTo>
                    <a:pt x="1482" y="814"/>
                  </a:lnTo>
                  <a:lnTo>
                    <a:pt x="1482" y="819"/>
                  </a:lnTo>
                  <a:lnTo>
                    <a:pt x="1482" y="819"/>
                  </a:lnTo>
                  <a:lnTo>
                    <a:pt x="1482" y="819"/>
                  </a:lnTo>
                  <a:lnTo>
                    <a:pt x="1482" y="824"/>
                  </a:lnTo>
                  <a:lnTo>
                    <a:pt x="1482" y="824"/>
                  </a:lnTo>
                  <a:lnTo>
                    <a:pt x="1482" y="824"/>
                  </a:lnTo>
                  <a:lnTo>
                    <a:pt x="1487" y="830"/>
                  </a:lnTo>
                  <a:lnTo>
                    <a:pt x="1487" y="830"/>
                  </a:lnTo>
                  <a:lnTo>
                    <a:pt x="1487" y="830"/>
                  </a:lnTo>
                  <a:lnTo>
                    <a:pt x="1487" y="830"/>
                  </a:lnTo>
                  <a:lnTo>
                    <a:pt x="1487" y="835"/>
                  </a:lnTo>
                  <a:lnTo>
                    <a:pt x="1487" y="835"/>
                  </a:lnTo>
                  <a:lnTo>
                    <a:pt x="1492" y="840"/>
                  </a:lnTo>
                  <a:lnTo>
                    <a:pt x="1487" y="840"/>
                  </a:lnTo>
                  <a:lnTo>
                    <a:pt x="1492" y="840"/>
                  </a:lnTo>
                  <a:lnTo>
                    <a:pt x="1492" y="840"/>
                  </a:lnTo>
                  <a:lnTo>
                    <a:pt x="1492" y="845"/>
                  </a:lnTo>
                  <a:lnTo>
                    <a:pt x="1492" y="845"/>
                  </a:lnTo>
                  <a:lnTo>
                    <a:pt x="1492" y="845"/>
                  </a:lnTo>
                  <a:lnTo>
                    <a:pt x="1492" y="845"/>
                  </a:lnTo>
                  <a:lnTo>
                    <a:pt x="1492" y="845"/>
                  </a:lnTo>
                  <a:lnTo>
                    <a:pt x="1492" y="850"/>
                  </a:lnTo>
                  <a:lnTo>
                    <a:pt x="1498" y="850"/>
                  </a:lnTo>
                  <a:lnTo>
                    <a:pt x="1498" y="850"/>
                  </a:lnTo>
                  <a:lnTo>
                    <a:pt x="1498" y="855"/>
                  </a:lnTo>
                  <a:lnTo>
                    <a:pt x="1498" y="855"/>
                  </a:lnTo>
                  <a:lnTo>
                    <a:pt x="1498" y="855"/>
                  </a:lnTo>
                  <a:lnTo>
                    <a:pt x="1503" y="855"/>
                  </a:lnTo>
                  <a:lnTo>
                    <a:pt x="1503" y="861"/>
                  </a:lnTo>
                  <a:lnTo>
                    <a:pt x="1503" y="861"/>
                  </a:lnTo>
                  <a:lnTo>
                    <a:pt x="1503" y="861"/>
                  </a:lnTo>
                  <a:lnTo>
                    <a:pt x="1503" y="861"/>
                  </a:lnTo>
                  <a:lnTo>
                    <a:pt x="1503" y="866"/>
                  </a:lnTo>
                  <a:lnTo>
                    <a:pt x="1508" y="866"/>
                  </a:lnTo>
                  <a:lnTo>
                    <a:pt x="1508" y="866"/>
                  </a:lnTo>
                  <a:lnTo>
                    <a:pt x="1508" y="866"/>
                  </a:lnTo>
                  <a:lnTo>
                    <a:pt x="1508" y="866"/>
                  </a:lnTo>
                  <a:lnTo>
                    <a:pt x="1508" y="871"/>
                  </a:lnTo>
                  <a:lnTo>
                    <a:pt x="1508" y="871"/>
                  </a:lnTo>
                  <a:lnTo>
                    <a:pt x="1508" y="871"/>
                  </a:lnTo>
                  <a:lnTo>
                    <a:pt x="1508" y="871"/>
                  </a:lnTo>
                  <a:lnTo>
                    <a:pt x="1513" y="871"/>
                  </a:lnTo>
                  <a:lnTo>
                    <a:pt x="1513" y="871"/>
                  </a:lnTo>
                  <a:lnTo>
                    <a:pt x="1513" y="876"/>
                  </a:lnTo>
                  <a:lnTo>
                    <a:pt x="1513" y="876"/>
                  </a:lnTo>
                  <a:lnTo>
                    <a:pt x="1513" y="876"/>
                  </a:lnTo>
                  <a:lnTo>
                    <a:pt x="1513" y="876"/>
                  </a:lnTo>
                  <a:lnTo>
                    <a:pt x="1513" y="881"/>
                  </a:lnTo>
                  <a:lnTo>
                    <a:pt x="1513" y="881"/>
                  </a:lnTo>
                  <a:lnTo>
                    <a:pt x="1513" y="881"/>
                  </a:lnTo>
                  <a:lnTo>
                    <a:pt x="1513" y="881"/>
                  </a:lnTo>
                  <a:lnTo>
                    <a:pt x="1513" y="881"/>
                  </a:lnTo>
                  <a:lnTo>
                    <a:pt x="1513" y="887"/>
                  </a:lnTo>
                  <a:lnTo>
                    <a:pt x="1513" y="887"/>
                  </a:lnTo>
                  <a:lnTo>
                    <a:pt x="1513" y="887"/>
                  </a:lnTo>
                  <a:lnTo>
                    <a:pt x="1513" y="887"/>
                  </a:lnTo>
                  <a:lnTo>
                    <a:pt x="1513" y="892"/>
                  </a:lnTo>
                  <a:lnTo>
                    <a:pt x="1513" y="892"/>
                  </a:lnTo>
                  <a:lnTo>
                    <a:pt x="1513" y="892"/>
                  </a:lnTo>
                  <a:lnTo>
                    <a:pt x="1513" y="892"/>
                  </a:lnTo>
                  <a:lnTo>
                    <a:pt x="1513" y="897"/>
                  </a:lnTo>
                  <a:lnTo>
                    <a:pt x="1513" y="897"/>
                  </a:lnTo>
                  <a:lnTo>
                    <a:pt x="1513" y="897"/>
                  </a:lnTo>
                  <a:lnTo>
                    <a:pt x="1508" y="897"/>
                  </a:lnTo>
                  <a:lnTo>
                    <a:pt x="1508" y="897"/>
                  </a:lnTo>
                  <a:lnTo>
                    <a:pt x="1508" y="902"/>
                  </a:lnTo>
                  <a:lnTo>
                    <a:pt x="1508" y="902"/>
                  </a:lnTo>
                  <a:lnTo>
                    <a:pt x="1508" y="902"/>
                  </a:lnTo>
                  <a:lnTo>
                    <a:pt x="1508" y="902"/>
                  </a:lnTo>
                  <a:lnTo>
                    <a:pt x="1508" y="907"/>
                  </a:lnTo>
                  <a:lnTo>
                    <a:pt x="1508" y="907"/>
                  </a:lnTo>
                  <a:lnTo>
                    <a:pt x="1508" y="907"/>
                  </a:lnTo>
                  <a:lnTo>
                    <a:pt x="1508" y="913"/>
                  </a:lnTo>
                  <a:lnTo>
                    <a:pt x="1508" y="913"/>
                  </a:lnTo>
                  <a:lnTo>
                    <a:pt x="1508" y="913"/>
                  </a:lnTo>
                  <a:lnTo>
                    <a:pt x="1508" y="913"/>
                  </a:lnTo>
                  <a:lnTo>
                    <a:pt x="1508" y="913"/>
                  </a:lnTo>
                  <a:lnTo>
                    <a:pt x="1508" y="918"/>
                  </a:lnTo>
                  <a:lnTo>
                    <a:pt x="1508" y="918"/>
                  </a:lnTo>
                  <a:lnTo>
                    <a:pt x="1508" y="918"/>
                  </a:lnTo>
                  <a:lnTo>
                    <a:pt x="1508" y="923"/>
                  </a:lnTo>
                  <a:lnTo>
                    <a:pt x="1508" y="923"/>
                  </a:lnTo>
                  <a:lnTo>
                    <a:pt x="1508" y="923"/>
                  </a:lnTo>
                  <a:lnTo>
                    <a:pt x="1508" y="928"/>
                  </a:lnTo>
                  <a:lnTo>
                    <a:pt x="1513" y="928"/>
                  </a:lnTo>
                  <a:lnTo>
                    <a:pt x="1513" y="928"/>
                  </a:lnTo>
                  <a:lnTo>
                    <a:pt x="1513" y="928"/>
                  </a:lnTo>
                  <a:lnTo>
                    <a:pt x="1513" y="933"/>
                  </a:lnTo>
                  <a:lnTo>
                    <a:pt x="1513" y="933"/>
                  </a:lnTo>
                  <a:lnTo>
                    <a:pt x="1513" y="933"/>
                  </a:lnTo>
                  <a:lnTo>
                    <a:pt x="1513" y="933"/>
                  </a:lnTo>
                  <a:lnTo>
                    <a:pt x="1513" y="933"/>
                  </a:lnTo>
                  <a:lnTo>
                    <a:pt x="1513" y="933"/>
                  </a:lnTo>
                  <a:lnTo>
                    <a:pt x="1508" y="933"/>
                  </a:lnTo>
                  <a:lnTo>
                    <a:pt x="1508" y="938"/>
                  </a:lnTo>
                  <a:lnTo>
                    <a:pt x="1508" y="933"/>
                  </a:lnTo>
                  <a:lnTo>
                    <a:pt x="1503" y="933"/>
                  </a:lnTo>
                  <a:lnTo>
                    <a:pt x="1503" y="933"/>
                  </a:lnTo>
                  <a:lnTo>
                    <a:pt x="1503" y="933"/>
                  </a:lnTo>
                  <a:lnTo>
                    <a:pt x="1503" y="933"/>
                  </a:lnTo>
                  <a:lnTo>
                    <a:pt x="1498" y="933"/>
                  </a:lnTo>
                  <a:lnTo>
                    <a:pt x="1498" y="933"/>
                  </a:lnTo>
                  <a:lnTo>
                    <a:pt x="1498" y="928"/>
                  </a:lnTo>
                  <a:lnTo>
                    <a:pt x="1492" y="928"/>
                  </a:lnTo>
                  <a:lnTo>
                    <a:pt x="1492" y="928"/>
                  </a:lnTo>
                  <a:lnTo>
                    <a:pt x="1492" y="928"/>
                  </a:lnTo>
                  <a:lnTo>
                    <a:pt x="1487" y="928"/>
                  </a:lnTo>
                  <a:lnTo>
                    <a:pt x="1487" y="928"/>
                  </a:lnTo>
                  <a:lnTo>
                    <a:pt x="1487" y="928"/>
                  </a:lnTo>
                  <a:lnTo>
                    <a:pt x="1487" y="933"/>
                  </a:lnTo>
                  <a:lnTo>
                    <a:pt x="1482" y="933"/>
                  </a:lnTo>
                  <a:lnTo>
                    <a:pt x="1482" y="933"/>
                  </a:lnTo>
                  <a:lnTo>
                    <a:pt x="1482" y="933"/>
                  </a:lnTo>
                  <a:lnTo>
                    <a:pt x="1482" y="938"/>
                  </a:lnTo>
                  <a:lnTo>
                    <a:pt x="1482" y="938"/>
                  </a:lnTo>
                  <a:lnTo>
                    <a:pt x="1482" y="938"/>
                  </a:lnTo>
                  <a:lnTo>
                    <a:pt x="1482" y="944"/>
                  </a:lnTo>
                  <a:lnTo>
                    <a:pt x="1482" y="944"/>
                  </a:lnTo>
                  <a:lnTo>
                    <a:pt x="1482" y="944"/>
                  </a:lnTo>
                  <a:lnTo>
                    <a:pt x="1482" y="944"/>
                  </a:lnTo>
                  <a:lnTo>
                    <a:pt x="1482" y="949"/>
                  </a:lnTo>
                  <a:lnTo>
                    <a:pt x="1482" y="949"/>
                  </a:lnTo>
                  <a:lnTo>
                    <a:pt x="1482" y="949"/>
                  </a:lnTo>
                  <a:lnTo>
                    <a:pt x="1477" y="954"/>
                  </a:lnTo>
                  <a:lnTo>
                    <a:pt x="1477" y="954"/>
                  </a:lnTo>
                  <a:lnTo>
                    <a:pt x="1477" y="954"/>
                  </a:lnTo>
                  <a:lnTo>
                    <a:pt x="1477" y="954"/>
                  </a:lnTo>
                  <a:lnTo>
                    <a:pt x="1477" y="954"/>
                  </a:lnTo>
                  <a:lnTo>
                    <a:pt x="1472" y="959"/>
                  </a:lnTo>
                  <a:lnTo>
                    <a:pt x="1472" y="959"/>
                  </a:lnTo>
                  <a:lnTo>
                    <a:pt x="1472" y="959"/>
                  </a:lnTo>
                  <a:lnTo>
                    <a:pt x="1472" y="959"/>
                  </a:lnTo>
                  <a:lnTo>
                    <a:pt x="1472" y="959"/>
                  </a:lnTo>
                  <a:lnTo>
                    <a:pt x="1472" y="959"/>
                  </a:lnTo>
                  <a:lnTo>
                    <a:pt x="1466" y="959"/>
                  </a:lnTo>
                  <a:lnTo>
                    <a:pt x="1466" y="959"/>
                  </a:lnTo>
                  <a:lnTo>
                    <a:pt x="1466" y="964"/>
                  </a:lnTo>
                  <a:lnTo>
                    <a:pt x="1461" y="964"/>
                  </a:lnTo>
                  <a:lnTo>
                    <a:pt x="1461" y="964"/>
                  </a:lnTo>
                  <a:lnTo>
                    <a:pt x="1461" y="964"/>
                  </a:lnTo>
                  <a:lnTo>
                    <a:pt x="1456" y="964"/>
                  </a:lnTo>
                  <a:lnTo>
                    <a:pt x="1451" y="964"/>
                  </a:lnTo>
                  <a:lnTo>
                    <a:pt x="1451" y="964"/>
                  </a:lnTo>
                  <a:lnTo>
                    <a:pt x="1451" y="964"/>
                  </a:lnTo>
                  <a:lnTo>
                    <a:pt x="1451" y="964"/>
                  </a:lnTo>
                  <a:lnTo>
                    <a:pt x="1446" y="964"/>
                  </a:lnTo>
                  <a:lnTo>
                    <a:pt x="1446" y="964"/>
                  </a:lnTo>
                  <a:lnTo>
                    <a:pt x="1446" y="964"/>
                  </a:lnTo>
                  <a:lnTo>
                    <a:pt x="1446" y="964"/>
                  </a:lnTo>
                  <a:lnTo>
                    <a:pt x="1441" y="964"/>
                  </a:lnTo>
                  <a:lnTo>
                    <a:pt x="1441" y="964"/>
                  </a:lnTo>
                  <a:lnTo>
                    <a:pt x="1441" y="964"/>
                  </a:lnTo>
                  <a:lnTo>
                    <a:pt x="1435" y="959"/>
                  </a:lnTo>
                  <a:lnTo>
                    <a:pt x="1435" y="959"/>
                  </a:lnTo>
                  <a:lnTo>
                    <a:pt x="1435" y="959"/>
                  </a:lnTo>
                  <a:lnTo>
                    <a:pt x="1435" y="959"/>
                  </a:lnTo>
                  <a:lnTo>
                    <a:pt x="1430" y="959"/>
                  </a:lnTo>
                  <a:lnTo>
                    <a:pt x="1430" y="959"/>
                  </a:lnTo>
                  <a:lnTo>
                    <a:pt x="1430" y="959"/>
                  </a:lnTo>
                  <a:lnTo>
                    <a:pt x="1430" y="959"/>
                  </a:lnTo>
                  <a:lnTo>
                    <a:pt x="1425" y="959"/>
                  </a:lnTo>
                  <a:lnTo>
                    <a:pt x="1425" y="959"/>
                  </a:lnTo>
                  <a:lnTo>
                    <a:pt x="1425" y="959"/>
                  </a:lnTo>
                  <a:lnTo>
                    <a:pt x="1425" y="959"/>
                  </a:lnTo>
                  <a:lnTo>
                    <a:pt x="1420" y="959"/>
                  </a:lnTo>
                  <a:lnTo>
                    <a:pt x="1420" y="959"/>
                  </a:lnTo>
                  <a:lnTo>
                    <a:pt x="1420" y="959"/>
                  </a:lnTo>
                  <a:lnTo>
                    <a:pt x="1420" y="954"/>
                  </a:lnTo>
                  <a:lnTo>
                    <a:pt x="1420" y="954"/>
                  </a:lnTo>
                  <a:lnTo>
                    <a:pt x="1415" y="954"/>
                  </a:lnTo>
                  <a:lnTo>
                    <a:pt x="1415" y="954"/>
                  </a:lnTo>
                  <a:lnTo>
                    <a:pt x="1415" y="954"/>
                  </a:lnTo>
                  <a:lnTo>
                    <a:pt x="1409" y="954"/>
                  </a:lnTo>
                  <a:lnTo>
                    <a:pt x="1409" y="954"/>
                  </a:lnTo>
                  <a:lnTo>
                    <a:pt x="1409" y="954"/>
                  </a:lnTo>
                  <a:lnTo>
                    <a:pt x="1409" y="954"/>
                  </a:lnTo>
                  <a:lnTo>
                    <a:pt x="1409" y="954"/>
                  </a:lnTo>
                  <a:lnTo>
                    <a:pt x="1404" y="954"/>
                  </a:lnTo>
                  <a:lnTo>
                    <a:pt x="1404" y="949"/>
                  </a:lnTo>
                  <a:lnTo>
                    <a:pt x="1404" y="949"/>
                  </a:lnTo>
                  <a:lnTo>
                    <a:pt x="1404" y="949"/>
                  </a:lnTo>
                  <a:lnTo>
                    <a:pt x="1404" y="944"/>
                  </a:lnTo>
                  <a:lnTo>
                    <a:pt x="1404" y="944"/>
                  </a:lnTo>
                  <a:lnTo>
                    <a:pt x="1399" y="944"/>
                  </a:lnTo>
                  <a:lnTo>
                    <a:pt x="1399" y="944"/>
                  </a:lnTo>
                  <a:lnTo>
                    <a:pt x="1399" y="944"/>
                  </a:lnTo>
                  <a:lnTo>
                    <a:pt x="1394" y="944"/>
                  </a:lnTo>
                  <a:lnTo>
                    <a:pt x="1394" y="944"/>
                  </a:lnTo>
                  <a:lnTo>
                    <a:pt x="1394" y="938"/>
                  </a:lnTo>
                  <a:lnTo>
                    <a:pt x="1389" y="938"/>
                  </a:lnTo>
                  <a:lnTo>
                    <a:pt x="1389" y="938"/>
                  </a:lnTo>
                  <a:lnTo>
                    <a:pt x="1389" y="938"/>
                  </a:lnTo>
                  <a:lnTo>
                    <a:pt x="1389" y="938"/>
                  </a:lnTo>
                  <a:lnTo>
                    <a:pt x="1384" y="938"/>
                  </a:lnTo>
                  <a:lnTo>
                    <a:pt x="1384" y="933"/>
                  </a:lnTo>
                  <a:lnTo>
                    <a:pt x="1384" y="933"/>
                  </a:lnTo>
                  <a:lnTo>
                    <a:pt x="1384" y="933"/>
                  </a:lnTo>
                  <a:lnTo>
                    <a:pt x="1384" y="933"/>
                  </a:lnTo>
                  <a:lnTo>
                    <a:pt x="1384" y="933"/>
                  </a:lnTo>
                  <a:lnTo>
                    <a:pt x="1378" y="933"/>
                  </a:lnTo>
                  <a:lnTo>
                    <a:pt x="1378" y="928"/>
                  </a:lnTo>
                  <a:lnTo>
                    <a:pt x="1378" y="928"/>
                  </a:lnTo>
                  <a:lnTo>
                    <a:pt x="1378" y="928"/>
                  </a:lnTo>
                  <a:lnTo>
                    <a:pt x="1378" y="928"/>
                  </a:lnTo>
                  <a:lnTo>
                    <a:pt x="1378" y="928"/>
                  </a:lnTo>
                  <a:lnTo>
                    <a:pt x="1378" y="928"/>
                  </a:lnTo>
                  <a:lnTo>
                    <a:pt x="1378" y="923"/>
                  </a:lnTo>
                  <a:lnTo>
                    <a:pt x="1373" y="923"/>
                  </a:lnTo>
                  <a:lnTo>
                    <a:pt x="1373" y="923"/>
                  </a:lnTo>
                  <a:lnTo>
                    <a:pt x="1373" y="918"/>
                  </a:lnTo>
                  <a:lnTo>
                    <a:pt x="1368" y="918"/>
                  </a:lnTo>
                  <a:lnTo>
                    <a:pt x="1368" y="918"/>
                  </a:lnTo>
                  <a:lnTo>
                    <a:pt x="1368" y="918"/>
                  </a:lnTo>
                  <a:lnTo>
                    <a:pt x="1368" y="913"/>
                  </a:lnTo>
                  <a:lnTo>
                    <a:pt x="1368" y="913"/>
                  </a:lnTo>
                  <a:lnTo>
                    <a:pt x="1368" y="913"/>
                  </a:lnTo>
                  <a:lnTo>
                    <a:pt x="1363" y="913"/>
                  </a:lnTo>
                  <a:lnTo>
                    <a:pt x="1363" y="913"/>
                  </a:lnTo>
                  <a:lnTo>
                    <a:pt x="1363" y="913"/>
                  </a:lnTo>
                  <a:lnTo>
                    <a:pt x="1363" y="913"/>
                  </a:lnTo>
                  <a:lnTo>
                    <a:pt x="1358" y="907"/>
                  </a:lnTo>
                  <a:lnTo>
                    <a:pt x="1358" y="907"/>
                  </a:lnTo>
                  <a:lnTo>
                    <a:pt x="1358" y="907"/>
                  </a:lnTo>
                  <a:lnTo>
                    <a:pt x="1358" y="902"/>
                  </a:lnTo>
                  <a:lnTo>
                    <a:pt x="1358" y="902"/>
                  </a:lnTo>
                  <a:lnTo>
                    <a:pt x="1352" y="902"/>
                  </a:lnTo>
                  <a:lnTo>
                    <a:pt x="1352" y="902"/>
                  </a:lnTo>
                  <a:lnTo>
                    <a:pt x="1352" y="902"/>
                  </a:lnTo>
                  <a:lnTo>
                    <a:pt x="1352" y="897"/>
                  </a:lnTo>
                  <a:lnTo>
                    <a:pt x="1352" y="897"/>
                  </a:lnTo>
                  <a:lnTo>
                    <a:pt x="1352" y="897"/>
                  </a:lnTo>
                  <a:lnTo>
                    <a:pt x="1352" y="897"/>
                  </a:lnTo>
                  <a:lnTo>
                    <a:pt x="1347" y="897"/>
                  </a:lnTo>
                  <a:lnTo>
                    <a:pt x="1347" y="897"/>
                  </a:lnTo>
                  <a:lnTo>
                    <a:pt x="1347" y="897"/>
                  </a:lnTo>
                  <a:lnTo>
                    <a:pt x="1347" y="892"/>
                  </a:lnTo>
                  <a:lnTo>
                    <a:pt x="1347" y="892"/>
                  </a:lnTo>
                  <a:lnTo>
                    <a:pt x="1347" y="892"/>
                  </a:lnTo>
                  <a:lnTo>
                    <a:pt x="1347" y="892"/>
                  </a:lnTo>
                  <a:lnTo>
                    <a:pt x="1342" y="892"/>
                  </a:lnTo>
                  <a:lnTo>
                    <a:pt x="1342" y="887"/>
                  </a:lnTo>
                  <a:lnTo>
                    <a:pt x="1342" y="887"/>
                  </a:lnTo>
                  <a:lnTo>
                    <a:pt x="1337" y="887"/>
                  </a:lnTo>
                  <a:lnTo>
                    <a:pt x="1337" y="887"/>
                  </a:lnTo>
                  <a:lnTo>
                    <a:pt x="1337" y="887"/>
                  </a:lnTo>
                  <a:lnTo>
                    <a:pt x="1337" y="881"/>
                  </a:lnTo>
                  <a:lnTo>
                    <a:pt x="1332" y="881"/>
                  </a:lnTo>
                  <a:lnTo>
                    <a:pt x="1332" y="881"/>
                  </a:lnTo>
                  <a:lnTo>
                    <a:pt x="1332" y="881"/>
                  </a:lnTo>
                  <a:lnTo>
                    <a:pt x="1327" y="881"/>
                  </a:lnTo>
                  <a:lnTo>
                    <a:pt x="1327" y="881"/>
                  </a:lnTo>
                  <a:lnTo>
                    <a:pt x="1327" y="876"/>
                  </a:lnTo>
                  <a:lnTo>
                    <a:pt x="1327" y="876"/>
                  </a:lnTo>
                  <a:lnTo>
                    <a:pt x="1327" y="876"/>
                  </a:lnTo>
                  <a:lnTo>
                    <a:pt x="1327" y="871"/>
                  </a:lnTo>
                  <a:lnTo>
                    <a:pt x="1321" y="871"/>
                  </a:lnTo>
                  <a:lnTo>
                    <a:pt x="1321" y="871"/>
                  </a:lnTo>
                  <a:lnTo>
                    <a:pt x="1321" y="871"/>
                  </a:lnTo>
                  <a:lnTo>
                    <a:pt x="1321" y="871"/>
                  </a:lnTo>
                  <a:lnTo>
                    <a:pt x="1321" y="871"/>
                  </a:lnTo>
                  <a:lnTo>
                    <a:pt x="1316" y="871"/>
                  </a:lnTo>
                  <a:lnTo>
                    <a:pt x="1316" y="866"/>
                  </a:lnTo>
                  <a:lnTo>
                    <a:pt x="1316" y="866"/>
                  </a:lnTo>
                  <a:lnTo>
                    <a:pt x="1316" y="866"/>
                  </a:lnTo>
                  <a:lnTo>
                    <a:pt x="1311" y="866"/>
                  </a:lnTo>
                  <a:lnTo>
                    <a:pt x="1311" y="861"/>
                  </a:lnTo>
                  <a:lnTo>
                    <a:pt x="1311" y="861"/>
                  </a:lnTo>
                  <a:lnTo>
                    <a:pt x="1306" y="861"/>
                  </a:lnTo>
                  <a:lnTo>
                    <a:pt x="1306" y="861"/>
                  </a:lnTo>
                  <a:lnTo>
                    <a:pt x="1306" y="861"/>
                  </a:lnTo>
                  <a:lnTo>
                    <a:pt x="1306" y="861"/>
                  </a:lnTo>
                  <a:lnTo>
                    <a:pt x="1301" y="861"/>
                  </a:lnTo>
                  <a:lnTo>
                    <a:pt x="1301" y="861"/>
                  </a:lnTo>
                  <a:lnTo>
                    <a:pt x="1301" y="866"/>
                  </a:lnTo>
                  <a:lnTo>
                    <a:pt x="1295" y="866"/>
                  </a:lnTo>
                  <a:lnTo>
                    <a:pt x="1295" y="866"/>
                  </a:lnTo>
                  <a:lnTo>
                    <a:pt x="1295" y="866"/>
                  </a:lnTo>
                  <a:lnTo>
                    <a:pt x="1290" y="866"/>
                  </a:lnTo>
                  <a:lnTo>
                    <a:pt x="1290" y="866"/>
                  </a:lnTo>
                  <a:lnTo>
                    <a:pt x="1290" y="866"/>
                  </a:lnTo>
                  <a:lnTo>
                    <a:pt x="1285" y="866"/>
                  </a:lnTo>
                  <a:lnTo>
                    <a:pt x="1285" y="866"/>
                  </a:lnTo>
                  <a:lnTo>
                    <a:pt x="1285" y="866"/>
                  </a:lnTo>
                  <a:lnTo>
                    <a:pt x="1285" y="866"/>
                  </a:lnTo>
                  <a:lnTo>
                    <a:pt x="1280" y="866"/>
                  </a:lnTo>
                  <a:lnTo>
                    <a:pt x="1280" y="866"/>
                  </a:lnTo>
                  <a:lnTo>
                    <a:pt x="1280" y="866"/>
                  </a:lnTo>
                  <a:lnTo>
                    <a:pt x="1275" y="866"/>
                  </a:lnTo>
                  <a:lnTo>
                    <a:pt x="1275" y="866"/>
                  </a:lnTo>
                  <a:lnTo>
                    <a:pt x="1275" y="861"/>
                  </a:lnTo>
                  <a:lnTo>
                    <a:pt x="1275" y="861"/>
                  </a:lnTo>
                  <a:lnTo>
                    <a:pt x="1275" y="861"/>
                  </a:lnTo>
                  <a:lnTo>
                    <a:pt x="1275" y="861"/>
                  </a:lnTo>
                  <a:lnTo>
                    <a:pt x="1275" y="855"/>
                  </a:lnTo>
                  <a:lnTo>
                    <a:pt x="1275" y="855"/>
                  </a:lnTo>
                  <a:lnTo>
                    <a:pt x="1275" y="855"/>
                  </a:lnTo>
                  <a:lnTo>
                    <a:pt x="1275" y="855"/>
                  </a:lnTo>
                  <a:lnTo>
                    <a:pt x="1275" y="850"/>
                  </a:lnTo>
                  <a:lnTo>
                    <a:pt x="1275" y="850"/>
                  </a:lnTo>
                  <a:lnTo>
                    <a:pt x="1275" y="850"/>
                  </a:lnTo>
                  <a:lnTo>
                    <a:pt x="1270" y="845"/>
                  </a:lnTo>
                  <a:lnTo>
                    <a:pt x="1270" y="845"/>
                  </a:lnTo>
                  <a:lnTo>
                    <a:pt x="1270" y="845"/>
                  </a:lnTo>
                  <a:lnTo>
                    <a:pt x="1270" y="845"/>
                  </a:lnTo>
                  <a:lnTo>
                    <a:pt x="1270" y="840"/>
                  </a:lnTo>
                  <a:lnTo>
                    <a:pt x="1270" y="840"/>
                  </a:lnTo>
                  <a:lnTo>
                    <a:pt x="1264" y="840"/>
                  </a:lnTo>
                  <a:lnTo>
                    <a:pt x="1264" y="840"/>
                  </a:lnTo>
                  <a:lnTo>
                    <a:pt x="1264" y="840"/>
                  </a:lnTo>
                  <a:lnTo>
                    <a:pt x="1259" y="840"/>
                  </a:lnTo>
                  <a:lnTo>
                    <a:pt x="1259" y="840"/>
                  </a:lnTo>
                  <a:lnTo>
                    <a:pt x="1259" y="840"/>
                  </a:lnTo>
                  <a:lnTo>
                    <a:pt x="1259" y="840"/>
                  </a:lnTo>
                  <a:lnTo>
                    <a:pt x="1254" y="840"/>
                  </a:lnTo>
                  <a:lnTo>
                    <a:pt x="1254" y="840"/>
                  </a:lnTo>
                  <a:lnTo>
                    <a:pt x="1254" y="845"/>
                  </a:lnTo>
                  <a:lnTo>
                    <a:pt x="1254" y="845"/>
                  </a:lnTo>
                  <a:lnTo>
                    <a:pt x="1254" y="845"/>
                  </a:lnTo>
                  <a:lnTo>
                    <a:pt x="1254" y="845"/>
                  </a:lnTo>
                  <a:lnTo>
                    <a:pt x="1254" y="850"/>
                  </a:lnTo>
                  <a:lnTo>
                    <a:pt x="1254" y="850"/>
                  </a:lnTo>
                  <a:lnTo>
                    <a:pt x="1254" y="850"/>
                  </a:lnTo>
                  <a:lnTo>
                    <a:pt x="1254" y="855"/>
                  </a:lnTo>
                  <a:lnTo>
                    <a:pt x="1249" y="855"/>
                  </a:lnTo>
                  <a:lnTo>
                    <a:pt x="1249" y="855"/>
                  </a:lnTo>
                  <a:lnTo>
                    <a:pt x="1249" y="861"/>
                  </a:lnTo>
                  <a:lnTo>
                    <a:pt x="1249" y="861"/>
                  </a:lnTo>
                  <a:lnTo>
                    <a:pt x="1249" y="861"/>
                  </a:lnTo>
                  <a:lnTo>
                    <a:pt x="1249" y="866"/>
                  </a:lnTo>
                  <a:lnTo>
                    <a:pt x="1249" y="866"/>
                  </a:lnTo>
                  <a:lnTo>
                    <a:pt x="1249" y="866"/>
                  </a:lnTo>
                  <a:lnTo>
                    <a:pt x="1249" y="866"/>
                  </a:lnTo>
                  <a:lnTo>
                    <a:pt x="1249" y="871"/>
                  </a:lnTo>
                  <a:lnTo>
                    <a:pt x="1249" y="871"/>
                  </a:lnTo>
                  <a:lnTo>
                    <a:pt x="1249" y="871"/>
                  </a:lnTo>
                  <a:lnTo>
                    <a:pt x="1249" y="876"/>
                  </a:lnTo>
                  <a:lnTo>
                    <a:pt x="1249" y="876"/>
                  </a:lnTo>
                  <a:lnTo>
                    <a:pt x="1249" y="876"/>
                  </a:lnTo>
                  <a:lnTo>
                    <a:pt x="1249" y="881"/>
                  </a:lnTo>
                  <a:lnTo>
                    <a:pt x="1249" y="881"/>
                  </a:lnTo>
                  <a:lnTo>
                    <a:pt x="1249" y="881"/>
                  </a:lnTo>
                  <a:lnTo>
                    <a:pt x="1244" y="881"/>
                  </a:lnTo>
                  <a:lnTo>
                    <a:pt x="1244" y="887"/>
                  </a:lnTo>
                  <a:lnTo>
                    <a:pt x="1244" y="887"/>
                  </a:lnTo>
                  <a:lnTo>
                    <a:pt x="1244" y="887"/>
                  </a:lnTo>
                  <a:lnTo>
                    <a:pt x="1244" y="892"/>
                  </a:lnTo>
                  <a:lnTo>
                    <a:pt x="1244" y="892"/>
                  </a:lnTo>
                  <a:lnTo>
                    <a:pt x="1244" y="892"/>
                  </a:lnTo>
                  <a:lnTo>
                    <a:pt x="1244" y="897"/>
                  </a:lnTo>
                  <a:lnTo>
                    <a:pt x="1244" y="897"/>
                  </a:lnTo>
                  <a:lnTo>
                    <a:pt x="1244" y="897"/>
                  </a:lnTo>
                  <a:lnTo>
                    <a:pt x="1244" y="897"/>
                  </a:lnTo>
                  <a:lnTo>
                    <a:pt x="1238" y="897"/>
                  </a:lnTo>
                  <a:lnTo>
                    <a:pt x="1238" y="897"/>
                  </a:lnTo>
                  <a:lnTo>
                    <a:pt x="1238" y="897"/>
                  </a:lnTo>
                  <a:lnTo>
                    <a:pt x="1238" y="897"/>
                  </a:lnTo>
                  <a:lnTo>
                    <a:pt x="1238" y="897"/>
                  </a:lnTo>
                  <a:lnTo>
                    <a:pt x="1238" y="902"/>
                  </a:lnTo>
                  <a:lnTo>
                    <a:pt x="1233" y="902"/>
                  </a:lnTo>
                  <a:lnTo>
                    <a:pt x="1233" y="902"/>
                  </a:lnTo>
                  <a:lnTo>
                    <a:pt x="1233" y="902"/>
                  </a:lnTo>
                  <a:lnTo>
                    <a:pt x="1233" y="902"/>
                  </a:lnTo>
                  <a:lnTo>
                    <a:pt x="1233" y="907"/>
                  </a:lnTo>
                  <a:lnTo>
                    <a:pt x="1233" y="907"/>
                  </a:lnTo>
                  <a:lnTo>
                    <a:pt x="1233" y="907"/>
                  </a:lnTo>
                  <a:lnTo>
                    <a:pt x="1228" y="907"/>
                  </a:lnTo>
                  <a:lnTo>
                    <a:pt x="1228" y="907"/>
                  </a:lnTo>
                  <a:lnTo>
                    <a:pt x="1228" y="913"/>
                  </a:lnTo>
                  <a:lnTo>
                    <a:pt x="1228" y="913"/>
                  </a:lnTo>
                  <a:lnTo>
                    <a:pt x="1228" y="913"/>
                  </a:lnTo>
                  <a:lnTo>
                    <a:pt x="1228" y="913"/>
                  </a:lnTo>
                  <a:lnTo>
                    <a:pt x="1228" y="913"/>
                  </a:lnTo>
                  <a:lnTo>
                    <a:pt x="1223" y="913"/>
                  </a:lnTo>
                  <a:lnTo>
                    <a:pt x="1223" y="913"/>
                  </a:lnTo>
                  <a:lnTo>
                    <a:pt x="1223" y="913"/>
                  </a:lnTo>
                  <a:lnTo>
                    <a:pt x="1218" y="913"/>
                  </a:lnTo>
                  <a:lnTo>
                    <a:pt x="1218" y="918"/>
                  </a:lnTo>
                  <a:lnTo>
                    <a:pt x="1218" y="918"/>
                  </a:lnTo>
                  <a:lnTo>
                    <a:pt x="1218" y="918"/>
                  </a:lnTo>
                  <a:lnTo>
                    <a:pt x="1218" y="913"/>
                  </a:lnTo>
                  <a:lnTo>
                    <a:pt x="1213" y="913"/>
                  </a:lnTo>
                  <a:lnTo>
                    <a:pt x="1213" y="913"/>
                  </a:lnTo>
                  <a:lnTo>
                    <a:pt x="1213" y="913"/>
                  </a:lnTo>
                  <a:lnTo>
                    <a:pt x="1207" y="913"/>
                  </a:lnTo>
                  <a:lnTo>
                    <a:pt x="1207" y="907"/>
                  </a:lnTo>
                  <a:lnTo>
                    <a:pt x="1207" y="907"/>
                  </a:lnTo>
                  <a:lnTo>
                    <a:pt x="1202" y="907"/>
                  </a:lnTo>
                  <a:lnTo>
                    <a:pt x="1202" y="907"/>
                  </a:lnTo>
                  <a:lnTo>
                    <a:pt x="1202" y="907"/>
                  </a:lnTo>
                  <a:lnTo>
                    <a:pt x="1202" y="902"/>
                  </a:lnTo>
                  <a:lnTo>
                    <a:pt x="1197" y="902"/>
                  </a:lnTo>
                  <a:lnTo>
                    <a:pt x="1197" y="902"/>
                  </a:lnTo>
                  <a:lnTo>
                    <a:pt x="1197" y="902"/>
                  </a:lnTo>
                  <a:lnTo>
                    <a:pt x="1197" y="902"/>
                  </a:lnTo>
                  <a:lnTo>
                    <a:pt x="1192" y="902"/>
                  </a:lnTo>
                  <a:lnTo>
                    <a:pt x="1192" y="902"/>
                  </a:lnTo>
                  <a:lnTo>
                    <a:pt x="1192" y="902"/>
                  </a:lnTo>
                  <a:lnTo>
                    <a:pt x="1192" y="902"/>
                  </a:lnTo>
                  <a:lnTo>
                    <a:pt x="1192" y="902"/>
                  </a:lnTo>
                  <a:lnTo>
                    <a:pt x="1192" y="902"/>
                  </a:lnTo>
                  <a:lnTo>
                    <a:pt x="1192" y="907"/>
                  </a:lnTo>
                  <a:lnTo>
                    <a:pt x="1187" y="907"/>
                  </a:lnTo>
                  <a:lnTo>
                    <a:pt x="1187" y="907"/>
                  </a:lnTo>
                  <a:lnTo>
                    <a:pt x="1187" y="907"/>
                  </a:lnTo>
                  <a:lnTo>
                    <a:pt x="1187" y="913"/>
                  </a:lnTo>
                  <a:lnTo>
                    <a:pt x="1187" y="913"/>
                  </a:lnTo>
                  <a:lnTo>
                    <a:pt x="1187" y="913"/>
                  </a:lnTo>
                  <a:lnTo>
                    <a:pt x="1187" y="913"/>
                  </a:lnTo>
                  <a:lnTo>
                    <a:pt x="1187" y="913"/>
                  </a:lnTo>
                  <a:lnTo>
                    <a:pt x="1187" y="913"/>
                  </a:lnTo>
                  <a:lnTo>
                    <a:pt x="1181" y="913"/>
                  </a:lnTo>
                  <a:lnTo>
                    <a:pt x="1181" y="918"/>
                  </a:lnTo>
                  <a:lnTo>
                    <a:pt x="1181" y="918"/>
                  </a:lnTo>
                  <a:lnTo>
                    <a:pt x="1181" y="918"/>
                  </a:lnTo>
                  <a:lnTo>
                    <a:pt x="1176" y="918"/>
                  </a:lnTo>
                  <a:lnTo>
                    <a:pt x="1176" y="918"/>
                  </a:lnTo>
                  <a:lnTo>
                    <a:pt x="1176" y="918"/>
                  </a:lnTo>
                  <a:lnTo>
                    <a:pt x="1176" y="918"/>
                  </a:lnTo>
                  <a:lnTo>
                    <a:pt x="1171" y="918"/>
                  </a:lnTo>
                  <a:lnTo>
                    <a:pt x="1171" y="918"/>
                  </a:lnTo>
                  <a:lnTo>
                    <a:pt x="1171" y="918"/>
                  </a:lnTo>
                  <a:lnTo>
                    <a:pt x="1171" y="918"/>
                  </a:lnTo>
                  <a:lnTo>
                    <a:pt x="1171" y="923"/>
                  </a:lnTo>
                  <a:lnTo>
                    <a:pt x="1171" y="923"/>
                  </a:lnTo>
                  <a:lnTo>
                    <a:pt x="1166" y="923"/>
                  </a:lnTo>
                  <a:lnTo>
                    <a:pt x="1166" y="923"/>
                  </a:lnTo>
                  <a:lnTo>
                    <a:pt x="1166" y="923"/>
                  </a:lnTo>
                  <a:lnTo>
                    <a:pt x="1166" y="923"/>
                  </a:lnTo>
                  <a:lnTo>
                    <a:pt x="1161" y="923"/>
                  </a:lnTo>
                  <a:lnTo>
                    <a:pt x="1161" y="923"/>
                  </a:lnTo>
                  <a:lnTo>
                    <a:pt x="1161" y="928"/>
                  </a:lnTo>
                  <a:lnTo>
                    <a:pt x="1156" y="928"/>
                  </a:lnTo>
                  <a:lnTo>
                    <a:pt x="1156" y="928"/>
                  </a:lnTo>
                  <a:lnTo>
                    <a:pt x="1156" y="928"/>
                  </a:lnTo>
                  <a:lnTo>
                    <a:pt x="1156" y="928"/>
                  </a:lnTo>
                  <a:lnTo>
                    <a:pt x="1150" y="928"/>
                  </a:lnTo>
                  <a:lnTo>
                    <a:pt x="1150" y="928"/>
                  </a:lnTo>
                  <a:lnTo>
                    <a:pt x="1150" y="928"/>
                  </a:lnTo>
                  <a:lnTo>
                    <a:pt x="1145" y="928"/>
                  </a:lnTo>
                  <a:lnTo>
                    <a:pt x="1145" y="928"/>
                  </a:lnTo>
                  <a:lnTo>
                    <a:pt x="1145" y="928"/>
                  </a:lnTo>
                  <a:lnTo>
                    <a:pt x="1145" y="928"/>
                  </a:lnTo>
                  <a:lnTo>
                    <a:pt x="1140" y="928"/>
                  </a:lnTo>
                  <a:lnTo>
                    <a:pt x="1140" y="928"/>
                  </a:lnTo>
                  <a:lnTo>
                    <a:pt x="1140" y="928"/>
                  </a:lnTo>
                  <a:lnTo>
                    <a:pt x="1135" y="928"/>
                  </a:lnTo>
                  <a:lnTo>
                    <a:pt x="1135" y="928"/>
                  </a:lnTo>
                  <a:lnTo>
                    <a:pt x="1135" y="928"/>
                  </a:lnTo>
                  <a:lnTo>
                    <a:pt x="1135" y="928"/>
                  </a:lnTo>
                  <a:lnTo>
                    <a:pt x="1135" y="928"/>
                  </a:lnTo>
                  <a:lnTo>
                    <a:pt x="1130" y="928"/>
                  </a:lnTo>
                  <a:lnTo>
                    <a:pt x="1130" y="928"/>
                  </a:lnTo>
                  <a:lnTo>
                    <a:pt x="1124" y="928"/>
                  </a:lnTo>
                  <a:lnTo>
                    <a:pt x="1124" y="933"/>
                  </a:lnTo>
                  <a:lnTo>
                    <a:pt x="1124" y="933"/>
                  </a:lnTo>
                  <a:lnTo>
                    <a:pt x="1124" y="933"/>
                  </a:lnTo>
                  <a:lnTo>
                    <a:pt x="1119" y="933"/>
                  </a:lnTo>
                  <a:lnTo>
                    <a:pt x="1119" y="933"/>
                  </a:lnTo>
                  <a:lnTo>
                    <a:pt x="1119" y="933"/>
                  </a:lnTo>
                  <a:lnTo>
                    <a:pt x="1119" y="933"/>
                  </a:lnTo>
                  <a:lnTo>
                    <a:pt x="1119" y="938"/>
                  </a:lnTo>
                  <a:lnTo>
                    <a:pt x="1119" y="938"/>
                  </a:lnTo>
                  <a:lnTo>
                    <a:pt x="1119" y="938"/>
                  </a:lnTo>
                  <a:lnTo>
                    <a:pt x="1119" y="944"/>
                  </a:lnTo>
                  <a:lnTo>
                    <a:pt x="1114" y="944"/>
                  </a:lnTo>
                  <a:lnTo>
                    <a:pt x="1114" y="944"/>
                  </a:lnTo>
                  <a:lnTo>
                    <a:pt x="1114" y="944"/>
                  </a:lnTo>
                  <a:lnTo>
                    <a:pt x="1114" y="944"/>
                  </a:lnTo>
                  <a:lnTo>
                    <a:pt x="1114" y="944"/>
                  </a:lnTo>
                  <a:lnTo>
                    <a:pt x="1114" y="949"/>
                  </a:lnTo>
                  <a:lnTo>
                    <a:pt x="1114" y="949"/>
                  </a:lnTo>
                  <a:lnTo>
                    <a:pt x="1114" y="949"/>
                  </a:lnTo>
                  <a:lnTo>
                    <a:pt x="1114" y="954"/>
                  </a:lnTo>
                  <a:lnTo>
                    <a:pt x="1114" y="954"/>
                  </a:lnTo>
                  <a:lnTo>
                    <a:pt x="1114" y="954"/>
                  </a:lnTo>
                  <a:lnTo>
                    <a:pt x="1114" y="959"/>
                  </a:lnTo>
                  <a:lnTo>
                    <a:pt x="1114" y="959"/>
                  </a:lnTo>
                  <a:lnTo>
                    <a:pt x="1114" y="959"/>
                  </a:lnTo>
                  <a:lnTo>
                    <a:pt x="1114" y="959"/>
                  </a:lnTo>
                  <a:lnTo>
                    <a:pt x="1109" y="959"/>
                  </a:lnTo>
                  <a:lnTo>
                    <a:pt x="1109" y="959"/>
                  </a:lnTo>
                  <a:lnTo>
                    <a:pt x="1109" y="959"/>
                  </a:lnTo>
                  <a:lnTo>
                    <a:pt x="1109" y="959"/>
                  </a:lnTo>
                  <a:lnTo>
                    <a:pt x="1104" y="959"/>
                  </a:lnTo>
                  <a:lnTo>
                    <a:pt x="1104" y="959"/>
                  </a:lnTo>
                  <a:lnTo>
                    <a:pt x="1104" y="964"/>
                  </a:lnTo>
                  <a:lnTo>
                    <a:pt x="1104" y="964"/>
                  </a:lnTo>
                  <a:lnTo>
                    <a:pt x="1104" y="964"/>
                  </a:lnTo>
                  <a:lnTo>
                    <a:pt x="1099" y="964"/>
                  </a:lnTo>
                  <a:lnTo>
                    <a:pt x="1099" y="964"/>
                  </a:lnTo>
                  <a:lnTo>
                    <a:pt x="1099" y="964"/>
                  </a:lnTo>
                  <a:lnTo>
                    <a:pt x="1099" y="970"/>
                  </a:lnTo>
                  <a:lnTo>
                    <a:pt x="1099" y="970"/>
                  </a:lnTo>
                  <a:lnTo>
                    <a:pt x="1099" y="975"/>
                  </a:lnTo>
                  <a:lnTo>
                    <a:pt x="1099" y="975"/>
                  </a:lnTo>
                  <a:lnTo>
                    <a:pt x="1099" y="975"/>
                  </a:lnTo>
                  <a:lnTo>
                    <a:pt x="1093" y="975"/>
                  </a:lnTo>
                  <a:lnTo>
                    <a:pt x="1093" y="975"/>
                  </a:lnTo>
                  <a:lnTo>
                    <a:pt x="1093" y="975"/>
                  </a:lnTo>
                  <a:lnTo>
                    <a:pt x="1093" y="980"/>
                  </a:lnTo>
                  <a:lnTo>
                    <a:pt x="1088" y="980"/>
                  </a:lnTo>
                  <a:lnTo>
                    <a:pt x="1088" y="980"/>
                  </a:lnTo>
                  <a:lnTo>
                    <a:pt x="1088" y="980"/>
                  </a:lnTo>
                  <a:lnTo>
                    <a:pt x="1088" y="980"/>
                  </a:lnTo>
                  <a:lnTo>
                    <a:pt x="1088" y="980"/>
                  </a:lnTo>
                  <a:lnTo>
                    <a:pt x="1083" y="980"/>
                  </a:lnTo>
                  <a:lnTo>
                    <a:pt x="1083" y="985"/>
                  </a:lnTo>
                  <a:lnTo>
                    <a:pt x="1083" y="985"/>
                  </a:lnTo>
                  <a:lnTo>
                    <a:pt x="1083" y="985"/>
                  </a:lnTo>
                  <a:lnTo>
                    <a:pt x="1078" y="985"/>
                  </a:lnTo>
                  <a:lnTo>
                    <a:pt x="1078" y="985"/>
                  </a:lnTo>
                  <a:lnTo>
                    <a:pt x="1078" y="990"/>
                  </a:lnTo>
                  <a:lnTo>
                    <a:pt x="1073" y="990"/>
                  </a:lnTo>
                  <a:lnTo>
                    <a:pt x="1073" y="990"/>
                  </a:lnTo>
                  <a:lnTo>
                    <a:pt x="1073" y="990"/>
                  </a:lnTo>
                  <a:lnTo>
                    <a:pt x="1067" y="990"/>
                  </a:lnTo>
                  <a:lnTo>
                    <a:pt x="1067" y="996"/>
                  </a:lnTo>
                  <a:lnTo>
                    <a:pt x="1067" y="996"/>
                  </a:lnTo>
                  <a:lnTo>
                    <a:pt x="1067" y="996"/>
                  </a:lnTo>
                  <a:lnTo>
                    <a:pt x="1067" y="996"/>
                  </a:lnTo>
                  <a:lnTo>
                    <a:pt x="1062" y="996"/>
                  </a:lnTo>
                  <a:lnTo>
                    <a:pt x="1062" y="996"/>
                  </a:lnTo>
                  <a:lnTo>
                    <a:pt x="1062" y="996"/>
                  </a:lnTo>
                  <a:lnTo>
                    <a:pt x="1062" y="996"/>
                  </a:lnTo>
                  <a:lnTo>
                    <a:pt x="1062" y="996"/>
                  </a:lnTo>
                  <a:lnTo>
                    <a:pt x="1062" y="996"/>
                  </a:lnTo>
                  <a:lnTo>
                    <a:pt x="1062" y="996"/>
                  </a:lnTo>
                  <a:lnTo>
                    <a:pt x="1062" y="990"/>
                  </a:lnTo>
                  <a:lnTo>
                    <a:pt x="1062" y="990"/>
                  </a:lnTo>
                  <a:lnTo>
                    <a:pt x="1062" y="990"/>
                  </a:lnTo>
                  <a:lnTo>
                    <a:pt x="1062" y="985"/>
                  </a:lnTo>
                  <a:lnTo>
                    <a:pt x="1062" y="985"/>
                  </a:lnTo>
                  <a:lnTo>
                    <a:pt x="1057" y="985"/>
                  </a:lnTo>
                  <a:lnTo>
                    <a:pt x="1057" y="980"/>
                  </a:lnTo>
                  <a:lnTo>
                    <a:pt x="1057" y="980"/>
                  </a:lnTo>
                  <a:lnTo>
                    <a:pt x="1057" y="980"/>
                  </a:lnTo>
                  <a:lnTo>
                    <a:pt x="1052" y="980"/>
                  </a:lnTo>
                  <a:lnTo>
                    <a:pt x="1052" y="980"/>
                  </a:lnTo>
                  <a:lnTo>
                    <a:pt x="1052" y="975"/>
                  </a:lnTo>
                  <a:lnTo>
                    <a:pt x="1052" y="975"/>
                  </a:lnTo>
                  <a:lnTo>
                    <a:pt x="1052" y="975"/>
                  </a:lnTo>
                  <a:lnTo>
                    <a:pt x="1052" y="975"/>
                  </a:lnTo>
                  <a:lnTo>
                    <a:pt x="1047" y="975"/>
                  </a:lnTo>
                  <a:lnTo>
                    <a:pt x="1047" y="975"/>
                  </a:lnTo>
                  <a:lnTo>
                    <a:pt x="1047" y="970"/>
                  </a:lnTo>
                  <a:lnTo>
                    <a:pt x="1047" y="970"/>
                  </a:lnTo>
                  <a:lnTo>
                    <a:pt x="1047" y="970"/>
                  </a:lnTo>
                  <a:lnTo>
                    <a:pt x="1047" y="970"/>
                  </a:lnTo>
                  <a:lnTo>
                    <a:pt x="1047" y="970"/>
                  </a:lnTo>
                  <a:lnTo>
                    <a:pt x="1047" y="964"/>
                  </a:lnTo>
                  <a:lnTo>
                    <a:pt x="1047" y="964"/>
                  </a:lnTo>
                  <a:lnTo>
                    <a:pt x="1047" y="964"/>
                  </a:lnTo>
                  <a:lnTo>
                    <a:pt x="1047" y="964"/>
                  </a:lnTo>
                  <a:lnTo>
                    <a:pt x="1047" y="964"/>
                  </a:lnTo>
                  <a:lnTo>
                    <a:pt x="1047" y="964"/>
                  </a:lnTo>
                  <a:lnTo>
                    <a:pt x="1047" y="964"/>
                  </a:lnTo>
                  <a:lnTo>
                    <a:pt x="1047" y="959"/>
                  </a:lnTo>
                  <a:lnTo>
                    <a:pt x="1047" y="959"/>
                  </a:lnTo>
                  <a:lnTo>
                    <a:pt x="1047" y="959"/>
                  </a:lnTo>
                  <a:lnTo>
                    <a:pt x="1047" y="959"/>
                  </a:lnTo>
                  <a:lnTo>
                    <a:pt x="1047" y="954"/>
                  </a:lnTo>
                  <a:lnTo>
                    <a:pt x="1042" y="954"/>
                  </a:lnTo>
                  <a:lnTo>
                    <a:pt x="1042" y="954"/>
                  </a:lnTo>
                  <a:lnTo>
                    <a:pt x="1042" y="954"/>
                  </a:lnTo>
                  <a:lnTo>
                    <a:pt x="1042" y="949"/>
                  </a:lnTo>
                  <a:lnTo>
                    <a:pt x="1042" y="949"/>
                  </a:lnTo>
                  <a:lnTo>
                    <a:pt x="1042" y="949"/>
                  </a:lnTo>
                  <a:lnTo>
                    <a:pt x="1042" y="949"/>
                  </a:lnTo>
                  <a:lnTo>
                    <a:pt x="1036" y="949"/>
                  </a:lnTo>
                  <a:lnTo>
                    <a:pt x="1036" y="944"/>
                  </a:lnTo>
                  <a:lnTo>
                    <a:pt x="1036" y="944"/>
                  </a:lnTo>
                  <a:lnTo>
                    <a:pt x="1036" y="944"/>
                  </a:lnTo>
                  <a:lnTo>
                    <a:pt x="1036" y="944"/>
                  </a:lnTo>
                  <a:lnTo>
                    <a:pt x="1036" y="944"/>
                  </a:lnTo>
                  <a:lnTo>
                    <a:pt x="1036" y="949"/>
                  </a:lnTo>
                  <a:lnTo>
                    <a:pt x="1031" y="949"/>
                  </a:lnTo>
                  <a:lnTo>
                    <a:pt x="1031" y="949"/>
                  </a:lnTo>
                  <a:lnTo>
                    <a:pt x="1026" y="949"/>
                  </a:lnTo>
                  <a:lnTo>
                    <a:pt x="1026" y="949"/>
                  </a:lnTo>
                  <a:lnTo>
                    <a:pt x="1026" y="949"/>
                  </a:lnTo>
                  <a:lnTo>
                    <a:pt x="1021" y="949"/>
                  </a:lnTo>
                  <a:lnTo>
                    <a:pt x="1021" y="949"/>
                  </a:lnTo>
                  <a:lnTo>
                    <a:pt x="1021" y="949"/>
                  </a:lnTo>
                  <a:lnTo>
                    <a:pt x="1016" y="949"/>
                  </a:lnTo>
                  <a:lnTo>
                    <a:pt x="1016" y="949"/>
                  </a:lnTo>
                  <a:lnTo>
                    <a:pt x="1016" y="954"/>
                  </a:lnTo>
                  <a:lnTo>
                    <a:pt x="1010" y="954"/>
                  </a:lnTo>
                  <a:lnTo>
                    <a:pt x="1010" y="954"/>
                  </a:lnTo>
                  <a:lnTo>
                    <a:pt x="1005" y="954"/>
                  </a:lnTo>
                  <a:lnTo>
                    <a:pt x="1005" y="954"/>
                  </a:lnTo>
                  <a:lnTo>
                    <a:pt x="1005" y="954"/>
                  </a:lnTo>
                  <a:lnTo>
                    <a:pt x="1005" y="959"/>
                  </a:lnTo>
                  <a:lnTo>
                    <a:pt x="1005" y="959"/>
                  </a:lnTo>
                  <a:lnTo>
                    <a:pt x="1000" y="964"/>
                  </a:lnTo>
                  <a:lnTo>
                    <a:pt x="1000" y="964"/>
                  </a:lnTo>
                  <a:lnTo>
                    <a:pt x="1000" y="964"/>
                  </a:lnTo>
                  <a:lnTo>
                    <a:pt x="1000" y="964"/>
                  </a:lnTo>
                  <a:lnTo>
                    <a:pt x="995" y="964"/>
                  </a:lnTo>
                  <a:lnTo>
                    <a:pt x="995" y="964"/>
                  </a:lnTo>
                  <a:lnTo>
                    <a:pt x="995" y="964"/>
                  </a:lnTo>
                  <a:lnTo>
                    <a:pt x="995" y="964"/>
                  </a:lnTo>
                  <a:lnTo>
                    <a:pt x="995" y="964"/>
                  </a:lnTo>
                  <a:lnTo>
                    <a:pt x="995" y="970"/>
                  </a:lnTo>
                  <a:lnTo>
                    <a:pt x="995" y="970"/>
                  </a:lnTo>
                  <a:lnTo>
                    <a:pt x="995" y="970"/>
                  </a:lnTo>
                  <a:lnTo>
                    <a:pt x="995" y="975"/>
                  </a:lnTo>
                  <a:lnTo>
                    <a:pt x="995" y="975"/>
                  </a:lnTo>
                  <a:lnTo>
                    <a:pt x="995" y="975"/>
                  </a:lnTo>
                  <a:lnTo>
                    <a:pt x="995" y="980"/>
                  </a:lnTo>
                  <a:lnTo>
                    <a:pt x="995" y="980"/>
                  </a:lnTo>
                  <a:lnTo>
                    <a:pt x="995" y="980"/>
                  </a:lnTo>
                  <a:lnTo>
                    <a:pt x="995" y="980"/>
                  </a:lnTo>
                  <a:lnTo>
                    <a:pt x="995" y="985"/>
                  </a:lnTo>
                  <a:lnTo>
                    <a:pt x="995" y="985"/>
                  </a:lnTo>
                  <a:lnTo>
                    <a:pt x="995" y="985"/>
                  </a:lnTo>
                  <a:lnTo>
                    <a:pt x="995" y="985"/>
                  </a:lnTo>
                  <a:lnTo>
                    <a:pt x="995" y="990"/>
                  </a:lnTo>
                  <a:lnTo>
                    <a:pt x="995" y="990"/>
                  </a:lnTo>
                  <a:lnTo>
                    <a:pt x="990" y="990"/>
                  </a:lnTo>
                  <a:lnTo>
                    <a:pt x="990" y="996"/>
                  </a:lnTo>
                  <a:lnTo>
                    <a:pt x="990" y="996"/>
                  </a:lnTo>
                  <a:lnTo>
                    <a:pt x="990" y="996"/>
                  </a:lnTo>
                  <a:lnTo>
                    <a:pt x="990" y="996"/>
                  </a:lnTo>
                  <a:lnTo>
                    <a:pt x="990" y="996"/>
                  </a:lnTo>
                  <a:lnTo>
                    <a:pt x="990" y="1001"/>
                  </a:lnTo>
                  <a:lnTo>
                    <a:pt x="990" y="1001"/>
                  </a:lnTo>
                  <a:lnTo>
                    <a:pt x="990" y="1001"/>
                  </a:lnTo>
                  <a:lnTo>
                    <a:pt x="990" y="1001"/>
                  </a:lnTo>
                  <a:lnTo>
                    <a:pt x="985" y="1001"/>
                  </a:lnTo>
                  <a:lnTo>
                    <a:pt x="985" y="1001"/>
                  </a:lnTo>
                  <a:lnTo>
                    <a:pt x="985" y="1001"/>
                  </a:lnTo>
                  <a:lnTo>
                    <a:pt x="985" y="1006"/>
                  </a:lnTo>
                  <a:lnTo>
                    <a:pt x="979" y="1006"/>
                  </a:lnTo>
                  <a:lnTo>
                    <a:pt x="979" y="1006"/>
                  </a:lnTo>
                  <a:lnTo>
                    <a:pt x="979" y="1006"/>
                  </a:lnTo>
                  <a:lnTo>
                    <a:pt x="974" y="1006"/>
                  </a:lnTo>
                  <a:lnTo>
                    <a:pt x="974" y="1011"/>
                  </a:lnTo>
                  <a:lnTo>
                    <a:pt x="974" y="1011"/>
                  </a:lnTo>
                  <a:lnTo>
                    <a:pt x="969" y="1011"/>
                  </a:lnTo>
                  <a:lnTo>
                    <a:pt x="969" y="1011"/>
                  </a:lnTo>
                  <a:lnTo>
                    <a:pt x="969" y="1011"/>
                  </a:lnTo>
                  <a:lnTo>
                    <a:pt x="969" y="1016"/>
                  </a:lnTo>
                  <a:lnTo>
                    <a:pt x="969" y="1016"/>
                  </a:lnTo>
                  <a:lnTo>
                    <a:pt x="969" y="1016"/>
                  </a:lnTo>
                  <a:lnTo>
                    <a:pt x="969" y="1016"/>
                  </a:lnTo>
                  <a:lnTo>
                    <a:pt x="969" y="1021"/>
                  </a:lnTo>
                  <a:lnTo>
                    <a:pt x="969" y="1021"/>
                  </a:lnTo>
                  <a:lnTo>
                    <a:pt x="969" y="1021"/>
                  </a:lnTo>
                  <a:lnTo>
                    <a:pt x="969" y="1021"/>
                  </a:lnTo>
                  <a:lnTo>
                    <a:pt x="969" y="1027"/>
                  </a:lnTo>
                  <a:lnTo>
                    <a:pt x="969" y="1027"/>
                  </a:lnTo>
                  <a:lnTo>
                    <a:pt x="969" y="1027"/>
                  </a:lnTo>
                  <a:lnTo>
                    <a:pt x="969" y="1027"/>
                  </a:lnTo>
                  <a:lnTo>
                    <a:pt x="969" y="1032"/>
                  </a:lnTo>
                  <a:lnTo>
                    <a:pt x="969" y="1032"/>
                  </a:lnTo>
                  <a:lnTo>
                    <a:pt x="969" y="1032"/>
                  </a:lnTo>
                  <a:lnTo>
                    <a:pt x="969" y="1037"/>
                  </a:lnTo>
                  <a:lnTo>
                    <a:pt x="969" y="1037"/>
                  </a:lnTo>
                  <a:lnTo>
                    <a:pt x="969" y="1037"/>
                  </a:lnTo>
                  <a:lnTo>
                    <a:pt x="969" y="1042"/>
                  </a:lnTo>
                  <a:lnTo>
                    <a:pt x="974" y="1042"/>
                  </a:lnTo>
                  <a:lnTo>
                    <a:pt x="974" y="1042"/>
                  </a:lnTo>
                  <a:lnTo>
                    <a:pt x="974" y="1042"/>
                  </a:lnTo>
                  <a:lnTo>
                    <a:pt x="974" y="1042"/>
                  </a:lnTo>
                  <a:lnTo>
                    <a:pt x="974" y="1047"/>
                  </a:lnTo>
                  <a:lnTo>
                    <a:pt x="974" y="1047"/>
                  </a:lnTo>
                  <a:lnTo>
                    <a:pt x="974" y="1047"/>
                  </a:lnTo>
                  <a:lnTo>
                    <a:pt x="979" y="1047"/>
                  </a:lnTo>
                  <a:lnTo>
                    <a:pt x="979" y="1053"/>
                  </a:lnTo>
                  <a:lnTo>
                    <a:pt x="979" y="1053"/>
                  </a:lnTo>
                  <a:lnTo>
                    <a:pt x="979" y="1053"/>
                  </a:lnTo>
                  <a:lnTo>
                    <a:pt x="979" y="1053"/>
                  </a:lnTo>
                  <a:lnTo>
                    <a:pt x="979" y="1053"/>
                  </a:lnTo>
                  <a:lnTo>
                    <a:pt x="979" y="1058"/>
                  </a:lnTo>
                  <a:lnTo>
                    <a:pt x="985" y="1058"/>
                  </a:lnTo>
                  <a:lnTo>
                    <a:pt x="985" y="1058"/>
                  </a:lnTo>
                  <a:lnTo>
                    <a:pt x="985" y="1058"/>
                  </a:lnTo>
                  <a:lnTo>
                    <a:pt x="985" y="1063"/>
                  </a:lnTo>
                  <a:lnTo>
                    <a:pt x="985" y="1063"/>
                  </a:lnTo>
                  <a:lnTo>
                    <a:pt x="985" y="1063"/>
                  </a:lnTo>
                  <a:lnTo>
                    <a:pt x="990" y="1063"/>
                  </a:lnTo>
                  <a:lnTo>
                    <a:pt x="990" y="1068"/>
                  </a:lnTo>
                  <a:lnTo>
                    <a:pt x="990" y="1068"/>
                  </a:lnTo>
                  <a:lnTo>
                    <a:pt x="990" y="1068"/>
                  </a:lnTo>
                  <a:lnTo>
                    <a:pt x="995" y="1073"/>
                  </a:lnTo>
                  <a:lnTo>
                    <a:pt x="995" y="1073"/>
                  </a:lnTo>
                  <a:lnTo>
                    <a:pt x="995" y="1073"/>
                  </a:lnTo>
                  <a:lnTo>
                    <a:pt x="995" y="1073"/>
                  </a:lnTo>
                  <a:lnTo>
                    <a:pt x="995" y="1078"/>
                  </a:lnTo>
                  <a:lnTo>
                    <a:pt x="995" y="1078"/>
                  </a:lnTo>
                  <a:lnTo>
                    <a:pt x="995" y="1078"/>
                  </a:lnTo>
                  <a:lnTo>
                    <a:pt x="995" y="1078"/>
                  </a:lnTo>
                  <a:lnTo>
                    <a:pt x="990" y="1078"/>
                  </a:lnTo>
                  <a:lnTo>
                    <a:pt x="990" y="1078"/>
                  </a:lnTo>
                  <a:lnTo>
                    <a:pt x="990" y="1078"/>
                  </a:lnTo>
                  <a:lnTo>
                    <a:pt x="990" y="1078"/>
                  </a:lnTo>
                  <a:lnTo>
                    <a:pt x="985" y="1078"/>
                  </a:lnTo>
                  <a:lnTo>
                    <a:pt x="985" y="1078"/>
                  </a:lnTo>
                  <a:lnTo>
                    <a:pt x="985" y="1084"/>
                  </a:lnTo>
                  <a:lnTo>
                    <a:pt x="985" y="1084"/>
                  </a:lnTo>
                  <a:lnTo>
                    <a:pt x="979" y="1084"/>
                  </a:lnTo>
                  <a:lnTo>
                    <a:pt x="979" y="1084"/>
                  </a:lnTo>
                  <a:lnTo>
                    <a:pt x="974" y="1084"/>
                  </a:lnTo>
                  <a:lnTo>
                    <a:pt x="974" y="1078"/>
                  </a:lnTo>
                  <a:lnTo>
                    <a:pt x="974" y="1078"/>
                  </a:lnTo>
                  <a:lnTo>
                    <a:pt x="974" y="1084"/>
                  </a:lnTo>
                  <a:lnTo>
                    <a:pt x="974" y="1084"/>
                  </a:lnTo>
                  <a:lnTo>
                    <a:pt x="974" y="1078"/>
                  </a:lnTo>
                  <a:lnTo>
                    <a:pt x="974" y="1078"/>
                  </a:lnTo>
                  <a:lnTo>
                    <a:pt x="974" y="1078"/>
                  </a:lnTo>
                  <a:lnTo>
                    <a:pt x="969" y="1078"/>
                  </a:lnTo>
                  <a:lnTo>
                    <a:pt x="969" y="1078"/>
                  </a:lnTo>
                  <a:lnTo>
                    <a:pt x="969" y="1078"/>
                  </a:lnTo>
                  <a:lnTo>
                    <a:pt x="969" y="1073"/>
                  </a:lnTo>
                  <a:lnTo>
                    <a:pt x="969" y="1073"/>
                  </a:lnTo>
                  <a:lnTo>
                    <a:pt x="969" y="1073"/>
                  </a:lnTo>
                  <a:lnTo>
                    <a:pt x="964" y="1073"/>
                  </a:lnTo>
                  <a:lnTo>
                    <a:pt x="964" y="1073"/>
                  </a:lnTo>
                  <a:lnTo>
                    <a:pt x="964" y="1078"/>
                  </a:lnTo>
                  <a:lnTo>
                    <a:pt x="964" y="1078"/>
                  </a:lnTo>
                  <a:lnTo>
                    <a:pt x="964" y="1078"/>
                  </a:lnTo>
                  <a:lnTo>
                    <a:pt x="964" y="1078"/>
                  </a:lnTo>
                  <a:lnTo>
                    <a:pt x="964" y="1078"/>
                  </a:lnTo>
                  <a:lnTo>
                    <a:pt x="964" y="1078"/>
                  </a:lnTo>
                  <a:lnTo>
                    <a:pt x="959" y="1078"/>
                  </a:lnTo>
                  <a:lnTo>
                    <a:pt x="959" y="1078"/>
                  </a:lnTo>
                  <a:lnTo>
                    <a:pt x="959" y="1078"/>
                  </a:lnTo>
                  <a:lnTo>
                    <a:pt x="959" y="1078"/>
                  </a:lnTo>
                  <a:lnTo>
                    <a:pt x="953" y="1078"/>
                  </a:lnTo>
                  <a:lnTo>
                    <a:pt x="953" y="1078"/>
                  </a:lnTo>
                  <a:lnTo>
                    <a:pt x="953" y="1078"/>
                  </a:lnTo>
                  <a:lnTo>
                    <a:pt x="953" y="1078"/>
                  </a:lnTo>
                  <a:lnTo>
                    <a:pt x="953" y="1078"/>
                  </a:lnTo>
                  <a:lnTo>
                    <a:pt x="948" y="1078"/>
                  </a:lnTo>
                  <a:lnTo>
                    <a:pt x="948" y="1078"/>
                  </a:lnTo>
                  <a:lnTo>
                    <a:pt x="948" y="1078"/>
                  </a:lnTo>
                  <a:lnTo>
                    <a:pt x="948" y="1078"/>
                  </a:lnTo>
                  <a:lnTo>
                    <a:pt x="948" y="1084"/>
                  </a:lnTo>
                  <a:lnTo>
                    <a:pt x="948" y="1084"/>
                  </a:lnTo>
                  <a:lnTo>
                    <a:pt x="948" y="1078"/>
                  </a:lnTo>
                  <a:lnTo>
                    <a:pt x="948" y="1078"/>
                  </a:lnTo>
                  <a:lnTo>
                    <a:pt x="948" y="1078"/>
                  </a:lnTo>
                  <a:lnTo>
                    <a:pt x="943" y="1078"/>
                  </a:lnTo>
                  <a:lnTo>
                    <a:pt x="943" y="1078"/>
                  </a:lnTo>
                  <a:lnTo>
                    <a:pt x="948" y="1078"/>
                  </a:lnTo>
                  <a:lnTo>
                    <a:pt x="948" y="1073"/>
                  </a:lnTo>
                  <a:lnTo>
                    <a:pt x="948" y="1073"/>
                  </a:lnTo>
                  <a:lnTo>
                    <a:pt x="948" y="1073"/>
                  </a:lnTo>
                  <a:lnTo>
                    <a:pt x="948" y="1073"/>
                  </a:lnTo>
                  <a:lnTo>
                    <a:pt x="943" y="1073"/>
                  </a:lnTo>
                  <a:lnTo>
                    <a:pt x="943" y="1073"/>
                  </a:lnTo>
                  <a:lnTo>
                    <a:pt x="943" y="1073"/>
                  </a:lnTo>
                  <a:lnTo>
                    <a:pt x="943" y="1073"/>
                  </a:lnTo>
                  <a:lnTo>
                    <a:pt x="938" y="1073"/>
                  </a:lnTo>
                  <a:lnTo>
                    <a:pt x="938" y="1073"/>
                  </a:lnTo>
                  <a:lnTo>
                    <a:pt x="938" y="1073"/>
                  </a:lnTo>
                  <a:lnTo>
                    <a:pt x="938" y="1073"/>
                  </a:lnTo>
                  <a:lnTo>
                    <a:pt x="938" y="1068"/>
                  </a:lnTo>
                  <a:lnTo>
                    <a:pt x="943" y="1068"/>
                  </a:lnTo>
                  <a:lnTo>
                    <a:pt x="943" y="1068"/>
                  </a:lnTo>
                  <a:lnTo>
                    <a:pt x="943" y="1068"/>
                  </a:lnTo>
                  <a:lnTo>
                    <a:pt x="938" y="1063"/>
                  </a:lnTo>
                  <a:lnTo>
                    <a:pt x="938" y="1068"/>
                  </a:lnTo>
                  <a:lnTo>
                    <a:pt x="938" y="1068"/>
                  </a:lnTo>
                  <a:lnTo>
                    <a:pt x="938" y="1063"/>
                  </a:lnTo>
                  <a:lnTo>
                    <a:pt x="938" y="1063"/>
                  </a:lnTo>
                  <a:lnTo>
                    <a:pt x="938" y="1063"/>
                  </a:lnTo>
                  <a:lnTo>
                    <a:pt x="938" y="1063"/>
                  </a:lnTo>
                  <a:lnTo>
                    <a:pt x="933" y="1063"/>
                  </a:lnTo>
                  <a:lnTo>
                    <a:pt x="933" y="1063"/>
                  </a:lnTo>
                  <a:lnTo>
                    <a:pt x="933" y="1063"/>
                  </a:lnTo>
                  <a:lnTo>
                    <a:pt x="933" y="1063"/>
                  </a:lnTo>
                  <a:lnTo>
                    <a:pt x="933" y="1063"/>
                  </a:lnTo>
                  <a:lnTo>
                    <a:pt x="928" y="1058"/>
                  </a:lnTo>
                  <a:lnTo>
                    <a:pt x="928" y="1058"/>
                  </a:lnTo>
                  <a:lnTo>
                    <a:pt x="933" y="1058"/>
                  </a:lnTo>
                  <a:lnTo>
                    <a:pt x="933" y="1058"/>
                  </a:lnTo>
                  <a:lnTo>
                    <a:pt x="933" y="1058"/>
                  </a:lnTo>
                  <a:lnTo>
                    <a:pt x="933" y="1058"/>
                  </a:lnTo>
                  <a:lnTo>
                    <a:pt x="938" y="1058"/>
                  </a:lnTo>
                  <a:lnTo>
                    <a:pt x="938" y="1053"/>
                  </a:lnTo>
                  <a:lnTo>
                    <a:pt x="938" y="1053"/>
                  </a:lnTo>
                  <a:lnTo>
                    <a:pt x="933" y="1053"/>
                  </a:lnTo>
                  <a:lnTo>
                    <a:pt x="933" y="1053"/>
                  </a:lnTo>
                  <a:lnTo>
                    <a:pt x="933" y="1053"/>
                  </a:lnTo>
                  <a:lnTo>
                    <a:pt x="933" y="1053"/>
                  </a:lnTo>
                  <a:lnTo>
                    <a:pt x="933" y="1053"/>
                  </a:lnTo>
                  <a:lnTo>
                    <a:pt x="933" y="1053"/>
                  </a:lnTo>
                  <a:lnTo>
                    <a:pt x="933" y="1047"/>
                  </a:lnTo>
                  <a:lnTo>
                    <a:pt x="933" y="1047"/>
                  </a:lnTo>
                  <a:lnTo>
                    <a:pt x="928" y="1047"/>
                  </a:lnTo>
                  <a:lnTo>
                    <a:pt x="928" y="1047"/>
                  </a:lnTo>
                  <a:lnTo>
                    <a:pt x="928" y="1047"/>
                  </a:lnTo>
                  <a:lnTo>
                    <a:pt x="922" y="1047"/>
                  </a:lnTo>
                  <a:lnTo>
                    <a:pt x="922" y="1047"/>
                  </a:lnTo>
                  <a:lnTo>
                    <a:pt x="922" y="1047"/>
                  </a:lnTo>
                  <a:lnTo>
                    <a:pt x="917" y="1047"/>
                  </a:lnTo>
                  <a:lnTo>
                    <a:pt x="917" y="1042"/>
                  </a:lnTo>
                  <a:lnTo>
                    <a:pt x="917" y="1042"/>
                  </a:lnTo>
                  <a:lnTo>
                    <a:pt x="917" y="1042"/>
                  </a:lnTo>
                  <a:lnTo>
                    <a:pt x="917" y="1042"/>
                  </a:lnTo>
                  <a:lnTo>
                    <a:pt x="917" y="1042"/>
                  </a:lnTo>
                  <a:lnTo>
                    <a:pt x="912" y="1042"/>
                  </a:lnTo>
                  <a:lnTo>
                    <a:pt x="912" y="1042"/>
                  </a:lnTo>
                  <a:lnTo>
                    <a:pt x="912" y="1042"/>
                  </a:lnTo>
                  <a:lnTo>
                    <a:pt x="907" y="1042"/>
                  </a:lnTo>
                  <a:lnTo>
                    <a:pt x="907" y="1042"/>
                  </a:lnTo>
                  <a:lnTo>
                    <a:pt x="907" y="1037"/>
                  </a:lnTo>
                  <a:lnTo>
                    <a:pt x="907" y="1037"/>
                  </a:lnTo>
                  <a:lnTo>
                    <a:pt x="912" y="1037"/>
                  </a:lnTo>
                  <a:lnTo>
                    <a:pt x="912" y="1037"/>
                  </a:lnTo>
                  <a:lnTo>
                    <a:pt x="907" y="1037"/>
                  </a:lnTo>
                  <a:lnTo>
                    <a:pt x="907" y="1037"/>
                  </a:lnTo>
                  <a:lnTo>
                    <a:pt x="907" y="1032"/>
                  </a:lnTo>
                  <a:lnTo>
                    <a:pt x="902" y="1032"/>
                  </a:lnTo>
                  <a:lnTo>
                    <a:pt x="902" y="1032"/>
                  </a:lnTo>
                  <a:lnTo>
                    <a:pt x="902" y="1032"/>
                  </a:lnTo>
                  <a:lnTo>
                    <a:pt x="902" y="1032"/>
                  </a:lnTo>
                  <a:lnTo>
                    <a:pt x="907" y="1032"/>
                  </a:lnTo>
                  <a:lnTo>
                    <a:pt x="907" y="1027"/>
                  </a:lnTo>
                  <a:lnTo>
                    <a:pt x="907" y="1027"/>
                  </a:lnTo>
                  <a:lnTo>
                    <a:pt x="907" y="1027"/>
                  </a:lnTo>
                  <a:lnTo>
                    <a:pt x="907" y="1027"/>
                  </a:lnTo>
                  <a:lnTo>
                    <a:pt x="902" y="1027"/>
                  </a:lnTo>
                  <a:lnTo>
                    <a:pt x="902" y="1032"/>
                  </a:lnTo>
                  <a:lnTo>
                    <a:pt x="902" y="1027"/>
                  </a:lnTo>
                  <a:lnTo>
                    <a:pt x="902" y="1027"/>
                  </a:lnTo>
                  <a:lnTo>
                    <a:pt x="902" y="1027"/>
                  </a:lnTo>
                  <a:lnTo>
                    <a:pt x="902" y="1027"/>
                  </a:lnTo>
                  <a:lnTo>
                    <a:pt x="902" y="1021"/>
                  </a:lnTo>
                  <a:lnTo>
                    <a:pt x="902" y="1021"/>
                  </a:lnTo>
                  <a:lnTo>
                    <a:pt x="902" y="1021"/>
                  </a:lnTo>
                  <a:lnTo>
                    <a:pt x="902" y="1021"/>
                  </a:lnTo>
                  <a:lnTo>
                    <a:pt x="902" y="1021"/>
                  </a:lnTo>
                  <a:lnTo>
                    <a:pt x="896" y="1021"/>
                  </a:lnTo>
                  <a:lnTo>
                    <a:pt x="896" y="1016"/>
                  </a:lnTo>
                  <a:lnTo>
                    <a:pt x="896" y="1016"/>
                  </a:lnTo>
                  <a:lnTo>
                    <a:pt x="891" y="1016"/>
                  </a:lnTo>
                  <a:lnTo>
                    <a:pt x="891" y="1021"/>
                  </a:lnTo>
                  <a:lnTo>
                    <a:pt x="891" y="1021"/>
                  </a:lnTo>
                  <a:lnTo>
                    <a:pt x="891" y="1021"/>
                  </a:lnTo>
                  <a:lnTo>
                    <a:pt x="891" y="1021"/>
                  </a:lnTo>
                  <a:lnTo>
                    <a:pt x="891" y="1021"/>
                  </a:lnTo>
                  <a:lnTo>
                    <a:pt x="891" y="1016"/>
                  </a:lnTo>
                  <a:lnTo>
                    <a:pt x="891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1"/>
                  </a:lnTo>
                  <a:lnTo>
                    <a:pt x="886" y="1011"/>
                  </a:lnTo>
                  <a:lnTo>
                    <a:pt x="886" y="1011"/>
                  </a:lnTo>
                  <a:lnTo>
                    <a:pt x="886" y="1011"/>
                  </a:lnTo>
                  <a:lnTo>
                    <a:pt x="886" y="1006"/>
                  </a:lnTo>
                  <a:lnTo>
                    <a:pt x="886" y="1006"/>
                  </a:lnTo>
                  <a:lnTo>
                    <a:pt x="881" y="1006"/>
                  </a:lnTo>
                  <a:lnTo>
                    <a:pt x="881" y="1006"/>
                  </a:lnTo>
                  <a:lnTo>
                    <a:pt x="881" y="1006"/>
                  </a:lnTo>
                  <a:lnTo>
                    <a:pt x="881" y="1011"/>
                  </a:lnTo>
                  <a:lnTo>
                    <a:pt x="881" y="1011"/>
                  </a:lnTo>
                  <a:lnTo>
                    <a:pt x="876" y="1011"/>
                  </a:lnTo>
                  <a:lnTo>
                    <a:pt x="876" y="1006"/>
                  </a:lnTo>
                  <a:lnTo>
                    <a:pt x="876" y="1006"/>
                  </a:lnTo>
                  <a:lnTo>
                    <a:pt x="876" y="1006"/>
                  </a:lnTo>
                  <a:lnTo>
                    <a:pt x="876" y="1006"/>
                  </a:lnTo>
                  <a:lnTo>
                    <a:pt x="876" y="1006"/>
                  </a:lnTo>
                  <a:lnTo>
                    <a:pt x="876" y="1001"/>
                  </a:lnTo>
                  <a:lnTo>
                    <a:pt x="876" y="1001"/>
                  </a:lnTo>
                  <a:lnTo>
                    <a:pt x="876" y="1001"/>
                  </a:lnTo>
                  <a:lnTo>
                    <a:pt x="876" y="1001"/>
                  </a:lnTo>
                  <a:lnTo>
                    <a:pt x="876" y="1001"/>
                  </a:lnTo>
                  <a:lnTo>
                    <a:pt x="871" y="1001"/>
                  </a:lnTo>
                  <a:lnTo>
                    <a:pt x="871" y="1001"/>
                  </a:lnTo>
                  <a:lnTo>
                    <a:pt x="871" y="1001"/>
                  </a:lnTo>
                  <a:lnTo>
                    <a:pt x="871" y="1001"/>
                  </a:lnTo>
                  <a:lnTo>
                    <a:pt x="871" y="1006"/>
                  </a:lnTo>
                  <a:lnTo>
                    <a:pt x="871" y="1006"/>
                  </a:lnTo>
                  <a:lnTo>
                    <a:pt x="871" y="1006"/>
                  </a:lnTo>
                  <a:lnTo>
                    <a:pt x="871" y="1006"/>
                  </a:lnTo>
                  <a:lnTo>
                    <a:pt x="871" y="1006"/>
                  </a:lnTo>
                  <a:lnTo>
                    <a:pt x="865" y="1006"/>
                  </a:lnTo>
                  <a:lnTo>
                    <a:pt x="865" y="1006"/>
                  </a:lnTo>
                  <a:lnTo>
                    <a:pt x="865" y="1006"/>
                  </a:lnTo>
                  <a:lnTo>
                    <a:pt x="865" y="1006"/>
                  </a:lnTo>
                  <a:lnTo>
                    <a:pt x="865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6"/>
                  </a:lnTo>
                  <a:lnTo>
                    <a:pt x="860" y="1001"/>
                  </a:lnTo>
                  <a:lnTo>
                    <a:pt x="860" y="1001"/>
                  </a:lnTo>
                  <a:lnTo>
                    <a:pt x="860" y="1001"/>
                  </a:lnTo>
                  <a:lnTo>
                    <a:pt x="860" y="1001"/>
                  </a:lnTo>
                  <a:lnTo>
                    <a:pt x="860" y="1001"/>
                  </a:lnTo>
                  <a:lnTo>
                    <a:pt x="855" y="1001"/>
                  </a:lnTo>
                  <a:lnTo>
                    <a:pt x="855" y="1001"/>
                  </a:lnTo>
                  <a:lnTo>
                    <a:pt x="855" y="1001"/>
                  </a:lnTo>
                  <a:lnTo>
                    <a:pt x="855" y="1001"/>
                  </a:lnTo>
                  <a:lnTo>
                    <a:pt x="855" y="1001"/>
                  </a:lnTo>
                  <a:lnTo>
                    <a:pt x="855" y="1001"/>
                  </a:lnTo>
                  <a:lnTo>
                    <a:pt x="860" y="996"/>
                  </a:lnTo>
                  <a:lnTo>
                    <a:pt x="860" y="996"/>
                  </a:lnTo>
                  <a:lnTo>
                    <a:pt x="855" y="996"/>
                  </a:lnTo>
                  <a:lnTo>
                    <a:pt x="855" y="996"/>
                  </a:lnTo>
                  <a:lnTo>
                    <a:pt x="855" y="996"/>
                  </a:lnTo>
                  <a:lnTo>
                    <a:pt x="855" y="996"/>
                  </a:lnTo>
                  <a:lnTo>
                    <a:pt x="855" y="990"/>
                  </a:lnTo>
                  <a:lnTo>
                    <a:pt x="855" y="990"/>
                  </a:lnTo>
                  <a:lnTo>
                    <a:pt x="855" y="990"/>
                  </a:lnTo>
                  <a:lnTo>
                    <a:pt x="855" y="990"/>
                  </a:lnTo>
                  <a:lnTo>
                    <a:pt x="855" y="990"/>
                  </a:lnTo>
                  <a:lnTo>
                    <a:pt x="855" y="990"/>
                  </a:lnTo>
                  <a:lnTo>
                    <a:pt x="850" y="990"/>
                  </a:lnTo>
                  <a:lnTo>
                    <a:pt x="850" y="990"/>
                  </a:lnTo>
                  <a:lnTo>
                    <a:pt x="850" y="985"/>
                  </a:lnTo>
                  <a:lnTo>
                    <a:pt x="845" y="985"/>
                  </a:lnTo>
                  <a:lnTo>
                    <a:pt x="845" y="985"/>
                  </a:lnTo>
                  <a:lnTo>
                    <a:pt x="845" y="985"/>
                  </a:lnTo>
                  <a:lnTo>
                    <a:pt x="839" y="980"/>
                  </a:lnTo>
                  <a:lnTo>
                    <a:pt x="839" y="985"/>
                  </a:lnTo>
                  <a:lnTo>
                    <a:pt x="839" y="985"/>
                  </a:lnTo>
                  <a:lnTo>
                    <a:pt x="839" y="985"/>
                  </a:lnTo>
                  <a:lnTo>
                    <a:pt x="839" y="985"/>
                  </a:lnTo>
                  <a:lnTo>
                    <a:pt x="839" y="990"/>
                  </a:lnTo>
                  <a:lnTo>
                    <a:pt x="839" y="990"/>
                  </a:lnTo>
                  <a:lnTo>
                    <a:pt x="834" y="990"/>
                  </a:lnTo>
                  <a:lnTo>
                    <a:pt x="834" y="990"/>
                  </a:lnTo>
                  <a:lnTo>
                    <a:pt x="834" y="990"/>
                  </a:lnTo>
                  <a:lnTo>
                    <a:pt x="834" y="990"/>
                  </a:lnTo>
                  <a:lnTo>
                    <a:pt x="834" y="990"/>
                  </a:lnTo>
                  <a:lnTo>
                    <a:pt x="834" y="990"/>
                  </a:lnTo>
                  <a:lnTo>
                    <a:pt x="829" y="990"/>
                  </a:lnTo>
                  <a:lnTo>
                    <a:pt x="829" y="996"/>
                  </a:lnTo>
                  <a:lnTo>
                    <a:pt x="829" y="996"/>
                  </a:lnTo>
                  <a:lnTo>
                    <a:pt x="829" y="996"/>
                  </a:lnTo>
                  <a:lnTo>
                    <a:pt x="824" y="996"/>
                  </a:lnTo>
                  <a:lnTo>
                    <a:pt x="824" y="996"/>
                  </a:lnTo>
                  <a:lnTo>
                    <a:pt x="824" y="990"/>
                  </a:lnTo>
                  <a:lnTo>
                    <a:pt x="824" y="990"/>
                  </a:lnTo>
                  <a:lnTo>
                    <a:pt x="819" y="990"/>
                  </a:lnTo>
                  <a:lnTo>
                    <a:pt x="819" y="996"/>
                  </a:lnTo>
                  <a:lnTo>
                    <a:pt x="819" y="996"/>
                  </a:lnTo>
                  <a:lnTo>
                    <a:pt x="819" y="996"/>
                  </a:lnTo>
                  <a:lnTo>
                    <a:pt x="819" y="996"/>
                  </a:lnTo>
                  <a:lnTo>
                    <a:pt x="813" y="996"/>
                  </a:lnTo>
                  <a:lnTo>
                    <a:pt x="813" y="996"/>
                  </a:lnTo>
                  <a:lnTo>
                    <a:pt x="813" y="990"/>
                  </a:lnTo>
                  <a:lnTo>
                    <a:pt x="813" y="990"/>
                  </a:lnTo>
                  <a:lnTo>
                    <a:pt x="813" y="990"/>
                  </a:lnTo>
                  <a:lnTo>
                    <a:pt x="808" y="990"/>
                  </a:lnTo>
                  <a:lnTo>
                    <a:pt x="808" y="990"/>
                  </a:lnTo>
                  <a:lnTo>
                    <a:pt x="808" y="990"/>
                  </a:lnTo>
                  <a:lnTo>
                    <a:pt x="808" y="985"/>
                  </a:lnTo>
                  <a:lnTo>
                    <a:pt x="808" y="985"/>
                  </a:lnTo>
                  <a:lnTo>
                    <a:pt x="808" y="985"/>
                  </a:lnTo>
                  <a:lnTo>
                    <a:pt x="803" y="985"/>
                  </a:lnTo>
                  <a:lnTo>
                    <a:pt x="803" y="985"/>
                  </a:lnTo>
                  <a:lnTo>
                    <a:pt x="803" y="985"/>
                  </a:lnTo>
                  <a:lnTo>
                    <a:pt x="803" y="985"/>
                  </a:lnTo>
                  <a:lnTo>
                    <a:pt x="803" y="985"/>
                  </a:lnTo>
                  <a:lnTo>
                    <a:pt x="798" y="985"/>
                  </a:lnTo>
                  <a:lnTo>
                    <a:pt x="798" y="985"/>
                  </a:lnTo>
                  <a:lnTo>
                    <a:pt x="798" y="980"/>
                  </a:lnTo>
                  <a:lnTo>
                    <a:pt x="798" y="980"/>
                  </a:lnTo>
                  <a:lnTo>
                    <a:pt x="798" y="980"/>
                  </a:lnTo>
                  <a:lnTo>
                    <a:pt x="798" y="980"/>
                  </a:lnTo>
                  <a:lnTo>
                    <a:pt x="793" y="980"/>
                  </a:lnTo>
                  <a:lnTo>
                    <a:pt x="793" y="980"/>
                  </a:lnTo>
                  <a:lnTo>
                    <a:pt x="793" y="980"/>
                  </a:lnTo>
                  <a:lnTo>
                    <a:pt x="793" y="980"/>
                  </a:lnTo>
                  <a:lnTo>
                    <a:pt x="788" y="980"/>
                  </a:lnTo>
                  <a:lnTo>
                    <a:pt x="788" y="980"/>
                  </a:lnTo>
                  <a:lnTo>
                    <a:pt x="788" y="980"/>
                  </a:lnTo>
                  <a:lnTo>
                    <a:pt x="788" y="980"/>
                  </a:lnTo>
                  <a:lnTo>
                    <a:pt x="788" y="980"/>
                  </a:lnTo>
                  <a:lnTo>
                    <a:pt x="788" y="980"/>
                  </a:lnTo>
                  <a:lnTo>
                    <a:pt x="782" y="985"/>
                  </a:lnTo>
                  <a:lnTo>
                    <a:pt x="782" y="985"/>
                  </a:lnTo>
                  <a:lnTo>
                    <a:pt x="782" y="985"/>
                  </a:lnTo>
                  <a:lnTo>
                    <a:pt x="777" y="985"/>
                  </a:lnTo>
                  <a:lnTo>
                    <a:pt x="777" y="985"/>
                  </a:lnTo>
                  <a:lnTo>
                    <a:pt x="777" y="985"/>
                  </a:lnTo>
                  <a:lnTo>
                    <a:pt x="777" y="985"/>
                  </a:lnTo>
                  <a:lnTo>
                    <a:pt x="777" y="990"/>
                  </a:lnTo>
                  <a:lnTo>
                    <a:pt x="777" y="990"/>
                  </a:lnTo>
                  <a:lnTo>
                    <a:pt x="777" y="990"/>
                  </a:lnTo>
                  <a:lnTo>
                    <a:pt x="772" y="990"/>
                  </a:lnTo>
                  <a:lnTo>
                    <a:pt x="772" y="996"/>
                  </a:lnTo>
                  <a:lnTo>
                    <a:pt x="772" y="996"/>
                  </a:lnTo>
                  <a:lnTo>
                    <a:pt x="772" y="996"/>
                  </a:lnTo>
                  <a:lnTo>
                    <a:pt x="767" y="996"/>
                  </a:lnTo>
                  <a:lnTo>
                    <a:pt x="767" y="996"/>
                  </a:lnTo>
                  <a:lnTo>
                    <a:pt x="767" y="996"/>
                  </a:lnTo>
                  <a:lnTo>
                    <a:pt x="762" y="996"/>
                  </a:lnTo>
                  <a:lnTo>
                    <a:pt x="762" y="996"/>
                  </a:lnTo>
                  <a:lnTo>
                    <a:pt x="762" y="996"/>
                  </a:lnTo>
                  <a:lnTo>
                    <a:pt x="762" y="1001"/>
                  </a:lnTo>
                  <a:lnTo>
                    <a:pt x="762" y="1001"/>
                  </a:lnTo>
                  <a:lnTo>
                    <a:pt x="762" y="1001"/>
                  </a:lnTo>
                  <a:lnTo>
                    <a:pt x="756" y="1006"/>
                  </a:lnTo>
                  <a:lnTo>
                    <a:pt x="756" y="1006"/>
                  </a:lnTo>
                  <a:lnTo>
                    <a:pt x="756" y="1006"/>
                  </a:lnTo>
                  <a:lnTo>
                    <a:pt x="751" y="1006"/>
                  </a:lnTo>
                  <a:lnTo>
                    <a:pt x="751" y="1006"/>
                  </a:lnTo>
                  <a:lnTo>
                    <a:pt x="751" y="1006"/>
                  </a:lnTo>
                  <a:lnTo>
                    <a:pt x="751" y="1006"/>
                  </a:lnTo>
                  <a:lnTo>
                    <a:pt x="751" y="1006"/>
                  </a:lnTo>
                  <a:lnTo>
                    <a:pt x="746" y="1011"/>
                  </a:lnTo>
                  <a:lnTo>
                    <a:pt x="746" y="1011"/>
                  </a:lnTo>
                  <a:lnTo>
                    <a:pt x="746" y="1011"/>
                  </a:lnTo>
                  <a:lnTo>
                    <a:pt x="746" y="1011"/>
                  </a:lnTo>
                  <a:lnTo>
                    <a:pt x="741" y="1011"/>
                  </a:lnTo>
                  <a:lnTo>
                    <a:pt x="741" y="1011"/>
                  </a:lnTo>
                  <a:lnTo>
                    <a:pt x="741" y="1011"/>
                  </a:lnTo>
                  <a:lnTo>
                    <a:pt x="736" y="1011"/>
                  </a:lnTo>
                  <a:lnTo>
                    <a:pt x="736" y="1011"/>
                  </a:lnTo>
                  <a:lnTo>
                    <a:pt x="736" y="1011"/>
                  </a:lnTo>
                  <a:lnTo>
                    <a:pt x="736" y="1011"/>
                  </a:lnTo>
                  <a:lnTo>
                    <a:pt x="736" y="1011"/>
                  </a:lnTo>
                  <a:lnTo>
                    <a:pt x="731" y="1011"/>
                  </a:lnTo>
                  <a:lnTo>
                    <a:pt x="731" y="1006"/>
                  </a:lnTo>
                  <a:lnTo>
                    <a:pt x="731" y="1006"/>
                  </a:lnTo>
                  <a:lnTo>
                    <a:pt x="731" y="1006"/>
                  </a:lnTo>
                  <a:lnTo>
                    <a:pt x="731" y="1001"/>
                  </a:lnTo>
                  <a:lnTo>
                    <a:pt x="731" y="1001"/>
                  </a:lnTo>
                  <a:lnTo>
                    <a:pt x="736" y="1001"/>
                  </a:lnTo>
                  <a:lnTo>
                    <a:pt x="736" y="1001"/>
                  </a:lnTo>
                  <a:lnTo>
                    <a:pt x="736" y="996"/>
                  </a:lnTo>
                  <a:lnTo>
                    <a:pt x="731" y="996"/>
                  </a:lnTo>
                  <a:lnTo>
                    <a:pt x="731" y="996"/>
                  </a:lnTo>
                  <a:lnTo>
                    <a:pt x="731" y="996"/>
                  </a:lnTo>
                  <a:lnTo>
                    <a:pt x="731" y="996"/>
                  </a:lnTo>
                  <a:lnTo>
                    <a:pt x="725" y="996"/>
                  </a:lnTo>
                  <a:lnTo>
                    <a:pt x="725" y="990"/>
                  </a:lnTo>
                  <a:lnTo>
                    <a:pt x="725" y="990"/>
                  </a:lnTo>
                  <a:lnTo>
                    <a:pt x="725" y="990"/>
                  </a:lnTo>
                  <a:lnTo>
                    <a:pt x="725" y="990"/>
                  </a:lnTo>
                  <a:lnTo>
                    <a:pt x="725" y="985"/>
                  </a:lnTo>
                  <a:lnTo>
                    <a:pt x="720" y="985"/>
                  </a:lnTo>
                  <a:lnTo>
                    <a:pt x="720" y="985"/>
                  </a:lnTo>
                  <a:lnTo>
                    <a:pt x="720" y="985"/>
                  </a:lnTo>
                  <a:lnTo>
                    <a:pt x="720" y="985"/>
                  </a:lnTo>
                  <a:lnTo>
                    <a:pt x="720" y="980"/>
                  </a:lnTo>
                  <a:lnTo>
                    <a:pt x="720" y="980"/>
                  </a:lnTo>
                  <a:lnTo>
                    <a:pt x="715" y="980"/>
                  </a:lnTo>
                  <a:lnTo>
                    <a:pt x="715" y="980"/>
                  </a:lnTo>
                  <a:lnTo>
                    <a:pt x="715" y="980"/>
                  </a:lnTo>
                  <a:lnTo>
                    <a:pt x="710" y="980"/>
                  </a:lnTo>
                  <a:lnTo>
                    <a:pt x="710" y="980"/>
                  </a:lnTo>
                  <a:lnTo>
                    <a:pt x="710" y="980"/>
                  </a:lnTo>
                  <a:lnTo>
                    <a:pt x="710" y="980"/>
                  </a:lnTo>
                  <a:lnTo>
                    <a:pt x="710" y="980"/>
                  </a:lnTo>
                  <a:lnTo>
                    <a:pt x="705" y="980"/>
                  </a:lnTo>
                  <a:lnTo>
                    <a:pt x="705" y="980"/>
                  </a:lnTo>
                  <a:lnTo>
                    <a:pt x="705" y="980"/>
                  </a:lnTo>
                  <a:lnTo>
                    <a:pt x="705" y="980"/>
                  </a:lnTo>
                  <a:lnTo>
                    <a:pt x="699" y="980"/>
                  </a:lnTo>
                  <a:lnTo>
                    <a:pt x="699" y="980"/>
                  </a:lnTo>
                  <a:lnTo>
                    <a:pt x="699" y="980"/>
                  </a:lnTo>
                  <a:lnTo>
                    <a:pt x="694" y="980"/>
                  </a:lnTo>
                  <a:lnTo>
                    <a:pt x="694" y="980"/>
                  </a:lnTo>
                  <a:lnTo>
                    <a:pt x="694" y="980"/>
                  </a:lnTo>
                  <a:lnTo>
                    <a:pt x="689" y="980"/>
                  </a:lnTo>
                  <a:lnTo>
                    <a:pt x="689" y="980"/>
                  </a:lnTo>
                  <a:lnTo>
                    <a:pt x="689" y="980"/>
                  </a:lnTo>
                  <a:lnTo>
                    <a:pt x="689" y="980"/>
                  </a:lnTo>
                  <a:lnTo>
                    <a:pt x="684" y="980"/>
                  </a:lnTo>
                  <a:lnTo>
                    <a:pt x="684" y="980"/>
                  </a:lnTo>
                  <a:lnTo>
                    <a:pt x="684" y="980"/>
                  </a:lnTo>
                  <a:lnTo>
                    <a:pt x="684" y="980"/>
                  </a:lnTo>
                  <a:lnTo>
                    <a:pt x="684" y="980"/>
                  </a:lnTo>
                  <a:lnTo>
                    <a:pt x="684" y="980"/>
                  </a:lnTo>
                  <a:lnTo>
                    <a:pt x="684" y="980"/>
                  </a:lnTo>
                  <a:lnTo>
                    <a:pt x="684" y="975"/>
                  </a:lnTo>
                  <a:lnTo>
                    <a:pt x="679" y="975"/>
                  </a:lnTo>
                  <a:lnTo>
                    <a:pt x="679" y="975"/>
                  </a:lnTo>
                  <a:lnTo>
                    <a:pt x="679" y="975"/>
                  </a:lnTo>
                  <a:lnTo>
                    <a:pt x="674" y="975"/>
                  </a:lnTo>
                  <a:lnTo>
                    <a:pt x="674" y="975"/>
                  </a:lnTo>
                  <a:lnTo>
                    <a:pt x="674" y="975"/>
                  </a:lnTo>
                  <a:lnTo>
                    <a:pt x="668" y="975"/>
                  </a:lnTo>
                  <a:lnTo>
                    <a:pt x="668" y="975"/>
                  </a:lnTo>
                  <a:lnTo>
                    <a:pt x="668" y="975"/>
                  </a:lnTo>
                  <a:lnTo>
                    <a:pt x="668" y="970"/>
                  </a:lnTo>
                  <a:lnTo>
                    <a:pt x="668" y="975"/>
                  </a:lnTo>
                  <a:lnTo>
                    <a:pt x="663" y="975"/>
                  </a:lnTo>
                  <a:lnTo>
                    <a:pt x="663" y="975"/>
                  </a:lnTo>
                  <a:lnTo>
                    <a:pt x="663" y="975"/>
                  </a:lnTo>
                  <a:lnTo>
                    <a:pt x="663" y="980"/>
                  </a:lnTo>
                  <a:lnTo>
                    <a:pt x="663" y="975"/>
                  </a:lnTo>
                  <a:lnTo>
                    <a:pt x="663" y="975"/>
                  </a:lnTo>
                  <a:lnTo>
                    <a:pt x="658" y="975"/>
                  </a:lnTo>
                  <a:lnTo>
                    <a:pt x="658" y="975"/>
                  </a:lnTo>
                  <a:lnTo>
                    <a:pt x="658" y="975"/>
                  </a:lnTo>
                  <a:lnTo>
                    <a:pt x="653" y="975"/>
                  </a:lnTo>
                  <a:lnTo>
                    <a:pt x="653" y="975"/>
                  </a:lnTo>
                  <a:lnTo>
                    <a:pt x="653" y="975"/>
                  </a:lnTo>
                  <a:lnTo>
                    <a:pt x="653" y="975"/>
                  </a:lnTo>
                  <a:lnTo>
                    <a:pt x="653" y="975"/>
                  </a:lnTo>
                  <a:lnTo>
                    <a:pt x="653" y="975"/>
                  </a:lnTo>
                  <a:lnTo>
                    <a:pt x="648" y="975"/>
                  </a:lnTo>
                  <a:lnTo>
                    <a:pt x="648" y="975"/>
                  </a:lnTo>
                  <a:lnTo>
                    <a:pt x="648" y="975"/>
                  </a:lnTo>
                  <a:lnTo>
                    <a:pt x="648" y="975"/>
                  </a:lnTo>
                  <a:lnTo>
                    <a:pt x="648" y="970"/>
                  </a:lnTo>
                  <a:lnTo>
                    <a:pt x="642" y="970"/>
                  </a:lnTo>
                  <a:lnTo>
                    <a:pt x="642" y="970"/>
                  </a:lnTo>
                  <a:lnTo>
                    <a:pt x="642" y="970"/>
                  </a:lnTo>
                  <a:lnTo>
                    <a:pt x="642" y="964"/>
                  </a:lnTo>
                  <a:lnTo>
                    <a:pt x="642" y="964"/>
                  </a:lnTo>
                  <a:lnTo>
                    <a:pt x="642" y="964"/>
                  </a:lnTo>
                  <a:lnTo>
                    <a:pt x="637" y="964"/>
                  </a:lnTo>
                  <a:lnTo>
                    <a:pt x="637" y="964"/>
                  </a:lnTo>
                  <a:lnTo>
                    <a:pt x="637" y="964"/>
                  </a:lnTo>
                  <a:lnTo>
                    <a:pt x="637" y="964"/>
                  </a:lnTo>
                  <a:lnTo>
                    <a:pt x="637" y="964"/>
                  </a:lnTo>
                  <a:lnTo>
                    <a:pt x="642" y="964"/>
                  </a:lnTo>
                  <a:lnTo>
                    <a:pt x="642" y="959"/>
                  </a:lnTo>
                  <a:lnTo>
                    <a:pt x="642" y="959"/>
                  </a:lnTo>
                  <a:lnTo>
                    <a:pt x="642" y="959"/>
                  </a:lnTo>
                  <a:lnTo>
                    <a:pt x="642" y="959"/>
                  </a:lnTo>
                  <a:lnTo>
                    <a:pt x="642" y="954"/>
                  </a:lnTo>
                  <a:lnTo>
                    <a:pt x="642" y="954"/>
                  </a:lnTo>
                  <a:lnTo>
                    <a:pt x="642" y="954"/>
                  </a:lnTo>
                  <a:lnTo>
                    <a:pt x="648" y="954"/>
                  </a:lnTo>
                  <a:lnTo>
                    <a:pt x="648" y="954"/>
                  </a:lnTo>
                  <a:lnTo>
                    <a:pt x="648" y="954"/>
                  </a:lnTo>
                  <a:lnTo>
                    <a:pt x="648" y="949"/>
                  </a:lnTo>
                  <a:lnTo>
                    <a:pt x="648" y="949"/>
                  </a:lnTo>
                  <a:lnTo>
                    <a:pt x="648" y="949"/>
                  </a:lnTo>
                  <a:lnTo>
                    <a:pt x="648" y="949"/>
                  </a:lnTo>
                  <a:lnTo>
                    <a:pt x="648" y="944"/>
                  </a:lnTo>
                  <a:lnTo>
                    <a:pt x="648" y="944"/>
                  </a:lnTo>
                  <a:lnTo>
                    <a:pt x="648" y="944"/>
                  </a:lnTo>
                  <a:lnTo>
                    <a:pt x="648" y="944"/>
                  </a:lnTo>
                  <a:lnTo>
                    <a:pt x="642" y="944"/>
                  </a:lnTo>
                  <a:lnTo>
                    <a:pt x="642" y="944"/>
                  </a:lnTo>
                  <a:lnTo>
                    <a:pt x="642" y="944"/>
                  </a:lnTo>
                  <a:lnTo>
                    <a:pt x="642" y="944"/>
                  </a:lnTo>
                  <a:lnTo>
                    <a:pt x="642" y="938"/>
                  </a:lnTo>
                  <a:lnTo>
                    <a:pt x="642" y="938"/>
                  </a:lnTo>
                  <a:lnTo>
                    <a:pt x="642" y="938"/>
                  </a:lnTo>
                  <a:lnTo>
                    <a:pt x="642" y="933"/>
                  </a:lnTo>
                  <a:lnTo>
                    <a:pt x="642" y="933"/>
                  </a:lnTo>
                  <a:lnTo>
                    <a:pt x="642" y="933"/>
                  </a:lnTo>
                  <a:lnTo>
                    <a:pt x="642" y="933"/>
                  </a:lnTo>
                  <a:lnTo>
                    <a:pt x="637" y="933"/>
                  </a:lnTo>
                  <a:lnTo>
                    <a:pt x="637" y="928"/>
                  </a:lnTo>
                  <a:lnTo>
                    <a:pt x="637" y="928"/>
                  </a:lnTo>
                  <a:lnTo>
                    <a:pt x="637" y="928"/>
                  </a:lnTo>
                  <a:lnTo>
                    <a:pt x="637" y="928"/>
                  </a:lnTo>
                  <a:lnTo>
                    <a:pt x="632" y="923"/>
                  </a:lnTo>
                  <a:lnTo>
                    <a:pt x="632" y="923"/>
                  </a:lnTo>
                  <a:lnTo>
                    <a:pt x="632" y="923"/>
                  </a:lnTo>
                  <a:lnTo>
                    <a:pt x="627" y="923"/>
                  </a:lnTo>
                  <a:lnTo>
                    <a:pt x="627" y="923"/>
                  </a:lnTo>
                  <a:lnTo>
                    <a:pt x="627" y="923"/>
                  </a:lnTo>
                  <a:lnTo>
                    <a:pt x="627" y="923"/>
                  </a:lnTo>
                  <a:lnTo>
                    <a:pt x="627" y="923"/>
                  </a:lnTo>
                  <a:lnTo>
                    <a:pt x="627" y="918"/>
                  </a:lnTo>
                  <a:lnTo>
                    <a:pt x="627" y="918"/>
                  </a:lnTo>
                  <a:lnTo>
                    <a:pt x="627" y="918"/>
                  </a:lnTo>
                  <a:lnTo>
                    <a:pt x="627" y="913"/>
                  </a:lnTo>
                  <a:lnTo>
                    <a:pt x="622" y="913"/>
                  </a:lnTo>
                  <a:lnTo>
                    <a:pt x="622" y="913"/>
                  </a:lnTo>
                  <a:lnTo>
                    <a:pt x="622" y="913"/>
                  </a:lnTo>
                  <a:lnTo>
                    <a:pt x="622" y="913"/>
                  </a:lnTo>
                  <a:lnTo>
                    <a:pt x="622" y="918"/>
                  </a:lnTo>
                  <a:lnTo>
                    <a:pt x="622" y="918"/>
                  </a:lnTo>
                  <a:lnTo>
                    <a:pt x="622" y="913"/>
                  </a:lnTo>
                  <a:lnTo>
                    <a:pt x="617" y="913"/>
                  </a:lnTo>
                  <a:lnTo>
                    <a:pt x="617" y="913"/>
                  </a:lnTo>
                  <a:lnTo>
                    <a:pt x="617" y="913"/>
                  </a:lnTo>
                  <a:lnTo>
                    <a:pt x="617" y="913"/>
                  </a:lnTo>
                  <a:lnTo>
                    <a:pt x="617" y="907"/>
                  </a:lnTo>
                  <a:lnTo>
                    <a:pt x="611" y="907"/>
                  </a:lnTo>
                  <a:lnTo>
                    <a:pt x="611" y="907"/>
                  </a:lnTo>
                  <a:lnTo>
                    <a:pt x="611" y="902"/>
                  </a:lnTo>
                  <a:lnTo>
                    <a:pt x="611" y="902"/>
                  </a:lnTo>
                  <a:lnTo>
                    <a:pt x="606" y="902"/>
                  </a:lnTo>
                  <a:lnTo>
                    <a:pt x="606" y="897"/>
                  </a:lnTo>
                  <a:lnTo>
                    <a:pt x="606" y="897"/>
                  </a:lnTo>
                  <a:lnTo>
                    <a:pt x="606" y="897"/>
                  </a:lnTo>
                  <a:lnTo>
                    <a:pt x="601" y="897"/>
                  </a:lnTo>
                  <a:lnTo>
                    <a:pt x="601" y="897"/>
                  </a:lnTo>
                  <a:lnTo>
                    <a:pt x="601" y="897"/>
                  </a:lnTo>
                  <a:lnTo>
                    <a:pt x="601" y="897"/>
                  </a:lnTo>
                  <a:lnTo>
                    <a:pt x="601" y="897"/>
                  </a:lnTo>
                  <a:lnTo>
                    <a:pt x="596" y="897"/>
                  </a:lnTo>
                  <a:lnTo>
                    <a:pt x="596" y="897"/>
                  </a:lnTo>
                  <a:lnTo>
                    <a:pt x="596" y="897"/>
                  </a:lnTo>
                  <a:lnTo>
                    <a:pt x="591" y="897"/>
                  </a:lnTo>
                  <a:lnTo>
                    <a:pt x="591" y="897"/>
                  </a:lnTo>
                  <a:lnTo>
                    <a:pt x="591" y="897"/>
                  </a:lnTo>
                  <a:lnTo>
                    <a:pt x="591" y="897"/>
                  </a:lnTo>
                  <a:lnTo>
                    <a:pt x="591" y="892"/>
                  </a:lnTo>
                  <a:lnTo>
                    <a:pt x="591" y="892"/>
                  </a:lnTo>
                  <a:lnTo>
                    <a:pt x="585" y="892"/>
                  </a:lnTo>
                  <a:lnTo>
                    <a:pt x="585" y="887"/>
                  </a:lnTo>
                  <a:lnTo>
                    <a:pt x="585" y="887"/>
                  </a:lnTo>
                  <a:lnTo>
                    <a:pt x="585" y="887"/>
                  </a:lnTo>
                  <a:lnTo>
                    <a:pt x="585" y="881"/>
                  </a:lnTo>
                  <a:lnTo>
                    <a:pt x="585" y="881"/>
                  </a:lnTo>
                  <a:lnTo>
                    <a:pt x="585" y="881"/>
                  </a:lnTo>
                  <a:lnTo>
                    <a:pt x="585" y="876"/>
                  </a:lnTo>
                  <a:lnTo>
                    <a:pt x="585" y="876"/>
                  </a:lnTo>
                  <a:lnTo>
                    <a:pt x="591" y="876"/>
                  </a:lnTo>
                  <a:lnTo>
                    <a:pt x="591" y="876"/>
                  </a:lnTo>
                  <a:lnTo>
                    <a:pt x="591" y="876"/>
                  </a:lnTo>
                  <a:lnTo>
                    <a:pt x="591" y="871"/>
                  </a:lnTo>
                  <a:lnTo>
                    <a:pt x="585" y="871"/>
                  </a:lnTo>
                  <a:lnTo>
                    <a:pt x="585" y="871"/>
                  </a:lnTo>
                  <a:lnTo>
                    <a:pt x="585" y="871"/>
                  </a:lnTo>
                  <a:lnTo>
                    <a:pt x="585" y="871"/>
                  </a:lnTo>
                  <a:lnTo>
                    <a:pt x="585" y="866"/>
                  </a:lnTo>
                  <a:lnTo>
                    <a:pt x="585" y="866"/>
                  </a:lnTo>
                  <a:lnTo>
                    <a:pt x="585" y="866"/>
                  </a:lnTo>
                  <a:lnTo>
                    <a:pt x="585" y="866"/>
                  </a:lnTo>
                  <a:lnTo>
                    <a:pt x="585" y="861"/>
                  </a:lnTo>
                  <a:lnTo>
                    <a:pt x="585" y="861"/>
                  </a:lnTo>
                  <a:lnTo>
                    <a:pt x="585" y="861"/>
                  </a:lnTo>
                  <a:lnTo>
                    <a:pt x="585" y="861"/>
                  </a:lnTo>
                  <a:lnTo>
                    <a:pt x="585" y="855"/>
                  </a:lnTo>
                  <a:lnTo>
                    <a:pt x="585" y="855"/>
                  </a:lnTo>
                  <a:lnTo>
                    <a:pt x="585" y="855"/>
                  </a:lnTo>
                  <a:lnTo>
                    <a:pt x="585" y="855"/>
                  </a:lnTo>
                  <a:lnTo>
                    <a:pt x="585" y="855"/>
                  </a:lnTo>
                  <a:lnTo>
                    <a:pt x="585" y="850"/>
                  </a:lnTo>
                  <a:lnTo>
                    <a:pt x="580" y="850"/>
                  </a:lnTo>
                  <a:lnTo>
                    <a:pt x="580" y="850"/>
                  </a:lnTo>
                  <a:lnTo>
                    <a:pt x="580" y="845"/>
                  </a:lnTo>
                  <a:lnTo>
                    <a:pt x="580" y="845"/>
                  </a:lnTo>
                  <a:lnTo>
                    <a:pt x="580" y="845"/>
                  </a:lnTo>
                  <a:lnTo>
                    <a:pt x="575" y="845"/>
                  </a:lnTo>
                  <a:lnTo>
                    <a:pt x="575" y="840"/>
                  </a:lnTo>
                  <a:lnTo>
                    <a:pt x="575" y="840"/>
                  </a:lnTo>
                  <a:lnTo>
                    <a:pt x="575" y="840"/>
                  </a:lnTo>
                  <a:lnTo>
                    <a:pt x="575" y="835"/>
                  </a:lnTo>
                  <a:lnTo>
                    <a:pt x="575" y="835"/>
                  </a:lnTo>
                  <a:lnTo>
                    <a:pt x="570" y="835"/>
                  </a:lnTo>
                  <a:lnTo>
                    <a:pt x="570" y="840"/>
                  </a:lnTo>
                  <a:lnTo>
                    <a:pt x="570" y="840"/>
                  </a:lnTo>
                  <a:lnTo>
                    <a:pt x="570" y="840"/>
                  </a:lnTo>
                  <a:lnTo>
                    <a:pt x="565" y="835"/>
                  </a:lnTo>
                  <a:lnTo>
                    <a:pt x="565" y="835"/>
                  </a:lnTo>
                  <a:lnTo>
                    <a:pt x="565" y="835"/>
                  </a:lnTo>
                  <a:lnTo>
                    <a:pt x="565" y="835"/>
                  </a:lnTo>
                  <a:lnTo>
                    <a:pt x="565" y="830"/>
                  </a:lnTo>
                  <a:lnTo>
                    <a:pt x="565" y="830"/>
                  </a:lnTo>
                  <a:lnTo>
                    <a:pt x="565" y="830"/>
                  </a:lnTo>
                  <a:lnTo>
                    <a:pt x="560" y="830"/>
                  </a:lnTo>
                  <a:lnTo>
                    <a:pt x="560" y="830"/>
                  </a:lnTo>
                  <a:lnTo>
                    <a:pt x="560" y="830"/>
                  </a:lnTo>
                  <a:lnTo>
                    <a:pt x="560" y="830"/>
                  </a:lnTo>
                  <a:lnTo>
                    <a:pt x="560" y="835"/>
                  </a:lnTo>
                  <a:lnTo>
                    <a:pt x="554" y="830"/>
                  </a:lnTo>
                  <a:lnTo>
                    <a:pt x="554" y="830"/>
                  </a:lnTo>
                  <a:lnTo>
                    <a:pt x="554" y="830"/>
                  </a:lnTo>
                  <a:lnTo>
                    <a:pt x="554" y="830"/>
                  </a:lnTo>
                  <a:lnTo>
                    <a:pt x="549" y="830"/>
                  </a:lnTo>
                  <a:lnTo>
                    <a:pt x="549" y="830"/>
                  </a:lnTo>
                  <a:lnTo>
                    <a:pt x="549" y="830"/>
                  </a:lnTo>
                  <a:lnTo>
                    <a:pt x="549" y="824"/>
                  </a:lnTo>
                  <a:lnTo>
                    <a:pt x="549" y="824"/>
                  </a:lnTo>
                  <a:lnTo>
                    <a:pt x="549" y="824"/>
                  </a:lnTo>
                  <a:lnTo>
                    <a:pt x="549" y="819"/>
                  </a:lnTo>
                  <a:lnTo>
                    <a:pt x="544" y="819"/>
                  </a:lnTo>
                  <a:lnTo>
                    <a:pt x="544" y="819"/>
                  </a:lnTo>
                  <a:lnTo>
                    <a:pt x="544" y="819"/>
                  </a:lnTo>
                  <a:lnTo>
                    <a:pt x="544" y="814"/>
                  </a:lnTo>
                  <a:lnTo>
                    <a:pt x="544" y="814"/>
                  </a:lnTo>
                  <a:lnTo>
                    <a:pt x="544" y="814"/>
                  </a:lnTo>
                  <a:lnTo>
                    <a:pt x="544" y="814"/>
                  </a:lnTo>
                  <a:lnTo>
                    <a:pt x="544" y="814"/>
                  </a:lnTo>
                  <a:lnTo>
                    <a:pt x="544" y="809"/>
                  </a:lnTo>
                  <a:lnTo>
                    <a:pt x="544" y="809"/>
                  </a:lnTo>
                  <a:lnTo>
                    <a:pt x="544" y="804"/>
                  </a:lnTo>
                  <a:lnTo>
                    <a:pt x="544" y="804"/>
                  </a:lnTo>
                  <a:lnTo>
                    <a:pt x="544" y="804"/>
                  </a:lnTo>
                  <a:lnTo>
                    <a:pt x="549" y="798"/>
                  </a:lnTo>
                  <a:lnTo>
                    <a:pt x="549" y="798"/>
                  </a:lnTo>
                  <a:lnTo>
                    <a:pt x="549" y="798"/>
                  </a:lnTo>
                  <a:lnTo>
                    <a:pt x="549" y="798"/>
                  </a:lnTo>
                  <a:lnTo>
                    <a:pt x="544" y="793"/>
                  </a:lnTo>
                  <a:lnTo>
                    <a:pt x="544" y="793"/>
                  </a:lnTo>
                  <a:lnTo>
                    <a:pt x="549" y="793"/>
                  </a:lnTo>
                  <a:lnTo>
                    <a:pt x="549" y="788"/>
                  </a:lnTo>
                  <a:lnTo>
                    <a:pt x="549" y="788"/>
                  </a:lnTo>
                  <a:lnTo>
                    <a:pt x="554" y="788"/>
                  </a:lnTo>
                  <a:lnTo>
                    <a:pt x="549" y="788"/>
                  </a:lnTo>
                  <a:lnTo>
                    <a:pt x="549" y="788"/>
                  </a:lnTo>
                  <a:lnTo>
                    <a:pt x="549" y="788"/>
                  </a:lnTo>
                  <a:lnTo>
                    <a:pt x="544" y="788"/>
                  </a:lnTo>
                  <a:lnTo>
                    <a:pt x="544" y="788"/>
                  </a:lnTo>
                  <a:lnTo>
                    <a:pt x="544" y="788"/>
                  </a:lnTo>
                  <a:lnTo>
                    <a:pt x="539" y="793"/>
                  </a:lnTo>
                  <a:lnTo>
                    <a:pt x="539" y="788"/>
                  </a:lnTo>
                  <a:lnTo>
                    <a:pt x="539" y="788"/>
                  </a:lnTo>
                  <a:lnTo>
                    <a:pt x="539" y="788"/>
                  </a:lnTo>
                  <a:lnTo>
                    <a:pt x="534" y="783"/>
                  </a:lnTo>
                  <a:lnTo>
                    <a:pt x="534" y="788"/>
                  </a:lnTo>
                  <a:lnTo>
                    <a:pt x="534" y="788"/>
                  </a:lnTo>
                  <a:lnTo>
                    <a:pt x="534" y="788"/>
                  </a:lnTo>
                  <a:lnTo>
                    <a:pt x="534" y="788"/>
                  </a:lnTo>
                  <a:lnTo>
                    <a:pt x="534" y="788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23" y="788"/>
                  </a:lnTo>
                  <a:lnTo>
                    <a:pt x="523" y="788"/>
                  </a:lnTo>
                  <a:lnTo>
                    <a:pt x="523" y="783"/>
                  </a:lnTo>
                  <a:lnTo>
                    <a:pt x="518" y="783"/>
                  </a:lnTo>
                  <a:lnTo>
                    <a:pt x="518" y="783"/>
                  </a:lnTo>
                  <a:lnTo>
                    <a:pt x="513" y="783"/>
                  </a:lnTo>
                  <a:lnTo>
                    <a:pt x="513" y="783"/>
                  </a:lnTo>
                  <a:lnTo>
                    <a:pt x="513" y="783"/>
                  </a:lnTo>
                  <a:lnTo>
                    <a:pt x="508" y="788"/>
                  </a:lnTo>
                  <a:lnTo>
                    <a:pt x="508" y="788"/>
                  </a:lnTo>
                  <a:lnTo>
                    <a:pt x="508" y="788"/>
                  </a:lnTo>
                  <a:lnTo>
                    <a:pt x="503" y="788"/>
                  </a:lnTo>
                  <a:lnTo>
                    <a:pt x="503" y="788"/>
                  </a:lnTo>
                  <a:lnTo>
                    <a:pt x="503" y="793"/>
                  </a:lnTo>
                  <a:lnTo>
                    <a:pt x="503" y="793"/>
                  </a:lnTo>
                  <a:lnTo>
                    <a:pt x="503" y="793"/>
                  </a:lnTo>
                  <a:lnTo>
                    <a:pt x="503" y="798"/>
                  </a:lnTo>
                  <a:lnTo>
                    <a:pt x="497" y="798"/>
                  </a:lnTo>
                  <a:lnTo>
                    <a:pt x="497" y="798"/>
                  </a:lnTo>
                  <a:lnTo>
                    <a:pt x="492" y="798"/>
                  </a:lnTo>
                  <a:lnTo>
                    <a:pt x="492" y="798"/>
                  </a:lnTo>
                  <a:lnTo>
                    <a:pt x="492" y="798"/>
                  </a:lnTo>
                  <a:lnTo>
                    <a:pt x="487" y="793"/>
                  </a:lnTo>
                  <a:lnTo>
                    <a:pt x="487" y="793"/>
                  </a:lnTo>
                  <a:lnTo>
                    <a:pt x="487" y="793"/>
                  </a:lnTo>
                  <a:lnTo>
                    <a:pt x="487" y="793"/>
                  </a:lnTo>
                  <a:lnTo>
                    <a:pt x="482" y="793"/>
                  </a:lnTo>
                  <a:lnTo>
                    <a:pt x="482" y="793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477" y="793"/>
                  </a:lnTo>
                  <a:lnTo>
                    <a:pt x="477" y="788"/>
                  </a:lnTo>
                  <a:lnTo>
                    <a:pt x="471" y="788"/>
                  </a:lnTo>
                  <a:lnTo>
                    <a:pt x="471" y="788"/>
                  </a:lnTo>
                  <a:lnTo>
                    <a:pt x="471" y="783"/>
                  </a:lnTo>
                  <a:lnTo>
                    <a:pt x="471" y="783"/>
                  </a:lnTo>
                  <a:lnTo>
                    <a:pt x="471" y="783"/>
                  </a:lnTo>
                  <a:lnTo>
                    <a:pt x="466" y="783"/>
                  </a:lnTo>
                  <a:lnTo>
                    <a:pt x="466" y="783"/>
                  </a:lnTo>
                  <a:lnTo>
                    <a:pt x="466" y="783"/>
                  </a:lnTo>
                  <a:lnTo>
                    <a:pt x="466" y="783"/>
                  </a:lnTo>
                  <a:lnTo>
                    <a:pt x="466" y="778"/>
                  </a:lnTo>
                  <a:lnTo>
                    <a:pt x="461" y="778"/>
                  </a:lnTo>
                  <a:lnTo>
                    <a:pt x="461" y="778"/>
                  </a:lnTo>
                  <a:lnTo>
                    <a:pt x="461" y="772"/>
                  </a:lnTo>
                  <a:lnTo>
                    <a:pt x="461" y="772"/>
                  </a:lnTo>
                  <a:lnTo>
                    <a:pt x="461" y="767"/>
                  </a:lnTo>
                  <a:lnTo>
                    <a:pt x="461" y="767"/>
                  </a:lnTo>
                  <a:lnTo>
                    <a:pt x="461" y="767"/>
                  </a:lnTo>
                  <a:lnTo>
                    <a:pt x="461" y="762"/>
                  </a:lnTo>
                  <a:lnTo>
                    <a:pt x="461" y="762"/>
                  </a:lnTo>
                  <a:lnTo>
                    <a:pt x="456" y="762"/>
                  </a:lnTo>
                  <a:lnTo>
                    <a:pt x="456" y="762"/>
                  </a:lnTo>
                  <a:lnTo>
                    <a:pt x="451" y="762"/>
                  </a:lnTo>
                  <a:lnTo>
                    <a:pt x="451" y="762"/>
                  </a:lnTo>
                  <a:lnTo>
                    <a:pt x="451" y="757"/>
                  </a:lnTo>
                  <a:lnTo>
                    <a:pt x="451" y="757"/>
                  </a:lnTo>
                  <a:lnTo>
                    <a:pt x="446" y="757"/>
                  </a:lnTo>
                  <a:lnTo>
                    <a:pt x="446" y="757"/>
                  </a:lnTo>
                  <a:lnTo>
                    <a:pt x="446" y="757"/>
                  </a:lnTo>
                  <a:lnTo>
                    <a:pt x="440" y="757"/>
                  </a:lnTo>
                  <a:lnTo>
                    <a:pt x="440" y="752"/>
                  </a:lnTo>
                  <a:lnTo>
                    <a:pt x="440" y="752"/>
                  </a:lnTo>
                  <a:lnTo>
                    <a:pt x="435" y="752"/>
                  </a:lnTo>
                  <a:lnTo>
                    <a:pt x="435" y="752"/>
                  </a:lnTo>
                  <a:lnTo>
                    <a:pt x="435" y="757"/>
                  </a:lnTo>
                  <a:lnTo>
                    <a:pt x="435" y="757"/>
                  </a:lnTo>
                  <a:lnTo>
                    <a:pt x="435" y="757"/>
                  </a:lnTo>
                  <a:lnTo>
                    <a:pt x="430" y="757"/>
                  </a:lnTo>
                  <a:lnTo>
                    <a:pt x="430" y="757"/>
                  </a:lnTo>
                  <a:lnTo>
                    <a:pt x="430" y="757"/>
                  </a:lnTo>
                  <a:lnTo>
                    <a:pt x="430" y="757"/>
                  </a:lnTo>
                  <a:lnTo>
                    <a:pt x="425" y="757"/>
                  </a:lnTo>
                  <a:lnTo>
                    <a:pt x="420" y="757"/>
                  </a:lnTo>
                  <a:lnTo>
                    <a:pt x="420" y="757"/>
                  </a:lnTo>
                  <a:lnTo>
                    <a:pt x="420" y="757"/>
                  </a:lnTo>
                  <a:lnTo>
                    <a:pt x="420" y="757"/>
                  </a:lnTo>
                  <a:lnTo>
                    <a:pt x="414" y="757"/>
                  </a:lnTo>
                  <a:lnTo>
                    <a:pt x="414" y="757"/>
                  </a:lnTo>
                  <a:lnTo>
                    <a:pt x="414" y="757"/>
                  </a:lnTo>
                  <a:lnTo>
                    <a:pt x="414" y="752"/>
                  </a:lnTo>
                  <a:lnTo>
                    <a:pt x="409" y="757"/>
                  </a:lnTo>
                  <a:lnTo>
                    <a:pt x="409" y="757"/>
                  </a:lnTo>
                  <a:lnTo>
                    <a:pt x="409" y="757"/>
                  </a:lnTo>
                  <a:lnTo>
                    <a:pt x="404" y="757"/>
                  </a:lnTo>
                  <a:lnTo>
                    <a:pt x="404" y="752"/>
                  </a:lnTo>
                  <a:lnTo>
                    <a:pt x="404" y="752"/>
                  </a:lnTo>
                  <a:lnTo>
                    <a:pt x="399" y="752"/>
                  </a:lnTo>
                  <a:lnTo>
                    <a:pt x="399" y="752"/>
                  </a:lnTo>
                  <a:lnTo>
                    <a:pt x="394" y="757"/>
                  </a:lnTo>
                  <a:lnTo>
                    <a:pt x="394" y="757"/>
                  </a:lnTo>
                  <a:lnTo>
                    <a:pt x="389" y="757"/>
                  </a:lnTo>
                  <a:lnTo>
                    <a:pt x="389" y="757"/>
                  </a:lnTo>
                  <a:lnTo>
                    <a:pt x="383" y="757"/>
                  </a:lnTo>
                  <a:lnTo>
                    <a:pt x="383" y="757"/>
                  </a:lnTo>
                  <a:lnTo>
                    <a:pt x="383" y="762"/>
                  </a:lnTo>
                  <a:lnTo>
                    <a:pt x="383" y="762"/>
                  </a:lnTo>
                  <a:lnTo>
                    <a:pt x="383" y="762"/>
                  </a:lnTo>
                  <a:lnTo>
                    <a:pt x="383" y="762"/>
                  </a:lnTo>
                  <a:lnTo>
                    <a:pt x="383" y="757"/>
                  </a:lnTo>
                  <a:lnTo>
                    <a:pt x="378" y="757"/>
                  </a:lnTo>
                  <a:lnTo>
                    <a:pt x="378" y="757"/>
                  </a:lnTo>
                  <a:lnTo>
                    <a:pt x="378" y="757"/>
                  </a:lnTo>
                  <a:lnTo>
                    <a:pt x="373" y="757"/>
                  </a:lnTo>
                  <a:lnTo>
                    <a:pt x="373" y="757"/>
                  </a:lnTo>
                  <a:lnTo>
                    <a:pt x="373" y="757"/>
                  </a:lnTo>
                  <a:lnTo>
                    <a:pt x="373" y="752"/>
                  </a:lnTo>
                  <a:lnTo>
                    <a:pt x="373" y="752"/>
                  </a:lnTo>
                  <a:lnTo>
                    <a:pt x="373" y="752"/>
                  </a:lnTo>
                  <a:lnTo>
                    <a:pt x="373" y="752"/>
                  </a:lnTo>
                  <a:lnTo>
                    <a:pt x="373" y="752"/>
                  </a:lnTo>
                  <a:lnTo>
                    <a:pt x="373" y="747"/>
                  </a:lnTo>
                  <a:lnTo>
                    <a:pt x="373" y="747"/>
                  </a:lnTo>
                  <a:lnTo>
                    <a:pt x="373" y="747"/>
                  </a:lnTo>
                  <a:lnTo>
                    <a:pt x="368" y="747"/>
                  </a:lnTo>
                  <a:lnTo>
                    <a:pt x="368" y="747"/>
                  </a:lnTo>
                  <a:lnTo>
                    <a:pt x="368" y="747"/>
                  </a:lnTo>
                  <a:lnTo>
                    <a:pt x="368" y="747"/>
                  </a:lnTo>
                  <a:lnTo>
                    <a:pt x="368" y="747"/>
                  </a:lnTo>
                  <a:lnTo>
                    <a:pt x="368" y="747"/>
                  </a:lnTo>
                  <a:lnTo>
                    <a:pt x="368" y="747"/>
                  </a:lnTo>
                  <a:lnTo>
                    <a:pt x="363" y="741"/>
                  </a:lnTo>
                  <a:lnTo>
                    <a:pt x="363" y="741"/>
                  </a:lnTo>
                  <a:lnTo>
                    <a:pt x="363" y="741"/>
                  </a:lnTo>
                  <a:lnTo>
                    <a:pt x="357" y="741"/>
                  </a:lnTo>
                  <a:lnTo>
                    <a:pt x="357" y="741"/>
                  </a:lnTo>
                  <a:lnTo>
                    <a:pt x="357" y="741"/>
                  </a:lnTo>
                  <a:lnTo>
                    <a:pt x="357" y="741"/>
                  </a:lnTo>
                  <a:lnTo>
                    <a:pt x="352" y="741"/>
                  </a:lnTo>
                  <a:lnTo>
                    <a:pt x="352" y="741"/>
                  </a:lnTo>
                  <a:lnTo>
                    <a:pt x="352" y="736"/>
                  </a:lnTo>
                  <a:lnTo>
                    <a:pt x="352" y="741"/>
                  </a:lnTo>
                  <a:lnTo>
                    <a:pt x="352" y="741"/>
                  </a:lnTo>
                  <a:lnTo>
                    <a:pt x="352" y="736"/>
                  </a:lnTo>
                  <a:lnTo>
                    <a:pt x="347" y="736"/>
                  </a:lnTo>
                  <a:lnTo>
                    <a:pt x="347" y="736"/>
                  </a:lnTo>
                  <a:lnTo>
                    <a:pt x="347" y="736"/>
                  </a:lnTo>
                  <a:lnTo>
                    <a:pt x="347" y="736"/>
                  </a:lnTo>
                  <a:lnTo>
                    <a:pt x="347" y="736"/>
                  </a:lnTo>
                  <a:lnTo>
                    <a:pt x="347" y="731"/>
                  </a:lnTo>
                  <a:lnTo>
                    <a:pt x="347" y="731"/>
                  </a:lnTo>
                  <a:lnTo>
                    <a:pt x="347" y="731"/>
                  </a:lnTo>
                  <a:lnTo>
                    <a:pt x="347" y="731"/>
                  </a:lnTo>
                  <a:lnTo>
                    <a:pt x="342" y="731"/>
                  </a:lnTo>
                  <a:lnTo>
                    <a:pt x="342" y="731"/>
                  </a:lnTo>
                  <a:lnTo>
                    <a:pt x="342" y="726"/>
                  </a:lnTo>
                  <a:lnTo>
                    <a:pt x="342" y="726"/>
                  </a:lnTo>
                  <a:lnTo>
                    <a:pt x="342" y="726"/>
                  </a:lnTo>
                  <a:lnTo>
                    <a:pt x="342" y="721"/>
                  </a:lnTo>
                  <a:lnTo>
                    <a:pt x="342" y="721"/>
                  </a:lnTo>
                  <a:lnTo>
                    <a:pt x="342" y="721"/>
                  </a:lnTo>
                  <a:lnTo>
                    <a:pt x="342" y="721"/>
                  </a:lnTo>
                  <a:lnTo>
                    <a:pt x="342" y="715"/>
                  </a:lnTo>
                  <a:lnTo>
                    <a:pt x="342" y="715"/>
                  </a:lnTo>
                  <a:lnTo>
                    <a:pt x="342" y="715"/>
                  </a:lnTo>
                  <a:lnTo>
                    <a:pt x="342" y="715"/>
                  </a:lnTo>
                  <a:lnTo>
                    <a:pt x="342" y="710"/>
                  </a:lnTo>
                  <a:lnTo>
                    <a:pt x="342" y="710"/>
                  </a:lnTo>
                  <a:lnTo>
                    <a:pt x="342" y="710"/>
                  </a:lnTo>
                  <a:lnTo>
                    <a:pt x="342" y="705"/>
                  </a:lnTo>
                  <a:lnTo>
                    <a:pt x="342" y="705"/>
                  </a:lnTo>
                  <a:lnTo>
                    <a:pt x="342" y="705"/>
                  </a:lnTo>
                  <a:lnTo>
                    <a:pt x="342" y="700"/>
                  </a:lnTo>
                  <a:lnTo>
                    <a:pt x="342" y="700"/>
                  </a:lnTo>
                  <a:lnTo>
                    <a:pt x="342" y="700"/>
                  </a:lnTo>
                  <a:lnTo>
                    <a:pt x="342" y="700"/>
                  </a:lnTo>
                  <a:lnTo>
                    <a:pt x="342" y="700"/>
                  </a:lnTo>
                  <a:lnTo>
                    <a:pt x="342" y="695"/>
                  </a:lnTo>
                  <a:lnTo>
                    <a:pt x="342" y="695"/>
                  </a:lnTo>
                  <a:lnTo>
                    <a:pt x="337" y="695"/>
                  </a:lnTo>
                  <a:lnTo>
                    <a:pt x="337" y="695"/>
                  </a:lnTo>
                  <a:lnTo>
                    <a:pt x="337" y="695"/>
                  </a:lnTo>
                  <a:lnTo>
                    <a:pt x="337" y="689"/>
                  </a:lnTo>
                  <a:lnTo>
                    <a:pt x="337" y="689"/>
                  </a:lnTo>
                  <a:lnTo>
                    <a:pt x="337" y="689"/>
                  </a:lnTo>
                  <a:lnTo>
                    <a:pt x="337" y="684"/>
                  </a:lnTo>
                  <a:lnTo>
                    <a:pt x="342" y="684"/>
                  </a:lnTo>
                  <a:lnTo>
                    <a:pt x="342" y="684"/>
                  </a:lnTo>
                  <a:lnTo>
                    <a:pt x="342" y="684"/>
                  </a:lnTo>
                  <a:lnTo>
                    <a:pt x="347" y="684"/>
                  </a:lnTo>
                  <a:lnTo>
                    <a:pt x="347" y="684"/>
                  </a:lnTo>
                  <a:lnTo>
                    <a:pt x="347" y="684"/>
                  </a:lnTo>
                  <a:lnTo>
                    <a:pt x="347" y="684"/>
                  </a:lnTo>
                  <a:lnTo>
                    <a:pt x="347" y="684"/>
                  </a:lnTo>
                  <a:lnTo>
                    <a:pt x="347" y="679"/>
                  </a:lnTo>
                  <a:lnTo>
                    <a:pt x="347" y="679"/>
                  </a:lnTo>
                  <a:lnTo>
                    <a:pt x="347" y="679"/>
                  </a:lnTo>
                  <a:lnTo>
                    <a:pt x="347" y="679"/>
                  </a:lnTo>
                  <a:lnTo>
                    <a:pt x="347" y="674"/>
                  </a:lnTo>
                  <a:lnTo>
                    <a:pt x="347" y="674"/>
                  </a:lnTo>
                  <a:lnTo>
                    <a:pt x="347" y="674"/>
                  </a:lnTo>
                  <a:lnTo>
                    <a:pt x="347" y="674"/>
                  </a:lnTo>
                  <a:lnTo>
                    <a:pt x="347" y="669"/>
                  </a:lnTo>
                  <a:lnTo>
                    <a:pt x="347" y="669"/>
                  </a:lnTo>
                  <a:lnTo>
                    <a:pt x="347" y="669"/>
                  </a:lnTo>
                  <a:lnTo>
                    <a:pt x="347" y="664"/>
                  </a:lnTo>
                  <a:lnTo>
                    <a:pt x="352" y="664"/>
                  </a:lnTo>
                  <a:lnTo>
                    <a:pt x="352" y="664"/>
                  </a:lnTo>
                  <a:lnTo>
                    <a:pt x="352" y="664"/>
                  </a:lnTo>
                  <a:lnTo>
                    <a:pt x="352" y="664"/>
                  </a:lnTo>
                  <a:lnTo>
                    <a:pt x="352" y="658"/>
                  </a:lnTo>
                  <a:lnTo>
                    <a:pt x="352" y="658"/>
                  </a:lnTo>
                  <a:lnTo>
                    <a:pt x="352" y="658"/>
                  </a:lnTo>
                  <a:lnTo>
                    <a:pt x="352" y="653"/>
                  </a:lnTo>
                  <a:lnTo>
                    <a:pt x="352" y="653"/>
                  </a:lnTo>
                  <a:lnTo>
                    <a:pt x="352" y="653"/>
                  </a:lnTo>
                  <a:lnTo>
                    <a:pt x="352" y="648"/>
                  </a:lnTo>
                  <a:lnTo>
                    <a:pt x="352" y="648"/>
                  </a:lnTo>
                  <a:lnTo>
                    <a:pt x="352" y="648"/>
                  </a:lnTo>
                  <a:lnTo>
                    <a:pt x="352" y="648"/>
                  </a:lnTo>
                  <a:lnTo>
                    <a:pt x="352" y="643"/>
                  </a:lnTo>
                  <a:lnTo>
                    <a:pt x="352" y="643"/>
                  </a:lnTo>
                  <a:lnTo>
                    <a:pt x="352" y="643"/>
                  </a:lnTo>
                  <a:lnTo>
                    <a:pt x="352" y="638"/>
                  </a:lnTo>
                  <a:lnTo>
                    <a:pt x="352" y="638"/>
                  </a:lnTo>
                  <a:lnTo>
                    <a:pt x="352" y="638"/>
                  </a:lnTo>
                  <a:lnTo>
                    <a:pt x="352" y="632"/>
                  </a:lnTo>
                  <a:lnTo>
                    <a:pt x="352" y="632"/>
                  </a:lnTo>
                  <a:lnTo>
                    <a:pt x="352" y="632"/>
                  </a:lnTo>
                  <a:lnTo>
                    <a:pt x="347" y="632"/>
                  </a:lnTo>
                  <a:lnTo>
                    <a:pt x="347" y="627"/>
                  </a:lnTo>
                  <a:lnTo>
                    <a:pt x="347" y="627"/>
                  </a:lnTo>
                  <a:lnTo>
                    <a:pt x="347" y="627"/>
                  </a:lnTo>
                  <a:lnTo>
                    <a:pt x="347" y="622"/>
                  </a:lnTo>
                  <a:lnTo>
                    <a:pt x="347" y="622"/>
                  </a:lnTo>
                  <a:lnTo>
                    <a:pt x="347" y="622"/>
                  </a:lnTo>
                  <a:lnTo>
                    <a:pt x="347" y="617"/>
                  </a:lnTo>
                  <a:lnTo>
                    <a:pt x="347" y="617"/>
                  </a:lnTo>
                  <a:lnTo>
                    <a:pt x="347" y="617"/>
                  </a:lnTo>
                  <a:lnTo>
                    <a:pt x="347" y="617"/>
                  </a:lnTo>
                  <a:lnTo>
                    <a:pt x="347" y="612"/>
                  </a:lnTo>
                  <a:lnTo>
                    <a:pt x="347" y="612"/>
                  </a:lnTo>
                  <a:lnTo>
                    <a:pt x="347" y="612"/>
                  </a:lnTo>
                  <a:lnTo>
                    <a:pt x="342" y="612"/>
                  </a:lnTo>
                  <a:lnTo>
                    <a:pt x="342" y="612"/>
                  </a:lnTo>
                  <a:lnTo>
                    <a:pt x="342" y="612"/>
                  </a:lnTo>
                  <a:lnTo>
                    <a:pt x="342" y="612"/>
                  </a:lnTo>
                  <a:lnTo>
                    <a:pt x="342" y="606"/>
                  </a:lnTo>
                  <a:lnTo>
                    <a:pt x="342" y="606"/>
                  </a:lnTo>
                  <a:lnTo>
                    <a:pt x="342" y="606"/>
                  </a:lnTo>
                  <a:lnTo>
                    <a:pt x="342" y="601"/>
                  </a:lnTo>
                  <a:lnTo>
                    <a:pt x="337" y="601"/>
                  </a:lnTo>
                  <a:lnTo>
                    <a:pt x="337" y="601"/>
                  </a:lnTo>
                  <a:lnTo>
                    <a:pt x="342" y="601"/>
                  </a:lnTo>
                  <a:lnTo>
                    <a:pt x="342" y="596"/>
                  </a:lnTo>
                  <a:lnTo>
                    <a:pt x="337" y="596"/>
                  </a:lnTo>
                  <a:lnTo>
                    <a:pt x="337" y="596"/>
                  </a:lnTo>
                  <a:lnTo>
                    <a:pt x="342" y="591"/>
                  </a:lnTo>
                  <a:lnTo>
                    <a:pt x="337" y="591"/>
                  </a:lnTo>
                  <a:lnTo>
                    <a:pt x="342" y="591"/>
                  </a:lnTo>
                  <a:lnTo>
                    <a:pt x="342" y="591"/>
                  </a:lnTo>
                  <a:lnTo>
                    <a:pt x="342" y="591"/>
                  </a:lnTo>
                  <a:lnTo>
                    <a:pt x="337" y="586"/>
                  </a:lnTo>
                  <a:lnTo>
                    <a:pt x="337" y="586"/>
                  </a:lnTo>
                  <a:lnTo>
                    <a:pt x="342" y="586"/>
                  </a:lnTo>
                  <a:lnTo>
                    <a:pt x="342" y="586"/>
                  </a:lnTo>
                  <a:lnTo>
                    <a:pt x="337" y="586"/>
                  </a:lnTo>
                  <a:lnTo>
                    <a:pt x="342" y="581"/>
                  </a:lnTo>
                  <a:lnTo>
                    <a:pt x="342" y="581"/>
                  </a:lnTo>
                  <a:lnTo>
                    <a:pt x="342" y="581"/>
                  </a:lnTo>
                  <a:lnTo>
                    <a:pt x="342" y="581"/>
                  </a:lnTo>
                  <a:lnTo>
                    <a:pt x="342" y="575"/>
                  </a:lnTo>
                  <a:lnTo>
                    <a:pt x="342" y="575"/>
                  </a:lnTo>
                  <a:lnTo>
                    <a:pt x="342" y="575"/>
                  </a:lnTo>
                  <a:lnTo>
                    <a:pt x="342" y="575"/>
                  </a:lnTo>
                  <a:lnTo>
                    <a:pt x="342" y="570"/>
                  </a:lnTo>
                  <a:lnTo>
                    <a:pt x="342" y="570"/>
                  </a:lnTo>
                  <a:lnTo>
                    <a:pt x="342" y="570"/>
                  </a:lnTo>
                  <a:lnTo>
                    <a:pt x="342" y="570"/>
                  </a:lnTo>
                  <a:lnTo>
                    <a:pt x="342" y="565"/>
                  </a:lnTo>
                  <a:lnTo>
                    <a:pt x="342" y="565"/>
                  </a:lnTo>
                  <a:lnTo>
                    <a:pt x="342" y="565"/>
                  </a:lnTo>
                  <a:lnTo>
                    <a:pt x="342" y="565"/>
                  </a:lnTo>
                  <a:lnTo>
                    <a:pt x="342" y="565"/>
                  </a:lnTo>
                  <a:lnTo>
                    <a:pt x="342" y="560"/>
                  </a:lnTo>
                  <a:lnTo>
                    <a:pt x="342" y="560"/>
                  </a:lnTo>
                  <a:lnTo>
                    <a:pt x="342" y="560"/>
                  </a:lnTo>
                  <a:lnTo>
                    <a:pt x="342" y="555"/>
                  </a:lnTo>
                  <a:lnTo>
                    <a:pt x="342" y="555"/>
                  </a:lnTo>
                  <a:lnTo>
                    <a:pt x="342" y="549"/>
                  </a:lnTo>
                  <a:lnTo>
                    <a:pt x="337" y="549"/>
                  </a:lnTo>
                  <a:lnTo>
                    <a:pt x="337" y="549"/>
                  </a:lnTo>
                  <a:lnTo>
                    <a:pt x="337" y="549"/>
                  </a:lnTo>
                  <a:lnTo>
                    <a:pt x="342" y="544"/>
                  </a:lnTo>
                  <a:lnTo>
                    <a:pt x="337" y="544"/>
                  </a:lnTo>
                  <a:lnTo>
                    <a:pt x="337" y="544"/>
                  </a:lnTo>
                  <a:lnTo>
                    <a:pt x="342" y="544"/>
                  </a:lnTo>
                  <a:lnTo>
                    <a:pt x="342" y="539"/>
                  </a:lnTo>
                  <a:lnTo>
                    <a:pt x="337" y="539"/>
                  </a:lnTo>
                  <a:lnTo>
                    <a:pt x="342" y="539"/>
                  </a:lnTo>
                  <a:lnTo>
                    <a:pt x="342" y="539"/>
                  </a:lnTo>
                  <a:lnTo>
                    <a:pt x="342" y="534"/>
                  </a:lnTo>
                  <a:lnTo>
                    <a:pt x="342" y="534"/>
                  </a:lnTo>
                  <a:lnTo>
                    <a:pt x="342" y="534"/>
                  </a:lnTo>
                  <a:lnTo>
                    <a:pt x="342" y="529"/>
                  </a:lnTo>
                  <a:lnTo>
                    <a:pt x="337" y="529"/>
                  </a:lnTo>
                  <a:lnTo>
                    <a:pt x="337" y="529"/>
                  </a:lnTo>
                  <a:lnTo>
                    <a:pt x="342" y="529"/>
                  </a:lnTo>
                  <a:lnTo>
                    <a:pt x="342" y="524"/>
                  </a:lnTo>
                  <a:lnTo>
                    <a:pt x="342" y="524"/>
                  </a:lnTo>
                  <a:lnTo>
                    <a:pt x="342" y="524"/>
                  </a:lnTo>
                  <a:lnTo>
                    <a:pt x="342" y="518"/>
                  </a:lnTo>
                  <a:lnTo>
                    <a:pt x="342" y="518"/>
                  </a:lnTo>
                  <a:lnTo>
                    <a:pt x="347" y="518"/>
                  </a:lnTo>
                  <a:lnTo>
                    <a:pt x="342" y="518"/>
                  </a:lnTo>
                  <a:lnTo>
                    <a:pt x="342" y="513"/>
                  </a:lnTo>
                  <a:lnTo>
                    <a:pt x="342" y="513"/>
                  </a:lnTo>
                  <a:lnTo>
                    <a:pt x="342" y="513"/>
                  </a:lnTo>
                  <a:lnTo>
                    <a:pt x="342" y="508"/>
                  </a:lnTo>
                  <a:lnTo>
                    <a:pt x="342" y="508"/>
                  </a:lnTo>
                  <a:lnTo>
                    <a:pt x="347" y="508"/>
                  </a:lnTo>
                  <a:lnTo>
                    <a:pt x="347" y="508"/>
                  </a:lnTo>
                  <a:lnTo>
                    <a:pt x="347" y="503"/>
                  </a:lnTo>
                  <a:lnTo>
                    <a:pt x="347" y="503"/>
                  </a:lnTo>
                  <a:lnTo>
                    <a:pt x="347" y="503"/>
                  </a:lnTo>
                  <a:lnTo>
                    <a:pt x="347" y="503"/>
                  </a:lnTo>
                  <a:lnTo>
                    <a:pt x="347" y="498"/>
                  </a:lnTo>
                  <a:lnTo>
                    <a:pt x="347" y="498"/>
                  </a:lnTo>
                  <a:lnTo>
                    <a:pt x="347" y="498"/>
                  </a:lnTo>
                  <a:lnTo>
                    <a:pt x="352" y="498"/>
                  </a:lnTo>
                  <a:lnTo>
                    <a:pt x="347" y="498"/>
                  </a:lnTo>
                  <a:lnTo>
                    <a:pt x="347" y="498"/>
                  </a:lnTo>
                  <a:lnTo>
                    <a:pt x="347" y="498"/>
                  </a:lnTo>
                  <a:lnTo>
                    <a:pt x="342" y="498"/>
                  </a:lnTo>
                  <a:lnTo>
                    <a:pt x="342" y="498"/>
                  </a:lnTo>
                  <a:lnTo>
                    <a:pt x="342" y="498"/>
                  </a:lnTo>
                  <a:lnTo>
                    <a:pt x="337" y="498"/>
                  </a:lnTo>
                  <a:lnTo>
                    <a:pt x="337" y="492"/>
                  </a:lnTo>
                  <a:lnTo>
                    <a:pt x="337" y="492"/>
                  </a:lnTo>
                  <a:lnTo>
                    <a:pt x="332" y="492"/>
                  </a:lnTo>
                  <a:lnTo>
                    <a:pt x="332" y="492"/>
                  </a:lnTo>
                  <a:lnTo>
                    <a:pt x="326" y="492"/>
                  </a:lnTo>
                  <a:lnTo>
                    <a:pt x="326" y="492"/>
                  </a:lnTo>
                  <a:lnTo>
                    <a:pt x="326" y="487"/>
                  </a:lnTo>
                  <a:lnTo>
                    <a:pt x="326" y="487"/>
                  </a:lnTo>
                  <a:lnTo>
                    <a:pt x="326" y="487"/>
                  </a:lnTo>
                  <a:lnTo>
                    <a:pt x="321" y="487"/>
                  </a:lnTo>
                  <a:lnTo>
                    <a:pt x="321" y="482"/>
                  </a:lnTo>
                  <a:lnTo>
                    <a:pt x="321" y="487"/>
                  </a:lnTo>
                  <a:lnTo>
                    <a:pt x="321" y="487"/>
                  </a:lnTo>
                  <a:lnTo>
                    <a:pt x="321" y="487"/>
                  </a:lnTo>
                  <a:lnTo>
                    <a:pt x="321" y="487"/>
                  </a:lnTo>
                  <a:lnTo>
                    <a:pt x="316" y="487"/>
                  </a:lnTo>
                  <a:lnTo>
                    <a:pt x="316" y="487"/>
                  </a:lnTo>
                  <a:lnTo>
                    <a:pt x="316" y="487"/>
                  </a:lnTo>
                  <a:lnTo>
                    <a:pt x="311" y="492"/>
                  </a:lnTo>
                  <a:lnTo>
                    <a:pt x="311" y="492"/>
                  </a:lnTo>
                  <a:lnTo>
                    <a:pt x="311" y="492"/>
                  </a:lnTo>
                  <a:lnTo>
                    <a:pt x="306" y="492"/>
                  </a:lnTo>
                  <a:lnTo>
                    <a:pt x="306" y="492"/>
                  </a:lnTo>
                  <a:lnTo>
                    <a:pt x="306" y="492"/>
                  </a:lnTo>
                  <a:lnTo>
                    <a:pt x="300" y="492"/>
                  </a:lnTo>
                  <a:lnTo>
                    <a:pt x="300" y="492"/>
                  </a:lnTo>
                  <a:lnTo>
                    <a:pt x="300" y="492"/>
                  </a:lnTo>
                  <a:lnTo>
                    <a:pt x="300" y="492"/>
                  </a:lnTo>
                  <a:lnTo>
                    <a:pt x="300" y="492"/>
                  </a:lnTo>
                  <a:lnTo>
                    <a:pt x="295" y="492"/>
                  </a:lnTo>
                  <a:lnTo>
                    <a:pt x="295" y="492"/>
                  </a:lnTo>
                  <a:lnTo>
                    <a:pt x="295" y="487"/>
                  </a:lnTo>
                  <a:lnTo>
                    <a:pt x="290" y="487"/>
                  </a:lnTo>
                  <a:lnTo>
                    <a:pt x="290" y="492"/>
                  </a:lnTo>
                  <a:lnTo>
                    <a:pt x="290" y="492"/>
                  </a:lnTo>
                  <a:lnTo>
                    <a:pt x="290" y="492"/>
                  </a:lnTo>
                  <a:lnTo>
                    <a:pt x="285" y="492"/>
                  </a:lnTo>
                  <a:lnTo>
                    <a:pt x="285" y="492"/>
                  </a:lnTo>
                  <a:lnTo>
                    <a:pt x="285" y="492"/>
                  </a:lnTo>
                  <a:lnTo>
                    <a:pt x="285" y="492"/>
                  </a:lnTo>
                  <a:lnTo>
                    <a:pt x="280" y="498"/>
                  </a:lnTo>
                  <a:lnTo>
                    <a:pt x="280" y="498"/>
                  </a:lnTo>
                  <a:lnTo>
                    <a:pt x="280" y="498"/>
                  </a:lnTo>
                  <a:lnTo>
                    <a:pt x="280" y="498"/>
                  </a:lnTo>
                  <a:lnTo>
                    <a:pt x="280" y="498"/>
                  </a:lnTo>
                  <a:lnTo>
                    <a:pt x="280" y="498"/>
                  </a:lnTo>
                  <a:lnTo>
                    <a:pt x="275" y="498"/>
                  </a:lnTo>
                  <a:lnTo>
                    <a:pt x="275" y="498"/>
                  </a:lnTo>
                  <a:lnTo>
                    <a:pt x="275" y="498"/>
                  </a:lnTo>
                  <a:lnTo>
                    <a:pt x="275" y="503"/>
                  </a:lnTo>
                  <a:lnTo>
                    <a:pt x="269" y="503"/>
                  </a:lnTo>
                  <a:lnTo>
                    <a:pt x="269" y="498"/>
                  </a:lnTo>
                  <a:lnTo>
                    <a:pt x="269" y="498"/>
                  </a:lnTo>
                  <a:lnTo>
                    <a:pt x="264" y="498"/>
                  </a:lnTo>
                  <a:lnTo>
                    <a:pt x="264" y="498"/>
                  </a:lnTo>
                  <a:lnTo>
                    <a:pt x="264" y="498"/>
                  </a:lnTo>
                  <a:lnTo>
                    <a:pt x="259" y="498"/>
                  </a:lnTo>
                  <a:lnTo>
                    <a:pt x="259" y="498"/>
                  </a:lnTo>
                  <a:lnTo>
                    <a:pt x="259" y="498"/>
                  </a:lnTo>
                  <a:lnTo>
                    <a:pt x="259" y="498"/>
                  </a:lnTo>
                  <a:lnTo>
                    <a:pt x="259" y="498"/>
                  </a:lnTo>
                  <a:lnTo>
                    <a:pt x="254" y="498"/>
                  </a:lnTo>
                  <a:lnTo>
                    <a:pt x="254" y="498"/>
                  </a:lnTo>
                  <a:lnTo>
                    <a:pt x="254" y="492"/>
                  </a:lnTo>
                  <a:lnTo>
                    <a:pt x="254" y="492"/>
                  </a:lnTo>
                  <a:lnTo>
                    <a:pt x="254" y="492"/>
                  </a:lnTo>
                  <a:lnTo>
                    <a:pt x="254" y="492"/>
                  </a:lnTo>
                  <a:lnTo>
                    <a:pt x="249" y="492"/>
                  </a:lnTo>
                  <a:lnTo>
                    <a:pt x="249" y="492"/>
                  </a:lnTo>
                  <a:lnTo>
                    <a:pt x="249" y="492"/>
                  </a:lnTo>
                  <a:lnTo>
                    <a:pt x="249" y="492"/>
                  </a:lnTo>
                  <a:lnTo>
                    <a:pt x="243" y="492"/>
                  </a:lnTo>
                  <a:lnTo>
                    <a:pt x="243" y="487"/>
                  </a:lnTo>
                  <a:lnTo>
                    <a:pt x="243" y="487"/>
                  </a:lnTo>
                  <a:lnTo>
                    <a:pt x="238" y="487"/>
                  </a:lnTo>
                  <a:lnTo>
                    <a:pt x="238" y="487"/>
                  </a:lnTo>
                  <a:lnTo>
                    <a:pt x="238" y="487"/>
                  </a:lnTo>
                  <a:lnTo>
                    <a:pt x="233" y="487"/>
                  </a:lnTo>
                  <a:lnTo>
                    <a:pt x="233" y="487"/>
                  </a:lnTo>
                  <a:lnTo>
                    <a:pt x="233" y="482"/>
                  </a:lnTo>
                  <a:lnTo>
                    <a:pt x="233" y="482"/>
                  </a:lnTo>
                  <a:lnTo>
                    <a:pt x="233" y="482"/>
                  </a:lnTo>
                  <a:lnTo>
                    <a:pt x="228" y="482"/>
                  </a:lnTo>
                  <a:lnTo>
                    <a:pt x="228" y="477"/>
                  </a:lnTo>
                  <a:lnTo>
                    <a:pt x="228" y="477"/>
                  </a:lnTo>
                  <a:lnTo>
                    <a:pt x="228" y="477"/>
                  </a:lnTo>
                  <a:lnTo>
                    <a:pt x="228" y="472"/>
                  </a:lnTo>
                  <a:lnTo>
                    <a:pt x="228" y="472"/>
                  </a:lnTo>
                  <a:lnTo>
                    <a:pt x="223" y="472"/>
                  </a:lnTo>
                  <a:lnTo>
                    <a:pt x="223" y="472"/>
                  </a:lnTo>
                  <a:lnTo>
                    <a:pt x="223" y="472"/>
                  </a:lnTo>
                  <a:lnTo>
                    <a:pt x="218" y="472"/>
                  </a:lnTo>
                  <a:lnTo>
                    <a:pt x="218" y="472"/>
                  </a:lnTo>
                  <a:lnTo>
                    <a:pt x="218" y="466"/>
                  </a:lnTo>
                  <a:lnTo>
                    <a:pt x="212" y="466"/>
                  </a:lnTo>
                  <a:lnTo>
                    <a:pt x="212" y="466"/>
                  </a:lnTo>
                  <a:lnTo>
                    <a:pt x="212" y="466"/>
                  </a:lnTo>
                  <a:lnTo>
                    <a:pt x="212" y="466"/>
                  </a:lnTo>
                  <a:lnTo>
                    <a:pt x="212" y="466"/>
                  </a:lnTo>
                  <a:lnTo>
                    <a:pt x="207" y="461"/>
                  </a:lnTo>
                  <a:lnTo>
                    <a:pt x="207" y="461"/>
                  </a:lnTo>
                  <a:lnTo>
                    <a:pt x="207" y="461"/>
                  </a:lnTo>
                  <a:lnTo>
                    <a:pt x="207" y="461"/>
                  </a:lnTo>
                  <a:lnTo>
                    <a:pt x="202" y="461"/>
                  </a:lnTo>
                  <a:lnTo>
                    <a:pt x="202" y="461"/>
                  </a:lnTo>
                  <a:lnTo>
                    <a:pt x="202" y="456"/>
                  </a:lnTo>
                  <a:lnTo>
                    <a:pt x="202" y="456"/>
                  </a:lnTo>
                  <a:lnTo>
                    <a:pt x="202" y="461"/>
                  </a:lnTo>
                  <a:lnTo>
                    <a:pt x="202" y="461"/>
                  </a:lnTo>
                  <a:lnTo>
                    <a:pt x="202" y="461"/>
                  </a:lnTo>
                  <a:lnTo>
                    <a:pt x="197" y="461"/>
                  </a:lnTo>
                  <a:lnTo>
                    <a:pt x="197" y="466"/>
                  </a:lnTo>
                  <a:lnTo>
                    <a:pt x="202" y="466"/>
                  </a:lnTo>
                  <a:lnTo>
                    <a:pt x="202" y="466"/>
                  </a:lnTo>
                  <a:lnTo>
                    <a:pt x="197" y="466"/>
                  </a:lnTo>
                  <a:lnTo>
                    <a:pt x="197" y="466"/>
                  </a:lnTo>
                  <a:lnTo>
                    <a:pt x="197" y="472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86" y="466"/>
                  </a:lnTo>
                  <a:lnTo>
                    <a:pt x="186" y="466"/>
                  </a:lnTo>
                  <a:lnTo>
                    <a:pt x="186" y="466"/>
                  </a:lnTo>
                  <a:lnTo>
                    <a:pt x="186" y="466"/>
                  </a:lnTo>
                  <a:lnTo>
                    <a:pt x="186" y="461"/>
                  </a:lnTo>
                  <a:lnTo>
                    <a:pt x="186" y="461"/>
                  </a:lnTo>
                  <a:lnTo>
                    <a:pt x="186" y="461"/>
                  </a:lnTo>
                  <a:lnTo>
                    <a:pt x="186" y="456"/>
                  </a:lnTo>
                  <a:lnTo>
                    <a:pt x="192" y="456"/>
                  </a:lnTo>
                  <a:lnTo>
                    <a:pt x="192" y="456"/>
                  </a:lnTo>
                  <a:lnTo>
                    <a:pt x="186" y="456"/>
                  </a:lnTo>
                  <a:lnTo>
                    <a:pt x="186" y="451"/>
                  </a:lnTo>
                  <a:lnTo>
                    <a:pt x="186" y="451"/>
                  </a:lnTo>
                  <a:lnTo>
                    <a:pt x="186" y="456"/>
                  </a:lnTo>
                  <a:lnTo>
                    <a:pt x="186" y="456"/>
                  </a:lnTo>
                  <a:lnTo>
                    <a:pt x="181" y="456"/>
                  </a:lnTo>
                  <a:lnTo>
                    <a:pt x="181" y="456"/>
                  </a:lnTo>
                  <a:lnTo>
                    <a:pt x="181" y="461"/>
                  </a:lnTo>
                  <a:lnTo>
                    <a:pt x="176" y="461"/>
                  </a:lnTo>
                  <a:lnTo>
                    <a:pt x="176" y="461"/>
                  </a:lnTo>
                  <a:lnTo>
                    <a:pt x="176" y="461"/>
                  </a:lnTo>
                  <a:lnTo>
                    <a:pt x="171" y="461"/>
                  </a:lnTo>
                  <a:lnTo>
                    <a:pt x="171" y="461"/>
                  </a:lnTo>
                  <a:lnTo>
                    <a:pt x="171" y="461"/>
                  </a:lnTo>
                  <a:lnTo>
                    <a:pt x="166" y="461"/>
                  </a:lnTo>
                  <a:lnTo>
                    <a:pt x="166" y="461"/>
                  </a:lnTo>
                  <a:lnTo>
                    <a:pt x="166" y="466"/>
                  </a:lnTo>
                  <a:lnTo>
                    <a:pt x="166" y="466"/>
                  </a:lnTo>
                  <a:lnTo>
                    <a:pt x="166" y="466"/>
                  </a:lnTo>
                  <a:lnTo>
                    <a:pt x="166" y="466"/>
                  </a:lnTo>
                  <a:lnTo>
                    <a:pt x="160" y="472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60" y="461"/>
                  </a:lnTo>
                  <a:lnTo>
                    <a:pt x="155" y="461"/>
                  </a:lnTo>
                  <a:lnTo>
                    <a:pt x="155" y="461"/>
                  </a:lnTo>
                  <a:lnTo>
                    <a:pt x="155" y="461"/>
                  </a:lnTo>
                  <a:lnTo>
                    <a:pt x="155" y="456"/>
                  </a:lnTo>
                  <a:lnTo>
                    <a:pt x="150" y="456"/>
                  </a:lnTo>
                  <a:lnTo>
                    <a:pt x="150" y="456"/>
                  </a:lnTo>
                  <a:lnTo>
                    <a:pt x="145" y="451"/>
                  </a:lnTo>
                  <a:lnTo>
                    <a:pt x="145" y="451"/>
                  </a:lnTo>
                  <a:lnTo>
                    <a:pt x="140" y="456"/>
                  </a:lnTo>
                  <a:lnTo>
                    <a:pt x="140" y="456"/>
                  </a:lnTo>
                  <a:lnTo>
                    <a:pt x="140" y="456"/>
                  </a:lnTo>
                  <a:lnTo>
                    <a:pt x="135" y="456"/>
                  </a:lnTo>
                  <a:lnTo>
                    <a:pt x="135" y="456"/>
                  </a:lnTo>
                  <a:lnTo>
                    <a:pt x="135" y="456"/>
                  </a:lnTo>
                  <a:lnTo>
                    <a:pt x="135" y="456"/>
                  </a:lnTo>
                  <a:lnTo>
                    <a:pt x="129" y="451"/>
                  </a:lnTo>
                  <a:lnTo>
                    <a:pt x="129" y="451"/>
                  </a:lnTo>
                  <a:lnTo>
                    <a:pt x="129" y="451"/>
                  </a:lnTo>
                  <a:lnTo>
                    <a:pt x="124" y="451"/>
                  </a:lnTo>
                  <a:lnTo>
                    <a:pt x="124" y="451"/>
                  </a:lnTo>
                  <a:lnTo>
                    <a:pt x="119" y="446"/>
                  </a:lnTo>
                  <a:lnTo>
                    <a:pt x="114" y="446"/>
                  </a:lnTo>
                  <a:lnTo>
                    <a:pt x="109" y="446"/>
                  </a:lnTo>
                  <a:lnTo>
                    <a:pt x="109" y="446"/>
                  </a:lnTo>
                  <a:lnTo>
                    <a:pt x="109" y="446"/>
                  </a:lnTo>
                  <a:lnTo>
                    <a:pt x="103" y="446"/>
                  </a:lnTo>
                  <a:lnTo>
                    <a:pt x="103" y="441"/>
                  </a:lnTo>
                  <a:lnTo>
                    <a:pt x="103" y="441"/>
                  </a:lnTo>
                  <a:lnTo>
                    <a:pt x="103" y="441"/>
                  </a:lnTo>
                  <a:lnTo>
                    <a:pt x="98" y="446"/>
                  </a:lnTo>
                  <a:lnTo>
                    <a:pt x="98" y="446"/>
                  </a:lnTo>
                  <a:lnTo>
                    <a:pt x="98" y="446"/>
                  </a:lnTo>
                  <a:lnTo>
                    <a:pt x="93" y="446"/>
                  </a:lnTo>
                  <a:lnTo>
                    <a:pt x="93" y="446"/>
                  </a:lnTo>
                  <a:lnTo>
                    <a:pt x="93" y="446"/>
                  </a:lnTo>
                  <a:lnTo>
                    <a:pt x="88" y="446"/>
                  </a:lnTo>
                  <a:lnTo>
                    <a:pt x="88" y="446"/>
                  </a:lnTo>
                  <a:lnTo>
                    <a:pt x="88" y="446"/>
                  </a:lnTo>
                  <a:lnTo>
                    <a:pt x="83" y="446"/>
                  </a:lnTo>
                  <a:lnTo>
                    <a:pt x="83" y="446"/>
                  </a:lnTo>
                  <a:lnTo>
                    <a:pt x="78" y="446"/>
                  </a:lnTo>
                  <a:lnTo>
                    <a:pt x="72" y="446"/>
                  </a:lnTo>
                  <a:lnTo>
                    <a:pt x="72" y="446"/>
                  </a:lnTo>
                  <a:lnTo>
                    <a:pt x="72" y="441"/>
                  </a:lnTo>
                  <a:lnTo>
                    <a:pt x="67" y="441"/>
                  </a:lnTo>
                  <a:lnTo>
                    <a:pt x="67" y="441"/>
                  </a:lnTo>
                  <a:lnTo>
                    <a:pt x="67" y="435"/>
                  </a:lnTo>
                  <a:lnTo>
                    <a:pt x="67" y="435"/>
                  </a:lnTo>
                  <a:lnTo>
                    <a:pt x="67" y="435"/>
                  </a:lnTo>
                  <a:lnTo>
                    <a:pt x="67" y="435"/>
                  </a:lnTo>
                  <a:lnTo>
                    <a:pt x="62" y="430"/>
                  </a:lnTo>
                  <a:lnTo>
                    <a:pt x="62" y="430"/>
                  </a:lnTo>
                  <a:lnTo>
                    <a:pt x="62" y="430"/>
                  </a:lnTo>
                  <a:lnTo>
                    <a:pt x="62" y="425"/>
                  </a:lnTo>
                  <a:lnTo>
                    <a:pt x="57" y="425"/>
                  </a:lnTo>
                  <a:lnTo>
                    <a:pt x="57" y="425"/>
                  </a:lnTo>
                  <a:lnTo>
                    <a:pt x="57" y="420"/>
                  </a:lnTo>
                  <a:lnTo>
                    <a:pt x="57" y="420"/>
                  </a:lnTo>
                  <a:lnTo>
                    <a:pt x="57" y="420"/>
                  </a:lnTo>
                  <a:lnTo>
                    <a:pt x="52" y="420"/>
                  </a:lnTo>
                  <a:lnTo>
                    <a:pt x="52" y="420"/>
                  </a:lnTo>
                  <a:lnTo>
                    <a:pt x="52" y="415"/>
                  </a:lnTo>
                  <a:lnTo>
                    <a:pt x="52" y="415"/>
                  </a:lnTo>
                  <a:lnTo>
                    <a:pt x="52" y="415"/>
                  </a:lnTo>
                  <a:lnTo>
                    <a:pt x="52" y="409"/>
                  </a:lnTo>
                  <a:lnTo>
                    <a:pt x="46" y="409"/>
                  </a:lnTo>
                  <a:lnTo>
                    <a:pt x="46" y="409"/>
                  </a:lnTo>
                  <a:lnTo>
                    <a:pt x="46" y="404"/>
                  </a:lnTo>
                  <a:lnTo>
                    <a:pt x="46" y="404"/>
                  </a:lnTo>
                  <a:lnTo>
                    <a:pt x="46" y="404"/>
                  </a:lnTo>
                  <a:lnTo>
                    <a:pt x="41" y="404"/>
                  </a:lnTo>
                  <a:lnTo>
                    <a:pt x="41" y="399"/>
                  </a:lnTo>
                  <a:lnTo>
                    <a:pt x="41" y="399"/>
                  </a:lnTo>
                  <a:lnTo>
                    <a:pt x="41" y="399"/>
                  </a:lnTo>
                  <a:lnTo>
                    <a:pt x="36" y="399"/>
                  </a:lnTo>
                  <a:lnTo>
                    <a:pt x="36" y="394"/>
                  </a:lnTo>
                  <a:lnTo>
                    <a:pt x="36" y="394"/>
                  </a:lnTo>
                  <a:lnTo>
                    <a:pt x="36" y="394"/>
                  </a:lnTo>
                  <a:lnTo>
                    <a:pt x="36" y="394"/>
                  </a:lnTo>
                  <a:lnTo>
                    <a:pt x="36" y="389"/>
                  </a:lnTo>
                  <a:lnTo>
                    <a:pt x="36" y="389"/>
                  </a:lnTo>
                  <a:lnTo>
                    <a:pt x="31" y="389"/>
                  </a:lnTo>
                  <a:lnTo>
                    <a:pt x="31" y="383"/>
                  </a:lnTo>
                  <a:lnTo>
                    <a:pt x="31" y="383"/>
                  </a:lnTo>
                  <a:lnTo>
                    <a:pt x="31" y="383"/>
                  </a:lnTo>
                  <a:lnTo>
                    <a:pt x="31" y="383"/>
                  </a:lnTo>
                  <a:lnTo>
                    <a:pt x="26" y="383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0" y="337"/>
                  </a:lnTo>
                  <a:lnTo>
                    <a:pt x="5" y="337"/>
                  </a:lnTo>
                  <a:lnTo>
                    <a:pt x="10" y="337"/>
                  </a:lnTo>
                  <a:lnTo>
                    <a:pt x="26" y="311"/>
                  </a:lnTo>
                  <a:lnTo>
                    <a:pt x="52" y="280"/>
                  </a:lnTo>
                  <a:lnTo>
                    <a:pt x="72" y="243"/>
                  </a:lnTo>
                  <a:lnTo>
                    <a:pt x="88" y="223"/>
                  </a:lnTo>
                  <a:lnTo>
                    <a:pt x="103" y="217"/>
                  </a:lnTo>
                  <a:lnTo>
                    <a:pt x="109" y="202"/>
                  </a:lnTo>
                  <a:lnTo>
                    <a:pt x="124" y="202"/>
                  </a:lnTo>
                  <a:lnTo>
                    <a:pt x="135" y="186"/>
                  </a:lnTo>
                  <a:lnTo>
                    <a:pt x="135" y="181"/>
                  </a:lnTo>
                  <a:lnTo>
                    <a:pt x="145" y="166"/>
                  </a:lnTo>
                  <a:lnTo>
                    <a:pt x="166" y="155"/>
                  </a:lnTo>
                  <a:lnTo>
                    <a:pt x="186" y="140"/>
                  </a:lnTo>
                  <a:lnTo>
                    <a:pt x="202" y="124"/>
                  </a:lnTo>
                  <a:lnTo>
                    <a:pt x="212" y="124"/>
                  </a:lnTo>
                  <a:lnTo>
                    <a:pt x="218" y="124"/>
                  </a:lnTo>
                  <a:lnTo>
                    <a:pt x="228" y="124"/>
                  </a:lnTo>
                  <a:lnTo>
                    <a:pt x="238" y="124"/>
                  </a:lnTo>
                  <a:lnTo>
                    <a:pt x="243" y="129"/>
                  </a:lnTo>
                  <a:lnTo>
                    <a:pt x="254" y="129"/>
                  </a:lnTo>
                  <a:lnTo>
                    <a:pt x="264" y="124"/>
                  </a:lnTo>
                  <a:lnTo>
                    <a:pt x="269" y="124"/>
                  </a:lnTo>
                  <a:lnTo>
                    <a:pt x="290" y="124"/>
                  </a:lnTo>
                  <a:lnTo>
                    <a:pt x="295" y="124"/>
                  </a:lnTo>
                  <a:lnTo>
                    <a:pt x="306" y="124"/>
                  </a:lnTo>
                  <a:lnTo>
                    <a:pt x="316" y="124"/>
                  </a:lnTo>
                  <a:lnTo>
                    <a:pt x="326" y="124"/>
                  </a:lnTo>
                  <a:lnTo>
                    <a:pt x="342" y="124"/>
                  </a:lnTo>
                  <a:lnTo>
                    <a:pt x="352" y="124"/>
                  </a:lnTo>
                  <a:lnTo>
                    <a:pt x="363" y="124"/>
                  </a:lnTo>
                  <a:lnTo>
                    <a:pt x="373" y="119"/>
                  </a:lnTo>
                  <a:lnTo>
                    <a:pt x="389" y="119"/>
                  </a:lnTo>
                  <a:lnTo>
                    <a:pt x="399" y="119"/>
                  </a:lnTo>
                  <a:lnTo>
                    <a:pt x="409" y="114"/>
                  </a:lnTo>
                  <a:lnTo>
                    <a:pt x="420" y="114"/>
                  </a:lnTo>
                  <a:lnTo>
                    <a:pt x="430" y="109"/>
                  </a:lnTo>
                  <a:lnTo>
                    <a:pt x="440" y="109"/>
                  </a:lnTo>
                  <a:lnTo>
                    <a:pt x="451" y="103"/>
                  </a:lnTo>
                  <a:lnTo>
                    <a:pt x="451" y="93"/>
                  </a:lnTo>
                  <a:lnTo>
                    <a:pt x="456" y="88"/>
                  </a:lnTo>
                  <a:lnTo>
                    <a:pt x="461" y="77"/>
                  </a:lnTo>
                  <a:lnTo>
                    <a:pt x="466" y="72"/>
                  </a:lnTo>
                  <a:lnTo>
                    <a:pt x="471" y="67"/>
                  </a:lnTo>
                  <a:lnTo>
                    <a:pt x="482" y="62"/>
                  </a:lnTo>
                  <a:lnTo>
                    <a:pt x="487" y="57"/>
                  </a:lnTo>
                  <a:lnTo>
                    <a:pt x="492" y="46"/>
                  </a:lnTo>
                  <a:lnTo>
                    <a:pt x="503" y="46"/>
                  </a:lnTo>
                  <a:lnTo>
                    <a:pt x="513" y="41"/>
                  </a:lnTo>
                  <a:lnTo>
                    <a:pt x="523" y="41"/>
                  </a:lnTo>
                  <a:lnTo>
                    <a:pt x="534" y="41"/>
                  </a:lnTo>
                  <a:lnTo>
                    <a:pt x="539" y="41"/>
                  </a:lnTo>
                  <a:lnTo>
                    <a:pt x="544" y="46"/>
                  </a:lnTo>
                  <a:lnTo>
                    <a:pt x="554" y="46"/>
                  </a:lnTo>
                  <a:lnTo>
                    <a:pt x="565" y="46"/>
                  </a:lnTo>
                  <a:lnTo>
                    <a:pt x="580" y="46"/>
                  </a:lnTo>
                  <a:lnTo>
                    <a:pt x="591" y="46"/>
                  </a:lnTo>
                  <a:lnTo>
                    <a:pt x="601" y="52"/>
                  </a:lnTo>
                  <a:lnTo>
                    <a:pt x="606" y="57"/>
                  </a:lnTo>
                  <a:lnTo>
                    <a:pt x="611" y="62"/>
                  </a:lnTo>
                  <a:lnTo>
                    <a:pt x="617" y="72"/>
                  </a:lnTo>
                  <a:lnTo>
                    <a:pt x="627" y="77"/>
                  </a:lnTo>
                  <a:lnTo>
                    <a:pt x="632" y="83"/>
                  </a:lnTo>
                  <a:lnTo>
                    <a:pt x="642" y="83"/>
                  </a:lnTo>
                  <a:lnTo>
                    <a:pt x="648" y="83"/>
                  </a:lnTo>
                  <a:lnTo>
                    <a:pt x="653" y="72"/>
                  </a:lnTo>
                  <a:lnTo>
                    <a:pt x="653" y="62"/>
                  </a:lnTo>
                  <a:lnTo>
                    <a:pt x="653" y="57"/>
                  </a:lnTo>
                  <a:lnTo>
                    <a:pt x="653" y="41"/>
                  </a:lnTo>
                  <a:lnTo>
                    <a:pt x="658" y="36"/>
                  </a:lnTo>
                  <a:lnTo>
                    <a:pt x="663" y="26"/>
                  </a:lnTo>
                  <a:lnTo>
                    <a:pt x="668" y="20"/>
                  </a:lnTo>
                  <a:lnTo>
                    <a:pt x="674" y="15"/>
                  </a:lnTo>
                  <a:lnTo>
                    <a:pt x="684" y="10"/>
                  </a:lnTo>
                  <a:lnTo>
                    <a:pt x="684" y="0"/>
                  </a:lnTo>
                  <a:lnTo>
                    <a:pt x="699" y="0"/>
                  </a:lnTo>
                  <a:lnTo>
                    <a:pt x="710" y="0"/>
                  </a:lnTo>
                  <a:lnTo>
                    <a:pt x="720" y="0"/>
                  </a:lnTo>
                  <a:lnTo>
                    <a:pt x="731" y="5"/>
                  </a:lnTo>
                  <a:lnTo>
                    <a:pt x="736" y="10"/>
                  </a:lnTo>
                  <a:lnTo>
                    <a:pt x="746" y="15"/>
                  </a:lnTo>
                  <a:lnTo>
                    <a:pt x="746" y="26"/>
                  </a:lnTo>
                  <a:lnTo>
                    <a:pt x="746" y="36"/>
                  </a:lnTo>
                  <a:lnTo>
                    <a:pt x="751" y="46"/>
                  </a:lnTo>
                  <a:lnTo>
                    <a:pt x="756" y="57"/>
                  </a:lnTo>
                  <a:lnTo>
                    <a:pt x="762" y="62"/>
                  </a:lnTo>
                  <a:lnTo>
                    <a:pt x="767" y="67"/>
                  </a:lnTo>
                  <a:lnTo>
                    <a:pt x="777" y="72"/>
                  </a:lnTo>
                  <a:lnTo>
                    <a:pt x="782" y="72"/>
                  </a:lnTo>
                  <a:lnTo>
                    <a:pt x="788" y="83"/>
                  </a:lnTo>
                  <a:lnTo>
                    <a:pt x="798" y="88"/>
                  </a:lnTo>
                  <a:lnTo>
                    <a:pt x="798" y="98"/>
                  </a:lnTo>
                  <a:lnTo>
                    <a:pt x="803" y="109"/>
                  </a:lnTo>
                  <a:lnTo>
                    <a:pt x="803" y="124"/>
                  </a:lnTo>
                  <a:lnTo>
                    <a:pt x="798" y="129"/>
                  </a:lnTo>
                  <a:lnTo>
                    <a:pt x="798" y="145"/>
                  </a:lnTo>
                  <a:lnTo>
                    <a:pt x="798" y="155"/>
                  </a:lnTo>
                  <a:lnTo>
                    <a:pt x="798" y="171"/>
                  </a:lnTo>
                  <a:lnTo>
                    <a:pt x="803" y="176"/>
                  </a:lnTo>
                  <a:lnTo>
                    <a:pt x="803" y="186"/>
                  </a:lnTo>
                  <a:lnTo>
                    <a:pt x="803" y="197"/>
                  </a:lnTo>
                  <a:lnTo>
                    <a:pt x="808" y="207"/>
                  </a:lnTo>
                  <a:lnTo>
                    <a:pt x="813" y="217"/>
                  </a:lnTo>
                  <a:lnTo>
                    <a:pt x="819" y="223"/>
                  </a:lnTo>
                  <a:lnTo>
                    <a:pt x="824" y="233"/>
                  </a:lnTo>
                  <a:lnTo>
                    <a:pt x="829" y="238"/>
                  </a:lnTo>
                  <a:lnTo>
                    <a:pt x="829" y="249"/>
                  </a:lnTo>
                  <a:lnTo>
                    <a:pt x="834" y="254"/>
                  </a:lnTo>
                  <a:lnTo>
                    <a:pt x="839" y="264"/>
                  </a:lnTo>
                  <a:lnTo>
                    <a:pt x="850" y="269"/>
                  </a:lnTo>
                  <a:lnTo>
                    <a:pt x="850" y="269"/>
                  </a:lnTo>
                  <a:lnTo>
                    <a:pt x="855" y="275"/>
                  </a:lnTo>
                  <a:lnTo>
                    <a:pt x="860" y="280"/>
                  </a:lnTo>
                  <a:lnTo>
                    <a:pt x="871" y="285"/>
                  </a:lnTo>
                  <a:lnTo>
                    <a:pt x="881" y="285"/>
                  </a:lnTo>
                  <a:lnTo>
                    <a:pt x="896" y="285"/>
                  </a:lnTo>
                  <a:lnTo>
                    <a:pt x="902" y="280"/>
                  </a:lnTo>
                  <a:lnTo>
                    <a:pt x="907" y="275"/>
                  </a:lnTo>
                  <a:lnTo>
                    <a:pt x="917" y="269"/>
                  </a:lnTo>
                  <a:lnTo>
                    <a:pt x="922" y="264"/>
                  </a:lnTo>
                  <a:lnTo>
                    <a:pt x="933" y="259"/>
                  </a:lnTo>
                  <a:lnTo>
                    <a:pt x="943" y="259"/>
                  </a:lnTo>
                  <a:lnTo>
                    <a:pt x="953" y="264"/>
                  </a:lnTo>
                  <a:lnTo>
                    <a:pt x="964" y="264"/>
                  </a:lnTo>
                  <a:lnTo>
                    <a:pt x="974" y="259"/>
                  </a:lnTo>
                  <a:lnTo>
                    <a:pt x="979" y="254"/>
                  </a:lnTo>
                  <a:lnTo>
                    <a:pt x="985" y="249"/>
                  </a:lnTo>
                  <a:lnTo>
                    <a:pt x="995" y="243"/>
                  </a:lnTo>
                  <a:lnTo>
                    <a:pt x="1000" y="238"/>
                  </a:lnTo>
                  <a:lnTo>
                    <a:pt x="1005" y="233"/>
                  </a:lnTo>
                  <a:lnTo>
                    <a:pt x="1010" y="228"/>
                  </a:lnTo>
                  <a:lnTo>
                    <a:pt x="1016" y="228"/>
                  </a:lnTo>
                  <a:lnTo>
                    <a:pt x="1021" y="223"/>
                  </a:lnTo>
                  <a:lnTo>
                    <a:pt x="1031" y="217"/>
                  </a:lnTo>
                  <a:lnTo>
                    <a:pt x="1036" y="212"/>
                  </a:lnTo>
                  <a:lnTo>
                    <a:pt x="1042" y="202"/>
                  </a:lnTo>
                  <a:lnTo>
                    <a:pt x="1052" y="202"/>
                  </a:lnTo>
                  <a:lnTo>
                    <a:pt x="1057" y="192"/>
                  </a:lnTo>
                  <a:lnTo>
                    <a:pt x="1067" y="192"/>
                  </a:lnTo>
                  <a:lnTo>
                    <a:pt x="1078" y="192"/>
                  </a:lnTo>
                  <a:lnTo>
                    <a:pt x="1088" y="197"/>
                  </a:lnTo>
                  <a:lnTo>
                    <a:pt x="1099" y="202"/>
                  </a:lnTo>
                  <a:lnTo>
                    <a:pt x="1109" y="202"/>
                  </a:lnTo>
                  <a:lnTo>
                    <a:pt x="1114" y="192"/>
                  </a:lnTo>
                  <a:lnTo>
                    <a:pt x="1119" y="181"/>
                  </a:lnTo>
                  <a:lnTo>
                    <a:pt x="1119" y="171"/>
                  </a:lnTo>
                  <a:lnTo>
                    <a:pt x="1119" y="160"/>
                  </a:lnTo>
                  <a:lnTo>
                    <a:pt x="1119" y="150"/>
                  </a:lnTo>
                  <a:lnTo>
                    <a:pt x="1124" y="145"/>
                  </a:lnTo>
                  <a:lnTo>
                    <a:pt x="1135" y="140"/>
                  </a:lnTo>
                  <a:lnTo>
                    <a:pt x="1145" y="134"/>
                  </a:lnTo>
                  <a:lnTo>
                    <a:pt x="1150" y="134"/>
                  </a:lnTo>
                  <a:lnTo>
                    <a:pt x="1150" y="13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id="{BC0E7C1A-02ED-4B0C-85D3-1F352864D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" y="2005"/>
              <a:ext cx="1384" cy="2002"/>
            </a:xfrm>
            <a:custGeom>
              <a:avLst/>
              <a:gdLst>
                <a:gd name="T0" fmla="*/ 819 w 1384"/>
                <a:gd name="T1" fmla="*/ 41 h 2002"/>
                <a:gd name="T2" fmla="*/ 881 w 1384"/>
                <a:gd name="T3" fmla="*/ 57 h 2002"/>
                <a:gd name="T4" fmla="*/ 922 w 1384"/>
                <a:gd name="T5" fmla="*/ 114 h 2002"/>
                <a:gd name="T6" fmla="*/ 964 w 1384"/>
                <a:gd name="T7" fmla="*/ 171 h 2002"/>
                <a:gd name="T8" fmla="*/ 990 w 1384"/>
                <a:gd name="T9" fmla="*/ 223 h 2002"/>
                <a:gd name="T10" fmla="*/ 1057 w 1384"/>
                <a:gd name="T11" fmla="*/ 233 h 2002"/>
                <a:gd name="T12" fmla="*/ 1114 w 1384"/>
                <a:gd name="T13" fmla="*/ 233 h 2002"/>
                <a:gd name="T14" fmla="*/ 1176 w 1384"/>
                <a:gd name="T15" fmla="*/ 233 h 2002"/>
                <a:gd name="T16" fmla="*/ 1213 w 1384"/>
                <a:gd name="T17" fmla="*/ 249 h 2002"/>
                <a:gd name="T18" fmla="*/ 1249 w 1384"/>
                <a:gd name="T19" fmla="*/ 285 h 2002"/>
                <a:gd name="T20" fmla="*/ 1280 w 1384"/>
                <a:gd name="T21" fmla="*/ 321 h 2002"/>
                <a:gd name="T22" fmla="*/ 1316 w 1384"/>
                <a:gd name="T23" fmla="*/ 337 h 2002"/>
                <a:gd name="T24" fmla="*/ 1327 w 1384"/>
                <a:gd name="T25" fmla="*/ 373 h 2002"/>
                <a:gd name="T26" fmla="*/ 1353 w 1384"/>
                <a:gd name="T27" fmla="*/ 420 h 2002"/>
                <a:gd name="T28" fmla="*/ 1347 w 1384"/>
                <a:gd name="T29" fmla="*/ 461 h 2002"/>
                <a:gd name="T30" fmla="*/ 1347 w 1384"/>
                <a:gd name="T31" fmla="*/ 492 h 2002"/>
                <a:gd name="T32" fmla="*/ 1363 w 1384"/>
                <a:gd name="T33" fmla="*/ 529 h 2002"/>
                <a:gd name="T34" fmla="*/ 1327 w 1384"/>
                <a:gd name="T35" fmla="*/ 555 h 2002"/>
                <a:gd name="T36" fmla="*/ 1316 w 1384"/>
                <a:gd name="T37" fmla="*/ 596 h 2002"/>
                <a:gd name="T38" fmla="*/ 1353 w 1384"/>
                <a:gd name="T39" fmla="*/ 617 h 2002"/>
                <a:gd name="T40" fmla="*/ 1373 w 1384"/>
                <a:gd name="T41" fmla="*/ 664 h 2002"/>
                <a:gd name="T42" fmla="*/ 1358 w 1384"/>
                <a:gd name="T43" fmla="*/ 741 h 2002"/>
                <a:gd name="T44" fmla="*/ 1316 w 1384"/>
                <a:gd name="T45" fmla="*/ 798 h 2002"/>
                <a:gd name="T46" fmla="*/ 1327 w 1384"/>
                <a:gd name="T47" fmla="*/ 876 h 2002"/>
                <a:gd name="T48" fmla="*/ 1306 w 1384"/>
                <a:gd name="T49" fmla="*/ 954 h 2002"/>
                <a:gd name="T50" fmla="*/ 1275 w 1384"/>
                <a:gd name="T51" fmla="*/ 1032 h 2002"/>
                <a:gd name="T52" fmla="*/ 1166 w 1384"/>
                <a:gd name="T53" fmla="*/ 1815 h 2002"/>
                <a:gd name="T54" fmla="*/ 643 w 1384"/>
                <a:gd name="T55" fmla="*/ 1945 h 2002"/>
                <a:gd name="T56" fmla="*/ 155 w 1384"/>
                <a:gd name="T57" fmla="*/ 1971 h 2002"/>
                <a:gd name="T58" fmla="*/ 171 w 1384"/>
                <a:gd name="T59" fmla="*/ 1685 h 2002"/>
                <a:gd name="T60" fmla="*/ 171 w 1384"/>
                <a:gd name="T61" fmla="*/ 1602 h 2002"/>
                <a:gd name="T62" fmla="*/ 145 w 1384"/>
                <a:gd name="T63" fmla="*/ 1545 h 2002"/>
                <a:gd name="T64" fmla="*/ 130 w 1384"/>
                <a:gd name="T65" fmla="*/ 1478 h 2002"/>
                <a:gd name="T66" fmla="*/ 109 w 1384"/>
                <a:gd name="T67" fmla="*/ 1431 h 2002"/>
                <a:gd name="T68" fmla="*/ 47 w 1384"/>
                <a:gd name="T69" fmla="*/ 1390 h 2002"/>
                <a:gd name="T70" fmla="*/ 5 w 1384"/>
                <a:gd name="T71" fmla="*/ 1343 h 2002"/>
                <a:gd name="T72" fmla="*/ 67 w 1384"/>
                <a:gd name="T73" fmla="*/ 1296 h 2002"/>
                <a:gd name="T74" fmla="*/ 119 w 1384"/>
                <a:gd name="T75" fmla="*/ 1245 h 2002"/>
                <a:gd name="T76" fmla="*/ 130 w 1384"/>
                <a:gd name="T77" fmla="*/ 1182 h 2002"/>
                <a:gd name="T78" fmla="*/ 114 w 1384"/>
                <a:gd name="T79" fmla="*/ 1110 h 2002"/>
                <a:gd name="T80" fmla="*/ 140 w 1384"/>
                <a:gd name="T81" fmla="*/ 1037 h 2002"/>
                <a:gd name="T82" fmla="*/ 233 w 1384"/>
                <a:gd name="T83" fmla="*/ 1027 h 2002"/>
                <a:gd name="T84" fmla="*/ 290 w 1384"/>
                <a:gd name="T85" fmla="*/ 985 h 2002"/>
                <a:gd name="T86" fmla="*/ 358 w 1384"/>
                <a:gd name="T87" fmla="*/ 985 h 2002"/>
                <a:gd name="T88" fmla="*/ 420 w 1384"/>
                <a:gd name="T89" fmla="*/ 939 h 2002"/>
                <a:gd name="T90" fmla="*/ 466 w 1384"/>
                <a:gd name="T91" fmla="*/ 913 h 2002"/>
                <a:gd name="T92" fmla="*/ 513 w 1384"/>
                <a:gd name="T93" fmla="*/ 876 h 2002"/>
                <a:gd name="T94" fmla="*/ 555 w 1384"/>
                <a:gd name="T95" fmla="*/ 866 h 2002"/>
                <a:gd name="T96" fmla="*/ 612 w 1384"/>
                <a:gd name="T97" fmla="*/ 840 h 2002"/>
                <a:gd name="T98" fmla="*/ 622 w 1384"/>
                <a:gd name="T99" fmla="*/ 783 h 2002"/>
                <a:gd name="T100" fmla="*/ 627 w 1384"/>
                <a:gd name="T101" fmla="*/ 731 h 2002"/>
                <a:gd name="T102" fmla="*/ 643 w 1384"/>
                <a:gd name="T103" fmla="*/ 684 h 2002"/>
                <a:gd name="T104" fmla="*/ 663 w 1384"/>
                <a:gd name="T105" fmla="*/ 648 h 2002"/>
                <a:gd name="T106" fmla="*/ 679 w 1384"/>
                <a:gd name="T107" fmla="*/ 596 h 2002"/>
                <a:gd name="T108" fmla="*/ 669 w 1384"/>
                <a:gd name="T109" fmla="*/ 529 h 2002"/>
                <a:gd name="T110" fmla="*/ 674 w 1384"/>
                <a:gd name="T111" fmla="*/ 472 h 2002"/>
                <a:gd name="T112" fmla="*/ 705 w 1384"/>
                <a:gd name="T113" fmla="*/ 451 h 2002"/>
                <a:gd name="T114" fmla="*/ 741 w 1384"/>
                <a:gd name="T115" fmla="*/ 399 h 2002"/>
                <a:gd name="T116" fmla="*/ 741 w 1384"/>
                <a:gd name="T117" fmla="*/ 337 h 2002"/>
                <a:gd name="T118" fmla="*/ 741 w 1384"/>
                <a:gd name="T119" fmla="*/ 259 h 2002"/>
                <a:gd name="T120" fmla="*/ 736 w 1384"/>
                <a:gd name="T121" fmla="*/ 197 h 2002"/>
                <a:gd name="T122" fmla="*/ 741 w 1384"/>
                <a:gd name="T123" fmla="*/ 129 h 2002"/>
                <a:gd name="T124" fmla="*/ 736 w 1384"/>
                <a:gd name="T125" fmla="*/ 62 h 2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4" h="2002">
                  <a:moveTo>
                    <a:pt x="741" y="0"/>
                  </a:moveTo>
                  <a:lnTo>
                    <a:pt x="741" y="5"/>
                  </a:lnTo>
                  <a:lnTo>
                    <a:pt x="746" y="5"/>
                  </a:lnTo>
                  <a:lnTo>
                    <a:pt x="746" y="5"/>
                  </a:lnTo>
                  <a:lnTo>
                    <a:pt x="746" y="5"/>
                  </a:lnTo>
                  <a:lnTo>
                    <a:pt x="751" y="0"/>
                  </a:lnTo>
                  <a:lnTo>
                    <a:pt x="751" y="5"/>
                  </a:lnTo>
                  <a:lnTo>
                    <a:pt x="751" y="5"/>
                  </a:lnTo>
                  <a:lnTo>
                    <a:pt x="751" y="5"/>
                  </a:lnTo>
                  <a:lnTo>
                    <a:pt x="757" y="5"/>
                  </a:lnTo>
                  <a:lnTo>
                    <a:pt x="757" y="5"/>
                  </a:lnTo>
                  <a:lnTo>
                    <a:pt x="757" y="5"/>
                  </a:lnTo>
                  <a:lnTo>
                    <a:pt x="757" y="5"/>
                  </a:lnTo>
                  <a:lnTo>
                    <a:pt x="762" y="5"/>
                  </a:lnTo>
                  <a:lnTo>
                    <a:pt x="767" y="5"/>
                  </a:lnTo>
                  <a:lnTo>
                    <a:pt x="767" y="5"/>
                  </a:lnTo>
                  <a:lnTo>
                    <a:pt x="767" y="5"/>
                  </a:lnTo>
                  <a:lnTo>
                    <a:pt x="767" y="5"/>
                  </a:lnTo>
                  <a:lnTo>
                    <a:pt x="772" y="5"/>
                  </a:lnTo>
                  <a:lnTo>
                    <a:pt x="772" y="5"/>
                  </a:lnTo>
                  <a:lnTo>
                    <a:pt x="772" y="5"/>
                  </a:lnTo>
                  <a:lnTo>
                    <a:pt x="772" y="0"/>
                  </a:lnTo>
                  <a:lnTo>
                    <a:pt x="772" y="0"/>
                  </a:lnTo>
                  <a:lnTo>
                    <a:pt x="777" y="0"/>
                  </a:lnTo>
                  <a:lnTo>
                    <a:pt x="777" y="0"/>
                  </a:lnTo>
                  <a:lnTo>
                    <a:pt x="777" y="5"/>
                  </a:lnTo>
                  <a:lnTo>
                    <a:pt x="783" y="5"/>
                  </a:lnTo>
                  <a:lnTo>
                    <a:pt x="783" y="5"/>
                  </a:lnTo>
                  <a:lnTo>
                    <a:pt x="783" y="5"/>
                  </a:lnTo>
                  <a:lnTo>
                    <a:pt x="788" y="5"/>
                  </a:lnTo>
                  <a:lnTo>
                    <a:pt x="788" y="5"/>
                  </a:lnTo>
                  <a:lnTo>
                    <a:pt x="788" y="10"/>
                  </a:lnTo>
                  <a:lnTo>
                    <a:pt x="788" y="10"/>
                  </a:lnTo>
                  <a:lnTo>
                    <a:pt x="793" y="10"/>
                  </a:lnTo>
                  <a:lnTo>
                    <a:pt x="793" y="10"/>
                  </a:lnTo>
                  <a:lnTo>
                    <a:pt x="798" y="10"/>
                  </a:lnTo>
                  <a:lnTo>
                    <a:pt x="798" y="10"/>
                  </a:lnTo>
                  <a:lnTo>
                    <a:pt x="798" y="15"/>
                  </a:lnTo>
                  <a:lnTo>
                    <a:pt x="798" y="15"/>
                  </a:lnTo>
                  <a:lnTo>
                    <a:pt x="798" y="15"/>
                  </a:lnTo>
                  <a:lnTo>
                    <a:pt x="798" y="20"/>
                  </a:lnTo>
                  <a:lnTo>
                    <a:pt x="798" y="20"/>
                  </a:lnTo>
                  <a:lnTo>
                    <a:pt x="798" y="26"/>
                  </a:lnTo>
                  <a:lnTo>
                    <a:pt x="798" y="26"/>
                  </a:lnTo>
                  <a:lnTo>
                    <a:pt x="803" y="26"/>
                  </a:lnTo>
                  <a:lnTo>
                    <a:pt x="803" y="31"/>
                  </a:lnTo>
                  <a:lnTo>
                    <a:pt x="803" y="31"/>
                  </a:lnTo>
                  <a:lnTo>
                    <a:pt x="803" y="31"/>
                  </a:lnTo>
                  <a:lnTo>
                    <a:pt x="803" y="31"/>
                  </a:lnTo>
                  <a:lnTo>
                    <a:pt x="808" y="31"/>
                  </a:lnTo>
                  <a:lnTo>
                    <a:pt x="808" y="31"/>
                  </a:lnTo>
                  <a:lnTo>
                    <a:pt x="808" y="31"/>
                  </a:lnTo>
                  <a:lnTo>
                    <a:pt x="808" y="36"/>
                  </a:lnTo>
                  <a:lnTo>
                    <a:pt x="808" y="36"/>
                  </a:lnTo>
                  <a:lnTo>
                    <a:pt x="814" y="36"/>
                  </a:lnTo>
                  <a:lnTo>
                    <a:pt x="814" y="41"/>
                  </a:lnTo>
                  <a:lnTo>
                    <a:pt x="814" y="41"/>
                  </a:lnTo>
                  <a:lnTo>
                    <a:pt x="814" y="41"/>
                  </a:lnTo>
                  <a:lnTo>
                    <a:pt x="819" y="41"/>
                  </a:lnTo>
                  <a:lnTo>
                    <a:pt x="819" y="41"/>
                  </a:lnTo>
                  <a:lnTo>
                    <a:pt x="824" y="41"/>
                  </a:lnTo>
                  <a:lnTo>
                    <a:pt x="824" y="41"/>
                  </a:lnTo>
                  <a:lnTo>
                    <a:pt x="824" y="41"/>
                  </a:lnTo>
                  <a:lnTo>
                    <a:pt x="824" y="41"/>
                  </a:lnTo>
                  <a:lnTo>
                    <a:pt x="829" y="46"/>
                  </a:lnTo>
                  <a:lnTo>
                    <a:pt x="829" y="46"/>
                  </a:lnTo>
                  <a:lnTo>
                    <a:pt x="829" y="46"/>
                  </a:lnTo>
                  <a:lnTo>
                    <a:pt x="834" y="46"/>
                  </a:lnTo>
                  <a:lnTo>
                    <a:pt x="834" y="46"/>
                  </a:lnTo>
                  <a:lnTo>
                    <a:pt x="840" y="46"/>
                  </a:lnTo>
                  <a:lnTo>
                    <a:pt x="840" y="41"/>
                  </a:lnTo>
                  <a:lnTo>
                    <a:pt x="840" y="41"/>
                  </a:lnTo>
                  <a:lnTo>
                    <a:pt x="840" y="41"/>
                  </a:lnTo>
                  <a:lnTo>
                    <a:pt x="840" y="36"/>
                  </a:lnTo>
                  <a:lnTo>
                    <a:pt x="840" y="36"/>
                  </a:lnTo>
                  <a:lnTo>
                    <a:pt x="845" y="36"/>
                  </a:lnTo>
                  <a:lnTo>
                    <a:pt x="845" y="36"/>
                  </a:lnTo>
                  <a:lnTo>
                    <a:pt x="845" y="36"/>
                  </a:lnTo>
                  <a:lnTo>
                    <a:pt x="850" y="31"/>
                  </a:lnTo>
                  <a:lnTo>
                    <a:pt x="850" y="31"/>
                  </a:lnTo>
                  <a:lnTo>
                    <a:pt x="850" y="31"/>
                  </a:lnTo>
                  <a:lnTo>
                    <a:pt x="855" y="31"/>
                  </a:lnTo>
                  <a:lnTo>
                    <a:pt x="855" y="31"/>
                  </a:lnTo>
                  <a:lnTo>
                    <a:pt x="860" y="31"/>
                  </a:lnTo>
                  <a:lnTo>
                    <a:pt x="860" y="36"/>
                  </a:lnTo>
                  <a:lnTo>
                    <a:pt x="860" y="36"/>
                  </a:lnTo>
                  <a:lnTo>
                    <a:pt x="865" y="36"/>
                  </a:lnTo>
                  <a:lnTo>
                    <a:pt x="865" y="36"/>
                  </a:lnTo>
                  <a:lnTo>
                    <a:pt x="871" y="36"/>
                  </a:lnTo>
                  <a:lnTo>
                    <a:pt x="871" y="36"/>
                  </a:lnTo>
                  <a:lnTo>
                    <a:pt x="871" y="36"/>
                  </a:lnTo>
                  <a:lnTo>
                    <a:pt x="871" y="36"/>
                  </a:lnTo>
                  <a:lnTo>
                    <a:pt x="871" y="36"/>
                  </a:lnTo>
                  <a:lnTo>
                    <a:pt x="871" y="31"/>
                  </a:lnTo>
                  <a:lnTo>
                    <a:pt x="876" y="36"/>
                  </a:lnTo>
                  <a:lnTo>
                    <a:pt x="876" y="36"/>
                  </a:lnTo>
                  <a:lnTo>
                    <a:pt x="876" y="36"/>
                  </a:lnTo>
                  <a:lnTo>
                    <a:pt x="876" y="41"/>
                  </a:lnTo>
                  <a:lnTo>
                    <a:pt x="881" y="36"/>
                  </a:lnTo>
                  <a:lnTo>
                    <a:pt x="881" y="36"/>
                  </a:lnTo>
                  <a:lnTo>
                    <a:pt x="881" y="36"/>
                  </a:lnTo>
                  <a:lnTo>
                    <a:pt x="886" y="36"/>
                  </a:lnTo>
                  <a:lnTo>
                    <a:pt x="886" y="36"/>
                  </a:lnTo>
                  <a:lnTo>
                    <a:pt x="886" y="36"/>
                  </a:lnTo>
                  <a:lnTo>
                    <a:pt x="891" y="36"/>
                  </a:lnTo>
                  <a:lnTo>
                    <a:pt x="886" y="36"/>
                  </a:lnTo>
                  <a:lnTo>
                    <a:pt x="886" y="36"/>
                  </a:lnTo>
                  <a:lnTo>
                    <a:pt x="886" y="41"/>
                  </a:lnTo>
                  <a:lnTo>
                    <a:pt x="881" y="41"/>
                  </a:lnTo>
                  <a:lnTo>
                    <a:pt x="881" y="41"/>
                  </a:lnTo>
                  <a:lnTo>
                    <a:pt x="886" y="46"/>
                  </a:lnTo>
                  <a:lnTo>
                    <a:pt x="886" y="46"/>
                  </a:lnTo>
                  <a:lnTo>
                    <a:pt x="886" y="46"/>
                  </a:lnTo>
                  <a:lnTo>
                    <a:pt x="886" y="46"/>
                  </a:lnTo>
                  <a:lnTo>
                    <a:pt x="881" y="52"/>
                  </a:lnTo>
                  <a:lnTo>
                    <a:pt x="881" y="52"/>
                  </a:lnTo>
                  <a:lnTo>
                    <a:pt x="881" y="52"/>
                  </a:lnTo>
                  <a:lnTo>
                    <a:pt x="881" y="57"/>
                  </a:lnTo>
                  <a:lnTo>
                    <a:pt x="881" y="57"/>
                  </a:lnTo>
                  <a:lnTo>
                    <a:pt x="881" y="62"/>
                  </a:lnTo>
                  <a:lnTo>
                    <a:pt x="881" y="62"/>
                  </a:lnTo>
                  <a:lnTo>
                    <a:pt x="881" y="62"/>
                  </a:lnTo>
                  <a:lnTo>
                    <a:pt x="881" y="62"/>
                  </a:lnTo>
                  <a:lnTo>
                    <a:pt x="881" y="62"/>
                  </a:lnTo>
                  <a:lnTo>
                    <a:pt x="881" y="67"/>
                  </a:lnTo>
                  <a:lnTo>
                    <a:pt x="881" y="67"/>
                  </a:lnTo>
                  <a:lnTo>
                    <a:pt x="881" y="67"/>
                  </a:lnTo>
                  <a:lnTo>
                    <a:pt x="886" y="67"/>
                  </a:lnTo>
                  <a:lnTo>
                    <a:pt x="886" y="72"/>
                  </a:lnTo>
                  <a:lnTo>
                    <a:pt x="886" y="72"/>
                  </a:lnTo>
                  <a:lnTo>
                    <a:pt x="886" y="72"/>
                  </a:lnTo>
                  <a:lnTo>
                    <a:pt x="886" y="78"/>
                  </a:lnTo>
                  <a:lnTo>
                    <a:pt x="886" y="78"/>
                  </a:lnTo>
                  <a:lnTo>
                    <a:pt x="886" y="78"/>
                  </a:lnTo>
                  <a:lnTo>
                    <a:pt x="891" y="78"/>
                  </a:lnTo>
                  <a:lnTo>
                    <a:pt x="891" y="78"/>
                  </a:lnTo>
                  <a:lnTo>
                    <a:pt x="891" y="78"/>
                  </a:lnTo>
                  <a:lnTo>
                    <a:pt x="891" y="78"/>
                  </a:lnTo>
                  <a:lnTo>
                    <a:pt x="897" y="83"/>
                  </a:lnTo>
                  <a:lnTo>
                    <a:pt x="897" y="78"/>
                  </a:lnTo>
                  <a:lnTo>
                    <a:pt x="897" y="78"/>
                  </a:lnTo>
                  <a:lnTo>
                    <a:pt x="897" y="78"/>
                  </a:lnTo>
                  <a:lnTo>
                    <a:pt x="897" y="78"/>
                  </a:lnTo>
                  <a:lnTo>
                    <a:pt x="902" y="78"/>
                  </a:lnTo>
                  <a:lnTo>
                    <a:pt x="902" y="78"/>
                  </a:lnTo>
                  <a:lnTo>
                    <a:pt x="902" y="78"/>
                  </a:lnTo>
                  <a:lnTo>
                    <a:pt x="902" y="83"/>
                  </a:lnTo>
                  <a:lnTo>
                    <a:pt x="902" y="83"/>
                  </a:lnTo>
                  <a:lnTo>
                    <a:pt x="902" y="83"/>
                  </a:lnTo>
                  <a:lnTo>
                    <a:pt x="902" y="83"/>
                  </a:lnTo>
                  <a:lnTo>
                    <a:pt x="907" y="88"/>
                  </a:lnTo>
                  <a:lnTo>
                    <a:pt x="907" y="88"/>
                  </a:lnTo>
                  <a:lnTo>
                    <a:pt x="907" y="88"/>
                  </a:lnTo>
                  <a:lnTo>
                    <a:pt x="907" y="83"/>
                  </a:lnTo>
                  <a:lnTo>
                    <a:pt x="912" y="83"/>
                  </a:lnTo>
                  <a:lnTo>
                    <a:pt x="912" y="83"/>
                  </a:lnTo>
                  <a:lnTo>
                    <a:pt x="912" y="88"/>
                  </a:lnTo>
                  <a:lnTo>
                    <a:pt x="912" y="88"/>
                  </a:lnTo>
                  <a:lnTo>
                    <a:pt x="912" y="88"/>
                  </a:lnTo>
                  <a:lnTo>
                    <a:pt x="912" y="93"/>
                  </a:lnTo>
                  <a:lnTo>
                    <a:pt x="917" y="93"/>
                  </a:lnTo>
                  <a:lnTo>
                    <a:pt x="917" y="93"/>
                  </a:lnTo>
                  <a:lnTo>
                    <a:pt x="917" y="93"/>
                  </a:lnTo>
                  <a:lnTo>
                    <a:pt x="917" y="98"/>
                  </a:lnTo>
                  <a:lnTo>
                    <a:pt x="917" y="98"/>
                  </a:lnTo>
                  <a:lnTo>
                    <a:pt x="922" y="98"/>
                  </a:lnTo>
                  <a:lnTo>
                    <a:pt x="922" y="103"/>
                  </a:lnTo>
                  <a:lnTo>
                    <a:pt x="922" y="103"/>
                  </a:lnTo>
                  <a:lnTo>
                    <a:pt x="922" y="103"/>
                  </a:lnTo>
                  <a:lnTo>
                    <a:pt x="922" y="103"/>
                  </a:lnTo>
                  <a:lnTo>
                    <a:pt x="922" y="103"/>
                  </a:lnTo>
                  <a:lnTo>
                    <a:pt x="922" y="109"/>
                  </a:lnTo>
                  <a:lnTo>
                    <a:pt x="922" y="109"/>
                  </a:lnTo>
                  <a:lnTo>
                    <a:pt x="922" y="109"/>
                  </a:lnTo>
                  <a:lnTo>
                    <a:pt x="922" y="109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9"/>
                  </a:lnTo>
                  <a:lnTo>
                    <a:pt x="922" y="119"/>
                  </a:lnTo>
                  <a:lnTo>
                    <a:pt x="922" y="119"/>
                  </a:lnTo>
                  <a:lnTo>
                    <a:pt x="922" y="119"/>
                  </a:lnTo>
                  <a:lnTo>
                    <a:pt x="928" y="119"/>
                  </a:lnTo>
                  <a:lnTo>
                    <a:pt x="928" y="124"/>
                  </a:lnTo>
                  <a:lnTo>
                    <a:pt x="928" y="124"/>
                  </a:lnTo>
                  <a:lnTo>
                    <a:pt x="928" y="124"/>
                  </a:lnTo>
                  <a:lnTo>
                    <a:pt x="922" y="124"/>
                  </a:lnTo>
                  <a:lnTo>
                    <a:pt x="922" y="124"/>
                  </a:lnTo>
                  <a:lnTo>
                    <a:pt x="922" y="129"/>
                  </a:lnTo>
                  <a:lnTo>
                    <a:pt x="922" y="129"/>
                  </a:lnTo>
                  <a:lnTo>
                    <a:pt x="922" y="129"/>
                  </a:lnTo>
                  <a:lnTo>
                    <a:pt x="922" y="135"/>
                  </a:lnTo>
                  <a:lnTo>
                    <a:pt x="922" y="135"/>
                  </a:lnTo>
                  <a:lnTo>
                    <a:pt x="922" y="135"/>
                  </a:lnTo>
                  <a:lnTo>
                    <a:pt x="922" y="140"/>
                  </a:lnTo>
                  <a:lnTo>
                    <a:pt x="928" y="140"/>
                  </a:lnTo>
                  <a:lnTo>
                    <a:pt x="928" y="140"/>
                  </a:lnTo>
                  <a:lnTo>
                    <a:pt x="928" y="145"/>
                  </a:lnTo>
                  <a:lnTo>
                    <a:pt x="928" y="145"/>
                  </a:lnTo>
                  <a:lnTo>
                    <a:pt x="928" y="145"/>
                  </a:lnTo>
                  <a:lnTo>
                    <a:pt x="928" y="145"/>
                  </a:lnTo>
                  <a:lnTo>
                    <a:pt x="933" y="145"/>
                  </a:lnTo>
                  <a:lnTo>
                    <a:pt x="933" y="145"/>
                  </a:lnTo>
                  <a:lnTo>
                    <a:pt x="933" y="145"/>
                  </a:lnTo>
                  <a:lnTo>
                    <a:pt x="938" y="145"/>
                  </a:lnTo>
                  <a:lnTo>
                    <a:pt x="938" y="145"/>
                  </a:lnTo>
                  <a:lnTo>
                    <a:pt x="938" y="145"/>
                  </a:lnTo>
                  <a:lnTo>
                    <a:pt x="938" y="145"/>
                  </a:lnTo>
                  <a:lnTo>
                    <a:pt x="938" y="145"/>
                  </a:lnTo>
                  <a:lnTo>
                    <a:pt x="943" y="145"/>
                  </a:lnTo>
                  <a:lnTo>
                    <a:pt x="943" y="145"/>
                  </a:lnTo>
                  <a:lnTo>
                    <a:pt x="943" y="145"/>
                  </a:lnTo>
                  <a:lnTo>
                    <a:pt x="943" y="150"/>
                  </a:lnTo>
                  <a:lnTo>
                    <a:pt x="948" y="150"/>
                  </a:lnTo>
                  <a:lnTo>
                    <a:pt x="948" y="150"/>
                  </a:lnTo>
                  <a:lnTo>
                    <a:pt x="948" y="155"/>
                  </a:lnTo>
                  <a:lnTo>
                    <a:pt x="948" y="155"/>
                  </a:lnTo>
                  <a:lnTo>
                    <a:pt x="954" y="155"/>
                  </a:lnTo>
                  <a:lnTo>
                    <a:pt x="954" y="161"/>
                  </a:lnTo>
                  <a:lnTo>
                    <a:pt x="954" y="161"/>
                  </a:lnTo>
                  <a:lnTo>
                    <a:pt x="954" y="161"/>
                  </a:lnTo>
                  <a:lnTo>
                    <a:pt x="954" y="161"/>
                  </a:lnTo>
                  <a:lnTo>
                    <a:pt x="959" y="161"/>
                  </a:lnTo>
                  <a:lnTo>
                    <a:pt x="959" y="166"/>
                  </a:lnTo>
                  <a:lnTo>
                    <a:pt x="959" y="166"/>
                  </a:lnTo>
                  <a:lnTo>
                    <a:pt x="959" y="161"/>
                  </a:lnTo>
                  <a:lnTo>
                    <a:pt x="959" y="161"/>
                  </a:lnTo>
                  <a:lnTo>
                    <a:pt x="959" y="161"/>
                  </a:lnTo>
                  <a:lnTo>
                    <a:pt x="959" y="161"/>
                  </a:lnTo>
                  <a:lnTo>
                    <a:pt x="964" y="161"/>
                  </a:lnTo>
                  <a:lnTo>
                    <a:pt x="964" y="166"/>
                  </a:lnTo>
                  <a:lnTo>
                    <a:pt x="964" y="166"/>
                  </a:lnTo>
                  <a:lnTo>
                    <a:pt x="964" y="166"/>
                  </a:lnTo>
                  <a:lnTo>
                    <a:pt x="964" y="171"/>
                  </a:lnTo>
                  <a:lnTo>
                    <a:pt x="964" y="171"/>
                  </a:lnTo>
                  <a:lnTo>
                    <a:pt x="964" y="171"/>
                  </a:lnTo>
                  <a:lnTo>
                    <a:pt x="964" y="171"/>
                  </a:lnTo>
                  <a:lnTo>
                    <a:pt x="964" y="171"/>
                  </a:lnTo>
                  <a:lnTo>
                    <a:pt x="969" y="171"/>
                  </a:lnTo>
                  <a:lnTo>
                    <a:pt x="969" y="171"/>
                  </a:lnTo>
                  <a:lnTo>
                    <a:pt x="969" y="171"/>
                  </a:lnTo>
                  <a:lnTo>
                    <a:pt x="974" y="176"/>
                  </a:lnTo>
                  <a:lnTo>
                    <a:pt x="974" y="176"/>
                  </a:lnTo>
                  <a:lnTo>
                    <a:pt x="974" y="176"/>
                  </a:lnTo>
                  <a:lnTo>
                    <a:pt x="974" y="176"/>
                  </a:lnTo>
                  <a:lnTo>
                    <a:pt x="974" y="181"/>
                  </a:lnTo>
                  <a:lnTo>
                    <a:pt x="979" y="181"/>
                  </a:lnTo>
                  <a:lnTo>
                    <a:pt x="979" y="181"/>
                  </a:lnTo>
                  <a:lnTo>
                    <a:pt x="979" y="181"/>
                  </a:lnTo>
                  <a:lnTo>
                    <a:pt x="979" y="181"/>
                  </a:lnTo>
                  <a:lnTo>
                    <a:pt x="979" y="186"/>
                  </a:lnTo>
                  <a:lnTo>
                    <a:pt x="979" y="186"/>
                  </a:lnTo>
                  <a:lnTo>
                    <a:pt x="979" y="186"/>
                  </a:lnTo>
                  <a:lnTo>
                    <a:pt x="979" y="192"/>
                  </a:lnTo>
                  <a:lnTo>
                    <a:pt x="979" y="192"/>
                  </a:lnTo>
                  <a:lnTo>
                    <a:pt x="979" y="192"/>
                  </a:lnTo>
                  <a:lnTo>
                    <a:pt x="979" y="192"/>
                  </a:lnTo>
                  <a:lnTo>
                    <a:pt x="985" y="192"/>
                  </a:lnTo>
                  <a:lnTo>
                    <a:pt x="985" y="192"/>
                  </a:lnTo>
                  <a:lnTo>
                    <a:pt x="985" y="192"/>
                  </a:lnTo>
                  <a:lnTo>
                    <a:pt x="985" y="192"/>
                  </a:lnTo>
                  <a:lnTo>
                    <a:pt x="985" y="197"/>
                  </a:lnTo>
                  <a:lnTo>
                    <a:pt x="985" y="197"/>
                  </a:lnTo>
                  <a:lnTo>
                    <a:pt x="985" y="197"/>
                  </a:lnTo>
                  <a:lnTo>
                    <a:pt x="985" y="197"/>
                  </a:lnTo>
                  <a:lnTo>
                    <a:pt x="985" y="202"/>
                  </a:lnTo>
                  <a:lnTo>
                    <a:pt x="985" y="202"/>
                  </a:lnTo>
                  <a:lnTo>
                    <a:pt x="985" y="202"/>
                  </a:lnTo>
                  <a:lnTo>
                    <a:pt x="979" y="202"/>
                  </a:lnTo>
                  <a:lnTo>
                    <a:pt x="979" y="202"/>
                  </a:lnTo>
                  <a:lnTo>
                    <a:pt x="979" y="202"/>
                  </a:lnTo>
                  <a:lnTo>
                    <a:pt x="979" y="207"/>
                  </a:lnTo>
                  <a:lnTo>
                    <a:pt x="979" y="207"/>
                  </a:lnTo>
                  <a:lnTo>
                    <a:pt x="979" y="207"/>
                  </a:lnTo>
                  <a:lnTo>
                    <a:pt x="979" y="207"/>
                  </a:lnTo>
                  <a:lnTo>
                    <a:pt x="979" y="212"/>
                  </a:lnTo>
                  <a:lnTo>
                    <a:pt x="974" y="212"/>
                  </a:lnTo>
                  <a:lnTo>
                    <a:pt x="974" y="212"/>
                  </a:lnTo>
                  <a:lnTo>
                    <a:pt x="974" y="212"/>
                  </a:lnTo>
                  <a:lnTo>
                    <a:pt x="974" y="212"/>
                  </a:lnTo>
                  <a:lnTo>
                    <a:pt x="974" y="212"/>
                  </a:lnTo>
                  <a:lnTo>
                    <a:pt x="979" y="212"/>
                  </a:lnTo>
                  <a:lnTo>
                    <a:pt x="979" y="212"/>
                  </a:lnTo>
                  <a:lnTo>
                    <a:pt x="979" y="212"/>
                  </a:lnTo>
                  <a:lnTo>
                    <a:pt x="979" y="218"/>
                  </a:lnTo>
                  <a:lnTo>
                    <a:pt x="979" y="218"/>
                  </a:lnTo>
                  <a:lnTo>
                    <a:pt x="979" y="218"/>
                  </a:lnTo>
                  <a:lnTo>
                    <a:pt x="985" y="218"/>
                  </a:lnTo>
                  <a:lnTo>
                    <a:pt x="985" y="223"/>
                  </a:lnTo>
                  <a:lnTo>
                    <a:pt x="985" y="223"/>
                  </a:lnTo>
                  <a:lnTo>
                    <a:pt x="985" y="223"/>
                  </a:lnTo>
                  <a:lnTo>
                    <a:pt x="985" y="223"/>
                  </a:lnTo>
                  <a:lnTo>
                    <a:pt x="990" y="223"/>
                  </a:lnTo>
                  <a:lnTo>
                    <a:pt x="990" y="223"/>
                  </a:lnTo>
                  <a:lnTo>
                    <a:pt x="990" y="223"/>
                  </a:lnTo>
                  <a:lnTo>
                    <a:pt x="990" y="223"/>
                  </a:lnTo>
                  <a:lnTo>
                    <a:pt x="990" y="223"/>
                  </a:lnTo>
                  <a:lnTo>
                    <a:pt x="990" y="223"/>
                  </a:lnTo>
                  <a:lnTo>
                    <a:pt x="995" y="223"/>
                  </a:lnTo>
                  <a:lnTo>
                    <a:pt x="995" y="223"/>
                  </a:lnTo>
                  <a:lnTo>
                    <a:pt x="995" y="223"/>
                  </a:lnTo>
                  <a:lnTo>
                    <a:pt x="1000" y="223"/>
                  </a:lnTo>
                  <a:lnTo>
                    <a:pt x="1000" y="223"/>
                  </a:lnTo>
                  <a:lnTo>
                    <a:pt x="1000" y="228"/>
                  </a:lnTo>
                  <a:lnTo>
                    <a:pt x="1000" y="223"/>
                  </a:lnTo>
                  <a:lnTo>
                    <a:pt x="1000" y="223"/>
                  </a:lnTo>
                  <a:lnTo>
                    <a:pt x="1000" y="223"/>
                  </a:lnTo>
                  <a:lnTo>
                    <a:pt x="1005" y="223"/>
                  </a:lnTo>
                  <a:lnTo>
                    <a:pt x="1005" y="218"/>
                  </a:lnTo>
                  <a:lnTo>
                    <a:pt x="1005" y="223"/>
                  </a:lnTo>
                  <a:lnTo>
                    <a:pt x="1005" y="223"/>
                  </a:lnTo>
                  <a:lnTo>
                    <a:pt x="1005" y="223"/>
                  </a:lnTo>
                  <a:lnTo>
                    <a:pt x="1011" y="223"/>
                  </a:lnTo>
                  <a:lnTo>
                    <a:pt x="1011" y="223"/>
                  </a:lnTo>
                  <a:lnTo>
                    <a:pt x="1011" y="223"/>
                  </a:lnTo>
                  <a:lnTo>
                    <a:pt x="1016" y="223"/>
                  </a:lnTo>
                  <a:lnTo>
                    <a:pt x="1016" y="223"/>
                  </a:lnTo>
                  <a:lnTo>
                    <a:pt x="1016" y="223"/>
                  </a:lnTo>
                  <a:lnTo>
                    <a:pt x="1021" y="223"/>
                  </a:lnTo>
                  <a:lnTo>
                    <a:pt x="1021" y="228"/>
                  </a:lnTo>
                  <a:lnTo>
                    <a:pt x="1021" y="228"/>
                  </a:lnTo>
                  <a:lnTo>
                    <a:pt x="1021" y="228"/>
                  </a:lnTo>
                  <a:lnTo>
                    <a:pt x="1021" y="228"/>
                  </a:lnTo>
                  <a:lnTo>
                    <a:pt x="1021" y="228"/>
                  </a:lnTo>
                  <a:lnTo>
                    <a:pt x="1021" y="228"/>
                  </a:lnTo>
                  <a:lnTo>
                    <a:pt x="1021" y="228"/>
                  </a:lnTo>
                  <a:lnTo>
                    <a:pt x="1026" y="228"/>
                  </a:lnTo>
                  <a:lnTo>
                    <a:pt x="1026" y="228"/>
                  </a:lnTo>
                  <a:lnTo>
                    <a:pt x="1026" y="228"/>
                  </a:lnTo>
                  <a:lnTo>
                    <a:pt x="1026" y="228"/>
                  </a:lnTo>
                  <a:lnTo>
                    <a:pt x="1031" y="228"/>
                  </a:lnTo>
                  <a:lnTo>
                    <a:pt x="1031" y="228"/>
                  </a:lnTo>
                  <a:lnTo>
                    <a:pt x="1031" y="228"/>
                  </a:lnTo>
                  <a:lnTo>
                    <a:pt x="1036" y="228"/>
                  </a:lnTo>
                  <a:lnTo>
                    <a:pt x="1036" y="228"/>
                  </a:lnTo>
                  <a:lnTo>
                    <a:pt x="1036" y="228"/>
                  </a:lnTo>
                  <a:lnTo>
                    <a:pt x="1042" y="228"/>
                  </a:lnTo>
                  <a:lnTo>
                    <a:pt x="1042" y="228"/>
                  </a:lnTo>
                  <a:lnTo>
                    <a:pt x="1042" y="228"/>
                  </a:lnTo>
                  <a:lnTo>
                    <a:pt x="1042" y="228"/>
                  </a:lnTo>
                  <a:lnTo>
                    <a:pt x="1047" y="228"/>
                  </a:lnTo>
                  <a:lnTo>
                    <a:pt x="1047" y="228"/>
                  </a:lnTo>
                  <a:lnTo>
                    <a:pt x="1047" y="228"/>
                  </a:lnTo>
                  <a:lnTo>
                    <a:pt x="1047" y="228"/>
                  </a:lnTo>
                  <a:lnTo>
                    <a:pt x="1047" y="228"/>
                  </a:lnTo>
                  <a:lnTo>
                    <a:pt x="1052" y="228"/>
                  </a:lnTo>
                  <a:lnTo>
                    <a:pt x="1052" y="228"/>
                  </a:lnTo>
                  <a:lnTo>
                    <a:pt x="1052" y="228"/>
                  </a:lnTo>
                  <a:lnTo>
                    <a:pt x="1057" y="228"/>
                  </a:lnTo>
                  <a:lnTo>
                    <a:pt x="1057" y="228"/>
                  </a:lnTo>
                  <a:lnTo>
                    <a:pt x="1057" y="233"/>
                  </a:lnTo>
                  <a:lnTo>
                    <a:pt x="1057" y="233"/>
                  </a:lnTo>
                  <a:lnTo>
                    <a:pt x="1057" y="233"/>
                  </a:lnTo>
                  <a:lnTo>
                    <a:pt x="1057" y="233"/>
                  </a:lnTo>
                  <a:lnTo>
                    <a:pt x="1062" y="233"/>
                  </a:lnTo>
                  <a:lnTo>
                    <a:pt x="1062" y="238"/>
                  </a:lnTo>
                  <a:lnTo>
                    <a:pt x="1062" y="238"/>
                  </a:lnTo>
                  <a:lnTo>
                    <a:pt x="1062" y="238"/>
                  </a:lnTo>
                  <a:lnTo>
                    <a:pt x="1062" y="238"/>
                  </a:lnTo>
                  <a:lnTo>
                    <a:pt x="1062" y="244"/>
                  </a:lnTo>
                  <a:lnTo>
                    <a:pt x="1068" y="244"/>
                  </a:lnTo>
                  <a:lnTo>
                    <a:pt x="1068" y="244"/>
                  </a:lnTo>
                  <a:lnTo>
                    <a:pt x="1068" y="244"/>
                  </a:lnTo>
                  <a:lnTo>
                    <a:pt x="1068" y="244"/>
                  </a:lnTo>
                  <a:lnTo>
                    <a:pt x="1073" y="244"/>
                  </a:lnTo>
                  <a:lnTo>
                    <a:pt x="1073" y="249"/>
                  </a:lnTo>
                  <a:lnTo>
                    <a:pt x="1073" y="249"/>
                  </a:lnTo>
                  <a:lnTo>
                    <a:pt x="1068" y="249"/>
                  </a:lnTo>
                  <a:lnTo>
                    <a:pt x="1068" y="249"/>
                  </a:lnTo>
                  <a:lnTo>
                    <a:pt x="1068" y="254"/>
                  </a:lnTo>
                  <a:lnTo>
                    <a:pt x="1068" y="254"/>
                  </a:lnTo>
                  <a:lnTo>
                    <a:pt x="1068" y="254"/>
                  </a:lnTo>
                  <a:lnTo>
                    <a:pt x="1068" y="259"/>
                  </a:lnTo>
                  <a:lnTo>
                    <a:pt x="1073" y="259"/>
                  </a:lnTo>
                  <a:lnTo>
                    <a:pt x="1073" y="259"/>
                  </a:lnTo>
                  <a:lnTo>
                    <a:pt x="1073" y="259"/>
                  </a:lnTo>
                  <a:lnTo>
                    <a:pt x="1073" y="259"/>
                  </a:lnTo>
                  <a:lnTo>
                    <a:pt x="1073" y="259"/>
                  </a:lnTo>
                  <a:lnTo>
                    <a:pt x="1078" y="259"/>
                  </a:lnTo>
                  <a:lnTo>
                    <a:pt x="1078" y="259"/>
                  </a:lnTo>
                  <a:lnTo>
                    <a:pt x="1078" y="259"/>
                  </a:lnTo>
                  <a:lnTo>
                    <a:pt x="1083" y="259"/>
                  </a:lnTo>
                  <a:lnTo>
                    <a:pt x="1083" y="259"/>
                  </a:lnTo>
                  <a:lnTo>
                    <a:pt x="1083" y="259"/>
                  </a:lnTo>
                  <a:lnTo>
                    <a:pt x="1083" y="259"/>
                  </a:lnTo>
                  <a:lnTo>
                    <a:pt x="1088" y="254"/>
                  </a:lnTo>
                  <a:lnTo>
                    <a:pt x="1088" y="254"/>
                  </a:lnTo>
                  <a:lnTo>
                    <a:pt x="1088" y="254"/>
                  </a:lnTo>
                  <a:lnTo>
                    <a:pt x="1088" y="254"/>
                  </a:lnTo>
                  <a:lnTo>
                    <a:pt x="1088" y="254"/>
                  </a:lnTo>
                  <a:lnTo>
                    <a:pt x="1093" y="254"/>
                  </a:lnTo>
                  <a:lnTo>
                    <a:pt x="1093" y="254"/>
                  </a:lnTo>
                  <a:lnTo>
                    <a:pt x="1093" y="254"/>
                  </a:lnTo>
                  <a:lnTo>
                    <a:pt x="1099" y="249"/>
                  </a:lnTo>
                  <a:lnTo>
                    <a:pt x="1099" y="249"/>
                  </a:lnTo>
                  <a:lnTo>
                    <a:pt x="1099" y="249"/>
                  </a:lnTo>
                  <a:lnTo>
                    <a:pt x="1099" y="244"/>
                  </a:lnTo>
                  <a:lnTo>
                    <a:pt x="1099" y="244"/>
                  </a:lnTo>
                  <a:lnTo>
                    <a:pt x="1099" y="244"/>
                  </a:lnTo>
                  <a:lnTo>
                    <a:pt x="1104" y="244"/>
                  </a:lnTo>
                  <a:lnTo>
                    <a:pt x="1104" y="244"/>
                  </a:lnTo>
                  <a:lnTo>
                    <a:pt x="1104" y="244"/>
                  </a:lnTo>
                  <a:lnTo>
                    <a:pt x="1109" y="244"/>
                  </a:lnTo>
                  <a:lnTo>
                    <a:pt x="1109" y="244"/>
                  </a:lnTo>
                  <a:lnTo>
                    <a:pt x="1109" y="244"/>
                  </a:lnTo>
                  <a:lnTo>
                    <a:pt x="1109" y="238"/>
                  </a:lnTo>
                  <a:lnTo>
                    <a:pt x="1114" y="238"/>
                  </a:lnTo>
                  <a:lnTo>
                    <a:pt x="1114" y="238"/>
                  </a:lnTo>
                  <a:lnTo>
                    <a:pt x="1114" y="238"/>
                  </a:lnTo>
                  <a:lnTo>
                    <a:pt x="1114" y="233"/>
                  </a:lnTo>
                  <a:lnTo>
                    <a:pt x="1114" y="233"/>
                  </a:lnTo>
                  <a:lnTo>
                    <a:pt x="1114" y="233"/>
                  </a:lnTo>
                  <a:lnTo>
                    <a:pt x="1114" y="233"/>
                  </a:lnTo>
                  <a:lnTo>
                    <a:pt x="1119" y="233"/>
                  </a:lnTo>
                  <a:lnTo>
                    <a:pt x="1119" y="233"/>
                  </a:lnTo>
                  <a:lnTo>
                    <a:pt x="1119" y="233"/>
                  </a:lnTo>
                  <a:lnTo>
                    <a:pt x="1125" y="228"/>
                  </a:lnTo>
                  <a:lnTo>
                    <a:pt x="1125" y="228"/>
                  </a:lnTo>
                  <a:lnTo>
                    <a:pt x="1125" y="228"/>
                  </a:lnTo>
                  <a:lnTo>
                    <a:pt x="1125" y="228"/>
                  </a:lnTo>
                  <a:lnTo>
                    <a:pt x="1125" y="228"/>
                  </a:lnTo>
                  <a:lnTo>
                    <a:pt x="1125" y="228"/>
                  </a:lnTo>
                  <a:lnTo>
                    <a:pt x="1130" y="228"/>
                  </a:lnTo>
                  <a:lnTo>
                    <a:pt x="1130" y="228"/>
                  </a:lnTo>
                  <a:lnTo>
                    <a:pt x="1130" y="228"/>
                  </a:lnTo>
                  <a:lnTo>
                    <a:pt x="1130" y="228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5" y="233"/>
                  </a:lnTo>
                  <a:lnTo>
                    <a:pt x="1135" y="233"/>
                  </a:lnTo>
                  <a:lnTo>
                    <a:pt x="1140" y="233"/>
                  </a:lnTo>
                  <a:lnTo>
                    <a:pt x="1140" y="233"/>
                  </a:lnTo>
                  <a:lnTo>
                    <a:pt x="1140" y="233"/>
                  </a:lnTo>
                  <a:lnTo>
                    <a:pt x="1140" y="233"/>
                  </a:lnTo>
                  <a:lnTo>
                    <a:pt x="1140" y="233"/>
                  </a:lnTo>
                  <a:lnTo>
                    <a:pt x="1145" y="233"/>
                  </a:lnTo>
                  <a:lnTo>
                    <a:pt x="1145" y="233"/>
                  </a:lnTo>
                  <a:lnTo>
                    <a:pt x="1145" y="233"/>
                  </a:lnTo>
                  <a:lnTo>
                    <a:pt x="1145" y="238"/>
                  </a:lnTo>
                  <a:lnTo>
                    <a:pt x="1145" y="238"/>
                  </a:lnTo>
                  <a:lnTo>
                    <a:pt x="1145" y="238"/>
                  </a:lnTo>
                  <a:lnTo>
                    <a:pt x="1150" y="238"/>
                  </a:lnTo>
                  <a:lnTo>
                    <a:pt x="1150" y="238"/>
                  </a:lnTo>
                  <a:lnTo>
                    <a:pt x="1150" y="238"/>
                  </a:lnTo>
                  <a:lnTo>
                    <a:pt x="1150" y="244"/>
                  </a:lnTo>
                  <a:lnTo>
                    <a:pt x="1150" y="244"/>
                  </a:lnTo>
                  <a:lnTo>
                    <a:pt x="1156" y="244"/>
                  </a:lnTo>
                  <a:lnTo>
                    <a:pt x="1156" y="244"/>
                  </a:lnTo>
                  <a:lnTo>
                    <a:pt x="1156" y="244"/>
                  </a:lnTo>
                  <a:lnTo>
                    <a:pt x="1156" y="244"/>
                  </a:lnTo>
                  <a:lnTo>
                    <a:pt x="1156" y="238"/>
                  </a:lnTo>
                  <a:lnTo>
                    <a:pt x="1161" y="238"/>
                  </a:lnTo>
                  <a:lnTo>
                    <a:pt x="1161" y="238"/>
                  </a:lnTo>
                  <a:lnTo>
                    <a:pt x="1161" y="244"/>
                  </a:lnTo>
                  <a:lnTo>
                    <a:pt x="1161" y="244"/>
                  </a:lnTo>
                  <a:lnTo>
                    <a:pt x="1166" y="244"/>
                  </a:lnTo>
                  <a:lnTo>
                    <a:pt x="1166" y="244"/>
                  </a:lnTo>
                  <a:lnTo>
                    <a:pt x="1166" y="244"/>
                  </a:lnTo>
                  <a:lnTo>
                    <a:pt x="1166" y="238"/>
                  </a:lnTo>
                  <a:lnTo>
                    <a:pt x="1171" y="238"/>
                  </a:lnTo>
                  <a:lnTo>
                    <a:pt x="1171" y="238"/>
                  </a:lnTo>
                  <a:lnTo>
                    <a:pt x="1171" y="238"/>
                  </a:lnTo>
                  <a:lnTo>
                    <a:pt x="1171" y="238"/>
                  </a:lnTo>
                  <a:lnTo>
                    <a:pt x="1171" y="238"/>
                  </a:lnTo>
                  <a:lnTo>
                    <a:pt x="1171" y="238"/>
                  </a:lnTo>
                  <a:lnTo>
                    <a:pt x="1176" y="238"/>
                  </a:lnTo>
                  <a:lnTo>
                    <a:pt x="1176" y="238"/>
                  </a:lnTo>
                  <a:lnTo>
                    <a:pt x="1176" y="233"/>
                  </a:lnTo>
                  <a:lnTo>
                    <a:pt x="1176" y="233"/>
                  </a:lnTo>
                  <a:lnTo>
                    <a:pt x="1176" y="233"/>
                  </a:lnTo>
                  <a:lnTo>
                    <a:pt x="1176" y="233"/>
                  </a:lnTo>
                  <a:lnTo>
                    <a:pt x="1176" y="228"/>
                  </a:lnTo>
                  <a:lnTo>
                    <a:pt x="1182" y="233"/>
                  </a:lnTo>
                  <a:lnTo>
                    <a:pt x="1182" y="233"/>
                  </a:lnTo>
                  <a:lnTo>
                    <a:pt x="1182" y="233"/>
                  </a:lnTo>
                  <a:lnTo>
                    <a:pt x="1187" y="233"/>
                  </a:lnTo>
                  <a:lnTo>
                    <a:pt x="1187" y="238"/>
                  </a:lnTo>
                  <a:lnTo>
                    <a:pt x="1187" y="238"/>
                  </a:lnTo>
                  <a:lnTo>
                    <a:pt x="1192" y="238"/>
                  </a:lnTo>
                  <a:lnTo>
                    <a:pt x="1192" y="238"/>
                  </a:lnTo>
                  <a:lnTo>
                    <a:pt x="1192" y="238"/>
                  </a:lnTo>
                  <a:lnTo>
                    <a:pt x="1192" y="238"/>
                  </a:lnTo>
                  <a:lnTo>
                    <a:pt x="1192" y="238"/>
                  </a:lnTo>
                  <a:lnTo>
                    <a:pt x="1192" y="238"/>
                  </a:lnTo>
                  <a:lnTo>
                    <a:pt x="1192" y="244"/>
                  </a:lnTo>
                  <a:lnTo>
                    <a:pt x="1192" y="244"/>
                  </a:lnTo>
                  <a:lnTo>
                    <a:pt x="1192" y="244"/>
                  </a:lnTo>
                  <a:lnTo>
                    <a:pt x="1192" y="244"/>
                  </a:lnTo>
                  <a:lnTo>
                    <a:pt x="1197" y="244"/>
                  </a:lnTo>
                  <a:lnTo>
                    <a:pt x="1197" y="244"/>
                  </a:lnTo>
                  <a:lnTo>
                    <a:pt x="1192" y="249"/>
                  </a:lnTo>
                  <a:lnTo>
                    <a:pt x="1192" y="249"/>
                  </a:lnTo>
                  <a:lnTo>
                    <a:pt x="1192" y="249"/>
                  </a:lnTo>
                  <a:lnTo>
                    <a:pt x="1192" y="249"/>
                  </a:lnTo>
                  <a:lnTo>
                    <a:pt x="1192" y="249"/>
                  </a:lnTo>
                  <a:lnTo>
                    <a:pt x="1192" y="249"/>
                  </a:lnTo>
                  <a:lnTo>
                    <a:pt x="1197" y="249"/>
                  </a:lnTo>
                  <a:lnTo>
                    <a:pt x="1197" y="249"/>
                  </a:lnTo>
                  <a:lnTo>
                    <a:pt x="1197" y="249"/>
                  </a:lnTo>
                  <a:lnTo>
                    <a:pt x="1197" y="249"/>
                  </a:lnTo>
                  <a:lnTo>
                    <a:pt x="1197" y="249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197" y="254"/>
                  </a:lnTo>
                  <a:lnTo>
                    <a:pt x="1202" y="254"/>
                  </a:lnTo>
                  <a:lnTo>
                    <a:pt x="1202" y="254"/>
                  </a:lnTo>
                  <a:lnTo>
                    <a:pt x="1202" y="254"/>
                  </a:lnTo>
                  <a:lnTo>
                    <a:pt x="1202" y="254"/>
                  </a:lnTo>
                  <a:lnTo>
                    <a:pt x="1202" y="254"/>
                  </a:lnTo>
                  <a:lnTo>
                    <a:pt x="1208" y="254"/>
                  </a:lnTo>
                  <a:lnTo>
                    <a:pt x="1208" y="254"/>
                  </a:lnTo>
                  <a:lnTo>
                    <a:pt x="1208" y="254"/>
                  </a:lnTo>
                  <a:lnTo>
                    <a:pt x="1208" y="254"/>
                  </a:lnTo>
                  <a:lnTo>
                    <a:pt x="1208" y="254"/>
                  </a:lnTo>
                  <a:lnTo>
                    <a:pt x="1208" y="249"/>
                  </a:lnTo>
                  <a:lnTo>
                    <a:pt x="1208" y="249"/>
                  </a:lnTo>
                  <a:lnTo>
                    <a:pt x="1208" y="249"/>
                  </a:lnTo>
                  <a:lnTo>
                    <a:pt x="1208" y="249"/>
                  </a:lnTo>
                  <a:lnTo>
                    <a:pt x="1213" y="249"/>
                  </a:lnTo>
                  <a:lnTo>
                    <a:pt x="1213" y="249"/>
                  </a:lnTo>
                  <a:lnTo>
                    <a:pt x="1213" y="249"/>
                  </a:lnTo>
                  <a:lnTo>
                    <a:pt x="1213" y="249"/>
                  </a:lnTo>
                  <a:lnTo>
                    <a:pt x="1213" y="249"/>
                  </a:lnTo>
                  <a:lnTo>
                    <a:pt x="1213" y="254"/>
                  </a:lnTo>
                  <a:lnTo>
                    <a:pt x="1213" y="254"/>
                  </a:lnTo>
                  <a:lnTo>
                    <a:pt x="1213" y="254"/>
                  </a:lnTo>
                  <a:lnTo>
                    <a:pt x="1213" y="254"/>
                  </a:lnTo>
                  <a:lnTo>
                    <a:pt x="1213" y="254"/>
                  </a:lnTo>
                  <a:lnTo>
                    <a:pt x="1213" y="259"/>
                  </a:lnTo>
                  <a:lnTo>
                    <a:pt x="1218" y="259"/>
                  </a:lnTo>
                  <a:lnTo>
                    <a:pt x="1218" y="259"/>
                  </a:lnTo>
                  <a:lnTo>
                    <a:pt x="1218" y="254"/>
                  </a:lnTo>
                  <a:lnTo>
                    <a:pt x="1218" y="254"/>
                  </a:lnTo>
                  <a:lnTo>
                    <a:pt x="1218" y="254"/>
                  </a:lnTo>
                  <a:lnTo>
                    <a:pt x="1223" y="254"/>
                  </a:lnTo>
                  <a:lnTo>
                    <a:pt x="1223" y="254"/>
                  </a:lnTo>
                  <a:lnTo>
                    <a:pt x="1223" y="259"/>
                  </a:lnTo>
                  <a:lnTo>
                    <a:pt x="1223" y="259"/>
                  </a:lnTo>
                  <a:lnTo>
                    <a:pt x="1223" y="259"/>
                  </a:lnTo>
                  <a:lnTo>
                    <a:pt x="1223" y="259"/>
                  </a:lnTo>
                  <a:lnTo>
                    <a:pt x="1223" y="264"/>
                  </a:lnTo>
                  <a:lnTo>
                    <a:pt x="1223" y="264"/>
                  </a:lnTo>
                  <a:lnTo>
                    <a:pt x="1223" y="264"/>
                  </a:lnTo>
                  <a:lnTo>
                    <a:pt x="1223" y="264"/>
                  </a:lnTo>
                  <a:lnTo>
                    <a:pt x="1223" y="264"/>
                  </a:lnTo>
                  <a:lnTo>
                    <a:pt x="1228" y="264"/>
                  </a:lnTo>
                  <a:lnTo>
                    <a:pt x="1228" y="264"/>
                  </a:lnTo>
                  <a:lnTo>
                    <a:pt x="1228" y="269"/>
                  </a:lnTo>
                  <a:lnTo>
                    <a:pt x="1228" y="269"/>
                  </a:lnTo>
                  <a:lnTo>
                    <a:pt x="1228" y="269"/>
                  </a:lnTo>
                  <a:lnTo>
                    <a:pt x="1228" y="269"/>
                  </a:lnTo>
                  <a:lnTo>
                    <a:pt x="1228" y="269"/>
                  </a:lnTo>
                  <a:lnTo>
                    <a:pt x="1228" y="264"/>
                  </a:lnTo>
                  <a:lnTo>
                    <a:pt x="1233" y="264"/>
                  </a:lnTo>
                  <a:lnTo>
                    <a:pt x="1233" y="264"/>
                  </a:lnTo>
                  <a:lnTo>
                    <a:pt x="1233" y="269"/>
                  </a:lnTo>
                  <a:lnTo>
                    <a:pt x="1239" y="269"/>
                  </a:lnTo>
                  <a:lnTo>
                    <a:pt x="1239" y="269"/>
                  </a:lnTo>
                  <a:lnTo>
                    <a:pt x="1239" y="269"/>
                  </a:lnTo>
                  <a:lnTo>
                    <a:pt x="1239" y="269"/>
                  </a:lnTo>
                  <a:lnTo>
                    <a:pt x="1239" y="269"/>
                  </a:lnTo>
                  <a:lnTo>
                    <a:pt x="1239" y="275"/>
                  </a:lnTo>
                  <a:lnTo>
                    <a:pt x="1239" y="275"/>
                  </a:lnTo>
                  <a:lnTo>
                    <a:pt x="1239" y="275"/>
                  </a:lnTo>
                  <a:lnTo>
                    <a:pt x="1239" y="275"/>
                  </a:lnTo>
                  <a:lnTo>
                    <a:pt x="1239" y="280"/>
                  </a:lnTo>
                  <a:lnTo>
                    <a:pt x="1239" y="275"/>
                  </a:lnTo>
                  <a:lnTo>
                    <a:pt x="1244" y="275"/>
                  </a:lnTo>
                  <a:lnTo>
                    <a:pt x="1244" y="275"/>
                  </a:lnTo>
                  <a:lnTo>
                    <a:pt x="1244" y="275"/>
                  </a:lnTo>
                  <a:lnTo>
                    <a:pt x="1244" y="275"/>
                  </a:lnTo>
                  <a:lnTo>
                    <a:pt x="1244" y="280"/>
                  </a:lnTo>
                  <a:lnTo>
                    <a:pt x="1239" y="280"/>
                  </a:lnTo>
                  <a:lnTo>
                    <a:pt x="1239" y="280"/>
                  </a:lnTo>
                  <a:lnTo>
                    <a:pt x="1239" y="280"/>
                  </a:lnTo>
                  <a:lnTo>
                    <a:pt x="1239" y="280"/>
                  </a:lnTo>
                  <a:lnTo>
                    <a:pt x="1244" y="280"/>
                  </a:lnTo>
                  <a:lnTo>
                    <a:pt x="1244" y="285"/>
                  </a:lnTo>
                  <a:lnTo>
                    <a:pt x="1244" y="285"/>
                  </a:lnTo>
                  <a:lnTo>
                    <a:pt x="1249" y="285"/>
                  </a:lnTo>
                  <a:lnTo>
                    <a:pt x="1249" y="285"/>
                  </a:lnTo>
                  <a:lnTo>
                    <a:pt x="1244" y="285"/>
                  </a:lnTo>
                  <a:lnTo>
                    <a:pt x="1244" y="285"/>
                  </a:lnTo>
                  <a:lnTo>
                    <a:pt x="1244" y="290"/>
                  </a:lnTo>
                  <a:lnTo>
                    <a:pt x="1244" y="290"/>
                  </a:lnTo>
                  <a:lnTo>
                    <a:pt x="1249" y="290"/>
                  </a:lnTo>
                  <a:lnTo>
                    <a:pt x="1249" y="290"/>
                  </a:lnTo>
                  <a:lnTo>
                    <a:pt x="1249" y="290"/>
                  </a:lnTo>
                  <a:lnTo>
                    <a:pt x="1254" y="290"/>
                  </a:lnTo>
                  <a:lnTo>
                    <a:pt x="1254" y="290"/>
                  </a:lnTo>
                  <a:lnTo>
                    <a:pt x="1254" y="290"/>
                  </a:lnTo>
                  <a:lnTo>
                    <a:pt x="1254" y="290"/>
                  </a:lnTo>
                  <a:lnTo>
                    <a:pt x="1254" y="290"/>
                  </a:lnTo>
                  <a:lnTo>
                    <a:pt x="1254" y="295"/>
                  </a:lnTo>
                  <a:lnTo>
                    <a:pt x="1259" y="295"/>
                  </a:lnTo>
                  <a:lnTo>
                    <a:pt x="1259" y="295"/>
                  </a:lnTo>
                  <a:lnTo>
                    <a:pt x="1259" y="295"/>
                  </a:lnTo>
                  <a:lnTo>
                    <a:pt x="1265" y="295"/>
                  </a:lnTo>
                  <a:lnTo>
                    <a:pt x="1265" y="295"/>
                  </a:lnTo>
                  <a:lnTo>
                    <a:pt x="1265" y="295"/>
                  </a:lnTo>
                  <a:lnTo>
                    <a:pt x="1270" y="295"/>
                  </a:lnTo>
                  <a:lnTo>
                    <a:pt x="1270" y="295"/>
                  </a:lnTo>
                  <a:lnTo>
                    <a:pt x="1270" y="301"/>
                  </a:lnTo>
                  <a:lnTo>
                    <a:pt x="1270" y="301"/>
                  </a:lnTo>
                  <a:lnTo>
                    <a:pt x="1270" y="301"/>
                  </a:lnTo>
                  <a:lnTo>
                    <a:pt x="1270" y="301"/>
                  </a:lnTo>
                  <a:lnTo>
                    <a:pt x="1270" y="301"/>
                  </a:lnTo>
                  <a:lnTo>
                    <a:pt x="1270" y="301"/>
                  </a:lnTo>
                  <a:lnTo>
                    <a:pt x="1275" y="301"/>
                  </a:lnTo>
                  <a:lnTo>
                    <a:pt x="1275" y="301"/>
                  </a:lnTo>
                  <a:lnTo>
                    <a:pt x="1275" y="306"/>
                  </a:lnTo>
                  <a:lnTo>
                    <a:pt x="1270" y="306"/>
                  </a:lnTo>
                  <a:lnTo>
                    <a:pt x="1270" y="306"/>
                  </a:lnTo>
                  <a:lnTo>
                    <a:pt x="1270" y="306"/>
                  </a:lnTo>
                  <a:lnTo>
                    <a:pt x="1270" y="306"/>
                  </a:lnTo>
                  <a:lnTo>
                    <a:pt x="1265" y="306"/>
                  </a:lnTo>
                  <a:lnTo>
                    <a:pt x="1265" y="306"/>
                  </a:lnTo>
                  <a:lnTo>
                    <a:pt x="1270" y="311"/>
                  </a:lnTo>
                  <a:lnTo>
                    <a:pt x="1270" y="311"/>
                  </a:lnTo>
                  <a:lnTo>
                    <a:pt x="1270" y="311"/>
                  </a:lnTo>
                  <a:lnTo>
                    <a:pt x="1270" y="311"/>
                  </a:lnTo>
                  <a:lnTo>
                    <a:pt x="1270" y="311"/>
                  </a:lnTo>
                  <a:lnTo>
                    <a:pt x="1275" y="311"/>
                  </a:lnTo>
                  <a:lnTo>
                    <a:pt x="1275" y="311"/>
                  </a:lnTo>
                  <a:lnTo>
                    <a:pt x="1275" y="311"/>
                  </a:lnTo>
                  <a:lnTo>
                    <a:pt x="1275" y="311"/>
                  </a:lnTo>
                  <a:lnTo>
                    <a:pt x="1275" y="316"/>
                  </a:lnTo>
                  <a:lnTo>
                    <a:pt x="1275" y="316"/>
                  </a:lnTo>
                  <a:lnTo>
                    <a:pt x="1275" y="311"/>
                  </a:lnTo>
                  <a:lnTo>
                    <a:pt x="1280" y="316"/>
                  </a:lnTo>
                  <a:lnTo>
                    <a:pt x="1280" y="316"/>
                  </a:lnTo>
                  <a:lnTo>
                    <a:pt x="1280" y="316"/>
                  </a:lnTo>
                  <a:lnTo>
                    <a:pt x="1275" y="316"/>
                  </a:lnTo>
                  <a:lnTo>
                    <a:pt x="1275" y="321"/>
                  </a:lnTo>
                  <a:lnTo>
                    <a:pt x="1275" y="321"/>
                  </a:lnTo>
                  <a:lnTo>
                    <a:pt x="1275" y="321"/>
                  </a:lnTo>
                  <a:lnTo>
                    <a:pt x="1275" y="321"/>
                  </a:lnTo>
                  <a:lnTo>
                    <a:pt x="1280" y="321"/>
                  </a:lnTo>
                  <a:lnTo>
                    <a:pt x="1280" y="321"/>
                  </a:lnTo>
                  <a:lnTo>
                    <a:pt x="1280" y="321"/>
                  </a:lnTo>
                  <a:lnTo>
                    <a:pt x="1280" y="321"/>
                  </a:lnTo>
                  <a:lnTo>
                    <a:pt x="1285" y="321"/>
                  </a:lnTo>
                  <a:lnTo>
                    <a:pt x="1285" y="321"/>
                  </a:lnTo>
                  <a:lnTo>
                    <a:pt x="1285" y="321"/>
                  </a:lnTo>
                  <a:lnTo>
                    <a:pt x="1285" y="321"/>
                  </a:lnTo>
                  <a:lnTo>
                    <a:pt x="1285" y="326"/>
                  </a:lnTo>
                  <a:lnTo>
                    <a:pt x="1280" y="326"/>
                  </a:lnTo>
                  <a:lnTo>
                    <a:pt x="1280" y="326"/>
                  </a:lnTo>
                  <a:lnTo>
                    <a:pt x="1285" y="326"/>
                  </a:lnTo>
                  <a:lnTo>
                    <a:pt x="1285" y="326"/>
                  </a:lnTo>
                  <a:lnTo>
                    <a:pt x="1285" y="326"/>
                  </a:lnTo>
                  <a:lnTo>
                    <a:pt x="1285" y="332"/>
                  </a:lnTo>
                  <a:lnTo>
                    <a:pt x="1285" y="332"/>
                  </a:lnTo>
                  <a:lnTo>
                    <a:pt x="1285" y="326"/>
                  </a:lnTo>
                  <a:lnTo>
                    <a:pt x="1285" y="326"/>
                  </a:lnTo>
                  <a:lnTo>
                    <a:pt x="1285" y="326"/>
                  </a:lnTo>
                  <a:lnTo>
                    <a:pt x="1285" y="326"/>
                  </a:lnTo>
                  <a:lnTo>
                    <a:pt x="1290" y="326"/>
                  </a:lnTo>
                  <a:lnTo>
                    <a:pt x="1290" y="326"/>
                  </a:lnTo>
                  <a:lnTo>
                    <a:pt x="1290" y="326"/>
                  </a:lnTo>
                  <a:lnTo>
                    <a:pt x="1290" y="326"/>
                  </a:lnTo>
                  <a:lnTo>
                    <a:pt x="1290" y="326"/>
                  </a:lnTo>
                  <a:lnTo>
                    <a:pt x="1296" y="326"/>
                  </a:lnTo>
                  <a:lnTo>
                    <a:pt x="1296" y="326"/>
                  </a:lnTo>
                  <a:lnTo>
                    <a:pt x="1296" y="326"/>
                  </a:lnTo>
                  <a:lnTo>
                    <a:pt x="1296" y="326"/>
                  </a:lnTo>
                  <a:lnTo>
                    <a:pt x="1301" y="326"/>
                  </a:lnTo>
                  <a:lnTo>
                    <a:pt x="1301" y="326"/>
                  </a:lnTo>
                  <a:lnTo>
                    <a:pt x="1301" y="326"/>
                  </a:lnTo>
                  <a:lnTo>
                    <a:pt x="1301" y="326"/>
                  </a:lnTo>
                  <a:lnTo>
                    <a:pt x="1301" y="326"/>
                  </a:lnTo>
                  <a:lnTo>
                    <a:pt x="1301" y="326"/>
                  </a:lnTo>
                  <a:lnTo>
                    <a:pt x="1301" y="321"/>
                  </a:lnTo>
                  <a:lnTo>
                    <a:pt x="1301" y="321"/>
                  </a:lnTo>
                  <a:lnTo>
                    <a:pt x="1306" y="321"/>
                  </a:lnTo>
                  <a:lnTo>
                    <a:pt x="1306" y="321"/>
                  </a:lnTo>
                  <a:lnTo>
                    <a:pt x="1306" y="321"/>
                  </a:lnTo>
                  <a:lnTo>
                    <a:pt x="1306" y="326"/>
                  </a:lnTo>
                  <a:lnTo>
                    <a:pt x="1306" y="326"/>
                  </a:lnTo>
                  <a:lnTo>
                    <a:pt x="1306" y="326"/>
                  </a:lnTo>
                  <a:lnTo>
                    <a:pt x="1311" y="326"/>
                  </a:lnTo>
                  <a:lnTo>
                    <a:pt x="1311" y="326"/>
                  </a:lnTo>
                  <a:lnTo>
                    <a:pt x="1311" y="326"/>
                  </a:lnTo>
                  <a:lnTo>
                    <a:pt x="1311" y="332"/>
                  </a:lnTo>
                  <a:lnTo>
                    <a:pt x="1311" y="332"/>
                  </a:lnTo>
                  <a:lnTo>
                    <a:pt x="1311" y="326"/>
                  </a:lnTo>
                  <a:lnTo>
                    <a:pt x="1311" y="326"/>
                  </a:lnTo>
                  <a:lnTo>
                    <a:pt x="1311" y="332"/>
                  </a:lnTo>
                  <a:lnTo>
                    <a:pt x="1311" y="332"/>
                  </a:lnTo>
                  <a:lnTo>
                    <a:pt x="1311" y="332"/>
                  </a:lnTo>
                  <a:lnTo>
                    <a:pt x="1311" y="332"/>
                  </a:lnTo>
                  <a:lnTo>
                    <a:pt x="1306" y="332"/>
                  </a:lnTo>
                  <a:lnTo>
                    <a:pt x="1306" y="337"/>
                  </a:lnTo>
                  <a:lnTo>
                    <a:pt x="1311" y="337"/>
                  </a:lnTo>
                  <a:lnTo>
                    <a:pt x="1311" y="337"/>
                  </a:lnTo>
                  <a:lnTo>
                    <a:pt x="1311" y="337"/>
                  </a:lnTo>
                  <a:lnTo>
                    <a:pt x="1316" y="337"/>
                  </a:lnTo>
                  <a:lnTo>
                    <a:pt x="1316" y="337"/>
                  </a:lnTo>
                  <a:lnTo>
                    <a:pt x="1316" y="337"/>
                  </a:lnTo>
                  <a:lnTo>
                    <a:pt x="1316" y="337"/>
                  </a:lnTo>
                  <a:lnTo>
                    <a:pt x="1316" y="342"/>
                  </a:lnTo>
                  <a:lnTo>
                    <a:pt x="1316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2"/>
                  </a:lnTo>
                  <a:lnTo>
                    <a:pt x="1322" y="347"/>
                  </a:lnTo>
                  <a:lnTo>
                    <a:pt x="1322" y="347"/>
                  </a:lnTo>
                  <a:lnTo>
                    <a:pt x="1322" y="347"/>
                  </a:lnTo>
                  <a:lnTo>
                    <a:pt x="1322" y="347"/>
                  </a:lnTo>
                  <a:lnTo>
                    <a:pt x="1322" y="347"/>
                  </a:lnTo>
                  <a:lnTo>
                    <a:pt x="1322" y="347"/>
                  </a:lnTo>
                  <a:lnTo>
                    <a:pt x="1322" y="347"/>
                  </a:lnTo>
                  <a:lnTo>
                    <a:pt x="1327" y="347"/>
                  </a:lnTo>
                  <a:lnTo>
                    <a:pt x="1327" y="352"/>
                  </a:lnTo>
                  <a:lnTo>
                    <a:pt x="1322" y="352"/>
                  </a:lnTo>
                  <a:lnTo>
                    <a:pt x="1322" y="352"/>
                  </a:lnTo>
                  <a:lnTo>
                    <a:pt x="1327" y="352"/>
                  </a:lnTo>
                  <a:lnTo>
                    <a:pt x="1327" y="358"/>
                  </a:lnTo>
                  <a:lnTo>
                    <a:pt x="1322" y="358"/>
                  </a:lnTo>
                  <a:lnTo>
                    <a:pt x="1322" y="358"/>
                  </a:lnTo>
                  <a:lnTo>
                    <a:pt x="1322" y="358"/>
                  </a:lnTo>
                  <a:lnTo>
                    <a:pt x="1322" y="358"/>
                  </a:lnTo>
                  <a:lnTo>
                    <a:pt x="1322" y="358"/>
                  </a:lnTo>
                  <a:lnTo>
                    <a:pt x="1322" y="363"/>
                  </a:lnTo>
                  <a:lnTo>
                    <a:pt x="1322" y="363"/>
                  </a:lnTo>
                  <a:lnTo>
                    <a:pt x="1322" y="363"/>
                  </a:lnTo>
                  <a:lnTo>
                    <a:pt x="1322" y="363"/>
                  </a:lnTo>
                  <a:lnTo>
                    <a:pt x="1322" y="363"/>
                  </a:lnTo>
                  <a:lnTo>
                    <a:pt x="1322" y="363"/>
                  </a:lnTo>
                  <a:lnTo>
                    <a:pt x="1327" y="363"/>
                  </a:lnTo>
                  <a:lnTo>
                    <a:pt x="1327" y="363"/>
                  </a:lnTo>
                  <a:lnTo>
                    <a:pt x="1327" y="368"/>
                  </a:lnTo>
                  <a:lnTo>
                    <a:pt x="1322" y="368"/>
                  </a:lnTo>
                  <a:lnTo>
                    <a:pt x="1322" y="368"/>
                  </a:lnTo>
                  <a:lnTo>
                    <a:pt x="1322" y="368"/>
                  </a:lnTo>
                  <a:lnTo>
                    <a:pt x="1322" y="368"/>
                  </a:lnTo>
                  <a:lnTo>
                    <a:pt x="1322" y="368"/>
                  </a:lnTo>
                  <a:lnTo>
                    <a:pt x="1322" y="373"/>
                  </a:lnTo>
                  <a:lnTo>
                    <a:pt x="1327" y="373"/>
                  </a:lnTo>
                  <a:lnTo>
                    <a:pt x="1327" y="373"/>
                  </a:lnTo>
                  <a:lnTo>
                    <a:pt x="1327" y="373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32" y="368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32" y="373"/>
                  </a:lnTo>
                  <a:lnTo>
                    <a:pt x="1327" y="373"/>
                  </a:lnTo>
                  <a:lnTo>
                    <a:pt x="1327" y="373"/>
                  </a:lnTo>
                  <a:lnTo>
                    <a:pt x="1327" y="373"/>
                  </a:lnTo>
                  <a:lnTo>
                    <a:pt x="1327" y="378"/>
                  </a:lnTo>
                  <a:lnTo>
                    <a:pt x="1332" y="378"/>
                  </a:lnTo>
                  <a:lnTo>
                    <a:pt x="1332" y="378"/>
                  </a:lnTo>
                  <a:lnTo>
                    <a:pt x="1332" y="378"/>
                  </a:lnTo>
                  <a:lnTo>
                    <a:pt x="1332" y="384"/>
                  </a:lnTo>
                  <a:lnTo>
                    <a:pt x="1332" y="384"/>
                  </a:lnTo>
                  <a:lnTo>
                    <a:pt x="1332" y="384"/>
                  </a:lnTo>
                  <a:lnTo>
                    <a:pt x="1337" y="384"/>
                  </a:lnTo>
                  <a:lnTo>
                    <a:pt x="1337" y="384"/>
                  </a:lnTo>
                  <a:lnTo>
                    <a:pt x="1337" y="378"/>
                  </a:lnTo>
                  <a:lnTo>
                    <a:pt x="1337" y="378"/>
                  </a:lnTo>
                  <a:lnTo>
                    <a:pt x="1337" y="384"/>
                  </a:lnTo>
                  <a:lnTo>
                    <a:pt x="1337" y="384"/>
                  </a:lnTo>
                  <a:lnTo>
                    <a:pt x="1337" y="384"/>
                  </a:lnTo>
                  <a:lnTo>
                    <a:pt x="1342" y="384"/>
                  </a:lnTo>
                  <a:lnTo>
                    <a:pt x="1342" y="384"/>
                  </a:lnTo>
                  <a:lnTo>
                    <a:pt x="1342" y="384"/>
                  </a:lnTo>
                  <a:lnTo>
                    <a:pt x="1342" y="384"/>
                  </a:lnTo>
                  <a:lnTo>
                    <a:pt x="1342" y="389"/>
                  </a:lnTo>
                  <a:lnTo>
                    <a:pt x="1342" y="389"/>
                  </a:lnTo>
                  <a:lnTo>
                    <a:pt x="1342" y="389"/>
                  </a:lnTo>
                  <a:lnTo>
                    <a:pt x="1342" y="394"/>
                  </a:lnTo>
                  <a:lnTo>
                    <a:pt x="1342" y="394"/>
                  </a:lnTo>
                  <a:lnTo>
                    <a:pt x="1337" y="394"/>
                  </a:lnTo>
                  <a:lnTo>
                    <a:pt x="1337" y="394"/>
                  </a:lnTo>
                  <a:lnTo>
                    <a:pt x="1342" y="394"/>
                  </a:lnTo>
                  <a:lnTo>
                    <a:pt x="1342" y="394"/>
                  </a:lnTo>
                  <a:lnTo>
                    <a:pt x="1342" y="394"/>
                  </a:lnTo>
                  <a:lnTo>
                    <a:pt x="1342" y="394"/>
                  </a:lnTo>
                  <a:lnTo>
                    <a:pt x="1342" y="399"/>
                  </a:lnTo>
                  <a:lnTo>
                    <a:pt x="1342" y="399"/>
                  </a:lnTo>
                  <a:lnTo>
                    <a:pt x="1342" y="399"/>
                  </a:lnTo>
                  <a:lnTo>
                    <a:pt x="1342" y="399"/>
                  </a:lnTo>
                  <a:lnTo>
                    <a:pt x="1342" y="404"/>
                  </a:lnTo>
                  <a:lnTo>
                    <a:pt x="1342" y="404"/>
                  </a:lnTo>
                  <a:lnTo>
                    <a:pt x="1347" y="404"/>
                  </a:lnTo>
                  <a:lnTo>
                    <a:pt x="1347" y="409"/>
                  </a:lnTo>
                  <a:lnTo>
                    <a:pt x="1347" y="409"/>
                  </a:lnTo>
                  <a:lnTo>
                    <a:pt x="1342" y="409"/>
                  </a:lnTo>
                  <a:lnTo>
                    <a:pt x="1342" y="409"/>
                  </a:lnTo>
                  <a:lnTo>
                    <a:pt x="1342" y="409"/>
                  </a:lnTo>
                  <a:lnTo>
                    <a:pt x="1342" y="409"/>
                  </a:lnTo>
                  <a:lnTo>
                    <a:pt x="1342" y="415"/>
                  </a:lnTo>
                  <a:lnTo>
                    <a:pt x="1347" y="415"/>
                  </a:lnTo>
                  <a:lnTo>
                    <a:pt x="1347" y="415"/>
                  </a:lnTo>
                  <a:lnTo>
                    <a:pt x="1347" y="415"/>
                  </a:lnTo>
                  <a:lnTo>
                    <a:pt x="1347" y="415"/>
                  </a:lnTo>
                  <a:lnTo>
                    <a:pt x="1347" y="415"/>
                  </a:lnTo>
                  <a:lnTo>
                    <a:pt x="1353" y="409"/>
                  </a:lnTo>
                  <a:lnTo>
                    <a:pt x="1353" y="409"/>
                  </a:lnTo>
                  <a:lnTo>
                    <a:pt x="1353" y="409"/>
                  </a:lnTo>
                  <a:lnTo>
                    <a:pt x="1353" y="409"/>
                  </a:lnTo>
                  <a:lnTo>
                    <a:pt x="1353" y="415"/>
                  </a:lnTo>
                  <a:lnTo>
                    <a:pt x="1353" y="415"/>
                  </a:lnTo>
                  <a:lnTo>
                    <a:pt x="1353" y="415"/>
                  </a:lnTo>
                  <a:lnTo>
                    <a:pt x="1353" y="415"/>
                  </a:lnTo>
                  <a:lnTo>
                    <a:pt x="1353" y="420"/>
                  </a:lnTo>
                  <a:lnTo>
                    <a:pt x="1353" y="420"/>
                  </a:lnTo>
                  <a:lnTo>
                    <a:pt x="1353" y="420"/>
                  </a:lnTo>
                  <a:lnTo>
                    <a:pt x="1353" y="425"/>
                  </a:lnTo>
                  <a:lnTo>
                    <a:pt x="1353" y="425"/>
                  </a:lnTo>
                  <a:lnTo>
                    <a:pt x="1353" y="425"/>
                  </a:lnTo>
                  <a:lnTo>
                    <a:pt x="1353" y="425"/>
                  </a:lnTo>
                  <a:lnTo>
                    <a:pt x="1353" y="425"/>
                  </a:lnTo>
                  <a:lnTo>
                    <a:pt x="1353" y="430"/>
                  </a:lnTo>
                  <a:lnTo>
                    <a:pt x="1353" y="430"/>
                  </a:lnTo>
                  <a:lnTo>
                    <a:pt x="1353" y="430"/>
                  </a:lnTo>
                  <a:lnTo>
                    <a:pt x="1353" y="430"/>
                  </a:lnTo>
                  <a:lnTo>
                    <a:pt x="1347" y="430"/>
                  </a:lnTo>
                  <a:lnTo>
                    <a:pt x="1347" y="425"/>
                  </a:lnTo>
                  <a:lnTo>
                    <a:pt x="1347" y="425"/>
                  </a:lnTo>
                  <a:lnTo>
                    <a:pt x="1347" y="425"/>
                  </a:lnTo>
                  <a:lnTo>
                    <a:pt x="1347" y="425"/>
                  </a:lnTo>
                  <a:lnTo>
                    <a:pt x="1347" y="425"/>
                  </a:lnTo>
                  <a:lnTo>
                    <a:pt x="1347" y="425"/>
                  </a:lnTo>
                  <a:lnTo>
                    <a:pt x="1342" y="425"/>
                  </a:lnTo>
                  <a:lnTo>
                    <a:pt x="1342" y="425"/>
                  </a:lnTo>
                  <a:lnTo>
                    <a:pt x="1342" y="425"/>
                  </a:lnTo>
                  <a:lnTo>
                    <a:pt x="1342" y="430"/>
                  </a:lnTo>
                  <a:lnTo>
                    <a:pt x="1347" y="430"/>
                  </a:lnTo>
                  <a:lnTo>
                    <a:pt x="1347" y="430"/>
                  </a:lnTo>
                  <a:lnTo>
                    <a:pt x="1347" y="430"/>
                  </a:lnTo>
                  <a:lnTo>
                    <a:pt x="1347" y="430"/>
                  </a:lnTo>
                  <a:lnTo>
                    <a:pt x="1353" y="430"/>
                  </a:lnTo>
                  <a:lnTo>
                    <a:pt x="1353" y="435"/>
                  </a:lnTo>
                  <a:lnTo>
                    <a:pt x="1353" y="435"/>
                  </a:lnTo>
                  <a:lnTo>
                    <a:pt x="1353" y="435"/>
                  </a:lnTo>
                  <a:lnTo>
                    <a:pt x="1353" y="435"/>
                  </a:lnTo>
                  <a:lnTo>
                    <a:pt x="1353" y="435"/>
                  </a:lnTo>
                  <a:lnTo>
                    <a:pt x="1353" y="435"/>
                  </a:lnTo>
                  <a:lnTo>
                    <a:pt x="1353" y="441"/>
                  </a:lnTo>
                  <a:lnTo>
                    <a:pt x="1353" y="441"/>
                  </a:lnTo>
                  <a:lnTo>
                    <a:pt x="1347" y="441"/>
                  </a:lnTo>
                  <a:lnTo>
                    <a:pt x="1347" y="441"/>
                  </a:lnTo>
                  <a:lnTo>
                    <a:pt x="1347" y="441"/>
                  </a:lnTo>
                  <a:lnTo>
                    <a:pt x="1342" y="441"/>
                  </a:lnTo>
                  <a:lnTo>
                    <a:pt x="1342" y="441"/>
                  </a:lnTo>
                  <a:lnTo>
                    <a:pt x="1342" y="441"/>
                  </a:lnTo>
                  <a:lnTo>
                    <a:pt x="1342" y="441"/>
                  </a:lnTo>
                  <a:lnTo>
                    <a:pt x="1342" y="441"/>
                  </a:lnTo>
                  <a:lnTo>
                    <a:pt x="1347" y="441"/>
                  </a:lnTo>
                  <a:lnTo>
                    <a:pt x="1347" y="446"/>
                  </a:lnTo>
                  <a:lnTo>
                    <a:pt x="1347" y="446"/>
                  </a:lnTo>
                  <a:lnTo>
                    <a:pt x="1347" y="446"/>
                  </a:lnTo>
                  <a:lnTo>
                    <a:pt x="1347" y="446"/>
                  </a:lnTo>
                  <a:lnTo>
                    <a:pt x="1342" y="446"/>
                  </a:lnTo>
                  <a:lnTo>
                    <a:pt x="1342" y="446"/>
                  </a:lnTo>
                  <a:lnTo>
                    <a:pt x="1342" y="446"/>
                  </a:lnTo>
                  <a:lnTo>
                    <a:pt x="1342" y="451"/>
                  </a:lnTo>
                  <a:lnTo>
                    <a:pt x="1347" y="451"/>
                  </a:lnTo>
                  <a:lnTo>
                    <a:pt x="1347" y="451"/>
                  </a:lnTo>
                  <a:lnTo>
                    <a:pt x="1347" y="456"/>
                  </a:lnTo>
                  <a:lnTo>
                    <a:pt x="1347" y="456"/>
                  </a:lnTo>
                  <a:lnTo>
                    <a:pt x="1347" y="456"/>
                  </a:lnTo>
                  <a:lnTo>
                    <a:pt x="1347" y="456"/>
                  </a:lnTo>
                  <a:lnTo>
                    <a:pt x="1347" y="461"/>
                  </a:lnTo>
                  <a:lnTo>
                    <a:pt x="1347" y="461"/>
                  </a:lnTo>
                  <a:lnTo>
                    <a:pt x="1353" y="461"/>
                  </a:lnTo>
                  <a:lnTo>
                    <a:pt x="1353" y="461"/>
                  </a:lnTo>
                  <a:lnTo>
                    <a:pt x="1347" y="461"/>
                  </a:lnTo>
                  <a:lnTo>
                    <a:pt x="1347" y="461"/>
                  </a:lnTo>
                  <a:lnTo>
                    <a:pt x="1347" y="461"/>
                  </a:lnTo>
                  <a:lnTo>
                    <a:pt x="1347" y="461"/>
                  </a:lnTo>
                  <a:lnTo>
                    <a:pt x="1342" y="461"/>
                  </a:lnTo>
                  <a:lnTo>
                    <a:pt x="1342" y="461"/>
                  </a:lnTo>
                  <a:lnTo>
                    <a:pt x="1342" y="461"/>
                  </a:lnTo>
                  <a:lnTo>
                    <a:pt x="1342" y="461"/>
                  </a:lnTo>
                  <a:lnTo>
                    <a:pt x="1342" y="461"/>
                  </a:lnTo>
                  <a:lnTo>
                    <a:pt x="1342" y="467"/>
                  </a:lnTo>
                  <a:lnTo>
                    <a:pt x="1342" y="467"/>
                  </a:lnTo>
                  <a:lnTo>
                    <a:pt x="1337" y="467"/>
                  </a:lnTo>
                  <a:lnTo>
                    <a:pt x="1337" y="467"/>
                  </a:lnTo>
                  <a:lnTo>
                    <a:pt x="1342" y="461"/>
                  </a:lnTo>
                  <a:lnTo>
                    <a:pt x="1337" y="461"/>
                  </a:lnTo>
                  <a:lnTo>
                    <a:pt x="1337" y="461"/>
                  </a:lnTo>
                  <a:lnTo>
                    <a:pt x="1337" y="467"/>
                  </a:lnTo>
                  <a:lnTo>
                    <a:pt x="1337" y="467"/>
                  </a:lnTo>
                  <a:lnTo>
                    <a:pt x="1337" y="467"/>
                  </a:lnTo>
                  <a:lnTo>
                    <a:pt x="1337" y="472"/>
                  </a:lnTo>
                  <a:lnTo>
                    <a:pt x="1337" y="472"/>
                  </a:lnTo>
                  <a:lnTo>
                    <a:pt x="1337" y="472"/>
                  </a:lnTo>
                  <a:lnTo>
                    <a:pt x="1337" y="472"/>
                  </a:lnTo>
                  <a:lnTo>
                    <a:pt x="1337" y="472"/>
                  </a:lnTo>
                  <a:lnTo>
                    <a:pt x="1337" y="472"/>
                  </a:lnTo>
                  <a:lnTo>
                    <a:pt x="1342" y="472"/>
                  </a:lnTo>
                  <a:lnTo>
                    <a:pt x="1337" y="472"/>
                  </a:lnTo>
                  <a:lnTo>
                    <a:pt x="1337" y="477"/>
                  </a:lnTo>
                  <a:lnTo>
                    <a:pt x="1337" y="477"/>
                  </a:lnTo>
                  <a:lnTo>
                    <a:pt x="1337" y="477"/>
                  </a:lnTo>
                  <a:lnTo>
                    <a:pt x="1337" y="477"/>
                  </a:lnTo>
                  <a:lnTo>
                    <a:pt x="1332" y="477"/>
                  </a:lnTo>
                  <a:lnTo>
                    <a:pt x="1332" y="477"/>
                  </a:lnTo>
                  <a:lnTo>
                    <a:pt x="1337" y="482"/>
                  </a:lnTo>
                  <a:lnTo>
                    <a:pt x="1337" y="482"/>
                  </a:lnTo>
                  <a:lnTo>
                    <a:pt x="1337" y="482"/>
                  </a:lnTo>
                  <a:lnTo>
                    <a:pt x="1342" y="477"/>
                  </a:lnTo>
                  <a:lnTo>
                    <a:pt x="1342" y="482"/>
                  </a:lnTo>
                  <a:lnTo>
                    <a:pt x="1342" y="482"/>
                  </a:lnTo>
                  <a:lnTo>
                    <a:pt x="1342" y="482"/>
                  </a:lnTo>
                  <a:lnTo>
                    <a:pt x="1342" y="482"/>
                  </a:lnTo>
                  <a:lnTo>
                    <a:pt x="1337" y="482"/>
                  </a:lnTo>
                  <a:lnTo>
                    <a:pt x="1337" y="487"/>
                  </a:lnTo>
                  <a:lnTo>
                    <a:pt x="1337" y="487"/>
                  </a:lnTo>
                  <a:lnTo>
                    <a:pt x="1342" y="487"/>
                  </a:lnTo>
                  <a:lnTo>
                    <a:pt x="1342" y="487"/>
                  </a:lnTo>
                  <a:lnTo>
                    <a:pt x="1342" y="487"/>
                  </a:lnTo>
                  <a:lnTo>
                    <a:pt x="1342" y="487"/>
                  </a:lnTo>
                  <a:lnTo>
                    <a:pt x="1342" y="487"/>
                  </a:lnTo>
                  <a:lnTo>
                    <a:pt x="1347" y="487"/>
                  </a:lnTo>
                  <a:lnTo>
                    <a:pt x="1347" y="492"/>
                  </a:lnTo>
                  <a:lnTo>
                    <a:pt x="1347" y="492"/>
                  </a:lnTo>
                  <a:lnTo>
                    <a:pt x="1347" y="492"/>
                  </a:lnTo>
                  <a:lnTo>
                    <a:pt x="1342" y="492"/>
                  </a:lnTo>
                  <a:lnTo>
                    <a:pt x="1347" y="492"/>
                  </a:lnTo>
                  <a:lnTo>
                    <a:pt x="1347" y="492"/>
                  </a:lnTo>
                  <a:lnTo>
                    <a:pt x="1347" y="492"/>
                  </a:lnTo>
                  <a:lnTo>
                    <a:pt x="1347" y="498"/>
                  </a:lnTo>
                  <a:lnTo>
                    <a:pt x="1353" y="492"/>
                  </a:lnTo>
                  <a:lnTo>
                    <a:pt x="1353" y="492"/>
                  </a:lnTo>
                  <a:lnTo>
                    <a:pt x="1353" y="498"/>
                  </a:lnTo>
                  <a:lnTo>
                    <a:pt x="1353" y="498"/>
                  </a:lnTo>
                  <a:lnTo>
                    <a:pt x="1353" y="498"/>
                  </a:lnTo>
                  <a:lnTo>
                    <a:pt x="1353" y="498"/>
                  </a:lnTo>
                  <a:lnTo>
                    <a:pt x="1353" y="498"/>
                  </a:lnTo>
                  <a:lnTo>
                    <a:pt x="1353" y="503"/>
                  </a:lnTo>
                  <a:lnTo>
                    <a:pt x="1353" y="503"/>
                  </a:lnTo>
                  <a:lnTo>
                    <a:pt x="1358" y="503"/>
                  </a:lnTo>
                  <a:lnTo>
                    <a:pt x="1353" y="503"/>
                  </a:lnTo>
                  <a:lnTo>
                    <a:pt x="1353" y="503"/>
                  </a:lnTo>
                  <a:lnTo>
                    <a:pt x="1353" y="503"/>
                  </a:lnTo>
                  <a:lnTo>
                    <a:pt x="1358" y="508"/>
                  </a:lnTo>
                  <a:lnTo>
                    <a:pt x="1358" y="508"/>
                  </a:lnTo>
                  <a:lnTo>
                    <a:pt x="1358" y="508"/>
                  </a:lnTo>
                  <a:lnTo>
                    <a:pt x="1358" y="503"/>
                  </a:lnTo>
                  <a:lnTo>
                    <a:pt x="1358" y="508"/>
                  </a:lnTo>
                  <a:lnTo>
                    <a:pt x="1358" y="508"/>
                  </a:lnTo>
                  <a:lnTo>
                    <a:pt x="1358" y="508"/>
                  </a:lnTo>
                  <a:lnTo>
                    <a:pt x="1363" y="508"/>
                  </a:lnTo>
                  <a:lnTo>
                    <a:pt x="1363" y="508"/>
                  </a:lnTo>
                  <a:lnTo>
                    <a:pt x="1363" y="508"/>
                  </a:lnTo>
                  <a:lnTo>
                    <a:pt x="1363" y="513"/>
                  </a:lnTo>
                  <a:lnTo>
                    <a:pt x="1363" y="513"/>
                  </a:lnTo>
                  <a:lnTo>
                    <a:pt x="1363" y="513"/>
                  </a:lnTo>
                  <a:lnTo>
                    <a:pt x="1363" y="513"/>
                  </a:lnTo>
                  <a:lnTo>
                    <a:pt x="1368" y="513"/>
                  </a:lnTo>
                  <a:lnTo>
                    <a:pt x="1368" y="513"/>
                  </a:lnTo>
                  <a:lnTo>
                    <a:pt x="1368" y="513"/>
                  </a:lnTo>
                  <a:lnTo>
                    <a:pt x="1368" y="513"/>
                  </a:lnTo>
                  <a:lnTo>
                    <a:pt x="1373" y="513"/>
                  </a:lnTo>
                  <a:lnTo>
                    <a:pt x="1373" y="513"/>
                  </a:lnTo>
                  <a:lnTo>
                    <a:pt x="1373" y="513"/>
                  </a:lnTo>
                  <a:lnTo>
                    <a:pt x="1373" y="518"/>
                  </a:lnTo>
                  <a:lnTo>
                    <a:pt x="1373" y="518"/>
                  </a:lnTo>
                  <a:lnTo>
                    <a:pt x="1373" y="518"/>
                  </a:lnTo>
                  <a:lnTo>
                    <a:pt x="1373" y="524"/>
                  </a:lnTo>
                  <a:lnTo>
                    <a:pt x="1373" y="524"/>
                  </a:lnTo>
                  <a:lnTo>
                    <a:pt x="1373" y="524"/>
                  </a:lnTo>
                  <a:lnTo>
                    <a:pt x="1373" y="524"/>
                  </a:lnTo>
                  <a:lnTo>
                    <a:pt x="1373" y="524"/>
                  </a:lnTo>
                  <a:lnTo>
                    <a:pt x="1373" y="524"/>
                  </a:lnTo>
                  <a:lnTo>
                    <a:pt x="1368" y="524"/>
                  </a:lnTo>
                  <a:lnTo>
                    <a:pt x="1368" y="524"/>
                  </a:lnTo>
                  <a:lnTo>
                    <a:pt x="1368" y="524"/>
                  </a:lnTo>
                  <a:lnTo>
                    <a:pt x="1363" y="524"/>
                  </a:lnTo>
                  <a:lnTo>
                    <a:pt x="1363" y="524"/>
                  </a:lnTo>
                  <a:lnTo>
                    <a:pt x="1363" y="524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63" y="529"/>
                  </a:lnTo>
                  <a:lnTo>
                    <a:pt x="1358" y="529"/>
                  </a:lnTo>
                  <a:lnTo>
                    <a:pt x="1358" y="529"/>
                  </a:lnTo>
                  <a:lnTo>
                    <a:pt x="1358" y="529"/>
                  </a:lnTo>
                  <a:lnTo>
                    <a:pt x="1358" y="529"/>
                  </a:lnTo>
                  <a:lnTo>
                    <a:pt x="1358" y="529"/>
                  </a:lnTo>
                  <a:lnTo>
                    <a:pt x="1358" y="534"/>
                  </a:lnTo>
                  <a:lnTo>
                    <a:pt x="1358" y="534"/>
                  </a:lnTo>
                  <a:lnTo>
                    <a:pt x="1358" y="534"/>
                  </a:lnTo>
                  <a:lnTo>
                    <a:pt x="1358" y="539"/>
                  </a:lnTo>
                  <a:lnTo>
                    <a:pt x="1358" y="539"/>
                  </a:lnTo>
                  <a:lnTo>
                    <a:pt x="1358" y="539"/>
                  </a:lnTo>
                  <a:lnTo>
                    <a:pt x="1358" y="539"/>
                  </a:lnTo>
                  <a:lnTo>
                    <a:pt x="1363" y="539"/>
                  </a:lnTo>
                  <a:lnTo>
                    <a:pt x="1363" y="539"/>
                  </a:lnTo>
                  <a:lnTo>
                    <a:pt x="1363" y="539"/>
                  </a:lnTo>
                  <a:lnTo>
                    <a:pt x="1363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63" y="544"/>
                  </a:lnTo>
                  <a:lnTo>
                    <a:pt x="1363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8" y="544"/>
                  </a:lnTo>
                  <a:lnTo>
                    <a:pt x="1353" y="544"/>
                  </a:lnTo>
                  <a:lnTo>
                    <a:pt x="1353" y="550"/>
                  </a:lnTo>
                  <a:lnTo>
                    <a:pt x="1353" y="550"/>
                  </a:lnTo>
                  <a:lnTo>
                    <a:pt x="1353" y="550"/>
                  </a:lnTo>
                  <a:lnTo>
                    <a:pt x="1353" y="550"/>
                  </a:lnTo>
                  <a:lnTo>
                    <a:pt x="1353" y="550"/>
                  </a:lnTo>
                  <a:lnTo>
                    <a:pt x="1353" y="544"/>
                  </a:lnTo>
                  <a:lnTo>
                    <a:pt x="1353" y="544"/>
                  </a:lnTo>
                  <a:lnTo>
                    <a:pt x="1353" y="544"/>
                  </a:lnTo>
                  <a:lnTo>
                    <a:pt x="1353" y="544"/>
                  </a:lnTo>
                  <a:lnTo>
                    <a:pt x="1347" y="544"/>
                  </a:lnTo>
                  <a:lnTo>
                    <a:pt x="1347" y="544"/>
                  </a:lnTo>
                  <a:lnTo>
                    <a:pt x="1347" y="544"/>
                  </a:lnTo>
                  <a:lnTo>
                    <a:pt x="1342" y="544"/>
                  </a:lnTo>
                  <a:lnTo>
                    <a:pt x="1342" y="544"/>
                  </a:lnTo>
                  <a:lnTo>
                    <a:pt x="1342" y="550"/>
                  </a:lnTo>
                  <a:lnTo>
                    <a:pt x="1342" y="550"/>
                  </a:lnTo>
                  <a:lnTo>
                    <a:pt x="1342" y="550"/>
                  </a:lnTo>
                  <a:lnTo>
                    <a:pt x="1342" y="555"/>
                  </a:lnTo>
                  <a:lnTo>
                    <a:pt x="1337" y="555"/>
                  </a:lnTo>
                  <a:lnTo>
                    <a:pt x="1337" y="555"/>
                  </a:lnTo>
                  <a:lnTo>
                    <a:pt x="1337" y="550"/>
                  </a:lnTo>
                  <a:lnTo>
                    <a:pt x="1337" y="550"/>
                  </a:lnTo>
                  <a:lnTo>
                    <a:pt x="1337" y="555"/>
                  </a:lnTo>
                  <a:lnTo>
                    <a:pt x="1332" y="555"/>
                  </a:lnTo>
                  <a:lnTo>
                    <a:pt x="1332" y="555"/>
                  </a:lnTo>
                  <a:lnTo>
                    <a:pt x="1332" y="555"/>
                  </a:lnTo>
                  <a:lnTo>
                    <a:pt x="1332" y="555"/>
                  </a:lnTo>
                  <a:lnTo>
                    <a:pt x="1332" y="560"/>
                  </a:lnTo>
                  <a:lnTo>
                    <a:pt x="1327" y="555"/>
                  </a:lnTo>
                  <a:lnTo>
                    <a:pt x="1327" y="555"/>
                  </a:lnTo>
                  <a:lnTo>
                    <a:pt x="1327" y="555"/>
                  </a:lnTo>
                  <a:lnTo>
                    <a:pt x="1327" y="555"/>
                  </a:lnTo>
                  <a:lnTo>
                    <a:pt x="1327" y="560"/>
                  </a:lnTo>
                  <a:lnTo>
                    <a:pt x="1327" y="560"/>
                  </a:lnTo>
                  <a:lnTo>
                    <a:pt x="1327" y="560"/>
                  </a:lnTo>
                  <a:lnTo>
                    <a:pt x="1327" y="560"/>
                  </a:lnTo>
                  <a:lnTo>
                    <a:pt x="1327" y="565"/>
                  </a:lnTo>
                  <a:lnTo>
                    <a:pt x="1327" y="565"/>
                  </a:lnTo>
                  <a:lnTo>
                    <a:pt x="1327" y="560"/>
                  </a:lnTo>
                  <a:lnTo>
                    <a:pt x="1322" y="560"/>
                  </a:lnTo>
                  <a:lnTo>
                    <a:pt x="1322" y="560"/>
                  </a:lnTo>
                  <a:lnTo>
                    <a:pt x="1322" y="560"/>
                  </a:lnTo>
                  <a:lnTo>
                    <a:pt x="1322" y="560"/>
                  </a:lnTo>
                  <a:lnTo>
                    <a:pt x="1322" y="565"/>
                  </a:lnTo>
                  <a:lnTo>
                    <a:pt x="1322" y="565"/>
                  </a:lnTo>
                  <a:lnTo>
                    <a:pt x="1322" y="565"/>
                  </a:lnTo>
                  <a:lnTo>
                    <a:pt x="1322" y="565"/>
                  </a:lnTo>
                  <a:lnTo>
                    <a:pt x="1327" y="565"/>
                  </a:lnTo>
                  <a:lnTo>
                    <a:pt x="1327" y="570"/>
                  </a:lnTo>
                  <a:lnTo>
                    <a:pt x="1327" y="570"/>
                  </a:lnTo>
                  <a:lnTo>
                    <a:pt x="1327" y="570"/>
                  </a:lnTo>
                  <a:lnTo>
                    <a:pt x="1322" y="570"/>
                  </a:lnTo>
                  <a:lnTo>
                    <a:pt x="1322" y="570"/>
                  </a:lnTo>
                  <a:lnTo>
                    <a:pt x="1322" y="570"/>
                  </a:lnTo>
                  <a:lnTo>
                    <a:pt x="1322" y="570"/>
                  </a:lnTo>
                  <a:lnTo>
                    <a:pt x="1322" y="570"/>
                  </a:lnTo>
                  <a:lnTo>
                    <a:pt x="1316" y="570"/>
                  </a:lnTo>
                  <a:lnTo>
                    <a:pt x="1316" y="570"/>
                  </a:lnTo>
                  <a:lnTo>
                    <a:pt x="1316" y="575"/>
                  </a:lnTo>
                  <a:lnTo>
                    <a:pt x="1322" y="575"/>
                  </a:lnTo>
                  <a:lnTo>
                    <a:pt x="1322" y="575"/>
                  </a:lnTo>
                  <a:lnTo>
                    <a:pt x="1322" y="575"/>
                  </a:lnTo>
                  <a:lnTo>
                    <a:pt x="1316" y="575"/>
                  </a:lnTo>
                  <a:lnTo>
                    <a:pt x="1322" y="581"/>
                  </a:lnTo>
                  <a:lnTo>
                    <a:pt x="1322" y="581"/>
                  </a:lnTo>
                  <a:lnTo>
                    <a:pt x="1322" y="581"/>
                  </a:lnTo>
                  <a:lnTo>
                    <a:pt x="1322" y="581"/>
                  </a:lnTo>
                  <a:lnTo>
                    <a:pt x="1322" y="586"/>
                  </a:lnTo>
                  <a:lnTo>
                    <a:pt x="1322" y="586"/>
                  </a:lnTo>
                  <a:lnTo>
                    <a:pt x="1322" y="586"/>
                  </a:lnTo>
                  <a:lnTo>
                    <a:pt x="1322" y="586"/>
                  </a:lnTo>
                  <a:lnTo>
                    <a:pt x="1322" y="586"/>
                  </a:lnTo>
                  <a:lnTo>
                    <a:pt x="1322" y="586"/>
                  </a:lnTo>
                  <a:lnTo>
                    <a:pt x="1322" y="591"/>
                  </a:lnTo>
                  <a:lnTo>
                    <a:pt x="1322" y="591"/>
                  </a:lnTo>
                  <a:lnTo>
                    <a:pt x="1322" y="591"/>
                  </a:lnTo>
                  <a:lnTo>
                    <a:pt x="1322" y="591"/>
                  </a:lnTo>
                  <a:lnTo>
                    <a:pt x="1322" y="591"/>
                  </a:lnTo>
                  <a:lnTo>
                    <a:pt x="1322" y="591"/>
                  </a:lnTo>
                  <a:lnTo>
                    <a:pt x="1322" y="591"/>
                  </a:lnTo>
                  <a:lnTo>
                    <a:pt x="1316" y="591"/>
                  </a:lnTo>
                  <a:lnTo>
                    <a:pt x="1316" y="591"/>
                  </a:lnTo>
                  <a:lnTo>
                    <a:pt x="1316" y="591"/>
                  </a:lnTo>
                  <a:lnTo>
                    <a:pt x="1316" y="591"/>
                  </a:lnTo>
                  <a:lnTo>
                    <a:pt x="1316" y="591"/>
                  </a:lnTo>
                  <a:lnTo>
                    <a:pt x="1316" y="591"/>
                  </a:lnTo>
                  <a:lnTo>
                    <a:pt x="1316" y="591"/>
                  </a:lnTo>
                  <a:lnTo>
                    <a:pt x="1316" y="596"/>
                  </a:lnTo>
                  <a:lnTo>
                    <a:pt x="1316" y="596"/>
                  </a:lnTo>
                  <a:lnTo>
                    <a:pt x="1316" y="596"/>
                  </a:lnTo>
                  <a:lnTo>
                    <a:pt x="1322" y="596"/>
                  </a:lnTo>
                  <a:lnTo>
                    <a:pt x="1322" y="596"/>
                  </a:lnTo>
                  <a:lnTo>
                    <a:pt x="1322" y="596"/>
                  </a:lnTo>
                  <a:lnTo>
                    <a:pt x="1322" y="601"/>
                  </a:lnTo>
                  <a:lnTo>
                    <a:pt x="1322" y="596"/>
                  </a:lnTo>
                  <a:lnTo>
                    <a:pt x="1322" y="596"/>
                  </a:lnTo>
                  <a:lnTo>
                    <a:pt x="1322" y="596"/>
                  </a:lnTo>
                  <a:lnTo>
                    <a:pt x="1327" y="596"/>
                  </a:lnTo>
                  <a:lnTo>
                    <a:pt x="1327" y="601"/>
                  </a:lnTo>
                  <a:lnTo>
                    <a:pt x="1327" y="601"/>
                  </a:lnTo>
                  <a:lnTo>
                    <a:pt x="1327" y="601"/>
                  </a:lnTo>
                  <a:lnTo>
                    <a:pt x="1327" y="607"/>
                  </a:lnTo>
                  <a:lnTo>
                    <a:pt x="1327" y="607"/>
                  </a:lnTo>
                  <a:lnTo>
                    <a:pt x="1327" y="607"/>
                  </a:lnTo>
                  <a:lnTo>
                    <a:pt x="1327" y="601"/>
                  </a:lnTo>
                  <a:lnTo>
                    <a:pt x="1332" y="601"/>
                  </a:lnTo>
                  <a:lnTo>
                    <a:pt x="1332" y="607"/>
                  </a:lnTo>
                  <a:lnTo>
                    <a:pt x="1327" y="607"/>
                  </a:lnTo>
                  <a:lnTo>
                    <a:pt x="1327" y="607"/>
                  </a:lnTo>
                  <a:lnTo>
                    <a:pt x="1327" y="607"/>
                  </a:lnTo>
                  <a:lnTo>
                    <a:pt x="1332" y="607"/>
                  </a:lnTo>
                  <a:lnTo>
                    <a:pt x="1332" y="607"/>
                  </a:lnTo>
                  <a:lnTo>
                    <a:pt x="1332" y="607"/>
                  </a:lnTo>
                  <a:lnTo>
                    <a:pt x="1332" y="607"/>
                  </a:lnTo>
                  <a:lnTo>
                    <a:pt x="1332" y="607"/>
                  </a:lnTo>
                  <a:lnTo>
                    <a:pt x="1332" y="612"/>
                  </a:lnTo>
                  <a:lnTo>
                    <a:pt x="1332" y="612"/>
                  </a:lnTo>
                  <a:lnTo>
                    <a:pt x="1332" y="612"/>
                  </a:lnTo>
                  <a:lnTo>
                    <a:pt x="1337" y="612"/>
                  </a:lnTo>
                  <a:lnTo>
                    <a:pt x="1337" y="612"/>
                  </a:lnTo>
                  <a:lnTo>
                    <a:pt x="1337" y="612"/>
                  </a:lnTo>
                  <a:lnTo>
                    <a:pt x="1337" y="612"/>
                  </a:lnTo>
                  <a:lnTo>
                    <a:pt x="1337" y="617"/>
                  </a:lnTo>
                  <a:lnTo>
                    <a:pt x="1337" y="617"/>
                  </a:lnTo>
                  <a:lnTo>
                    <a:pt x="1337" y="617"/>
                  </a:lnTo>
                  <a:lnTo>
                    <a:pt x="1337" y="617"/>
                  </a:lnTo>
                  <a:lnTo>
                    <a:pt x="1337" y="617"/>
                  </a:lnTo>
                  <a:lnTo>
                    <a:pt x="1342" y="617"/>
                  </a:lnTo>
                  <a:lnTo>
                    <a:pt x="1337" y="617"/>
                  </a:lnTo>
                  <a:lnTo>
                    <a:pt x="1337" y="612"/>
                  </a:lnTo>
                  <a:lnTo>
                    <a:pt x="1342" y="612"/>
                  </a:lnTo>
                  <a:lnTo>
                    <a:pt x="1342" y="617"/>
                  </a:lnTo>
                  <a:lnTo>
                    <a:pt x="1342" y="617"/>
                  </a:lnTo>
                  <a:lnTo>
                    <a:pt x="1342" y="617"/>
                  </a:lnTo>
                  <a:lnTo>
                    <a:pt x="1342" y="617"/>
                  </a:lnTo>
                  <a:lnTo>
                    <a:pt x="1347" y="617"/>
                  </a:lnTo>
                  <a:lnTo>
                    <a:pt x="1347" y="622"/>
                  </a:lnTo>
                  <a:lnTo>
                    <a:pt x="1347" y="622"/>
                  </a:lnTo>
                  <a:lnTo>
                    <a:pt x="1347" y="617"/>
                  </a:lnTo>
                  <a:lnTo>
                    <a:pt x="1347" y="617"/>
                  </a:lnTo>
                  <a:lnTo>
                    <a:pt x="1347" y="617"/>
                  </a:lnTo>
                  <a:lnTo>
                    <a:pt x="1347" y="617"/>
                  </a:lnTo>
                  <a:lnTo>
                    <a:pt x="1347" y="612"/>
                  </a:lnTo>
                  <a:lnTo>
                    <a:pt x="1353" y="612"/>
                  </a:lnTo>
                  <a:lnTo>
                    <a:pt x="1353" y="612"/>
                  </a:lnTo>
                  <a:lnTo>
                    <a:pt x="1353" y="612"/>
                  </a:lnTo>
                  <a:lnTo>
                    <a:pt x="1353" y="612"/>
                  </a:lnTo>
                  <a:lnTo>
                    <a:pt x="1353" y="617"/>
                  </a:lnTo>
                  <a:lnTo>
                    <a:pt x="1358" y="617"/>
                  </a:lnTo>
                  <a:lnTo>
                    <a:pt x="1358" y="617"/>
                  </a:lnTo>
                  <a:lnTo>
                    <a:pt x="1353" y="617"/>
                  </a:lnTo>
                  <a:lnTo>
                    <a:pt x="1353" y="622"/>
                  </a:lnTo>
                  <a:lnTo>
                    <a:pt x="1353" y="622"/>
                  </a:lnTo>
                  <a:lnTo>
                    <a:pt x="1358" y="622"/>
                  </a:lnTo>
                  <a:lnTo>
                    <a:pt x="1358" y="622"/>
                  </a:lnTo>
                  <a:lnTo>
                    <a:pt x="1358" y="622"/>
                  </a:lnTo>
                  <a:lnTo>
                    <a:pt x="1358" y="622"/>
                  </a:lnTo>
                  <a:lnTo>
                    <a:pt x="1358" y="622"/>
                  </a:lnTo>
                  <a:lnTo>
                    <a:pt x="1358" y="622"/>
                  </a:lnTo>
                  <a:lnTo>
                    <a:pt x="1358" y="622"/>
                  </a:lnTo>
                  <a:lnTo>
                    <a:pt x="1363" y="622"/>
                  </a:lnTo>
                  <a:lnTo>
                    <a:pt x="1363" y="622"/>
                  </a:lnTo>
                  <a:lnTo>
                    <a:pt x="1363" y="622"/>
                  </a:lnTo>
                  <a:lnTo>
                    <a:pt x="1368" y="622"/>
                  </a:lnTo>
                  <a:lnTo>
                    <a:pt x="1363" y="622"/>
                  </a:lnTo>
                  <a:lnTo>
                    <a:pt x="1363" y="622"/>
                  </a:lnTo>
                  <a:lnTo>
                    <a:pt x="1363" y="627"/>
                  </a:lnTo>
                  <a:lnTo>
                    <a:pt x="1368" y="627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73" y="622"/>
                  </a:lnTo>
                  <a:lnTo>
                    <a:pt x="1373" y="622"/>
                  </a:lnTo>
                  <a:lnTo>
                    <a:pt x="1373" y="622"/>
                  </a:lnTo>
                  <a:lnTo>
                    <a:pt x="1373" y="622"/>
                  </a:lnTo>
                  <a:lnTo>
                    <a:pt x="1373" y="622"/>
                  </a:lnTo>
                  <a:lnTo>
                    <a:pt x="1373" y="622"/>
                  </a:lnTo>
                  <a:lnTo>
                    <a:pt x="1373" y="622"/>
                  </a:lnTo>
                  <a:lnTo>
                    <a:pt x="1373" y="627"/>
                  </a:lnTo>
                  <a:lnTo>
                    <a:pt x="1373" y="627"/>
                  </a:lnTo>
                  <a:lnTo>
                    <a:pt x="1379" y="627"/>
                  </a:lnTo>
                  <a:lnTo>
                    <a:pt x="1379" y="627"/>
                  </a:lnTo>
                  <a:lnTo>
                    <a:pt x="1379" y="627"/>
                  </a:lnTo>
                  <a:lnTo>
                    <a:pt x="1379" y="627"/>
                  </a:lnTo>
                  <a:lnTo>
                    <a:pt x="1379" y="627"/>
                  </a:lnTo>
                  <a:lnTo>
                    <a:pt x="1379" y="633"/>
                  </a:lnTo>
                  <a:lnTo>
                    <a:pt x="1379" y="633"/>
                  </a:lnTo>
                  <a:lnTo>
                    <a:pt x="1379" y="633"/>
                  </a:lnTo>
                  <a:lnTo>
                    <a:pt x="1379" y="638"/>
                  </a:lnTo>
                  <a:lnTo>
                    <a:pt x="1379" y="638"/>
                  </a:lnTo>
                  <a:lnTo>
                    <a:pt x="1379" y="638"/>
                  </a:lnTo>
                  <a:lnTo>
                    <a:pt x="1379" y="638"/>
                  </a:lnTo>
                  <a:lnTo>
                    <a:pt x="1379" y="643"/>
                  </a:lnTo>
                  <a:lnTo>
                    <a:pt x="1379" y="643"/>
                  </a:lnTo>
                  <a:lnTo>
                    <a:pt x="1379" y="643"/>
                  </a:lnTo>
                  <a:lnTo>
                    <a:pt x="1379" y="648"/>
                  </a:lnTo>
                  <a:lnTo>
                    <a:pt x="1379" y="648"/>
                  </a:lnTo>
                  <a:lnTo>
                    <a:pt x="1379" y="653"/>
                  </a:lnTo>
                  <a:lnTo>
                    <a:pt x="1379" y="653"/>
                  </a:lnTo>
                  <a:lnTo>
                    <a:pt x="1379" y="653"/>
                  </a:lnTo>
                  <a:lnTo>
                    <a:pt x="1379" y="653"/>
                  </a:lnTo>
                  <a:lnTo>
                    <a:pt x="1373" y="658"/>
                  </a:lnTo>
                  <a:lnTo>
                    <a:pt x="1373" y="658"/>
                  </a:lnTo>
                  <a:lnTo>
                    <a:pt x="1373" y="658"/>
                  </a:lnTo>
                  <a:lnTo>
                    <a:pt x="1373" y="664"/>
                  </a:lnTo>
                  <a:lnTo>
                    <a:pt x="1373" y="664"/>
                  </a:lnTo>
                  <a:lnTo>
                    <a:pt x="1373" y="664"/>
                  </a:lnTo>
                  <a:lnTo>
                    <a:pt x="1373" y="669"/>
                  </a:lnTo>
                  <a:lnTo>
                    <a:pt x="1379" y="669"/>
                  </a:lnTo>
                  <a:lnTo>
                    <a:pt x="1379" y="669"/>
                  </a:lnTo>
                  <a:lnTo>
                    <a:pt x="1379" y="674"/>
                  </a:lnTo>
                  <a:lnTo>
                    <a:pt x="1379" y="674"/>
                  </a:lnTo>
                  <a:lnTo>
                    <a:pt x="1379" y="674"/>
                  </a:lnTo>
                  <a:lnTo>
                    <a:pt x="1373" y="674"/>
                  </a:lnTo>
                  <a:lnTo>
                    <a:pt x="1373" y="674"/>
                  </a:lnTo>
                  <a:lnTo>
                    <a:pt x="1373" y="679"/>
                  </a:lnTo>
                  <a:lnTo>
                    <a:pt x="1373" y="679"/>
                  </a:lnTo>
                  <a:lnTo>
                    <a:pt x="1373" y="684"/>
                  </a:lnTo>
                  <a:lnTo>
                    <a:pt x="1373" y="684"/>
                  </a:lnTo>
                  <a:lnTo>
                    <a:pt x="1379" y="684"/>
                  </a:lnTo>
                  <a:lnTo>
                    <a:pt x="1379" y="684"/>
                  </a:lnTo>
                  <a:lnTo>
                    <a:pt x="1379" y="690"/>
                  </a:lnTo>
                  <a:lnTo>
                    <a:pt x="1379" y="690"/>
                  </a:lnTo>
                  <a:lnTo>
                    <a:pt x="1379" y="690"/>
                  </a:lnTo>
                  <a:lnTo>
                    <a:pt x="1384" y="690"/>
                  </a:lnTo>
                  <a:lnTo>
                    <a:pt x="1384" y="690"/>
                  </a:lnTo>
                  <a:lnTo>
                    <a:pt x="1384" y="690"/>
                  </a:lnTo>
                  <a:lnTo>
                    <a:pt x="1384" y="690"/>
                  </a:lnTo>
                  <a:lnTo>
                    <a:pt x="1384" y="695"/>
                  </a:lnTo>
                  <a:lnTo>
                    <a:pt x="1384" y="695"/>
                  </a:lnTo>
                  <a:lnTo>
                    <a:pt x="1384" y="695"/>
                  </a:lnTo>
                  <a:lnTo>
                    <a:pt x="1384" y="700"/>
                  </a:lnTo>
                  <a:lnTo>
                    <a:pt x="1384" y="700"/>
                  </a:lnTo>
                  <a:lnTo>
                    <a:pt x="1379" y="700"/>
                  </a:lnTo>
                  <a:lnTo>
                    <a:pt x="1379" y="705"/>
                  </a:lnTo>
                  <a:lnTo>
                    <a:pt x="1379" y="705"/>
                  </a:lnTo>
                  <a:lnTo>
                    <a:pt x="1379" y="705"/>
                  </a:lnTo>
                  <a:lnTo>
                    <a:pt x="1379" y="705"/>
                  </a:lnTo>
                  <a:lnTo>
                    <a:pt x="1379" y="710"/>
                  </a:lnTo>
                  <a:lnTo>
                    <a:pt x="1379" y="710"/>
                  </a:lnTo>
                  <a:lnTo>
                    <a:pt x="1373" y="710"/>
                  </a:lnTo>
                  <a:lnTo>
                    <a:pt x="1373" y="710"/>
                  </a:lnTo>
                  <a:lnTo>
                    <a:pt x="1373" y="710"/>
                  </a:lnTo>
                  <a:lnTo>
                    <a:pt x="1373" y="710"/>
                  </a:lnTo>
                  <a:lnTo>
                    <a:pt x="1368" y="710"/>
                  </a:lnTo>
                  <a:lnTo>
                    <a:pt x="1368" y="716"/>
                  </a:lnTo>
                  <a:lnTo>
                    <a:pt x="1368" y="716"/>
                  </a:lnTo>
                  <a:lnTo>
                    <a:pt x="1368" y="716"/>
                  </a:lnTo>
                  <a:lnTo>
                    <a:pt x="1363" y="721"/>
                  </a:lnTo>
                  <a:lnTo>
                    <a:pt x="1363" y="721"/>
                  </a:lnTo>
                  <a:lnTo>
                    <a:pt x="1363" y="721"/>
                  </a:lnTo>
                  <a:lnTo>
                    <a:pt x="1363" y="721"/>
                  </a:lnTo>
                  <a:lnTo>
                    <a:pt x="1363" y="726"/>
                  </a:lnTo>
                  <a:lnTo>
                    <a:pt x="1363" y="726"/>
                  </a:lnTo>
                  <a:lnTo>
                    <a:pt x="1363" y="726"/>
                  </a:lnTo>
                  <a:lnTo>
                    <a:pt x="1363" y="731"/>
                  </a:lnTo>
                  <a:lnTo>
                    <a:pt x="1363" y="731"/>
                  </a:lnTo>
                  <a:lnTo>
                    <a:pt x="1363" y="731"/>
                  </a:lnTo>
                  <a:lnTo>
                    <a:pt x="1363" y="736"/>
                  </a:lnTo>
                  <a:lnTo>
                    <a:pt x="1363" y="736"/>
                  </a:lnTo>
                  <a:lnTo>
                    <a:pt x="1363" y="736"/>
                  </a:lnTo>
                  <a:lnTo>
                    <a:pt x="1363" y="736"/>
                  </a:lnTo>
                  <a:lnTo>
                    <a:pt x="1358" y="736"/>
                  </a:lnTo>
                  <a:lnTo>
                    <a:pt x="1358" y="736"/>
                  </a:lnTo>
                  <a:lnTo>
                    <a:pt x="1358" y="741"/>
                  </a:lnTo>
                  <a:lnTo>
                    <a:pt x="1358" y="741"/>
                  </a:lnTo>
                  <a:lnTo>
                    <a:pt x="1358" y="741"/>
                  </a:lnTo>
                  <a:lnTo>
                    <a:pt x="1353" y="747"/>
                  </a:lnTo>
                  <a:lnTo>
                    <a:pt x="1353" y="747"/>
                  </a:lnTo>
                  <a:lnTo>
                    <a:pt x="1353" y="747"/>
                  </a:lnTo>
                  <a:lnTo>
                    <a:pt x="1353" y="747"/>
                  </a:lnTo>
                  <a:lnTo>
                    <a:pt x="1347" y="747"/>
                  </a:lnTo>
                  <a:lnTo>
                    <a:pt x="1347" y="752"/>
                  </a:lnTo>
                  <a:lnTo>
                    <a:pt x="1347" y="752"/>
                  </a:lnTo>
                  <a:lnTo>
                    <a:pt x="1347" y="752"/>
                  </a:lnTo>
                  <a:lnTo>
                    <a:pt x="1342" y="752"/>
                  </a:lnTo>
                  <a:lnTo>
                    <a:pt x="1342" y="752"/>
                  </a:lnTo>
                  <a:lnTo>
                    <a:pt x="1342" y="752"/>
                  </a:lnTo>
                  <a:lnTo>
                    <a:pt x="1342" y="752"/>
                  </a:lnTo>
                  <a:lnTo>
                    <a:pt x="1342" y="752"/>
                  </a:lnTo>
                  <a:lnTo>
                    <a:pt x="1337" y="752"/>
                  </a:lnTo>
                  <a:lnTo>
                    <a:pt x="1337" y="757"/>
                  </a:lnTo>
                  <a:lnTo>
                    <a:pt x="1337" y="757"/>
                  </a:lnTo>
                  <a:lnTo>
                    <a:pt x="1337" y="757"/>
                  </a:lnTo>
                  <a:lnTo>
                    <a:pt x="1337" y="757"/>
                  </a:lnTo>
                  <a:lnTo>
                    <a:pt x="1332" y="757"/>
                  </a:lnTo>
                  <a:lnTo>
                    <a:pt x="1332" y="757"/>
                  </a:lnTo>
                  <a:lnTo>
                    <a:pt x="1332" y="757"/>
                  </a:lnTo>
                  <a:lnTo>
                    <a:pt x="1327" y="757"/>
                  </a:lnTo>
                  <a:lnTo>
                    <a:pt x="1327" y="757"/>
                  </a:lnTo>
                  <a:lnTo>
                    <a:pt x="1327" y="757"/>
                  </a:lnTo>
                  <a:lnTo>
                    <a:pt x="1327" y="757"/>
                  </a:lnTo>
                  <a:lnTo>
                    <a:pt x="1322" y="757"/>
                  </a:lnTo>
                  <a:lnTo>
                    <a:pt x="1322" y="757"/>
                  </a:lnTo>
                  <a:lnTo>
                    <a:pt x="1322" y="757"/>
                  </a:lnTo>
                  <a:lnTo>
                    <a:pt x="1322" y="762"/>
                  </a:lnTo>
                  <a:lnTo>
                    <a:pt x="1322" y="762"/>
                  </a:lnTo>
                  <a:lnTo>
                    <a:pt x="1322" y="762"/>
                  </a:lnTo>
                  <a:lnTo>
                    <a:pt x="1322" y="767"/>
                  </a:lnTo>
                  <a:lnTo>
                    <a:pt x="1322" y="767"/>
                  </a:lnTo>
                  <a:lnTo>
                    <a:pt x="1322" y="767"/>
                  </a:lnTo>
                  <a:lnTo>
                    <a:pt x="1322" y="773"/>
                  </a:lnTo>
                  <a:lnTo>
                    <a:pt x="1322" y="773"/>
                  </a:lnTo>
                  <a:lnTo>
                    <a:pt x="1322" y="773"/>
                  </a:lnTo>
                  <a:lnTo>
                    <a:pt x="1322" y="773"/>
                  </a:lnTo>
                  <a:lnTo>
                    <a:pt x="1322" y="773"/>
                  </a:lnTo>
                  <a:lnTo>
                    <a:pt x="1316" y="773"/>
                  </a:lnTo>
                  <a:lnTo>
                    <a:pt x="1316" y="778"/>
                  </a:lnTo>
                  <a:lnTo>
                    <a:pt x="1316" y="778"/>
                  </a:lnTo>
                  <a:lnTo>
                    <a:pt x="1316" y="778"/>
                  </a:lnTo>
                  <a:lnTo>
                    <a:pt x="1316" y="783"/>
                  </a:lnTo>
                  <a:lnTo>
                    <a:pt x="1316" y="783"/>
                  </a:lnTo>
                  <a:lnTo>
                    <a:pt x="1316" y="783"/>
                  </a:lnTo>
                  <a:lnTo>
                    <a:pt x="1316" y="788"/>
                  </a:lnTo>
                  <a:lnTo>
                    <a:pt x="1316" y="788"/>
                  </a:lnTo>
                  <a:lnTo>
                    <a:pt x="1316" y="788"/>
                  </a:lnTo>
                  <a:lnTo>
                    <a:pt x="1316" y="788"/>
                  </a:lnTo>
                  <a:lnTo>
                    <a:pt x="1316" y="793"/>
                  </a:lnTo>
                  <a:lnTo>
                    <a:pt x="1316" y="793"/>
                  </a:lnTo>
                  <a:lnTo>
                    <a:pt x="1316" y="793"/>
                  </a:lnTo>
                  <a:lnTo>
                    <a:pt x="1316" y="793"/>
                  </a:lnTo>
                  <a:lnTo>
                    <a:pt x="1316" y="798"/>
                  </a:lnTo>
                  <a:lnTo>
                    <a:pt x="1316" y="798"/>
                  </a:lnTo>
                  <a:lnTo>
                    <a:pt x="1316" y="798"/>
                  </a:lnTo>
                  <a:lnTo>
                    <a:pt x="1316" y="798"/>
                  </a:lnTo>
                  <a:lnTo>
                    <a:pt x="1316" y="798"/>
                  </a:lnTo>
                  <a:lnTo>
                    <a:pt x="1316" y="804"/>
                  </a:lnTo>
                  <a:lnTo>
                    <a:pt x="1316" y="804"/>
                  </a:lnTo>
                  <a:lnTo>
                    <a:pt x="1316" y="804"/>
                  </a:lnTo>
                  <a:lnTo>
                    <a:pt x="1311" y="804"/>
                  </a:lnTo>
                  <a:lnTo>
                    <a:pt x="1311" y="804"/>
                  </a:lnTo>
                  <a:lnTo>
                    <a:pt x="1316" y="809"/>
                  </a:lnTo>
                  <a:lnTo>
                    <a:pt x="1316" y="809"/>
                  </a:lnTo>
                  <a:lnTo>
                    <a:pt x="1316" y="809"/>
                  </a:lnTo>
                  <a:lnTo>
                    <a:pt x="1316" y="814"/>
                  </a:lnTo>
                  <a:lnTo>
                    <a:pt x="1316" y="814"/>
                  </a:lnTo>
                  <a:lnTo>
                    <a:pt x="1316" y="814"/>
                  </a:lnTo>
                  <a:lnTo>
                    <a:pt x="1316" y="819"/>
                  </a:lnTo>
                  <a:lnTo>
                    <a:pt x="1316" y="819"/>
                  </a:lnTo>
                  <a:lnTo>
                    <a:pt x="1316" y="819"/>
                  </a:lnTo>
                  <a:lnTo>
                    <a:pt x="1316" y="819"/>
                  </a:lnTo>
                  <a:lnTo>
                    <a:pt x="1316" y="824"/>
                  </a:lnTo>
                  <a:lnTo>
                    <a:pt x="1316" y="824"/>
                  </a:lnTo>
                  <a:lnTo>
                    <a:pt x="1322" y="824"/>
                  </a:lnTo>
                  <a:lnTo>
                    <a:pt x="1322" y="824"/>
                  </a:lnTo>
                  <a:lnTo>
                    <a:pt x="1322" y="830"/>
                  </a:lnTo>
                  <a:lnTo>
                    <a:pt x="1322" y="830"/>
                  </a:lnTo>
                  <a:lnTo>
                    <a:pt x="1322" y="830"/>
                  </a:lnTo>
                  <a:lnTo>
                    <a:pt x="1322" y="835"/>
                  </a:lnTo>
                  <a:lnTo>
                    <a:pt x="1322" y="835"/>
                  </a:lnTo>
                  <a:lnTo>
                    <a:pt x="1322" y="835"/>
                  </a:lnTo>
                  <a:lnTo>
                    <a:pt x="1322" y="835"/>
                  </a:lnTo>
                  <a:lnTo>
                    <a:pt x="1322" y="835"/>
                  </a:lnTo>
                  <a:lnTo>
                    <a:pt x="1322" y="840"/>
                  </a:lnTo>
                  <a:lnTo>
                    <a:pt x="1322" y="840"/>
                  </a:lnTo>
                  <a:lnTo>
                    <a:pt x="1322" y="840"/>
                  </a:lnTo>
                  <a:lnTo>
                    <a:pt x="1322" y="845"/>
                  </a:lnTo>
                  <a:lnTo>
                    <a:pt x="1322" y="845"/>
                  </a:lnTo>
                  <a:lnTo>
                    <a:pt x="1322" y="845"/>
                  </a:lnTo>
                  <a:lnTo>
                    <a:pt x="1322" y="850"/>
                  </a:lnTo>
                  <a:lnTo>
                    <a:pt x="1322" y="850"/>
                  </a:lnTo>
                  <a:lnTo>
                    <a:pt x="1322" y="850"/>
                  </a:lnTo>
                  <a:lnTo>
                    <a:pt x="1322" y="850"/>
                  </a:lnTo>
                  <a:lnTo>
                    <a:pt x="1322" y="850"/>
                  </a:lnTo>
                  <a:lnTo>
                    <a:pt x="1316" y="850"/>
                  </a:lnTo>
                  <a:lnTo>
                    <a:pt x="1316" y="856"/>
                  </a:lnTo>
                  <a:lnTo>
                    <a:pt x="1322" y="856"/>
                  </a:lnTo>
                  <a:lnTo>
                    <a:pt x="1322" y="856"/>
                  </a:lnTo>
                  <a:lnTo>
                    <a:pt x="1322" y="861"/>
                  </a:lnTo>
                  <a:lnTo>
                    <a:pt x="1322" y="861"/>
                  </a:lnTo>
                  <a:lnTo>
                    <a:pt x="1322" y="861"/>
                  </a:lnTo>
                  <a:lnTo>
                    <a:pt x="1322" y="861"/>
                  </a:lnTo>
                  <a:lnTo>
                    <a:pt x="1327" y="861"/>
                  </a:lnTo>
                  <a:lnTo>
                    <a:pt x="1327" y="861"/>
                  </a:lnTo>
                  <a:lnTo>
                    <a:pt x="1327" y="866"/>
                  </a:lnTo>
                  <a:lnTo>
                    <a:pt x="1327" y="866"/>
                  </a:lnTo>
                  <a:lnTo>
                    <a:pt x="1327" y="866"/>
                  </a:lnTo>
                  <a:lnTo>
                    <a:pt x="1327" y="871"/>
                  </a:lnTo>
                  <a:lnTo>
                    <a:pt x="1327" y="871"/>
                  </a:lnTo>
                  <a:lnTo>
                    <a:pt x="1327" y="871"/>
                  </a:lnTo>
                  <a:lnTo>
                    <a:pt x="1327" y="871"/>
                  </a:lnTo>
                  <a:lnTo>
                    <a:pt x="1327" y="876"/>
                  </a:lnTo>
                  <a:lnTo>
                    <a:pt x="1327" y="876"/>
                  </a:lnTo>
                  <a:lnTo>
                    <a:pt x="1327" y="876"/>
                  </a:lnTo>
                  <a:lnTo>
                    <a:pt x="1327" y="876"/>
                  </a:lnTo>
                  <a:lnTo>
                    <a:pt x="1327" y="876"/>
                  </a:lnTo>
                  <a:lnTo>
                    <a:pt x="1327" y="881"/>
                  </a:lnTo>
                  <a:lnTo>
                    <a:pt x="1327" y="881"/>
                  </a:lnTo>
                  <a:lnTo>
                    <a:pt x="1327" y="881"/>
                  </a:lnTo>
                  <a:lnTo>
                    <a:pt x="1327" y="887"/>
                  </a:lnTo>
                  <a:lnTo>
                    <a:pt x="1332" y="887"/>
                  </a:lnTo>
                  <a:lnTo>
                    <a:pt x="1327" y="887"/>
                  </a:lnTo>
                  <a:lnTo>
                    <a:pt x="1327" y="892"/>
                  </a:lnTo>
                  <a:lnTo>
                    <a:pt x="1327" y="892"/>
                  </a:lnTo>
                  <a:lnTo>
                    <a:pt x="1327" y="892"/>
                  </a:lnTo>
                  <a:lnTo>
                    <a:pt x="1327" y="897"/>
                  </a:lnTo>
                  <a:lnTo>
                    <a:pt x="1327" y="897"/>
                  </a:lnTo>
                  <a:lnTo>
                    <a:pt x="1327" y="897"/>
                  </a:lnTo>
                  <a:lnTo>
                    <a:pt x="1327" y="897"/>
                  </a:lnTo>
                  <a:lnTo>
                    <a:pt x="1322" y="902"/>
                  </a:lnTo>
                  <a:lnTo>
                    <a:pt x="1322" y="902"/>
                  </a:lnTo>
                  <a:lnTo>
                    <a:pt x="1322" y="902"/>
                  </a:lnTo>
                  <a:lnTo>
                    <a:pt x="1322" y="907"/>
                  </a:lnTo>
                  <a:lnTo>
                    <a:pt x="1322" y="907"/>
                  </a:lnTo>
                  <a:lnTo>
                    <a:pt x="1322" y="907"/>
                  </a:lnTo>
                  <a:lnTo>
                    <a:pt x="1322" y="907"/>
                  </a:lnTo>
                  <a:lnTo>
                    <a:pt x="1322" y="913"/>
                  </a:lnTo>
                  <a:lnTo>
                    <a:pt x="1316" y="913"/>
                  </a:lnTo>
                  <a:lnTo>
                    <a:pt x="1316" y="913"/>
                  </a:lnTo>
                  <a:lnTo>
                    <a:pt x="1316" y="913"/>
                  </a:lnTo>
                  <a:lnTo>
                    <a:pt x="1316" y="918"/>
                  </a:lnTo>
                  <a:lnTo>
                    <a:pt x="1316" y="918"/>
                  </a:lnTo>
                  <a:lnTo>
                    <a:pt x="1316" y="918"/>
                  </a:lnTo>
                  <a:lnTo>
                    <a:pt x="1316" y="918"/>
                  </a:lnTo>
                  <a:lnTo>
                    <a:pt x="1316" y="918"/>
                  </a:lnTo>
                  <a:lnTo>
                    <a:pt x="1316" y="923"/>
                  </a:lnTo>
                  <a:lnTo>
                    <a:pt x="1322" y="923"/>
                  </a:lnTo>
                  <a:lnTo>
                    <a:pt x="1322" y="923"/>
                  </a:lnTo>
                  <a:lnTo>
                    <a:pt x="1322" y="923"/>
                  </a:lnTo>
                  <a:lnTo>
                    <a:pt x="1322" y="928"/>
                  </a:lnTo>
                  <a:lnTo>
                    <a:pt x="1316" y="928"/>
                  </a:lnTo>
                  <a:lnTo>
                    <a:pt x="1316" y="928"/>
                  </a:lnTo>
                  <a:lnTo>
                    <a:pt x="1316" y="933"/>
                  </a:lnTo>
                  <a:lnTo>
                    <a:pt x="1316" y="933"/>
                  </a:lnTo>
                  <a:lnTo>
                    <a:pt x="1316" y="933"/>
                  </a:lnTo>
                  <a:lnTo>
                    <a:pt x="1322" y="933"/>
                  </a:lnTo>
                  <a:lnTo>
                    <a:pt x="1322" y="939"/>
                  </a:lnTo>
                  <a:lnTo>
                    <a:pt x="1316" y="939"/>
                  </a:lnTo>
                  <a:lnTo>
                    <a:pt x="1316" y="939"/>
                  </a:lnTo>
                  <a:lnTo>
                    <a:pt x="1316" y="939"/>
                  </a:lnTo>
                  <a:lnTo>
                    <a:pt x="1311" y="939"/>
                  </a:lnTo>
                  <a:lnTo>
                    <a:pt x="1311" y="944"/>
                  </a:lnTo>
                  <a:lnTo>
                    <a:pt x="1311" y="944"/>
                  </a:lnTo>
                  <a:lnTo>
                    <a:pt x="1311" y="944"/>
                  </a:lnTo>
                  <a:lnTo>
                    <a:pt x="1311" y="944"/>
                  </a:lnTo>
                  <a:lnTo>
                    <a:pt x="1306" y="949"/>
                  </a:lnTo>
                  <a:lnTo>
                    <a:pt x="1306" y="949"/>
                  </a:lnTo>
                  <a:lnTo>
                    <a:pt x="1306" y="949"/>
                  </a:lnTo>
                  <a:lnTo>
                    <a:pt x="1306" y="949"/>
                  </a:lnTo>
                  <a:lnTo>
                    <a:pt x="1306" y="954"/>
                  </a:lnTo>
                  <a:lnTo>
                    <a:pt x="1306" y="954"/>
                  </a:lnTo>
                  <a:lnTo>
                    <a:pt x="1306" y="954"/>
                  </a:lnTo>
                  <a:lnTo>
                    <a:pt x="1306" y="954"/>
                  </a:lnTo>
                  <a:lnTo>
                    <a:pt x="1306" y="959"/>
                  </a:lnTo>
                  <a:lnTo>
                    <a:pt x="1306" y="959"/>
                  </a:lnTo>
                  <a:lnTo>
                    <a:pt x="1306" y="959"/>
                  </a:lnTo>
                  <a:lnTo>
                    <a:pt x="1306" y="959"/>
                  </a:lnTo>
                  <a:lnTo>
                    <a:pt x="1306" y="964"/>
                  </a:lnTo>
                  <a:lnTo>
                    <a:pt x="1306" y="964"/>
                  </a:lnTo>
                  <a:lnTo>
                    <a:pt x="1306" y="964"/>
                  </a:lnTo>
                  <a:lnTo>
                    <a:pt x="1301" y="970"/>
                  </a:lnTo>
                  <a:lnTo>
                    <a:pt x="1301" y="970"/>
                  </a:lnTo>
                  <a:lnTo>
                    <a:pt x="1301" y="970"/>
                  </a:lnTo>
                  <a:lnTo>
                    <a:pt x="1301" y="970"/>
                  </a:lnTo>
                  <a:lnTo>
                    <a:pt x="1301" y="975"/>
                  </a:lnTo>
                  <a:lnTo>
                    <a:pt x="1301" y="975"/>
                  </a:lnTo>
                  <a:lnTo>
                    <a:pt x="1301" y="975"/>
                  </a:lnTo>
                  <a:lnTo>
                    <a:pt x="1301" y="980"/>
                  </a:lnTo>
                  <a:lnTo>
                    <a:pt x="1301" y="980"/>
                  </a:lnTo>
                  <a:lnTo>
                    <a:pt x="1301" y="980"/>
                  </a:lnTo>
                  <a:lnTo>
                    <a:pt x="1301" y="985"/>
                  </a:lnTo>
                  <a:lnTo>
                    <a:pt x="1301" y="985"/>
                  </a:lnTo>
                  <a:lnTo>
                    <a:pt x="1301" y="985"/>
                  </a:lnTo>
                  <a:lnTo>
                    <a:pt x="1301" y="985"/>
                  </a:lnTo>
                  <a:lnTo>
                    <a:pt x="1301" y="990"/>
                  </a:lnTo>
                  <a:lnTo>
                    <a:pt x="1301" y="990"/>
                  </a:lnTo>
                  <a:lnTo>
                    <a:pt x="1296" y="990"/>
                  </a:lnTo>
                  <a:lnTo>
                    <a:pt x="1301" y="996"/>
                  </a:lnTo>
                  <a:lnTo>
                    <a:pt x="1296" y="996"/>
                  </a:lnTo>
                  <a:lnTo>
                    <a:pt x="1296" y="996"/>
                  </a:lnTo>
                  <a:lnTo>
                    <a:pt x="1296" y="996"/>
                  </a:lnTo>
                  <a:lnTo>
                    <a:pt x="1296" y="1001"/>
                  </a:lnTo>
                  <a:lnTo>
                    <a:pt x="1296" y="1001"/>
                  </a:lnTo>
                  <a:lnTo>
                    <a:pt x="1296" y="1001"/>
                  </a:lnTo>
                  <a:lnTo>
                    <a:pt x="1290" y="1001"/>
                  </a:lnTo>
                  <a:lnTo>
                    <a:pt x="1290" y="1006"/>
                  </a:lnTo>
                  <a:lnTo>
                    <a:pt x="1290" y="1006"/>
                  </a:lnTo>
                  <a:lnTo>
                    <a:pt x="1290" y="1006"/>
                  </a:lnTo>
                  <a:lnTo>
                    <a:pt x="1290" y="1006"/>
                  </a:lnTo>
                  <a:lnTo>
                    <a:pt x="1290" y="1011"/>
                  </a:lnTo>
                  <a:lnTo>
                    <a:pt x="1290" y="1011"/>
                  </a:lnTo>
                  <a:lnTo>
                    <a:pt x="1290" y="1011"/>
                  </a:lnTo>
                  <a:lnTo>
                    <a:pt x="1285" y="1016"/>
                  </a:lnTo>
                  <a:lnTo>
                    <a:pt x="1285" y="1016"/>
                  </a:lnTo>
                  <a:lnTo>
                    <a:pt x="1290" y="1016"/>
                  </a:lnTo>
                  <a:lnTo>
                    <a:pt x="1285" y="1016"/>
                  </a:lnTo>
                  <a:lnTo>
                    <a:pt x="1285" y="1016"/>
                  </a:lnTo>
                  <a:lnTo>
                    <a:pt x="1285" y="1016"/>
                  </a:lnTo>
                  <a:lnTo>
                    <a:pt x="1280" y="1016"/>
                  </a:lnTo>
                  <a:lnTo>
                    <a:pt x="1280" y="1022"/>
                  </a:lnTo>
                  <a:lnTo>
                    <a:pt x="1280" y="1022"/>
                  </a:lnTo>
                  <a:lnTo>
                    <a:pt x="1280" y="1016"/>
                  </a:lnTo>
                  <a:lnTo>
                    <a:pt x="1280" y="1022"/>
                  </a:lnTo>
                  <a:lnTo>
                    <a:pt x="1275" y="1022"/>
                  </a:lnTo>
                  <a:lnTo>
                    <a:pt x="1275" y="1022"/>
                  </a:lnTo>
                  <a:lnTo>
                    <a:pt x="1275" y="1022"/>
                  </a:lnTo>
                  <a:lnTo>
                    <a:pt x="1275" y="1027"/>
                  </a:lnTo>
                  <a:lnTo>
                    <a:pt x="1275" y="1027"/>
                  </a:lnTo>
                  <a:lnTo>
                    <a:pt x="1275" y="1027"/>
                  </a:lnTo>
                  <a:lnTo>
                    <a:pt x="1275" y="1032"/>
                  </a:lnTo>
                  <a:lnTo>
                    <a:pt x="1275" y="1032"/>
                  </a:lnTo>
                  <a:lnTo>
                    <a:pt x="1275" y="1032"/>
                  </a:lnTo>
                  <a:lnTo>
                    <a:pt x="1275" y="1032"/>
                  </a:lnTo>
                  <a:lnTo>
                    <a:pt x="1275" y="1032"/>
                  </a:lnTo>
                  <a:lnTo>
                    <a:pt x="1275" y="1037"/>
                  </a:lnTo>
                  <a:lnTo>
                    <a:pt x="1275" y="1037"/>
                  </a:lnTo>
                  <a:lnTo>
                    <a:pt x="1275" y="1037"/>
                  </a:lnTo>
                  <a:lnTo>
                    <a:pt x="1275" y="1042"/>
                  </a:lnTo>
                  <a:lnTo>
                    <a:pt x="1275" y="1042"/>
                  </a:lnTo>
                  <a:lnTo>
                    <a:pt x="1275" y="1042"/>
                  </a:lnTo>
                  <a:lnTo>
                    <a:pt x="1275" y="1047"/>
                  </a:lnTo>
                  <a:lnTo>
                    <a:pt x="1275" y="1047"/>
                  </a:lnTo>
                  <a:lnTo>
                    <a:pt x="1275" y="1047"/>
                  </a:lnTo>
                  <a:lnTo>
                    <a:pt x="1280" y="1053"/>
                  </a:lnTo>
                  <a:lnTo>
                    <a:pt x="1290" y="1094"/>
                  </a:lnTo>
                  <a:lnTo>
                    <a:pt x="1280" y="1089"/>
                  </a:lnTo>
                  <a:lnTo>
                    <a:pt x="1270" y="1094"/>
                  </a:lnTo>
                  <a:lnTo>
                    <a:pt x="1270" y="1115"/>
                  </a:lnTo>
                  <a:lnTo>
                    <a:pt x="1270" y="1130"/>
                  </a:lnTo>
                  <a:lnTo>
                    <a:pt x="1249" y="1162"/>
                  </a:lnTo>
                  <a:lnTo>
                    <a:pt x="1254" y="1177"/>
                  </a:lnTo>
                  <a:lnTo>
                    <a:pt x="1265" y="1198"/>
                  </a:lnTo>
                  <a:lnTo>
                    <a:pt x="1265" y="1213"/>
                  </a:lnTo>
                  <a:lnTo>
                    <a:pt x="1275" y="1234"/>
                  </a:lnTo>
                  <a:lnTo>
                    <a:pt x="1275" y="1265"/>
                  </a:lnTo>
                  <a:lnTo>
                    <a:pt x="1280" y="1307"/>
                  </a:lnTo>
                  <a:lnTo>
                    <a:pt x="1290" y="1338"/>
                  </a:lnTo>
                  <a:lnTo>
                    <a:pt x="1290" y="1353"/>
                  </a:lnTo>
                  <a:lnTo>
                    <a:pt x="1290" y="1369"/>
                  </a:lnTo>
                  <a:lnTo>
                    <a:pt x="1290" y="1379"/>
                  </a:lnTo>
                  <a:lnTo>
                    <a:pt x="1280" y="1385"/>
                  </a:lnTo>
                  <a:lnTo>
                    <a:pt x="1270" y="1390"/>
                  </a:lnTo>
                  <a:lnTo>
                    <a:pt x="1265" y="1395"/>
                  </a:lnTo>
                  <a:lnTo>
                    <a:pt x="1259" y="1400"/>
                  </a:lnTo>
                  <a:lnTo>
                    <a:pt x="1244" y="1411"/>
                  </a:lnTo>
                  <a:lnTo>
                    <a:pt x="1223" y="1447"/>
                  </a:lnTo>
                  <a:lnTo>
                    <a:pt x="1223" y="1457"/>
                  </a:lnTo>
                  <a:lnTo>
                    <a:pt x="1223" y="1468"/>
                  </a:lnTo>
                  <a:lnTo>
                    <a:pt x="1213" y="1488"/>
                  </a:lnTo>
                  <a:lnTo>
                    <a:pt x="1202" y="1514"/>
                  </a:lnTo>
                  <a:lnTo>
                    <a:pt x="1208" y="1525"/>
                  </a:lnTo>
                  <a:lnTo>
                    <a:pt x="1208" y="1535"/>
                  </a:lnTo>
                  <a:lnTo>
                    <a:pt x="1218" y="1561"/>
                  </a:lnTo>
                  <a:lnTo>
                    <a:pt x="1223" y="1571"/>
                  </a:lnTo>
                  <a:lnTo>
                    <a:pt x="1223" y="1587"/>
                  </a:lnTo>
                  <a:lnTo>
                    <a:pt x="1223" y="1618"/>
                  </a:lnTo>
                  <a:lnTo>
                    <a:pt x="1223" y="1628"/>
                  </a:lnTo>
                  <a:lnTo>
                    <a:pt x="1218" y="1644"/>
                  </a:lnTo>
                  <a:lnTo>
                    <a:pt x="1218" y="1654"/>
                  </a:lnTo>
                  <a:lnTo>
                    <a:pt x="1223" y="1665"/>
                  </a:lnTo>
                  <a:lnTo>
                    <a:pt x="1228" y="1675"/>
                  </a:lnTo>
                  <a:lnTo>
                    <a:pt x="1218" y="1691"/>
                  </a:lnTo>
                  <a:lnTo>
                    <a:pt x="1218" y="1701"/>
                  </a:lnTo>
                  <a:lnTo>
                    <a:pt x="1218" y="1706"/>
                  </a:lnTo>
                  <a:lnTo>
                    <a:pt x="1218" y="1727"/>
                  </a:lnTo>
                  <a:lnTo>
                    <a:pt x="1213" y="1732"/>
                  </a:lnTo>
                  <a:lnTo>
                    <a:pt x="1208" y="1748"/>
                  </a:lnTo>
                  <a:lnTo>
                    <a:pt x="1197" y="1758"/>
                  </a:lnTo>
                  <a:lnTo>
                    <a:pt x="1192" y="1784"/>
                  </a:lnTo>
                  <a:lnTo>
                    <a:pt x="1182" y="1805"/>
                  </a:lnTo>
                  <a:lnTo>
                    <a:pt x="1166" y="1815"/>
                  </a:lnTo>
                  <a:lnTo>
                    <a:pt x="1156" y="1825"/>
                  </a:lnTo>
                  <a:lnTo>
                    <a:pt x="1150" y="1836"/>
                  </a:lnTo>
                  <a:lnTo>
                    <a:pt x="1150" y="1851"/>
                  </a:lnTo>
                  <a:lnTo>
                    <a:pt x="1145" y="1857"/>
                  </a:lnTo>
                  <a:lnTo>
                    <a:pt x="1114" y="1867"/>
                  </a:lnTo>
                  <a:lnTo>
                    <a:pt x="1088" y="1877"/>
                  </a:lnTo>
                  <a:lnTo>
                    <a:pt x="1057" y="1898"/>
                  </a:lnTo>
                  <a:lnTo>
                    <a:pt x="1052" y="1903"/>
                  </a:lnTo>
                  <a:lnTo>
                    <a:pt x="1026" y="1908"/>
                  </a:lnTo>
                  <a:lnTo>
                    <a:pt x="1016" y="1908"/>
                  </a:lnTo>
                  <a:lnTo>
                    <a:pt x="1000" y="1898"/>
                  </a:lnTo>
                  <a:lnTo>
                    <a:pt x="1000" y="1883"/>
                  </a:lnTo>
                  <a:lnTo>
                    <a:pt x="985" y="1877"/>
                  </a:lnTo>
                  <a:lnTo>
                    <a:pt x="974" y="1877"/>
                  </a:lnTo>
                  <a:lnTo>
                    <a:pt x="964" y="1883"/>
                  </a:lnTo>
                  <a:lnTo>
                    <a:pt x="964" y="1883"/>
                  </a:lnTo>
                  <a:lnTo>
                    <a:pt x="959" y="1893"/>
                  </a:lnTo>
                  <a:lnTo>
                    <a:pt x="959" y="1893"/>
                  </a:lnTo>
                  <a:lnTo>
                    <a:pt x="943" y="1893"/>
                  </a:lnTo>
                  <a:lnTo>
                    <a:pt x="933" y="1888"/>
                  </a:lnTo>
                  <a:lnTo>
                    <a:pt x="928" y="1893"/>
                  </a:lnTo>
                  <a:lnTo>
                    <a:pt x="922" y="1908"/>
                  </a:lnTo>
                  <a:lnTo>
                    <a:pt x="922" y="1914"/>
                  </a:lnTo>
                  <a:lnTo>
                    <a:pt x="917" y="1914"/>
                  </a:lnTo>
                  <a:lnTo>
                    <a:pt x="917" y="1924"/>
                  </a:lnTo>
                  <a:lnTo>
                    <a:pt x="912" y="1940"/>
                  </a:lnTo>
                  <a:lnTo>
                    <a:pt x="907" y="1950"/>
                  </a:lnTo>
                  <a:lnTo>
                    <a:pt x="907" y="1960"/>
                  </a:lnTo>
                  <a:lnTo>
                    <a:pt x="902" y="1960"/>
                  </a:lnTo>
                  <a:lnTo>
                    <a:pt x="897" y="1971"/>
                  </a:lnTo>
                  <a:lnTo>
                    <a:pt x="891" y="1976"/>
                  </a:lnTo>
                  <a:lnTo>
                    <a:pt x="881" y="1971"/>
                  </a:lnTo>
                  <a:lnTo>
                    <a:pt x="871" y="1976"/>
                  </a:lnTo>
                  <a:lnTo>
                    <a:pt x="855" y="1976"/>
                  </a:lnTo>
                  <a:lnTo>
                    <a:pt x="840" y="1986"/>
                  </a:lnTo>
                  <a:lnTo>
                    <a:pt x="840" y="1981"/>
                  </a:lnTo>
                  <a:lnTo>
                    <a:pt x="819" y="1986"/>
                  </a:lnTo>
                  <a:lnTo>
                    <a:pt x="803" y="1981"/>
                  </a:lnTo>
                  <a:lnTo>
                    <a:pt x="783" y="1966"/>
                  </a:lnTo>
                  <a:lnTo>
                    <a:pt x="783" y="1966"/>
                  </a:lnTo>
                  <a:lnTo>
                    <a:pt x="772" y="1966"/>
                  </a:lnTo>
                  <a:lnTo>
                    <a:pt x="762" y="1960"/>
                  </a:lnTo>
                  <a:lnTo>
                    <a:pt x="757" y="1955"/>
                  </a:lnTo>
                  <a:lnTo>
                    <a:pt x="746" y="1955"/>
                  </a:lnTo>
                  <a:lnTo>
                    <a:pt x="741" y="1950"/>
                  </a:lnTo>
                  <a:lnTo>
                    <a:pt x="741" y="1945"/>
                  </a:lnTo>
                  <a:lnTo>
                    <a:pt x="731" y="1940"/>
                  </a:lnTo>
                  <a:lnTo>
                    <a:pt x="726" y="1934"/>
                  </a:lnTo>
                  <a:lnTo>
                    <a:pt x="720" y="1929"/>
                  </a:lnTo>
                  <a:lnTo>
                    <a:pt x="710" y="1924"/>
                  </a:lnTo>
                  <a:lnTo>
                    <a:pt x="705" y="1919"/>
                  </a:lnTo>
                  <a:lnTo>
                    <a:pt x="694" y="1919"/>
                  </a:lnTo>
                  <a:lnTo>
                    <a:pt x="684" y="1919"/>
                  </a:lnTo>
                  <a:lnTo>
                    <a:pt x="674" y="1919"/>
                  </a:lnTo>
                  <a:lnTo>
                    <a:pt x="663" y="1924"/>
                  </a:lnTo>
                  <a:lnTo>
                    <a:pt x="658" y="1929"/>
                  </a:lnTo>
                  <a:lnTo>
                    <a:pt x="653" y="1940"/>
                  </a:lnTo>
                  <a:lnTo>
                    <a:pt x="648" y="1940"/>
                  </a:lnTo>
                  <a:lnTo>
                    <a:pt x="643" y="1945"/>
                  </a:lnTo>
                  <a:lnTo>
                    <a:pt x="637" y="1950"/>
                  </a:lnTo>
                  <a:lnTo>
                    <a:pt x="627" y="1955"/>
                  </a:lnTo>
                  <a:lnTo>
                    <a:pt x="622" y="1955"/>
                  </a:lnTo>
                  <a:lnTo>
                    <a:pt x="612" y="1960"/>
                  </a:lnTo>
                  <a:lnTo>
                    <a:pt x="601" y="1960"/>
                  </a:lnTo>
                  <a:lnTo>
                    <a:pt x="591" y="1960"/>
                  </a:lnTo>
                  <a:lnTo>
                    <a:pt x="580" y="1960"/>
                  </a:lnTo>
                  <a:lnTo>
                    <a:pt x="570" y="1955"/>
                  </a:lnTo>
                  <a:lnTo>
                    <a:pt x="560" y="1955"/>
                  </a:lnTo>
                  <a:lnTo>
                    <a:pt x="560" y="1955"/>
                  </a:lnTo>
                  <a:lnTo>
                    <a:pt x="555" y="1960"/>
                  </a:lnTo>
                  <a:lnTo>
                    <a:pt x="544" y="1966"/>
                  </a:lnTo>
                  <a:lnTo>
                    <a:pt x="539" y="1971"/>
                  </a:lnTo>
                  <a:lnTo>
                    <a:pt x="529" y="1976"/>
                  </a:lnTo>
                  <a:lnTo>
                    <a:pt x="523" y="1981"/>
                  </a:lnTo>
                  <a:lnTo>
                    <a:pt x="518" y="1986"/>
                  </a:lnTo>
                  <a:lnTo>
                    <a:pt x="508" y="1991"/>
                  </a:lnTo>
                  <a:lnTo>
                    <a:pt x="503" y="1997"/>
                  </a:lnTo>
                  <a:lnTo>
                    <a:pt x="492" y="2002"/>
                  </a:lnTo>
                  <a:lnTo>
                    <a:pt x="482" y="2002"/>
                  </a:lnTo>
                  <a:lnTo>
                    <a:pt x="472" y="2002"/>
                  </a:lnTo>
                  <a:lnTo>
                    <a:pt x="466" y="1997"/>
                  </a:lnTo>
                  <a:lnTo>
                    <a:pt x="456" y="1991"/>
                  </a:lnTo>
                  <a:lnTo>
                    <a:pt x="451" y="1986"/>
                  </a:lnTo>
                  <a:lnTo>
                    <a:pt x="440" y="1981"/>
                  </a:lnTo>
                  <a:lnTo>
                    <a:pt x="435" y="1976"/>
                  </a:lnTo>
                  <a:lnTo>
                    <a:pt x="430" y="1976"/>
                  </a:lnTo>
                  <a:lnTo>
                    <a:pt x="425" y="1971"/>
                  </a:lnTo>
                  <a:lnTo>
                    <a:pt x="415" y="1971"/>
                  </a:lnTo>
                  <a:lnTo>
                    <a:pt x="404" y="1971"/>
                  </a:lnTo>
                  <a:lnTo>
                    <a:pt x="394" y="1971"/>
                  </a:lnTo>
                  <a:lnTo>
                    <a:pt x="383" y="1971"/>
                  </a:lnTo>
                  <a:lnTo>
                    <a:pt x="373" y="1966"/>
                  </a:lnTo>
                  <a:lnTo>
                    <a:pt x="363" y="1966"/>
                  </a:lnTo>
                  <a:lnTo>
                    <a:pt x="358" y="1960"/>
                  </a:lnTo>
                  <a:lnTo>
                    <a:pt x="347" y="1955"/>
                  </a:lnTo>
                  <a:lnTo>
                    <a:pt x="337" y="1950"/>
                  </a:lnTo>
                  <a:lnTo>
                    <a:pt x="332" y="1945"/>
                  </a:lnTo>
                  <a:lnTo>
                    <a:pt x="316" y="1950"/>
                  </a:lnTo>
                  <a:lnTo>
                    <a:pt x="311" y="1955"/>
                  </a:lnTo>
                  <a:lnTo>
                    <a:pt x="306" y="1960"/>
                  </a:lnTo>
                  <a:lnTo>
                    <a:pt x="290" y="1960"/>
                  </a:lnTo>
                  <a:lnTo>
                    <a:pt x="280" y="1960"/>
                  </a:lnTo>
                  <a:lnTo>
                    <a:pt x="275" y="1960"/>
                  </a:lnTo>
                  <a:lnTo>
                    <a:pt x="264" y="1966"/>
                  </a:lnTo>
                  <a:lnTo>
                    <a:pt x="254" y="1971"/>
                  </a:lnTo>
                  <a:lnTo>
                    <a:pt x="249" y="1976"/>
                  </a:lnTo>
                  <a:lnTo>
                    <a:pt x="244" y="1986"/>
                  </a:lnTo>
                  <a:lnTo>
                    <a:pt x="238" y="1991"/>
                  </a:lnTo>
                  <a:lnTo>
                    <a:pt x="228" y="1997"/>
                  </a:lnTo>
                  <a:lnTo>
                    <a:pt x="223" y="2002"/>
                  </a:lnTo>
                  <a:lnTo>
                    <a:pt x="212" y="2002"/>
                  </a:lnTo>
                  <a:lnTo>
                    <a:pt x="197" y="2002"/>
                  </a:lnTo>
                  <a:lnTo>
                    <a:pt x="192" y="2002"/>
                  </a:lnTo>
                  <a:lnTo>
                    <a:pt x="181" y="1997"/>
                  </a:lnTo>
                  <a:lnTo>
                    <a:pt x="176" y="1991"/>
                  </a:lnTo>
                  <a:lnTo>
                    <a:pt x="171" y="1981"/>
                  </a:lnTo>
                  <a:lnTo>
                    <a:pt x="161" y="1976"/>
                  </a:lnTo>
                  <a:lnTo>
                    <a:pt x="155" y="1971"/>
                  </a:lnTo>
                  <a:lnTo>
                    <a:pt x="155" y="1955"/>
                  </a:lnTo>
                  <a:lnTo>
                    <a:pt x="161" y="1950"/>
                  </a:lnTo>
                  <a:lnTo>
                    <a:pt x="161" y="1940"/>
                  </a:lnTo>
                  <a:lnTo>
                    <a:pt x="155" y="1929"/>
                  </a:lnTo>
                  <a:lnTo>
                    <a:pt x="155" y="1919"/>
                  </a:lnTo>
                  <a:lnTo>
                    <a:pt x="150" y="1914"/>
                  </a:lnTo>
                  <a:lnTo>
                    <a:pt x="140" y="1908"/>
                  </a:lnTo>
                  <a:lnTo>
                    <a:pt x="140" y="1898"/>
                  </a:lnTo>
                  <a:lnTo>
                    <a:pt x="135" y="1888"/>
                  </a:lnTo>
                  <a:lnTo>
                    <a:pt x="135" y="1877"/>
                  </a:lnTo>
                  <a:lnTo>
                    <a:pt x="135" y="1862"/>
                  </a:lnTo>
                  <a:lnTo>
                    <a:pt x="140" y="1857"/>
                  </a:lnTo>
                  <a:lnTo>
                    <a:pt x="150" y="1851"/>
                  </a:lnTo>
                  <a:lnTo>
                    <a:pt x="155" y="1846"/>
                  </a:lnTo>
                  <a:lnTo>
                    <a:pt x="161" y="1841"/>
                  </a:lnTo>
                  <a:lnTo>
                    <a:pt x="166" y="1831"/>
                  </a:lnTo>
                  <a:lnTo>
                    <a:pt x="171" y="1820"/>
                  </a:lnTo>
                  <a:lnTo>
                    <a:pt x="171" y="1810"/>
                  </a:lnTo>
                  <a:lnTo>
                    <a:pt x="166" y="1805"/>
                  </a:lnTo>
                  <a:lnTo>
                    <a:pt x="161" y="1794"/>
                  </a:lnTo>
                  <a:lnTo>
                    <a:pt x="155" y="1789"/>
                  </a:lnTo>
                  <a:lnTo>
                    <a:pt x="150" y="1784"/>
                  </a:lnTo>
                  <a:lnTo>
                    <a:pt x="140" y="1774"/>
                  </a:lnTo>
                  <a:lnTo>
                    <a:pt x="135" y="1768"/>
                  </a:lnTo>
                  <a:lnTo>
                    <a:pt x="130" y="1763"/>
                  </a:lnTo>
                  <a:lnTo>
                    <a:pt x="124" y="1758"/>
                  </a:lnTo>
                  <a:lnTo>
                    <a:pt x="119" y="1753"/>
                  </a:lnTo>
                  <a:lnTo>
                    <a:pt x="150" y="1732"/>
                  </a:lnTo>
                  <a:lnTo>
                    <a:pt x="155" y="1732"/>
                  </a:lnTo>
                  <a:lnTo>
                    <a:pt x="155" y="1732"/>
                  </a:lnTo>
                  <a:lnTo>
                    <a:pt x="155" y="1727"/>
                  </a:lnTo>
                  <a:lnTo>
                    <a:pt x="155" y="1727"/>
                  </a:lnTo>
                  <a:lnTo>
                    <a:pt x="155" y="1727"/>
                  </a:lnTo>
                  <a:lnTo>
                    <a:pt x="161" y="1722"/>
                  </a:lnTo>
                  <a:lnTo>
                    <a:pt x="161" y="1722"/>
                  </a:lnTo>
                  <a:lnTo>
                    <a:pt x="161" y="1722"/>
                  </a:lnTo>
                  <a:lnTo>
                    <a:pt x="161" y="1717"/>
                  </a:lnTo>
                  <a:lnTo>
                    <a:pt x="161" y="1717"/>
                  </a:lnTo>
                  <a:lnTo>
                    <a:pt x="161" y="1717"/>
                  </a:lnTo>
                  <a:lnTo>
                    <a:pt x="161" y="1717"/>
                  </a:lnTo>
                  <a:lnTo>
                    <a:pt x="166" y="1711"/>
                  </a:lnTo>
                  <a:lnTo>
                    <a:pt x="166" y="1711"/>
                  </a:lnTo>
                  <a:lnTo>
                    <a:pt x="166" y="1711"/>
                  </a:lnTo>
                  <a:lnTo>
                    <a:pt x="166" y="1711"/>
                  </a:lnTo>
                  <a:lnTo>
                    <a:pt x="166" y="1706"/>
                  </a:lnTo>
                  <a:lnTo>
                    <a:pt x="166" y="1706"/>
                  </a:lnTo>
                  <a:lnTo>
                    <a:pt x="166" y="1706"/>
                  </a:lnTo>
                  <a:lnTo>
                    <a:pt x="166" y="1706"/>
                  </a:lnTo>
                  <a:lnTo>
                    <a:pt x="161" y="1701"/>
                  </a:lnTo>
                  <a:lnTo>
                    <a:pt x="161" y="1701"/>
                  </a:lnTo>
                  <a:lnTo>
                    <a:pt x="161" y="1701"/>
                  </a:lnTo>
                  <a:lnTo>
                    <a:pt x="161" y="1701"/>
                  </a:lnTo>
                  <a:lnTo>
                    <a:pt x="161" y="1696"/>
                  </a:lnTo>
                  <a:lnTo>
                    <a:pt x="166" y="1696"/>
                  </a:lnTo>
                  <a:lnTo>
                    <a:pt x="166" y="1691"/>
                  </a:lnTo>
                  <a:lnTo>
                    <a:pt x="166" y="1691"/>
                  </a:lnTo>
                  <a:lnTo>
                    <a:pt x="166" y="1691"/>
                  </a:lnTo>
                  <a:lnTo>
                    <a:pt x="171" y="1691"/>
                  </a:lnTo>
                  <a:lnTo>
                    <a:pt x="171" y="1685"/>
                  </a:lnTo>
                  <a:lnTo>
                    <a:pt x="171" y="1685"/>
                  </a:lnTo>
                  <a:lnTo>
                    <a:pt x="171" y="1685"/>
                  </a:lnTo>
                  <a:lnTo>
                    <a:pt x="171" y="1680"/>
                  </a:lnTo>
                  <a:lnTo>
                    <a:pt x="171" y="1680"/>
                  </a:lnTo>
                  <a:lnTo>
                    <a:pt x="171" y="1680"/>
                  </a:lnTo>
                  <a:lnTo>
                    <a:pt x="171" y="1675"/>
                  </a:lnTo>
                  <a:lnTo>
                    <a:pt x="171" y="1675"/>
                  </a:lnTo>
                  <a:lnTo>
                    <a:pt x="171" y="1670"/>
                  </a:lnTo>
                  <a:lnTo>
                    <a:pt x="171" y="1670"/>
                  </a:lnTo>
                  <a:lnTo>
                    <a:pt x="171" y="1670"/>
                  </a:lnTo>
                  <a:lnTo>
                    <a:pt x="171" y="1670"/>
                  </a:lnTo>
                  <a:lnTo>
                    <a:pt x="176" y="1665"/>
                  </a:lnTo>
                  <a:lnTo>
                    <a:pt x="176" y="1665"/>
                  </a:lnTo>
                  <a:lnTo>
                    <a:pt x="176" y="1665"/>
                  </a:lnTo>
                  <a:lnTo>
                    <a:pt x="176" y="1665"/>
                  </a:lnTo>
                  <a:lnTo>
                    <a:pt x="176" y="1665"/>
                  </a:lnTo>
                  <a:lnTo>
                    <a:pt x="181" y="1660"/>
                  </a:lnTo>
                  <a:lnTo>
                    <a:pt x="181" y="1660"/>
                  </a:lnTo>
                  <a:lnTo>
                    <a:pt x="181" y="1660"/>
                  </a:lnTo>
                  <a:lnTo>
                    <a:pt x="181" y="1660"/>
                  </a:lnTo>
                  <a:lnTo>
                    <a:pt x="187" y="1660"/>
                  </a:lnTo>
                  <a:lnTo>
                    <a:pt x="187" y="1660"/>
                  </a:lnTo>
                  <a:lnTo>
                    <a:pt x="187" y="1654"/>
                  </a:lnTo>
                  <a:lnTo>
                    <a:pt x="187" y="1654"/>
                  </a:lnTo>
                  <a:lnTo>
                    <a:pt x="187" y="1649"/>
                  </a:lnTo>
                  <a:lnTo>
                    <a:pt x="192" y="1649"/>
                  </a:lnTo>
                  <a:lnTo>
                    <a:pt x="192" y="1649"/>
                  </a:lnTo>
                  <a:lnTo>
                    <a:pt x="192" y="1644"/>
                  </a:lnTo>
                  <a:lnTo>
                    <a:pt x="192" y="1644"/>
                  </a:lnTo>
                  <a:lnTo>
                    <a:pt x="192" y="1644"/>
                  </a:lnTo>
                  <a:lnTo>
                    <a:pt x="192" y="1644"/>
                  </a:lnTo>
                  <a:lnTo>
                    <a:pt x="187" y="1639"/>
                  </a:lnTo>
                  <a:lnTo>
                    <a:pt x="187" y="1639"/>
                  </a:lnTo>
                  <a:lnTo>
                    <a:pt x="187" y="1634"/>
                  </a:lnTo>
                  <a:lnTo>
                    <a:pt x="181" y="1634"/>
                  </a:lnTo>
                  <a:lnTo>
                    <a:pt x="181" y="1634"/>
                  </a:lnTo>
                  <a:lnTo>
                    <a:pt x="181" y="1628"/>
                  </a:lnTo>
                  <a:lnTo>
                    <a:pt x="181" y="1628"/>
                  </a:lnTo>
                  <a:lnTo>
                    <a:pt x="181" y="1628"/>
                  </a:lnTo>
                  <a:lnTo>
                    <a:pt x="187" y="1628"/>
                  </a:lnTo>
                  <a:lnTo>
                    <a:pt x="187" y="1628"/>
                  </a:lnTo>
                  <a:lnTo>
                    <a:pt x="181" y="1623"/>
                  </a:lnTo>
                  <a:lnTo>
                    <a:pt x="181" y="1623"/>
                  </a:lnTo>
                  <a:lnTo>
                    <a:pt x="181" y="1623"/>
                  </a:lnTo>
                  <a:lnTo>
                    <a:pt x="181" y="1623"/>
                  </a:lnTo>
                  <a:lnTo>
                    <a:pt x="181" y="1618"/>
                  </a:lnTo>
                  <a:lnTo>
                    <a:pt x="181" y="1618"/>
                  </a:lnTo>
                  <a:lnTo>
                    <a:pt x="181" y="1618"/>
                  </a:lnTo>
                  <a:lnTo>
                    <a:pt x="181" y="1618"/>
                  </a:lnTo>
                  <a:lnTo>
                    <a:pt x="181" y="1613"/>
                  </a:lnTo>
                  <a:lnTo>
                    <a:pt x="176" y="1613"/>
                  </a:lnTo>
                  <a:lnTo>
                    <a:pt x="176" y="1613"/>
                  </a:lnTo>
                  <a:lnTo>
                    <a:pt x="176" y="1613"/>
                  </a:lnTo>
                  <a:lnTo>
                    <a:pt x="176" y="1608"/>
                  </a:lnTo>
                  <a:lnTo>
                    <a:pt x="171" y="1608"/>
                  </a:lnTo>
                  <a:lnTo>
                    <a:pt x="171" y="1608"/>
                  </a:lnTo>
                  <a:lnTo>
                    <a:pt x="171" y="1602"/>
                  </a:lnTo>
                  <a:lnTo>
                    <a:pt x="171" y="1602"/>
                  </a:lnTo>
                  <a:lnTo>
                    <a:pt x="171" y="1602"/>
                  </a:lnTo>
                  <a:lnTo>
                    <a:pt x="171" y="1597"/>
                  </a:lnTo>
                  <a:lnTo>
                    <a:pt x="171" y="1597"/>
                  </a:lnTo>
                  <a:lnTo>
                    <a:pt x="166" y="1597"/>
                  </a:lnTo>
                  <a:lnTo>
                    <a:pt x="166" y="1592"/>
                  </a:lnTo>
                  <a:lnTo>
                    <a:pt x="166" y="1592"/>
                  </a:lnTo>
                  <a:lnTo>
                    <a:pt x="166" y="1592"/>
                  </a:lnTo>
                  <a:lnTo>
                    <a:pt x="166" y="1592"/>
                  </a:lnTo>
                  <a:lnTo>
                    <a:pt x="166" y="1592"/>
                  </a:lnTo>
                  <a:lnTo>
                    <a:pt x="166" y="1592"/>
                  </a:lnTo>
                  <a:lnTo>
                    <a:pt x="166" y="1587"/>
                  </a:lnTo>
                  <a:lnTo>
                    <a:pt x="166" y="1587"/>
                  </a:lnTo>
                  <a:lnTo>
                    <a:pt x="166" y="1587"/>
                  </a:lnTo>
                  <a:lnTo>
                    <a:pt x="166" y="1582"/>
                  </a:lnTo>
                  <a:lnTo>
                    <a:pt x="166" y="1582"/>
                  </a:lnTo>
                  <a:lnTo>
                    <a:pt x="161" y="1582"/>
                  </a:lnTo>
                  <a:lnTo>
                    <a:pt x="161" y="1582"/>
                  </a:lnTo>
                  <a:lnTo>
                    <a:pt x="161" y="1582"/>
                  </a:lnTo>
                  <a:lnTo>
                    <a:pt x="161" y="1582"/>
                  </a:lnTo>
                  <a:lnTo>
                    <a:pt x="155" y="1582"/>
                  </a:lnTo>
                  <a:lnTo>
                    <a:pt x="155" y="1582"/>
                  </a:lnTo>
                  <a:lnTo>
                    <a:pt x="155" y="1582"/>
                  </a:lnTo>
                  <a:lnTo>
                    <a:pt x="155" y="1582"/>
                  </a:lnTo>
                  <a:lnTo>
                    <a:pt x="155" y="1582"/>
                  </a:lnTo>
                  <a:lnTo>
                    <a:pt x="150" y="1582"/>
                  </a:lnTo>
                  <a:lnTo>
                    <a:pt x="150" y="1582"/>
                  </a:lnTo>
                  <a:lnTo>
                    <a:pt x="150" y="1582"/>
                  </a:lnTo>
                  <a:lnTo>
                    <a:pt x="145" y="1582"/>
                  </a:lnTo>
                  <a:lnTo>
                    <a:pt x="145" y="1582"/>
                  </a:lnTo>
                  <a:lnTo>
                    <a:pt x="145" y="1582"/>
                  </a:lnTo>
                  <a:lnTo>
                    <a:pt x="145" y="1577"/>
                  </a:lnTo>
                  <a:lnTo>
                    <a:pt x="145" y="1577"/>
                  </a:lnTo>
                  <a:lnTo>
                    <a:pt x="145" y="1577"/>
                  </a:lnTo>
                  <a:lnTo>
                    <a:pt x="145" y="1577"/>
                  </a:lnTo>
                  <a:lnTo>
                    <a:pt x="145" y="1571"/>
                  </a:lnTo>
                  <a:lnTo>
                    <a:pt x="145" y="1571"/>
                  </a:lnTo>
                  <a:lnTo>
                    <a:pt x="145" y="1571"/>
                  </a:lnTo>
                  <a:lnTo>
                    <a:pt x="145" y="1571"/>
                  </a:lnTo>
                  <a:lnTo>
                    <a:pt x="145" y="1571"/>
                  </a:lnTo>
                  <a:lnTo>
                    <a:pt x="150" y="1566"/>
                  </a:lnTo>
                  <a:lnTo>
                    <a:pt x="150" y="1566"/>
                  </a:lnTo>
                  <a:lnTo>
                    <a:pt x="150" y="1566"/>
                  </a:lnTo>
                  <a:lnTo>
                    <a:pt x="150" y="1561"/>
                  </a:lnTo>
                  <a:lnTo>
                    <a:pt x="150" y="1561"/>
                  </a:lnTo>
                  <a:lnTo>
                    <a:pt x="150" y="1561"/>
                  </a:lnTo>
                  <a:lnTo>
                    <a:pt x="145" y="1561"/>
                  </a:lnTo>
                  <a:lnTo>
                    <a:pt x="145" y="1561"/>
                  </a:lnTo>
                  <a:lnTo>
                    <a:pt x="145" y="1561"/>
                  </a:lnTo>
                  <a:lnTo>
                    <a:pt x="140" y="1561"/>
                  </a:lnTo>
                  <a:lnTo>
                    <a:pt x="140" y="1561"/>
                  </a:lnTo>
                  <a:lnTo>
                    <a:pt x="140" y="1556"/>
                  </a:lnTo>
                  <a:lnTo>
                    <a:pt x="140" y="1556"/>
                  </a:lnTo>
                  <a:lnTo>
                    <a:pt x="140" y="1556"/>
                  </a:lnTo>
                  <a:lnTo>
                    <a:pt x="140" y="1556"/>
                  </a:lnTo>
                  <a:lnTo>
                    <a:pt x="140" y="1551"/>
                  </a:lnTo>
                  <a:lnTo>
                    <a:pt x="140" y="1551"/>
                  </a:lnTo>
                  <a:lnTo>
                    <a:pt x="145" y="1551"/>
                  </a:lnTo>
                  <a:lnTo>
                    <a:pt x="145" y="1545"/>
                  </a:lnTo>
                  <a:lnTo>
                    <a:pt x="145" y="1545"/>
                  </a:lnTo>
                  <a:lnTo>
                    <a:pt x="145" y="1545"/>
                  </a:lnTo>
                  <a:lnTo>
                    <a:pt x="145" y="1545"/>
                  </a:lnTo>
                  <a:lnTo>
                    <a:pt x="150" y="1545"/>
                  </a:lnTo>
                  <a:lnTo>
                    <a:pt x="150" y="1545"/>
                  </a:lnTo>
                  <a:lnTo>
                    <a:pt x="150" y="1545"/>
                  </a:lnTo>
                  <a:lnTo>
                    <a:pt x="150" y="1545"/>
                  </a:lnTo>
                  <a:lnTo>
                    <a:pt x="145" y="1540"/>
                  </a:lnTo>
                  <a:lnTo>
                    <a:pt x="145" y="1540"/>
                  </a:lnTo>
                  <a:lnTo>
                    <a:pt x="145" y="1540"/>
                  </a:lnTo>
                  <a:lnTo>
                    <a:pt x="145" y="1535"/>
                  </a:lnTo>
                  <a:lnTo>
                    <a:pt x="150" y="1535"/>
                  </a:lnTo>
                  <a:lnTo>
                    <a:pt x="150" y="1530"/>
                  </a:lnTo>
                  <a:lnTo>
                    <a:pt x="150" y="1530"/>
                  </a:lnTo>
                  <a:lnTo>
                    <a:pt x="150" y="1530"/>
                  </a:lnTo>
                  <a:lnTo>
                    <a:pt x="150" y="1525"/>
                  </a:lnTo>
                  <a:lnTo>
                    <a:pt x="150" y="1525"/>
                  </a:lnTo>
                  <a:lnTo>
                    <a:pt x="150" y="1525"/>
                  </a:lnTo>
                  <a:lnTo>
                    <a:pt x="150" y="1525"/>
                  </a:lnTo>
                  <a:lnTo>
                    <a:pt x="150" y="1525"/>
                  </a:lnTo>
                  <a:lnTo>
                    <a:pt x="150" y="1519"/>
                  </a:lnTo>
                  <a:lnTo>
                    <a:pt x="150" y="1519"/>
                  </a:lnTo>
                  <a:lnTo>
                    <a:pt x="150" y="1519"/>
                  </a:lnTo>
                  <a:lnTo>
                    <a:pt x="150" y="1514"/>
                  </a:lnTo>
                  <a:lnTo>
                    <a:pt x="150" y="1514"/>
                  </a:lnTo>
                  <a:lnTo>
                    <a:pt x="150" y="1514"/>
                  </a:lnTo>
                  <a:lnTo>
                    <a:pt x="150" y="1514"/>
                  </a:lnTo>
                  <a:lnTo>
                    <a:pt x="145" y="1514"/>
                  </a:lnTo>
                  <a:lnTo>
                    <a:pt x="140" y="1514"/>
                  </a:lnTo>
                  <a:lnTo>
                    <a:pt x="140" y="1514"/>
                  </a:lnTo>
                  <a:lnTo>
                    <a:pt x="135" y="1514"/>
                  </a:lnTo>
                  <a:lnTo>
                    <a:pt x="135" y="1514"/>
                  </a:lnTo>
                  <a:lnTo>
                    <a:pt x="135" y="1514"/>
                  </a:lnTo>
                  <a:lnTo>
                    <a:pt x="135" y="1514"/>
                  </a:lnTo>
                  <a:lnTo>
                    <a:pt x="135" y="1509"/>
                  </a:lnTo>
                  <a:lnTo>
                    <a:pt x="130" y="1509"/>
                  </a:lnTo>
                  <a:lnTo>
                    <a:pt x="135" y="1509"/>
                  </a:lnTo>
                  <a:lnTo>
                    <a:pt x="135" y="1504"/>
                  </a:lnTo>
                  <a:lnTo>
                    <a:pt x="135" y="1504"/>
                  </a:lnTo>
                  <a:lnTo>
                    <a:pt x="135" y="1504"/>
                  </a:lnTo>
                  <a:lnTo>
                    <a:pt x="135" y="1499"/>
                  </a:lnTo>
                  <a:lnTo>
                    <a:pt x="135" y="1499"/>
                  </a:lnTo>
                  <a:lnTo>
                    <a:pt x="135" y="1499"/>
                  </a:lnTo>
                  <a:lnTo>
                    <a:pt x="135" y="1494"/>
                  </a:lnTo>
                  <a:lnTo>
                    <a:pt x="135" y="1494"/>
                  </a:lnTo>
                  <a:lnTo>
                    <a:pt x="140" y="1494"/>
                  </a:lnTo>
                  <a:lnTo>
                    <a:pt x="140" y="1494"/>
                  </a:lnTo>
                  <a:lnTo>
                    <a:pt x="140" y="1488"/>
                  </a:lnTo>
                  <a:lnTo>
                    <a:pt x="140" y="1488"/>
                  </a:lnTo>
                  <a:lnTo>
                    <a:pt x="140" y="1488"/>
                  </a:lnTo>
                  <a:lnTo>
                    <a:pt x="140" y="1483"/>
                  </a:lnTo>
                  <a:lnTo>
                    <a:pt x="140" y="1483"/>
                  </a:lnTo>
                  <a:lnTo>
                    <a:pt x="140" y="1483"/>
                  </a:lnTo>
                  <a:lnTo>
                    <a:pt x="140" y="1478"/>
                  </a:lnTo>
                  <a:lnTo>
                    <a:pt x="140" y="1478"/>
                  </a:lnTo>
                  <a:lnTo>
                    <a:pt x="135" y="1478"/>
                  </a:lnTo>
                  <a:lnTo>
                    <a:pt x="135" y="1478"/>
                  </a:lnTo>
                  <a:lnTo>
                    <a:pt x="135" y="1478"/>
                  </a:lnTo>
                  <a:lnTo>
                    <a:pt x="135" y="1478"/>
                  </a:lnTo>
                  <a:lnTo>
                    <a:pt x="130" y="1478"/>
                  </a:lnTo>
                  <a:lnTo>
                    <a:pt x="130" y="1478"/>
                  </a:lnTo>
                  <a:lnTo>
                    <a:pt x="130" y="1478"/>
                  </a:lnTo>
                  <a:lnTo>
                    <a:pt x="124" y="1478"/>
                  </a:lnTo>
                  <a:lnTo>
                    <a:pt x="124" y="1478"/>
                  </a:lnTo>
                  <a:lnTo>
                    <a:pt x="124" y="1478"/>
                  </a:lnTo>
                  <a:lnTo>
                    <a:pt x="124" y="1478"/>
                  </a:lnTo>
                  <a:lnTo>
                    <a:pt x="124" y="1478"/>
                  </a:lnTo>
                  <a:lnTo>
                    <a:pt x="119" y="1478"/>
                  </a:lnTo>
                  <a:lnTo>
                    <a:pt x="119" y="1478"/>
                  </a:lnTo>
                  <a:lnTo>
                    <a:pt x="119" y="1478"/>
                  </a:lnTo>
                  <a:lnTo>
                    <a:pt x="119" y="1478"/>
                  </a:lnTo>
                  <a:lnTo>
                    <a:pt x="114" y="1473"/>
                  </a:lnTo>
                  <a:lnTo>
                    <a:pt x="114" y="1473"/>
                  </a:lnTo>
                  <a:lnTo>
                    <a:pt x="114" y="1473"/>
                  </a:lnTo>
                  <a:lnTo>
                    <a:pt x="109" y="1473"/>
                  </a:lnTo>
                  <a:lnTo>
                    <a:pt x="109" y="1473"/>
                  </a:lnTo>
                  <a:lnTo>
                    <a:pt x="109" y="1473"/>
                  </a:lnTo>
                  <a:lnTo>
                    <a:pt x="104" y="1478"/>
                  </a:lnTo>
                  <a:lnTo>
                    <a:pt x="104" y="1478"/>
                  </a:lnTo>
                  <a:lnTo>
                    <a:pt x="104" y="1478"/>
                  </a:lnTo>
                  <a:lnTo>
                    <a:pt x="104" y="1473"/>
                  </a:lnTo>
                  <a:lnTo>
                    <a:pt x="104" y="1473"/>
                  </a:lnTo>
                  <a:lnTo>
                    <a:pt x="104" y="1473"/>
                  </a:lnTo>
                  <a:lnTo>
                    <a:pt x="104" y="1468"/>
                  </a:lnTo>
                  <a:lnTo>
                    <a:pt x="104" y="1468"/>
                  </a:lnTo>
                  <a:lnTo>
                    <a:pt x="104" y="1468"/>
                  </a:lnTo>
                  <a:lnTo>
                    <a:pt x="104" y="1468"/>
                  </a:lnTo>
                  <a:lnTo>
                    <a:pt x="104" y="1468"/>
                  </a:lnTo>
                  <a:lnTo>
                    <a:pt x="104" y="1462"/>
                  </a:lnTo>
                  <a:lnTo>
                    <a:pt x="104" y="1462"/>
                  </a:lnTo>
                  <a:lnTo>
                    <a:pt x="109" y="1462"/>
                  </a:lnTo>
                  <a:lnTo>
                    <a:pt x="109" y="1462"/>
                  </a:lnTo>
                  <a:lnTo>
                    <a:pt x="109" y="1462"/>
                  </a:lnTo>
                  <a:lnTo>
                    <a:pt x="109" y="1457"/>
                  </a:lnTo>
                  <a:lnTo>
                    <a:pt x="109" y="1457"/>
                  </a:lnTo>
                  <a:lnTo>
                    <a:pt x="109" y="1457"/>
                  </a:lnTo>
                  <a:lnTo>
                    <a:pt x="109" y="1457"/>
                  </a:lnTo>
                  <a:lnTo>
                    <a:pt x="109" y="1452"/>
                  </a:lnTo>
                  <a:lnTo>
                    <a:pt x="109" y="1452"/>
                  </a:lnTo>
                  <a:lnTo>
                    <a:pt x="109" y="1452"/>
                  </a:lnTo>
                  <a:lnTo>
                    <a:pt x="109" y="1452"/>
                  </a:lnTo>
                  <a:lnTo>
                    <a:pt x="109" y="1447"/>
                  </a:lnTo>
                  <a:lnTo>
                    <a:pt x="109" y="1447"/>
                  </a:lnTo>
                  <a:lnTo>
                    <a:pt x="109" y="1447"/>
                  </a:lnTo>
                  <a:lnTo>
                    <a:pt x="109" y="1447"/>
                  </a:lnTo>
                  <a:lnTo>
                    <a:pt x="109" y="1442"/>
                  </a:lnTo>
                  <a:lnTo>
                    <a:pt x="109" y="1442"/>
                  </a:lnTo>
                  <a:lnTo>
                    <a:pt x="109" y="1442"/>
                  </a:lnTo>
                  <a:lnTo>
                    <a:pt x="109" y="1436"/>
                  </a:lnTo>
                  <a:lnTo>
                    <a:pt x="114" y="1436"/>
                  </a:lnTo>
                  <a:lnTo>
                    <a:pt x="109" y="1436"/>
                  </a:lnTo>
                  <a:lnTo>
                    <a:pt x="109" y="1436"/>
                  </a:lnTo>
                  <a:lnTo>
                    <a:pt x="109" y="1436"/>
                  </a:lnTo>
                  <a:lnTo>
                    <a:pt x="109" y="1436"/>
                  </a:lnTo>
                  <a:lnTo>
                    <a:pt x="109" y="1436"/>
                  </a:lnTo>
                  <a:lnTo>
                    <a:pt x="109" y="1436"/>
                  </a:lnTo>
                  <a:lnTo>
                    <a:pt x="109" y="1431"/>
                  </a:lnTo>
                  <a:lnTo>
                    <a:pt x="109" y="1431"/>
                  </a:lnTo>
                  <a:lnTo>
                    <a:pt x="109" y="1431"/>
                  </a:lnTo>
                  <a:lnTo>
                    <a:pt x="109" y="1431"/>
                  </a:lnTo>
                  <a:lnTo>
                    <a:pt x="109" y="1426"/>
                  </a:lnTo>
                  <a:lnTo>
                    <a:pt x="109" y="1426"/>
                  </a:lnTo>
                  <a:lnTo>
                    <a:pt x="109" y="1426"/>
                  </a:lnTo>
                  <a:lnTo>
                    <a:pt x="109" y="1426"/>
                  </a:lnTo>
                  <a:lnTo>
                    <a:pt x="109" y="1421"/>
                  </a:lnTo>
                  <a:lnTo>
                    <a:pt x="109" y="1421"/>
                  </a:lnTo>
                  <a:lnTo>
                    <a:pt x="109" y="1416"/>
                  </a:lnTo>
                  <a:lnTo>
                    <a:pt x="104" y="1416"/>
                  </a:lnTo>
                  <a:lnTo>
                    <a:pt x="104" y="1416"/>
                  </a:lnTo>
                  <a:lnTo>
                    <a:pt x="104" y="1416"/>
                  </a:lnTo>
                  <a:lnTo>
                    <a:pt x="104" y="1411"/>
                  </a:lnTo>
                  <a:lnTo>
                    <a:pt x="98" y="1411"/>
                  </a:lnTo>
                  <a:lnTo>
                    <a:pt x="98" y="1416"/>
                  </a:lnTo>
                  <a:lnTo>
                    <a:pt x="98" y="1411"/>
                  </a:lnTo>
                  <a:lnTo>
                    <a:pt x="98" y="1411"/>
                  </a:lnTo>
                  <a:lnTo>
                    <a:pt x="98" y="1411"/>
                  </a:lnTo>
                  <a:lnTo>
                    <a:pt x="93" y="1411"/>
                  </a:lnTo>
                  <a:lnTo>
                    <a:pt x="93" y="1411"/>
                  </a:lnTo>
                  <a:lnTo>
                    <a:pt x="93" y="1411"/>
                  </a:lnTo>
                  <a:lnTo>
                    <a:pt x="88" y="1411"/>
                  </a:lnTo>
                  <a:lnTo>
                    <a:pt x="88" y="1405"/>
                  </a:lnTo>
                  <a:lnTo>
                    <a:pt x="88" y="1405"/>
                  </a:lnTo>
                  <a:lnTo>
                    <a:pt x="88" y="1405"/>
                  </a:lnTo>
                  <a:lnTo>
                    <a:pt x="88" y="1405"/>
                  </a:lnTo>
                  <a:lnTo>
                    <a:pt x="88" y="1400"/>
                  </a:lnTo>
                  <a:lnTo>
                    <a:pt x="88" y="1400"/>
                  </a:lnTo>
                  <a:lnTo>
                    <a:pt x="83" y="1400"/>
                  </a:lnTo>
                  <a:lnTo>
                    <a:pt x="83" y="1400"/>
                  </a:lnTo>
                  <a:lnTo>
                    <a:pt x="83" y="1400"/>
                  </a:lnTo>
                  <a:lnTo>
                    <a:pt x="83" y="1395"/>
                  </a:lnTo>
                  <a:lnTo>
                    <a:pt x="78" y="1395"/>
                  </a:lnTo>
                  <a:lnTo>
                    <a:pt x="83" y="1395"/>
                  </a:lnTo>
                  <a:lnTo>
                    <a:pt x="83" y="1395"/>
                  </a:lnTo>
                  <a:lnTo>
                    <a:pt x="78" y="1395"/>
                  </a:lnTo>
                  <a:lnTo>
                    <a:pt x="78" y="1395"/>
                  </a:lnTo>
                  <a:lnTo>
                    <a:pt x="78" y="1395"/>
                  </a:lnTo>
                  <a:lnTo>
                    <a:pt x="78" y="1395"/>
                  </a:lnTo>
                  <a:lnTo>
                    <a:pt x="73" y="1395"/>
                  </a:lnTo>
                  <a:lnTo>
                    <a:pt x="73" y="1395"/>
                  </a:lnTo>
                  <a:lnTo>
                    <a:pt x="73" y="1395"/>
                  </a:lnTo>
                  <a:lnTo>
                    <a:pt x="73" y="1395"/>
                  </a:lnTo>
                  <a:lnTo>
                    <a:pt x="73" y="1395"/>
                  </a:lnTo>
                  <a:lnTo>
                    <a:pt x="67" y="1395"/>
                  </a:lnTo>
                  <a:lnTo>
                    <a:pt x="67" y="1395"/>
                  </a:lnTo>
                  <a:lnTo>
                    <a:pt x="67" y="1395"/>
                  </a:lnTo>
                  <a:lnTo>
                    <a:pt x="67" y="1395"/>
                  </a:lnTo>
                  <a:lnTo>
                    <a:pt x="62" y="1395"/>
                  </a:lnTo>
                  <a:lnTo>
                    <a:pt x="62" y="1395"/>
                  </a:lnTo>
                  <a:lnTo>
                    <a:pt x="62" y="1395"/>
                  </a:lnTo>
                  <a:lnTo>
                    <a:pt x="57" y="1395"/>
                  </a:lnTo>
                  <a:lnTo>
                    <a:pt x="57" y="1395"/>
                  </a:lnTo>
                  <a:lnTo>
                    <a:pt x="57" y="1395"/>
                  </a:lnTo>
                  <a:lnTo>
                    <a:pt x="57" y="1395"/>
                  </a:lnTo>
                  <a:lnTo>
                    <a:pt x="57" y="1395"/>
                  </a:lnTo>
                  <a:lnTo>
                    <a:pt x="52" y="1395"/>
                  </a:lnTo>
                  <a:lnTo>
                    <a:pt x="52" y="1395"/>
                  </a:lnTo>
                  <a:lnTo>
                    <a:pt x="52" y="1395"/>
                  </a:lnTo>
                  <a:lnTo>
                    <a:pt x="52" y="1390"/>
                  </a:lnTo>
                  <a:lnTo>
                    <a:pt x="47" y="1390"/>
                  </a:lnTo>
                  <a:lnTo>
                    <a:pt x="47" y="1390"/>
                  </a:lnTo>
                  <a:lnTo>
                    <a:pt x="47" y="1390"/>
                  </a:lnTo>
                  <a:lnTo>
                    <a:pt x="47" y="1390"/>
                  </a:lnTo>
                  <a:lnTo>
                    <a:pt x="41" y="1390"/>
                  </a:lnTo>
                  <a:lnTo>
                    <a:pt x="41" y="1390"/>
                  </a:lnTo>
                  <a:lnTo>
                    <a:pt x="41" y="1390"/>
                  </a:lnTo>
                  <a:lnTo>
                    <a:pt x="41" y="1390"/>
                  </a:lnTo>
                  <a:lnTo>
                    <a:pt x="41" y="1390"/>
                  </a:lnTo>
                  <a:lnTo>
                    <a:pt x="36" y="1390"/>
                  </a:lnTo>
                  <a:lnTo>
                    <a:pt x="36" y="1390"/>
                  </a:lnTo>
                  <a:lnTo>
                    <a:pt x="36" y="1390"/>
                  </a:lnTo>
                  <a:lnTo>
                    <a:pt x="36" y="1390"/>
                  </a:lnTo>
                  <a:lnTo>
                    <a:pt x="31" y="1390"/>
                  </a:lnTo>
                  <a:lnTo>
                    <a:pt x="31" y="1390"/>
                  </a:lnTo>
                  <a:lnTo>
                    <a:pt x="31" y="1390"/>
                  </a:lnTo>
                  <a:lnTo>
                    <a:pt x="26" y="1385"/>
                  </a:lnTo>
                  <a:lnTo>
                    <a:pt x="26" y="1385"/>
                  </a:lnTo>
                  <a:lnTo>
                    <a:pt x="26" y="1385"/>
                  </a:lnTo>
                  <a:lnTo>
                    <a:pt x="26" y="1385"/>
                  </a:lnTo>
                  <a:lnTo>
                    <a:pt x="26" y="1385"/>
                  </a:lnTo>
                  <a:lnTo>
                    <a:pt x="21" y="1385"/>
                  </a:lnTo>
                  <a:lnTo>
                    <a:pt x="21" y="1379"/>
                  </a:lnTo>
                  <a:lnTo>
                    <a:pt x="21" y="1379"/>
                  </a:lnTo>
                  <a:lnTo>
                    <a:pt x="21" y="1379"/>
                  </a:lnTo>
                  <a:lnTo>
                    <a:pt x="16" y="1379"/>
                  </a:lnTo>
                  <a:lnTo>
                    <a:pt x="16" y="1379"/>
                  </a:lnTo>
                  <a:lnTo>
                    <a:pt x="16" y="1379"/>
                  </a:lnTo>
                  <a:lnTo>
                    <a:pt x="16" y="1379"/>
                  </a:lnTo>
                  <a:lnTo>
                    <a:pt x="10" y="1379"/>
                  </a:lnTo>
                  <a:lnTo>
                    <a:pt x="10" y="1374"/>
                  </a:lnTo>
                  <a:lnTo>
                    <a:pt x="10" y="1374"/>
                  </a:lnTo>
                  <a:lnTo>
                    <a:pt x="5" y="1374"/>
                  </a:lnTo>
                  <a:lnTo>
                    <a:pt x="5" y="1374"/>
                  </a:lnTo>
                  <a:lnTo>
                    <a:pt x="5" y="1374"/>
                  </a:lnTo>
                  <a:lnTo>
                    <a:pt x="0" y="1374"/>
                  </a:lnTo>
                  <a:lnTo>
                    <a:pt x="5" y="1374"/>
                  </a:lnTo>
                  <a:lnTo>
                    <a:pt x="5" y="1369"/>
                  </a:lnTo>
                  <a:lnTo>
                    <a:pt x="5" y="1369"/>
                  </a:lnTo>
                  <a:lnTo>
                    <a:pt x="5" y="1369"/>
                  </a:lnTo>
                  <a:lnTo>
                    <a:pt x="5" y="1369"/>
                  </a:lnTo>
                  <a:lnTo>
                    <a:pt x="5" y="1364"/>
                  </a:lnTo>
                  <a:lnTo>
                    <a:pt x="10" y="1364"/>
                  </a:lnTo>
                  <a:lnTo>
                    <a:pt x="10" y="1364"/>
                  </a:lnTo>
                  <a:lnTo>
                    <a:pt x="10" y="1364"/>
                  </a:lnTo>
                  <a:lnTo>
                    <a:pt x="10" y="1364"/>
                  </a:lnTo>
                  <a:lnTo>
                    <a:pt x="10" y="1359"/>
                  </a:lnTo>
                  <a:lnTo>
                    <a:pt x="10" y="1359"/>
                  </a:lnTo>
                  <a:lnTo>
                    <a:pt x="5" y="1359"/>
                  </a:lnTo>
                  <a:lnTo>
                    <a:pt x="5" y="1359"/>
                  </a:lnTo>
                  <a:lnTo>
                    <a:pt x="5" y="1359"/>
                  </a:lnTo>
                  <a:lnTo>
                    <a:pt x="5" y="1353"/>
                  </a:lnTo>
                  <a:lnTo>
                    <a:pt x="5" y="1353"/>
                  </a:lnTo>
                  <a:lnTo>
                    <a:pt x="5" y="1353"/>
                  </a:lnTo>
                  <a:lnTo>
                    <a:pt x="5" y="1348"/>
                  </a:lnTo>
                  <a:lnTo>
                    <a:pt x="5" y="1348"/>
                  </a:lnTo>
                  <a:lnTo>
                    <a:pt x="5" y="1348"/>
                  </a:lnTo>
                  <a:lnTo>
                    <a:pt x="5" y="1348"/>
                  </a:lnTo>
                  <a:lnTo>
                    <a:pt x="5" y="1348"/>
                  </a:lnTo>
                  <a:lnTo>
                    <a:pt x="5" y="1343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0" y="1338"/>
                  </a:lnTo>
                  <a:lnTo>
                    <a:pt x="16" y="1343"/>
                  </a:lnTo>
                  <a:lnTo>
                    <a:pt x="16" y="1343"/>
                  </a:lnTo>
                  <a:lnTo>
                    <a:pt x="16" y="1338"/>
                  </a:lnTo>
                  <a:lnTo>
                    <a:pt x="16" y="1338"/>
                  </a:lnTo>
                  <a:lnTo>
                    <a:pt x="16" y="1338"/>
                  </a:lnTo>
                  <a:lnTo>
                    <a:pt x="16" y="1338"/>
                  </a:lnTo>
                  <a:lnTo>
                    <a:pt x="16" y="1333"/>
                  </a:lnTo>
                  <a:lnTo>
                    <a:pt x="16" y="1333"/>
                  </a:lnTo>
                  <a:lnTo>
                    <a:pt x="16" y="1333"/>
                  </a:lnTo>
                  <a:lnTo>
                    <a:pt x="16" y="1333"/>
                  </a:lnTo>
                  <a:lnTo>
                    <a:pt x="16" y="1333"/>
                  </a:lnTo>
                  <a:lnTo>
                    <a:pt x="21" y="1333"/>
                  </a:lnTo>
                  <a:lnTo>
                    <a:pt x="21" y="1328"/>
                  </a:lnTo>
                  <a:lnTo>
                    <a:pt x="21" y="1328"/>
                  </a:lnTo>
                  <a:lnTo>
                    <a:pt x="21" y="1328"/>
                  </a:lnTo>
                  <a:lnTo>
                    <a:pt x="21" y="1328"/>
                  </a:lnTo>
                  <a:lnTo>
                    <a:pt x="21" y="1322"/>
                  </a:lnTo>
                  <a:lnTo>
                    <a:pt x="21" y="1322"/>
                  </a:lnTo>
                  <a:lnTo>
                    <a:pt x="21" y="1322"/>
                  </a:lnTo>
                  <a:lnTo>
                    <a:pt x="21" y="1317"/>
                  </a:lnTo>
                  <a:lnTo>
                    <a:pt x="21" y="1317"/>
                  </a:lnTo>
                  <a:lnTo>
                    <a:pt x="21" y="1317"/>
                  </a:lnTo>
                  <a:lnTo>
                    <a:pt x="26" y="1317"/>
                  </a:lnTo>
                  <a:lnTo>
                    <a:pt x="26" y="1312"/>
                  </a:lnTo>
                  <a:lnTo>
                    <a:pt x="26" y="1312"/>
                  </a:lnTo>
                  <a:lnTo>
                    <a:pt x="26" y="1312"/>
                  </a:lnTo>
                  <a:lnTo>
                    <a:pt x="26" y="1312"/>
                  </a:lnTo>
                  <a:lnTo>
                    <a:pt x="26" y="1312"/>
                  </a:lnTo>
                  <a:lnTo>
                    <a:pt x="31" y="1312"/>
                  </a:lnTo>
                  <a:lnTo>
                    <a:pt x="31" y="1312"/>
                  </a:lnTo>
                  <a:lnTo>
                    <a:pt x="31" y="1307"/>
                  </a:lnTo>
                  <a:lnTo>
                    <a:pt x="31" y="1307"/>
                  </a:lnTo>
                  <a:lnTo>
                    <a:pt x="31" y="1302"/>
                  </a:lnTo>
                  <a:lnTo>
                    <a:pt x="31" y="1302"/>
                  </a:lnTo>
                  <a:lnTo>
                    <a:pt x="31" y="1302"/>
                  </a:lnTo>
                  <a:lnTo>
                    <a:pt x="31" y="1302"/>
                  </a:lnTo>
                  <a:lnTo>
                    <a:pt x="36" y="1302"/>
                  </a:lnTo>
                  <a:lnTo>
                    <a:pt x="41" y="1302"/>
                  </a:lnTo>
                  <a:lnTo>
                    <a:pt x="41" y="1302"/>
                  </a:lnTo>
                  <a:lnTo>
                    <a:pt x="41" y="1296"/>
                  </a:lnTo>
                  <a:lnTo>
                    <a:pt x="41" y="1296"/>
                  </a:lnTo>
                  <a:lnTo>
                    <a:pt x="47" y="1296"/>
                  </a:lnTo>
                  <a:lnTo>
                    <a:pt x="47" y="1296"/>
                  </a:lnTo>
                  <a:lnTo>
                    <a:pt x="47" y="1296"/>
                  </a:lnTo>
                  <a:lnTo>
                    <a:pt x="52" y="1296"/>
                  </a:lnTo>
                  <a:lnTo>
                    <a:pt x="52" y="1296"/>
                  </a:lnTo>
                  <a:lnTo>
                    <a:pt x="52" y="1296"/>
                  </a:lnTo>
                  <a:lnTo>
                    <a:pt x="57" y="1296"/>
                  </a:lnTo>
                  <a:lnTo>
                    <a:pt x="57" y="1296"/>
                  </a:lnTo>
                  <a:lnTo>
                    <a:pt x="57" y="1296"/>
                  </a:lnTo>
                  <a:lnTo>
                    <a:pt x="57" y="1296"/>
                  </a:lnTo>
                  <a:lnTo>
                    <a:pt x="62" y="1296"/>
                  </a:lnTo>
                  <a:lnTo>
                    <a:pt x="62" y="1296"/>
                  </a:lnTo>
                  <a:lnTo>
                    <a:pt x="67" y="1296"/>
                  </a:lnTo>
                  <a:lnTo>
                    <a:pt x="67" y="1296"/>
                  </a:lnTo>
                  <a:lnTo>
                    <a:pt x="67" y="1296"/>
                  </a:lnTo>
                  <a:lnTo>
                    <a:pt x="67" y="1291"/>
                  </a:lnTo>
                  <a:lnTo>
                    <a:pt x="73" y="1291"/>
                  </a:lnTo>
                  <a:lnTo>
                    <a:pt x="73" y="1291"/>
                  </a:lnTo>
                  <a:lnTo>
                    <a:pt x="73" y="1286"/>
                  </a:lnTo>
                  <a:lnTo>
                    <a:pt x="73" y="1286"/>
                  </a:lnTo>
                  <a:lnTo>
                    <a:pt x="73" y="1286"/>
                  </a:lnTo>
                  <a:lnTo>
                    <a:pt x="73" y="1286"/>
                  </a:lnTo>
                  <a:lnTo>
                    <a:pt x="78" y="1286"/>
                  </a:lnTo>
                  <a:lnTo>
                    <a:pt x="78" y="1286"/>
                  </a:lnTo>
                  <a:lnTo>
                    <a:pt x="78" y="1286"/>
                  </a:lnTo>
                  <a:lnTo>
                    <a:pt x="83" y="1286"/>
                  </a:lnTo>
                  <a:lnTo>
                    <a:pt x="83" y="1286"/>
                  </a:lnTo>
                  <a:lnTo>
                    <a:pt x="83" y="1291"/>
                  </a:lnTo>
                  <a:lnTo>
                    <a:pt x="83" y="1291"/>
                  </a:lnTo>
                  <a:lnTo>
                    <a:pt x="88" y="1291"/>
                  </a:lnTo>
                  <a:lnTo>
                    <a:pt x="88" y="1286"/>
                  </a:lnTo>
                  <a:lnTo>
                    <a:pt x="88" y="1286"/>
                  </a:lnTo>
                  <a:lnTo>
                    <a:pt x="88" y="1286"/>
                  </a:lnTo>
                  <a:lnTo>
                    <a:pt x="88" y="1286"/>
                  </a:lnTo>
                  <a:lnTo>
                    <a:pt x="88" y="1286"/>
                  </a:lnTo>
                  <a:lnTo>
                    <a:pt x="93" y="1286"/>
                  </a:lnTo>
                  <a:lnTo>
                    <a:pt x="93" y="1281"/>
                  </a:lnTo>
                  <a:lnTo>
                    <a:pt x="93" y="1281"/>
                  </a:lnTo>
                  <a:lnTo>
                    <a:pt x="93" y="1281"/>
                  </a:lnTo>
                  <a:lnTo>
                    <a:pt x="98" y="1281"/>
                  </a:lnTo>
                  <a:lnTo>
                    <a:pt x="98" y="1281"/>
                  </a:lnTo>
                  <a:lnTo>
                    <a:pt x="104" y="1281"/>
                  </a:lnTo>
                  <a:lnTo>
                    <a:pt x="104" y="1281"/>
                  </a:lnTo>
                  <a:lnTo>
                    <a:pt x="104" y="1281"/>
                  </a:lnTo>
                  <a:lnTo>
                    <a:pt x="109" y="1281"/>
                  </a:lnTo>
                  <a:lnTo>
                    <a:pt x="109" y="1281"/>
                  </a:lnTo>
                  <a:lnTo>
                    <a:pt x="109" y="1281"/>
                  </a:lnTo>
                  <a:lnTo>
                    <a:pt x="109" y="1281"/>
                  </a:lnTo>
                  <a:lnTo>
                    <a:pt x="109" y="1281"/>
                  </a:lnTo>
                  <a:lnTo>
                    <a:pt x="114" y="1281"/>
                  </a:lnTo>
                  <a:lnTo>
                    <a:pt x="114" y="1281"/>
                  </a:lnTo>
                  <a:lnTo>
                    <a:pt x="114" y="1276"/>
                  </a:lnTo>
                  <a:lnTo>
                    <a:pt x="114" y="1276"/>
                  </a:lnTo>
                  <a:lnTo>
                    <a:pt x="114" y="1270"/>
                  </a:lnTo>
                  <a:lnTo>
                    <a:pt x="114" y="1270"/>
                  </a:lnTo>
                  <a:lnTo>
                    <a:pt x="114" y="1270"/>
                  </a:lnTo>
                  <a:lnTo>
                    <a:pt x="114" y="1265"/>
                  </a:lnTo>
                  <a:lnTo>
                    <a:pt x="114" y="1265"/>
                  </a:lnTo>
                  <a:lnTo>
                    <a:pt x="114" y="1265"/>
                  </a:lnTo>
                  <a:lnTo>
                    <a:pt x="114" y="1265"/>
                  </a:lnTo>
                  <a:lnTo>
                    <a:pt x="119" y="1260"/>
                  </a:lnTo>
                  <a:lnTo>
                    <a:pt x="119" y="1260"/>
                  </a:lnTo>
                  <a:lnTo>
                    <a:pt x="119" y="1255"/>
                  </a:lnTo>
                  <a:lnTo>
                    <a:pt x="119" y="1255"/>
                  </a:lnTo>
                  <a:lnTo>
                    <a:pt x="119" y="1250"/>
                  </a:lnTo>
                  <a:lnTo>
                    <a:pt x="119" y="1250"/>
                  </a:lnTo>
                  <a:lnTo>
                    <a:pt x="119" y="1250"/>
                  </a:lnTo>
                  <a:lnTo>
                    <a:pt x="114" y="1250"/>
                  </a:lnTo>
                  <a:lnTo>
                    <a:pt x="114" y="1250"/>
                  </a:lnTo>
                  <a:lnTo>
                    <a:pt x="114" y="1245"/>
                  </a:lnTo>
                  <a:lnTo>
                    <a:pt x="119" y="1245"/>
                  </a:lnTo>
                  <a:lnTo>
                    <a:pt x="119" y="1245"/>
                  </a:lnTo>
                  <a:lnTo>
                    <a:pt x="119" y="1245"/>
                  </a:lnTo>
                  <a:lnTo>
                    <a:pt x="119" y="1239"/>
                  </a:lnTo>
                  <a:lnTo>
                    <a:pt x="119" y="1239"/>
                  </a:lnTo>
                  <a:lnTo>
                    <a:pt x="114" y="1239"/>
                  </a:lnTo>
                  <a:lnTo>
                    <a:pt x="114" y="1239"/>
                  </a:lnTo>
                  <a:lnTo>
                    <a:pt x="114" y="1239"/>
                  </a:lnTo>
                  <a:lnTo>
                    <a:pt x="114" y="1234"/>
                  </a:lnTo>
                  <a:lnTo>
                    <a:pt x="114" y="1234"/>
                  </a:lnTo>
                  <a:lnTo>
                    <a:pt x="114" y="1234"/>
                  </a:lnTo>
                  <a:lnTo>
                    <a:pt x="114" y="1234"/>
                  </a:lnTo>
                  <a:lnTo>
                    <a:pt x="114" y="1234"/>
                  </a:lnTo>
                  <a:lnTo>
                    <a:pt x="114" y="1234"/>
                  </a:lnTo>
                  <a:lnTo>
                    <a:pt x="109" y="1234"/>
                  </a:lnTo>
                  <a:lnTo>
                    <a:pt x="109" y="1234"/>
                  </a:lnTo>
                  <a:lnTo>
                    <a:pt x="109" y="1234"/>
                  </a:lnTo>
                  <a:lnTo>
                    <a:pt x="109" y="1234"/>
                  </a:lnTo>
                  <a:lnTo>
                    <a:pt x="109" y="1229"/>
                  </a:lnTo>
                  <a:lnTo>
                    <a:pt x="109" y="1229"/>
                  </a:lnTo>
                  <a:lnTo>
                    <a:pt x="109" y="1229"/>
                  </a:lnTo>
                  <a:lnTo>
                    <a:pt x="109" y="1229"/>
                  </a:lnTo>
                  <a:lnTo>
                    <a:pt x="109" y="1229"/>
                  </a:lnTo>
                  <a:lnTo>
                    <a:pt x="104" y="1229"/>
                  </a:lnTo>
                  <a:lnTo>
                    <a:pt x="104" y="1224"/>
                  </a:lnTo>
                  <a:lnTo>
                    <a:pt x="104" y="1224"/>
                  </a:lnTo>
                  <a:lnTo>
                    <a:pt x="104" y="1224"/>
                  </a:lnTo>
                  <a:lnTo>
                    <a:pt x="98" y="1224"/>
                  </a:lnTo>
                  <a:lnTo>
                    <a:pt x="98" y="1224"/>
                  </a:lnTo>
                  <a:lnTo>
                    <a:pt x="98" y="1219"/>
                  </a:lnTo>
                  <a:lnTo>
                    <a:pt x="104" y="1219"/>
                  </a:lnTo>
                  <a:lnTo>
                    <a:pt x="104" y="1219"/>
                  </a:lnTo>
                  <a:lnTo>
                    <a:pt x="104" y="1219"/>
                  </a:lnTo>
                  <a:lnTo>
                    <a:pt x="104" y="1213"/>
                  </a:lnTo>
                  <a:lnTo>
                    <a:pt x="104" y="1213"/>
                  </a:lnTo>
                  <a:lnTo>
                    <a:pt x="104" y="1213"/>
                  </a:lnTo>
                  <a:lnTo>
                    <a:pt x="109" y="1208"/>
                  </a:lnTo>
                  <a:lnTo>
                    <a:pt x="109" y="1208"/>
                  </a:lnTo>
                  <a:lnTo>
                    <a:pt x="109" y="1208"/>
                  </a:lnTo>
                  <a:lnTo>
                    <a:pt x="109" y="1203"/>
                  </a:lnTo>
                  <a:lnTo>
                    <a:pt x="109" y="1203"/>
                  </a:lnTo>
                  <a:lnTo>
                    <a:pt x="109" y="1203"/>
                  </a:lnTo>
                  <a:lnTo>
                    <a:pt x="109" y="1198"/>
                  </a:lnTo>
                  <a:lnTo>
                    <a:pt x="109" y="1203"/>
                  </a:lnTo>
                  <a:lnTo>
                    <a:pt x="114" y="1203"/>
                  </a:lnTo>
                  <a:lnTo>
                    <a:pt x="114" y="1203"/>
                  </a:lnTo>
                  <a:lnTo>
                    <a:pt x="119" y="1203"/>
                  </a:lnTo>
                  <a:lnTo>
                    <a:pt x="119" y="1203"/>
                  </a:lnTo>
                  <a:lnTo>
                    <a:pt x="119" y="1198"/>
                  </a:lnTo>
                  <a:lnTo>
                    <a:pt x="119" y="1198"/>
                  </a:lnTo>
                  <a:lnTo>
                    <a:pt x="124" y="1198"/>
                  </a:lnTo>
                  <a:lnTo>
                    <a:pt x="124" y="1193"/>
                  </a:lnTo>
                  <a:lnTo>
                    <a:pt x="124" y="1193"/>
                  </a:lnTo>
                  <a:lnTo>
                    <a:pt x="124" y="1193"/>
                  </a:lnTo>
                  <a:lnTo>
                    <a:pt x="124" y="1188"/>
                  </a:lnTo>
                  <a:lnTo>
                    <a:pt x="124" y="1188"/>
                  </a:lnTo>
                  <a:lnTo>
                    <a:pt x="124" y="1188"/>
                  </a:lnTo>
                  <a:lnTo>
                    <a:pt x="124" y="1188"/>
                  </a:lnTo>
                  <a:lnTo>
                    <a:pt x="124" y="1182"/>
                  </a:lnTo>
                  <a:lnTo>
                    <a:pt x="130" y="1182"/>
                  </a:lnTo>
                  <a:lnTo>
                    <a:pt x="130" y="1182"/>
                  </a:lnTo>
                  <a:lnTo>
                    <a:pt x="130" y="1182"/>
                  </a:lnTo>
                  <a:lnTo>
                    <a:pt x="130" y="1182"/>
                  </a:lnTo>
                  <a:lnTo>
                    <a:pt x="130" y="1182"/>
                  </a:lnTo>
                  <a:lnTo>
                    <a:pt x="135" y="1182"/>
                  </a:lnTo>
                  <a:lnTo>
                    <a:pt x="135" y="1177"/>
                  </a:lnTo>
                  <a:lnTo>
                    <a:pt x="135" y="1177"/>
                  </a:lnTo>
                  <a:lnTo>
                    <a:pt x="135" y="1177"/>
                  </a:lnTo>
                  <a:lnTo>
                    <a:pt x="135" y="1177"/>
                  </a:lnTo>
                  <a:lnTo>
                    <a:pt x="135" y="1172"/>
                  </a:lnTo>
                  <a:lnTo>
                    <a:pt x="135" y="1172"/>
                  </a:lnTo>
                  <a:lnTo>
                    <a:pt x="135" y="1167"/>
                  </a:lnTo>
                  <a:lnTo>
                    <a:pt x="135" y="1167"/>
                  </a:lnTo>
                  <a:lnTo>
                    <a:pt x="140" y="1167"/>
                  </a:lnTo>
                  <a:lnTo>
                    <a:pt x="140" y="1167"/>
                  </a:lnTo>
                  <a:lnTo>
                    <a:pt x="140" y="1162"/>
                  </a:lnTo>
                  <a:lnTo>
                    <a:pt x="140" y="1162"/>
                  </a:lnTo>
                  <a:lnTo>
                    <a:pt x="145" y="1162"/>
                  </a:lnTo>
                  <a:lnTo>
                    <a:pt x="145" y="1156"/>
                  </a:lnTo>
                  <a:lnTo>
                    <a:pt x="145" y="1156"/>
                  </a:lnTo>
                  <a:lnTo>
                    <a:pt x="145" y="1156"/>
                  </a:lnTo>
                  <a:lnTo>
                    <a:pt x="145" y="1151"/>
                  </a:lnTo>
                  <a:lnTo>
                    <a:pt x="145" y="1151"/>
                  </a:lnTo>
                  <a:lnTo>
                    <a:pt x="145" y="1151"/>
                  </a:lnTo>
                  <a:lnTo>
                    <a:pt x="145" y="1151"/>
                  </a:lnTo>
                  <a:lnTo>
                    <a:pt x="145" y="1151"/>
                  </a:lnTo>
                  <a:lnTo>
                    <a:pt x="145" y="1151"/>
                  </a:lnTo>
                  <a:lnTo>
                    <a:pt x="145" y="1146"/>
                  </a:lnTo>
                  <a:lnTo>
                    <a:pt x="145" y="1146"/>
                  </a:lnTo>
                  <a:lnTo>
                    <a:pt x="145" y="1146"/>
                  </a:lnTo>
                  <a:lnTo>
                    <a:pt x="145" y="1146"/>
                  </a:lnTo>
                  <a:lnTo>
                    <a:pt x="145" y="1146"/>
                  </a:lnTo>
                  <a:lnTo>
                    <a:pt x="140" y="1146"/>
                  </a:lnTo>
                  <a:lnTo>
                    <a:pt x="140" y="1141"/>
                  </a:lnTo>
                  <a:lnTo>
                    <a:pt x="140" y="1141"/>
                  </a:lnTo>
                  <a:lnTo>
                    <a:pt x="140" y="1141"/>
                  </a:lnTo>
                  <a:lnTo>
                    <a:pt x="140" y="1141"/>
                  </a:lnTo>
                  <a:lnTo>
                    <a:pt x="140" y="1136"/>
                  </a:lnTo>
                  <a:lnTo>
                    <a:pt x="135" y="1136"/>
                  </a:lnTo>
                  <a:lnTo>
                    <a:pt x="135" y="1136"/>
                  </a:lnTo>
                  <a:lnTo>
                    <a:pt x="135" y="1136"/>
                  </a:lnTo>
                  <a:lnTo>
                    <a:pt x="135" y="1136"/>
                  </a:lnTo>
                  <a:lnTo>
                    <a:pt x="135" y="1130"/>
                  </a:lnTo>
                  <a:lnTo>
                    <a:pt x="135" y="1130"/>
                  </a:lnTo>
                  <a:lnTo>
                    <a:pt x="135" y="1130"/>
                  </a:lnTo>
                  <a:lnTo>
                    <a:pt x="135" y="1130"/>
                  </a:lnTo>
                  <a:lnTo>
                    <a:pt x="135" y="1125"/>
                  </a:lnTo>
                  <a:lnTo>
                    <a:pt x="130" y="1130"/>
                  </a:lnTo>
                  <a:lnTo>
                    <a:pt x="130" y="1125"/>
                  </a:lnTo>
                  <a:lnTo>
                    <a:pt x="130" y="1125"/>
                  </a:lnTo>
                  <a:lnTo>
                    <a:pt x="124" y="1125"/>
                  </a:lnTo>
                  <a:lnTo>
                    <a:pt x="124" y="1125"/>
                  </a:lnTo>
                  <a:lnTo>
                    <a:pt x="124" y="1120"/>
                  </a:lnTo>
                  <a:lnTo>
                    <a:pt x="124" y="1120"/>
                  </a:lnTo>
                  <a:lnTo>
                    <a:pt x="124" y="1120"/>
                  </a:lnTo>
                  <a:lnTo>
                    <a:pt x="119" y="1115"/>
                  </a:lnTo>
                  <a:lnTo>
                    <a:pt x="114" y="1115"/>
                  </a:lnTo>
                  <a:lnTo>
                    <a:pt x="114" y="1110"/>
                  </a:lnTo>
                  <a:lnTo>
                    <a:pt x="114" y="1110"/>
                  </a:lnTo>
                  <a:lnTo>
                    <a:pt x="114" y="1110"/>
                  </a:lnTo>
                  <a:lnTo>
                    <a:pt x="114" y="1105"/>
                  </a:lnTo>
                  <a:lnTo>
                    <a:pt x="119" y="1105"/>
                  </a:lnTo>
                  <a:lnTo>
                    <a:pt x="119" y="1105"/>
                  </a:lnTo>
                  <a:lnTo>
                    <a:pt x="119" y="1099"/>
                  </a:lnTo>
                  <a:lnTo>
                    <a:pt x="114" y="1099"/>
                  </a:lnTo>
                  <a:lnTo>
                    <a:pt x="114" y="1099"/>
                  </a:lnTo>
                  <a:lnTo>
                    <a:pt x="114" y="1099"/>
                  </a:lnTo>
                  <a:lnTo>
                    <a:pt x="114" y="1094"/>
                  </a:lnTo>
                  <a:lnTo>
                    <a:pt x="114" y="1094"/>
                  </a:lnTo>
                  <a:lnTo>
                    <a:pt x="114" y="1094"/>
                  </a:lnTo>
                  <a:lnTo>
                    <a:pt x="114" y="1089"/>
                  </a:lnTo>
                  <a:lnTo>
                    <a:pt x="114" y="1089"/>
                  </a:lnTo>
                  <a:lnTo>
                    <a:pt x="114" y="1089"/>
                  </a:lnTo>
                  <a:lnTo>
                    <a:pt x="114" y="1084"/>
                  </a:lnTo>
                  <a:lnTo>
                    <a:pt x="109" y="1084"/>
                  </a:lnTo>
                  <a:lnTo>
                    <a:pt x="109" y="1084"/>
                  </a:lnTo>
                  <a:lnTo>
                    <a:pt x="109" y="1084"/>
                  </a:lnTo>
                  <a:lnTo>
                    <a:pt x="109" y="1084"/>
                  </a:lnTo>
                  <a:lnTo>
                    <a:pt x="109" y="1084"/>
                  </a:lnTo>
                  <a:lnTo>
                    <a:pt x="104" y="1084"/>
                  </a:lnTo>
                  <a:lnTo>
                    <a:pt x="104" y="1079"/>
                  </a:lnTo>
                  <a:lnTo>
                    <a:pt x="104" y="1079"/>
                  </a:lnTo>
                  <a:lnTo>
                    <a:pt x="104" y="1079"/>
                  </a:lnTo>
                  <a:lnTo>
                    <a:pt x="104" y="1079"/>
                  </a:lnTo>
                  <a:lnTo>
                    <a:pt x="109" y="1073"/>
                  </a:lnTo>
                  <a:lnTo>
                    <a:pt x="109" y="1073"/>
                  </a:lnTo>
                  <a:lnTo>
                    <a:pt x="109" y="1068"/>
                  </a:lnTo>
                  <a:lnTo>
                    <a:pt x="114" y="1068"/>
                  </a:lnTo>
                  <a:lnTo>
                    <a:pt x="114" y="1068"/>
                  </a:lnTo>
                  <a:lnTo>
                    <a:pt x="114" y="1068"/>
                  </a:lnTo>
                  <a:lnTo>
                    <a:pt x="114" y="1068"/>
                  </a:lnTo>
                  <a:lnTo>
                    <a:pt x="119" y="1068"/>
                  </a:lnTo>
                  <a:lnTo>
                    <a:pt x="119" y="1068"/>
                  </a:lnTo>
                  <a:lnTo>
                    <a:pt x="119" y="1068"/>
                  </a:lnTo>
                  <a:lnTo>
                    <a:pt x="119" y="1063"/>
                  </a:lnTo>
                  <a:lnTo>
                    <a:pt x="119" y="1063"/>
                  </a:lnTo>
                  <a:lnTo>
                    <a:pt x="119" y="1063"/>
                  </a:lnTo>
                  <a:lnTo>
                    <a:pt x="119" y="1063"/>
                  </a:lnTo>
                  <a:lnTo>
                    <a:pt x="119" y="1063"/>
                  </a:lnTo>
                  <a:lnTo>
                    <a:pt x="124" y="1058"/>
                  </a:lnTo>
                  <a:lnTo>
                    <a:pt x="124" y="1058"/>
                  </a:lnTo>
                  <a:lnTo>
                    <a:pt x="124" y="1058"/>
                  </a:lnTo>
                  <a:lnTo>
                    <a:pt x="124" y="1058"/>
                  </a:lnTo>
                  <a:lnTo>
                    <a:pt x="124" y="1053"/>
                  </a:lnTo>
                  <a:lnTo>
                    <a:pt x="124" y="1053"/>
                  </a:lnTo>
                  <a:lnTo>
                    <a:pt x="124" y="1053"/>
                  </a:lnTo>
                  <a:lnTo>
                    <a:pt x="124" y="1053"/>
                  </a:lnTo>
                  <a:lnTo>
                    <a:pt x="124" y="1053"/>
                  </a:lnTo>
                  <a:lnTo>
                    <a:pt x="130" y="1047"/>
                  </a:lnTo>
                  <a:lnTo>
                    <a:pt x="130" y="1047"/>
                  </a:lnTo>
                  <a:lnTo>
                    <a:pt x="130" y="1047"/>
                  </a:lnTo>
                  <a:lnTo>
                    <a:pt x="130" y="1047"/>
                  </a:lnTo>
                  <a:lnTo>
                    <a:pt x="135" y="1042"/>
                  </a:lnTo>
                  <a:lnTo>
                    <a:pt x="135" y="1042"/>
                  </a:lnTo>
                  <a:lnTo>
                    <a:pt x="135" y="1042"/>
                  </a:lnTo>
                  <a:lnTo>
                    <a:pt x="135" y="1042"/>
                  </a:lnTo>
                  <a:lnTo>
                    <a:pt x="135" y="1037"/>
                  </a:lnTo>
                  <a:lnTo>
                    <a:pt x="135" y="1037"/>
                  </a:lnTo>
                  <a:lnTo>
                    <a:pt x="140" y="1037"/>
                  </a:lnTo>
                  <a:lnTo>
                    <a:pt x="140" y="1037"/>
                  </a:lnTo>
                  <a:lnTo>
                    <a:pt x="140" y="1037"/>
                  </a:lnTo>
                  <a:lnTo>
                    <a:pt x="140" y="1037"/>
                  </a:lnTo>
                  <a:lnTo>
                    <a:pt x="140" y="1037"/>
                  </a:lnTo>
                  <a:lnTo>
                    <a:pt x="140" y="1032"/>
                  </a:lnTo>
                  <a:lnTo>
                    <a:pt x="145" y="1032"/>
                  </a:lnTo>
                  <a:lnTo>
                    <a:pt x="145" y="1032"/>
                  </a:lnTo>
                  <a:lnTo>
                    <a:pt x="145" y="1032"/>
                  </a:lnTo>
                  <a:lnTo>
                    <a:pt x="145" y="1032"/>
                  </a:lnTo>
                  <a:lnTo>
                    <a:pt x="145" y="1032"/>
                  </a:lnTo>
                  <a:lnTo>
                    <a:pt x="145" y="1027"/>
                  </a:lnTo>
                  <a:lnTo>
                    <a:pt x="145" y="1027"/>
                  </a:lnTo>
                  <a:lnTo>
                    <a:pt x="150" y="1027"/>
                  </a:lnTo>
                  <a:lnTo>
                    <a:pt x="150" y="1027"/>
                  </a:lnTo>
                  <a:lnTo>
                    <a:pt x="150" y="1027"/>
                  </a:lnTo>
                  <a:lnTo>
                    <a:pt x="155" y="1027"/>
                  </a:lnTo>
                  <a:lnTo>
                    <a:pt x="161" y="1027"/>
                  </a:lnTo>
                  <a:lnTo>
                    <a:pt x="161" y="1027"/>
                  </a:lnTo>
                  <a:lnTo>
                    <a:pt x="171" y="1027"/>
                  </a:lnTo>
                  <a:lnTo>
                    <a:pt x="171" y="1027"/>
                  </a:lnTo>
                  <a:lnTo>
                    <a:pt x="171" y="1027"/>
                  </a:lnTo>
                  <a:lnTo>
                    <a:pt x="176" y="1027"/>
                  </a:lnTo>
                  <a:lnTo>
                    <a:pt x="181" y="1027"/>
                  </a:lnTo>
                  <a:lnTo>
                    <a:pt x="181" y="1027"/>
                  </a:lnTo>
                  <a:lnTo>
                    <a:pt x="181" y="1027"/>
                  </a:lnTo>
                  <a:lnTo>
                    <a:pt x="187" y="1027"/>
                  </a:lnTo>
                  <a:lnTo>
                    <a:pt x="192" y="1027"/>
                  </a:lnTo>
                  <a:lnTo>
                    <a:pt x="192" y="1022"/>
                  </a:lnTo>
                  <a:lnTo>
                    <a:pt x="192" y="1027"/>
                  </a:lnTo>
                  <a:lnTo>
                    <a:pt x="197" y="1027"/>
                  </a:lnTo>
                  <a:lnTo>
                    <a:pt x="197" y="1027"/>
                  </a:lnTo>
                  <a:lnTo>
                    <a:pt x="197" y="1027"/>
                  </a:lnTo>
                  <a:lnTo>
                    <a:pt x="202" y="1022"/>
                  </a:lnTo>
                  <a:lnTo>
                    <a:pt x="202" y="1022"/>
                  </a:lnTo>
                  <a:lnTo>
                    <a:pt x="207" y="1022"/>
                  </a:lnTo>
                  <a:lnTo>
                    <a:pt x="207" y="1022"/>
                  </a:lnTo>
                  <a:lnTo>
                    <a:pt x="212" y="1022"/>
                  </a:lnTo>
                  <a:lnTo>
                    <a:pt x="212" y="1022"/>
                  </a:lnTo>
                  <a:lnTo>
                    <a:pt x="218" y="1022"/>
                  </a:lnTo>
                  <a:lnTo>
                    <a:pt x="218" y="1027"/>
                  </a:lnTo>
                  <a:lnTo>
                    <a:pt x="218" y="1027"/>
                  </a:lnTo>
                  <a:lnTo>
                    <a:pt x="218" y="1032"/>
                  </a:lnTo>
                  <a:lnTo>
                    <a:pt x="218" y="1032"/>
                  </a:lnTo>
                  <a:lnTo>
                    <a:pt x="223" y="1032"/>
                  </a:lnTo>
                  <a:lnTo>
                    <a:pt x="223" y="1037"/>
                  </a:lnTo>
                  <a:lnTo>
                    <a:pt x="218" y="1037"/>
                  </a:lnTo>
                  <a:lnTo>
                    <a:pt x="223" y="1037"/>
                  </a:lnTo>
                  <a:lnTo>
                    <a:pt x="223" y="1037"/>
                  </a:lnTo>
                  <a:lnTo>
                    <a:pt x="223" y="1037"/>
                  </a:lnTo>
                  <a:lnTo>
                    <a:pt x="228" y="1037"/>
                  </a:lnTo>
                  <a:lnTo>
                    <a:pt x="228" y="1032"/>
                  </a:lnTo>
                  <a:lnTo>
                    <a:pt x="228" y="1032"/>
                  </a:lnTo>
                  <a:lnTo>
                    <a:pt x="228" y="1032"/>
                  </a:lnTo>
                  <a:lnTo>
                    <a:pt x="228" y="1032"/>
                  </a:lnTo>
                  <a:lnTo>
                    <a:pt x="228" y="1032"/>
                  </a:lnTo>
                  <a:lnTo>
                    <a:pt x="228" y="1032"/>
                  </a:lnTo>
                  <a:lnTo>
                    <a:pt x="228" y="1027"/>
                  </a:lnTo>
                  <a:lnTo>
                    <a:pt x="228" y="1027"/>
                  </a:lnTo>
                  <a:lnTo>
                    <a:pt x="233" y="1027"/>
                  </a:lnTo>
                  <a:lnTo>
                    <a:pt x="233" y="1027"/>
                  </a:lnTo>
                  <a:lnTo>
                    <a:pt x="238" y="1027"/>
                  </a:lnTo>
                  <a:lnTo>
                    <a:pt x="238" y="1022"/>
                  </a:lnTo>
                  <a:lnTo>
                    <a:pt x="238" y="1022"/>
                  </a:lnTo>
                  <a:lnTo>
                    <a:pt x="238" y="1022"/>
                  </a:lnTo>
                  <a:lnTo>
                    <a:pt x="238" y="1022"/>
                  </a:lnTo>
                  <a:lnTo>
                    <a:pt x="238" y="1016"/>
                  </a:lnTo>
                  <a:lnTo>
                    <a:pt x="238" y="1016"/>
                  </a:lnTo>
                  <a:lnTo>
                    <a:pt x="244" y="1016"/>
                  </a:lnTo>
                  <a:lnTo>
                    <a:pt x="244" y="1016"/>
                  </a:lnTo>
                  <a:lnTo>
                    <a:pt x="244" y="1011"/>
                  </a:lnTo>
                  <a:lnTo>
                    <a:pt x="244" y="1011"/>
                  </a:lnTo>
                  <a:lnTo>
                    <a:pt x="244" y="1011"/>
                  </a:lnTo>
                  <a:lnTo>
                    <a:pt x="244" y="1011"/>
                  </a:lnTo>
                  <a:lnTo>
                    <a:pt x="249" y="1011"/>
                  </a:lnTo>
                  <a:lnTo>
                    <a:pt x="249" y="1006"/>
                  </a:lnTo>
                  <a:lnTo>
                    <a:pt x="249" y="1006"/>
                  </a:lnTo>
                  <a:lnTo>
                    <a:pt x="249" y="1006"/>
                  </a:lnTo>
                  <a:lnTo>
                    <a:pt x="249" y="1006"/>
                  </a:lnTo>
                  <a:lnTo>
                    <a:pt x="249" y="1006"/>
                  </a:lnTo>
                  <a:lnTo>
                    <a:pt x="249" y="1006"/>
                  </a:lnTo>
                  <a:lnTo>
                    <a:pt x="249" y="1001"/>
                  </a:lnTo>
                  <a:lnTo>
                    <a:pt x="249" y="1001"/>
                  </a:lnTo>
                  <a:lnTo>
                    <a:pt x="249" y="1001"/>
                  </a:lnTo>
                  <a:lnTo>
                    <a:pt x="254" y="1001"/>
                  </a:lnTo>
                  <a:lnTo>
                    <a:pt x="254" y="1001"/>
                  </a:lnTo>
                  <a:lnTo>
                    <a:pt x="254" y="1001"/>
                  </a:lnTo>
                  <a:lnTo>
                    <a:pt x="254" y="1001"/>
                  </a:lnTo>
                  <a:lnTo>
                    <a:pt x="254" y="996"/>
                  </a:lnTo>
                  <a:lnTo>
                    <a:pt x="259" y="996"/>
                  </a:lnTo>
                  <a:lnTo>
                    <a:pt x="259" y="996"/>
                  </a:lnTo>
                  <a:lnTo>
                    <a:pt x="259" y="1001"/>
                  </a:lnTo>
                  <a:lnTo>
                    <a:pt x="259" y="1001"/>
                  </a:lnTo>
                  <a:lnTo>
                    <a:pt x="264" y="1001"/>
                  </a:lnTo>
                  <a:lnTo>
                    <a:pt x="264" y="1001"/>
                  </a:lnTo>
                  <a:lnTo>
                    <a:pt x="269" y="1001"/>
                  </a:lnTo>
                  <a:lnTo>
                    <a:pt x="269" y="1001"/>
                  </a:lnTo>
                  <a:lnTo>
                    <a:pt x="269" y="1001"/>
                  </a:lnTo>
                  <a:lnTo>
                    <a:pt x="269" y="996"/>
                  </a:lnTo>
                  <a:lnTo>
                    <a:pt x="275" y="996"/>
                  </a:lnTo>
                  <a:lnTo>
                    <a:pt x="275" y="996"/>
                  </a:lnTo>
                  <a:lnTo>
                    <a:pt x="275" y="996"/>
                  </a:lnTo>
                  <a:lnTo>
                    <a:pt x="275" y="996"/>
                  </a:lnTo>
                  <a:lnTo>
                    <a:pt x="275" y="996"/>
                  </a:lnTo>
                  <a:lnTo>
                    <a:pt x="280" y="996"/>
                  </a:lnTo>
                  <a:lnTo>
                    <a:pt x="280" y="990"/>
                  </a:lnTo>
                  <a:lnTo>
                    <a:pt x="280" y="990"/>
                  </a:lnTo>
                  <a:lnTo>
                    <a:pt x="280" y="990"/>
                  </a:lnTo>
                  <a:lnTo>
                    <a:pt x="285" y="990"/>
                  </a:lnTo>
                  <a:lnTo>
                    <a:pt x="285" y="990"/>
                  </a:lnTo>
                  <a:lnTo>
                    <a:pt x="285" y="985"/>
                  </a:lnTo>
                  <a:lnTo>
                    <a:pt x="285" y="985"/>
                  </a:lnTo>
                  <a:lnTo>
                    <a:pt x="285" y="985"/>
                  </a:lnTo>
                  <a:lnTo>
                    <a:pt x="285" y="985"/>
                  </a:lnTo>
                  <a:lnTo>
                    <a:pt x="285" y="985"/>
                  </a:lnTo>
                  <a:lnTo>
                    <a:pt x="285" y="980"/>
                  </a:lnTo>
                  <a:lnTo>
                    <a:pt x="290" y="980"/>
                  </a:lnTo>
                  <a:lnTo>
                    <a:pt x="290" y="980"/>
                  </a:lnTo>
                  <a:lnTo>
                    <a:pt x="290" y="985"/>
                  </a:lnTo>
                  <a:lnTo>
                    <a:pt x="295" y="980"/>
                  </a:lnTo>
                  <a:lnTo>
                    <a:pt x="295" y="985"/>
                  </a:lnTo>
                  <a:lnTo>
                    <a:pt x="295" y="985"/>
                  </a:lnTo>
                  <a:lnTo>
                    <a:pt x="301" y="985"/>
                  </a:lnTo>
                  <a:lnTo>
                    <a:pt x="301" y="985"/>
                  </a:lnTo>
                  <a:lnTo>
                    <a:pt x="301" y="985"/>
                  </a:lnTo>
                  <a:lnTo>
                    <a:pt x="301" y="985"/>
                  </a:lnTo>
                  <a:lnTo>
                    <a:pt x="301" y="985"/>
                  </a:lnTo>
                  <a:lnTo>
                    <a:pt x="301" y="985"/>
                  </a:lnTo>
                  <a:lnTo>
                    <a:pt x="306" y="990"/>
                  </a:lnTo>
                  <a:lnTo>
                    <a:pt x="306" y="990"/>
                  </a:lnTo>
                  <a:lnTo>
                    <a:pt x="306" y="990"/>
                  </a:lnTo>
                  <a:lnTo>
                    <a:pt x="306" y="990"/>
                  </a:lnTo>
                  <a:lnTo>
                    <a:pt x="311" y="990"/>
                  </a:lnTo>
                  <a:lnTo>
                    <a:pt x="311" y="996"/>
                  </a:lnTo>
                  <a:lnTo>
                    <a:pt x="311" y="996"/>
                  </a:lnTo>
                  <a:lnTo>
                    <a:pt x="311" y="996"/>
                  </a:lnTo>
                  <a:lnTo>
                    <a:pt x="316" y="996"/>
                  </a:lnTo>
                  <a:lnTo>
                    <a:pt x="316" y="996"/>
                  </a:lnTo>
                  <a:lnTo>
                    <a:pt x="316" y="996"/>
                  </a:lnTo>
                  <a:lnTo>
                    <a:pt x="321" y="996"/>
                  </a:lnTo>
                  <a:lnTo>
                    <a:pt x="321" y="996"/>
                  </a:lnTo>
                  <a:lnTo>
                    <a:pt x="321" y="996"/>
                  </a:lnTo>
                  <a:lnTo>
                    <a:pt x="321" y="996"/>
                  </a:lnTo>
                  <a:lnTo>
                    <a:pt x="321" y="996"/>
                  </a:lnTo>
                  <a:lnTo>
                    <a:pt x="326" y="996"/>
                  </a:lnTo>
                  <a:lnTo>
                    <a:pt x="326" y="996"/>
                  </a:lnTo>
                  <a:lnTo>
                    <a:pt x="326" y="996"/>
                  </a:lnTo>
                  <a:lnTo>
                    <a:pt x="332" y="996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7" y="990"/>
                  </a:lnTo>
                  <a:lnTo>
                    <a:pt x="337" y="990"/>
                  </a:lnTo>
                  <a:lnTo>
                    <a:pt x="337" y="996"/>
                  </a:lnTo>
                  <a:lnTo>
                    <a:pt x="342" y="990"/>
                  </a:lnTo>
                  <a:lnTo>
                    <a:pt x="342" y="990"/>
                  </a:lnTo>
                  <a:lnTo>
                    <a:pt x="337" y="990"/>
                  </a:lnTo>
                  <a:lnTo>
                    <a:pt x="337" y="990"/>
                  </a:lnTo>
                  <a:lnTo>
                    <a:pt x="337" y="990"/>
                  </a:lnTo>
                  <a:lnTo>
                    <a:pt x="337" y="990"/>
                  </a:lnTo>
                  <a:lnTo>
                    <a:pt x="337" y="985"/>
                  </a:lnTo>
                  <a:lnTo>
                    <a:pt x="342" y="985"/>
                  </a:lnTo>
                  <a:lnTo>
                    <a:pt x="342" y="985"/>
                  </a:lnTo>
                  <a:lnTo>
                    <a:pt x="342" y="985"/>
                  </a:lnTo>
                  <a:lnTo>
                    <a:pt x="342" y="985"/>
                  </a:lnTo>
                  <a:lnTo>
                    <a:pt x="347" y="985"/>
                  </a:lnTo>
                  <a:lnTo>
                    <a:pt x="347" y="985"/>
                  </a:lnTo>
                  <a:lnTo>
                    <a:pt x="347" y="985"/>
                  </a:lnTo>
                  <a:lnTo>
                    <a:pt x="347" y="985"/>
                  </a:lnTo>
                  <a:lnTo>
                    <a:pt x="347" y="985"/>
                  </a:lnTo>
                  <a:lnTo>
                    <a:pt x="352" y="985"/>
                  </a:lnTo>
                  <a:lnTo>
                    <a:pt x="352" y="985"/>
                  </a:lnTo>
                  <a:lnTo>
                    <a:pt x="352" y="985"/>
                  </a:lnTo>
                  <a:lnTo>
                    <a:pt x="358" y="985"/>
                  </a:lnTo>
                  <a:lnTo>
                    <a:pt x="358" y="980"/>
                  </a:lnTo>
                  <a:lnTo>
                    <a:pt x="358" y="985"/>
                  </a:lnTo>
                  <a:lnTo>
                    <a:pt x="358" y="985"/>
                  </a:lnTo>
                  <a:lnTo>
                    <a:pt x="358" y="985"/>
                  </a:lnTo>
                  <a:lnTo>
                    <a:pt x="358" y="985"/>
                  </a:lnTo>
                  <a:lnTo>
                    <a:pt x="363" y="990"/>
                  </a:lnTo>
                  <a:lnTo>
                    <a:pt x="363" y="990"/>
                  </a:lnTo>
                  <a:lnTo>
                    <a:pt x="363" y="990"/>
                  </a:lnTo>
                  <a:lnTo>
                    <a:pt x="368" y="990"/>
                  </a:lnTo>
                  <a:lnTo>
                    <a:pt x="368" y="990"/>
                  </a:lnTo>
                  <a:lnTo>
                    <a:pt x="373" y="990"/>
                  </a:lnTo>
                  <a:lnTo>
                    <a:pt x="373" y="990"/>
                  </a:lnTo>
                  <a:lnTo>
                    <a:pt x="373" y="990"/>
                  </a:lnTo>
                  <a:lnTo>
                    <a:pt x="373" y="990"/>
                  </a:lnTo>
                  <a:lnTo>
                    <a:pt x="373" y="990"/>
                  </a:lnTo>
                  <a:lnTo>
                    <a:pt x="378" y="990"/>
                  </a:lnTo>
                  <a:lnTo>
                    <a:pt x="378" y="990"/>
                  </a:lnTo>
                  <a:lnTo>
                    <a:pt x="378" y="990"/>
                  </a:lnTo>
                  <a:lnTo>
                    <a:pt x="378" y="985"/>
                  </a:lnTo>
                  <a:lnTo>
                    <a:pt x="378" y="985"/>
                  </a:lnTo>
                  <a:lnTo>
                    <a:pt x="383" y="985"/>
                  </a:lnTo>
                  <a:lnTo>
                    <a:pt x="383" y="990"/>
                  </a:lnTo>
                  <a:lnTo>
                    <a:pt x="383" y="985"/>
                  </a:lnTo>
                  <a:lnTo>
                    <a:pt x="383" y="985"/>
                  </a:lnTo>
                  <a:lnTo>
                    <a:pt x="383" y="985"/>
                  </a:lnTo>
                  <a:lnTo>
                    <a:pt x="383" y="985"/>
                  </a:lnTo>
                  <a:lnTo>
                    <a:pt x="383" y="980"/>
                  </a:lnTo>
                  <a:lnTo>
                    <a:pt x="383" y="980"/>
                  </a:lnTo>
                  <a:lnTo>
                    <a:pt x="383" y="980"/>
                  </a:lnTo>
                  <a:lnTo>
                    <a:pt x="383" y="980"/>
                  </a:lnTo>
                  <a:lnTo>
                    <a:pt x="383" y="975"/>
                  </a:lnTo>
                  <a:lnTo>
                    <a:pt x="383" y="975"/>
                  </a:lnTo>
                  <a:lnTo>
                    <a:pt x="383" y="975"/>
                  </a:lnTo>
                  <a:lnTo>
                    <a:pt x="389" y="970"/>
                  </a:lnTo>
                  <a:lnTo>
                    <a:pt x="389" y="970"/>
                  </a:lnTo>
                  <a:lnTo>
                    <a:pt x="389" y="970"/>
                  </a:lnTo>
                  <a:lnTo>
                    <a:pt x="389" y="970"/>
                  </a:lnTo>
                  <a:lnTo>
                    <a:pt x="389" y="970"/>
                  </a:lnTo>
                  <a:lnTo>
                    <a:pt x="389" y="970"/>
                  </a:lnTo>
                  <a:lnTo>
                    <a:pt x="389" y="964"/>
                  </a:lnTo>
                  <a:lnTo>
                    <a:pt x="394" y="964"/>
                  </a:lnTo>
                  <a:lnTo>
                    <a:pt x="394" y="964"/>
                  </a:lnTo>
                  <a:lnTo>
                    <a:pt x="394" y="959"/>
                  </a:lnTo>
                  <a:lnTo>
                    <a:pt x="399" y="964"/>
                  </a:lnTo>
                  <a:lnTo>
                    <a:pt x="399" y="959"/>
                  </a:lnTo>
                  <a:lnTo>
                    <a:pt x="399" y="959"/>
                  </a:lnTo>
                  <a:lnTo>
                    <a:pt x="399" y="959"/>
                  </a:lnTo>
                  <a:lnTo>
                    <a:pt x="404" y="954"/>
                  </a:lnTo>
                  <a:lnTo>
                    <a:pt x="404" y="954"/>
                  </a:lnTo>
                  <a:lnTo>
                    <a:pt x="404" y="954"/>
                  </a:lnTo>
                  <a:lnTo>
                    <a:pt x="404" y="954"/>
                  </a:lnTo>
                  <a:lnTo>
                    <a:pt x="404" y="949"/>
                  </a:lnTo>
                  <a:lnTo>
                    <a:pt x="404" y="954"/>
                  </a:lnTo>
                  <a:lnTo>
                    <a:pt x="409" y="949"/>
                  </a:lnTo>
                  <a:lnTo>
                    <a:pt x="409" y="949"/>
                  </a:lnTo>
                  <a:lnTo>
                    <a:pt x="415" y="949"/>
                  </a:lnTo>
                  <a:lnTo>
                    <a:pt x="415" y="949"/>
                  </a:lnTo>
                  <a:lnTo>
                    <a:pt x="415" y="949"/>
                  </a:lnTo>
                  <a:lnTo>
                    <a:pt x="415" y="949"/>
                  </a:lnTo>
                  <a:lnTo>
                    <a:pt x="415" y="949"/>
                  </a:lnTo>
                  <a:lnTo>
                    <a:pt x="415" y="944"/>
                  </a:lnTo>
                  <a:lnTo>
                    <a:pt x="415" y="944"/>
                  </a:lnTo>
                  <a:lnTo>
                    <a:pt x="420" y="944"/>
                  </a:lnTo>
                  <a:lnTo>
                    <a:pt x="420" y="939"/>
                  </a:lnTo>
                  <a:lnTo>
                    <a:pt x="420" y="939"/>
                  </a:lnTo>
                  <a:lnTo>
                    <a:pt x="420" y="939"/>
                  </a:lnTo>
                  <a:lnTo>
                    <a:pt x="420" y="933"/>
                  </a:lnTo>
                  <a:lnTo>
                    <a:pt x="420" y="933"/>
                  </a:lnTo>
                  <a:lnTo>
                    <a:pt x="420" y="933"/>
                  </a:lnTo>
                  <a:lnTo>
                    <a:pt x="420" y="933"/>
                  </a:lnTo>
                  <a:lnTo>
                    <a:pt x="425" y="933"/>
                  </a:lnTo>
                  <a:lnTo>
                    <a:pt x="425" y="933"/>
                  </a:lnTo>
                  <a:lnTo>
                    <a:pt x="425" y="933"/>
                  </a:lnTo>
                  <a:lnTo>
                    <a:pt x="425" y="933"/>
                  </a:lnTo>
                  <a:lnTo>
                    <a:pt x="425" y="933"/>
                  </a:lnTo>
                  <a:lnTo>
                    <a:pt x="430" y="933"/>
                  </a:lnTo>
                  <a:lnTo>
                    <a:pt x="430" y="933"/>
                  </a:lnTo>
                  <a:lnTo>
                    <a:pt x="430" y="933"/>
                  </a:lnTo>
                  <a:lnTo>
                    <a:pt x="430" y="933"/>
                  </a:lnTo>
                  <a:lnTo>
                    <a:pt x="430" y="933"/>
                  </a:lnTo>
                  <a:lnTo>
                    <a:pt x="430" y="933"/>
                  </a:lnTo>
                  <a:lnTo>
                    <a:pt x="430" y="933"/>
                  </a:lnTo>
                  <a:lnTo>
                    <a:pt x="435" y="933"/>
                  </a:lnTo>
                  <a:lnTo>
                    <a:pt x="435" y="933"/>
                  </a:lnTo>
                  <a:lnTo>
                    <a:pt x="435" y="928"/>
                  </a:lnTo>
                  <a:lnTo>
                    <a:pt x="435" y="928"/>
                  </a:lnTo>
                  <a:lnTo>
                    <a:pt x="440" y="928"/>
                  </a:lnTo>
                  <a:lnTo>
                    <a:pt x="440" y="928"/>
                  </a:lnTo>
                  <a:lnTo>
                    <a:pt x="440" y="928"/>
                  </a:lnTo>
                  <a:lnTo>
                    <a:pt x="440" y="928"/>
                  </a:lnTo>
                  <a:lnTo>
                    <a:pt x="446" y="928"/>
                  </a:lnTo>
                  <a:lnTo>
                    <a:pt x="440" y="928"/>
                  </a:lnTo>
                  <a:lnTo>
                    <a:pt x="446" y="928"/>
                  </a:lnTo>
                  <a:lnTo>
                    <a:pt x="446" y="923"/>
                  </a:lnTo>
                  <a:lnTo>
                    <a:pt x="446" y="923"/>
                  </a:lnTo>
                  <a:lnTo>
                    <a:pt x="446" y="923"/>
                  </a:lnTo>
                  <a:lnTo>
                    <a:pt x="451" y="923"/>
                  </a:lnTo>
                  <a:lnTo>
                    <a:pt x="451" y="923"/>
                  </a:lnTo>
                  <a:lnTo>
                    <a:pt x="451" y="923"/>
                  </a:lnTo>
                  <a:lnTo>
                    <a:pt x="451" y="923"/>
                  </a:lnTo>
                  <a:lnTo>
                    <a:pt x="456" y="923"/>
                  </a:lnTo>
                  <a:lnTo>
                    <a:pt x="456" y="923"/>
                  </a:lnTo>
                  <a:lnTo>
                    <a:pt x="456" y="923"/>
                  </a:lnTo>
                  <a:lnTo>
                    <a:pt x="456" y="923"/>
                  </a:lnTo>
                  <a:lnTo>
                    <a:pt x="456" y="923"/>
                  </a:lnTo>
                  <a:lnTo>
                    <a:pt x="461" y="923"/>
                  </a:lnTo>
                  <a:lnTo>
                    <a:pt x="461" y="923"/>
                  </a:lnTo>
                  <a:lnTo>
                    <a:pt x="461" y="923"/>
                  </a:lnTo>
                  <a:lnTo>
                    <a:pt x="461" y="918"/>
                  </a:lnTo>
                  <a:lnTo>
                    <a:pt x="461" y="918"/>
                  </a:lnTo>
                  <a:lnTo>
                    <a:pt x="461" y="918"/>
                  </a:lnTo>
                  <a:lnTo>
                    <a:pt x="461" y="913"/>
                  </a:lnTo>
                  <a:lnTo>
                    <a:pt x="461" y="913"/>
                  </a:lnTo>
                  <a:lnTo>
                    <a:pt x="461" y="918"/>
                  </a:lnTo>
                  <a:lnTo>
                    <a:pt x="461" y="918"/>
                  </a:lnTo>
                  <a:lnTo>
                    <a:pt x="461" y="918"/>
                  </a:lnTo>
                  <a:lnTo>
                    <a:pt x="466" y="918"/>
                  </a:lnTo>
                  <a:lnTo>
                    <a:pt x="466" y="918"/>
                  </a:lnTo>
                  <a:lnTo>
                    <a:pt x="466" y="918"/>
                  </a:lnTo>
                  <a:lnTo>
                    <a:pt x="466" y="918"/>
                  </a:lnTo>
                  <a:lnTo>
                    <a:pt x="466" y="918"/>
                  </a:lnTo>
                  <a:lnTo>
                    <a:pt x="466" y="913"/>
                  </a:lnTo>
                  <a:lnTo>
                    <a:pt x="466" y="913"/>
                  </a:lnTo>
                  <a:lnTo>
                    <a:pt x="466" y="913"/>
                  </a:lnTo>
                  <a:lnTo>
                    <a:pt x="466" y="913"/>
                  </a:lnTo>
                  <a:lnTo>
                    <a:pt x="466" y="907"/>
                  </a:lnTo>
                  <a:lnTo>
                    <a:pt x="466" y="907"/>
                  </a:lnTo>
                  <a:lnTo>
                    <a:pt x="466" y="907"/>
                  </a:lnTo>
                  <a:lnTo>
                    <a:pt x="472" y="907"/>
                  </a:lnTo>
                  <a:lnTo>
                    <a:pt x="472" y="907"/>
                  </a:lnTo>
                  <a:lnTo>
                    <a:pt x="472" y="907"/>
                  </a:lnTo>
                  <a:lnTo>
                    <a:pt x="472" y="907"/>
                  </a:lnTo>
                  <a:lnTo>
                    <a:pt x="472" y="907"/>
                  </a:lnTo>
                  <a:lnTo>
                    <a:pt x="472" y="907"/>
                  </a:lnTo>
                  <a:lnTo>
                    <a:pt x="477" y="907"/>
                  </a:lnTo>
                  <a:lnTo>
                    <a:pt x="477" y="907"/>
                  </a:lnTo>
                  <a:lnTo>
                    <a:pt x="477" y="902"/>
                  </a:lnTo>
                  <a:lnTo>
                    <a:pt x="477" y="902"/>
                  </a:lnTo>
                  <a:lnTo>
                    <a:pt x="477" y="902"/>
                  </a:lnTo>
                  <a:lnTo>
                    <a:pt x="477" y="902"/>
                  </a:lnTo>
                  <a:lnTo>
                    <a:pt x="482" y="902"/>
                  </a:lnTo>
                  <a:lnTo>
                    <a:pt x="482" y="902"/>
                  </a:lnTo>
                  <a:lnTo>
                    <a:pt x="482" y="902"/>
                  </a:lnTo>
                  <a:lnTo>
                    <a:pt x="482" y="902"/>
                  </a:lnTo>
                  <a:lnTo>
                    <a:pt x="482" y="902"/>
                  </a:lnTo>
                  <a:lnTo>
                    <a:pt x="482" y="902"/>
                  </a:lnTo>
                  <a:lnTo>
                    <a:pt x="482" y="902"/>
                  </a:lnTo>
                  <a:lnTo>
                    <a:pt x="487" y="902"/>
                  </a:lnTo>
                  <a:lnTo>
                    <a:pt x="487" y="902"/>
                  </a:lnTo>
                  <a:lnTo>
                    <a:pt x="487" y="897"/>
                  </a:lnTo>
                  <a:lnTo>
                    <a:pt x="487" y="902"/>
                  </a:lnTo>
                  <a:lnTo>
                    <a:pt x="487" y="902"/>
                  </a:lnTo>
                  <a:lnTo>
                    <a:pt x="487" y="902"/>
                  </a:lnTo>
                  <a:lnTo>
                    <a:pt x="487" y="897"/>
                  </a:lnTo>
                  <a:lnTo>
                    <a:pt x="487" y="897"/>
                  </a:lnTo>
                  <a:lnTo>
                    <a:pt x="487" y="897"/>
                  </a:lnTo>
                  <a:lnTo>
                    <a:pt x="492" y="897"/>
                  </a:lnTo>
                  <a:lnTo>
                    <a:pt x="492" y="897"/>
                  </a:lnTo>
                  <a:lnTo>
                    <a:pt x="492" y="892"/>
                  </a:lnTo>
                  <a:lnTo>
                    <a:pt x="492" y="892"/>
                  </a:lnTo>
                  <a:lnTo>
                    <a:pt x="492" y="892"/>
                  </a:lnTo>
                  <a:lnTo>
                    <a:pt x="492" y="892"/>
                  </a:lnTo>
                  <a:lnTo>
                    <a:pt x="492" y="892"/>
                  </a:lnTo>
                  <a:lnTo>
                    <a:pt x="497" y="887"/>
                  </a:lnTo>
                  <a:lnTo>
                    <a:pt x="497" y="887"/>
                  </a:lnTo>
                  <a:lnTo>
                    <a:pt x="497" y="887"/>
                  </a:lnTo>
                  <a:lnTo>
                    <a:pt x="497" y="887"/>
                  </a:lnTo>
                  <a:lnTo>
                    <a:pt x="503" y="887"/>
                  </a:lnTo>
                  <a:lnTo>
                    <a:pt x="503" y="887"/>
                  </a:lnTo>
                  <a:lnTo>
                    <a:pt x="503" y="887"/>
                  </a:lnTo>
                  <a:lnTo>
                    <a:pt x="503" y="881"/>
                  </a:lnTo>
                  <a:lnTo>
                    <a:pt x="508" y="881"/>
                  </a:lnTo>
                  <a:lnTo>
                    <a:pt x="508" y="881"/>
                  </a:lnTo>
                  <a:lnTo>
                    <a:pt x="508" y="881"/>
                  </a:lnTo>
                  <a:lnTo>
                    <a:pt x="508" y="876"/>
                  </a:lnTo>
                  <a:lnTo>
                    <a:pt x="508" y="876"/>
                  </a:lnTo>
                  <a:lnTo>
                    <a:pt x="508" y="881"/>
                  </a:lnTo>
                  <a:lnTo>
                    <a:pt x="508" y="881"/>
                  </a:lnTo>
                  <a:lnTo>
                    <a:pt x="513" y="881"/>
                  </a:lnTo>
                  <a:lnTo>
                    <a:pt x="513" y="876"/>
                  </a:lnTo>
                  <a:lnTo>
                    <a:pt x="513" y="876"/>
                  </a:lnTo>
                  <a:lnTo>
                    <a:pt x="513" y="876"/>
                  </a:lnTo>
                  <a:lnTo>
                    <a:pt x="513" y="881"/>
                  </a:lnTo>
                  <a:lnTo>
                    <a:pt x="518" y="881"/>
                  </a:lnTo>
                  <a:lnTo>
                    <a:pt x="518" y="881"/>
                  </a:lnTo>
                  <a:lnTo>
                    <a:pt x="518" y="881"/>
                  </a:lnTo>
                  <a:lnTo>
                    <a:pt x="523" y="876"/>
                  </a:lnTo>
                  <a:lnTo>
                    <a:pt x="518" y="876"/>
                  </a:lnTo>
                  <a:lnTo>
                    <a:pt x="518" y="876"/>
                  </a:lnTo>
                  <a:lnTo>
                    <a:pt x="518" y="876"/>
                  </a:lnTo>
                  <a:lnTo>
                    <a:pt x="518" y="876"/>
                  </a:lnTo>
                  <a:lnTo>
                    <a:pt x="513" y="876"/>
                  </a:lnTo>
                  <a:lnTo>
                    <a:pt x="513" y="871"/>
                  </a:lnTo>
                  <a:lnTo>
                    <a:pt x="513" y="871"/>
                  </a:lnTo>
                  <a:lnTo>
                    <a:pt x="518" y="871"/>
                  </a:lnTo>
                  <a:lnTo>
                    <a:pt x="518" y="871"/>
                  </a:lnTo>
                  <a:lnTo>
                    <a:pt x="518" y="871"/>
                  </a:lnTo>
                  <a:lnTo>
                    <a:pt x="518" y="876"/>
                  </a:lnTo>
                  <a:lnTo>
                    <a:pt x="518" y="876"/>
                  </a:lnTo>
                  <a:lnTo>
                    <a:pt x="523" y="871"/>
                  </a:lnTo>
                  <a:lnTo>
                    <a:pt x="523" y="871"/>
                  </a:lnTo>
                  <a:lnTo>
                    <a:pt x="523" y="871"/>
                  </a:lnTo>
                  <a:lnTo>
                    <a:pt x="523" y="871"/>
                  </a:lnTo>
                  <a:lnTo>
                    <a:pt x="523" y="871"/>
                  </a:lnTo>
                  <a:lnTo>
                    <a:pt x="518" y="871"/>
                  </a:lnTo>
                  <a:lnTo>
                    <a:pt x="518" y="866"/>
                  </a:lnTo>
                  <a:lnTo>
                    <a:pt x="518" y="866"/>
                  </a:lnTo>
                  <a:lnTo>
                    <a:pt x="523" y="866"/>
                  </a:lnTo>
                  <a:lnTo>
                    <a:pt x="523" y="866"/>
                  </a:lnTo>
                  <a:lnTo>
                    <a:pt x="523" y="866"/>
                  </a:lnTo>
                  <a:lnTo>
                    <a:pt x="523" y="866"/>
                  </a:lnTo>
                  <a:lnTo>
                    <a:pt x="523" y="866"/>
                  </a:lnTo>
                  <a:lnTo>
                    <a:pt x="523" y="861"/>
                  </a:lnTo>
                  <a:lnTo>
                    <a:pt x="523" y="861"/>
                  </a:lnTo>
                  <a:lnTo>
                    <a:pt x="523" y="861"/>
                  </a:lnTo>
                  <a:lnTo>
                    <a:pt x="523" y="861"/>
                  </a:lnTo>
                  <a:lnTo>
                    <a:pt x="523" y="856"/>
                  </a:lnTo>
                  <a:lnTo>
                    <a:pt x="529" y="856"/>
                  </a:lnTo>
                  <a:lnTo>
                    <a:pt x="529" y="861"/>
                  </a:lnTo>
                  <a:lnTo>
                    <a:pt x="529" y="861"/>
                  </a:lnTo>
                  <a:lnTo>
                    <a:pt x="529" y="856"/>
                  </a:lnTo>
                  <a:lnTo>
                    <a:pt x="534" y="856"/>
                  </a:lnTo>
                  <a:lnTo>
                    <a:pt x="534" y="856"/>
                  </a:lnTo>
                  <a:lnTo>
                    <a:pt x="534" y="856"/>
                  </a:lnTo>
                  <a:lnTo>
                    <a:pt x="539" y="856"/>
                  </a:lnTo>
                  <a:lnTo>
                    <a:pt x="539" y="856"/>
                  </a:lnTo>
                  <a:lnTo>
                    <a:pt x="539" y="861"/>
                  </a:lnTo>
                  <a:lnTo>
                    <a:pt x="539" y="861"/>
                  </a:lnTo>
                  <a:lnTo>
                    <a:pt x="539" y="861"/>
                  </a:lnTo>
                  <a:lnTo>
                    <a:pt x="539" y="866"/>
                  </a:lnTo>
                  <a:lnTo>
                    <a:pt x="544" y="866"/>
                  </a:lnTo>
                  <a:lnTo>
                    <a:pt x="539" y="866"/>
                  </a:lnTo>
                  <a:lnTo>
                    <a:pt x="544" y="866"/>
                  </a:lnTo>
                  <a:lnTo>
                    <a:pt x="544" y="871"/>
                  </a:lnTo>
                  <a:lnTo>
                    <a:pt x="544" y="871"/>
                  </a:lnTo>
                  <a:lnTo>
                    <a:pt x="549" y="871"/>
                  </a:lnTo>
                  <a:lnTo>
                    <a:pt x="549" y="871"/>
                  </a:lnTo>
                  <a:lnTo>
                    <a:pt x="549" y="866"/>
                  </a:lnTo>
                  <a:lnTo>
                    <a:pt x="549" y="866"/>
                  </a:lnTo>
                  <a:lnTo>
                    <a:pt x="555" y="866"/>
                  </a:lnTo>
                  <a:lnTo>
                    <a:pt x="555" y="866"/>
                  </a:lnTo>
                  <a:lnTo>
                    <a:pt x="555" y="866"/>
                  </a:lnTo>
                  <a:lnTo>
                    <a:pt x="555" y="866"/>
                  </a:lnTo>
                  <a:lnTo>
                    <a:pt x="560" y="866"/>
                  </a:lnTo>
                  <a:lnTo>
                    <a:pt x="560" y="866"/>
                  </a:lnTo>
                  <a:lnTo>
                    <a:pt x="565" y="866"/>
                  </a:lnTo>
                  <a:lnTo>
                    <a:pt x="565" y="866"/>
                  </a:lnTo>
                  <a:lnTo>
                    <a:pt x="565" y="866"/>
                  </a:lnTo>
                  <a:lnTo>
                    <a:pt x="565" y="861"/>
                  </a:lnTo>
                  <a:lnTo>
                    <a:pt x="570" y="861"/>
                  </a:lnTo>
                  <a:lnTo>
                    <a:pt x="570" y="861"/>
                  </a:lnTo>
                  <a:lnTo>
                    <a:pt x="570" y="861"/>
                  </a:lnTo>
                  <a:lnTo>
                    <a:pt x="570" y="856"/>
                  </a:lnTo>
                  <a:lnTo>
                    <a:pt x="570" y="856"/>
                  </a:lnTo>
                  <a:lnTo>
                    <a:pt x="570" y="856"/>
                  </a:lnTo>
                  <a:lnTo>
                    <a:pt x="575" y="856"/>
                  </a:lnTo>
                  <a:lnTo>
                    <a:pt x="575" y="850"/>
                  </a:lnTo>
                  <a:lnTo>
                    <a:pt x="575" y="850"/>
                  </a:lnTo>
                  <a:lnTo>
                    <a:pt x="575" y="856"/>
                  </a:lnTo>
                  <a:lnTo>
                    <a:pt x="575" y="856"/>
                  </a:lnTo>
                  <a:lnTo>
                    <a:pt x="575" y="856"/>
                  </a:lnTo>
                  <a:lnTo>
                    <a:pt x="580" y="850"/>
                  </a:lnTo>
                  <a:lnTo>
                    <a:pt x="580" y="856"/>
                  </a:lnTo>
                  <a:lnTo>
                    <a:pt x="580" y="856"/>
                  </a:lnTo>
                  <a:lnTo>
                    <a:pt x="580" y="856"/>
                  </a:lnTo>
                  <a:lnTo>
                    <a:pt x="580" y="856"/>
                  </a:lnTo>
                  <a:lnTo>
                    <a:pt x="586" y="856"/>
                  </a:lnTo>
                  <a:lnTo>
                    <a:pt x="586" y="861"/>
                  </a:lnTo>
                  <a:lnTo>
                    <a:pt x="586" y="861"/>
                  </a:lnTo>
                  <a:lnTo>
                    <a:pt x="591" y="861"/>
                  </a:lnTo>
                  <a:lnTo>
                    <a:pt x="591" y="861"/>
                  </a:lnTo>
                  <a:lnTo>
                    <a:pt x="591" y="856"/>
                  </a:lnTo>
                  <a:lnTo>
                    <a:pt x="591" y="856"/>
                  </a:lnTo>
                  <a:lnTo>
                    <a:pt x="591" y="856"/>
                  </a:lnTo>
                  <a:lnTo>
                    <a:pt x="591" y="856"/>
                  </a:lnTo>
                  <a:lnTo>
                    <a:pt x="591" y="850"/>
                  </a:lnTo>
                  <a:lnTo>
                    <a:pt x="591" y="850"/>
                  </a:lnTo>
                  <a:lnTo>
                    <a:pt x="591" y="850"/>
                  </a:lnTo>
                  <a:lnTo>
                    <a:pt x="591" y="850"/>
                  </a:lnTo>
                  <a:lnTo>
                    <a:pt x="591" y="850"/>
                  </a:lnTo>
                  <a:lnTo>
                    <a:pt x="591" y="845"/>
                  </a:lnTo>
                  <a:lnTo>
                    <a:pt x="591" y="845"/>
                  </a:lnTo>
                  <a:lnTo>
                    <a:pt x="591" y="845"/>
                  </a:lnTo>
                  <a:lnTo>
                    <a:pt x="596" y="850"/>
                  </a:lnTo>
                  <a:lnTo>
                    <a:pt x="596" y="850"/>
                  </a:lnTo>
                  <a:lnTo>
                    <a:pt x="596" y="850"/>
                  </a:lnTo>
                  <a:lnTo>
                    <a:pt x="596" y="845"/>
                  </a:lnTo>
                  <a:lnTo>
                    <a:pt x="596" y="845"/>
                  </a:lnTo>
                  <a:lnTo>
                    <a:pt x="596" y="845"/>
                  </a:lnTo>
                  <a:lnTo>
                    <a:pt x="596" y="845"/>
                  </a:lnTo>
                  <a:lnTo>
                    <a:pt x="601" y="840"/>
                  </a:lnTo>
                  <a:lnTo>
                    <a:pt x="601" y="840"/>
                  </a:lnTo>
                  <a:lnTo>
                    <a:pt x="601" y="840"/>
                  </a:lnTo>
                  <a:lnTo>
                    <a:pt x="606" y="840"/>
                  </a:lnTo>
                  <a:lnTo>
                    <a:pt x="606" y="840"/>
                  </a:lnTo>
                  <a:lnTo>
                    <a:pt x="606" y="840"/>
                  </a:lnTo>
                  <a:lnTo>
                    <a:pt x="606" y="835"/>
                  </a:lnTo>
                  <a:lnTo>
                    <a:pt x="606" y="835"/>
                  </a:lnTo>
                  <a:lnTo>
                    <a:pt x="606" y="835"/>
                  </a:lnTo>
                  <a:lnTo>
                    <a:pt x="612" y="840"/>
                  </a:lnTo>
                  <a:lnTo>
                    <a:pt x="612" y="840"/>
                  </a:lnTo>
                  <a:lnTo>
                    <a:pt x="612" y="840"/>
                  </a:lnTo>
                  <a:lnTo>
                    <a:pt x="612" y="840"/>
                  </a:lnTo>
                  <a:lnTo>
                    <a:pt x="617" y="840"/>
                  </a:lnTo>
                  <a:lnTo>
                    <a:pt x="617" y="840"/>
                  </a:lnTo>
                  <a:lnTo>
                    <a:pt x="617" y="840"/>
                  </a:lnTo>
                  <a:lnTo>
                    <a:pt x="622" y="840"/>
                  </a:lnTo>
                  <a:lnTo>
                    <a:pt x="622" y="840"/>
                  </a:lnTo>
                  <a:lnTo>
                    <a:pt x="622" y="840"/>
                  </a:lnTo>
                  <a:lnTo>
                    <a:pt x="622" y="840"/>
                  </a:lnTo>
                  <a:lnTo>
                    <a:pt x="627" y="835"/>
                  </a:lnTo>
                  <a:lnTo>
                    <a:pt x="627" y="835"/>
                  </a:lnTo>
                  <a:lnTo>
                    <a:pt x="622" y="835"/>
                  </a:lnTo>
                  <a:lnTo>
                    <a:pt x="627" y="835"/>
                  </a:lnTo>
                  <a:lnTo>
                    <a:pt x="622" y="835"/>
                  </a:lnTo>
                  <a:lnTo>
                    <a:pt x="622" y="830"/>
                  </a:lnTo>
                  <a:lnTo>
                    <a:pt x="627" y="830"/>
                  </a:lnTo>
                  <a:lnTo>
                    <a:pt x="627" y="830"/>
                  </a:lnTo>
                  <a:lnTo>
                    <a:pt x="627" y="830"/>
                  </a:lnTo>
                  <a:lnTo>
                    <a:pt x="627" y="830"/>
                  </a:lnTo>
                  <a:lnTo>
                    <a:pt x="627" y="824"/>
                  </a:lnTo>
                  <a:lnTo>
                    <a:pt x="627" y="824"/>
                  </a:lnTo>
                  <a:lnTo>
                    <a:pt x="627" y="824"/>
                  </a:lnTo>
                  <a:lnTo>
                    <a:pt x="632" y="824"/>
                  </a:lnTo>
                  <a:lnTo>
                    <a:pt x="632" y="824"/>
                  </a:lnTo>
                  <a:lnTo>
                    <a:pt x="632" y="819"/>
                  </a:lnTo>
                  <a:lnTo>
                    <a:pt x="632" y="819"/>
                  </a:lnTo>
                  <a:lnTo>
                    <a:pt x="632" y="819"/>
                  </a:lnTo>
                  <a:lnTo>
                    <a:pt x="632" y="819"/>
                  </a:lnTo>
                  <a:lnTo>
                    <a:pt x="632" y="814"/>
                  </a:lnTo>
                  <a:lnTo>
                    <a:pt x="632" y="814"/>
                  </a:lnTo>
                  <a:lnTo>
                    <a:pt x="632" y="814"/>
                  </a:lnTo>
                  <a:lnTo>
                    <a:pt x="632" y="814"/>
                  </a:lnTo>
                  <a:lnTo>
                    <a:pt x="632" y="814"/>
                  </a:lnTo>
                  <a:lnTo>
                    <a:pt x="632" y="809"/>
                  </a:lnTo>
                  <a:lnTo>
                    <a:pt x="632" y="809"/>
                  </a:lnTo>
                  <a:lnTo>
                    <a:pt x="632" y="809"/>
                  </a:lnTo>
                  <a:lnTo>
                    <a:pt x="632" y="809"/>
                  </a:lnTo>
                  <a:lnTo>
                    <a:pt x="632" y="804"/>
                  </a:lnTo>
                  <a:lnTo>
                    <a:pt x="627" y="804"/>
                  </a:lnTo>
                  <a:lnTo>
                    <a:pt x="627" y="804"/>
                  </a:lnTo>
                  <a:lnTo>
                    <a:pt x="627" y="804"/>
                  </a:lnTo>
                  <a:lnTo>
                    <a:pt x="622" y="804"/>
                  </a:lnTo>
                  <a:lnTo>
                    <a:pt x="622" y="804"/>
                  </a:lnTo>
                  <a:lnTo>
                    <a:pt x="622" y="798"/>
                  </a:lnTo>
                  <a:lnTo>
                    <a:pt x="622" y="798"/>
                  </a:lnTo>
                  <a:lnTo>
                    <a:pt x="622" y="798"/>
                  </a:lnTo>
                  <a:lnTo>
                    <a:pt x="622" y="798"/>
                  </a:lnTo>
                  <a:lnTo>
                    <a:pt x="622" y="793"/>
                  </a:lnTo>
                  <a:lnTo>
                    <a:pt x="622" y="793"/>
                  </a:lnTo>
                  <a:lnTo>
                    <a:pt x="622" y="793"/>
                  </a:lnTo>
                  <a:lnTo>
                    <a:pt x="622" y="788"/>
                  </a:lnTo>
                  <a:lnTo>
                    <a:pt x="622" y="788"/>
                  </a:lnTo>
                  <a:lnTo>
                    <a:pt x="627" y="788"/>
                  </a:lnTo>
                  <a:lnTo>
                    <a:pt x="627" y="788"/>
                  </a:lnTo>
                  <a:lnTo>
                    <a:pt x="627" y="783"/>
                  </a:lnTo>
                  <a:lnTo>
                    <a:pt x="627" y="783"/>
                  </a:lnTo>
                  <a:lnTo>
                    <a:pt x="622" y="783"/>
                  </a:lnTo>
                  <a:lnTo>
                    <a:pt x="622" y="783"/>
                  </a:lnTo>
                  <a:lnTo>
                    <a:pt x="622" y="783"/>
                  </a:lnTo>
                  <a:lnTo>
                    <a:pt x="622" y="778"/>
                  </a:lnTo>
                  <a:lnTo>
                    <a:pt x="622" y="778"/>
                  </a:lnTo>
                  <a:lnTo>
                    <a:pt x="622" y="778"/>
                  </a:lnTo>
                  <a:lnTo>
                    <a:pt x="622" y="778"/>
                  </a:lnTo>
                  <a:lnTo>
                    <a:pt x="622" y="778"/>
                  </a:lnTo>
                  <a:lnTo>
                    <a:pt x="622" y="778"/>
                  </a:lnTo>
                  <a:lnTo>
                    <a:pt x="622" y="778"/>
                  </a:lnTo>
                  <a:lnTo>
                    <a:pt x="617" y="778"/>
                  </a:lnTo>
                  <a:lnTo>
                    <a:pt x="617" y="778"/>
                  </a:lnTo>
                  <a:lnTo>
                    <a:pt x="617" y="778"/>
                  </a:lnTo>
                  <a:lnTo>
                    <a:pt x="612" y="778"/>
                  </a:lnTo>
                  <a:lnTo>
                    <a:pt x="612" y="773"/>
                  </a:lnTo>
                  <a:lnTo>
                    <a:pt x="612" y="773"/>
                  </a:lnTo>
                  <a:lnTo>
                    <a:pt x="612" y="773"/>
                  </a:lnTo>
                  <a:lnTo>
                    <a:pt x="612" y="773"/>
                  </a:lnTo>
                  <a:lnTo>
                    <a:pt x="612" y="767"/>
                  </a:lnTo>
                  <a:lnTo>
                    <a:pt x="612" y="767"/>
                  </a:lnTo>
                  <a:lnTo>
                    <a:pt x="612" y="767"/>
                  </a:lnTo>
                  <a:lnTo>
                    <a:pt x="606" y="773"/>
                  </a:lnTo>
                  <a:lnTo>
                    <a:pt x="606" y="767"/>
                  </a:lnTo>
                  <a:lnTo>
                    <a:pt x="606" y="767"/>
                  </a:lnTo>
                  <a:lnTo>
                    <a:pt x="606" y="767"/>
                  </a:lnTo>
                  <a:lnTo>
                    <a:pt x="606" y="767"/>
                  </a:lnTo>
                  <a:lnTo>
                    <a:pt x="606" y="767"/>
                  </a:lnTo>
                  <a:lnTo>
                    <a:pt x="606" y="762"/>
                  </a:lnTo>
                  <a:lnTo>
                    <a:pt x="606" y="762"/>
                  </a:lnTo>
                  <a:lnTo>
                    <a:pt x="606" y="762"/>
                  </a:lnTo>
                  <a:lnTo>
                    <a:pt x="606" y="762"/>
                  </a:lnTo>
                  <a:lnTo>
                    <a:pt x="606" y="762"/>
                  </a:lnTo>
                  <a:lnTo>
                    <a:pt x="606" y="762"/>
                  </a:lnTo>
                  <a:lnTo>
                    <a:pt x="612" y="762"/>
                  </a:lnTo>
                  <a:lnTo>
                    <a:pt x="612" y="757"/>
                  </a:lnTo>
                  <a:lnTo>
                    <a:pt x="612" y="757"/>
                  </a:lnTo>
                  <a:lnTo>
                    <a:pt x="612" y="757"/>
                  </a:lnTo>
                  <a:lnTo>
                    <a:pt x="612" y="757"/>
                  </a:lnTo>
                  <a:lnTo>
                    <a:pt x="612" y="757"/>
                  </a:lnTo>
                  <a:lnTo>
                    <a:pt x="612" y="752"/>
                  </a:lnTo>
                  <a:lnTo>
                    <a:pt x="612" y="752"/>
                  </a:lnTo>
                  <a:lnTo>
                    <a:pt x="612" y="752"/>
                  </a:lnTo>
                  <a:lnTo>
                    <a:pt x="612" y="752"/>
                  </a:lnTo>
                  <a:lnTo>
                    <a:pt x="612" y="747"/>
                  </a:lnTo>
                  <a:lnTo>
                    <a:pt x="612" y="747"/>
                  </a:lnTo>
                  <a:lnTo>
                    <a:pt x="612" y="747"/>
                  </a:lnTo>
                  <a:lnTo>
                    <a:pt x="612" y="741"/>
                  </a:lnTo>
                  <a:lnTo>
                    <a:pt x="612" y="741"/>
                  </a:lnTo>
                  <a:lnTo>
                    <a:pt x="612" y="741"/>
                  </a:lnTo>
                  <a:lnTo>
                    <a:pt x="617" y="741"/>
                  </a:lnTo>
                  <a:lnTo>
                    <a:pt x="617" y="741"/>
                  </a:lnTo>
                  <a:lnTo>
                    <a:pt x="617" y="736"/>
                  </a:lnTo>
                  <a:lnTo>
                    <a:pt x="617" y="736"/>
                  </a:lnTo>
                  <a:lnTo>
                    <a:pt x="622" y="736"/>
                  </a:lnTo>
                  <a:lnTo>
                    <a:pt x="622" y="736"/>
                  </a:lnTo>
                  <a:lnTo>
                    <a:pt x="622" y="736"/>
                  </a:lnTo>
                  <a:lnTo>
                    <a:pt x="622" y="736"/>
                  </a:lnTo>
                  <a:lnTo>
                    <a:pt x="622" y="736"/>
                  </a:lnTo>
                  <a:lnTo>
                    <a:pt x="622" y="731"/>
                  </a:lnTo>
                  <a:lnTo>
                    <a:pt x="627" y="731"/>
                  </a:lnTo>
                  <a:lnTo>
                    <a:pt x="627" y="731"/>
                  </a:lnTo>
                  <a:lnTo>
                    <a:pt x="627" y="731"/>
                  </a:lnTo>
                  <a:lnTo>
                    <a:pt x="627" y="731"/>
                  </a:lnTo>
                  <a:lnTo>
                    <a:pt x="627" y="726"/>
                  </a:lnTo>
                  <a:lnTo>
                    <a:pt x="627" y="726"/>
                  </a:lnTo>
                  <a:lnTo>
                    <a:pt x="627" y="726"/>
                  </a:lnTo>
                  <a:lnTo>
                    <a:pt x="627" y="726"/>
                  </a:lnTo>
                  <a:lnTo>
                    <a:pt x="627" y="721"/>
                  </a:lnTo>
                  <a:lnTo>
                    <a:pt x="627" y="721"/>
                  </a:lnTo>
                  <a:lnTo>
                    <a:pt x="627" y="721"/>
                  </a:lnTo>
                  <a:lnTo>
                    <a:pt x="632" y="721"/>
                  </a:lnTo>
                  <a:lnTo>
                    <a:pt x="627" y="721"/>
                  </a:lnTo>
                  <a:lnTo>
                    <a:pt x="627" y="721"/>
                  </a:lnTo>
                  <a:lnTo>
                    <a:pt x="632" y="716"/>
                  </a:lnTo>
                  <a:lnTo>
                    <a:pt x="632" y="716"/>
                  </a:lnTo>
                  <a:lnTo>
                    <a:pt x="632" y="716"/>
                  </a:lnTo>
                  <a:lnTo>
                    <a:pt x="632" y="716"/>
                  </a:lnTo>
                  <a:lnTo>
                    <a:pt x="632" y="716"/>
                  </a:lnTo>
                  <a:lnTo>
                    <a:pt x="632" y="710"/>
                  </a:lnTo>
                  <a:lnTo>
                    <a:pt x="632" y="710"/>
                  </a:lnTo>
                  <a:lnTo>
                    <a:pt x="632" y="710"/>
                  </a:lnTo>
                  <a:lnTo>
                    <a:pt x="637" y="710"/>
                  </a:lnTo>
                  <a:lnTo>
                    <a:pt x="637" y="705"/>
                  </a:lnTo>
                  <a:lnTo>
                    <a:pt x="637" y="705"/>
                  </a:lnTo>
                  <a:lnTo>
                    <a:pt x="637" y="705"/>
                  </a:lnTo>
                  <a:lnTo>
                    <a:pt x="637" y="705"/>
                  </a:lnTo>
                  <a:lnTo>
                    <a:pt x="637" y="705"/>
                  </a:lnTo>
                  <a:lnTo>
                    <a:pt x="643" y="705"/>
                  </a:lnTo>
                  <a:lnTo>
                    <a:pt x="643" y="705"/>
                  </a:lnTo>
                  <a:lnTo>
                    <a:pt x="643" y="705"/>
                  </a:lnTo>
                  <a:lnTo>
                    <a:pt x="643" y="705"/>
                  </a:lnTo>
                  <a:lnTo>
                    <a:pt x="643" y="700"/>
                  </a:lnTo>
                  <a:lnTo>
                    <a:pt x="648" y="700"/>
                  </a:lnTo>
                  <a:lnTo>
                    <a:pt x="648" y="700"/>
                  </a:lnTo>
                  <a:lnTo>
                    <a:pt x="648" y="700"/>
                  </a:lnTo>
                  <a:lnTo>
                    <a:pt x="653" y="700"/>
                  </a:lnTo>
                  <a:lnTo>
                    <a:pt x="648" y="700"/>
                  </a:lnTo>
                  <a:lnTo>
                    <a:pt x="648" y="700"/>
                  </a:lnTo>
                  <a:lnTo>
                    <a:pt x="648" y="695"/>
                  </a:lnTo>
                  <a:lnTo>
                    <a:pt x="648" y="695"/>
                  </a:lnTo>
                  <a:lnTo>
                    <a:pt x="648" y="695"/>
                  </a:lnTo>
                  <a:lnTo>
                    <a:pt x="648" y="695"/>
                  </a:lnTo>
                  <a:lnTo>
                    <a:pt x="643" y="695"/>
                  </a:lnTo>
                  <a:lnTo>
                    <a:pt x="643" y="695"/>
                  </a:lnTo>
                  <a:lnTo>
                    <a:pt x="643" y="695"/>
                  </a:lnTo>
                  <a:lnTo>
                    <a:pt x="643" y="690"/>
                  </a:lnTo>
                  <a:lnTo>
                    <a:pt x="643" y="690"/>
                  </a:lnTo>
                  <a:lnTo>
                    <a:pt x="637" y="690"/>
                  </a:lnTo>
                  <a:lnTo>
                    <a:pt x="637" y="690"/>
                  </a:lnTo>
                  <a:lnTo>
                    <a:pt x="637" y="690"/>
                  </a:lnTo>
                  <a:lnTo>
                    <a:pt x="637" y="690"/>
                  </a:lnTo>
                  <a:lnTo>
                    <a:pt x="637" y="684"/>
                  </a:lnTo>
                  <a:lnTo>
                    <a:pt x="637" y="684"/>
                  </a:lnTo>
                  <a:lnTo>
                    <a:pt x="637" y="684"/>
                  </a:lnTo>
                  <a:lnTo>
                    <a:pt x="637" y="684"/>
                  </a:lnTo>
                  <a:lnTo>
                    <a:pt x="637" y="684"/>
                  </a:lnTo>
                  <a:lnTo>
                    <a:pt x="637" y="679"/>
                  </a:lnTo>
                  <a:lnTo>
                    <a:pt x="637" y="684"/>
                  </a:lnTo>
                  <a:lnTo>
                    <a:pt x="643" y="684"/>
                  </a:lnTo>
                  <a:lnTo>
                    <a:pt x="643" y="684"/>
                  </a:lnTo>
                  <a:lnTo>
                    <a:pt x="643" y="684"/>
                  </a:lnTo>
                  <a:lnTo>
                    <a:pt x="643" y="690"/>
                  </a:lnTo>
                  <a:lnTo>
                    <a:pt x="643" y="690"/>
                  </a:lnTo>
                  <a:lnTo>
                    <a:pt x="643" y="690"/>
                  </a:lnTo>
                  <a:lnTo>
                    <a:pt x="643" y="690"/>
                  </a:lnTo>
                  <a:lnTo>
                    <a:pt x="648" y="690"/>
                  </a:lnTo>
                  <a:lnTo>
                    <a:pt x="648" y="690"/>
                  </a:lnTo>
                  <a:lnTo>
                    <a:pt x="648" y="684"/>
                  </a:lnTo>
                  <a:lnTo>
                    <a:pt x="648" y="684"/>
                  </a:lnTo>
                  <a:lnTo>
                    <a:pt x="648" y="684"/>
                  </a:lnTo>
                  <a:lnTo>
                    <a:pt x="648" y="679"/>
                  </a:lnTo>
                  <a:lnTo>
                    <a:pt x="648" y="679"/>
                  </a:lnTo>
                  <a:lnTo>
                    <a:pt x="648" y="679"/>
                  </a:lnTo>
                  <a:lnTo>
                    <a:pt x="643" y="679"/>
                  </a:lnTo>
                  <a:lnTo>
                    <a:pt x="643" y="674"/>
                  </a:lnTo>
                  <a:lnTo>
                    <a:pt x="643" y="674"/>
                  </a:lnTo>
                  <a:lnTo>
                    <a:pt x="643" y="674"/>
                  </a:lnTo>
                  <a:lnTo>
                    <a:pt x="643" y="674"/>
                  </a:lnTo>
                  <a:lnTo>
                    <a:pt x="643" y="674"/>
                  </a:lnTo>
                  <a:lnTo>
                    <a:pt x="643" y="674"/>
                  </a:lnTo>
                  <a:lnTo>
                    <a:pt x="648" y="674"/>
                  </a:lnTo>
                  <a:lnTo>
                    <a:pt x="648" y="674"/>
                  </a:lnTo>
                  <a:lnTo>
                    <a:pt x="648" y="674"/>
                  </a:lnTo>
                  <a:lnTo>
                    <a:pt x="648" y="674"/>
                  </a:lnTo>
                  <a:lnTo>
                    <a:pt x="648" y="674"/>
                  </a:lnTo>
                  <a:lnTo>
                    <a:pt x="648" y="669"/>
                  </a:lnTo>
                  <a:lnTo>
                    <a:pt x="648" y="669"/>
                  </a:lnTo>
                  <a:lnTo>
                    <a:pt x="648" y="669"/>
                  </a:lnTo>
                  <a:lnTo>
                    <a:pt x="653" y="669"/>
                  </a:lnTo>
                  <a:lnTo>
                    <a:pt x="653" y="669"/>
                  </a:lnTo>
                  <a:lnTo>
                    <a:pt x="653" y="669"/>
                  </a:lnTo>
                  <a:lnTo>
                    <a:pt x="658" y="669"/>
                  </a:lnTo>
                  <a:lnTo>
                    <a:pt x="658" y="664"/>
                  </a:lnTo>
                  <a:lnTo>
                    <a:pt x="658" y="664"/>
                  </a:lnTo>
                  <a:lnTo>
                    <a:pt x="658" y="664"/>
                  </a:lnTo>
                  <a:lnTo>
                    <a:pt x="653" y="664"/>
                  </a:lnTo>
                  <a:lnTo>
                    <a:pt x="653" y="664"/>
                  </a:lnTo>
                  <a:lnTo>
                    <a:pt x="653" y="664"/>
                  </a:lnTo>
                  <a:lnTo>
                    <a:pt x="653" y="658"/>
                  </a:lnTo>
                  <a:lnTo>
                    <a:pt x="653" y="658"/>
                  </a:lnTo>
                  <a:lnTo>
                    <a:pt x="648" y="658"/>
                  </a:lnTo>
                  <a:lnTo>
                    <a:pt x="648" y="658"/>
                  </a:lnTo>
                  <a:lnTo>
                    <a:pt x="653" y="658"/>
                  </a:lnTo>
                  <a:lnTo>
                    <a:pt x="653" y="653"/>
                  </a:lnTo>
                  <a:lnTo>
                    <a:pt x="653" y="653"/>
                  </a:lnTo>
                  <a:lnTo>
                    <a:pt x="653" y="653"/>
                  </a:lnTo>
                  <a:lnTo>
                    <a:pt x="653" y="653"/>
                  </a:lnTo>
                  <a:lnTo>
                    <a:pt x="658" y="658"/>
                  </a:lnTo>
                  <a:lnTo>
                    <a:pt x="658" y="653"/>
                  </a:lnTo>
                  <a:lnTo>
                    <a:pt x="658" y="653"/>
                  </a:lnTo>
                  <a:lnTo>
                    <a:pt x="658" y="653"/>
                  </a:lnTo>
                  <a:lnTo>
                    <a:pt x="658" y="653"/>
                  </a:lnTo>
                  <a:lnTo>
                    <a:pt x="658" y="648"/>
                  </a:lnTo>
                  <a:lnTo>
                    <a:pt x="658" y="648"/>
                  </a:lnTo>
                  <a:lnTo>
                    <a:pt x="663" y="648"/>
                  </a:lnTo>
                  <a:lnTo>
                    <a:pt x="663" y="648"/>
                  </a:lnTo>
                  <a:lnTo>
                    <a:pt x="663" y="648"/>
                  </a:lnTo>
                  <a:lnTo>
                    <a:pt x="663" y="648"/>
                  </a:lnTo>
                  <a:lnTo>
                    <a:pt x="663" y="648"/>
                  </a:lnTo>
                  <a:lnTo>
                    <a:pt x="669" y="643"/>
                  </a:lnTo>
                  <a:lnTo>
                    <a:pt x="669" y="648"/>
                  </a:lnTo>
                  <a:lnTo>
                    <a:pt x="669" y="648"/>
                  </a:lnTo>
                  <a:lnTo>
                    <a:pt x="669" y="648"/>
                  </a:lnTo>
                  <a:lnTo>
                    <a:pt x="669" y="643"/>
                  </a:lnTo>
                  <a:lnTo>
                    <a:pt x="669" y="643"/>
                  </a:lnTo>
                  <a:lnTo>
                    <a:pt x="669" y="643"/>
                  </a:lnTo>
                  <a:lnTo>
                    <a:pt x="669" y="638"/>
                  </a:lnTo>
                  <a:lnTo>
                    <a:pt x="669" y="638"/>
                  </a:lnTo>
                  <a:lnTo>
                    <a:pt x="669" y="638"/>
                  </a:lnTo>
                  <a:lnTo>
                    <a:pt x="669" y="638"/>
                  </a:lnTo>
                  <a:lnTo>
                    <a:pt x="674" y="638"/>
                  </a:lnTo>
                  <a:lnTo>
                    <a:pt x="674" y="638"/>
                  </a:lnTo>
                  <a:lnTo>
                    <a:pt x="674" y="638"/>
                  </a:lnTo>
                  <a:lnTo>
                    <a:pt x="674" y="638"/>
                  </a:lnTo>
                  <a:lnTo>
                    <a:pt x="674" y="638"/>
                  </a:lnTo>
                  <a:lnTo>
                    <a:pt x="674" y="638"/>
                  </a:lnTo>
                  <a:lnTo>
                    <a:pt x="674" y="638"/>
                  </a:lnTo>
                  <a:lnTo>
                    <a:pt x="674" y="633"/>
                  </a:lnTo>
                  <a:lnTo>
                    <a:pt x="674" y="633"/>
                  </a:lnTo>
                  <a:lnTo>
                    <a:pt x="679" y="633"/>
                  </a:lnTo>
                  <a:lnTo>
                    <a:pt x="674" y="633"/>
                  </a:lnTo>
                  <a:lnTo>
                    <a:pt x="674" y="627"/>
                  </a:lnTo>
                  <a:lnTo>
                    <a:pt x="674" y="627"/>
                  </a:lnTo>
                  <a:lnTo>
                    <a:pt x="674" y="627"/>
                  </a:lnTo>
                  <a:lnTo>
                    <a:pt x="674" y="622"/>
                  </a:lnTo>
                  <a:lnTo>
                    <a:pt x="674" y="622"/>
                  </a:lnTo>
                  <a:lnTo>
                    <a:pt x="674" y="622"/>
                  </a:lnTo>
                  <a:lnTo>
                    <a:pt x="674" y="622"/>
                  </a:lnTo>
                  <a:lnTo>
                    <a:pt x="674" y="622"/>
                  </a:lnTo>
                  <a:lnTo>
                    <a:pt x="679" y="622"/>
                  </a:lnTo>
                  <a:lnTo>
                    <a:pt x="679" y="622"/>
                  </a:lnTo>
                  <a:lnTo>
                    <a:pt x="679" y="617"/>
                  </a:lnTo>
                  <a:lnTo>
                    <a:pt x="679" y="617"/>
                  </a:lnTo>
                  <a:lnTo>
                    <a:pt x="679" y="617"/>
                  </a:lnTo>
                  <a:lnTo>
                    <a:pt x="684" y="617"/>
                  </a:lnTo>
                  <a:lnTo>
                    <a:pt x="684" y="617"/>
                  </a:lnTo>
                  <a:lnTo>
                    <a:pt x="679" y="617"/>
                  </a:lnTo>
                  <a:lnTo>
                    <a:pt x="679" y="617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4" y="612"/>
                  </a:lnTo>
                  <a:lnTo>
                    <a:pt x="674" y="607"/>
                  </a:lnTo>
                  <a:lnTo>
                    <a:pt x="674" y="607"/>
                  </a:lnTo>
                  <a:lnTo>
                    <a:pt x="674" y="607"/>
                  </a:lnTo>
                  <a:lnTo>
                    <a:pt x="674" y="607"/>
                  </a:lnTo>
                  <a:lnTo>
                    <a:pt x="674" y="607"/>
                  </a:lnTo>
                  <a:lnTo>
                    <a:pt x="679" y="607"/>
                  </a:lnTo>
                  <a:lnTo>
                    <a:pt x="674" y="601"/>
                  </a:lnTo>
                  <a:lnTo>
                    <a:pt x="674" y="601"/>
                  </a:lnTo>
                  <a:lnTo>
                    <a:pt x="679" y="601"/>
                  </a:lnTo>
                  <a:lnTo>
                    <a:pt x="679" y="601"/>
                  </a:lnTo>
                  <a:lnTo>
                    <a:pt x="679" y="601"/>
                  </a:lnTo>
                  <a:lnTo>
                    <a:pt x="679" y="601"/>
                  </a:lnTo>
                  <a:lnTo>
                    <a:pt x="684" y="601"/>
                  </a:lnTo>
                  <a:lnTo>
                    <a:pt x="684" y="601"/>
                  </a:lnTo>
                  <a:lnTo>
                    <a:pt x="679" y="596"/>
                  </a:lnTo>
                  <a:lnTo>
                    <a:pt x="679" y="596"/>
                  </a:lnTo>
                  <a:lnTo>
                    <a:pt x="679" y="591"/>
                  </a:lnTo>
                  <a:lnTo>
                    <a:pt x="679" y="591"/>
                  </a:lnTo>
                  <a:lnTo>
                    <a:pt x="679" y="591"/>
                  </a:lnTo>
                  <a:lnTo>
                    <a:pt x="684" y="591"/>
                  </a:lnTo>
                  <a:lnTo>
                    <a:pt x="684" y="591"/>
                  </a:lnTo>
                  <a:lnTo>
                    <a:pt x="684" y="586"/>
                  </a:lnTo>
                  <a:lnTo>
                    <a:pt x="684" y="586"/>
                  </a:lnTo>
                  <a:lnTo>
                    <a:pt x="684" y="586"/>
                  </a:lnTo>
                  <a:lnTo>
                    <a:pt x="689" y="586"/>
                  </a:lnTo>
                  <a:lnTo>
                    <a:pt x="684" y="586"/>
                  </a:lnTo>
                  <a:lnTo>
                    <a:pt x="684" y="581"/>
                  </a:lnTo>
                  <a:lnTo>
                    <a:pt x="684" y="581"/>
                  </a:lnTo>
                  <a:lnTo>
                    <a:pt x="684" y="581"/>
                  </a:lnTo>
                  <a:lnTo>
                    <a:pt x="684" y="575"/>
                  </a:lnTo>
                  <a:lnTo>
                    <a:pt x="684" y="575"/>
                  </a:lnTo>
                  <a:lnTo>
                    <a:pt x="679" y="575"/>
                  </a:lnTo>
                  <a:lnTo>
                    <a:pt x="679" y="575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79" y="570"/>
                  </a:lnTo>
                  <a:lnTo>
                    <a:pt x="679" y="570"/>
                  </a:lnTo>
                  <a:lnTo>
                    <a:pt x="679" y="570"/>
                  </a:lnTo>
                  <a:lnTo>
                    <a:pt x="679" y="570"/>
                  </a:lnTo>
                  <a:lnTo>
                    <a:pt x="679" y="570"/>
                  </a:lnTo>
                  <a:lnTo>
                    <a:pt x="679" y="565"/>
                  </a:lnTo>
                  <a:lnTo>
                    <a:pt x="679" y="565"/>
                  </a:lnTo>
                  <a:lnTo>
                    <a:pt x="679" y="565"/>
                  </a:lnTo>
                  <a:lnTo>
                    <a:pt x="674" y="565"/>
                  </a:lnTo>
                  <a:lnTo>
                    <a:pt x="674" y="565"/>
                  </a:lnTo>
                  <a:lnTo>
                    <a:pt x="674" y="560"/>
                  </a:lnTo>
                  <a:lnTo>
                    <a:pt x="674" y="565"/>
                  </a:lnTo>
                  <a:lnTo>
                    <a:pt x="674" y="565"/>
                  </a:lnTo>
                  <a:lnTo>
                    <a:pt x="674" y="560"/>
                  </a:lnTo>
                  <a:lnTo>
                    <a:pt x="674" y="560"/>
                  </a:lnTo>
                  <a:lnTo>
                    <a:pt x="674" y="555"/>
                  </a:lnTo>
                  <a:lnTo>
                    <a:pt x="674" y="555"/>
                  </a:lnTo>
                  <a:lnTo>
                    <a:pt x="674" y="555"/>
                  </a:lnTo>
                  <a:lnTo>
                    <a:pt x="674" y="555"/>
                  </a:lnTo>
                  <a:lnTo>
                    <a:pt x="674" y="555"/>
                  </a:lnTo>
                  <a:lnTo>
                    <a:pt x="674" y="550"/>
                  </a:lnTo>
                  <a:lnTo>
                    <a:pt x="674" y="550"/>
                  </a:lnTo>
                  <a:lnTo>
                    <a:pt x="674" y="550"/>
                  </a:lnTo>
                  <a:lnTo>
                    <a:pt x="674" y="550"/>
                  </a:lnTo>
                  <a:lnTo>
                    <a:pt x="674" y="550"/>
                  </a:lnTo>
                  <a:lnTo>
                    <a:pt x="674" y="544"/>
                  </a:lnTo>
                  <a:lnTo>
                    <a:pt x="674" y="544"/>
                  </a:lnTo>
                  <a:lnTo>
                    <a:pt x="674" y="544"/>
                  </a:lnTo>
                  <a:lnTo>
                    <a:pt x="674" y="544"/>
                  </a:lnTo>
                  <a:lnTo>
                    <a:pt x="674" y="539"/>
                  </a:lnTo>
                  <a:lnTo>
                    <a:pt x="674" y="539"/>
                  </a:lnTo>
                  <a:lnTo>
                    <a:pt x="674" y="534"/>
                  </a:lnTo>
                  <a:lnTo>
                    <a:pt x="669" y="534"/>
                  </a:lnTo>
                  <a:lnTo>
                    <a:pt x="669" y="534"/>
                  </a:lnTo>
                  <a:lnTo>
                    <a:pt x="669" y="534"/>
                  </a:lnTo>
                  <a:lnTo>
                    <a:pt x="669" y="534"/>
                  </a:lnTo>
                  <a:lnTo>
                    <a:pt x="669" y="529"/>
                  </a:lnTo>
                  <a:lnTo>
                    <a:pt x="669" y="529"/>
                  </a:lnTo>
                  <a:lnTo>
                    <a:pt x="669" y="529"/>
                  </a:lnTo>
                  <a:lnTo>
                    <a:pt x="669" y="529"/>
                  </a:lnTo>
                  <a:lnTo>
                    <a:pt x="674" y="529"/>
                  </a:lnTo>
                  <a:lnTo>
                    <a:pt x="674" y="529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24"/>
                  </a:lnTo>
                  <a:lnTo>
                    <a:pt x="674" y="518"/>
                  </a:lnTo>
                  <a:lnTo>
                    <a:pt x="674" y="518"/>
                  </a:lnTo>
                  <a:lnTo>
                    <a:pt x="674" y="518"/>
                  </a:lnTo>
                  <a:lnTo>
                    <a:pt x="674" y="513"/>
                  </a:lnTo>
                  <a:lnTo>
                    <a:pt x="674" y="513"/>
                  </a:lnTo>
                  <a:lnTo>
                    <a:pt x="669" y="513"/>
                  </a:lnTo>
                  <a:lnTo>
                    <a:pt x="669" y="508"/>
                  </a:lnTo>
                  <a:lnTo>
                    <a:pt x="669" y="508"/>
                  </a:lnTo>
                  <a:lnTo>
                    <a:pt x="669" y="508"/>
                  </a:lnTo>
                  <a:lnTo>
                    <a:pt x="669" y="508"/>
                  </a:lnTo>
                  <a:lnTo>
                    <a:pt x="669" y="508"/>
                  </a:lnTo>
                  <a:lnTo>
                    <a:pt x="669" y="508"/>
                  </a:lnTo>
                  <a:lnTo>
                    <a:pt x="669" y="508"/>
                  </a:lnTo>
                  <a:lnTo>
                    <a:pt x="669" y="503"/>
                  </a:lnTo>
                  <a:lnTo>
                    <a:pt x="669" y="503"/>
                  </a:lnTo>
                  <a:lnTo>
                    <a:pt x="674" y="503"/>
                  </a:lnTo>
                  <a:lnTo>
                    <a:pt x="674" y="498"/>
                  </a:lnTo>
                  <a:lnTo>
                    <a:pt x="674" y="498"/>
                  </a:lnTo>
                  <a:lnTo>
                    <a:pt x="674" y="498"/>
                  </a:lnTo>
                  <a:lnTo>
                    <a:pt x="674" y="492"/>
                  </a:lnTo>
                  <a:lnTo>
                    <a:pt x="674" y="492"/>
                  </a:lnTo>
                  <a:lnTo>
                    <a:pt x="674" y="492"/>
                  </a:lnTo>
                  <a:lnTo>
                    <a:pt x="674" y="492"/>
                  </a:lnTo>
                  <a:lnTo>
                    <a:pt x="679" y="492"/>
                  </a:lnTo>
                  <a:lnTo>
                    <a:pt x="679" y="492"/>
                  </a:lnTo>
                  <a:lnTo>
                    <a:pt x="679" y="492"/>
                  </a:lnTo>
                  <a:lnTo>
                    <a:pt x="679" y="492"/>
                  </a:lnTo>
                  <a:lnTo>
                    <a:pt x="679" y="492"/>
                  </a:lnTo>
                  <a:lnTo>
                    <a:pt x="679" y="487"/>
                  </a:lnTo>
                  <a:lnTo>
                    <a:pt x="679" y="487"/>
                  </a:lnTo>
                  <a:lnTo>
                    <a:pt x="679" y="487"/>
                  </a:lnTo>
                  <a:lnTo>
                    <a:pt x="684" y="487"/>
                  </a:lnTo>
                  <a:lnTo>
                    <a:pt x="684" y="487"/>
                  </a:lnTo>
                  <a:lnTo>
                    <a:pt x="684" y="482"/>
                  </a:lnTo>
                  <a:lnTo>
                    <a:pt x="684" y="482"/>
                  </a:lnTo>
                  <a:lnTo>
                    <a:pt x="684" y="482"/>
                  </a:lnTo>
                  <a:lnTo>
                    <a:pt x="679" y="482"/>
                  </a:lnTo>
                  <a:lnTo>
                    <a:pt x="679" y="482"/>
                  </a:lnTo>
                  <a:lnTo>
                    <a:pt x="679" y="477"/>
                  </a:lnTo>
                  <a:lnTo>
                    <a:pt x="679" y="477"/>
                  </a:lnTo>
                  <a:lnTo>
                    <a:pt x="679" y="477"/>
                  </a:lnTo>
                  <a:lnTo>
                    <a:pt x="679" y="477"/>
                  </a:lnTo>
                  <a:lnTo>
                    <a:pt x="679" y="472"/>
                  </a:lnTo>
                  <a:lnTo>
                    <a:pt x="679" y="472"/>
                  </a:lnTo>
                  <a:lnTo>
                    <a:pt x="674" y="472"/>
                  </a:lnTo>
                  <a:lnTo>
                    <a:pt x="674" y="472"/>
                  </a:lnTo>
                  <a:lnTo>
                    <a:pt x="674" y="472"/>
                  </a:lnTo>
                  <a:lnTo>
                    <a:pt x="674" y="472"/>
                  </a:lnTo>
                  <a:lnTo>
                    <a:pt x="674" y="472"/>
                  </a:lnTo>
                  <a:lnTo>
                    <a:pt x="669" y="472"/>
                  </a:lnTo>
                  <a:lnTo>
                    <a:pt x="669" y="472"/>
                  </a:lnTo>
                  <a:lnTo>
                    <a:pt x="669" y="467"/>
                  </a:lnTo>
                  <a:lnTo>
                    <a:pt x="669" y="467"/>
                  </a:lnTo>
                  <a:lnTo>
                    <a:pt x="669" y="467"/>
                  </a:lnTo>
                  <a:lnTo>
                    <a:pt x="663" y="467"/>
                  </a:lnTo>
                  <a:lnTo>
                    <a:pt x="663" y="467"/>
                  </a:lnTo>
                  <a:lnTo>
                    <a:pt x="663" y="467"/>
                  </a:lnTo>
                  <a:lnTo>
                    <a:pt x="663" y="461"/>
                  </a:lnTo>
                  <a:lnTo>
                    <a:pt x="663" y="461"/>
                  </a:lnTo>
                  <a:lnTo>
                    <a:pt x="658" y="461"/>
                  </a:lnTo>
                  <a:lnTo>
                    <a:pt x="658" y="461"/>
                  </a:lnTo>
                  <a:lnTo>
                    <a:pt x="658" y="456"/>
                  </a:lnTo>
                  <a:lnTo>
                    <a:pt x="658" y="456"/>
                  </a:lnTo>
                  <a:lnTo>
                    <a:pt x="658" y="456"/>
                  </a:lnTo>
                  <a:lnTo>
                    <a:pt x="658" y="456"/>
                  </a:lnTo>
                  <a:lnTo>
                    <a:pt x="658" y="456"/>
                  </a:lnTo>
                  <a:lnTo>
                    <a:pt x="658" y="451"/>
                  </a:lnTo>
                  <a:lnTo>
                    <a:pt x="658" y="451"/>
                  </a:lnTo>
                  <a:lnTo>
                    <a:pt x="658" y="451"/>
                  </a:lnTo>
                  <a:lnTo>
                    <a:pt x="658" y="446"/>
                  </a:lnTo>
                  <a:lnTo>
                    <a:pt x="658" y="446"/>
                  </a:lnTo>
                  <a:lnTo>
                    <a:pt x="658" y="446"/>
                  </a:lnTo>
                  <a:lnTo>
                    <a:pt x="658" y="446"/>
                  </a:lnTo>
                  <a:lnTo>
                    <a:pt x="663" y="441"/>
                  </a:lnTo>
                  <a:lnTo>
                    <a:pt x="663" y="446"/>
                  </a:lnTo>
                  <a:lnTo>
                    <a:pt x="663" y="446"/>
                  </a:lnTo>
                  <a:lnTo>
                    <a:pt x="669" y="446"/>
                  </a:lnTo>
                  <a:lnTo>
                    <a:pt x="669" y="446"/>
                  </a:lnTo>
                  <a:lnTo>
                    <a:pt x="669" y="446"/>
                  </a:lnTo>
                  <a:lnTo>
                    <a:pt x="669" y="446"/>
                  </a:lnTo>
                  <a:lnTo>
                    <a:pt x="674" y="446"/>
                  </a:lnTo>
                  <a:lnTo>
                    <a:pt x="674" y="446"/>
                  </a:lnTo>
                  <a:lnTo>
                    <a:pt x="674" y="446"/>
                  </a:lnTo>
                  <a:lnTo>
                    <a:pt x="674" y="446"/>
                  </a:lnTo>
                  <a:lnTo>
                    <a:pt x="674" y="446"/>
                  </a:lnTo>
                  <a:lnTo>
                    <a:pt x="679" y="446"/>
                  </a:lnTo>
                  <a:lnTo>
                    <a:pt x="679" y="451"/>
                  </a:lnTo>
                  <a:lnTo>
                    <a:pt x="679" y="451"/>
                  </a:lnTo>
                  <a:lnTo>
                    <a:pt x="679" y="451"/>
                  </a:lnTo>
                  <a:lnTo>
                    <a:pt x="684" y="451"/>
                  </a:lnTo>
                  <a:lnTo>
                    <a:pt x="684" y="451"/>
                  </a:lnTo>
                  <a:lnTo>
                    <a:pt x="684" y="451"/>
                  </a:lnTo>
                  <a:lnTo>
                    <a:pt x="684" y="451"/>
                  </a:lnTo>
                  <a:lnTo>
                    <a:pt x="689" y="451"/>
                  </a:lnTo>
                  <a:lnTo>
                    <a:pt x="689" y="451"/>
                  </a:lnTo>
                  <a:lnTo>
                    <a:pt x="689" y="451"/>
                  </a:lnTo>
                  <a:lnTo>
                    <a:pt x="689" y="451"/>
                  </a:lnTo>
                  <a:lnTo>
                    <a:pt x="689" y="451"/>
                  </a:lnTo>
                  <a:lnTo>
                    <a:pt x="694" y="451"/>
                  </a:lnTo>
                  <a:lnTo>
                    <a:pt x="694" y="456"/>
                  </a:lnTo>
                  <a:lnTo>
                    <a:pt x="694" y="456"/>
                  </a:lnTo>
                  <a:lnTo>
                    <a:pt x="694" y="456"/>
                  </a:lnTo>
                  <a:lnTo>
                    <a:pt x="700" y="456"/>
                  </a:lnTo>
                  <a:lnTo>
                    <a:pt x="700" y="451"/>
                  </a:lnTo>
                  <a:lnTo>
                    <a:pt x="700" y="451"/>
                  </a:lnTo>
                  <a:lnTo>
                    <a:pt x="700" y="451"/>
                  </a:lnTo>
                  <a:lnTo>
                    <a:pt x="705" y="451"/>
                  </a:lnTo>
                  <a:lnTo>
                    <a:pt x="705" y="451"/>
                  </a:lnTo>
                  <a:lnTo>
                    <a:pt x="705" y="451"/>
                  </a:lnTo>
                  <a:lnTo>
                    <a:pt x="705" y="451"/>
                  </a:lnTo>
                  <a:lnTo>
                    <a:pt x="705" y="446"/>
                  </a:lnTo>
                  <a:lnTo>
                    <a:pt x="710" y="446"/>
                  </a:lnTo>
                  <a:lnTo>
                    <a:pt x="710" y="446"/>
                  </a:lnTo>
                  <a:lnTo>
                    <a:pt x="715" y="451"/>
                  </a:lnTo>
                  <a:lnTo>
                    <a:pt x="715" y="451"/>
                  </a:lnTo>
                  <a:lnTo>
                    <a:pt x="715" y="446"/>
                  </a:lnTo>
                  <a:lnTo>
                    <a:pt x="715" y="446"/>
                  </a:lnTo>
                  <a:lnTo>
                    <a:pt x="715" y="446"/>
                  </a:lnTo>
                  <a:lnTo>
                    <a:pt x="715" y="446"/>
                  </a:lnTo>
                  <a:lnTo>
                    <a:pt x="720" y="446"/>
                  </a:lnTo>
                  <a:lnTo>
                    <a:pt x="720" y="446"/>
                  </a:lnTo>
                  <a:lnTo>
                    <a:pt x="720" y="446"/>
                  </a:lnTo>
                  <a:lnTo>
                    <a:pt x="720" y="446"/>
                  </a:lnTo>
                  <a:lnTo>
                    <a:pt x="726" y="446"/>
                  </a:lnTo>
                  <a:lnTo>
                    <a:pt x="726" y="446"/>
                  </a:lnTo>
                  <a:lnTo>
                    <a:pt x="726" y="441"/>
                  </a:lnTo>
                  <a:lnTo>
                    <a:pt x="726" y="441"/>
                  </a:lnTo>
                  <a:lnTo>
                    <a:pt x="726" y="441"/>
                  </a:lnTo>
                  <a:lnTo>
                    <a:pt x="731" y="441"/>
                  </a:lnTo>
                  <a:lnTo>
                    <a:pt x="731" y="441"/>
                  </a:lnTo>
                  <a:lnTo>
                    <a:pt x="731" y="441"/>
                  </a:lnTo>
                  <a:lnTo>
                    <a:pt x="736" y="441"/>
                  </a:lnTo>
                  <a:lnTo>
                    <a:pt x="736" y="441"/>
                  </a:lnTo>
                  <a:lnTo>
                    <a:pt x="736" y="441"/>
                  </a:lnTo>
                  <a:lnTo>
                    <a:pt x="736" y="441"/>
                  </a:lnTo>
                  <a:lnTo>
                    <a:pt x="741" y="435"/>
                  </a:lnTo>
                  <a:lnTo>
                    <a:pt x="741" y="435"/>
                  </a:lnTo>
                  <a:lnTo>
                    <a:pt x="741" y="435"/>
                  </a:lnTo>
                  <a:lnTo>
                    <a:pt x="741" y="435"/>
                  </a:lnTo>
                  <a:lnTo>
                    <a:pt x="741" y="430"/>
                  </a:lnTo>
                  <a:lnTo>
                    <a:pt x="741" y="430"/>
                  </a:lnTo>
                  <a:lnTo>
                    <a:pt x="741" y="430"/>
                  </a:lnTo>
                  <a:lnTo>
                    <a:pt x="741" y="430"/>
                  </a:lnTo>
                  <a:lnTo>
                    <a:pt x="741" y="425"/>
                  </a:lnTo>
                  <a:lnTo>
                    <a:pt x="746" y="425"/>
                  </a:lnTo>
                  <a:lnTo>
                    <a:pt x="746" y="425"/>
                  </a:lnTo>
                  <a:lnTo>
                    <a:pt x="746" y="425"/>
                  </a:lnTo>
                  <a:lnTo>
                    <a:pt x="746" y="425"/>
                  </a:lnTo>
                  <a:lnTo>
                    <a:pt x="751" y="420"/>
                  </a:lnTo>
                  <a:lnTo>
                    <a:pt x="751" y="420"/>
                  </a:lnTo>
                  <a:lnTo>
                    <a:pt x="751" y="420"/>
                  </a:lnTo>
                  <a:lnTo>
                    <a:pt x="751" y="415"/>
                  </a:lnTo>
                  <a:lnTo>
                    <a:pt x="751" y="415"/>
                  </a:lnTo>
                  <a:lnTo>
                    <a:pt x="751" y="415"/>
                  </a:lnTo>
                  <a:lnTo>
                    <a:pt x="751" y="415"/>
                  </a:lnTo>
                  <a:lnTo>
                    <a:pt x="751" y="409"/>
                  </a:lnTo>
                  <a:lnTo>
                    <a:pt x="751" y="409"/>
                  </a:lnTo>
                  <a:lnTo>
                    <a:pt x="751" y="409"/>
                  </a:lnTo>
                  <a:lnTo>
                    <a:pt x="751" y="409"/>
                  </a:lnTo>
                  <a:lnTo>
                    <a:pt x="751" y="404"/>
                  </a:lnTo>
                  <a:lnTo>
                    <a:pt x="746" y="404"/>
                  </a:lnTo>
                  <a:lnTo>
                    <a:pt x="746" y="404"/>
                  </a:lnTo>
                  <a:lnTo>
                    <a:pt x="746" y="399"/>
                  </a:lnTo>
                  <a:lnTo>
                    <a:pt x="746" y="399"/>
                  </a:lnTo>
                  <a:lnTo>
                    <a:pt x="746" y="399"/>
                  </a:lnTo>
                  <a:lnTo>
                    <a:pt x="741" y="399"/>
                  </a:lnTo>
                  <a:lnTo>
                    <a:pt x="741" y="399"/>
                  </a:lnTo>
                  <a:lnTo>
                    <a:pt x="741" y="394"/>
                  </a:lnTo>
                  <a:lnTo>
                    <a:pt x="741" y="394"/>
                  </a:lnTo>
                  <a:lnTo>
                    <a:pt x="741" y="394"/>
                  </a:lnTo>
                  <a:lnTo>
                    <a:pt x="741" y="394"/>
                  </a:lnTo>
                  <a:lnTo>
                    <a:pt x="736" y="394"/>
                  </a:lnTo>
                  <a:lnTo>
                    <a:pt x="736" y="394"/>
                  </a:lnTo>
                  <a:lnTo>
                    <a:pt x="736" y="394"/>
                  </a:lnTo>
                  <a:lnTo>
                    <a:pt x="731" y="394"/>
                  </a:lnTo>
                  <a:lnTo>
                    <a:pt x="731" y="394"/>
                  </a:lnTo>
                  <a:lnTo>
                    <a:pt x="731" y="394"/>
                  </a:lnTo>
                  <a:lnTo>
                    <a:pt x="731" y="389"/>
                  </a:lnTo>
                  <a:lnTo>
                    <a:pt x="731" y="389"/>
                  </a:lnTo>
                  <a:lnTo>
                    <a:pt x="726" y="389"/>
                  </a:lnTo>
                  <a:lnTo>
                    <a:pt x="726" y="389"/>
                  </a:lnTo>
                  <a:lnTo>
                    <a:pt x="726" y="384"/>
                  </a:lnTo>
                  <a:lnTo>
                    <a:pt x="726" y="384"/>
                  </a:lnTo>
                  <a:lnTo>
                    <a:pt x="726" y="384"/>
                  </a:lnTo>
                  <a:lnTo>
                    <a:pt x="726" y="378"/>
                  </a:lnTo>
                  <a:lnTo>
                    <a:pt x="726" y="378"/>
                  </a:lnTo>
                  <a:lnTo>
                    <a:pt x="731" y="378"/>
                  </a:lnTo>
                  <a:lnTo>
                    <a:pt x="731" y="378"/>
                  </a:lnTo>
                  <a:lnTo>
                    <a:pt x="731" y="373"/>
                  </a:lnTo>
                  <a:lnTo>
                    <a:pt x="731" y="373"/>
                  </a:lnTo>
                  <a:lnTo>
                    <a:pt x="731" y="373"/>
                  </a:lnTo>
                  <a:lnTo>
                    <a:pt x="736" y="373"/>
                  </a:lnTo>
                  <a:lnTo>
                    <a:pt x="731" y="373"/>
                  </a:lnTo>
                  <a:lnTo>
                    <a:pt x="731" y="368"/>
                  </a:lnTo>
                  <a:lnTo>
                    <a:pt x="731" y="368"/>
                  </a:lnTo>
                  <a:lnTo>
                    <a:pt x="731" y="368"/>
                  </a:lnTo>
                  <a:lnTo>
                    <a:pt x="731" y="368"/>
                  </a:lnTo>
                  <a:lnTo>
                    <a:pt x="731" y="363"/>
                  </a:lnTo>
                  <a:lnTo>
                    <a:pt x="731" y="363"/>
                  </a:lnTo>
                  <a:lnTo>
                    <a:pt x="731" y="363"/>
                  </a:lnTo>
                  <a:lnTo>
                    <a:pt x="731" y="358"/>
                  </a:lnTo>
                  <a:lnTo>
                    <a:pt x="731" y="358"/>
                  </a:lnTo>
                  <a:lnTo>
                    <a:pt x="731" y="358"/>
                  </a:lnTo>
                  <a:lnTo>
                    <a:pt x="731" y="358"/>
                  </a:lnTo>
                  <a:lnTo>
                    <a:pt x="731" y="358"/>
                  </a:lnTo>
                  <a:lnTo>
                    <a:pt x="731" y="352"/>
                  </a:lnTo>
                  <a:lnTo>
                    <a:pt x="731" y="352"/>
                  </a:lnTo>
                  <a:lnTo>
                    <a:pt x="731" y="352"/>
                  </a:lnTo>
                  <a:lnTo>
                    <a:pt x="726" y="352"/>
                  </a:lnTo>
                  <a:lnTo>
                    <a:pt x="726" y="352"/>
                  </a:lnTo>
                  <a:lnTo>
                    <a:pt x="726" y="347"/>
                  </a:lnTo>
                  <a:lnTo>
                    <a:pt x="726" y="347"/>
                  </a:lnTo>
                  <a:lnTo>
                    <a:pt x="726" y="347"/>
                  </a:lnTo>
                  <a:lnTo>
                    <a:pt x="731" y="342"/>
                  </a:lnTo>
                  <a:lnTo>
                    <a:pt x="731" y="342"/>
                  </a:lnTo>
                  <a:lnTo>
                    <a:pt x="731" y="342"/>
                  </a:lnTo>
                  <a:lnTo>
                    <a:pt x="736" y="342"/>
                  </a:lnTo>
                  <a:lnTo>
                    <a:pt x="736" y="342"/>
                  </a:lnTo>
                  <a:lnTo>
                    <a:pt x="736" y="337"/>
                  </a:lnTo>
                  <a:lnTo>
                    <a:pt x="736" y="337"/>
                  </a:lnTo>
                  <a:lnTo>
                    <a:pt x="741" y="337"/>
                  </a:lnTo>
                  <a:lnTo>
                    <a:pt x="741" y="337"/>
                  </a:lnTo>
                  <a:lnTo>
                    <a:pt x="741" y="337"/>
                  </a:lnTo>
                  <a:lnTo>
                    <a:pt x="741" y="337"/>
                  </a:lnTo>
                  <a:lnTo>
                    <a:pt x="741" y="337"/>
                  </a:lnTo>
                  <a:lnTo>
                    <a:pt x="746" y="337"/>
                  </a:lnTo>
                  <a:lnTo>
                    <a:pt x="746" y="332"/>
                  </a:lnTo>
                  <a:lnTo>
                    <a:pt x="746" y="332"/>
                  </a:lnTo>
                  <a:lnTo>
                    <a:pt x="746" y="332"/>
                  </a:lnTo>
                  <a:lnTo>
                    <a:pt x="746" y="326"/>
                  </a:lnTo>
                  <a:lnTo>
                    <a:pt x="746" y="326"/>
                  </a:lnTo>
                  <a:lnTo>
                    <a:pt x="746" y="326"/>
                  </a:lnTo>
                  <a:lnTo>
                    <a:pt x="746" y="326"/>
                  </a:lnTo>
                  <a:lnTo>
                    <a:pt x="746" y="321"/>
                  </a:lnTo>
                  <a:lnTo>
                    <a:pt x="746" y="321"/>
                  </a:lnTo>
                  <a:lnTo>
                    <a:pt x="746" y="321"/>
                  </a:lnTo>
                  <a:lnTo>
                    <a:pt x="746" y="316"/>
                  </a:lnTo>
                  <a:lnTo>
                    <a:pt x="741" y="316"/>
                  </a:lnTo>
                  <a:lnTo>
                    <a:pt x="741" y="316"/>
                  </a:lnTo>
                  <a:lnTo>
                    <a:pt x="741" y="311"/>
                  </a:lnTo>
                  <a:lnTo>
                    <a:pt x="746" y="311"/>
                  </a:lnTo>
                  <a:lnTo>
                    <a:pt x="746" y="311"/>
                  </a:lnTo>
                  <a:lnTo>
                    <a:pt x="746" y="311"/>
                  </a:lnTo>
                  <a:lnTo>
                    <a:pt x="751" y="311"/>
                  </a:lnTo>
                  <a:lnTo>
                    <a:pt x="751" y="311"/>
                  </a:lnTo>
                  <a:lnTo>
                    <a:pt x="751" y="311"/>
                  </a:lnTo>
                  <a:lnTo>
                    <a:pt x="751" y="306"/>
                  </a:lnTo>
                  <a:lnTo>
                    <a:pt x="751" y="306"/>
                  </a:lnTo>
                  <a:lnTo>
                    <a:pt x="751" y="301"/>
                  </a:lnTo>
                  <a:lnTo>
                    <a:pt x="751" y="301"/>
                  </a:lnTo>
                  <a:lnTo>
                    <a:pt x="751" y="301"/>
                  </a:lnTo>
                  <a:lnTo>
                    <a:pt x="751" y="301"/>
                  </a:lnTo>
                  <a:lnTo>
                    <a:pt x="751" y="295"/>
                  </a:lnTo>
                  <a:lnTo>
                    <a:pt x="746" y="295"/>
                  </a:lnTo>
                  <a:lnTo>
                    <a:pt x="746" y="295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46" y="285"/>
                  </a:lnTo>
                  <a:lnTo>
                    <a:pt x="746" y="285"/>
                  </a:lnTo>
                  <a:lnTo>
                    <a:pt x="746" y="285"/>
                  </a:lnTo>
                  <a:lnTo>
                    <a:pt x="746" y="285"/>
                  </a:lnTo>
                  <a:lnTo>
                    <a:pt x="741" y="285"/>
                  </a:lnTo>
                  <a:lnTo>
                    <a:pt x="741" y="280"/>
                  </a:lnTo>
                  <a:lnTo>
                    <a:pt x="741" y="280"/>
                  </a:lnTo>
                  <a:lnTo>
                    <a:pt x="741" y="280"/>
                  </a:lnTo>
                  <a:lnTo>
                    <a:pt x="741" y="280"/>
                  </a:lnTo>
                  <a:lnTo>
                    <a:pt x="741" y="275"/>
                  </a:lnTo>
                  <a:lnTo>
                    <a:pt x="741" y="275"/>
                  </a:lnTo>
                  <a:lnTo>
                    <a:pt x="746" y="275"/>
                  </a:lnTo>
                  <a:lnTo>
                    <a:pt x="746" y="275"/>
                  </a:lnTo>
                  <a:lnTo>
                    <a:pt x="746" y="275"/>
                  </a:lnTo>
                  <a:lnTo>
                    <a:pt x="746" y="275"/>
                  </a:lnTo>
                  <a:lnTo>
                    <a:pt x="746" y="275"/>
                  </a:lnTo>
                  <a:lnTo>
                    <a:pt x="746" y="269"/>
                  </a:lnTo>
                  <a:lnTo>
                    <a:pt x="746" y="269"/>
                  </a:lnTo>
                  <a:lnTo>
                    <a:pt x="746" y="269"/>
                  </a:lnTo>
                  <a:lnTo>
                    <a:pt x="746" y="264"/>
                  </a:lnTo>
                  <a:lnTo>
                    <a:pt x="746" y="264"/>
                  </a:lnTo>
                  <a:lnTo>
                    <a:pt x="746" y="264"/>
                  </a:lnTo>
                  <a:lnTo>
                    <a:pt x="741" y="264"/>
                  </a:lnTo>
                  <a:lnTo>
                    <a:pt x="741" y="259"/>
                  </a:lnTo>
                  <a:lnTo>
                    <a:pt x="741" y="259"/>
                  </a:lnTo>
                  <a:lnTo>
                    <a:pt x="741" y="259"/>
                  </a:lnTo>
                  <a:lnTo>
                    <a:pt x="741" y="259"/>
                  </a:lnTo>
                  <a:lnTo>
                    <a:pt x="741" y="254"/>
                  </a:lnTo>
                  <a:lnTo>
                    <a:pt x="741" y="254"/>
                  </a:lnTo>
                  <a:lnTo>
                    <a:pt x="741" y="249"/>
                  </a:lnTo>
                  <a:lnTo>
                    <a:pt x="741" y="249"/>
                  </a:lnTo>
                  <a:lnTo>
                    <a:pt x="736" y="249"/>
                  </a:lnTo>
                  <a:lnTo>
                    <a:pt x="736" y="249"/>
                  </a:lnTo>
                  <a:lnTo>
                    <a:pt x="736" y="244"/>
                  </a:lnTo>
                  <a:lnTo>
                    <a:pt x="736" y="244"/>
                  </a:lnTo>
                  <a:lnTo>
                    <a:pt x="736" y="244"/>
                  </a:lnTo>
                  <a:lnTo>
                    <a:pt x="736" y="244"/>
                  </a:lnTo>
                  <a:lnTo>
                    <a:pt x="736" y="244"/>
                  </a:lnTo>
                  <a:lnTo>
                    <a:pt x="736" y="244"/>
                  </a:lnTo>
                  <a:lnTo>
                    <a:pt x="731" y="244"/>
                  </a:lnTo>
                  <a:lnTo>
                    <a:pt x="731" y="238"/>
                  </a:lnTo>
                  <a:lnTo>
                    <a:pt x="731" y="238"/>
                  </a:lnTo>
                  <a:lnTo>
                    <a:pt x="736" y="238"/>
                  </a:lnTo>
                  <a:lnTo>
                    <a:pt x="736" y="233"/>
                  </a:lnTo>
                  <a:lnTo>
                    <a:pt x="731" y="233"/>
                  </a:lnTo>
                  <a:lnTo>
                    <a:pt x="731" y="233"/>
                  </a:lnTo>
                  <a:lnTo>
                    <a:pt x="736" y="233"/>
                  </a:lnTo>
                  <a:lnTo>
                    <a:pt x="736" y="228"/>
                  </a:lnTo>
                  <a:lnTo>
                    <a:pt x="731" y="228"/>
                  </a:lnTo>
                  <a:lnTo>
                    <a:pt x="731" y="228"/>
                  </a:lnTo>
                  <a:lnTo>
                    <a:pt x="731" y="228"/>
                  </a:lnTo>
                  <a:lnTo>
                    <a:pt x="731" y="228"/>
                  </a:lnTo>
                  <a:lnTo>
                    <a:pt x="736" y="228"/>
                  </a:lnTo>
                  <a:lnTo>
                    <a:pt x="736" y="223"/>
                  </a:lnTo>
                  <a:lnTo>
                    <a:pt x="731" y="223"/>
                  </a:lnTo>
                  <a:lnTo>
                    <a:pt x="731" y="223"/>
                  </a:lnTo>
                  <a:lnTo>
                    <a:pt x="736" y="223"/>
                  </a:lnTo>
                  <a:lnTo>
                    <a:pt x="736" y="223"/>
                  </a:lnTo>
                  <a:lnTo>
                    <a:pt x="736" y="223"/>
                  </a:lnTo>
                  <a:lnTo>
                    <a:pt x="736" y="218"/>
                  </a:lnTo>
                  <a:lnTo>
                    <a:pt x="736" y="218"/>
                  </a:lnTo>
                  <a:lnTo>
                    <a:pt x="736" y="218"/>
                  </a:lnTo>
                  <a:lnTo>
                    <a:pt x="736" y="212"/>
                  </a:lnTo>
                  <a:lnTo>
                    <a:pt x="736" y="212"/>
                  </a:lnTo>
                  <a:lnTo>
                    <a:pt x="731" y="212"/>
                  </a:lnTo>
                  <a:lnTo>
                    <a:pt x="736" y="212"/>
                  </a:lnTo>
                  <a:lnTo>
                    <a:pt x="736" y="212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6" y="207"/>
                  </a:lnTo>
                  <a:lnTo>
                    <a:pt x="736" y="207"/>
                  </a:lnTo>
                  <a:lnTo>
                    <a:pt x="736" y="207"/>
                  </a:lnTo>
                  <a:lnTo>
                    <a:pt x="736" y="207"/>
                  </a:lnTo>
                  <a:lnTo>
                    <a:pt x="736" y="207"/>
                  </a:lnTo>
                  <a:lnTo>
                    <a:pt x="736" y="202"/>
                  </a:lnTo>
                  <a:lnTo>
                    <a:pt x="736" y="202"/>
                  </a:lnTo>
                  <a:lnTo>
                    <a:pt x="736" y="202"/>
                  </a:lnTo>
                  <a:lnTo>
                    <a:pt x="736" y="202"/>
                  </a:lnTo>
                  <a:lnTo>
                    <a:pt x="736" y="202"/>
                  </a:lnTo>
                  <a:lnTo>
                    <a:pt x="736" y="197"/>
                  </a:lnTo>
                  <a:lnTo>
                    <a:pt x="736" y="197"/>
                  </a:lnTo>
                  <a:lnTo>
                    <a:pt x="736" y="197"/>
                  </a:lnTo>
                  <a:lnTo>
                    <a:pt x="736" y="197"/>
                  </a:lnTo>
                  <a:lnTo>
                    <a:pt x="736" y="197"/>
                  </a:lnTo>
                  <a:lnTo>
                    <a:pt x="736" y="192"/>
                  </a:lnTo>
                  <a:lnTo>
                    <a:pt x="736" y="192"/>
                  </a:lnTo>
                  <a:lnTo>
                    <a:pt x="736" y="192"/>
                  </a:lnTo>
                  <a:lnTo>
                    <a:pt x="736" y="192"/>
                  </a:lnTo>
                  <a:lnTo>
                    <a:pt x="736" y="186"/>
                  </a:lnTo>
                  <a:lnTo>
                    <a:pt x="736" y="186"/>
                  </a:lnTo>
                  <a:lnTo>
                    <a:pt x="736" y="186"/>
                  </a:lnTo>
                  <a:lnTo>
                    <a:pt x="736" y="186"/>
                  </a:lnTo>
                  <a:lnTo>
                    <a:pt x="736" y="186"/>
                  </a:lnTo>
                  <a:lnTo>
                    <a:pt x="736" y="181"/>
                  </a:lnTo>
                  <a:lnTo>
                    <a:pt x="736" y="181"/>
                  </a:lnTo>
                  <a:lnTo>
                    <a:pt x="736" y="181"/>
                  </a:lnTo>
                  <a:lnTo>
                    <a:pt x="741" y="181"/>
                  </a:lnTo>
                  <a:lnTo>
                    <a:pt x="741" y="176"/>
                  </a:lnTo>
                  <a:lnTo>
                    <a:pt x="741" y="176"/>
                  </a:lnTo>
                  <a:lnTo>
                    <a:pt x="741" y="176"/>
                  </a:lnTo>
                  <a:lnTo>
                    <a:pt x="741" y="176"/>
                  </a:lnTo>
                  <a:lnTo>
                    <a:pt x="741" y="176"/>
                  </a:lnTo>
                  <a:lnTo>
                    <a:pt x="741" y="176"/>
                  </a:lnTo>
                  <a:lnTo>
                    <a:pt x="741" y="171"/>
                  </a:lnTo>
                  <a:lnTo>
                    <a:pt x="741" y="171"/>
                  </a:lnTo>
                  <a:lnTo>
                    <a:pt x="746" y="171"/>
                  </a:lnTo>
                  <a:lnTo>
                    <a:pt x="746" y="171"/>
                  </a:lnTo>
                  <a:lnTo>
                    <a:pt x="746" y="171"/>
                  </a:lnTo>
                  <a:lnTo>
                    <a:pt x="746" y="166"/>
                  </a:lnTo>
                  <a:lnTo>
                    <a:pt x="746" y="166"/>
                  </a:lnTo>
                  <a:lnTo>
                    <a:pt x="746" y="166"/>
                  </a:lnTo>
                  <a:lnTo>
                    <a:pt x="746" y="161"/>
                  </a:lnTo>
                  <a:lnTo>
                    <a:pt x="746" y="161"/>
                  </a:lnTo>
                  <a:lnTo>
                    <a:pt x="746" y="161"/>
                  </a:lnTo>
                  <a:lnTo>
                    <a:pt x="746" y="161"/>
                  </a:lnTo>
                  <a:lnTo>
                    <a:pt x="746" y="161"/>
                  </a:lnTo>
                  <a:lnTo>
                    <a:pt x="741" y="161"/>
                  </a:lnTo>
                  <a:lnTo>
                    <a:pt x="741" y="161"/>
                  </a:lnTo>
                  <a:lnTo>
                    <a:pt x="741" y="161"/>
                  </a:lnTo>
                  <a:lnTo>
                    <a:pt x="741" y="155"/>
                  </a:lnTo>
                  <a:lnTo>
                    <a:pt x="741" y="155"/>
                  </a:lnTo>
                  <a:lnTo>
                    <a:pt x="741" y="155"/>
                  </a:lnTo>
                  <a:lnTo>
                    <a:pt x="741" y="150"/>
                  </a:lnTo>
                  <a:lnTo>
                    <a:pt x="741" y="150"/>
                  </a:lnTo>
                  <a:lnTo>
                    <a:pt x="741" y="150"/>
                  </a:lnTo>
                  <a:lnTo>
                    <a:pt x="741" y="145"/>
                  </a:lnTo>
                  <a:lnTo>
                    <a:pt x="741" y="145"/>
                  </a:lnTo>
                  <a:lnTo>
                    <a:pt x="741" y="145"/>
                  </a:lnTo>
                  <a:lnTo>
                    <a:pt x="746" y="145"/>
                  </a:lnTo>
                  <a:lnTo>
                    <a:pt x="746" y="145"/>
                  </a:lnTo>
                  <a:lnTo>
                    <a:pt x="746" y="140"/>
                  </a:lnTo>
                  <a:lnTo>
                    <a:pt x="746" y="140"/>
                  </a:lnTo>
                  <a:lnTo>
                    <a:pt x="746" y="140"/>
                  </a:lnTo>
                  <a:lnTo>
                    <a:pt x="746" y="135"/>
                  </a:lnTo>
                  <a:lnTo>
                    <a:pt x="746" y="135"/>
                  </a:lnTo>
                  <a:lnTo>
                    <a:pt x="746" y="135"/>
                  </a:lnTo>
                  <a:lnTo>
                    <a:pt x="746" y="135"/>
                  </a:lnTo>
                  <a:lnTo>
                    <a:pt x="746" y="135"/>
                  </a:lnTo>
                  <a:lnTo>
                    <a:pt x="746" y="135"/>
                  </a:lnTo>
                  <a:lnTo>
                    <a:pt x="746" y="129"/>
                  </a:lnTo>
                  <a:lnTo>
                    <a:pt x="746" y="129"/>
                  </a:lnTo>
                  <a:lnTo>
                    <a:pt x="741" y="129"/>
                  </a:lnTo>
                  <a:lnTo>
                    <a:pt x="741" y="129"/>
                  </a:lnTo>
                  <a:lnTo>
                    <a:pt x="741" y="129"/>
                  </a:lnTo>
                  <a:lnTo>
                    <a:pt x="741" y="124"/>
                  </a:lnTo>
                  <a:lnTo>
                    <a:pt x="741" y="124"/>
                  </a:lnTo>
                  <a:lnTo>
                    <a:pt x="741" y="124"/>
                  </a:lnTo>
                  <a:lnTo>
                    <a:pt x="741" y="124"/>
                  </a:lnTo>
                  <a:lnTo>
                    <a:pt x="741" y="124"/>
                  </a:lnTo>
                  <a:lnTo>
                    <a:pt x="741" y="119"/>
                  </a:lnTo>
                  <a:lnTo>
                    <a:pt x="741" y="119"/>
                  </a:lnTo>
                  <a:lnTo>
                    <a:pt x="741" y="119"/>
                  </a:lnTo>
                  <a:lnTo>
                    <a:pt x="746" y="119"/>
                  </a:lnTo>
                  <a:lnTo>
                    <a:pt x="746" y="114"/>
                  </a:lnTo>
                  <a:lnTo>
                    <a:pt x="741" y="114"/>
                  </a:lnTo>
                  <a:lnTo>
                    <a:pt x="741" y="114"/>
                  </a:lnTo>
                  <a:lnTo>
                    <a:pt x="746" y="114"/>
                  </a:lnTo>
                  <a:lnTo>
                    <a:pt x="746" y="114"/>
                  </a:lnTo>
                  <a:lnTo>
                    <a:pt x="741" y="114"/>
                  </a:lnTo>
                  <a:lnTo>
                    <a:pt x="741" y="114"/>
                  </a:lnTo>
                  <a:lnTo>
                    <a:pt x="741" y="114"/>
                  </a:lnTo>
                  <a:lnTo>
                    <a:pt x="741" y="109"/>
                  </a:lnTo>
                  <a:lnTo>
                    <a:pt x="741" y="109"/>
                  </a:lnTo>
                  <a:lnTo>
                    <a:pt x="741" y="109"/>
                  </a:lnTo>
                  <a:lnTo>
                    <a:pt x="741" y="109"/>
                  </a:lnTo>
                  <a:lnTo>
                    <a:pt x="741" y="103"/>
                  </a:lnTo>
                  <a:lnTo>
                    <a:pt x="746" y="109"/>
                  </a:lnTo>
                  <a:lnTo>
                    <a:pt x="746" y="109"/>
                  </a:lnTo>
                  <a:lnTo>
                    <a:pt x="746" y="103"/>
                  </a:lnTo>
                  <a:lnTo>
                    <a:pt x="751" y="103"/>
                  </a:lnTo>
                  <a:lnTo>
                    <a:pt x="751" y="103"/>
                  </a:lnTo>
                  <a:lnTo>
                    <a:pt x="751" y="98"/>
                  </a:lnTo>
                  <a:lnTo>
                    <a:pt x="751" y="98"/>
                  </a:lnTo>
                  <a:lnTo>
                    <a:pt x="746" y="98"/>
                  </a:lnTo>
                  <a:lnTo>
                    <a:pt x="746" y="98"/>
                  </a:lnTo>
                  <a:lnTo>
                    <a:pt x="746" y="93"/>
                  </a:lnTo>
                  <a:lnTo>
                    <a:pt x="746" y="93"/>
                  </a:lnTo>
                  <a:lnTo>
                    <a:pt x="746" y="93"/>
                  </a:lnTo>
                  <a:lnTo>
                    <a:pt x="746" y="93"/>
                  </a:lnTo>
                  <a:lnTo>
                    <a:pt x="751" y="93"/>
                  </a:lnTo>
                  <a:lnTo>
                    <a:pt x="751" y="88"/>
                  </a:lnTo>
                  <a:lnTo>
                    <a:pt x="746" y="88"/>
                  </a:lnTo>
                  <a:lnTo>
                    <a:pt x="746" y="88"/>
                  </a:lnTo>
                  <a:lnTo>
                    <a:pt x="746" y="88"/>
                  </a:lnTo>
                  <a:lnTo>
                    <a:pt x="746" y="88"/>
                  </a:lnTo>
                  <a:lnTo>
                    <a:pt x="746" y="83"/>
                  </a:lnTo>
                  <a:lnTo>
                    <a:pt x="746" y="83"/>
                  </a:lnTo>
                  <a:lnTo>
                    <a:pt x="746" y="83"/>
                  </a:lnTo>
                  <a:lnTo>
                    <a:pt x="746" y="78"/>
                  </a:lnTo>
                  <a:lnTo>
                    <a:pt x="746" y="78"/>
                  </a:lnTo>
                  <a:lnTo>
                    <a:pt x="746" y="78"/>
                  </a:lnTo>
                  <a:lnTo>
                    <a:pt x="746" y="78"/>
                  </a:lnTo>
                  <a:lnTo>
                    <a:pt x="741" y="78"/>
                  </a:lnTo>
                  <a:lnTo>
                    <a:pt x="741" y="78"/>
                  </a:lnTo>
                  <a:lnTo>
                    <a:pt x="741" y="78"/>
                  </a:lnTo>
                  <a:lnTo>
                    <a:pt x="741" y="72"/>
                  </a:lnTo>
                  <a:lnTo>
                    <a:pt x="741" y="72"/>
                  </a:lnTo>
                  <a:lnTo>
                    <a:pt x="741" y="72"/>
                  </a:lnTo>
                  <a:lnTo>
                    <a:pt x="741" y="67"/>
                  </a:lnTo>
                  <a:lnTo>
                    <a:pt x="741" y="67"/>
                  </a:lnTo>
                  <a:lnTo>
                    <a:pt x="741" y="67"/>
                  </a:lnTo>
                  <a:lnTo>
                    <a:pt x="736" y="62"/>
                  </a:lnTo>
                  <a:lnTo>
                    <a:pt x="741" y="62"/>
                  </a:lnTo>
                  <a:lnTo>
                    <a:pt x="741" y="62"/>
                  </a:lnTo>
                  <a:lnTo>
                    <a:pt x="736" y="62"/>
                  </a:lnTo>
                  <a:lnTo>
                    <a:pt x="736" y="62"/>
                  </a:lnTo>
                  <a:lnTo>
                    <a:pt x="736" y="57"/>
                  </a:lnTo>
                  <a:lnTo>
                    <a:pt x="741" y="57"/>
                  </a:lnTo>
                  <a:lnTo>
                    <a:pt x="741" y="57"/>
                  </a:lnTo>
                  <a:lnTo>
                    <a:pt x="736" y="57"/>
                  </a:lnTo>
                  <a:lnTo>
                    <a:pt x="736" y="57"/>
                  </a:lnTo>
                  <a:lnTo>
                    <a:pt x="736" y="52"/>
                  </a:lnTo>
                  <a:lnTo>
                    <a:pt x="731" y="52"/>
                  </a:lnTo>
                  <a:lnTo>
                    <a:pt x="731" y="46"/>
                  </a:lnTo>
                  <a:lnTo>
                    <a:pt x="731" y="46"/>
                  </a:lnTo>
                  <a:lnTo>
                    <a:pt x="731" y="46"/>
                  </a:lnTo>
                  <a:lnTo>
                    <a:pt x="731" y="46"/>
                  </a:lnTo>
                  <a:lnTo>
                    <a:pt x="731" y="41"/>
                  </a:lnTo>
                  <a:lnTo>
                    <a:pt x="731" y="41"/>
                  </a:lnTo>
                  <a:lnTo>
                    <a:pt x="731" y="41"/>
                  </a:lnTo>
                  <a:lnTo>
                    <a:pt x="731" y="36"/>
                  </a:lnTo>
                  <a:lnTo>
                    <a:pt x="731" y="36"/>
                  </a:lnTo>
                  <a:lnTo>
                    <a:pt x="731" y="36"/>
                  </a:lnTo>
                  <a:lnTo>
                    <a:pt x="731" y="36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31"/>
                  </a:lnTo>
                  <a:lnTo>
                    <a:pt x="731" y="26"/>
                  </a:lnTo>
                  <a:lnTo>
                    <a:pt x="731" y="26"/>
                  </a:lnTo>
                  <a:lnTo>
                    <a:pt x="736" y="20"/>
                  </a:lnTo>
                  <a:lnTo>
                    <a:pt x="736" y="20"/>
                  </a:lnTo>
                  <a:lnTo>
                    <a:pt x="731" y="20"/>
                  </a:lnTo>
                  <a:lnTo>
                    <a:pt x="731" y="20"/>
                  </a:lnTo>
                  <a:lnTo>
                    <a:pt x="731" y="15"/>
                  </a:lnTo>
                  <a:lnTo>
                    <a:pt x="726" y="15"/>
                  </a:lnTo>
                  <a:lnTo>
                    <a:pt x="726" y="15"/>
                  </a:lnTo>
                  <a:lnTo>
                    <a:pt x="726" y="15"/>
                  </a:lnTo>
                  <a:lnTo>
                    <a:pt x="726" y="15"/>
                  </a:lnTo>
                  <a:lnTo>
                    <a:pt x="726" y="10"/>
                  </a:lnTo>
                  <a:lnTo>
                    <a:pt x="726" y="10"/>
                  </a:lnTo>
                  <a:lnTo>
                    <a:pt x="726" y="10"/>
                  </a:lnTo>
                  <a:lnTo>
                    <a:pt x="720" y="10"/>
                  </a:lnTo>
                  <a:lnTo>
                    <a:pt x="720" y="5"/>
                  </a:lnTo>
                  <a:lnTo>
                    <a:pt x="720" y="5"/>
                  </a:lnTo>
                  <a:lnTo>
                    <a:pt x="726" y="5"/>
                  </a:lnTo>
                  <a:lnTo>
                    <a:pt x="726" y="5"/>
                  </a:lnTo>
                  <a:lnTo>
                    <a:pt x="731" y="5"/>
                  </a:lnTo>
                  <a:lnTo>
                    <a:pt x="731" y="5"/>
                  </a:lnTo>
                  <a:lnTo>
                    <a:pt x="736" y="0"/>
                  </a:lnTo>
                  <a:lnTo>
                    <a:pt x="736" y="0"/>
                  </a:lnTo>
                  <a:lnTo>
                    <a:pt x="741" y="0"/>
                  </a:lnTo>
                  <a:lnTo>
                    <a:pt x="741" y="0"/>
                  </a:lnTo>
                  <a:lnTo>
                    <a:pt x="741" y="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17">
              <a:extLst>
                <a:ext uri="{FF2B5EF4-FFF2-40B4-BE49-F238E27FC236}">
                  <a16:creationId xmlns:a16="http://schemas.microsoft.com/office/drawing/2014/main" id="{3A724A0B-7601-4965-B5B0-4A84CE70C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" y="1590"/>
              <a:ext cx="1487" cy="2266"/>
            </a:xfrm>
            <a:custGeom>
              <a:avLst/>
              <a:gdLst>
                <a:gd name="T0" fmla="*/ 1233 w 1487"/>
                <a:gd name="T1" fmla="*/ 129 h 2266"/>
                <a:gd name="T2" fmla="*/ 1275 w 1487"/>
                <a:gd name="T3" fmla="*/ 124 h 2266"/>
                <a:gd name="T4" fmla="*/ 1327 w 1487"/>
                <a:gd name="T5" fmla="*/ 155 h 2266"/>
                <a:gd name="T6" fmla="*/ 1379 w 1487"/>
                <a:gd name="T7" fmla="*/ 155 h 2266"/>
                <a:gd name="T8" fmla="*/ 1415 w 1487"/>
                <a:gd name="T9" fmla="*/ 181 h 2266"/>
                <a:gd name="T10" fmla="*/ 1415 w 1487"/>
                <a:gd name="T11" fmla="*/ 244 h 2266"/>
                <a:gd name="T12" fmla="*/ 1425 w 1487"/>
                <a:gd name="T13" fmla="*/ 295 h 2266"/>
                <a:gd name="T14" fmla="*/ 1410 w 1487"/>
                <a:gd name="T15" fmla="*/ 352 h 2266"/>
                <a:gd name="T16" fmla="*/ 1425 w 1487"/>
                <a:gd name="T17" fmla="*/ 404 h 2266"/>
                <a:gd name="T18" fmla="*/ 1472 w 1487"/>
                <a:gd name="T19" fmla="*/ 435 h 2266"/>
                <a:gd name="T20" fmla="*/ 1482 w 1487"/>
                <a:gd name="T21" fmla="*/ 493 h 2266"/>
                <a:gd name="T22" fmla="*/ 1477 w 1487"/>
                <a:gd name="T23" fmla="*/ 539 h 2266"/>
                <a:gd name="T24" fmla="*/ 1477 w 1487"/>
                <a:gd name="T25" fmla="*/ 591 h 2266"/>
                <a:gd name="T26" fmla="*/ 1472 w 1487"/>
                <a:gd name="T27" fmla="*/ 638 h 2266"/>
                <a:gd name="T28" fmla="*/ 1482 w 1487"/>
                <a:gd name="T29" fmla="*/ 690 h 2266"/>
                <a:gd name="T30" fmla="*/ 1482 w 1487"/>
                <a:gd name="T31" fmla="*/ 747 h 2266"/>
                <a:gd name="T32" fmla="*/ 1462 w 1487"/>
                <a:gd name="T33" fmla="*/ 799 h 2266"/>
                <a:gd name="T34" fmla="*/ 1477 w 1487"/>
                <a:gd name="T35" fmla="*/ 845 h 2266"/>
                <a:gd name="T36" fmla="*/ 1425 w 1487"/>
                <a:gd name="T37" fmla="*/ 866 h 2266"/>
                <a:gd name="T38" fmla="*/ 1405 w 1487"/>
                <a:gd name="T39" fmla="*/ 882 h 2266"/>
                <a:gd name="T40" fmla="*/ 1405 w 1487"/>
                <a:gd name="T41" fmla="*/ 923 h 2266"/>
                <a:gd name="T42" fmla="*/ 1410 w 1487"/>
                <a:gd name="T43" fmla="*/ 975 h 2266"/>
                <a:gd name="T44" fmla="*/ 1415 w 1487"/>
                <a:gd name="T45" fmla="*/ 1022 h 2266"/>
                <a:gd name="T46" fmla="*/ 1405 w 1487"/>
                <a:gd name="T47" fmla="*/ 1058 h 2266"/>
                <a:gd name="T48" fmla="*/ 1379 w 1487"/>
                <a:gd name="T49" fmla="*/ 1089 h 2266"/>
                <a:gd name="T50" fmla="*/ 1389 w 1487"/>
                <a:gd name="T51" fmla="*/ 1115 h 2266"/>
                <a:gd name="T52" fmla="*/ 1353 w 1487"/>
                <a:gd name="T53" fmla="*/ 1151 h 2266"/>
                <a:gd name="T54" fmla="*/ 1358 w 1487"/>
                <a:gd name="T55" fmla="*/ 1193 h 2266"/>
                <a:gd name="T56" fmla="*/ 1363 w 1487"/>
                <a:gd name="T57" fmla="*/ 1239 h 2266"/>
                <a:gd name="T58" fmla="*/ 1327 w 1487"/>
                <a:gd name="T59" fmla="*/ 1265 h 2266"/>
                <a:gd name="T60" fmla="*/ 1280 w 1487"/>
                <a:gd name="T61" fmla="*/ 1281 h 2266"/>
                <a:gd name="T62" fmla="*/ 1254 w 1487"/>
                <a:gd name="T63" fmla="*/ 1291 h 2266"/>
                <a:gd name="T64" fmla="*/ 1218 w 1487"/>
                <a:gd name="T65" fmla="*/ 1317 h 2266"/>
                <a:gd name="T66" fmla="*/ 1192 w 1487"/>
                <a:gd name="T67" fmla="*/ 1338 h 2266"/>
                <a:gd name="T68" fmla="*/ 1151 w 1487"/>
                <a:gd name="T69" fmla="*/ 1364 h 2266"/>
                <a:gd name="T70" fmla="*/ 1109 w 1487"/>
                <a:gd name="T71" fmla="*/ 1405 h 2266"/>
                <a:gd name="T72" fmla="*/ 1057 w 1487"/>
                <a:gd name="T73" fmla="*/ 1411 h 2266"/>
                <a:gd name="T74" fmla="*/ 1005 w 1487"/>
                <a:gd name="T75" fmla="*/ 1416 h 2266"/>
                <a:gd name="T76" fmla="*/ 964 w 1487"/>
                <a:gd name="T77" fmla="*/ 1447 h 2266"/>
                <a:gd name="T78" fmla="*/ 881 w 1487"/>
                <a:gd name="T79" fmla="*/ 1447 h 2266"/>
                <a:gd name="T80" fmla="*/ 840 w 1487"/>
                <a:gd name="T81" fmla="*/ 1494 h 2266"/>
                <a:gd name="T82" fmla="*/ 871 w 1487"/>
                <a:gd name="T83" fmla="*/ 1551 h 2266"/>
                <a:gd name="T84" fmla="*/ 860 w 1487"/>
                <a:gd name="T85" fmla="*/ 1603 h 2266"/>
                <a:gd name="T86" fmla="*/ 850 w 1487"/>
                <a:gd name="T87" fmla="*/ 1649 h 2266"/>
                <a:gd name="T88" fmla="*/ 829 w 1487"/>
                <a:gd name="T89" fmla="*/ 1696 h 2266"/>
                <a:gd name="T90" fmla="*/ 767 w 1487"/>
                <a:gd name="T91" fmla="*/ 1717 h 2266"/>
                <a:gd name="T92" fmla="*/ 741 w 1487"/>
                <a:gd name="T93" fmla="*/ 1763 h 2266"/>
                <a:gd name="T94" fmla="*/ 772 w 1487"/>
                <a:gd name="T95" fmla="*/ 1805 h 2266"/>
                <a:gd name="T96" fmla="*/ 824 w 1487"/>
                <a:gd name="T97" fmla="*/ 1815 h 2266"/>
                <a:gd name="T98" fmla="*/ 845 w 1487"/>
                <a:gd name="T99" fmla="*/ 1862 h 2266"/>
                <a:gd name="T100" fmla="*/ 871 w 1487"/>
                <a:gd name="T101" fmla="*/ 1893 h 2266"/>
                <a:gd name="T102" fmla="*/ 886 w 1487"/>
                <a:gd name="T103" fmla="*/ 1945 h 2266"/>
                <a:gd name="T104" fmla="*/ 881 w 1487"/>
                <a:gd name="T105" fmla="*/ 1997 h 2266"/>
                <a:gd name="T106" fmla="*/ 917 w 1487"/>
                <a:gd name="T107" fmla="*/ 2038 h 2266"/>
                <a:gd name="T108" fmla="*/ 902 w 1487"/>
                <a:gd name="T109" fmla="*/ 2106 h 2266"/>
                <a:gd name="T110" fmla="*/ 793 w 1487"/>
                <a:gd name="T111" fmla="*/ 2080 h 2266"/>
                <a:gd name="T112" fmla="*/ 373 w 1487"/>
                <a:gd name="T113" fmla="*/ 2002 h 2266"/>
                <a:gd name="T114" fmla="*/ 249 w 1487"/>
                <a:gd name="T115" fmla="*/ 2194 h 2266"/>
                <a:gd name="T116" fmla="*/ 21 w 1487"/>
                <a:gd name="T117" fmla="*/ 1748 h 2266"/>
                <a:gd name="T118" fmla="*/ 466 w 1487"/>
                <a:gd name="T119" fmla="*/ 1348 h 2266"/>
                <a:gd name="T120" fmla="*/ 529 w 1487"/>
                <a:gd name="T121" fmla="*/ 939 h 2266"/>
                <a:gd name="T122" fmla="*/ 555 w 1487"/>
                <a:gd name="T123" fmla="*/ 518 h 2266"/>
                <a:gd name="T124" fmla="*/ 1109 w 1487"/>
                <a:gd name="T125" fmla="*/ 52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7" h="2266">
                  <a:moveTo>
                    <a:pt x="1145" y="109"/>
                  </a:moveTo>
                  <a:lnTo>
                    <a:pt x="1151" y="109"/>
                  </a:lnTo>
                  <a:lnTo>
                    <a:pt x="1156" y="109"/>
                  </a:lnTo>
                  <a:lnTo>
                    <a:pt x="1156" y="109"/>
                  </a:lnTo>
                  <a:lnTo>
                    <a:pt x="1161" y="109"/>
                  </a:lnTo>
                  <a:lnTo>
                    <a:pt x="1161" y="109"/>
                  </a:lnTo>
                  <a:lnTo>
                    <a:pt x="1161" y="109"/>
                  </a:lnTo>
                  <a:lnTo>
                    <a:pt x="1166" y="109"/>
                  </a:lnTo>
                  <a:lnTo>
                    <a:pt x="1166" y="109"/>
                  </a:lnTo>
                  <a:lnTo>
                    <a:pt x="1166" y="109"/>
                  </a:lnTo>
                  <a:lnTo>
                    <a:pt x="1171" y="109"/>
                  </a:lnTo>
                  <a:lnTo>
                    <a:pt x="1171" y="109"/>
                  </a:lnTo>
                  <a:lnTo>
                    <a:pt x="1171" y="109"/>
                  </a:lnTo>
                  <a:lnTo>
                    <a:pt x="1176" y="104"/>
                  </a:lnTo>
                  <a:lnTo>
                    <a:pt x="1176" y="104"/>
                  </a:lnTo>
                  <a:lnTo>
                    <a:pt x="1176" y="104"/>
                  </a:lnTo>
                  <a:lnTo>
                    <a:pt x="1176" y="109"/>
                  </a:lnTo>
                  <a:lnTo>
                    <a:pt x="1182" y="109"/>
                  </a:lnTo>
                  <a:lnTo>
                    <a:pt x="1182" y="109"/>
                  </a:lnTo>
                  <a:lnTo>
                    <a:pt x="1182" y="109"/>
                  </a:lnTo>
                  <a:lnTo>
                    <a:pt x="1187" y="109"/>
                  </a:lnTo>
                  <a:lnTo>
                    <a:pt x="1192" y="109"/>
                  </a:lnTo>
                  <a:lnTo>
                    <a:pt x="1197" y="114"/>
                  </a:lnTo>
                  <a:lnTo>
                    <a:pt x="1197" y="114"/>
                  </a:lnTo>
                  <a:lnTo>
                    <a:pt x="1202" y="114"/>
                  </a:lnTo>
                  <a:lnTo>
                    <a:pt x="1202" y="114"/>
                  </a:lnTo>
                  <a:lnTo>
                    <a:pt x="1202" y="114"/>
                  </a:lnTo>
                  <a:lnTo>
                    <a:pt x="1208" y="119"/>
                  </a:lnTo>
                  <a:lnTo>
                    <a:pt x="1208" y="119"/>
                  </a:lnTo>
                  <a:lnTo>
                    <a:pt x="1208" y="119"/>
                  </a:lnTo>
                  <a:lnTo>
                    <a:pt x="1208" y="119"/>
                  </a:lnTo>
                  <a:lnTo>
                    <a:pt x="1213" y="119"/>
                  </a:lnTo>
                  <a:lnTo>
                    <a:pt x="1213" y="119"/>
                  </a:lnTo>
                  <a:lnTo>
                    <a:pt x="1213" y="119"/>
                  </a:lnTo>
                  <a:lnTo>
                    <a:pt x="1218" y="114"/>
                  </a:lnTo>
                  <a:lnTo>
                    <a:pt x="1218" y="114"/>
                  </a:lnTo>
                  <a:lnTo>
                    <a:pt x="1223" y="119"/>
                  </a:lnTo>
                  <a:lnTo>
                    <a:pt x="1223" y="119"/>
                  </a:lnTo>
                  <a:lnTo>
                    <a:pt x="1228" y="119"/>
                  </a:lnTo>
                  <a:lnTo>
                    <a:pt x="1228" y="124"/>
                  </a:lnTo>
                  <a:lnTo>
                    <a:pt x="1228" y="124"/>
                  </a:lnTo>
                  <a:lnTo>
                    <a:pt x="1228" y="124"/>
                  </a:lnTo>
                  <a:lnTo>
                    <a:pt x="1233" y="124"/>
                  </a:lnTo>
                  <a:lnTo>
                    <a:pt x="1233" y="129"/>
                  </a:lnTo>
                  <a:lnTo>
                    <a:pt x="1233" y="129"/>
                  </a:lnTo>
                  <a:lnTo>
                    <a:pt x="1233" y="129"/>
                  </a:lnTo>
                  <a:lnTo>
                    <a:pt x="1233" y="135"/>
                  </a:lnTo>
                  <a:lnTo>
                    <a:pt x="1239" y="129"/>
                  </a:lnTo>
                  <a:lnTo>
                    <a:pt x="1239" y="129"/>
                  </a:lnTo>
                  <a:lnTo>
                    <a:pt x="1239" y="129"/>
                  </a:lnTo>
                  <a:lnTo>
                    <a:pt x="1239" y="129"/>
                  </a:lnTo>
                  <a:lnTo>
                    <a:pt x="1239" y="124"/>
                  </a:lnTo>
                  <a:lnTo>
                    <a:pt x="1239" y="124"/>
                  </a:lnTo>
                  <a:lnTo>
                    <a:pt x="1244" y="124"/>
                  </a:lnTo>
                  <a:lnTo>
                    <a:pt x="1244" y="124"/>
                  </a:lnTo>
                  <a:lnTo>
                    <a:pt x="1244" y="124"/>
                  </a:lnTo>
                  <a:lnTo>
                    <a:pt x="1249" y="124"/>
                  </a:lnTo>
                  <a:lnTo>
                    <a:pt x="1249" y="124"/>
                  </a:lnTo>
                  <a:lnTo>
                    <a:pt x="1249" y="124"/>
                  </a:lnTo>
                  <a:lnTo>
                    <a:pt x="1254" y="124"/>
                  </a:lnTo>
                  <a:lnTo>
                    <a:pt x="1254" y="119"/>
                  </a:lnTo>
                  <a:lnTo>
                    <a:pt x="1254" y="119"/>
                  </a:lnTo>
                  <a:lnTo>
                    <a:pt x="1259" y="119"/>
                  </a:lnTo>
                  <a:lnTo>
                    <a:pt x="1259" y="119"/>
                  </a:lnTo>
                  <a:lnTo>
                    <a:pt x="1259" y="114"/>
                  </a:lnTo>
                  <a:lnTo>
                    <a:pt x="1259" y="114"/>
                  </a:lnTo>
                  <a:lnTo>
                    <a:pt x="1259" y="119"/>
                  </a:lnTo>
                  <a:lnTo>
                    <a:pt x="1265" y="119"/>
                  </a:lnTo>
                  <a:lnTo>
                    <a:pt x="1265" y="119"/>
                  </a:lnTo>
                  <a:lnTo>
                    <a:pt x="1259" y="119"/>
                  </a:lnTo>
                  <a:lnTo>
                    <a:pt x="1259" y="124"/>
                  </a:lnTo>
                  <a:lnTo>
                    <a:pt x="1259" y="124"/>
                  </a:lnTo>
                  <a:lnTo>
                    <a:pt x="1259" y="124"/>
                  </a:lnTo>
                  <a:lnTo>
                    <a:pt x="1259" y="129"/>
                  </a:lnTo>
                  <a:lnTo>
                    <a:pt x="1259" y="129"/>
                  </a:lnTo>
                  <a:lnTo>
                    <a:pt x="1259" y="129"/>
                  </a:lnTo>
                  <a:lnTo>
                    <a:pt x="1259" y="129"/>
                  </a:lnTo>
                  <a:lnTo>
                    <a:pt x="1265" y="129"/>
                  </a:lnTo>
                  <a:lnTo>
                    <a:pt x="1265" y="129"/>
                  </a:lnTo>
                  <a:lnTo>
                    <a:pt x="1265" y="129"/>
                  </a:lnTo>
                  <a:lnTo>
                    <a:pt x="1270" y="135"/>
                  </a:lnTo>
                  <a:lnTo>
                    <a:pt x="1270" y="129"/>
                  </a:lnTo>
                  <a:lnTo>
                    <a:pt x="1270" y="129"/>
                  </a:lnTo>
                  <a:lnTo>
                    <a:pt x="1275" y="129"/>
                  </a:lnTo>
                  <a:lnTo>
                    <a:pt x="1275" y="129"/>
                  </a:lnTo>
                  <a:lnTo>
                    <a:pt x="1270" y="129"/>
                  </a:lnTo>
                  <a:lnTo>
                    <a:pt x="1270" y="124"/>
                  </a:lnTo>
                  <a:lnTo>
                    <a:pt x="1275" y="124"/>
                  </a:lnTo>
                  <a:lnTo>
                    <a:pt x="1275" y="124"/>
                  </a:lnTo>
                  <a:lnTo>
                    <a:pt x="1275" y="124"/>
                  </a:lnTo>
                  <a:lnTo>
                    <a:pt x="1275" y="119"/>
                  </a:lnTo>
                  <a:lnTo>
                    <a:pt x="1275" y="119"/>
                  </a:lnTo>
                  <a:lnTo>
                    <a:pt x="1275" y="124"/>
                  </a:lnTo>
                  <a:lnTo>
                    <a:pt x="1275" y="124"/>
                  </a:lnTo>
                  <a:lnTo>
                    <a:pt x="1280" y="124"/>
                  </a:lnTo>
                  <a:lnTo>
                    <a:pt x="1280" y="124"/>
                  </a:lnTo>
                  <a:lnTo>
                    <a:pt x="1280" y="124"/>
                  </a:lnTo>
                  <a:lnTo>
                    <a:pt x="1280" y="124"/>
                  </a:lnTo>
                  <a:lnTo>
                    <a:pt x="1285" y="129"/>
                  </a:lnTo>
                  <a:lnTo>
                    <a:pt x="1285" y="129"/>
                  </a:lnTo>
                  <a:lnTo>
                    <a:pt x="1285" y="129"/>
                  </a:lnTo>
                  <a:lnTo>
                    <a:pt x="1285" y="129"/>
                  </a:lnTo>
                  <a:lnTo>
                    <a:pt x="1285" y="129"/>
                  </a:lnTo>
                  <a:lnTo>
                    <a:pt x="1291" y="129"/>
                  </a:lnTo>
                  <a:lnTo>
                    <a:pt x="1291" y="135"/>
                  </a:lnTo>
                  <a:lnTo>
                    <a:pt x="1291" y="135"/>
                  </a:lnTo>
                  <a:lnTo>
                    <a:pt x="1296" y="135"/>
                  </a:lnTo>
                  <a:lnTo>
                    <a:pt x="1296" y="135"/>
                  </a:lnTo>
                  <a:lnTo>
                    <a:pt x="1296" y="135"/>
                  </a:lnTo>
                  <a:lnTo>
                    <a:pt x="1301" y="135"/>
                  </a:lnTo>
                  <a:lnTo>
                    <a:pt x="1301" y="135"/>
                  </a:lnTo>
                  <a:lnTo>
                    <a:pt x="1301" y="140"/>
                  </a:lnTo>
                  <a:lnTo>
                    <a:pt x="1301" y="140"/>
                  </a:lnTo>
                  <a:lnTo>
                    <a:pt x="1301" y="140"/>
                  </a:lnTo>
                  <a:lnTo>
                    <a:pt x="1301" y="145"/>
                  </a:lnTo>
                  <a:lnTo>
                    <a:pt x="1306" y="145"/>
                  </a:lnTo>
                  <a:lnTo>
                    <a:pt x="1306" y="145"/>
                  </a:lnTo>
                  <a:lnTo>
                    <a:pt x="1306" y="145"/>
                  </a:lnTo>
                  <a:lnTo>
                    <a:pt x="1306" y="150"/>
                  </a:lnTo>
                  <a:lnTo>
                    <a:pt x="1306" y="150"/>
                  </a:lnTo>
                  <a:lnTo>
                    <a:pt x="1311" y="150"/>
                  </a:lnTo>
                  <a:lnTo>
                    <a:pt x="1311" y="150"/>
                  </a:lnTo>
                  <a:lnTo>
                    <a:pt x="1311" y="150"/>
                  </a:lnTo>
                  <a:lnTo>
                    <a:pt x="1316" y="150"/>
                  </a:lnTo>
                  <a:lnTo>
                    <a:pt x="1316" y="150"/>
                  </a:lnTo>
                  <a:lnTo>
                    <a:pt x="1316" y="155"/>
                  </a:lnTo>
                  <a:lnTo>
                    <a:pt x="1322" y="155"/>
                  </a:lnTo>
                  <a:lnTo>
                    <a:pt x="1322" y="155"/>
                  </a:lnTo>
                  <a:lnTo>
                    <a:pt x="1322" y="155"/>
                  </a:lnTo>
                  <a:lnTo>
                    <a:pt x="1322" y="155"/>
                  </a:lnTo>
                  <a:lnTo>
                    <a:pt x="1327" y="155"/>
                  </a:lnTo>
                  <a:lnTo>
                    <a:pt x="1327" y="155"/>
                  </a:lnTo>
                  <a:lnTo>
                    <a:pt x="1327" y="155"/>
                  </a:lnTo>
                  <a:lnTo>
                    <a:pt x="1327" y="155"/>
                  </a:lnTo>
                  <a:lnTo>
                    <a:pt x="1327" y="161"/>
                  </a:lnTo>
                  <a:lnTo>
                    <a:pt x="1327" y="161"/>
                  </a:lnTo>
                  <a:lnTo>
                    <a:pt x="1332" y="161"/>
                  </a:lnTo>
                  <a:lnTo>
                    <a:pt x="1332" y="161"/>
                  </a:lnTo>
                  <a:lnTo>
                    <a:pt x="1332" y="161"/>
                  </a:lnTo>
                  <a:lnTo>
                    <a:pt x="1332" y="161"/>
                  </a:lnTo>
                  <a:lnTo>
                    <a:pt x="1332" y="161"/>
                  </a:lnTo>
                  <a:lnTo>
                    <a:pt x="1337" y="161"/>
                  </a:lnTo>
                  <a:lnTo>
                    <a:pt x="1337" y="161"/>
                  </a:lnTo>
                  <a:lnTo>
                    <a:pt x="1337" y="161"/>
                  </a:lnTo>
                  <a:lnTo>
                    <a:pt x="1342" y="161"/>
                  </a:lnTo>
                  <a:lnTo>
                    <a:pt x="1342" y="161"/>
                  </a:lnTo>
                  <a:lnTo>
                    <a:pt x="1342" y="166"/>
                  </a:lnTo>
                  <a:lnTo>
                    <a:pt x="1348" y="166"/>
                  </a:lnTo>
                  <a:lnTo>
                    <a:pt x="1348" y="161"/>
                  </a:lnTo>
                  <a:lnTo>
                    <a:pt x="1348" y="161"/>
                  </a:lnTo>
                  <a:lnTo>
                    <a:pt x="1348" y="161"/>
                  </a:lnTo>
                  <a:lnTo>
                    <a:pt x="1353" y="161"/>
                  </a:lnTo>
                  <a:lnTo>
                    <a:pt x="1353" y="161"/>
                  </a:lnTo>
                  <a:lnTo>
                    <a:pt x="1353" y="161"/>
                  </a:lnTo>
                  <a:lnTo>
                    <a:pt x="1353" y="161"/>
                  </a:lnTo>
                  <a:lnTo>
                    <a:pt x="1353" y="161"/>
                  </a:lnTo>
                  <a:lnTo>
                    <a:pt x="1353" y="161"/>
                  </a:lnTo>
                  <a:lnTo>
                    <a:pt x="1358" y="155"/>
                  </a:lnTo>
                  <a:lnTo>
                    <a:pt x="1358" y="155"/>
                  </a:lnTo>
                  <a:lnTo>
                    <a:pt x="1358" y="155"/>
                  </a:lnTo>
                  <a:lnTo>
                    <a:pt x="1358" y="155"/>
                  </a:lnTo>
                  <a:lnTo>
                    <a:pt x="1363" y="155"/>
                  </a:lnTo>
                  <a:lnTo>
                    <a:pt x="1363" y="155"/>
                  </a:lnTo>
                  <a:lnTo>
                    <a:pt x="1363" y="155"/>
                  </a:lnTo>
                  <a:lnTo>
                    <a:pt x="1363" y="150"/>
                  </a:lnTo>
                  <a:lnTo>
                    <a:pt x="1368" y="150"/>
                  </a:lnTo>
                  <a:lnTo>
                    <a:pt x="1368" y="155"/>
                  </a:lnTo>
                  <a:lnTo>
                    <a:pt x="1368" y="155"/>
                  </a:lnTo>
                  <a:lnTo>
                    <a:pt x="1373" y="155"/>
                  </a:lnTo>
                  <a:lnTo>
                    <a:pt x="1373" y="155"/>
                  </a:lnTo>
                  <a:lnTo>
                    <a:pt x="1373" y="155"/>
                  </a:lnTo>
                  <a:lnTo>
                    <a:pt x="1373" y="155"/>
                  </a:lnTo>
                  <a:lnTo>
                    <a:pt x="1373" y="155"/>
                  </a:lnTo>
                  <a:lnTo>
                    <a:pt x="1379" y="155"/>
                  </a:lnTo>
                  <a:lnTo>
                    <a:pt x="1379" y="155"/>
                  </a:lnTo>
                  <a:lnTo>
                    <a:pt x="1379" y="155"/>
                  </a:lnTo>
                  <a:lnTo>
                    <a:pt x="1384" y="155"/>
                  </a:lnTo>
                  <a:lnTo>
                    <a:pt x="1384" y="155"/>
                  </a:lnTo>
                  <a:lnTo>
                    <a:pt x="1384" y="155"/>
                  </a:lnTo>
                  <a:lnTo>
                    <a:pt x="1389" y="150"/>
                  </a:lnTo>
                  <a:lnTo>
                    <a:pt x="1389" y="150"/>
                  </a:lnTo>
                  <a:lnTo>
                    <a:pt x="1389" y="150"/>
                  </a:lnTo>
                  <a:lnTo>
                    <a:pt x="1394" y="150"/>
                  </a:lnTo>
                  <a:lnTo>
                    <a:pt x="1394" y="150"/>
                  </a:lnTo>
                  <a:lnTo>
                    <a:pt x="1394" y="150"/>
                  </a:lnTo>
                  <a:lnTo>
                    <a:pt x="1394" y="150"/>
                  </a:lnTo>
                  <a:lnTo>
                    <a:pt x="1394" y="145"/>
                  </a:lnTo>
                  <a:lnTo>
                    <a:pt x="1394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5"/>
                  </a:lnTo>
                  <a:lnTo>
                    <a:pt x="1399" y="155"/>
                  </a:lnTo>
                  <a:lnTo>
                    <a:pt x="1405" y="155"/>
                  </a:lnTo>
                  <a:lnTo>
                    <a:pt x="1405" y="155"/>
                  </a:lnTo>
                  <a:lnTo>
                    <a:pt x="1410" y="155"/>
                  </a:lnTo>
                  <a:lnTo>
                    <a:pt x="1410" y="155"/>
                  </a:lnTo>
                  <a:lnTo>
                    <a:pt x="1410" y="161"/>
                  </a:lnTo>
                  <a:lnTo>
                    <a:pt x="1415" y="161"/>
                  </a:lnTo>
                  <a:lnTo>
                    <a:pt x="1415" y="161"/>
                  </a:lnTo>
                  <a:lnTo>
                    <a:pt x="1415" y="161"/>
                  </a:lnTo>
                  <a:lnTo>
                    <a:pt x="1420" y="161"/>
                  </a:lnTo>
                  <a:lnTo>
                    <a:pt x="1420" y="161"/>
                  </a:lnTo>
                  <a:lnTo>
                    <a:pt x="1420" y="161"/>
                  </a:lnTo>
                  <a:lnTo>
                    <a:pt x="1425" y="161"/>
                  </a:lnTo>
                  <a:lnTo>
                    <a:pt x="1420" y="161"/>
                  </a:lnTo>
                  <a:lnTo>
                    <a:pt x="1420" y="161"/>
                  </a:lnTo>
                  <a:lnTo>
                    <a:pt x="1420" y="161"/>
                  </a:lnTo>
                  <a:lnTo>
                    <a:pt x="1420" y="166"/>
                  </a:lnTo>
                  <a:lnTo>
                    <a:pt x="1420" y="166"/>
                  </a:lnTo>
                  <a:lnTo>
                    <a:pt x="1420" y="166"/>
                  </a:lnTo>
                  <a:lnTo>
                    <a:pt x="1420" y="166"/>
                  </a:lnTo>
                  <a:lnTo>
                    <a:pt x="1420" y="171"/>
                  </a:lnTo>
                  <a:lnTo>
                    <a:pt x="1420" y="171"/>
                  </a:lnTo>
                  <a:lnTo>
                    <a:pt x="1415" y="171"/>
                  </a:lnTo>
                  <a:lnTo>
                    <a:pt x="1415" y="171"/>
                  </a:lnTo>
                  <a:lnTo>
                    <a:pt x="1415" y="176"/>
                  </a:lnTo>
                  <a:lnTo>
                    <a:pt x="1415" y="176"/>
                  </a:lnTo>
                  <a:lnTo>
                    <a:pt x="1415" y="176"/>
                  </a:lnTo>
                  <a:lnTo>
                    <a:pt x="1415" y="181"/>
                  </a:lnTo>
                  <a:lnTo>
                    <a:pt x="1420" y="181"/>
                  </a:lnTo>
                  <a:lnTo>
                    <a:pt x="1415" y="181"/>
                  </a:lnTo>
                  <a:lnTo>
                    <a:pt x="1415" y="181"/>
                  </a:lnTo>
                  <a:lnTo>
                    <a:pt x="1415" y="187"/>
                  </a:lnTo>
                  <a:lnTo>
                    <a:pt x="1415" y="187"/>
                  </a:lnTo>
                  <a:lnTo>
                    <a:pt x="1415" y="187"/>
                  </a:lnTo>
                  <a:lnTo>
                    <a:pt x="1415" y="192"/>
                  </a:lnTo>
                  <a:lnTo>
                    <a:pt x="1410" y="192"/>
                  </a:lnTo>
                  <a:lnTo>
                    <a:pt x="1410" y="192"/>
                  </a:lnTo>
                  <a:lnTo>
                    <a:pt x="1415" y="192"/>
                  </a:lnTo>
                  <a:lnTo>
                    <a:pt x="1415" y="197"/>
                  </a:lnTo>
                  <a:lnTo>
                    <a:pt x="1415" y="197"/>
                  </a:lnTo>
                  <a:lnTo>
                    <a:pt x="1415" y="197"/>
                  </a:lnTo>
                  <a:lnTo>
                    <a:pt x="1415" y="202"/>
                  </a:lnTo>
                  <a:lnTo>
                    <a:pt x="1415" y="202"/>
                  </a:lnTo>
                  <a:lnTo>
                    <a:pt x="1410" y="202"/>
                  </a:lnTo>
                  <a:lnTo>
                    <a:pt x="1415" y="202"/>
                  </a:lnTo>
                  <a:lnTo>
                    <a:pt x="1415" y="207"/>
                  </a:lnTo>
                  <a:lnTo>
                    <a:pt x="1410" y="207"/>
                  </a:lnTo>
                  <a:lnTo>
                    <a:pt x="1410" y="207"/>
                  </a:lnTo>
                  <a:lnTo>
                    <a:pt x="1415" y="207"/>
                  </a:lnTo>
                  <a:lnTo>
                    <a:pt x="1410" y="212"/>
                  </a:lnTo>
                  <a:lnTo>
                    <a:pt x="1410" y="212"/>
                  </a:lnTo>
                  <a:lnTo>
                    <a:pt x="1410" y="212"/>
                  </a:lnTo>
                  <a:lnTo>
                    <a:pt x="1415" y="212"/>
                  </a:lnTo>
                  <a:lnTo>
                    <a:pt x="1415" y="218"/>
                  </a:lnTo>
                  <a:lnTo>
                    <a:pt x="1415" y="218"/>
                  </a:lnTo>
                  <a:lnTo>
                    <a:pt x="1415" y="223"/>
                  </a:lnTo>
                  <a:lnTo>
                    <a:pt x="1415" y="223"/>
                  </a:lnTo>
                  <a:lnTo>
                    <a:pt x="1415" y="223"/>
                  </a:lnTo>
                  <a:lnTo>
                    <a:pt x="1415" y="228"/>
                  </a:lnTo>
                  <a:lnTo>
                    <a:pt x="1415" y="228"/>
                  </a:lnTo>
                  <a:lnTo>
                    <a:pt x="1415" y="228"/>
                  </a:lnTo>
                  <a:lnTo>
                    <a:pt x="1415" y="228"/>
                  </a:lnTo>
                  <a:lnTo>
                    <a:pt x="1415" y="228"/>
                  </a:lnTo>
                  <a:lnTo>
                    <a:pt x="1415" y="233"/>
                  </a:lnTo>
                  <a:lnTo>
                    <a:pt x="1415" y="233"/>
                  </a:lnTo>
                  <a:lnTo>
                    <a:pt x="1415" y="233"/>
                  </a:lnTo>
                  <a:lnTo>
                    <a:pt x="1415" y="233"/>
                  </a:lnTo>
                  <a:lnTo>
                    <a:pt x="1415" y="238"/>
                  </a:lnTo>
                  <a:lnTo>
                    <a:pt x="1415" y="238"/>
                  </a:lnTo>
                  <a:lnTo>
                    <a:pt x="1415" y="238"/>
                  </a:lnTo>
                  <a:lnTo>
                    <a:pt x="1415" y="238"/>
                  </a:lnTo>
                  <a:lnTo>
                    <a:pt x="1415" y="244"/>
                  </a:lnTo>
                  <a:lnTo>
                    <a:pt x="1415" y="244"/>
                  </a:lnTo>
                  <a:lnTo>
                    <a:pt x="1415" y="244"/>
                  </a:lnTo>
                  <a:lnTo>
                    <a:pt x="1415" y="244"/>
                  </a:lnTo>
                  <a:lnTo>
                    <a:pt x="1410" y="249"/>
                  </a:lnTo>
                  <a:lnTo>
                    <a:pt x="1415" y="249"/>
                  </a:lnTo>
                  <a:lnTo>
                    <a:pt x="1415" y="249"/>
                  </a:lnTo>
                  <a:lnTo>
                    <a:pt x="1410" y="249"/>
                  </a:lnTo>
                  <a:lnTo>
                    <a:pt x="1410" y="249"/>
                  </a:lnTo>
                  <a:lnTo>
                    <a:pt x="1415" y="254"/>
                  </a:lnTo>
                  <a:lnTo>
                    <a:pt x="1415" y="254"/>
                  </a:lnTo>
                  <a:lnTo>
                    <a:pt x="1415" y="254"/>
                  </a:lnTo>
                  <a:lnTo>
                    <a:pt x="1410" y="254"/>
                  </a:lnTo>
                  <a:lnTo>
                    <a:pt x="1415" y="254"/>
                  </a:lnTo>
                  <a:lnTo>
                    <a:pt x="1410" y="259"/>
                  </a:lnTo>
                  <a:lnTo>
                    <a:pt x="1410" y="259"/>
                  </a:lnTo>
                  <a:lnTo>
                    <a:pt x="1415" y="259"/>
                  </a:lnTo>
                  <a:lnTo>
                    <a:pt x="1415" y="264"/>
                  </a:lnTo>
                  <a:lnTo>
                    <a:pt x="1410" y="264"/>
                  </a:lnTo>
                  <a:lnTo>
                    <a:pt x="1410" y="264"/>
                  </a:lnTo>
                  <a:lnTo>
                    <a:pt x="1415" y="264"/>
                  </a:lnTo>
                  <a:lnTo>
                    <a:pt x="1415" y="269"/>
                  </a:lnTo>
                  <a:lnTo>
                    <a:pt x="1415" y="269"/>
                  </a:lnTo>
                  <a:lnTo>
                    <a:pt x="1415" y="269"/>
                  </a:lnTo>
                  <a:lnTo>
                    <a:pt x="1415" y="275"/>
                  </a:lnTo>
                  <a:lnTo>
                    <a:pt x="1415" y="275"/>
                  </a:lnTo>
                  <a:lnTo>
                    <a:pt x="1415" y="275"/>
                  </a:lnTo>
                  <a:lnTo>
                    <a:pt x="1415" y="275"/>
                  </a:lnTo>
                  <a:lnTo>
                    <a:pt x="1420" y="275"/>
                  </a:lnTo>
                  <a:lnTo>
                    <a:pt x="1420" y="275"/>
                  </a:lnTo>
                  <a:lnTo>
                    <a:pt x="1420" y="275"/>
                  </a:lnTo>
                  <a:lnTo>
                    <a:pt x="1420" y="280"/>
                  </a:lnTo>
                  <a:lnTo>
                    <a:pt x="1420" y="280"/>
                  </a:lnTo>
                  <a:lnTo>
                    <a:pt x="1420" y="280"/>
                  </a:lnTo>
                  <a:lnTo>
                    <a:pt x="1420" y="280"/>
                  </a:lnTo>
                  <a:lnTo>
                    <a:pt x="1420" y="285"/>
                  </a:lnTo>
                  <a:lnTo>
                    <a:pt x="1420" y="285"/>
                  </a:lnTo>
                  <a:lnTo>
                    <a:pt x="1420" y="285"/>
                  </a:lnTo>
                  <a:lnTo>
                    <a:pt x="1420" y="290"/>
                  </a:lnTo>
                  <a:lnTo>
                    <a:pt x="1420" y="290"/>
                  </a:lnTo>
                  <a:lnTo>
                    <a:pt x="1420" y="290"/>
                  </a:lnTo>
                  <a:lnTo>
                    <a:pt x="1420" y="295"/>
                  </a:lnTo>
                  <a:lnTo>
                    <a:pt x="1425" y="295"/>
                  </a:lnTo>
                  <a:lnTo>
                    <a:pt x="1425" y="295"/>
                  </a:lnTo>
                  <a:lnTo>
                    <a:pt x="1425" y="295"/>
                  </a:lnTo>
                  <a:lnTo>
                    <a:pt x="1425" y="301"/>
                  </a:lnTo>
                  <a:lnTo>
                    <a:pt x="1425" y="301"/>
                  </a:lnTo>
                  <a:lnTo>
                    <a:pt x="1425" y="301"/>
                  </a:lnTo>
                  <a:lnTo>
                    <a:pt x="1425" y="306"/>
                  </a:lnTo>
                  <a:lnTo>
                    <a:pt x="1425" y="306"/>
                  </a:lnTo>
                  <a:lnTo>
                    <a:pt x="1425" y="306"/>
                  </a:lnTo>
                  <a:lnTo>
                    <a:pt x="1425" y="311"/>
                  </a:lnTo>
                  <a:lnTo>
                    <a:pt x="1425" y="311"/>
                  </a:lnTo>
                  <a:lnTo>
                    <a:pt x="1425" y="311"/>
                  </a:lnTo>
                  <a:lnTo>
                    <a:pt x="1425" y="311"/>
                  </a:lnTo>
                  <a:lnTo>
                    <a:pt x="1425" y="316"/>
                  </a:lnTo>
                  <a:lnTo>
                    <a:pt x="1425" y="316"/>
                  </a:lnTo>
                  <a:lnTo>
                    <a:pt x="1425" y="316"/>
                  </a:lnTo>
                  <a:lnTo>
                    <a:pt x="1425" y="321"/>
                  </a:lnTo>
                  <a:lnTo>
                    <a:pt x="1425" y="321"/>
                  </a:lnTo>
                  <a:lnTo>
                    <a:pt x="1425" y="321"/>
                  </a:lnTo>
                  <a:lnTo>
                    <a:pt x="1425" y="327"/>
                  </a:lnTo>
                  <a:lnTo>
                    <a:pt x="1425" y="327"/>
                  </a:lnTo>
                  <a:lnTo>
                    <a:pt x="1425" y="327"/>
                  </a:lnTo>
                  <a:lnTo>
                    <a:pt x="1425" y="327"/>
                  </a:lnTo>
                  <a:lnTo>
                    <a:pt x="1420" y="327"/>
                  </a:lnTo>
                  <a:lnTo>
                    <a:pt x="1420" y="332"/>
                  </a:lnTo>
                  <a:lnTo>
                    <a:pt x="1420" y="332"/>
                  </a:lnTo>
                  <a:lnTo>
                    <a:pt x="1420" y="332"/>
                  </a:lnTo>
                  <a:lnTo>
                    <a:pt x="1420" y="337"/>
                  </a:lnTo>
                  <a:lnTo>
                    <a:pt x="1420" y="337"/>
                  </a:lnTo>
                  <a:lnTo>
                    <a:pt x="1420" y="337"/>
                  </a:lnTo>
                  <a:lnTo>
                    <a:pt x="1420" y="337"/>
                  </a:lnTo>
                  <a:lnTo>
                    <a:pt x="1420" y="342"/>
                  </a:lnTo>
                  <a:lnTo>
                    <a:pt x="1420" y="342"/>
                  </a:lnTo>
                  <a:lnTo>
                    <a:pt x="1420" y="342"/>
                  </a:lnTo>
                  <a:lnTo>
                    <a:pt x="1420" y="342"/>
                  </a:lnTo>
                  <a:lnTo>
                    <a:pt x="1420" y="347"/>
                  </a:lnTo>
                  <a:lnTo>
                    <a:pt x="1420" y="347"/>
                  </a:lnTo>
                  <a:lnTo>
                    <a:pt x="1420" y="347"/>
                  </a:lnTo>
                  <a:lnTo>
                    <a:pt x="1420" y="347"/>
                  </a:lnTo>
                  <a:lnTo>
                    <a:pt x="1420" y="347"/>
                  </a:lnTo>
                  <a:lnTo>
                    <a:pt x="1415" y="347"/>
                  </a:lnTo>
                  <a:lnTo>
                    <a:pt x="1415" y="347"/>
                  </a:lnTo>
                  <a:lnTo>
                    <a:pt x="1415" y="347"/>
                  </a:lnTo>
                  <a:lnTo>
                    <a:pt x="1410" y="347"/>
                  </a:lnTo>
                  <a:lnTo>
                    <a:pt x="1410" y="352"/>
                  </a:lnTo>
                  <a:lnTo>
                    <a:pt x="1410" y="352"/>
                  </a:lnTo>
                  <a:lnTo>
                    <a:pt x="1410" y="352"/>
                  </a:lnTo>
                  <a:lnTo>
                    <a:pt x="1410" y="358"/>
                  </a:lnTo>
                  <a:lnTo>
                    <a:pt x="1410" y="358"/>
                  </a:lnTo>
                  <a:lnTo>
                    <a:pt x="1410" y="358"/>
                  </a:lnTo>
                  <a:lnTo>
                    <a:pt x="1415" y="358"/>
                  </a:lnTo>
                  <a:lnTo>
                    <a:pt x="1415" y="358"/>
                  </a:lnTo>
                  <a:lnTo>
                    <a:pt x="1415" y="363"/>
                  </a:lnTo>
                  <a:lnTo>
                    <a:pt x="1415" y="363"/>
                  </a:lnTo>
                  <a:lnTo>
                    <a:pt x="1415" y="363"/>
                  </a:lnTo>
                  <a:lnTo>
                    <a:pt x="1415" y="363"/>
                  </a:lnTo>
                  <a:lnTo>
                    <a:pt x="1415" y="363"/>
                  </a:lnTo>
                  <a:lnTo>
                    <a:pt x="1415" y="368"/>
                  </a:lnTo>
                  <a:lnTo>
                    <a:pt x="1415" y="368"/>
                  </a:lnTo>
                  <a:lnTo>
                    <a:pt x="1415" y="368"/>
                  </a:lnTo>
                  <a:lnTo>
                    <a:pt x="1415" y="373"/>
                  </a:lnTo>
                  <a:lnTo>
                    <a:pt x="1415" y="373"/>
                  </a:lnTo>
                  <a:lnTo>
                    <a:pt x="1415" y="373"/>
                  </a:lnTo>
                  <a:lnTo>
                    <a:pt x="1415" y="378"/>
                  </a:lnTo>
                  <a:lnTo>
                    <a:pt x="1415" y="378"/>
                  </a:lnTo>
                  <a:lnTo>
                    <a:pt x="1415" y="378"/>
                  </a:lnTo>
                  <a:lnTo>
                    <a:pt x="1415" y="378"/>
                  </a:lnTo>
                  <a:lnTo>
                    <a:pt x="1415" y="384"/>
                  </a:lnTo>
                  <a:lnTo>
                    <a:pt x="1415" y="384"/>
                  </a:lnTo>
                  <a:lnTo>
                    <a:pt x="1415" y="384"/>
                  </a:lnTo>
                  <a:lnTo>
                    <a:pt x="1415" y="384"/>
                  </a:lnTo>
                  <a:lnTo>
                    <a:pt x="1415" y="389"/>
                  </a:lnTo>
                  <a:lnTo>
                    <a:pt x="1415" y="389"/>
                  </a:lnTo>
                  <a:lnTo>
                    <a:pt x="1415" y="389"/>
                  </a:lnTo>
                  <a:lnTo>
                    <a:pt x="1415" y="394"/>
                  </a:lnTo>
                  <a:lnTo>
                    <a:pt x="1415" y="394"/>
                  </a:lnTo>
                  <a:lnTo>
                    <a:pt x="1420" y="394"/>
                  </a:lnTo>
                  <a:lnTo>
                    <a:pt x="1420" y="394"/>
                  </a:lnTo>
                  <a:lnTo>
                    <a:pt x="1420" y="394"/>
                  </a:lnTo>
                  <a:lnTo>
                    <a:pt x="1420" y="394"/>
                  </a:lnTo>
                  <a:lnTo>
                    <a:pt x="1420" y="399"/>
                  </a:lnTo>
                  <a:lnTo>
                    <a:pt x="1420" y="399"/>
                  </a:lnTo>
                  <a:lnTo>
                    <a:pt x="1420" y="399"/>
                  </a:lnTo>
                  <a:lnTo>
                    <a:pt x="1420" y="399"/>
                  </a:lnTo>
                  <a:lnTo>
                    <a:pt x="1420" y="399"/>
                  </a:lnTo>
                  <a:lnTo>
                    <a:pt x="1425" y="399"/>
                  </a:lnTo>
                  <a:lnTo>
                    <a:pt x="1425" y="404"/>
                  </a:lnTo>
                  <a:lnTo>
                    <a:pt x="1425" y="404"/>
                  </a:lnTo>
                  <a:lnTo>
                    <a:pt x="1425" y="399"/>
                  </a:lnTo>
                  <a:lnTo>
                    <a:pt x="1425" y="404"/>
                  </a:lnTo>
                  <a:lnTo>
                    <a:pt x="1425" y="404"/>
                  </a:lnTo>
                  <a:lnTo>
                    <a:pt x="1430" y="404"/>
                  </a:lnTo>
                  <a:lnTo>
                    <a:pt x="1430" y="404"/>
                  </a:lnTo>
                  <a:lnTo>
                    <a:pt x="1430" y="404"/>
                  </a:lnTo>
                  <a:lnTo>
                    <a:pt x="1430" y="404"/>
                  </a:lnTo>
                  <a:lnTo>
                    <a:pt x="1436" y="404"/>
                  </a:lnTo>
                  <a:lnTo>
                    <a:pt x="1436" y="404"/>
                  </a:lnTo>
                  <a:lnTo>
                    <a:pt x="1436" y="404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10"/>
                  </a:lnTo>
                  <a:lnTo>
                    <a:pt x="1446" y="410"/>
                  </a:lnTo>
                  <a:lnTo>
                    <a:pt x="1446" y="410"/>
                  </a:lnTo>
                  <a:lnTo>
                    <a:pt x="1446" y="415"/>
                  </a:lnTo>
                  <a:lnTo>
                    <a:pt x="1446" y="415"/>
                  </a:lnTo>
                  <a:lnTo>
                    <a:pt x="1446" y="415"/>
                  </a:lnTo>
                  <a:lnTo>
                    <a:pt x="1446" y="415"/>
                  </a:lnTo>
                  <a:lnTo>
                    <a:pt x="1446" y="415"/>
                  </a:lnTo>
                  <a:lnTo>
                    <a:pt x="1446" y="420"/>
                  </a:lnTo>
                  <a:lnTo>
                    <a:pt x="1446" y="420"/>
                  </a:lnTo>
                  <a:lnTo>
                    <a:pt x="1446" y="420"/>
                  </a:lnTo>
                  <a:lnTo>
                    <a:pt x="1451" y="420"/>
                  </a:lnTo>
                  <a:lnTo>
                    <a:pt x="1451" y="420"/>
                  </a:lnTo>
                  <a:lnTo>
                    <a:pt x="1451" y="420"/>
                  </a:lnTo>
                  <a:lnTo>
                    <a:pt x="1456" y="420"/>
                  </a:lnTo>
                  <a:lnTo>
                    <a:pt x="1456" y="425"/>
                  </a:lnTo>
                  <a:lnTo>
                    <a:pt x="1456" y="425"/>
                  </a:lnTo>
                  <a:lnTo>
                    <a:pt x="1456" y="425"/>
                  </a:lnTo>
                  <a:lnTo>
                    <a:pt x="1456" y="425"/>
                  </a:lnTo>
                  <a:lnTo>
                    <a:pt x="1462" y="425"/>
                  </a:lnTo>
                  <a:lnTo>
                    <a:pt x="1462" y="425"/>
                  </a:lnTo>
                  <a:lnTo>
                    <a:pt x="1462" y="425"/>
                  </a:lnTo>
                  <a:lnTo>
                    <a:pt x="1462" y="430"/>
                  </a:lnTo>
                  <a:lnTo>
                    <a:pt x="1462" y="430"/>
                  </a:lnTo>
                  <a:lnTo>
                    <a:pt x="1462" y="430"/>
                  </a:lnTo>
                  <a:lnTo>
                    <a:pt x="1462" y="430"/>
                  </a:lnTo>
                  <a:lnTo>
                    <a:pt x="1467" y="430"/>
                  </a:lnTo>
                  <a:lnTo>
                    <a:pt x="1467" y="435"/>
                  </a:lnTo>
                  <a:lnTo>
                    <a:pt x="1467" y="435"/>
                  </a:lnTo>
                  <a:lnTo>
                    <a:pt x="1472" y="435"/>
                  </a:lnTo>
                  <a:lnTo>
                    <a:pt x="1472" y="435"/>
                  </a:lnTo>
                  <a:lnTo>
                    <a:pt x="1467" y="441"/>
                  </a:lnTo>
                  <a:lnTo>
                    <a:pt x="1467" y="441"/>
                  </a:lnTo>
                  <a:lnTo>
                    <a:pt x="1467" y="446"/>
                  </a:lnTo>
                  <a:lnTo>
                    <a:pt x="1467" y="446"/>
                  </a:lnTo>
                  <a:lnTo>
                    <a:pt x="1467" y="446"/>
                  </a:lnTo>
                  <a:lnTo>
                    <a:pt x="1467" y="446"/>
                  </a:lnTo>
                  <a:lnTo>
                    <a:pt x="1467" y="446"/>
                  </a:lnTo>
                  <a:lnTo>
                    <a:pt x="1467" y="451"/>
                  </a:lnTo>
                  <a:lnTo>
                    <a:pt x="1467" y="451"/>
                  </a:lnTo>
                  <a:lnTo>
                    <a:pt x="1467" y="451"/>
                  </a:lnTo>
                  <a:lnTo>
                    <a:pt x="1467" y="451"/>
                  </a:lnTo>
                  <a:lnTo>
                    <a:pt x="1467" y="456"/>
                  </a:lnTo>
                  <a:lnTo>
                    <a:pt x="1467" y="456"/>
                  </a:lnTo>
                  <a:lnTo>
                    <a:pt x="1467" y="456"/>
                  </a:lnTo>
                  <a:lnTo>
                    <a:pt x="1467" y="461"/>
                  </a:lnTo>
                  <a:lnTo>
                    <a:pt x="1467" y="461"/>
                  </a:lnTo>
                  <a:lnTo>
                    <a:pt x="1467" y="461"/>
                  </a:lnTo>
                  <a:lnTo>
                    <a:pt x="1467" y="461"/>
                  </a:lnTo>
                  <a:lnTo>
                    <a:pt x="1467" y="467"/>
                  </a:lnTo>
                  <a:lnTo>
                    <a:pt x="1472" y="467"/>
                  </a:lnTo>
                  <a:lnTo>
                    <a:pt x="1472" y="472"/>
                  </a:lnTo>
                  <a:lnTo>
                    <a:pt x="1472" y="472"/>
                  </a:lnTo>
                  <a:lnTo>
                    <a:pt x="1477" y="472"/>
                  </a:lnTo>
                  <a:lnTo>
                    <a:pt x="1477" y="472"/>
                  </a:lnTo>
                  <a:lnTo>
                    <a:pt x="1472" y="472"/>
                  </a:lnTo>
                  <a:lnTo>
                    <a:pt x="1472" y="477"/>
                  </a:lnTo>
                  <a:lnTo>
                    <a:pt x="1472" y="477"/>
                  </a:lnTo>
                  <a:lnTo>
                    <a:pt x="1477" y="477"/>
                  </a:lnTo>
                  <a:lnTo>
                    <a:pt x="1477" y="477"/>
                  </a:lnTo>
                  <a:lnTo>
                    <a:pt x="1472" y="477"/>
                  </a:lnTo>
                  <a:lnTo>
                    <a:pt x="1477" y="482"/>
                  </a:lnTo>
                  <a:lnTo>
                    <a:pt x="1477" y="482"/>
                  </a:lnTo>
                  <a:lnTo>
                    <a:pt x="1477" y="482"/>
                  </a:lnTo>
                  <a:lnTo>
                    <a:pt x="1477" y="487"/>
                  </a:lnTo>
                  <a:lnTo>
                    <a:pt x="1477" y="487"/>
                  </a:lnTo>
                  <a:lnTo>
                    <a:pt x="1477" y="487"/>
                  </a:lnTo>
                  <a:lnTo>
                    <a:pt x="1477" y="493"/>
                  </a:lnTo>
                  <a:lnTo>
                    <a:pt x="1477" y="493"/>
                  </a:lnTo>
                  <a:lnTo>
                    <a:pt x="1477" y="493"/>
                  </a:lnTo>
                  <a:lnTo>
                    <a:pt x="1482" y="493"/>
                  </a:lnTo>
                  <a:lnTo>
                    <a:pt x="1482" y="493"/>
                  </a:lnTo>
                  <a:lnTo>
                    <a:pt x="1482" y="493"/>
                  </a:lnTo>
                  <a:lnTo>
                    <a:pt x="1482" y="493"/>
                  </a:lnTo>
                  <a:lnTo>
                    <a:pt x="1482" y="498"/>
                  </a:lnTo>
                  <a:lnTo>
                    <a:pt x="1482" y="498"/>
                  </a:lnTo>
                  <a:lnTo>
                    <a:pt x="1482" y="498"/>
                  </a:lnTo>
                  <a:lnTo>
                    <a:pt x="1482" y="503"/>
                  </a:lnTo>
                  <a:lnTo>
                    <a:pt x="1482" y="503"/>
                  </a:lnTo>
                  <a:lnTo>
                    <a:pt x="1482" y="503"/>
                  </a:lnTo>
                  <a:lnTo>
                    <a:pt x="1482" y="503"/>
                  </a:lnTo>
                  <a:lnTo>
                    <a:pt x="1487" y="503"/>
                  </a:lnTo>
                  <a:lnTo>
                    <a:pt x="1487" y="508"/>
                  </a:lnTo>
                  <a:lnTo>
                    <a:pt x="1482" y="508"/>
                  </a:lnTo>
                  <a:lnTo>
                    <a:pt x="1482" y="508"/>
                  </a:lnTo>
                  <a:lnTo>
                    <a:pt x="1482" y="508"/>
                  </a:lnTo>
                  <a:lnTo>
                    <a:pt x="1482" y="508"/>
                  </a:lnTo>
                  <a:lnTo>
                    <a:pt x="1482" y="513"/>
                  </a:lnTo>
                  <a:lnTo>
                    <a:pt x="1482" y="513"/>
                  </a:lnTo>
                  <a:lnTo>
                    <a:pt x="1487" y="513"/>
                  </a:lnTo>
                  <a:lnTo>
                    <a:pt x="1487" y="513"/>
                  </a:lnTo>
                  <a:lnTo>
                    <a:pt x="1487" y="518"/>
                  </a:lnTo>
                  <a:lnTo>
                    <a:pt x="1487" y="518"/>
                  </a:lnTo>
                  <a:lnTo>
                    <a:pt x="1482" y="518"/>
                  </a:lnTo>
                  <a:lnTo>
                    <a:pt x="1482" y="524"/>
                  </a:lnTo>
                  <a:lnTo>
                    <a:pt x="1482" y="524"/>
                  </a:lnTo>
                  <a:lnTo>
                    <a:pt x="1477" y="518"/>
                  </a:lnTo>
                  <a:lnTo>
                    <a:pt x="1477" y="524"/>
                  </a:lnTo>
                  <a:lnTo>
                    <a:pt x="1477" y="524"/>
                  </a:lnTo>
                  <a:lnTo>
                    <a:pt x="1477" y="524"/>
                  </a:lnTo>
                  <a:lnTo>
                    <a:pt x="1477" y="524"/>
                  </a:lnTo>
                  <a:lnTo>
                    <a:pt x="1477" y="529"/>
                  </a:lnTo>
                  <a:lnTo>
                    <a:pt x="1477" y="529"/>
                  </a:lnTo>
                  <a:lnTo>
                    <a:pt x="1477" y="529"/>
                  </a:lnTo>
                  <a:lnTo>
                    <a:pt x="1482" y="529"/>
                  </a:lnTo>
                  <a:lnTo>
                    <a:pt x="1482" y="529"/>
                  </a:lnTo>
                  <a:lnTo>
                    <a:pt x="1477" y="529"/>
                  </a:lnTo>
                  <a:lnTo>
                    <a:pt x="1477" y="529"/>
                  </a:lnTo>
                  <a:lnTo>
                    <a:pt x="1482" y="529"/>
                  </a:lnTo>
                  <a:lnTo>
                    <a:pt x="1482" y="534"/>
                  </a:lnTo>
                  <a:lnTo>
                    <a:pt x="1477" y="534"/>
                  </a:lnTo>
                  <a:lnTo>
                    <a:pt x="1477" y="534"/>
                  </a:lnTo>
                  <a:lnTo>
                    <a:pt x="1477" y="534"/>
                  </a:lnTo>
                  <a:lnTo>
                    <a:pt x="1477" y="539"/>
                  </a:lnTo>
                  <a:lnTo>
                    <a:pt x="1477" y="539"/>
                  </a:lnTo>
                  <a:lnTo>
                    <a:pt x="1477" y="539"/>
                  </a:lnTo>
                  <a:lnTo>
                    <a:pt x="1477" y="539"/>
                  </a:lnTo>
                  <a:lnTo>
                    <a:pt x="1477" y="539"/>
                  </a:lnTo>
                  <a:lnTo>
                    <a:pt x="1477" y="544"/>
                  </a:lnTo>
                  <a:lnTo>
                    <a:pt x="1477" y="544"/>
                  </a:lnTo>
                  <a:lnTo>
                    <a:pt x="1477" y="544"/>
                  </a:lnTo>
                  <a:lnTo>
                    <a:pt x="1482" y="544"/>
                  </a:lnTo>
                  <a:lnTo>
                    <a:pt x="1482" y="544"/>
                  </a:lnTo>
                  <a:lnTo>
                    <a:pt x="1482" y="550"/>
                  </a:lnTo>
                  <a:lnTo>
                    <a:pt x="1482" y="550"/>
                  </a:lnTo>
                  <a:lnTo>
                    <a:pt x="1482" y="550"/>
                  </a:lnTo>
                  <a:lnTo>
                    <a:pt x="1482" y="550"/>
                  </a:lnTo>
                  <a:lnTo>
                    <a:pt x="1482" y="550"/>
                  </a:lnTo>
                  <a:lnTo>
                    <a:pt x="1482" y="550"/>
                  </a:lnTo>
                  <a:lnTo>
                    <a:pt x="1482" y="555"/>
                  </a:lnTo>
                  <a:lnTo>
                    <a:pt x="1482" y="555"/>
                  </a:lnTo>
                  <a:lnTo>
                    <a:pt x="1482" y="555"/>
                  </a:lnTo>
                  <a:lnTo>
                    <a:pt x="1482" y="560"/>
                  </a:lnTo>
                  <a:lnTo>
                    <a:pt x="1482" y="560"/>
                  </a:lnTo>
                  <a:lnTo>
                    <a:pt x="1477" y="560"/>
                  </a:lnTo>
                  <a:lnTo>
                    <a:pt x="1477" y="560"/>
                  </a:lnTo>
                  <a:lnTo>
                    <a:pt x="1477" y="560"/>
                  </a:lnTo>
                  <a:lnTo>
                    <a:pt x="1477" y="565"/>
                  </a:lnTo>
                  <a:lnTo>
                    <a:pt x="1477" y="565"/>
                  </a:lnTo>
                  <a:lnTo>
                    <a:pt x="1477" y="565"/>
                  </a:lnTo>
                  <a:lnTo>
                    <a:pt x="1477" y="570"/>
                  </a:lnTo>
                  <a:lnTo>
                    <a:pt x="1477" y="570"/>
                  </a:lnTo>
                  <a:lnTo>
                    <a:pt x="1477" y="570"/>
                  </a:lnTo>
                  <a:lnTo>
                    <a:pt x="1477" y="576"/>
                  </a:lnTo>
                  <a:lnTo>
                    <a:pt x="1477" y="576"/>
                  </a:lnTo>
                  <a:lnTo>
                    <a:pt x="1477" y="576"/>
                  </a:lnTo>
                  <a:lnTo>
                    <a:pt x="1482" y="576"/>
                  </a:lnTo>
                  <a:lnTo>
                    <a:pt x="1482" y="576"/>
                  </a:lnTo>
                  <a:lnTo>
                    <a:pt x="1482" y="576"/>
                  </a:lnTo>
                  <a:lnTo>
                    <a:pt x="1482" y="576"/>
                  </a:lnTo>
                  <a:lnTo>
                    <a:pt x="1482" y="576"/>
                  </a:lnTo>
                  <a:lnTo>
                    <a:pt x="1482" y="581"/>
                  </a:lnTo>
                  <a:lnTo>
                    <a:pt x="1482" y="581"/>
                  </a:lnTo>
                  <a:lnTo>
                    <a:pt x="1482" y="581"/>
                  </a:lnTo>
                  <a:lnTo>
                    <a:pt x="1482" y="586"/>
                  </a:lnTo>
                  <a:lnTo>
                    <a:pt x="1482" y="586"/>
                  </a:lnTo>
                  <a:lnTo>
                    <a:pt x="1482" y="586"/>
                  </a:lnTo>
                  <a:lnTo>
                    <a:pt x="1477" y="586"/>
                  </a:lnTo>
                  <a:lnTo>
                    <a:pt x="1477" y="586"/>
                  </a:lnTo>
                  <a:lnTo>
                    <a:pt x="1477" y="591"/>
                  </a:lnTo>
                  <a:lnTo>
                    <a:pt x="1477" y="591"/>
                  </a:lnTo>
                  <a:lnTo>
                    <a:pt x="1477" y="591"/>
                  </a:lnTo>
                  <a:lnTo>
                    <a:pt x="1477" y="591"/>
                  </a:lnTo>
                  <a:lnTo>
                    <a:pt x="1477" y="591"/>
                  </a:lnTo>
                  <a:lnTo>
                    <a:pt x="1477" y="591"/>
                  </a:lnTo>
                  <a:lnTo>
                    <a:pt x="1477" y="596"/>
                  </a:lnTo>
                  <a:lnTo>
                    <a:pt x="1472" y="596"/>
                  </a:lnTo>
                  <a:lnTo>
                    <a:pt x="1472" y="596"/>
                  </a:lnTo>
                  <a:lnTo>
                    <a:pt x="1472" y="596"/>
                  </a:lnTo>
                  <a:lnTo>
                    <a:pt x="1472" y="601"/>
                  </a:lnTo>
                  <a:lnTo>
                    <a:pt x="1472" y="601"/>
                  </a:lnTo>
                  <a:lnTo>
                    <a:pt x="1472" y="601"/>
                  </a:lnTo>
                  <a:lnTo>
                    <a:pt x="1472" y="601"/>
                  </a:lnTo>
                  <a:lnTo>
                    <a:pt x="1472" y="601"/>
                  </a:lnTo>
                  <a:lnTo>
                    <a:pt x="1472" y="607"/>
                  </a:lnTo>
                  <a:lnTo>
                    <a:pt x="1472" y="607"/>
                  </a:lnTo>
                  <a:lnTo>
                    <a:pt x="1472" y="607"/>
                  </a:lnTo>
                  <a:lnTo>
                    <a:pt x="1472" y="607"/>
                  </a:lnTo>
                  <a:lnTo>
                    <a:pt x="1472" y="612"/>
                  </a:lnTo>
                  <a:lnTo>
                    <a:pt x="1472" y="612"/>
                  </a:lnTo>
                  <a:lnTo>
                    <a:pt x="1472" y="612"/>
                  </a:lnTo>
                  <a:lnTo>
                    <a:pt x="1472" y="612"/>
                  </a:lnTo>
                  <a:lnTo>
                    <a:pt x="1472" y="612"/>
                  </a:lnTo>
                  <a:lnTo>
                    <a:pt x="1472" y="617"/>
                  </a:lnTo>
                  <a:lnTo>
                    <a:pt x="1472" y="617"/>
                  </a:lnTo>
                  <a:lnTo>
                    <a:pt x="1472" y="617"/>
                  </a:lnTo>
                  <a:lnTo>
                    <a:pt x="1472" y="617"/>
                  </a:lnTo>
                  <a:lnTo>
                    <a:pt x="1472" y="617"/>
                  </a:lnTo>
                  <a:lnTo>
                    <a:pt x="1472" y="622"/>
                  </a:lnTo>
                  <a:lnTo>
                    <a:pt x="1472" y="622"/>
                  </a:lnTo>
                  <a:lnTo>
                    <a:pt x="1472" y="622"/>
                  </a:lnTo>
                  <a:lnTo>
                    <a:pt x="1472" y="622"/>
                  </a:lnTo>
                  <a:lnTo>
                    <a:pt x="1472" y="622"/>
                  </a:lnTo>
                  <a:lnTo>
                    <a:pt x="1467" y="622"/>
                  </a:lnTo>
                  <a:lnTo>
                    <a:pt x="1467" y="622"/>
                  </a:lnTo>
                  <a:lnTo>
                    <a:pt x="1472" y="627"/>
                  </a:lnTo>
                  <a:lnTo>
                    <a:pt x="1472" y="627"/>
                  </a:lnTo>
                  <a:lnTo>
                    <a:pt x="1467" y="627"/>
                  </a:lnTo>
                  <a:lnTo>
                    <a:pt x="1472" y="627"/>
                  </a:lnTo>
                  <a:lnTo>
                    <a:pt x="1472" y="627"/>
                  </a:lnTo>
                  <a:lnTo>
                    <a:pt x="1472" y="633"/>
                  </a:lnTo>
                  <a:lnTo>
                    <a:pt x="1472" y="633"/>
                  </a:lnTo>
                  <a:lnTo>
                    <a:pt x="1472" y="633"/>
                  </a:lnTo>
                  <a:lnTo>
                    <a:pt x="1472" y="638"/>
                  </a:lnTo>
                  <a:lnTo>
                    <a:pt x="1472" y="638"/>
                  </a:lnTo>
                  <a:lnTo>
                    <a:pt x="1472" y="638"/>
                  </a:lnTo>
                  <a:lnTo>
                    <a:pt x="1467" y="638"/>
                  </a:lnTo>
                  <a:lnTo>
                    <a:pt x="1467" y="638"/>
                  </a:lnTo>
                  <a:lnTo>
                    <a:pt x="1472" y="638"/>
                  </a:lnTo>
                  <a:lnTo>
                    <a:pt x="1472" y="643"/>
                  </a:lnTo>
                  <a:lnTo>
                    <a:pt x="1467" y="643"/>
                  </a:lnTo>
                  <a:lnTo>
                    <a:pt x="1467" y="643"/>
                  </a:lnTo>
                  <a:lnTo>
                    <a:pt x="1467" y="643"/>
                  </a:lnTo>
                  <a:lnTo>
                    <a:pt x="1467" y="643"/>
                  </a:lnTo>
                  <a:lnTo>
                    <a:pt x="1472" y="643"/>
                  </a:lnTo>
                  <a:lnTo>
                    <a:pt x="1472" y="648"/>
                  </a:lnTo>
                  <a:lnTo>
                    <a:pt x="1467" y="648"/>
                  </a:lnTo>
                  <a:lnTo>
                    <a:pt x="1467" y="648"/>
                  </a:lnTo>
                  <a:lnTo>
                    <a:pt x="1472" y="648"/>
                  </a:lnTo>
                  <a:lnTo>
                    <a:pt x="1472" y="653"/>
                  </a:lnTo>
                  <a:lnTo>
                    <a:pt x="1467" y="653"/>
                  </a:lnTo>
                  <a:lnTo>
                    <a:pt x="1467" y="653"/>
                  </a:lnTo>
                  <a:lnTo>
                    <a:pt x="1467" y="659"/>
                  </a:lnTo>
                  <a:lnTo>
                    <a:pt x="1472" y="659"/>
                  </a:lnTo>
                  <a:lnTo>
                    <a:pt x="1472" y="659"/>
                  </a:lnTo>
                  <a:lnTo>
                    <a:pt x="1472" y="659"/>
                  </a:lnTo>
                  <a:lnTo>
                    <a:pt x="1472" y="659"/>
                  </a:lnTo>
                  <a:lnTo>
                    <a:pt x="1472" y="659"/>
                  </a:lnTo>
                  <a:lnTo>
                    <a:pt x="1472" y="659"/>
                  </a:lnTo>
                  <a:lnTo>
                    <a:pt x="1472" y="664"/>
                  </a:lnTo>
                  <a:lnTo>
                    <a:pt x="1472" y="664"/>
                  </a:lnTo>
                  <a:lnTo>
                    <a:pt x="1477" y="664"/>
                  </a:lnTo>
                  <a:lnTo>
                    <a:pt x="1477" y="664"/>
                  </a:lnTo>
                  <a:lnTo>
                    <a:pt x="1477" y="669"/>
                  </a:lnTo>
                  <a:lnTo>
                    <a:pt x="1477" y="669"/>
                  </a:lnTo>
                  <a:lnTo>
                    <a:pt x="1477" y="674"/>
                  </a:lnTo>
                  <a:lnTo>
                    <a:pt x="1477" y="674"/>
                  </a:lnTo>
                  <a:lnTo>
                    <a:pt x="1477" y="674"/>
                  </a:lnTo>
                  <a:lnTo>
                    <a:pt x="1477" y="674"/>
                  </a:lnTo>
                  <a:lnTo>
                    <a:pt x="1477" y="679"/>
                  </a:lnTo>
                  <a:lnTo>
                    <a:pt x="1482" y="679"/>
                  </a:lnTo>
                  <a:lnTo>
                    <a:pt x="1482" y="679"/>
                  </a:lnTo>
                  <a:lnTo>
                    <a:pt x="1482" y="679"/>
                  </a:lnTo>
                  <a:lnTo>
                    <a:pt x="1482" y="684"/>
                  </a:lnTo>
                  <a:lnTo>
                    <a:pt x="1482" y="684"/>
                  </a:lnTo>
                  <a:lnTo>
                    <a:pt x="1482" y="684"/>
                  </a:lnTo>
                  <a:lnTo>
                    <a:pt x="1482" y="690"/>
                  </a:lnTo>
                  <a:lnTo>
                    <a:pt x="1482" y="690"/>
                  </a:lnTo>
                  <a:lnTo>
                    <a:pt x="1482" y="690"/>
                  </a:lnTo>
                  <a:lnTo>
                    <a:pt x="1482" y="690"/>
                  </a:lnTo>
                  <a:lnTo>
                    <a:pt x="1482" y="690"/>
                  </a:lnTo>
                  <a:lnTo>
                    <a:pt x="1477" y="690"/>
                  </a:lnTo>
                  <a:lnTo>
                    <a:pt x="1477" y="690"/>
                  </a:lnTo>
                  <a:lnTo>
                    <a:pt x="1477" y="695"/>
                  </a:lnTo>
                  <a:lnTo>
                    <a:pt x="1477" y="695"/>
                  </a:lnTo>
                  <a:lnTo>
                    <a:pt x="1477" y="695"/>
                  </a:lnTo>
                  <a:lnTo>
                    <a:pt x="1477" y="695"/>
                  </a:lnTo>
                  <a:lnTo>
                    <a:pt x="1477" y="700"/>
                  </a:lnTo>
                  <a:lnTo>
                    <a:pt x="1482" y="700"/>
                  </a:lnTo>
                  <a:lnTo>
                    <a:pt x="1482" y="700"/>
                  </a:lnTo>
                  <a:lnTo>
                    <a:pt x="1482" y="700"/>
                  </a:lnTo>
                  <a:lnTo>
                    <a:pt x="1482" y="700"/>
                  </a:lnTo>
                  <a:lnTo>
                    <a:pt x="1482" y="705"/>
                  </a:lnTo>
                  <a:lnTo>
                    <a:pt x="1482" y="705"/>
                  </a:lnTo>
                  <a:lnTo>
                    <a:pt x="1482" y="705"/>
                  </a:lnTo>
                  <a:lnTo>
                    <a:pt x="1482" y="705"/>
                  </a:lnTo>
                  <a:lnTo>
                    <a:pt x="1482" y="710"/>
                  </a:lnTo>
                  <a:lnTo>
                    <a:pt x="1482" y="710"/>
                  </a:lnTo>
                  <a:lnTo>
                    <a:pt x="1487" y="710"/>
                  </a:lnTo>
                  <a:lnTo>
                    <a:pt x="1487" y="716"/>
                  </a:lnTo>
                  <a:lnTo>
                    <a:pt x="1487" y="716"/>
                  </a:lnTo>
                  <a:lnTo>
                    <a:pt x="1487" y="716"/>
                  </a:lnTo>
                  <a:lnTo>
                    <a:pt x="1487" y="716"/>
                  </a:lnTo>
                  <a:lnTo>
                    <a:pt x="1487" y="721"/>
                  </a:lnTo>
                  <a:lnTo>
                    <a:pt x="1487" y="721"/>
                  </a:lnTo>
                  <a:lnTo>
                    <a:pt x="1487" y="726"/>
                  </a:lnTo>
                  <a:lnTo>
                    <a:pt x="1487" y="726"/>
                  </a:lnTo>
                  <a:lnTo>
                    <a:pt x="1487" y="726"/>
                  </a:lnTo>
                  <a:lnTo>
                    <a:pt x="1482" y="726"/>
                  </a:lnTo>
                  <a:lnTo>
                    <a:pt x="1482" y="726"/>
                  </a:lnTo>
                  <a:lnTo>
                    <a:pt x="1482" y="726"/>
                  </a:lnTo>
                  <a:lnTo>
                    <a:pt x="1477" y="726"/>
                  </a:lnTo>
                  <a:lnTo>
                    <a:pt x="1477" y="731"/>
                  </a:lnTo>
                  <a:lnTo>
                    <a:pt x="1477" y="731"/>
                  </a:lnTo>
                  <a:lnTo>
                    <a:pt x="1482" y="731"/>
                  </a:lnTo>
                  <a:lnTo>
                    <a:pt x="1482" y="736"/>
                  </a:lnTo>
                  <a:lnTo>
                    <a:pt x="1482" y="736"/>
                  </a:lnTo>
                  <a:lnTo>
                    <a:pt x="1482" y="736"/>
                  </a:lnTo>
                  <a:lnTo>
                    <a:pt x="1482" y="741"/>
                  </a:lnTo>
                  <a:lnTo>
                    <a:pt x="1482" y="741"/>
                  </a:lnTo>
                  <a:lnTo>
                    <a:pt x="1482" y="741"/>
                  </a:lnTo>
                  <a:lnTo>
                    <a:pt x="1482" y="741"/>
                  </a:lnTo>
                  <a:lnTo>
                    <a:pt x="1482" y="747"/>
                  </a:lnTo>
                  <a:lnTo>
                    <a:pt x="1482" y="747"/>
                  </a:lnTo>
                  <a:lnTo>
                    <a:pt x="1482" y="747"/>
                  </a:lnTo>
                  <a:lnTo>
                    <a:pt x="1482" y="752"/>
                  </a:lnTo>
                  <a:lnTo>
                    <a:pt x="1477" y="752"/>
                  </a:lnTo>
                  <a:lnTo>
                    <a:pt x="1477" y="752"/>
                  </a:lnTo>
                  <a:lnTo>
                    <a:pt x="1477" y="752"/>
                  </a:lnTo>
                  <a:lnTo>
                    <a:pt x="1477" y="752"/>
                  </a:lnTo>
                  <a:lnTo>
                    <a:pt x="1477" y="752"/>
                  </a:lnTo>
                  <a:lnTo>
                    <a:pt x="1472" y="752"/>
                  </a:lnTo>
                  <a:lnTo>
                    <a:pt x="1472" y="752"/>
                  </a:lnTo>
                  <a:lnTo>
                    <a:pt x="1472" y="757"/>
                  </a:lnTo>
                  <a:lnTo>
                    <a:pt x="1472" y="757"/>
                  </a:lnTo>
                  <a:lnTo>
                    <a:pt x="1467" y="757"/>
                  </a:lnTo>
                  <a:lnTo>
                    <a:pt x="1467" y="757"/>
                  </a:lnTo>
                  <a:lnTo>
                    <a:pt x="1467" y="757"/>
                  </a:lnTo>
                  <a:lnTo>
                    <a:pt x="1462" y="762"/>
                  </a:lnTo>
                  <a:lnTo>
                    <a:pt x="1462" y="762"/>
                  </a:lnTo>
                  <a:lnTo>
                    <a:pt x="1462" y="762"/>
                  </a:lnTo>
                  <a:lnTo>
                    <a:pt x="1462" y="767"/>
                  </a:lnTo>
                  <a:lnTo>
                    <a:pt x="1462" y="767"/>
                  </a:lnTo>
                  <a:lnTo>
                    <a:pt x="1467" y="767"/>
                  </a:lnTo>
                  <a:lnTo>
                    <a:pt x="1467" y="767"/>
                  </a:lnTo>
                  <a:lnTo>
                    <a:pt x="1467" y="767"/>
                  </a:lnTo>
                  <a:lnTo>
                    <a:pt x="1467" y="773"/>
                  </a:lnTo>
                  <a:lnTo>
                    <a:pt x="1467" y="773"/>
                  </a:lnTo>
                  <a:lnTo>
                    <a:pt x="1467" y="773"/>
                  </a:lnTo>
                  <a:lnTo>
                    <a:pt x="1467" y="773"/>
                  </a:lnTo>
                  <a:lnTo>
                    <a:pt x="1467" y="773"/>
                  </a:lnTo>
                  <a:lnTo>
                    <a:pt x="1467" y="778"/>
                  </a:lnTo>
                  <a:lnTo>
                    <a:pt x="1467" y="778"/>
                  </a:lnTo>
                  <a:lnTo>
                    <a:pt x="1467" y="778"/>
                  </a:lnTo>
                  <a:lnTo>
                    <a:pt x="1467" y="783"/>
                  </a:lnTo>
                  <a:lnTo>
                    <a:pt x="1467" y="783"/>
                  </a:lnTo>
                  <a:lnTo>
                    <a:pt x="1467" y="783"/>
                  </a:lnTo>
                  <a:lnTo>
                    <a:pt x="1467" y="783"/>
                  </a:lnTo>
                  <a:lnTo>
                    <a:pt x="1467" y="788"/>
                  </a:lnTo>
                  <a:lnTo>
                    <a:pt x="1472" y="788"/>
                  </a:lnTo>
                  <a:lnTo>
                    <a:pt x="1467" y="788"/>
                  </a:lnTo>
                  <a:lnTo>
                    <a:pt x="1467" y="788"/>
                  </a:lnTo>
                  <a:lnTo>
                    <a:pt x="1467" y="788"/>
                  </a:lnTo>
                  <a:lnTo>
                    <a:pt x="1467" y="793"/>
                  </a:lnTo>
                  <a:lnTo>
                    <a:pt x="1467" y="793"/>
                  </a:lnTo>
                  <a:lnTo>
                    <a:pt x="1462" y="793"/>
                  </a:lnTo>
                  <a:lnTo>
                    <a:pt x="1462" y="793"/>
                  </a:lnTo>
                  <a:lnTo>
                    <a:pt x="1462" y="799"/>
                  </a:lnTo>
                  <a:lnTo>
                    <a:pt x="1462" y="799"/>
                  </a:lnTo>
                  <a:lnTo>
                    <a:pt x="1462" y="799"/>
                  </a:lnTo>
                  <a:lnTo>
                    <a:pt x="1462" y="804"/>
                  </a:lnTo>
                  <a:lnTo>
                    <a:pt x="1462" y="804"/>
                  </a:lnTo>
                  <a:lnTo>
                    <a:pt x="1467" y="804"/>
                  </a:lnTo>
                  <a:lnTo>
                    <a:pt x="1467" y="804"/>
                  </a:lnTo>
                  <a:lnTo>
                    <a:pt x="1467" y="809"/>
                  </a:lnTo>
                  <a:lnTo>
                    <a:pt x="1467" y="809"/>
                  </a:lnTo>
                  <a:lnTo>
                    <a:pt x="1467" y="809"/>
                  </a:lnTo>
                  <a:lnTo>
                    <a:pt x="1472" y="809"/>
                  </a:lnTo>
                  <a:lnTo>
                    <a:pt x="1472" y="809"/>
                  </a:lnTo>
                  <a:lnTo>
                    <a:pt x="1472" y="809"/>
                  </a:lnTo>
                  <a:lnTo>
                    <a:pt x="1477" y="809"/>
                  </a:lnTo>
                  <a:lnTo>
                    <a:pt x="1477" y="809"/>
                  </a:lnTo>
                  <a:lnTo>
                    <a:pt x="1477" y="809"/>
                  </a:lnTo>
                  <a:lnTo>
                    <a:pt x="1477" y="809"/>
                  </a:lnTo>
                  <a:lnTo>
                    <a:pt x="1477" y="814"/>
                  </a:lnTo>
                  <a:lnTo>
                    <a:pt x="1477" y="814"/>
                  </a:lnTo>
                  <a:lnTo>
                    <a:pt x="1482" y="814"/>
                  </a:lnTo>
                  <a:lnTo>
                    <a:pt x="1482" y="814"/>
                  </a:lnTo>
                  <a:lnTo>
                    <a:pt x="1482" y="814"/>
                  </a:lnTo>
                  <a:lnTo>
                    <a:pt x="1482" y="819"/>
                  </a:lnTo>
                  <a:lnTo>
                    <a:pt x="1482" y="819"/>
                  </a:lnTo>
                  <a:lnTo>
                    <a:pt x="1487" y="819"/>
                  </a:lnTo>
                  <a:lnTo>
                    <a:pt x="1487" y="824"/>
                  </a:lnTo>
                  <a:lnTo>
                    <a:pt x="1487" y="824"/>
                  </a:lnTo>
                  <a:lnTo>
                    <a:pt x="1487" y="824"/>
                  </a:lnTo>
                  <a:lnTo>
                    <a:pt x="1487" y="824"/>
                  </a:lnTo>
                  <a:lnTo>
                    <a:pt x="1487" y="830"/>
                  </a:lnTo>
                  <a:lnTo>
                    <a:pt x="1487" y="830"/>
                  </a:lnTo>
                  <a:lnTo>
                    <a:pt x="1487" y="830"/>
                  </a:lnTo>
                  <a:lnTo>
                    <a:pt x="1487" y="830"/>
                  </a:lnTo>
                  <a:lnTo>
                    <a:pt x="1487" y="835"/>
                  </a:lnTo>
                  <a:lnTo>
                    <a:pt x="1487" y="835"/>
                  </a:lnTo>
                  <a:lnTo>
                    <a:pt x="1487" y="835"/>
                  </a:lnTo>
                  <a:lnTo>
                    <a:pt x="1482" y="840"/>
                  </a:lnTo>
                  <a:lnTo>
                    <a:pt x="1482" y="840"/>
                  </a:lnTo>
                  <a:lnTo>
                    <a:pt x="1482" y="840"/>
                  </a:lnTo>
                  <a:lnTo>
                    <a:pt x="1482" y="840"/>
                  </a:lnTo>
                  <a:lnTo>
                    <a:pt x="1477" y="840"/>
                  </a:lnTo>
                  <a:lnTo>
                    <a:pt x="1477" y="845"/>
                  </a:lnTo>
                  <a:lnTo>
                    <a:pt x="1477" y="845"/>
                  </a:lnTo>
                  <a:lnTo>
                    <a:pt x="1477" y="845"/>
                  </a:lnTo>
                  <a:lnTo>
                    <a:pt x="1477" y="845"/>
                  </a:lnTo>
                  <a:lnTo>
                    <a:pt x="1477" y="850"/>
                  </a:lnTo>
                  <a:lnTo>
                    <a:pt x="1477" y="850"/>
                  </a:lnTo>
                  <a:lnTo>
                    <a:pt x="1477" y="850"/>
                  </a:lnTo>
                  <a:lnTo>
                    <a:pt x="1477" y="850"/>
                  </a:lnTo>
                  <a:lnTo>
                    <a:pt x="1472" y="856"/>
                  </a:lnTo>
                  <a:lnTo>
                    <a:pt x="1472" y="856"/>
                  </a:lnTo>
                  <a:lnTo>
                    <a:pt x="1472" y="856"/>
                  </a:lnTo>
                  <a:lnTo>
                    <a:pt x="1472" y="856"/>
                  </a:lnTo>
                  <a:lnTo>
                    <a:pt x="1467" y="856"/>
                  </a:lnTo>
                  <a:lnTo>
                    <a:pt x="1467" y="856"/>
                  </a:lnTo>
                  <a:lnTo>
                    <a:pt x="1467" y="856"/>
                  </a:lnTo>
                  <a:lnTo>
                    <a:pt x="1462" y="856"/>
                  </a:lnTo>
                  <a:lnTo>
                    <a:pt x="1462" y="856"/>
                  </a:lnTo>
                  <a:lnTo>
                    <a:pt x="1462" y="856"/>
                  </a:lnTo>
                  <a:lnTo>
                    <a:pt x="1462" y="861"/>
                  </a:lnTo>
                  <a:lnTo>
                    <a:pt x="1462" y="861"/>
                  </a:lnTo>
                  <a:lnTo>
                    <a:pt x="1456" y="861"/>
                  </a:lnTo>
                  <a:lnTo>
                    <a:pt x="1456" y="861"/>
                  </a:lnTo>
                  <a:lnTo>
                    <a:pt x="1456" y="861"/>
                  </a:lnTo>
                  <a:lnTo>
                    <a:pt x="1456" y="861"/>
                  </a:lnTo>
                  <a:lnTo>
                    <a:pt x="1451" y="861"/>
                  </a:lnTo>
                  <a:lnTo>
                    <a:pt x="1451" y="861"/>
                  </a:lnTo>
                  <a:lnTo>
                    <a:pt x="1451" y="861"/>
                  </a:lnTo>
                  <a:lnTo>
                    <a:pt x="1451" y="861"/>
                  </a:lnTo>
                  <a:lnTo>
                    <a:pt x="1451" y="866"/>
                  </a:lnTo>
                  <a:lnTo>
                    <a:pt x="1451" y="866"/>
                  </a:lnTo>
                  <a:lnTo>
                    <a:pt x="1446" y="861"/>
                  </a:lnTo>
                  <a:lnTo>
                    <a:pt x="1446" y="861"/>
                  </a:lnTo>
                  <a:lnTo>
                    <a:pt x="1441" y="861"/>
                  </a:lnTo>
                  <a:lnTo>
                    <a:pt x="1441" y="866"/>
                  </a:lnTo>
                  <a:lnTo>
                    <a:pt x="1441" y="866"/>
                  </a:lnTo>
                  <a:lnTo>
                    <a:pt x="1441" y="866"/>
                  </a:lnTo>
                  <a:lnTo>
                    <a:pt x="1441" y="866"/>
                  </a:lnTo>
                  <a:lnTo>
                    <a:pt x="1436" y="866"/>
                  </a:lnTo>
                  <a:lnTo>
                    <a:pt x="1436" y="866"/>
                  </a:lnTo>
                  <a:lnTo>
                    <a:pt x="1436" y="866"/>
                  </a:lnTo>
                  <a:lnTo>
                    <a:pt x="1436" y="871"/>
                  </a:lnTo>
                  <a:lnTo>
                    <a:pt x="1430" y="871"/>
                  </a:lnTo>
                  <a:lnTo>
                    <a:pt x="1430" y="871"/>
                  </a:lnTo>
                  <a:lnTo>
                    <a:pt x="1430" y="871"/>
                  </a:lnTo>
                  <a:lnTo>
                    <a:pt x="1430" y="866"/>
                  </a:lnTo>
                  <a:lnTo>
                    <a:pt x="1425" y="866"/>
                  </a:lnTo>
                  <a:lnTo>
                    <a:pt x="1425" y="866"/>
                  </a:lnTo>
                  <a:lnTo>
                    <a:pt x="1425" y="866"/>
                  </a:lnTo>
                  <a:lnTo>
                    <a:pt x="1425" y="866"/>
                  </a:lnTo>
                  <a:lnTo>
                    <a:pt x="1425" y="866"/>
                  </a:lnTo>
                  <a:lnTo>
                    <a:pt x="1420" y="866"/>
                  </a:lnTo>
                  <a:lnTo>
                    <a:pt x="1420" y="866"/>
                  </a:lnTo>
                  <a:lnTo>
                    <a:pt x="1420" y="866"/>
                  </a:lnTo>
                  <a:lnTo>
                    <a:pt x="1420" y="866"/>
                  </a:lnTo>
                  <a:lnTo>
                    <a:pt x="1415" y="866"/>
                  </a:lnTo>
                  <a:lnTo>
                    <a:pt x="1415" y="866"/>
                  </a:lnTo>
                  <a:lnTo>
                    <a:pt x="1415" y="866"/>
                  </a:lnTo>
                  <a:lnTo>
                    <a:pt x="1415" y="861"/>
                  </a:lnTo>
                  <a:lnTo>
                    <a:pt x="1410" y="861"/>
                  </a:lnTo>
                  <a:lnTo>
                    <a:pt x="1410" y="861"/>
                  </a:lnTo>
                  <a:lnTo>
                    <a:pt x="1410" y="861"/>
                  </a:lnTo>
                  <a:lnTo>
                    <a:pt x="1410" y="861"/>
                  </a:lnTo>
                  <a:lnTo>
                    <a:pt x="1410" y="861"/>
                  </a:lnTo>
                  <a:lnTo>
                    <a:pt x="1405" y="861"/>
                  </a:lnTo>
                  <a:lnTo>
                    <a:pt x="1405" y="861"/>
                  </a:lnTo>
                  <a:lnTo>
                    <a:pt x="1405" y="861"/>
                  </a:lnTo>
                  <a:lnTo>
                    <a:pt x="1405" y="861"/>
                  </a:lnTo>
                  <a:lnTo>
                    <a:pt x="1399" y="861"/>
                  </a:lnTo>
                  <a:lnTo>
                    <a:pt x="1399" y="861"/>
                  </a:lnTo>
                  <a:lnTo>
                    <a:pt x="1399" y="856"/>
                  </a:lnTo>
                  <a:lnTo>
                    <a:pt x="1394" y="861"/>
                  </a:lnTo>
                  <a:lnTo>
                    <a:pt x="1394" y="861"/>
                  </a:lnTo>
                  <a:lnTo>
                    <a:pt x="1394" y="861"/>
                  </a:lnTo>
                  <a:lnTo>
                    <a:pt x="1394" y="861"/>
                  </a:lnTo>
                  <a:lnTo>
                    <a:pt x="1394" y="866"/>
                  </a:lnTo>
                  <a:lnTo>
                    <a:pt x="1394" y="866"/>
                  </a:lnTo>
                  <a:lnTo>
                    <a:pt x="1394" y="866"/>
                  </a:lnTo>
                  <a:lnTo>
                    <a:pt x="1394" y="871"/>
                  </a:lnTo>
                  <a:lnTo>
                    <a:pt x="1394" y="871"/>
                  </a:lnTo>
                  <a:lnTo>
                    <a:pt x="1394" y="871"/>
                  </a:lnTo>
                  <a:lnTo>
                    <a:pt x="1394" y="871"/>
                  </a:lnTo>
                  <a:lnTo>
                    <a:pt x="1394" y="871"/>
                  </a:lnTo>
                  <a:lnTo>
                    <a:pt x="1394" y="876"/>
                  </a:lnTo>
                  <a:lnTo>
                    <a:pt x="1394" y="876"/>
                  </a:lnTo>
                  <a:lnTo>
                    <a:pt x="1399" y="876"/>
                  </a:lnTo>
                  <a:lnTo>
                    <a:pt x="1399" y="876"/>
                  </a:lnTo>
                  <a:lnTo>
                    <a:pt x="1399" y="882"/>
                  </a:lnTo>
                  <a:lnTo>
                    <a:pt x="1399" y="882"/>
                  </a:lnTo>
                  <a:lnTo>
                    <a:pt x="1399" y="882"/>
                  </a:lnTo>
                  <a:lnTo>
                    <a:pt x="1405" y="882"/>
                  </a:lnTo>
                  <a:lnTo>
                    <a:pt x="1405" y="882"/>
                  </a:lnTo>
                  <a:lnTo>
                    <a:pt x="1405" y="882"/>
                  </a:lnTo>
                  <a:lnTo>
                    <a:pt x="1405" y="887"/>
                  </a:lnTo>
                  <a:lnTo>
                    <a:pt x="1405" y="887"/>
                  </a:lnTo>
                  <a:lnTo>
                    <a:pt x="1410" y="887"/>
                  </a:lnTo>
                  <a:lnTo>
                    <a:pt x="1410" y="887"/>
                  </a:lnTo>
                  <a:lnTo>
                    <a:pt x="1410" y="887"/>
                  </a:lnTo>
                  <a:lnTo>
                    <a:pt x="1410" y="887"/>
                  </a:lnTo>
                  <a:lnTo>
                    <a:pt x="1410" y="887"/>
                  </a:lnTo>
                  <a:lnTo>
                    <a:pt x="1415" y="887"/>
                  </a:lnTo>
                  <a:lnTo>
                    <a:pt x="1415" y="887"/>
                  </a:lnTo>
                  <a:lnTo>
                    <a:pt x="1415" y="892"/>
                  </a:lnTo>
                  <a:lnTo>
                    <a:pt x="1415" y="892"/>
                  </a:lnTo>
                  <a:lnTo>
                    <a:pt x="1415" y="892"/>
                  </a:lnTo>
                  <a:lnTo>
                    <a:pt x="1415" y="892"/>
                  </a:lnTo>
                  <a:lnTo>
                    <a:pt x="1415" y="897"/>
                  </a:lnTo>
                  <a:lnTo>
                    <a:pt x="1415" y="897"/>
                  </a:lnTo>
                  <a:lnTo>
                    <a:pt x="1420" y="897"/>
                  </a:lnTo>
                  <a:lnTo>
                    <a:pt x="1420" y="897"/>
                  </a:lnTo>
                  <a:lnTo>
                    <a:pt x="1420" y="897"/>
                  </a:lnTo>
                  <a:lnTo>
                    <a:pt x="1420" y="902"/>
                  </a:lnTo>
                  <a:lnTo>
                    <a:pt x="1420" y="902"/>
                  </a:lnTo>
                  <a:lnTo>
                    <a:pt x="1415" y="902"/>
                  </a:lnTo>
                  <a:lnTo>
                    <a:pt x="1415" y="902"/>
                  </a:lnTo>
                  <a:lnTo>
                    <a:pt x="1415" y="902"/>
                  </a:lnTo>
                  <a:lnTo>
                    <a:pt x="1415" y="907"/>
                  </a:lnTo>
                  <a:lnTo>
                    <a:pt x="1415" y="907"/>
                  </a:lnTo>
                  <a:lnTo>
                    <a:pt x="1415" y="907"/>
                  </a:lnTo>
                  <a:lnTo>
                    <a:pt x="1415" y="907"/>
                  </a:lnTo>
                  <a:lnTo>
                    <a:pt x="1415" y="907"/>
                  </a:lnTo>
                  <a:lnTo>
                    <a:pt x="1410" y="907"/>
                  </a:lnTo>
                  <a:lnTo>
                    <a:pt x="1410" y="907"/>
                  </a:lnTo>
                  <a:lnTo>
                    <a:pt x="1410" y="907"/>
                  </a:lnTo>
                  <a:lnTo>
                    <a:pt x="1410" y="907"/>
                  </a:lnTo>
                  <a:lnTo>
                    <a:pt x="1410" y="913"/>
                  </a:lnTo>
                  <a:lnTo>
                    <a:pt x="1410" y="913"/>
                  </a:lnTo>
                  <a:lnTo>
                    <a:pt x="1410" y="913"/>
                  </a:lnTo>
                  <a:lnTo>
                    <a:pt x="1410" y="918"/>
                  </a:lnTo>
                  <a:lnTo>
                    <a:pt x="1405" y="918"/>
                  </a:lnTo>
                  <a:lnTo>
                    <a:pt x="1405" y="918"/>
                  </a:lnTo>
                  <a:lnTo>
                    <a:pt x="1405" y="923"/>
                  </a:lnTo>
                  <a:lnTo>
                    <a:pt x="1405" y="923"/>
                  </a:lnTo>
                  <a:lnTo>
                    <a:pt x="1405" y="923"/>
                  </a:lnTo>
                  <a:lnTo>
                    <a:pt x="1405" y="923"/>
                  </a:lnTo>
                  <a:lnTo>
                    <a:pt x="1405" y="923"/>
                  </a:lnTo>
                  <a:lnTo>
                    <a:pt x="1405" y="923"/>
                  </a:lnTo>
                  <a:lnTo>
                    <a:pt x="1405" y="923"/>
                  </a:lnTo>
                  <a:lnTo>
                    <a:pt x="1405" y="928"/>
                  </a:lnTo>
                  <a:lnTo>
                    <a:pt x="1410" y="928"/>
                  </a:lnTo>
                  <a:lnTo>
                    <a:pt x="1410" y="928"/>
                  </a:lnTo>
                  <a:lnTo>
                    <a:pt x="1410" y="933"/>
                  </a:lnTo>
                  <a:lnTo>
                    <a:pt x="1410" y="933"/>
                  </a:lnTo>
                  <a:lnTo>
                    <a:pt x="1410" y="933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39"/>
                  </a:lnTo>
                  <a:lnTo>
                    <a:pt x="1410" y="944"/>
                  </a:lnTo>
                  <a:lnTo>
                    <a:pt x="1410" y="944"/>
                  </a:lnTo>
                  <a:lnTo>
                    <a:pt x="1405" y="944"/>
                  </a:lnTo>
                  <a:lnTo>
                    <a:pt x="1405" y="944"/>
                  </a:lnTo>
                  <a:lnTo>
                    <a:pt x="1405" y="944"/>
                  </a:lnTo>
                  <a:lnTo>
                    <a:pt x="1405" y="944"/>
                  </a:lnTo>
                  <a:lnTo>
                    <a:pt x="1405" y="949"/>
                  </a:lnTo>
                  <a:lnTo>
                    <a:pt x="1405" y="949"/>
                  </a:lnTo>
                  <a:lnTo>
                    <a:pt x="1405" y="949"/>
                  </a:lnTo>
                  <a:lnTo>
                    <a:pt x="1405" y="949"/>
                  </a:lnTo>
                  <a:lnTo>
                    <a:pt x="1410" y="949"/>
                  </a:lnTo>
                  <a:lnTo>
                    <a:pt x="1410" y="954"/>
                  </a:lnTo>
                  <a:lnTo>
                    <a:pt x="1410" y="954"/>
                  </a:lnTo>
                  <a:lnTo>
                    <a:pt x="1410" y="959"/>
                  </a:lnTo>
                  <a:lnTo>
                    <a:pt x="1410" y="959"/>
                  </a:lnTo>
                  <a:lnTo>
                    <a:pt x="1410" y="959"/>
                  </a:lnTo>
                  <a:lnTo>
                    <a:pt x="1410" y="959"/>
                  </a:lnTo>
                  <a:lnTo>
                    <a:pt x="1410" y="965"/>
                  </a:lnTo>
                  <a:lnTo>
                    <a:pt x="1410" y="965"/>
                  </a:lnTo>
                  <a:lnTo>
                    <a:pt x="1410" y="965"/>
                  </a:lnTo>
                  <a:lnTo>
                    <a:pt x="1410" y="965"/>
                  </a:lnTo>
                  <a:lnTo>
                    <a:pt x="1410" y="965"/>
                  </a:lnTo>
                  <a:lnTo>
                    <a:pt x="1410" y="970"/>
                  </a:lnTo>
                  <a:lnTo>
                    <a:pt x="1410" y="970"/>
                  </a:lnTo>
                  <a:lnTo>
                    <a:pt x="1410" y="970"/>
                  </a:lnTo>
                  <a:lnTo>
                    <a:pt x="1410" y="970"/>
                  </a:lnTo>
                  <a:lnTo>
                    <a:pt x="1410" y="970"/>
                  </a:lnTo>
                  <a:lnTo>
                    <a:pt x="1410" y="975"/>
                  </a:lnTo>
                  <a:lnTo>
                    <a:pt x="1410" y="975"/>
                  </a:lnTo>
                  <a:lnTo>
                    <a:pt x="1410" y="980"/>
                  </a:lnTo>
                  <a:lnTo>
                    <a:pt x="1410" y="980"/>
                  </a:lnTo>
                  <a:lnTo>
                    <a:pt x="1410" y="975"/>
                  </a:lnTo>
                  <a:lnTo>
                    <a:pt x="1410" y="980"/>
                  </a:lnTo>
                  <a:lnTo>
                    <a:pt x="1410" y="980"/>
                  </a:lnTo>
                  <a:lnTo>
                    <a:pt x="1415" y="980"/>
                  </a:lnTo>
                  <a:lnTo>
                    <a:pt x="1415" y="980"/>
                  </a:lnTo>
                  <a:lnTo>
                    <a:pt x="1415" y="980"/>
                  </a:lnTo>
                  <a:lnTo>
                    <a:pt x="1415" y="985"/>
                  </a:lnTo>
                  <a:lnTo>
                    <a:pt x="1415" y="985"/>
                  </a:lnTo>
                  <a:lnTo>
                    <a:pt x="1415" y="985"/>
                  </a:lnTo>
                  <a:lnTo>
                    <a:pt x="1415" y="985"/>
                  </a:lnTo>
                  <a:lnTo>
                    <a:pt x="1415" y="985"/>
                  </a:lnTo>
                  <a:lnTo>
                    <a:pt x="1420" y="985"/>
                  </a:lnTo>
                  <a:lnTo>
                    <a:pt x="1420" y="985"/>
                  </a:lnTo>
                  <a:lnTo>
                    <a:pt x="1420" y="985"/>
                  </a:lnTo>
                  <a:lnTo>
                    <a:pt x="1415" y="990"/>
                  </a:lnTo>
                  <a:lnTo>
                    <a:pt x="1415" y="990"/>
                  </a:lnTo>
                  <a:lnTo>
                    <a:pt x="1420" y="990"/>
                  </a:lnTo>
                  <a:lnTo>
                    <a:pt x="1420" y="990"/>
                  </a:lnTo>
                  <a:lnTo>
                    <a:pt x="1420" y="996"/>
                  </a:lnTo>
                  <a:lnTo>
                    <a:pt x="1420" y="996"/>
                  </a:lnTo>
                  <a:lnTo>
                    <a:pt x="1420" y="996"/>
                  </a:lnTo>
                  <a:lnTo>
                    <a:pt x="1420" y="1001"/>
                  </a:lnTo>
                  <a:lnTo>
                    <a:pt x="1425" y="1001"/>
                  </a:lnTo>
                  <a:lnTo>
                    <a:pt x="1420" y="1001"/>
                  </a:lnTo>
                  <a:lnTo>
                    <a:pt x="1420" y="1001"/>
                  </a:lnTo>
                  <a:lnTo>
                    <a:pt x="1420" y="1001"/>
                  </a:lnTo>
                  <a:lnTo>
                    <a:pt x="1420" y="1006"/>
                  </a:lnTo>
                  <a:lnTo>
                    <a:pt x="1420" y="1006"/>
                  </a:lnTo>
                  <a:lnTo>
                    <a:pt x="1415" y="1006"/>
                  </a:lnTo>
                  <a:lnTo>
                    <a:pt x="1415" y="1006"/>
                  </a:lnTo>
                  <a:lnTo>
                    <a:pt x="1415" y="1006"/>
                  </a:lnTo>
                  <a:lnTo>
                    <a:pt x="1415" y="1011"/>
                  </a:lnTo>
                  <a:lnTo>
                    <a:pt x="1415" y="1011"/>
                  </a:lnTo>
                  <a:lnTo>
                    <a:pt x="1420" y="1016"/>
                  </a:lnTo>
                  <a:lnTo>
                    <a:pt x="1420" y="1016"/>
                  </a:lnTo>
                  <a:lnTo>
                    <a:pt x="1415" y="1016"/>
                  </a:lnTo>
                  <a:lnTo>
                    <a:pt x="1415" y="1016"/>
                  </a:lnTo>
                  <a:lnTo>
                    <a:pt x="1415" y="1016"/>
                  </a:lnTo>
                  <a:lnTo>
                    <a:pt x="1415" y="1016"/>
                  </a:lnTo>
                  <a:lnTo>
                    <a:pt x="1410" y="1016"/>
                  </a:lnTo>
                  <a:lnTo>
                    <a:pt x="1410" y="1016"/>
                  </a:lnTo>
                  <a:lnTo>
                    <a:pt x="1415" y="1022"/>
                  </a:lnTo>
                  <a:lnTo>
                    <a:pt x="1410" y="1022"/>
                  </a:lnTo>
                  <a:lnTo>
                    <a:pt x="1410" y="1022"/>
                  </a:lnTo>
                  <a:lnTo>
                    <a:pt x="1410" y="1022"/>
                  </a:lnTo>
                  <a:lnTo>
                    <a:pt x="1410" y="1022"/>
                  </a:lnTo>
                  <a:lnTo>
                    <a:pt x="1410" y="1022"/>
                  </a:lnTo>
                  <a:lnTo>
                    <a:pt x="1410" y="1027"/>
                  </a:lnTo>
                  <a:lnTo>
                    <a:pt x="1415" y="1027"/>
                  </a:lnTo>
                  <a:lnTo>
                    <a:pt x="1415" y="1027"/>
                  </a:lnTo>
                  <a:lnTo>
                    <a:pt x="1415" y="1027"/>
                  </a:lnTo>
                  <a:lnTo>
                    <a:pt x="1415" y="1032"/>
                  </a:lnTo>
                  <a:lnTo>
                    <a:pt x="1415" y="1032"/>
                  </a:lnTo>
                  <a:lnTo>
                    <a:pt x="1420" y="1032"/>
                  </a:lnTo>
                  <a:lnTo>
                    <a:pt x="1420" y="1032"/>
                  </a:lnTo>
                  <a:lnTo>
                    <a:pt x="1415" y="1032"/>
                  </a:lnTo>
                  <a:lnTo>
                    <a:pt x="1415" y="1032"/>
                  </a:lnTo>
                  <a:lnTo>
                    <a:pt x="1415" y="1032"/>
                  </a:lnTo>
                  <a:lnTo>
                    <a:pt x="1415" y="1037"/>
                  </a:lnTo>
                  <a:lnTo>
                    <a:pt x="1415" y="1037"/>
                  </a:lnTo>
                  <a:lnTo>
                    <a:pt x="1410" y="1037"/>
                  </a:lnTo>
                  <a:lnTo>
                    <a:pt x="1410" y="1037"/>
                  </a:lnTo>
                  <a:lnTo>
                    <a:pt x="1410" y="1037"/>
                  </a:lnTo>
                  <a:lnTo>
                    <a:pt x="1410" y="1037"/>
                  </a:lnTo>
                  <a:lnTo>
                    <a:pt x="1410" y="1037"/>
                  </a:lnTo>
                  <a:lnTo>
                    <a:pt x="1410" y="1042"/>
                  </a:lnTo>
                  <a:lnTo>
                    <a:pt x="1410" y="1042"/>
                  </a:lnTo>
                  <a:lnTo>
                    <a:pt x="1410" y="1042"/>
                  </a:lnTo>
                  <a:lnTo>
                    <a:pt x="1410" y="1048"/>
                  </a:lnTo>
                  <a:lnTo>
                    <a:pt x="1415" y="1048"/>
                  </a:lnTo>
                  <a:lnTo>
                    <a:pt x="1410" y="1048"/>
                  </a:lnTo>
                  <a:lnTo>
                    <a:pt x="1410" y="1048"/>
                  </a:lnTo>
                  <a:lnTo>
                    <a:pt x="1410" y="1053"/>
                  </a:lnTo>
                  <a:lnTo>
                    <a:pt x="1410" y="1053"/>
                  </a:lnTo>
                  <a:lnTo>
                    <a:pt x="1410" y="1053"/>
                  </a:lnTo>
                  <a:lnTo>
                    <a:pt x="1410" y="1053"/>
                  </a:lnTo>
                  <a:lnTo>
                    <a:pt x="1410" y="1053"/>
                  </a:lnTo>
                  <a:lnTo>
                    <a:pt x="1410" y="1053"/>
                  </a:lnTo>
                  <a:lnTo>
                    <a:pt x="1410" y="1053"/>
                  </a:lnTo>
                  <a:lnTo>
                    <a:pt x="1405" y="1053"/>
                  </a:lnTo>
                  <a:lnTo>
                    <a:pt x="1405" y="1053"/>
                  </a:lnTo>
                  <a:lnTo>
                    <a:pt x="1405" y="1053"/>
                  </a:lnTo>
                  <a:lnTo>
                    <a:pt x="1405" y="1053"/>
                  </a:lnTo>
                  <a:lnTo>
                    <a:pt x="1405" y="1058"/>
                  </a:lnTo>
                  <a:lnTo>
                    <a:pt x="1405" y="1058"/>
                  </a:lnTo>
                  <a:lnTo>
                    <a:pt x="1405" y="1058"/>
                  </a:lnTo>
                  <a:lnTo>
                    <a:pt x="1405" y="1063"/>
                  </a:lnTo>
                  <a:lnTo>
                    <a:pt x="1405" y="1063"/>
                  </a:lnTo>
                  <a:lnTo>
                    <a:pt x="1405" y="1063"/>
                  </a:lnTo>
                  <a:lnTo>
                    <a:pt x="1405" y="1058"/>
                  </a:lnTo>
                  <a:lnTo>
                    <a:pt x="1399" y="1063"/>
                  </a:lnTo>
                  <a:lnTo>
                    <a:pt x="1399" y="1063"/>
                  </a:lnTo>
                  <a:lnTo>
                    <a:pt x="1399" y="1063"/>
                  </a:lnTo>
                  <a:lnTo>
                    <a:pt x="1399" y="1063"/>
                  </a:lnTo>
                  <a:lnTo>
                    <a:pt x="1399" y="1063"/>
                  </a:lnTo>
                  <a:lnTo>
                    <a:pt x="1394" y="1063"/>
                  </a:lnTo>
                  <a:lnTo>
                    <a:pt x="1394" y="1063"/>
                  </a:lnTo>
                  <a:lnTo>
                    <a:pt x="1394" y="1068"/>
                  </a:lnTo>
                  <a:lnTo>
                    <a:pt x="1394" y="1068"/>
                  </a:lnTo>
                  <a:lnTo>
                    <a:pt x="1394" y="1068"/>
                  </a:lnTo>
                  <a:lnTo>
                    <a:pt x="1394" y="1068"/>
                  </a:lnTo>
                  <a:lnTo>
                    <a:pt x="1394" y="1073"/>
                  </a:lnTo>
                  <a:lnTo>
                    <a:pt x="1389" y="1068"/>
                  </a:lnTo>
                  <a:lnTo>
                    <a:pt x="1389" y="1068"/>
                  </a:lnTo>
                  <a:lnTo>
                    <a:pt x="1389" y="1068"/>
                  </a:lnTo>
                  <a:lnTo>
                    <a:pt x="1389" y="1068"/>
                  </a:lnTo>
                  <a:lnTo>
                    <a:pt x="1389" y="1073"/>
                  </a:lnTo>
                  <a:lnTo>
                    <a:pt x="1384" y="1073"/>
                  </a:lnTo>
                  <a:lnTo>
                    <a:pt x="1384" y="1073"/>
                  </a:lnTo>
                  <a:lnTo>
                    <a:pt x="1389" y="1073"/>
                  </a:lnTo>
                  <a:lnTo>
                    <a:pt x="1389" y="1073"/>
                  </a:lnTo>
                  <a:lnTo>
                    <a:pt x="1389" y="1079"/>
                  </a:lnTo>
                  <a:lnTo>
                    <a:pt x="1389" y="1079"/>
                  </a:lnTo>
                  <a:lnTo>
                    <a:pt x="1389" y="1079"/>
                  </a:lnTo>
                  <a:lnTo>
                    <a:pt x="1394" y="1079"/>
                  </a:lnTo>
                  <a:lnTo>
                    <a:pt x="1394" y="1079"/>
                  </a:lnTo>
                  <a:lnTo>
                    <a:pt x="1394" y="1079"/>
                  </a:lnTo>
                  <a:lnTo>
                    <a:pt x="1394" y="1084"/>
                  </a:lnTo>
                  <a:lnTo>
                    <a:pt x="1389" y="1084"/>
                  </a:lnTo>
                  <a:lnTo>
                    <a:pt x="1389" y="1084"/>
                  </a:lnTo>
                  <a:lnTo>
                    <a:pt x="1389" y="1084"/>
                  </a:lnTo>
                  <a:lnTo>
                    <a:pt x="1384" y="1084"/>
                  </a:lnTo>
                  <a:lnTo>
                    <a:pt x="1384" y="1084"/>
                  </a:lnTo>
                  <a:lnTo>
                    <a:pt x="1384" y="1084"/>
                  </a:lnTo>
                  <a:lnTo>
                    <a:pt x="1384" y="1089"/>
                  </a:lnTo>
                  <a:lnTo>
                    <a:pt x="1384" y="1089"/>
                  </a:lnTo>
                  <a:lnTo>
                    <a:pt x="1384" y="1089"/>
                  </a:lnTo>
                  <a:lnTo>
                    <a:pt x="1384" y="1089"/>
                  </a:lnTo>
                  <a:lnTo>
                    <a:pt x="1384" y="1089"/>
                  </a:lnTo>
                  <a:lnTo>
                    <a:pt x="1379" y="1089"/>
                  </a:lnTo>
                  <a:lnTo>
                    <a:pt x="1379" y="1089"/>
                  </a:lnTo>
                  <a:lnTo>
                    <a:pt x="1379" y="1089"/>
                  </a:lnTo>
                  <a:lnTo>
                    <a:pt x="1379" y="1089"/>
                  </a:lnTo>
                  <a:lnTo>
                    <a:pt x="1379" y="1089"/>
                  </a:lnTo>
                  <a:lnTo>
                    <a:pt x="1379" y="1089"/>
                  </a:lnTo>
                  <a:lnTo>
                    <a:pt x="1379" y="1094"/>
                  </a:lnTo>
                  <a:lnTo>
                    <a:pt x="1384" y="1094"/>
                  </a:lnTo>
                  <a:lnTo>
                    <a:pt x="1384" y="1094"/>
                  </a:lnTo>
                  <a:lnTo>
                    <a:pt x="1384" y="1094"/>
                  </a:lnTo>
                  <a:lnTo>
                    <a:pt x="1384" y="1099"/>
                  </a:lnTo>
                  <a:lnTo>
                    <a:pt x="1384" y="1099"/>
                  </a:lnTo>
                  <a:lnTo>
                    <a:pt x="1384" y="1099"/>
                  </a:lnTo>
                  <a:lnTo>
                    <a:pt x="1384" y="1105"/>
                  </a:lnTo>
                  <a:lnTo>
                    <a:pt x="1384" y="1105"/>
                  </a:lnTo>
                  <a:lnTo>
                    <a:pt x="1379" y="1105"/>
                  </a:lnTo>
                  <a:lnTo>
                    <a:pt x="1379" y="1105"/>
                  </a:lnTo>
                  <a:lnTo>
                    <a:pt x="1379" y="1105"/>
                  </a:lnTo>
                  <a:lnTo>
                    <a:pt x="1379" y="1105"/>
                  </a:lnTo>
                  <a:lnTo>
                    <a:pt x="1379" y="1099"/>
                  </a:lnTo>
                  <a:lnTo>
                    <a:pt x="1379" y="1099"/>
                  </a:lnTo>
                  <a:lnTo>
                    <a:pt x="1379" y="1099"/>
                  </a:lnTo>
                  <a:lnTo>
                    <a:pt x="1373" y="1099"/>
                  </a:lnTo>
                  <a:lnTo>
                    <a:pt x="1373" y="1094"/>
                  </a:lnTo>
                  <a:lnTo>
                    <a:pt x="1373" y="1099"/>
                  </a:lnTo>
                  <a:lnTo>
                    <a:pt x="1373" y="1099"/>
                  </a:lnTo>
                  <a:lnTo>
                    <a:pt x="1373" y="1099"/>
                  </a:lnTo>
                  <a:lnTo>
                    <a:pt x="1373" y="1099"/>
                  </a:lnTo>
                  <a:lnTo>
                    <a:pt x="1373" y="1099"/>
                  </a:lnTo>
                  <a:lnTo>
                    <a:pt x="1373" y="1105"/>
                  </a:lnTo>
                  <a:lnTo>
                    <a:pt x="1373" y="1105"/>
                  </a:lnTo>
                  <a:lnTo>
                    <a:pt x="1373" y="1105"/>
                  </a:lnTo>
                  <a:lnTo>
                    <a:pt x="1373" y="1105"/>
                  </a:lnTo>
                  <a:lnTo>
                    <a:pt x="1379" y="1105"/>
                  </a:lnTo>
                  <a:lnTo>
                    <a:pt x="1379" y="1105"/>
                  </a:lnTo>
                  <a:lnTo>
                    <a:pt x="1379" y="1110"/>
                  </a:lnTo>
                  <a:lnTo>
                    <a:pt x="1379" y="1110"/>
                  </a:lnTo>
                  <a:lnTo>
                    <a:pt x="1379" y="1110"/>
                  </a:lnTo>
                  <a:lnTo>
                    <a:pt x="1384" y="1110"/>
                  </a:lnTo>
                  <a:lnTo>
                    <a:pt x="1384" y="1110"/>
                  </a:lnTo>
                  <a:lnTo>
                    <a:pt x="1384" y="1110"/>
                  </a:lnTo>
                  <a:lnTo>
                    <a:pt x="1384" y="1110"/>
                  </a:lnTo>
                  <a:lnTo>
                    <a:pt x="1384" y="1115"/>
                  </a:lnTo>
                  <a:lnTo>
                    <a:pt x="1384" y="1115"/>
                  </a:lnTo>
                  <a:lnTo>
                    <a:pt x="1389" y="1115"/>
                  </a:lnTo>
                  <a:lnTo>
                    <a:pt x="1384" y="1115"/>
                  </a:lnTo>
                  <a:lnTo>
                    <a:pt x="1384" y="1115"/>
                  </a:lnTo>
                  <a:lnTo>
                    <a:pt x="1384" y="1115"/>
                  </a:lnTo>
                  <a:lnTo>
                    <a:pt x="1379" y="1115"/>
                  </a:lnTo>
                  <a:lnTo>
                    <a:pt x="1379" y="1120"/>
                  </a:lnTo>
                  <a:lnTo>
                    <a:pt x="1379" y="1120"/>
                  </a:lnTo>
                  <a:lnTo>
                    <a:pt x="1379" y="1120"/>
                  </a:lnTo>
                  <a:lnTo>
                    <a:pt x="1379" y="1120"/>
                  </a:lnTo>
                  <a:lnTo>
                    <a:pt x="1373" y="1120"/>
                  </a:lnTo>
                  <a:lnTo>
                    <a:pt x="1373" y="1120"/>
                  </a:lnTo>
                  <a:lnTo>
                    <a:pt x="1373" y="1120"/>
                  </a:lnTo>
                  <a:lnTo>
                    <a:pt x="1373" y="1120"/>
                  </a:lnTo>
                  <a:lnTo>
                    <a:pt x="1373" y="1120"/>
                  </a:lnTo>
                  <a:lnTo>
                    <a:pt x="1373" y="1125"/>
                  </a:lnTo>
                  <a:lnTo>
                    <a:pt x="1368" y="1125"/>
                  </a:lnTo>
                  <a:lnTo>
                    <a:pt x="1368" y="1125"/>
                  </a:lnTo>
                  <a:lnTo>
                    <a:pt x="1368" y="1125"/>
                  </a:lnTo>
                  <a:lnTo>
                    <a:pt x="1368" y="1131"/>
                  </a:lnTo>
                  <a:lnTo>
                    <a:pt x="1368" y="1131"/>
                  </a:lnTo>
                  <a:lnTo>
                    <a:pt x="1368" y="1131"/>
                  </a:lnTo>
                  <a:lnTo>
                    <a:pt x="1368" y="1131"/>
                  </a:lnTo>
                  <a:lnTo>
                    <a:pt x="1368" y="1131"/>
                  </a:lnTo>
                  <a:lnTo>
                    <a:pt x="1363" y="1136"/>
                  </a:lnTo>
                  <a:lnTo>
                    <a:pt x="1363" y="1136"/>
                  </a:lnTo>
                  <a:lnTo>
                    <a:pt x="1368" y="1136"/>
                  </a:lnTo>
                  <a:lnTo>
                    <a:pt x="1363" y="1136"/>
                  </a:lnTo>
                  <a:lnTo>
                    <a:pt x="1363" y="1136"/>
                  </a:lnTo>
                  <a:lnTo>
                    <a:pt x="1363" y="1136"/>
                  </a:lnTo>
                  <a:lnTo>
                    <a:pt x="1363" y="1141"/>
                  </a:lnTo>
                  <a:lnTo>
                    <a:pt x="1363" y="1141"/>
                  </a:lnTo>
                  <a:lnTo>
                    <a:pt x="1363" y="1141"/>
                  </a:lnTo>
                  <a:lnTo>
                    <a:pt x="1363" y="1141"/>
                  </a:lnTo>
                  <a:lnTo>
                    <a:pt x="1363" y="1146"/>
                  </a:lnTo>
                  <a:lnTo>
                    <a:pt x="1363" y="1146"/>
                  </a:lnTo>
                  <a:lnTo>
                    <a:pt x="1363" y="1146"/>
                  </a:lnTo>
                  <a:lnTo>
                    <a:pt x="1363" y="1146"/>
                  </a:lnTo>
                  <a:lnTo>
                    <a:pt x="1358" y="1146"/>
                  </a:lnTo>
                  <a:lnTo>
                    <a:pt x="1358" y="1151"/>
                  </a:lnTo>
                  <a:lnTo>
                    <a:pt x="1358" y="1151"/>
                  </a:lnTo>
                  <a:lnTo>
                    <a:pt x="1358" y="1151"/>
                  </a:lnTo>
                  <a:lnTo>
                    <a:pt x="1358" y="1151"/>
                  </a:lnTo>
                  <a:lnTo>
                    <a:pt x="1358" y="1151"/>
                  </a:lnTo>
                  <a:lnTo>
                    <a:pt x="1353" y="1151"/>
                  </a:lnTo>
                  <a:lnTo>
                    <a:pt x="1353" y="1151"/>
                  </a:lnTo>
                  <a:lnTo>
                    <a:pt x="1353" y="1156"/>
                  </a:lnTo>
                  <a:lnTo>
                    <a:pt x="1353" y="1156"/>
                  </a:lnTo>
                  <a:lnTo>
                    <a:pt x="1348" y="1156"/>
                  </a:lnTo>
                  <a:lnTo>
                    <a:pt x="1348" y="1156"/>
                  </a:lnTo>
                  <a:lnTo>
                    <a:pt x="1348" y="1156"/>
                  </a:lnTo>
                  <a:lnTo>
                    <a:pt x="1348" y="1162"/>
                  </a:lnTo>
                  <a:lnTo>
                    <a:pt x="1348" y="1162"/>
                  </a:lnTo>
                  <a:lnTo>
                    <a:pt x="1348" y="1162"/>
                  </a:lnTo>
                  <a:lnTo>
                    <a:pt x="1348" y="1167"/>
                  </a:lnTo>
                  <a:lnTo>
                    <a:pt x="1348" y="1167"/>
                  </a:lnTo>
                  <a:lnTo>
                    <a:pt x="1348" y="1167"/>
                  </a:lnTo>
                  <a:lnTo>
                    <a:pt x="1348" y="1167"/>
                  </a:lnTo>
                  <a:lnTo>
                    <a:pt x="1348" y="1172"/>
                  </a:lnTo>
                  <a:lnTo>
                    <a:pt x="1348" y="1172"/>
                  </a:lnTo>
                  <a:lnTo>
                    <a:pt x="1348" y="1172"/>
                  </a:lnTo>
                  <a:lnTo>
                    <a:pt x="1348" y="1172"/>
                  </a:lnTo>
                  <a:lnTo>
                    <a:pt x="1348" y="1172"/>
                  </a:lnTo>
                  <a:lnTo>
                    <a:pt x="1348" y="1177"/>
                  </a:lnTo>
                  <a:lnTo>
                    <a:pt x="1342" y="1177"/>
                  </a:lnTo>
                  <a:lnTo>
                    <a:pt x="1342" y="1177"/>
                  </a:lnTo>
                  <a:lnTo>
                    <a:pt x="1342" y="1177"/>
                  </a:lnTo>
                  <a:lnTo>
                    <a:pt x="1342" y="1177"/>
                  </a:lnTo>
                  <a:lnTo>
                    <a:pt x="1342" y="1177"/>
                  </a:lnTo>
                  <a:lnTo>
                    <a:pt x="1342" y="1177"/>
                  </a:lnTo>
                  <a:lnTo>
                    <a:pt x="1342" y="1182"/>
                  </a:lnTo>
                  <a:lnTo>
                    <a:pt x="1342" y="1182"/>
                  </a:lnTo>
                  <a:lnTo>
                    <a:pt x="1342" y="1182"/>
                  </a:lnTo>
                  <a:lnTo>
                    <a:pt x="1342" y="1182"/>
                  </a:lnTo>
                  <a:lnTo>
                    <a:pt x="1342" y="1182"/>
                  </a:lnTo>
                  <a:lnTo>
                    <a:pt x="1342" y="1188"/>
                  </a:lnTo>
                  <a:lnTo>
                    <a:pt x="1348" y="1182"/>
                  </a:lnTo>
                  <a:lnTo>
                    <a:pt x="1348" y="1182"/>
                  </a:lnTo>
                  <a:lnTo>
                    <a:pt x="1348" y="1182"/>
                  </a:lnTo>
                  <a:lnTo>
                    <a:pt x="1348" y="1188"/>
                  </a:lnTo>
                  <a:lnTo>
                    <a:pt x="1348" y="1188"/>
                  </a:lnTo>
                  <a:lnTo>
                    <a:pt x="1348" y="1188"/>
                  </a:lnTo>
                  <a:lnTo>
                    <a:pt x="1348" y="1188"/>
                  </a:lnTo>
                  <a:lnTo>
                    <a:pt x="1348" y="1193"/>
                  </a:lnTo>
                  <a:lnTo>
                    <a:pt x="1353" y="1193"/>
                  </a:lnTo>
                  <a:lnTo>
                    <a:pt x="1353" y="1193"/>
                  </a:lnTo>
                  <a:lnTo>
                    <a:pt x="1353" y="1193"/>
                  </a:lnTo>
                  <a:lnTo>
                    <a:pt x="1358" y="1193"/>
                  </a:lnTo>
                  <a:lnTo>
                    <a:pt x="1358" y="1193"/>
                  </a:lnTo>
                  <a:lnTo>
                    <a:pt x="1358" y="1193"/>
                  </a:lnTo>
                  <a:lnTo>
                    <a:pt x="1358" y="1193"/>
                  </a:lnTo>
                  <a:lnTo>
                    <a:pt x="1358" y="1193"/>
                  </a:lnTo>
                  <a:lnTo>
                    <a:pt x="1358" y="1193"/>
                  </a:lnTo>
                  <a:lnTo>
                    <a:pt x="1358" y="1193"/>
                  </a:lnTo>
                  <a:lnTo>
                    <a:pt x="1358" y="1198"/>
                  </a:lnTo>
                  <a:lnTo>
                    <a:pt x="1358" y="1198"/>
                  </a:lnTo>
                  <a:lnTo>
                    <a:pt x="1358" y="1198"/>
                  </a:lnTo>
                  <a:lnTo>
                    <a:pt x="1363" y="1198"/>
                  </a:lnTo>
                  <a:lnTo>
                    <a:pt x="1363" y="1198"/>
                  </a:lnTo>
                  <a:lnTo>
                    <a:pt x="1363" y="1203"/>
                  </a:lnTo>
                  <a:lnTo>
                    <a:pt x="1363" y="1203"/>
                  </a:lnTo>
                  <a:lnTo>
                    <a:pt x="1358" y="1203"/>
                  </a:lnTo>
                  <a:lnTo>
                    <a:pt x="1358" y="1203"/>
                  </a:lnTo>
                  <a:lnTo>
                    <a:pt x="1358" y="1208"/>
                  </a:lnTo>
                  <a:lnTo>
                    <a:pt x="1358" y="1208"/>
                  </a:lnTo>
                  <a:lnTo>
                    <a:pt x="1358" y="1208"/>
                  </a:lnTo>
                  <a:lnTo>
                    <a:pt x="1358" y="1213"/>
                  </a:lnTo>
                  <a:lnTo>
                    <a:pt x="1358" y="1213"/>
                  </a:lnTo>
                  <a:lnTo>
                    <a:pt x="1358" y="1213"/>
                  </a:lnTo>
                  <a:lnTo>
                    <a:pt x="1358" y="1213"/>
                  </a:lnTo>
                  <a:lnTo>
                    <a:pt x="1358" y="1219"/>
                  </a:lnTo>
                  <a:lnTo>
                    <a:pt x="1358" y="1219"/>
                  </a:lnTo>
                  <a:lnTo>
                    <a:pt x="1363" y="1219"/>
                  </a:lnTo>
                  <a:lnTo>
                    <a:pt x="1363" y="1219"/>
                  </a:lnTo>
                  <a:lnTo>
                    <a:pt x="1363" y="1219"/>
                  </a:lnTo>
                  <a:lnTo>
                    <a:pt x="1368" y="1219"/>
                  </a:lnTo>
                  <a:lnTo>
                    <a:pt x="1368" y="1224"/>
                  </a:lnTo>
                  <a:lnTo>
                    <a:pt x="1368" y="1224"/>
                  </a:lnTo>
                  <a:lnTo>
                    <a:pt x="1368" y="1224"/>
                  </a:lnTo>
                  <a:lnTo>
                    <a:pt x="1368" y="1224"/>
                  </a:lnTo>
                  <a:lnTo>
                    <a:pt x="1368" y="1229"/>
                  </a:lnTo>
                  <a:lnTo>
                    <a:pt x="1368" y="1229"/>
                  </a:lnTo>
                  <a:lnTo>
                    <a:pt x="1368" y="1229"/>
                  </a:lnTo>
                  <a:lnTo>
                    <a:pt x="1368" y="1229"/>
                  </a:lnTo>
                  <a:lnTo>
                    <a:pt x="1368" y="1229"/>
                  </a:lnTo>
                  <a:lnTo>
                    <a:pt x="1368" y="1234"/>
                  </a:lnTo>
                  <a:lnTo>
                    <a:pt x="1368" y="1234"/>
                  </a:lnTo>
                  <a:lnTo>
                    <a:pt x="1368" y="1234"/>
                  </a:lnTo>
                  <a:lnTo>
                    <a:pt x="1368" y="1234"/>
                  </a:lnTo>
                  <a:lnTo>
                    <a:pt x="1368" y="1239"/>
                  </a:lnTo>
                  <a:lnTo>
                    <a:pt x="1368" y="1239"/>
                  </a:lnTo>
                  <a:lnTo>
                    <a:pt x="1363" y="1239"/>
                  </a:lnTo>
                  <a:lnTo>
                    <a:pt x="1363" y="1239"/>
                  </a:lnTo>
                  <a:lnTo>
                    <a:pt x="1363" y="1239"/>
                  </a:lnTo>
                  <a:lnTo>
                    <a:pt x="1363" y="1245"/>
                  </a:lnTo>
                  <a:lnTo>
                    <a:pt x="1363" y="1245"/>
                  </a:lnTo>
                  <a:lnTo>
                    <a:pt x="1363" y="1245"/>
                  </a:lnTo>
                  <a:lnTo>
                    <a:pt x="1363" y="1245"/>
                  </a:lnTo>
                  <a:lnTo>
                    <a:pt x="1358" y="1245"/>
                  </a:lnTo>
                  <a:lnTo>
                    <a:pt x="1358" y="1250"/>
                  </a:lnTo>
                  <a:lnTo>
                    <a:pt x="1363" y="1250"/>
                  </a:lnTo>
                  <a:lnTo>
                    <a:pt x="1358" y="1250"/>
                  </a:lnTo>
                  <a:lnTo>
                    <a:pt x="1363" y="1250"/>
                  </a:lnTo>
                  <a:lnTo>
                    <a:pt x="1363" y="1250"/>
                  </a:lnTo>
                  <a:lnTo>
                    <a:pt x="1358" y="1255"/>
                  </a:lnTo>
                  <a:lnTo>
                    <a:pt x="1358" y="1255"/>
                  </a:lnTo>
                  <a:lnTo>
                    <a:pt x="1358" y="1255"/>
                  </a:lnTo>
                  <a:lnTo>
                    <a:pt x="1358" y="1255"/>
                  </a:lnTo>
                  <a:lnTo>
                    <a:pt x="1353" y="1255"/>
                  </a:lnTo>
                  <a:lnTo>
                    <a:pt x="1353" y="1255"/>
                  </a:lnTo>
                  <a:lnTo>
                    <a:pt x="1353" y="1255"/>
                  </a:lnTo>
                  <a:lnTo>
                    <a:pt x="1348" y="1255"/>
                  </a:lnTo>
                  <a:lnTo>
                    <a:pt x="1348" y="1255"/>
                  </a:lnTo>
                  <a:lnTo>
                    <a:pt x="1348" y="1255"/>
                  </a:lnTo>
                  <a:lnTo>
                    <a:pt x="1348" y="1255"/>
                  </a:lnTo>
                  <a:lnTo>
                    <a:pt x="1342" y="1250"/>
                  </a:lnTo>
                  <a:lnTo>
                    <a:pt x="1342" y="1250"/>
                  </a:lnTo>
                  <a:lnTo>
                    <a:pt x="1342" y="1250"/>
                  </a:lnTo>
                  <a:lnTo>
                    <a:pt x="1342" y="1255"/>
                  </a:lnTo>
                  <a:lnTo>
                    <a:pt x="1342" y="1255"/>
                  </a:lnTo>
                  <a:lnTo>
                    <a:pt x="1342" y="1255"/>
                  </a:lnTo>
                  <a:lnTo>
                    <a:pt x="1337" y="1255"/>
                  </a:lnTo>
                  <a:lnTo>
                    <a:pt x="1337" y="1255"/>
                  </a:lnTo>
                  <a:lnTo>
                    <a:pt x="1337" y="1255"/>
                  </a:lnTo>
                  <a:lnTo>
                    <a:pt x="1332" y="1260"/>
                  </a:lnTo>
                  <a:lnTo>
                    <a:pt x="1332" y="1260"/>
                  </a:lnTo>
                  <a:lnTo>
                    <a:pt x="1332" y="1260"/>
                  </a:lnTo>
                  <a:lnTo>
                    <a:pt x="1332" y="1260"/>
                  </a:lnTo>
                  <a:lnTo>
                    <a:pt x="1332" y="1265"/>
                  </a:lnTo>
                  <a:lnTo>
                    <a:pt x="1332" y="1265"/>
                  </a:lnTo>
                  <a:lnTo>
                    <a:pt x="1332" y="1265"/>
                  </a:lnTo>
                  <a:lnTo>
                    <a:pt x="1327" y="1260"/>
                  </a:lnTo>
                  <a:lnTo>
                    <a:pt x="1327" y="1260"/>
                  </a:lnTo>
                  <a:lnTo>
                    <a:pt x="1327" y="1260"/>
                  </a:lnTo>
                  <a:lnTo>
                    <a:pt x="1327" y="1265"/>
                  </a:lnTo>
                  <a:lnTo>
                    <a:pt x="1327" y="1265"/>
                  </a:lnTo>
                  <a:lnTo>
                    <a:pt x="1327" y="1265"/>
                  </a:lnTo>
                  <a:lnTo>
                    <a:pt x="1327" y="1265"/>
                  </a:lnTo>
                  <a:lnTo>
                    <a:pt x="1327" y="1265"/>
                  </a:lnTo>
                  <a:lnTo>
                    <a:pt x="1327" y="1271"/>
                  </a:lnTo>
                  <a:lnTo>
                    <a:pt x="1327" y="1271"/>
                  </a:lnTo>
                  <a:lnTo>
                    <a:pt x="1327" y="1271"/>
                  </a:lnTo>
                  <a:lnTo>
                    <a:pt x="1327" y="1271"/>
                  </a:lnTo>
                  <a:lnTo>
                    <a:pt x="1327" y="1276"/>
                  </a:lnTo>
                  <a:lnTo>
                    <a:pt x="1327" y="1276"/>
                  </a:lnTo>
                  <a:lnTo>
                    <a:pt x="1322" y="1276"/>
                  </a:lnTo>
                  <a:lnTo>
                    <a:pt x="1322" y="1276"/>
                  </a:lnTo>
                  <a:lnTo>
                    <a:pt x="1322" y="1271"/>
                  </a:lnTo>
                  <a:lnTo>
                    <a:pt x="1316" y="1271"/>
                  </a:lnTo>
                  <a:lnTo>
                    <a:pt x="1316" y="1271"/>
                  </a:lnTo>
                  <a:lnTo>
                    <a:pt x="1316" y="1271"/>
                  </a:lnTo>
                  <a:lnTo>
                    <a:pt x="1316" y="1271"/>
                  </a:lnTo>
                  <a:lnTo>
                    <a:pt x="1316" y="1265"/>
                  </a:lnTo>
                  <a:lnTo>
                    <a:pt x="1311" y="1271"/>
                  </a:lnTo>
                  <a:lnTo>
                    <a:pt x="1311" y="1271"/>
                  </a:lnTo>
                  <a:lnTo>
                    <a:pt x="1311" y="1271"/>
                  </a:lnTo>
                  <a:lnTo>
                    <a:pt x="1311" y="1265"/>
                  </a:lnTo>
                  <a:lnTo>
                    <a:pt x="1311" y="1265"/>
                  </a:lnTo>
                  <a:lnTo>
                    <a:pt x="1311" y="1271"/>
                  </a:lnTo>
                  <a:lnTo>
                    <a:pt x="1306" y="1271"/>
                  </a:lnTo>
                  <a:lnTo>
                    <a:pt x="1306" y="1271"/>
                  </a:lnTo>
                  <a:lnTo>
                    <a:pt x="1306" y="1271"/>
                  </a:lnTo>
                  <a:lnTo>
                    <a:pt x="1306" y="1276"/>
                  </a:lnTo>
                  <a:lnTo>
                    <a:pt x="1306" y="1276"/>
                  </a:lnTo>
                  <a:lnTo>
                    <a:pt x="1306" y="1276"/>
                  </a:lnTo>
                  <a:lnTo>
                    <a:pt x="1301" y="1276"/>
                  </a:lnTo>
                  <a:lnTo>
                    <a:pt x="1301" y="1281"/>
                  </a:lnTo>
                  <a:lnTo>
                    <a:pt x="1301" y="1281"/>
                  </a:lnTo>
                  <a:lnTo>
                    <a:pt x="1301" y="1281"/>
                  </a:lnTo>
                  <a:lnTo>
                    <a:pt x="1296" y="1281"/>
                  </a:lnTo>
                  <a:lnTo>
                    <a:pt x="1296" y="1281"/>
                  </a:lnTo>
                  <a:lnTo>
                    <a:pt x="1291" y="1281"/>
                  </a:lnTo>
                  <a:lnTo>
                    <a:pt x="1291" y="1281"/>
                  </a:lnTo>
                  <a:lnTo>
                    <a:pt x="1291" y="1281"/>
                  </a:lnTo>
                  <a:lnTo>
                    <a:pt x="1291" y="1281"/>
                  </a:lnTo>
                  <a:lnTo>
                    <a:pt x="1285" y="1281"/>
                  </a:lnTo>
                  <a:lnTo>
                    <a:pt x="1285" y="1281"/>
                  </a:lnTo>
                  <a:lnTo>
                    <a:pt x="1285" y="1286"/>
                  </a:lnTo>
                  <a:lnTo>
                    <a:pt x="1285" y="1286"/>
                  </a:lnTo>
                  <a:lnTo>
                    <a:pt x="1280" y="1286"/>
                  </a:lnTo>
                  <a:lnTo>
                    <a:pt x="1280" y="1286"/>
                  </a:lnTo>
                  <a:lnTo>
                    <a:pt x="1280" y="1281"/>
                  </a:lnTo>
                  <a:lnTo>
                    <a:pt x="1275" y="1281"/>
                  </a:lnTo>
                  <a:lnTo>
                    <a:pt x="1280" y="1281"/>
                  </a:lnTo>
                  <a:lnTo>
                    <a:pt x="1275" y="1281"/>
                  </a:lnTo>
                  <a:lnTo>
                    <a:pt x="1275" y="1276"/>
                  </a:lnTo>
                  <a:lnTo>
                    <a:pt x="1275" y="1276"/>
                  </a:lnTo>
                  <a:lnTo>
                    <a:pt x="1275" y="1276"/>
                  </a:lnTo>
                  <a:lnTo>
                    <a:pt x="1275" y="1271"/>
                  </a:lnTo>
                  <a:lnTo>
                    <a:pt x="1275" y="1271"/>
                  </a:lnTo>
                  <a:lnTo>
                    <a:pt x="1270" y="1271"/>
                  </a:lnTo>
                  <a:lnTo>
                    <a:pt x="1270" y="1271"/>
                  </a:lnTo>
                  <a:lnTo>
                    <a:pt x="1270" y="1271"/>
                  </a:lnTo>
                  <a:lnTo>
                    <a:pt x="1265" y="1271"/>
                  </a:lnTo>
                  <a:lnTo>
                    <a:pt x="1265" y="1276"/>
                  </a:lnTo>
                  <a:lnTo>
                    <a:pt x="1265" y="1276"/>
                  </a:lnTo>
                  <a:lnTo>
                    <a:pt x="1265" y="1271"/>
                  </a:lnTo>
                  <a:lnTo>
                    <a:pt x="1259" y="1271"/>
                  </a:lnTo>
                  <a:lnTo>
                    <a:pt x="1259" y="1276"/>
                  </a:lnTo>
                  <a:lnTo>
                    <a:pt x="1259" y="1276"/>
                  </a:lnTo>
                  <a:lnTo>
                    <a:pt x="1259" y="1276"/>
                  </a:lnTo>
                  <a:lnTo>
                    <a:pt x="1259" y="1276"/>
                  </a:lnTo>
                  <a:lnTo>
                    <a:pt x="1259" y="1281"/>
                  </a:lnTo>
                  <a:lnTo>
                    <a:pt x="1259" y="1281"/>
                  </a:lnTo>
                  <a:lnTo>
                    <a:pt x="1259" y="1281"/>
                  </a:lnTo>
                  <a:lnTo>
                    <a:pt x="1259" y="1281"/>
                  </a:lnTo>
                  <a:lnTo>
                    <a:pt x="1259" y="1281"/>
                  </a:lnTo>
                  <a:lnTo>
                    <a:pt x="1254" y="1281"/>
                  </a:lnTo>
                  <a:lnTo>
                    <a:pt x="1254" y="1281"/>
                  </a:lnTo>
                  <a:lnTo>
                    <a:pt x="1254" y="1286"/>
                  </a:lnTo>
                  <a:lnTo>
                    <a:pt x="1259" y="1286"/>
                  </a:lnTo>
                  <a:lnTo>
                    <a:pt x="1259" y="1286"/>
                  </a:lnTo>
                  <a:lnTo>
                    <a:pt x="1259" y="1286"/>
                  </a:lnTo>
                  <a:lnTo>
                    <a:pt x="1259" y="1286"/>
                  </a:lnTo>
                  <a:lnTo>
                    <a:pt x="1259" y="1286"/>
                  </a:lnTo>
                  <a:lnTo>
                    <a:pt x="1254" y="1291"/>
                  </a:lnTo>
                  <a:lnTo>
                    <a:pt x="1254" y="1291"/>
                  </a:lnTo>
                  <a:lnTo>
                    <a:pt x="1254" y="1286"/>
                  </a:lnTo>
                  <a:lnTo>
                    <a:pt x="1254" y="1286"/>
                  </a:lnTo>
                  <a:lnTo>
                    <a:pt x="1254" y="1286"/>
                  </a:lnTo>
                  <a:lnTo>
                    <a:pt x="1249" y="1286"/>
                  </a:lnTo>
                  <a:lnTo>
                    <a:pt x="1249" y="1286"/>
                  </a:lnTo>
                  <a:lnTo>
                    <a:pt x="1249" y="1291"/>
                  </a:lnTo>
                  <a:lnTo>
                    <a:pt x="1254" y="1291"/>
                  </a:lnTo>
                  <a:lnTo>
                    <a:pt x="1254" y="1291"/>
                  </a:lnTo>
                  <a:lnTo>
                    <a:pt x="1254" y="1291"/>
                  </a:lnTo>
                  <a:lnTo>
                    <a:pt x="1254" y="1291"/>
                  </a:lnTo>
                  <a:lnTo>
                    <a:pt x="1259" y="1291"/>
                  </a:lnTo>
                  <a:lnTo>
                    <a:pt x="1254" y="1296"/>
                  </a:lnTo>
                  <a:lnTo>
                    <a:pt x="1254" y="1296"/>
                  </a:lnTo>
                  <a:lnTo>
                    <a:pt x="1254" y="1296"/>
                  </a:lnTo>
                  <a:lnTo>
                    <a:pt x="1249" y="1296"/>
                  </a:lnTo>
                  <a:lnTo>
                    <a:pt x="1249" y="1291"/>
                  </a:lnTo>
                  <a:lnTo>
                    <a:pt x="1249" y="1291"/>
                  </a:lnTo>
                  <a:lnTo>
                    <a:pt x="1249" y="1291"/>
                  </a:lnTo>
                  <a:lnTo>
                    <a:pt x="1249" y="1296"/>
                  </a:lnTo>
                  <a:lnTo>
                    <a:pt x="1244" y="1296"/>
                  </a:lnTo>
                  <a:lnTo>
                    <a:pt x="1244" y="1296"/>
                  </a:lnTo>
                  <a:lnTo>
                    <a:pt x="1244" y="1291"/>
                  </a:lnTo>
                  <a:lnTo>
                    <a:pt x="1244" y="1291"/>
                  </a:lnTo>
                  <a:lnTo>
                    <a:pt x="1244" y="1296"/>
                  </a:lnTo>
                  <a:lnTo>
                    <a:pt x="1244" y="1296"/>
                  </a:lnTo>
                  <a:lnTo>
                    <a:pt x="1244" y="1296"/>
                  </a:lnTo>
                  <a:lnTo>
                    <a:pt x="1239" y="1296"/>
                  </a:lnTo>
                  <a:lnTo>
                    <a:pt x="1239" y="1302"/>
                  </a:lnTo>
                  <a:lnTo>
                    <a:pt x="1239" y="1302"/>
                  </a:lnTo>
                  <a:lnTo>
                    <a:pt x="1239" y="1302"/>
                  </a:lnTo>
                  <a:lnTo>
                    <a:pt x="1233" y="1302"/>
                  </a:lnTo>
                  <a:lnTo>
                    <a:pt x="1233" y="1302"/>
                  </a:lnTo>
                  <a:lnTo>
                    <a:pt x="1233" y="1302"/>
                  </a:lnTo>
                  <a:lnTo>
                    <a:pt x="1233" y="1302"/>
                  </a:lnTo>
                  <a:lnTo>
                    <a:pt x="1228" y="1307"/>
                  </a:lnTo>
                  <a:lnTo>
                    <a:pt x="1228" y="1307"/>
                  </a:lnTo>
                  <a:lnTo>
                    <a:pt x="1228" y="1307"/>
                  </a:lnTo>
                  <a:lnTo>
                    <a:pt x="1228" y="1307"/>
                  </a:lnTo>
                  <a:lnTo>
                    <a:pt x="1228" y="1307"/>
                  </a:lnTo>
                  <a:lnTo>
                    <a:pt x="1228" y="1312"/>
                  </a:lnTo>
                  <a:lnTo>
                    <a:pt x="1228" y="1312"/>
                  </a:lnTo>
                  <a:lnTo>
                    <a:pt x="1223" y="1312"/>
                  </a:lnTo>
                  <a:lnTo>
                    <a:pt x="1223" y="1312"/>
                  </a:lnTo>
                  <a:lnTo>
                    <a:pt x="1223" y="1312"/>
                  </a:lnTo>
                  <a:lnTo>
                    <a:pt x="1223" y="1317"/>
                  </a:lnTo>
                  <a:lnTo>
                    <a:pt x="1223" y="1317"/>
                  </a:lnTo>
                  <a:lnTo>
                    <a:pt x="1223" y="1317"/>
                  </a:lnTo>
                  <a:lnTo>
                    <a:pt x="1223" y="1312"/>
                  </a:lnTo>
                  <a:lnTo>
                    <a:pt x="1223" y="1317"/>
                  </a:lnTo>
                  <a:lnTo>
                    <a:pt x="1223" y="1317"/>
                  </a:lnTo>
                  <a:lnTo>
                    <a:pt x="1218" y="1317"/>
                  </a:lnTo>
                  <a:lnTo>
                    <a:pt x="1218" y="1317"/>
                  </a:lnTo>
                  <a:lnTo>
                    <a:pt x="1218" y="1317"/>
                  </a:lnTo>
                  <a:lnTo>
                    <a:pt x="1218" y="1317"/>
                  </a:lnTo>
                  <a:lnTo>
                    <a:pt x="1218" y="1317"/>
                  </a:lnTo>
                  <a:lnTo>
                    <a:pt x="1218" y="1317"/>
                  </a:lnTo>
                  <a:lnTo>
                    <a:pt x="1218" y="1317"/>
                  </a:lnTo>
                  <a:lnTo>
                    <a:pt x="1213" y="1317"/>
                  </a:lnTo>
                  <a:lnTo>
                    <a:pt x="1213" y="1317"/>
                  </a:lnTo>
                  <a:lnTo>
                    <a:pt x="1213" y="1317"/>
                  </a:lnTo>
                  <a:lnTo>
                    <a:pt x="1213" y="1317"/>
                  </a:lnTo>
                  <a:lnTo>
                    <a:pt x="1213" y="1322"/>
                  </a:lnTo>
                  <a:lnTo>
                    <a:pt x="1213" y="1322"/>
                  </a:lnTo>
                  <a:lnTo>
                    <a:pt x="1208" y="1322"/>
                  </a:lnTo>
                  <a:lnTo>
                    <a:pt x="1208" y="1322"/>
                  </a:lnTo>
                  <a:lnTo>
                    <a:pt x="1208" y="1322"/>
                  </a:lnTo>
                  <a:lnTo>
                    <a:pt x="1208" y="1322"/>
                  </a:lnTo>
                  <a:lnTo>
                    <a:pt x="1208" y="1322"/>
                  </a:lnTo>
                  <a:lnTo>
                    <a:pt x="1208" y="1322"/>
                  </a:lnTo>
                  <a:lnTo>
                    <a:pt x="1202" y="1322"/>
                  </a:lnTo>
                  <a:lnTo>
                    <a:pt x="1202" y="1322"/>
                  </a:lnTo>
                  <a:lnTo>
                    <a:pt x="1202" y="1322"/>
                  </a:lnTo>
                  <a:lnTo>
                    <a:pt x="1202" y="1328"/>
                  </a:lnTo>
                  <a:lnTo>
                    <a:pt x="1202" y="1328"/>
                  </a:lnTo>
                  <a:lnTo>
                    <a:pt x="1202" y="1328"/>
                  </a:lnTo>
                  <a:lnTo>
                    <a:pt x="1202" y="1328"/>
                  </a:lnTo>
                  <a:lnTo>
                    <a:pt x="1202" y="1333"/>
                  </a:lnTo>
                  <a:lnTo>
                    <a:pt x="1202" y="1333"/>
                  </a:lnTo>
                  <a:lnTo>
                    <a:pt x="1202" y="1333"/>
                  </a:lnTo>
                  <a:lnTo>
                    <a:pt x="1202" y="1333"/>
                  </a:lnTo>
                  <a:lnTo>
                    <a:pt x="1202" y="1333"/>
                  </a:lnTo>
                  <a:lnTo>
                    <a:pt x="1197" y="1333"/>
                  </a:lnTo>
                  <a:lnTo>
                    <a:pt x="1197" y="1333"/>
                  </a:lnTo>
                  <a:lnTo>
                    <a:pt x="1197" y="1333"/>
                  </a:lnTo>
                  <a:lnTo>
                    <a:pt x="1197" y="1328"/>
                  </a:lnTo>
                  <a:lnTo>
                    <a:pt x="1197" y="1328"/>
                  </a:lnTo>
                  <a:lnTo>
                    <a:pt x="1197" y="1333"/>
                  </a:lnTo>
                  <a:lnTo>
                    <a:pt x="1197" y="1333"/>
                  </a:lnTo>
                  <a:lnTo>
                    <a:pt x="1197" y="1333"/>
                  </a:lnTo>
                  <a:lnTo>
                    <a:pt x="1197" y="1338"/>
                  </a:lnTo>
                  <a:lnTo>
                    <a:pt x="1197" y="1338"/>
                  </a:lnTo>
                  <a:lnTo>
                    <a:pt x="1197" y="1338"/>
                  </a:lnTo>
                  <a:lnTo>
                    <a:pt x="1192" y="1338"/>
                  </a:lnTo>
                  <a:lnTo>
                    <a:pt x="1192" y="1338"/>
                  </a:lnTo>
                  <a:lnTo>
                    <a:pt x="1192" y="1338"/>
                  </a:lnTo>
                  <a:lnTo>
                    <a:pt x="1192" y="1338"/>
                  </a:lnTo>
                  <a:lnTo>
                    <a:pt x="1192" y="1338"/>
                  </a:lnTo>
                  <a:lnTo>
                    <a:pt x="1187" y="1338"/>
                  </a:lnTo>
                  <a:lnTo>
                    <a:pt x="1187" y="1338"/>
                  </a:lnTo>
                  <a:lnTo>
                    <a:pt x="1187" y="1338"/>
                  </a:lnTo>
                  <a:lnTo>
                    <a:pt x="1187" y="1338"/>
                  </a:lnTo>
                  <a:lnTo>
                    <a:pt x="1182" y="1338"/>
                  </a:lnTo>
                  <a:lnTo>
                    <a:pt x="1182" y="1338"/>
                  </a:lnTo>
                  <a:lnTo>
                    <a:pt x="1182" y="1338"/>
                  </a:lnTo>
                  <a:lnTo>
                    <a:pt x="1182" y="1343"/>
                  </a:lnTo>
                  <a:lnTo>
                    <a:pt x="1176" y="1343"/>
                  </a:lnTo>
                  <a:lnTo>
                    <a:pt x="1182" y="1343"/>
                  </a:lnTo>
                  <a:lnTo>
                    <a:pt x="1176" y="1343"/>
                  </a:lnTo>
                  <a:lnTo>
                    <a:pt x="1176" y="1343"/>
                  </a:lnTo>
                  <a:lnTo>
                    <a:pt x="1176" y="1343"/>
                  </a:lnTo>
                  <a:lnTo>
                    <a:pt x="1176" y="1343"/>
                  </a:lnTo>
                  <a:lnTo>
                    <a:pt x="1171" y="1343"/>
                  </a:lnTo>
                  <a:lnTo>
                    <a:pt x="1171" y="1343"/>
                  </a:lnTo>
                  <a:lnTo>
                    <a:pt x="1171" y="1348"/>
                  </a:lnTo>
                  <a:lnTo>
                    <a:pt x="1171" y="1348"/>
                  </a:lnTo>
                  <a:lnTo>
                    <a:pt x="1166" y="1348"/>
                  </a:lnTo>
                  <a:lnTo>
                    <a:pt x="1166" y="1348"/>
                  </a:lnTo>
                  <a:lnTo>
                    <a:pt x="1166" y="1348"/>
                  </a:lnTo>
                  <a:lnTo>
                    <a:pt x="1166" y="1348"/>
                  </a:lnTo>
                  <a:lnTo>
                    <a:pt x="1166" y="1348"/>
                  </a:lnTo>
                  <a:lnTo>
                    <a:pt x="1166" y="1348"/>
                  </a:lnTo>
                  <a:lnTo>
                    <a:pt x="1166" y="1348"/>
                  </a:lnTo>
                  <a:lnTo>
                    <a:pt x="1161" y="1348"/>
                  </a:lnTo>
                  <a:lnTo>
                    <a:pt x="1161" y="1348"/>
                  </a:lnTo>
                  <a:lnTo>
                    <a:pt x="1161" y="1348"/>
                  </a:lnTo>
                  <a:lnTo>
                    <a:pt x="1161" y="1348"/>
                  </a:lnTo>
                  <a:lnTo>
                    <a:pt x="1161" y="1348"/>
                  </a:lnTo>
                  <a:lnTo>
                    <a:pt x="1156" y="1348"/>
                  </a:lnTo>
                  <a:lnTo>
                    <a:pt x="1156" y="1348"/>
                  </a:lnTo>
                  <a:lnTo>
                    <a:pt x="1156" y="1348"/>
                  </a:lnTo>
                  <a:lnTo>
                    <a:pt x="1156" y="1348"/>
                  </a:lnTo>
                  <a:lnTo>
                    <a:pt x="1156" y="1354"/>
                  </a:lnTo>
                  <a:lnTo>
                    <a:pt x="1156" y="1354"/>
                  </a:lnTo>
                  <a:lnTo>
                    <a:pt x="1156" y="1354"/>
                  </a:lnTo>
                  <a:lnTo>
                    <a:pt x="1156" y="1359"/>
                  </a:lnTo>
                  <a:lnTo>
                    <a:pt x="1151" y="1359"/>
                  </a:lnTo>
                  <a:lnTo>
                    <a:pt x="1151" y="1359"/>
                  </a:lnTo>
                  <a:lnTo>
                    <a:pt x="1151" y="1364"/>
                  </a:lnTo>
                  <a:lnTo>
                    <a:pt x="1151" y="1364"/>
                  </a:lnTo>
                  <a:lnTo>
                    <a:pt x="1151" y="1364"/>
                  </a:lnTo>
                  <a:lnTo>
                    <a:pt x="1151" y="1364"/>
                  </a:lnTo>
                  <a:lnTo>
                    <a:pt x="1151" y="1364"/>
                  </a:lnTo>
                  <a:lnTo>
                    <a:pt x="1145" y="1364"/>
                  </a:lnTo>
                  <a:lnTo>
                    <a:pt x="1145" y="1364"/>
                  </a:lnTo>
                  <a:lnTo>
                    <a:pt x="1140" y="1369"/>
                  </a:lnTo>
                  <a:lnTo>
                    <a:pt x="1140" y="1364"/>
                  </a:lnTo>
                  <a:lnTo>
                    <a:pt x="1140" y="1369"/>
                  </a:lnTo>
                  <a:lnTo>
                    <a:pt x="1140" y="1369"/>
                  </a:lnTo>
                  <a:lnTo>
                    <a:pt x="1140" y="1369"/>
                  </a:lnTo>
                  <a:lnTo>
                    <a:pt x="1140" y="1369"/>
                  </a:lnTo>
                  <a:lnTo>
                    <a:pt x="1135" y="1374"/>
                  </a:lnTo>
                  <a:lnTo>
                    <a:pt x="1135" y="1374"/>
                  </a:lnTo>
                  <a:lnTo>
                    <a:pt x="1135" y="1374"/>
                  </a:lnTo>
                  <a:lnTo>
                    <a:pt x="1135" y="1379"/>
                  </a:lnTo>
                  <a:lnTo>
                    <a:pt x="1130" y="1374"/>
                  </a:lnTo>
                  <a:lnTo>
                    <a:pt x="1130" y="1379"/>
                  </a:lnTo>
                  <a:lnTo>
                    <a:pt x="1130" y="1379"/>
                  </a:lnTo>
                  <a:lnTo>
                    <a:pt x="1125" y="1379"/>
                  </a:lnTo>
                  <a:lnTo>
                    <a:pt x="1125" y="1385"/>
                  </a:lnTo>
                  <a:lnTo>
                    <a:pt x="1125" y="1385"/>
                  </a:lnTo>
                  <a:lnTo>
                    <a:pt x="1125" y="1385"/>
                  </a:lnTo>
                  <a:lnTo>
                    <a:pt x="1125" y="1385"/>
                  </a:lnTo>
                  <a:lnTo>
                    <a:pt x="1125" y="1385"/>
                  </a:lnTo>
                  <a:lnTo>
                    <a:pt x="1125" y="1385"/>
                  </a:lnTo>
                  <a:lnTo>
                    <a:pt x="1119" y="1390"/>
                  </a:lnTo>
                  <a:lnTo>
                    <a:pt x="1119" y="1390"/>
                  </a:lnTo>
                  <a:lnTo>
                    <a:pt x="1119" y="1390"/>
                  </a:lnTo>
                  <a:lnTo>
                    <a:pt x="1119" y="1395"/>
                  </a:lnTo>
                  <a:lnTo>
                    <a:pt x="1119" y="1395"/>
                  </a:lnTo>
                  <a:lnTo>
                    <a:pt x="1119" y="1395"/>
                  </a:lnTo>
                  <a:lnTo>
                    <a:pt x="1119" y="1395"/>
                  </a:lnTo>
                  <a:lnTo>
                    <a:pt x="1119" y="1400"/>
                  </a:lnTo>
                  <a:lnTo>
                    <a:pt x="1119" y="1400"/>
                  </a:lnTo>
                  <a:lnTo>
                    <a:pt x="1119" y="1400"/>
                  </a:lnTo>
                  <a:lnTo>
                    <a:pt x="1119" y="1400"/>
                  </a:lnTo>
                  <a:lnTo>
                    <a:pt x="1119" y="1405"/>
                  </a:lnTo>
                  <a:lnTo>
                    <a:pt x="1119" y="1400"/>
                  </a:lnTo>
                  <a:lnTo>
                    <a:pt x="1114" y="1400"/>
                  </a:lnTo>
                  <a:lnTo>
                    <a:pt x="1114" y="1400"/>
                  </a:lnTo>
                  <a:lnTo>
                    <a:pt x="1114" y="1405"/>
                  </a:lnTo>
                  <a:lnTo>
                    <a:pt x="1114" y="1405"/>
                  </a:lnTo>
                  <a:lnTo>
                    <a:pt x="1114" y="1405"/>
                  </a:lnTo>
                  <a:lnTo>
                    <a:pt x="1109" y="1405"/>
                  </a:lnTo>
                  <a:lnTo>
                    <a:pt x="1109" y="1405"/>
                  </a:lnTo>
                  <a:lnTo>
                    <a:pt x="1109" y="1405"/>
                  </a:lnTo>
                  <a:lnTo>
                    <a:pt x="1109" y="1405"/>
                  </a:lnTo>
                  <a:lnTo>
                    <a:pt x="1109" y="1405"/>
                  </a:lnTo>
                  <a:lnTo>
                    <a:pt x="1104" y="1405"/>
                  </a:lnTo>
                  <a:lnTo>
                    <a:pt x="1104" y="1405"/>
                  </a:lnTo>
                  <a:lnTo>
                    <a:pt x="1099" y="1405"/>
                  </a:lnTo>
                  <a:lnTo>
                    <a:pt x="1099" y="1405"/>
                  </a:lnTo>
                  <a:lnTo>
                    <a:pt x="1099" y="1405"/>
                  </a:lnTo>
                  <a:lnTo>
                    <a:pt x="1094" y="1400"/>
                  </a:lnTo>
                  <a:lnTo>
                    <a:pt x="1094" y="1400"/>
                  </a:lnTo>
                  <a:lnTo>
                    <a:pt x="1094" y="1400"/>
                  </a:lnTo>
                  <a:lnTo>
                    <a:pt x="1094" y="1400"/>
                  </a:lnTo>
                  <a:lnTo>
                    <a:pt x="1094" y="1395"/>
                  </a:lnTo>
                  <a:lnTo>
                    <a:pt x="1094" y="1400"/>
                  </a:lnTo>
                  <a:lnTo>
                    <a:pt x="1088" y="1400"/>
                  </a:lnTo>
                  <a:lnTo>
                    <a:pt x="1088" y="1400"/>
                  </a:lnTo>
                  <a:lnTo>
                    <a:pt x="1088" y="1400"/>
                  </a:lnTo>
                  <a:lnTo>
                    <a:pt x="1083" y="1400"/>
                  </a:lnTo>
                  <a:lnTo>
                    <a:pt x="1083" y="1400"/>
                  </a:lnTo>
                  <a:lnTo>
                    <a:pt x="1083" y="1400"/>
                  </a:lnTo>
                  <a:lnTo>
                    <a:pt x="1083" y="1400"/>
                  </a:lnTo>
                  <a:lnTo>
                    <a:pt x="1083" y="1400"/>
                  </a:lnTo>
                  <a:lnTo>
                    <a:pt x="1078" y="1400"/>
                  </a:lnTo>
                  <a:lnTo>
                    <a:pt x="1078" y="1400"/>
                  </a:lnTo>
                  <a:lnTo>
                    <a:pt x="1078" y="1400"/>
                  </a:lnTo>
                  <a:lnTo>
                    <a:pt x="1078" y="1400"/>
                  </a:lnTo>
                  <a:lnTo>
                    <a:pt x="1073" y="1400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78" y="1405"/>
                  </a:lnTo>
                  <a:lnTo>
                    <a:pt x="1078" y="1405"/>
                  </a:lnTo>
                  <a:lnTo>
                    <a:pt x="1073" y="1411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68" y="1405"/>
                  </a:lnTo>
                  <a:lnTo>
                    <a:pt x="1068" y="1405"/>
                  </a:lnTo>
                  <a:lnTo>
                    <a:pt x="1068" y="1411"/>
                  </a:lnTo>
                  <a:lnTo>
                    <a:pt x="1062" y="1411"/>
                  </a:lnTo>
                  <a:lnTo>
                    <a:pt x="1062" y="1411"/>
                  </a:lnTo>
                  <a:lnTo>
                    <a:pt x="1062" y="1411"/>
                  </a:lnTo>
                  <a:lnTo>
                    <a:pt x="1057" y="1411"/>
                  </a:lnTo>
                  <a:lnTo>
                    <a:pt x="1057" y="1411"/>
                  </a:lnTo>
                  <a:lnTo>
                    <a:pt x="1057" y="1411"/>
                  </a:lnTo>
                  <a:lnTo>
                    <a:pt x="1057" y="1411"/>
                  </a:lnTo>
                  <a:lnTo>
                    <a:pt x="1057" y="1411"/>
                  </a:lnTo>
                  <a:lnTo>
                    <a:pt x="1052" y="1411"/>
                  </a:lnTo>
                  <a:lnTo>
                    <a:pt x="1052" y="1411"/>
                  </a:lnTo>
                  <a:lnTo>
                    <a:pt x="1052" y="1411"/>
                  </a:lnTo>
                  <a:lnTo>
                    <a:pt x="1047" y="1411"/>
                  </a:lnTo>
                  <a:lnTo>
                    <a:pt x="1047" y="1411"/>
                  </a:lnTo>
                  <a:lnTo>
                    <a:pt x="1047" y="1411"/>
                  </a:lnTo>
                  <a:lnTo>
                    <a:pt x="1047" y="1405"/>
                  </a:lnTo>
                  <a:lnTo>
                    <a:pt x="1042" y="1405"/>
                  </a:lnTo>
                  <a:lnTo>
                    <a:pt x="1042" y="1405"/>
                  </a:lnTo>
                  <a:lnTo>
                    <a:pt x="1042" y="1405"/>
                  </a:lnTo>
                  <a:lnTo>
                    <a:pt x="1042" y="1405"/>
                  </a:lnTo>
                  <a:lnTo>
                    <a:pt x="1037" y="1400"/>
                  </a:lnTo>
                  <a:lnTo>
                    <a:pt x="1037" y="1400"/>
                  </a:lnTo>
                  <a:lnTo>
                    <a:pt x="1037" y="1400"/>
                  </a:lnTo>
                  <a:lnTo>
                    <a:pt x="1037" y="1400"/>
                  </a:lnTo>
                  <a:lnTo>
                    <a:pt x="1037" y="1400"/>
                  </a:lnTo>
                  <a:lnTo>
                    <a:pt x="1037" y="1400"/>
                  </a:lnTo>
                  <a:lnTo>
                    <a:pt x="1031" y="1400"/>
                  </a:lnTo>
                  <a:lnTo>
                    <a:pt x="1031" y="1400"/>
                  </a:lnTo>
                  <a:lnTo>
                    <a:pt x="1031" y="1395"/>
                  </a:lnTo>
                  <a:lnTo>
                    <a:pt x="1026" y="1400"/>
                  </a:lnTo>
                  <a:lnTo>
                    <a:pt x="1026" y="1395"/>
                  </a:lnTo>
                  <a:lnTo>
                    <a:pt x="1026" y="1395"/>
                  </a:lnTo>
                  <a:lnTo>
                    <a:pt x="1021" y="1395"/>
                  </a:lnTo>
                  <a:lnTo>
                    <a:pt x="1021" y="1400"/>
                  </a:lnTo>
                  <a:lnTo>
                    <a:pt x="1021" y="1400"/>
                  </a:lnTo>
                  <a:lnTo>
                    <a:pt x="1021" y="1400"/>
                  </a:lnTo>
                  <a:lnTo>
                    <a:pt x="1021" y="1400"/>
                  </a:lnTo>
                  <a:lnTo>
                    <a:pt x="1021" y="1400"/>
                  </a:lnTo>
                  <a:lnTo>
                    <a:pt x="1021" y="1405"/>
                  </a:lnTo>
                  <a:lnTo>
                    <a:pt x="1021" y="1405"/>
                  </a:lnTo>
                  <a:lnTo>
                    <a:pt x="1016" y="1405"/>
                  </a:lnTo>
                  <a:lnTo>
                    <a:pt x="1016" y="1405"/>
                  </a:lnTo>
                  <a:lnTo>
                    <a:pt x="1016" y="1405"/>
                  </a:lnTo>
                  <a:lnTo>
                    <a:pt x="1016" y="1411"/>
                  </a:lnTo>
                  <a:lnTo>
                    <a:pt x="1011" y="1411"/>
                  </a:lnTo>
                  <a:lnTo>
                    <a:pt x="1011" y="1411"/>
                  </a:lnTo>
                  <a:lnTo>
                    <a:pt x="1011" y="1411"/>
                  </a:lnTo>
                  <a:lnTo>
                    <a:pt x="1011" y="1411"/>
                  </a:lnTo>
                  <a:lnTo>
                    <a:pt x="1011" y="1411"/>
                  </a:lnTo>
                  <a:lnTo>
                    <a:pt x="1005" y="1411"/>
                  </a:lnTo>
                  <a:lnTo>
                    <a:pt x="1005" y="1416"/>
                  </a:lnTo>
                  <a:lnTo>
                    <a:pt x="1005" y="1416"/>
                  </a:lnTo>
                  <a:lnTo>
                    <a:pt x="1005" y="1416"/>
                  </a:lnTo>
                  <a:lnTo>
                    <a:pt x="1000" y="1416"/>
                  </a:lnTo>
                  <a:lnTo>
                    <a:pt x="1000" y="1416"/>
                  </a:lnTo>
                  <a:lnTo>
                    <a:pt x="995" y="1416"/>
                  </a:lnTo>
                  <a:lnTo>
                    <a:pt x="995" y="1416"/>
                  </a:lnTo>
                  <a:lnTo>
                    <a:pt x="995" y="1411"/>
                  </a:lnTo>
                  <a:lnTo>
                    <a:pt x="995" y="1411"/>
                  </a:lnTo>
                  <a:lnTo>
                    <a:pt x="990" y="1411"/>
                  </a:lnTo>
                  <a:lnTo>
                    <a:pt x="990" y="1416"/>
                  </a:lnTo>
                  <a:lnTo>
                    <a:pt x="990" y="1416"/>
                  </a:lnTo>
                  <a:lnTo>
                    <a:pt x="990" y="1416"/>
                  </a:lnTo>
                  <a:lnTo>
                    <a:pt x="990" y="1416"/>
                  </a:lnTo>
                  <a:lnTo>
                    <a:pt x="985" y="1416"/>
                  </a:lnTo>
                  <a:lnTo>
                    <a:pt x="985" y="1416"/>
                  </a:lnTo>
                  <a:lnTo>
                    <a:pt x="985" y="1416"/>
                  </a:lnTo>
                  <a:lnTo>
                    <a:pt x="985" y="1421"/>
                  </a:lnTo>
                  <a:lnTo>
                    <a:pt x="985" y="1421"/>
                  </a:lnTo>
                  <a:lnTo>
                    <a:pt x="985" y="1421"/>
                  </a:lnTo>
                  <a:lnTo>
                    <a:pt x="985" y="1421"/>
                  </a:lnTo>
                  <a:lnTo>
                    <a:pt x="985" y="1421"/>
                  </a:lnTo>
                  <a:lnTo>
                    <a:pt x="985" y="1421"/>
                  </a:lnTo>
                  <a:lnTo>
                    <a:pt x="985" y="1426"/>
                  </a:lnTo>
                  <a:lnTo>
                    <a:pt x="980" y="1426"/>
                  </a:lnTo>
                  <a:lnTo>
                    <a:pt x="980" y="1426"/>
                  </a:lnTo>
                  <a:lnTo>
                    <a:pt x="980" y="1426"/>
                  </a:lnTo>
                  <a:lnTo>
                    <a:pt x="980" y="1426"/>
                  </a:lnTo>
                  <a:lnTo>
                    <a:pt x="980" y="1431"/>
                  </a:lnTo>
                  <a:lnTo>
                    <a:pt x="980" y="1431"/>
                  </a:lnTo>
                  <a:lnTo>
                    <a:pt x="974" y="1431"/>
                  </a:lnTo>
                  <a:lnTo>
                    <a:pt x="974" y="1431"/>
                  </a:lnTo>
                  <a:lnTo>
                    <a:pt x="974" y="1437"/>
                  </a:lnTo>
                  <a:lnTo>
                    <a:pt x="974" y="1437"/>
                  </a:lnTo>
                  <a:lnTo>
                    <a:pt x="974" y="1437"/>
                  </a:lnTo>
                  <a:lnTo>
                    <a:pt x="974" y="1437"/>
                  </a:lnTo>
                  <a:lnTo>
                    <a:pt x="974" y="1442"/>
                  </a:lnTo>
                  <a:lnTo>
                    <a:pt x="969" y="1442"/>
                  </a:lnTo>
                  <a:lnTo>
                    <a:pt x="969" y="1442"/>
                  </a:lnTo>
                  <a:lnTo>
                    <a:pt x="964" y="1442"/>
                  </a:lnTo>
                  <a:lnTo>
                    <a:pt x="964" y="1442"/>
                  </a:lnTo>
                  <a:lnTo>
                    <a:pt x="964" y="1447"/>
                  </a:lnTo>
                  <a:lnTo>
                    <a:pt x="964" y="1447"/>
                  </a:lnTo>
                  <a:lnTo>
                    <a:pt x="964" y="1447"/>
                  </a:lnTo>
                  <a:lnTo>
                    <a:pt x="964" y="1447"/>
                  </a:lnTo>
                  <a:lnTo>
                    <a:pt x="964" y="1447"/>
                  </a:lnTo>
                  <a:lnTo>
                    <a:pt x="964" y="1447"/>
                  </a:lnTo>
                  <a:lnTo>
                    <a:pt x="964" y="1452"/>
                  </a:lnTo>
                  <a:lnTo>
                    <a:pt x="959" y="1452"/>
                  </a:lnTo>
                  <a:lnTo>
                    <a:pt x="959" y="1452"/>
                  </a:lnTo>
                  <a:lnTo>
                    <a:pt x="959" y="1452"/>
                  </a:lnTo>
                  <a:lnTo>
                    <a:pt x="954" y="1452"/>
                  </a:lnTo>
                  <a:lnTo>
                    <a:pt x="959" y="1452"/>
                  </a:lnTo>
                  <a:lnTo>
                    <a:pt x="959" y="1447"/>
                  </a:lnTo>
                  <a:lnTo>
                    <a:pt x="954" y="1447"/>
                  </a:lnTo>
                  <a:lnTo>
                    <a:pt x="954" y="1447"/>
                  </a:lnTo>
                  <a:lnTo>
                    <a:pt x="954" y="1442"/>
                  </a:lnTo>
                  <a:lnTo>
                    <a:pt x="954" y="1442"/>
                  </a:lnTo>
                  <a:lnTo>
                    <a:pt x="954" y="1437"/>
                  </a:lnTo>
                  <a:lnTo>
                    <a:pt x="948" y="1437"/>
                  </a:lnTo>
                  <a:lnTo>
                    <a:pt x="948" y="1437"/>
                  </a:lnTo>
                  <a:lnTo>
                    <a:pt x="943" y="1437"/>
                  </a:lnTo>
                  <a:lnTo>
                    <a:pt x="943" y="1437"/>
                  </a:lnTo>
                  <a:lnTo>
                    <a:pt x="938" y="1437"/>
                  </a:lnTo>
                  <a:lnTo>
                    <a:pt x="938" y="1437"/>
                  </a:lnTo>
                  <a:lnTo>
                    <a:pt x="933" y="1442"/>
                  </a:lnTo>
                  <a:lnTo>
                    <a:pt x="933" y="1442"/>
                  </a:lnTo>
                  <a:lnTo>
                    <a:pt x="933" y="1442"/>
                  </a:lnTo>
                  <a:lnTo>
                    <a:pt x="928" y="1442"/>
                  </a:lnTo>
                  <a:lnTo>
                    <a:pt x="928" y="1437"/>
                  </a:lnTo>
                  <a:lnTo>
                    <a:pt x="928" y="1442"/>
                  </a:lnTo>
                  <a:lnTo>
                    <a:pt x="923" y="1442"/>
                  </a:lnTo>
                  <a:lnTo>
                    <a:pt x="917" y="1442"/>
                  </a:lnTo>
                  <a:lnTo>
                    <a:pt x="917" y="1442"/>
                  </a:lnTo>
                  <a:lnTo>
                    <a:pt x="917" y="1442"/>
                  </a:lnTo>
                  <a:lnTo>
                    <a:pt x="912" y="1442"/>
                  </a:lnTo>
                  <a:lnTo>
                    <a:pt x="907" y="1442"/>
                  </a:lnTo>
                  <a:lnTo>
                    <a:pt x="907" y="1442"/>
                  </a:lnTo>
                  <a:lnTo>
                    <a:pt x="907" y="1442"/>
                  </a:lnTo>
                  <a:lnTo>
                    <a:pt x="897" y="1442"/>
                  </a:lnTo>
                  <a:lnTo>
                    <a:pt x="897" y="1442"/>
                  </a:lnTo>
                  <a:lnTo>
                    <a:pt x="891" y="1442"/>
                  </a:lnTo>
                  <a:lnTo>
                    <a:pt x="886" y="1442"/>
                  </a:lnTo>
                  <a:lnTo>
                    <a:pt x="886" y="1442"/>
                  </a:lnTo>
                  <a:lnTo>
                    <a:pt x="886" y="1442"/>
                  </a:lnTo>
                  <a:lnTo>
                    <a:pt x="881" y="1442"/>
                  </a:lnTo>
                  <a:lnTo>
                    <a:pt x="881" y="1442"/>
                  </a:lnTo>
                  <a:lnTo>
                    <a:pt x="881" y="1447"/>
                  </a:lnTo>
                  <a:lnTo>
                    <a:pt x="881" y="1447"/>
                  </a:lnTo>
                  <a:lnTo>
                    <a:pt x="881" y="1447"/>
                  </a:lnTo>
                  <a:lnTo>
                    <a:pt x="881" y="1447"/>
                  </a:lnTo>
                  <a:lnTo>
                    <a:pt x="881" y="1447"/>
                  </a:lnTo>
                  <a:lnTo>
                    <a:pt x="876" y="1447"/>
                  </a:lnTo>
                  <a:lnTo>
                    <a:pt x="876" y="1452"/>
                  </a:lnTo>
                  <a:lnTo>
                    <a:pt x="876" y="1452"/>
                  </a:lnTo>
                  <a:lnTo>
                    <a:pt x="876" y="1452"/>
                  </a:lnTo>
                  <a:lnTo>
                    <a:pt x="876" y="1452"/>
                  </a:lnTo>
                  <a:lnTo>
                    <a:pt x="876" y="1452"/>
                  </a:lnTo>
                  <a:lnTo>
                    <a:pt x="871" y="1452"/>
                  </a:lnTo>
                  <a:lnTo>
                    <a:pt x="871" y="1452"/>
                  </a:lnTo>
                  <a:lnTo>
                    <a:pt x="871" y="1457"/>
                  </a:lnTo>
                  <a:lnTo>
                    <a:pt x="871" y="1457"/>
                  </a:lnTo>
                  <a:lnTo>
                    <a:pt x="871" y="1457"/>
                  </a:lnTo>
                  <a:lnTo>
                    <a:pt x="871" y="1457"/>
                  </a:lnTo>
                  <a:lnTo>
                    <a:pt x="866" y="1462"/>
                  </a:lnTo>
                  <a:lnTo>
                    <a:pt x="866" y="1462"/>
                  </a:lnTo>
                  <a:lnTo>
                    <a:pt x="866" y="1462"/>
                  </a:lnTo>
                  <a:lnTo>
                    <a:pt x="866" y="1462"/>
                  </a:lnTo>
                  <a:lnTo>
                    <a:pt x="860" y="1468"/>
                  </a:lnTo>
                  <a:lnTo>
                    <a:pt x="860" y="1468"/>
                  </a:lnTo>
                  <a:lnTo>
                    <a:pt x="860" y="1468"/>
                  </a:lnTo>
                  <a:lnTo>
                    <a:pt x="860" y="1468"/>
                  </a:lnTo>
                  <a:lnTo>
                    <a:pt x="860" y="1468"/>
                  </a:lnTo>
                  <a:lnTo>
                    <a:pt x="860" y="1473"/>
                  </a:lnTo>
                  <a:lnTo>
                    <a:pt x="860" y="1473"/>
                  </a:lnTo>
                  <a:lnTo>
                    <a:pt x="860" y="1473"/>
                  </a:lnTo>
                  <a:lnTo>
                    <a:pt x="860" y="1473"/>
                  </a:lnTo>
                  <a:lnTo>
                    <a:pt x="855" y="1478"/>
                  </a:lnTo>
                  <a:lnTo>
                    <a:pt x="855" y="1478"/>
                  </a:lnTo>
                  <a:lnTo>
                    <a:pt x="855" y="1478"/>
                  </a:lnTo>
                  <a:lnTo>
                    <a:pt x="855" y="1478"/>
                  </a:lnTo>
                  <a:lnTo>
                    <a:pt x="855" y="1478"/>
                  </a:lnTo>
                  <a:lnTo>
                    <a:pt x="855" y="1483"/>
                  </a:lnTo>
                  <a:lnTo>
                    <a:pt x="855" y="1483"/>
                  </a:lnTo>
                  <a:lnTo>
                    <a:pt x="855" y="1483"/>
                  </a:lnTo>
                  <a:lnTo>
                    <a:pt x="850" y="1483"/>
                  </a:lnTo>
                  <a:lnTo>
                    <a:pt x="850" y="1483"/>
                  </a:lnTo>
                  <a:lnTo>
                    <a:pt x="850" y="1483"/>
                  </a:lnTo>
                  <a:lnTo>
                    <a:pt x="850" y="1483"/>
                  </a:lnTo>
                  <a:lnTo>
                    <a:pt x="845" y="1483"/>
                  </a:lnTo>
                  <a:lnTo>
                    <a:pt x="845" y="1488"/>
                  </a:lnTo>
                  <a:lnTo>
                    <a:pt x="845" y="1488"/>
                  </a:lnTo>
                  <a:lnTo>
                    <a:pt x="840" y="1494"/>
                  </a:lnTo>
                  <a:lnTo>
                    <a:pt x="840" y="1494"/>
                  </a:lnTo>
                  <a:lnTo>
                    <a:pt x="840" y="1494"/>
                  </a:lnTo>
                  <a:lnTo>
                    <a:pt x="840" y="1494"/>
                  </a:lnTo>
                  <a:lnTo>
                    <a:pt x="840" y="1499"/>
                  </a:lnTo>
                  <a:lnTo>
                    <a:pt x="845" y="1499"/>
                  </a:lnTo>
                  <a:lnTo>
                    <a:pt x="845" y="1499"/>
                  </a:lnTo>
                  <a:lnTo>
                    <a:pt x="845" y="1499"/>
                  </a:lnTo>
                  <a:lnTo>
                    <a:pt x="845" y="1499"/>
                  </a:lnTo>
                  <a:lnTo>
                    <a:pt x="845" y="1499"/>
                  </a:lnTo>
                  <a:lnTo>
                    <a:pt x="850" y="1499"/>
                  </a:lnTo>
                  <a:lnTo>
                    <a:pt x="850" y="1504"/>
                  </a:lnTo>
                  <a:lnTo>
                    <a:pt x="850" y="1504"/>
                  </a:lnTo>
                  <a:lnTo>
                    <a:pt x="850" y="1504"/>
                  </a:lnTo>
                  <a:lnTo>
                    <a:pt x="850" y="1509"/>
                  </a:lnTo>
                  <a:lnTo>
                    <a:pt x="850" y="1509"/>
                  </a:lnTo>
                  <a:lnTo>
                    <a:pt x="850" y="1509"/>
                  </a:lnTo>
                  <a:lnTo>
                    <a:pt x="850" y="1514"/>
                  </a:lnTo>
                  <a:lnTo>
                    <a:pt x="850" y="1514"/>
                  </a:lnTo>
                  <a:lnTo>
                    <a:pt x="850" y="1514"/>
                  </a:lnTo>
                  <a:lnTo>
                    <a:pt x="855" y="1514"/>
                  </a:lnTo>
                  <a:lnTo>
                    <a:pt x="855" y="1520"/>
                  </a:lnTo>
                  <a:lnTo>
                    <a:pt x="855" y="1520"/>
                  </a:lnTo>
                  <a:lnTo>
                    <a:pt x="850" y="1520"/>
                  </a:lnTo>
                  <a:lnTo>
                    <a:pt x="850" y="1525"/>
                  </a:lnTo>
                  <a:lnTo>
                    <a:pt x="850" y="1525"/>
                  </a:lnTo>
                  <a:lnTo>
                    <a:pt x="850" y="1525"/>
                  </a:lnTo>
                  <a:lnTo>
                    <a:pt x="850" y="1530"/>
                  </a:lnTo>
                  <a:lnTo>
                    <a:pt x="855" y="1530"/>
                  </a:lnTo>
                  <a:lnTo>
                    <a:pt x="860" y="1535"/>
                  </a:lnTo>
                  <a:lnTo>
                    <a:pt x="860" y="1535"/>
                  </a:lnTo>
                  <a:lnTo>
                    <a:pt x="860" y="1535"/>
                  </a:lnTo>
                  <a:lnTo>
                    <a:pt x="860" y="1540"/>
                  </a:lnTo>
                  <a:lnTo>
                    <a:pt x="860" y="1540"/>
                  </a:lnTo>
                  <a:lnTo>
                    <a:pt x="866" y="1540"/>
                  </a:lnTo>
                  <a:lnTo>
                    <a:pt x="866" y="1540"/>
                  </a:lnTo>
                  <a:lnTo>
                    <a:pt x="866" y="1545"/>
                  </a:lnTo>
                  <a:lnTo>
                    <a:pt x="871" y="1540"/>
                  </a:lnTo>
                  <a:lnTo>
                    <a:pt x="871" y="1545"/>
                  </a:lnTo>
                  <a:lnTo>
                    <a:pt x="871" y="1545"/>
                  </a:lnTo>
                  <a:lnTo>
                    <a:pt x="871" y="1545"/>
                  </a:lnTo>
                  <a:lnTo>
                    <a:pt x="871" y="1545"/>
                  </a:lnTo>
                  <a:lnTo>
                    <a:pt x="871" y="1551"/>
                  </a:lnTo>
                  <a:lnTo>
                    <a:pt x="871" y="1551"/>
                  </a:lnTo>
                  <a:lnTo>
                    <a:pt x="871" y="1551"/>
                  </a:lnTo>
                  <a:lnTo>
                    <a:pt x="871" y="1551"/>
                  </a:lnTo>
                  <a:lnTo>
                    <a:pt x="876" y="1551"/>
                  </a:lnTo>
                  <a:lnTo>
                    <a:pt x="876" y="1556"/>
                  </a:lnTo>
                  <a:lnTo>
                    <a:pt x="876" y="1556"/>
                  </a:lnTo>
                  <a:lnTo>
                    <a:pt x="876" y="1556"/>
                  </a:lnTo>
                  <a:lnTo>
                    <a:pt x="876" y="1556"/>
                  </a:lnTo>
                  <a:lnTo>
                    <a:pt x="876" y="1561"/>
                  </a:lnTo>
                  <a:lnTo>
                    <a:pt x="881" y="1561"/>
                  </a:lnTo>
                  <a:lnTo>
                    <a:pt x="881" y="1561"/>
                  </a:lnTo>
                  <a:lnTo>
                    <a:pt x="881" y="1561"/>
                  </a:lnTo>
                  <a:lnTo>
                    <a:pt x="881" y="1561"/>
                  </a:lnTo>
                  <a:lnTo>
                    <a:pt x="881" y="1561"/>
                  </a:lnTo>
                  <a:lnTo>
                    <a:pt x="881" y="1566"/>
                  </a:lnTo>
                  <a:lnTo>
                    <a:pt x="881" y="1566"/>
                  </a:lnTo>
                  <a:lnTo>
                    <a:pt x="881" y="1566"/>
                  </a:lnTo>
                  <a:lnTo>
                    <a:pt x="881" y="1566"/>
                  </a:lnTo>
                  <a:lnTo>
                    <a:pt x="881" y="1566"/>
                  </a:lnTo>
                  <a:lnTo>
                    <a:pt x="881" y="1566"/>
                  </a:lnTo>
                  <a:lnTo>
                    <a:pt x="881" y="1571"/>
                  </a:lnTo>
                  <a:lnTo>
                    <a:pt x="881" y="1571"/>
                  </a:lnTo>
                  <a:lnTo>
                    <a:pt x="881" y="1571"/>
                  </a:lnTo>
                  <a:lnTo>
                    <a:pt x="881" y="1577"/>
                  </a:lnTo>
                  <a:lnTo>
                    <a:pt x="876" y="1577"/>
                  </a:lnTo>
                  <a:lnTo>
                    <a:pt x="876" y="1577"/>
                  </a:lnTo>
                  <a:lnTo>
                    <a:pt x="876" y="1582"/>
                  </a:lnTo>
                  <a:lnTo>
                    <a:pt x="876" y="1582"/>
                  </a:lnTo>
                  <a:lnTo>
                    <a:pt x="871" y="1582"/>
                  </a:lnTo>
                  <a:lnTo>
                    <a:pt x="871" y="1582"/>
                  </a:lnTo>
                  <a:lnTo>
                    <a:pt x="871" y="1587"/>
                  </a:lnTo>
                  <a:lnTo>
                    <a:pt x="871" y="1587"/>
                  </a:lnTo>
                  <a:lnTo>
                    <a:pt x="871" y="1592"/>
                  </a:lnTo>
                  <a:lnTo>
                    <a:pt x="871" y="1592"/>
                  </a:lnTo>
                  <a:lnTo>
                    <a:pt x="871" y="1592"/>
                  </a:lnTo>
                  <a:lnTo>
                    <a:pt x="871" y="1592"/>
                  </a:lnTo>
                  <a:lnTo>
                    <a:pt x="871" y="1597"/>
                  </a:lnTo>
                  <a:lnTo>
                    <a:pt x="866" y="1597"/>
                  </a:lnTo>
                  <a:lnTo>
                    <a:pt x="866" y="1597"/>
                  </a:lnTo>
                  <a:lnTo>
                    <a:pt x="866" y="1597"/>
                  </a:lnTo>
                  <a:lnTo>
                    <a:pt x="866" y="1597"/>
                  </a:lnTo>
                  <a:lnTo>
                    <a:pt x="866" y="1597"/>
                  </a:lnTo>
                  <a:lnTo>
                    <a:pt x="860" y="1597"/>
                  </a:lnTo>
                  <a:lnTo>
                    <a:pt x="860" y="1603"/>
                  </a:lnTo>
                  <a:lnTo>
                    <a:pt x="860" y="1603"/>
                  </a:lnTo>
                  <a:lnTo>
                    <a:pt x="860" y="1603"/>
                  </a:lnTo>
                  <a:lnTo>
                    <a:pt x="860" y="1603"/>
                  </a:lnTo>
                  <a:lnTo>
                    <a:pt x="860" y="1608"/>
                  </a:lnTo>
                  <a:lnTo>
                    <a:pt x="860" y="1608"/>
                  </a:lnTo>
                  <a:lnTo>
                    <a:pt x="860" y="1608"/>
                  </a:lnTo>
                  <a:lnTo>
                    <a:pt x="860" y="1613"/>
                  </a:lnTo>
                  <a:lnTo>
                    <a:pt x="855" y="1613"/>
                  </a:lnTo>
                  <a:lnTo>
                    <a:pt x="855" y="1613"/>
                  </a:lnTo>
                  <a:lnTo>
                    <a:pt x="855" y="1618"/>
                  </a:lnTo>
                  <a:lnTo>
                    <a:pt x="855" y="1618"/>
                  </a:lnTo>
                  <a:lnTo>
                    <a:pt x="850" y="1618"/>
                  </a:lnTo>
                  <a:lnTo>
                    <a:pt x="850" y="1618"/>
                  </a:lnTo>
                  <a:lnTo>
                    <a:pt x="845" y="1618"/>
                  </a:lnTo>
                  <a:lnTo>
                    <a:pt x="845" y="1613"/>
                  </a:lnTo>
                  <a:lnTo>
                    <a:pt x="845" y="1618"/>
                  </a:lnTo>
                  <a:lnTo>
                    <a:pt x="845" y="1618"/>
                  </a:lnTo>
                  <a:lnTo>
                    <a:pt x="845" y="1618"/>
                  </a:lnTo>
                  <a:lnTo>
                    <a:pt x="845" y="1623"/>
                  </a:lnTo>
                  <a:lnTo>
                    <a:pt x="845" y="1623"/>
                  </a:lnTo>
                  <a:lnTo>
                    <a:pt x="845" y="1623"/>
                  </a:lnTo>
                  <a:lnTo>
                    <a:pt x="840" y="1628"/>
                  </a:lnTo>
                  <a:lnTo>
                    <a:pt x="840" y="1628"/>
                  </a:lnTo>
                  <a:lnTo>
                    <a:pt x="840" y="1628"/>
                  </a:lnTo>
                  <a:lnTo>
                    <a:pt x="840" y="1634"/>
                  </a:lnTo>
                  <a:lnTo>
                    <a:pt x="840" y="1634"/>
                  </a:lnTo>
                  <a:lnTo>
                    <a:pt x="840" y="1634"/>
                  </a:lnTo>
                  <a:lnTo>
                    <a:pt x="834" y="1634"/>
                  </a:lnTo>
                  <a:lnTo>
                    <a:pt x="834" y="1639"/>
                  </a:lnTo>
                  <a:lnTo>
                    <a:pt x="834" y="1639"/>
                  </a:lnTo>
                  <a:lnTo>
                    <a:pt x="840" y="1639"/>
                  </a:lnTo>
                  <a:lnTo>
                    <a:pt x="840" y="1639"/>
                  </a:lnTo>
                  <a:lnTo>
                    <a:pt x="840" y="1639"/>
                  </a:lnTo>
                  <a:lnTo>
                    <a:pt x="840" y="1644"/>
                  </a:lnTo>
                  <a:lnTo>
                    <a:pt x="845" y="1644"/>
                  </a:lnTo>
                  <a:lnTo>
                    <a:pt x="845" y="1644"/>
                  </a:lnTo>
                  <a:lnTo>
                    <a:pt x="845" y="1644"/>
                  </a:lnTo>
                  <a:lnTo>
                    <a:pt x="845" y="1644"/>
                  </a:lnTo>
                  <a:lnTo>
                    <a:pt x="845" y="1644"/>
                  </a:lnTo>
                  <a:lnTo>
                    <a:pt x="845" y="1649"/>
                  </a:lnTo>
                  <a:lnTo>
                    <a:pt x="845" y="1649"/>
                  </a:lnTo>
                  <a:lnTo>
                    <a:pt x="845" y="1649"/>
                  </a:lnTo>
                  <a:lnTo>
                    <a:pt x="845" y="1649"/>
                  </a:lnTo>
                  <a:lnTo>
                    <a:pt x="850" y="1649"/>
                  </a:lnTo>
                  <a:lnTo>
                    <a:pt x="850" y="1649"/>
                  </a:lnTo>
                  <a:lnTo>
                    <a:pt x="850" y="1649"/>
                  </a:lnTo>
                  <a:lnTo>
                    <a:pt x="850" y="1649"/>
                  </a:lnTo>
                  <a:lnTo>
                    <a:pt x="850" y="1649"/>
                  </a:lnTo>
                  <a:lnTo>
                    <a:pt x="850" y="1649"/>
                  </a:lnTo>
                  <a:lnTo>
                    <a:pt x="850" y="1654"/>
                  </a:lnTo>
                  <a:lnTo>
                    <a:pt x="850" y="1654"/>
                  </a:lnTo>
                  <a:lnTo>
                    <a:pt x="850" y="1654"/>
                  </a:lnTo>
                  <a:lnTo>
                    <a:pt x="855" y="1654"/>
                  </a:lnTo>
                  <a:lnTo>
                    <a:pt x="855" y="1654"/>
                  </a:lnTo>
                  <a:lnTo>
                    <a:pt x="855" y="1660"/>
                  </a:lnTo>
                  <a:lnTo>
                    <a:pt x="855" y="1660"/>
                  </a:lnTo>
                  <a:lnTo>
                    <a:pt x="855" y="1660"/>
                  </a:lnTo>
                  <a:lnTo>
                    <a:pt x="850" y="1660"/>
                  </a:lnTo>
                  <a:lnTo>
                    <a:pt x="850" y="1665"/>
                  </a:lnTo>
                  <a:lnTo>
                    <a:pt x="850" y="1665"/>
                  </a:lnTo>
                  <a:lnTo>
                    <a:pt x="855" y="1665"/>
                  </a:lnTo>
                  <a:lnTo>
                    <a:pt x="855" y="1665"/>
                  </a:lnTo>
                  <a:lnTo>
                    <a:pt x="855" y="1665"/>
                  </a:lnTo>
                  <a:lnTo>
                    <a:pt x="855" y="1670"/>
                  </a:lnTo>
                  <a:lnTo>
                    <a:pt x="855" y="1670"/>
                  </a:lnTo>
                  <a:lnTo>
                    <a:pt x="855" y="1675"/>
                  </a:lnTo>
                  <a:lnTo>
                    <a:pt x="855" y="1675"/>
                  </a:lnTo>
                  <a:lnTo>
                    <a:pt x="850" y="1680"/>
                  </a:lnTo>
                  <a:lnTo>
                    <a:pt x="850" y="1680"/>
                  </a:lnTo>
                  <a:lnTo>
                    <a:pt x="850" y="1680"/>
                  </a:lnTo>
                  <a:lnTo>
                    <a:pt x="850" y="1680"/>
                  </a:lnTo>
                  <a:lnTo>
                    <a:pt x="850" y="1685"/>
                  </a:lnTo>
                  <a:lnTo>
                    <a:pt x="850" y="1685"/>
                  </a:lnTo>
                  <a:lnTo>
                    <a:pt x="850" y="1685"/>
                  </a:lnTo>
                  <a:lnTo>
                    <a:pt x="850" y="1691"/>
                  </a:lnTo>
                  <a:lnTo>
                    <a:pt x="850" y="1691"/>
                  </a:lnTo>
                  <a:lnTo>
                    <a:pt x="850" y="1696"/>
                  </a:lnTo>
                  <a:lnTo>
                    <a:pt x="850" y="1696"/>
                  </a:lnTo>
                  <a:lnTo>
                    <a:pt x="845" y="1696"/>
                  </a:lnTo>
                  <a:lnTo>
                    <a:pt x="845" y="1696"/>
                  </a:lnTo>
                  <a:lnTo>
                    <a:pt x="845" y="1696"/>
                  </a:lnTo>
                  <a:lnTo>
                    <a:pt x="845" y="1696"/>
                  </a:lnTo>
                  <a:lnTo>
                    <a:pt x="845" y="1696"/>
                  </a:lnTo>
                  <a:lnTo>
                    <a:pt x="840" y="1696"/>
                  </a:lnTo>
                  <a:lnTo>
                    <a:pt x="840" y="1696"/>
                  </a:lnTo>
                  <a:lnTo>
                    <a:pt x="840" y="1696"/>
                  </a:lnTo>
                  <a:lnTo>
                    <a:pt x="834" y="1696"/>
                  </a:lnTo>
                  <a:lnTo>
                    <a:pt x="834" y="1696"/>
                  </a:lnTo>
                  <a:lnTo>
                    <a:pt x="829" y="1696"/>
                  </a:lnTo>
                  <a:lnTo>
                    <a:pt x="829" y="1696"/>
                  </a:lnTo>
                  <a:lnTo>
                    <a:pt x="829" y="1696"/>
                  </a:lnTo>
                  <a:lnTo>
                    <a:pt x="829" y="1701"/>
                  </a:lnTo>
                  <a:lnTo>
                    <a:pt x="824" y="1701"/>
                  </a:lnTo>
                  <a:lnTo>
                    <a:pt x="824" y="1701"/>
                  </a:lnTo>
                  <a:lnTo>
                    <a:pt x="824" y="1701"/>
                  </a:lnTo>
                  <a:lnTo>
                    <a:pt x="824" y="1701"/>
                  </a:lnTo>
                  <a:lnTo>
                    <a:pt x="824" y="1701"/>
                  </a:lnTo>
                  <a:lnTo>
                    <a:pt x="824" y="1706"/>
                  </a:lnTo>
                  <a:lnTo>
                    <a:pt x="819" y="1706"/>
                  </a:lnTo>
                  <a:lnTo>
                    <a:pt x="819" y="1706"/>
                  </a:lnTo>
                  <a:lnTo>
                    <a:pt x="819" y="1701"/>
                  </a:lnTo>
                  <a:lnTo>
                    <a:pt x="819" y="1701"/>
                  </a:lnTo>
                  <a:lnTo>
                    <a:pt x="814" y="1701"/>
                  </a:lnTo>
                  <a:lnTo>
                    <a:pt x="814" y="1701"/>
                  </a:lnTo>
                  <a:lnTo>
                    <a:pt x="814" y="1701"/>
                  </a:lnTo>
                  <a:lnTo>
                    <a:pt x="809" y="1701"/>
                  </a:lnTo>
                  <a:lnTo>
                    <a:pt x="809" y="1701"/>
                  </a:lnTo>
                  <a:lnTo>
                    <a:pt x="809" y="1701"/>
                  </a:lnTo>
                  <a:lnTo>
                    <a:pt x="809" y="1701"/>
                  </a:lnTo>
                  <a:lnTo>
                    <a:pt x="809" y="1706"/>
                  </a:lnTo>
                  <a:lnTo>
                    <a:pt x="809" y="1706"/>
                  </a:lnTo>
                  <a:lnTo>
                    <a:pt x="803" y="1706"/>
                  </a:lnTo>
                  <a:lnTo>
                    <a:pt x="803" y="1711"/>
                  </a:lnTo>
                  <a:lnTo>
                    <a:pt x="803" y="1711"/>
                  </a:lnTo>
                  <a:lnTo>
                    <a:pt x="803" y="1711"/>
                  </a:lnTo>
                  <a:lnTo>
                    <a:pt x="798" y="1711"/>
                  </a:lnTo>
                  <a:lnTo>
                    <a:pt x="798" y="1711"/>
                  </a:lnTo>
                  <a:lnTo>
                    <a:pt x="793" y="1711"/>
                  </a:lnTo>
                  <a:lnTo>
                    <a:pt x="793" y="1711"/>
                  </a:lnTo>
                  <a:lnTo>
                    <a:pt x="793" y="1711"/>
                  </a:lnTo>
                  <a:lnTo>
                    <a:pt x="793" y="1711"/>
                  </a:lnTo>
                  <a:lnTo>
                    <a:pt x="788" y="1711"/>
                  </a:lnTo>
                  <a:lnTo>
                    <a:pt x="788" y="1711"/>
                  </a:lnTo>
                  <a:lnTo>
                    <a:pt x="788" y="1711"/>
                  </a:lnTo>
                  <a:lnTo>
                    <a:pt x="783" y="1711"/>
                  </a:lnTo>
                  <a:lnTo>
                    <a:pt x="783" y="1711"/>
                  </a:lnTo>
                  <a:lnTo>
                    <a:pt x="783" y="1711"/>
                  </a:lnTo>
                  <a:lnTo>
                    <a:pt x="777" y="1711"/>
                  </a:lnTo>
                  <a:lnTo>
                    <a:pt x="777" y="1711"/>
                  </a:lnTo>
                  <a:lnTo>
                    <a:pt x="777" y="1717"/>
                  </a:lnTo>
                  <a:lnTo>
                    <a:pt x="777" y="1717"/>
                  </a:lnTo>
                  <a:lnTo>
                    <a:pt x="772" y="1717"/>
                  </a:lnTo>
                  <a:lnTo>
                    <a:pt x="767" y="1717"/>
                  </a:lnTo>
                  <a:lnTo>
                    <a:pt x="767" y="1717"/>
                  </a:lnTo>
                  <a:lnTo>
                    <a:pt x="767" y="1717"/>
                  </a:lnTo>
                  <a:lnTo>
                    <a:pt x="767" y="1717"/>
                  </a:lnTo>
                  <a:lnTo>
                    <a:pt x="767" y="1722"/>
                  </a:lnTo>
                  <a:lnTo>
                    <a:pt x="767" y="1722"/>
                  </a:lnTo>
                  <a:lnTo>
                    <a:pt x="767" y="1727"/>
                  </a:lnTo>
                  <a:lnTo>
                    <a:pt x="767" y="1727"/>
                  </a:lnTo>
                  <a:lnTo>
                    <a:pt x="762" y="1727"/>
                  </a:lnTo>
                  <a:lnTo>
                    <a:pt x="762" y="1727"/>
                  </a:lnTo>
                  <a:lnTo>
                    <a:pt x="762" y="1727"/>
                  </a:lnTo>
                  <a:lnTo>
                    <a:pt x="762" y="1727"/>
                  </a:lnTo>
                  <a:lnTo>
                    <a:pt x="762" y="1727"/>
                  </a:lnTo>
                  <a:lnTo>
                    <a:pt x="762" y="1732"/>
                  </a:lnTo>
                  <a:lnTo>
                    <a:pt x="757" y="1732"/>
                  </a:lnTo>
                  <a:lnTo>
                    <a:pt x="757" y="1732"/>
                  </a:lnTo>
                  <a:lnTo>
                    <a:pt x="757" y="1732"/>
                  </a:lnTo>
                  <a:lnTo>
                    <a:pt x="757" y="1737"/>
                  </a:lnTo>
                  <a:lnTo>
                    <a:pt x="757" y="1737"/>
                  </a:lnTo>
                  <a:lnTo>
                    <a:pt x="757" y="1737"/>
                  </a:lnTo>
                  <a:lnTo>
                    <a:pt x="757" y="1743"/>
                  </a:lnTo>
                  <a:lnTo>
                    <a:pt x="757" y="1743"/>
                  </a:lnTo>
                  <a:lnTo>
                    <a:pt x="757" y="1743"/>
                  </a:lnTo>
                  <a:lnTo>
                    <a:pt x="757" y="1743"/>
                  </a:lnTo>
                  <a:lnTo>
                    <a:pt x="757" y="1748"/>
                  </a:lnTo>
                  <a:lnTo>
                    <a:pt x="752" y="1748"/>
                  </a:lnTo>
                  <a:lnTo>
                    <a:pt x="752" y="1748"/>
                  </a:lnTo>
                  <a:lnTo>
                    <a:pt x="752" y="1748"/>
                  </a:lnTo>
                  <a:lnTo>
                    <a:pt x="752" y="1748"/>
                  </a:lnTo>
                  <a:lnTo>
                    <a:pt x="752" y="1748"/>
                  </a:lnTo>
                  <a:lnTo>
                    <a:pt x="752" y="1753"/>
                  </a:lnTo>
                  <a:lnTo>
                    <a:pt x="752" y="1753"/>
                  </a:lnTo>
                  <a:lnTo>
                    <a:pt x="752" y="1753"/>
                  </a:lnTo>
                  <a:lnTo>
                    <a:pt x="752" y="1753"/>
                  </a:lnTo>
                  <a:lnTo>
                    <a:pt x="752" y="1758"/>
                  </a:lnTo>
                  <a:lnTo>
                    <a:pt x="752" y="1758"/>
                  </a:lnTo>
                  <a:lnTo>
                    <a:pt x="746" y="1753"/>
                  </a:lnTo>
                  <a:lnTo>
                    <a:pt x="746" y="1758"/>
                  </a:lnTo>
                  <a:lnTo>
                    <a:pt x="746" y="1758"/>
                  </a:lnTo>
                  <a:lnTo>
                    <a:pt x="746" y="1758"/>
                  </a:lnTo>
                  <a:lnTo>
                    <a:pt x="746" y="1758"/>
                  </a:lnTo>
                  <a:lnTo>
                    <a:pt x="741" y="1758"/>
                  </a:lnTo>
                  <a:lnTo>
                    <a:pt x="741" y="1763"/>
                  </a:lnTo>
                  <a:lnTo>
                    <a:pt x="741" y="1763"/>
                  </a:lnTo>
                  <a:lnTo>
                    <a:pt x="741" y="1763"/>
                  </a:lnTo>
                  <a:lnTo>
                    <a:pt x="741" y="1763"/>
                  </a:lnTo>
                  <a:lnTo>
                    <a:pt x="741" y="1763"/>
                  </a:lnTo>
                  <a:lnTo>
                    <a:pt x="741" y="1768"/>
                  </a:lnTo>
                  <a:lnTo>
                    <a:pt x="741" y="1768"/>
                  </a:lnTo>
                  <a:lnTo>
                    <a:pt x="741" y="1768"/>
                  </a:lnTo>
                  <a:lnTo>
                    <a:pt x="741" y="1774"/>
                  </a:lnTo>
                  <a:lnTo>
                    <a:pt x="741" y="1774"/>
                  </a:lnTo>
                  <a:lnTo>
                    <a:pt x="741" y="1774"/>
                  </a:lnTo>
                  <a:lnTo>
                    <a:pt x="746" y="1774"/>
                  </a:lnTo>
                  <a:lnTo>
                    <a:pt x="746" y="1774"/>
                  </a:lnTo>
                  <a:lnTo>
                    <a:pt x="746" y="1779"/>
                  </a:lnTo>
                  <a:lnTo>
                    <a:pt x="746" y="1779"/>
                  </a:lnTo>
                  <a:lnTo>
                    <a:pt x="746" y="1779"/>
                  </a:lnTo>
                  <a:lnTo>
                    <a:pt x="746" y="1779"/>
                  </a:lnTo>
                  <a:lnTo>
                    <a:pt x="741" y="1779"/>
                  </a:lnTo>
                  <a:lnTo>
                    <a:pt x="741" y="1784"/>
                  </a:lnTo>
                  <a:lnTo>
                    <a:pt x="741" y="1784"/>
                  </a:lnTo>
                  <a:lnTo>
                    <a:pt x="741" y="1784"/>
                  </a:lnTo>
                  <a:lnTo>
                    <a:pt x="741" y="1784"/>
                  </a:lnTo>
                  <a:lnTo>
                    <a:pt x="741" y="1789"/>
                  </a:lnTo>
                  <a:lnTo>
                    <a:pt x="736" y="1789"/>
                  </a:lnTo>
                  <a:lnTo>
                    <a:pt x="741" y="1789"/>
                  </a:lnTo>
                  <a:lnTo>
                    <a:pt x="741" y="1789"/>
                  </a:lnTo>
                  <a:lnTo>
                    <a:pt x="741" y="1789"/>
                  </a:lnTo>
                  <a:lnTo>
                    <a:pt x="746" y="1789"/>
                  </a:lnTo>
                  <a:lnTo>
                    <a:pt x="746" y="1789"/>
                  </a:lnTo>
                  <a:lnTo>
                    <a:pt x="746" y="1794"/>
                  </a:lnTo>
                  <a:lnTo>
                    <a:pt x="752" y="1794"/>
                  </a:lnTo>
                  <a:lnTo>
                    <a:pt x="752" y="1794"/>
                  </a:lnTo>
                  <a:lnTo>
                    <a:pt x="752" y="1794"/>
                  </a:lnTo>
                  <a:lnTo>
                    <a:pt x="752" y="1794"/>
                  </a:lnTo>
                  <a:lnTo>
                    <a:pt x="757" y="1794"/>
                  </a:lnTo>
                  <a:lnTo>
                    <a:pt x="757" y="1794"/>
                  </a:lnTo>
                  <a:lnTo>
                    <a:pt x="757" y="1794"/>
                  </a:lnTo>
                  <a:lnTo>
                    <a:pt x="757" y="1800"/>
                  </a:lnTo>
                  <a:lnTo>
                    <a:pt x="762" y="1800"/>
                  </a:lnTo>
                  <a:lnTo>
                    <a:pt x="762" y="1800"/>
                  </a:lnTo>
                  <a:lnTo>
                    <a:pt x="762" y="1800"/>
                  </a:lnTo>
                  <a:lnTo>
                    <a:pt x="762" y="1800"/>
                  </a:lnTo>
                  <a:lnTo>
                    <a:pt x="762" y="1800"/>
                  </a:lnTo>
                  <a:lnTo>
                    <a:pt x="767" y="1805"/>
                  </a:lnTo>
                  <a:lnTo>
                    <a:pt x="767" y="1805"/>
                  </a:lnTo>
                  <a:lnTo>
                    <a:pt x="767" y="1805"/>
                  </a:lnTo>
                  <a:lnTo>
                    <a:pt x="772" y="1805"/>
                  </a:lnTo>
                  <a:lnTo>
                    <a:pt x="772" y="1805"/>
                  </a:lnTo>
                  <a:lnTo>
                    <a:pt x="772" y="1805"/>
                  </a:lnTo>
                  <a:lnTo>
                    <a:pt x="772" y="1805"/>
                  </a:lnTo>
                  <a:lnTo>
                    <a:pt x="777" y="1805"/>
                  </a:lnTo>
                  <a:lnTo>
                    <a:pt x="777" y="1805"/>
                  </a:lnTo>
                  <a:lnTo>
                    <a:pt x="777" y="1805"/>
                  </a:lnTo>
                  <a:lnTo>
                    <a:pt x="777" y="1805"/>
                  </a:lnTo>
                  <a:lnTo>
                    <a:pt x="777" y="1805"/>
                  </a:lnTo>
                  <a:lnTo>
                    <a:pt x="783" y="1805"/>
                  </a:lnTo>
                  <a:lnTo>
                    <a:pt x="783" y="1805"/>
                  </a:lnTo>
                  <a:lnTo>
                    <a:pt x="783" y="1805"/>
                  </a:lnTo>
                  <a:lnTo>
                    <a:pt x="783" y="1805"/>
                  </a:lnTo>
                  <a:lnTo>
                    <a:pt x="788" y="1805"/>
                  </a:lnTo>
                  <a:lnTo>
                    <a:pt x="788" y="1810"/>
                  </a:lnTo>
                  <a:lnTo>
                    <a:pt x="788" y="1810"/>
                  </a:lnTo>
                  <a:lnTo>
                    <a:pt x="788" y="1810"/>
                  </a:lnTo>
                  <a:lnTo>
                    <a:pt x="793" y="1810"/>
                  </a:lnTo>
                  <a:lnTo>
                    <a:pt x="793" y="1810"/>
                  </a:lnTo>
                  <a:lnTo>
                    <a:pt x="793" y="1810"/>
                  </a:lnTo>
                  <a:lnTo>
                    <a:pt x="793" y="1810"/>
                  </a:lnTo>
                  <a:lnTo>
                    <a:pt x="793" y="1810"/>
                  </a:lnTo>
                  <a:lnTo>
                    <a:pt x="798" y="1810"/>
                  </a:lnTo>
                  <a:lnTo>
                    <a:pt x="798" y="1810"/>
                  </a:lnTo>
                  <a:lnTo>
                    <a:pt x="798" y="1810"/>
                  </a:lnTo>
                  <a:lnTo>
                    <a:pt x="803" y="1810"/>
                  </a:lnTo>
                  <a:lnTo>
                    <a:pt x="803" y="1810"/>
                  </a:lnTo>
                  <a:lnTo>
                    <a:pt x="803" y="1810"/>
                  </a:lnTo>
                  <a:lnTo>
                    <a:pt x="803" y="1810"/>
                  </a:lnTo>
                  <a:lnTo>
                    <a:pt x="809" y="1810"/>
                  </a:lnTo>
                  <a:lnTo>
                    <a:pt x="809" y="1810"/>
                  </a:lnTo>
                  <a:lnTo>
                    <a:pt x="809" y="1810"/>
                  </a:lnTo>
                  <a:lnTo>
                    <a:pt x="809" y="1810"/>
                  </a:lnTo>
                  <a:lnTo>
                    <a:pt x="809" y="1810"/>
                  </a:lnTo>
                  <a:lnTo>
                    <a:pt x="814" y="1810"/>
                  </a:lnTo>
                  <a:lnTo>
                    <a:pt x="814" y="1810"/>
                  </a:lnTo>
                  <a:lnTo>
                    <a:pt x="814" y="1810"/>
                  </a:lnTo>
                  <a:lnTo>
                    <a:pt x="814" y="1810"/>
                  </a:lnTo>
                  <a:lnTo>
                    <a:pt x="819" y="1810"/>
                  </a:lnTo>
                  <a:lnTo>
                    <a:pt x="819" y="1810"/>
                  </a:lnTo>
                  <a:lnTo>
                    <a:pt x="814" y="1810"/>
                  </a:lnTo>
                  <a:lnTo>
                    <a:pt x="819" y="1810"/>
                  </a:lnTo>
                  <a:lnTo>
                    <a:pt x="819" y="1815"/>
                  </a:lnTo>
                  <a:lnTo>
                    <a:pt x="819" y="1815"/>
                  </a:lnTo>
                  <a:lnTo>
                    <a:pt x="819" y="1815"/>
                  </a:lnTo>
                  <a:lnTo>
                    <a:pt x="824" y="1815"/>
                  </a:lnTo>
                  <a:lnTo>
                    <a:pt x="824" y="1815"/>
                  </a:lnTo>
                  <a:lnTo>
                    <a:pt x="824" y="1820"/>
                  </a:lnTo>
                  <a:lnTo>
                    <a:pt x="824" y="1820"/>
                  </a:lnTo>
                  <a:lnTo>
                    <a:pt x="824" y="1820"/>
                  </a:lnTo>
                  <a:lnTo>
                    <a:pt x="824" y="1820"/>
                  </a:lnTo>
                  <a:lnTo>
                    <a:pt x="824" y="1826"/>
                  </a:lnTo>
                  <a:lnTo>
                    <a:pt x="829" y="1826"/>
                  </a:lnTo>
                  <a:lnTo>
                    <a:pt x="829" y="1826"/>
                  </a:lnTo>
                  <a:lnTo>
                    <a:pt x="829" y="1826"/>
                  </a:lnTo>
                  <a:lnTo>
                    <a:pt x="834" y="1826"/>
                  </a:lnTo>
                  <a:lnTo>
                    <a:pt x="834" y="1826"/>
                  </a:lnTo>
                  <a:lnTo>
                    <a:pt x="834" y="1826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40" y="1826"/>
                  </a:lnTo>
                  <a:lnTo>
                    <a:pt x="840" y="1831"/>
                  </a:lnTo>
                  <a:lnTo>
                    <a:pt x="840" y="1831"/>
                  </a:lnTo>
                  <a:lnTo>
                    <a:pt x="840" y="1831"/>
                  </a:lnTo>
                  <a:lnTo>
                    <a:pt x="845" y="1831"/>
                  </a:lnTo>
                  <a:lnTo>
                    <a:pt x="845" y="1836"/>
                  </a:lnTo>
                  <a:lnTo>
                    <a:pt x="845" y="1836"/>
                  </a:lnTo>
                  <a:lnTo>
                    <a:pt x="845" y="1841"/>
                  </a:lnTo>
                  <a:lnTo>
                    <a:pt x="845" y="1841"/>
                  </a:lnTo>
                  <a:lnTo>
                    <a:pt x="845" y="1841"/>
                  </a:lnTo>
                  <a:lnTo>
                    <a:pt x="845" y="1841"/>
                  </a:lnTo>
                  <a:lnTo>
                    <a:pt x="845" y="1846"/>
                  </a:lnTo>
                  <a:lnTo>
                    <a:pt x="845" y="1846"/>
                  </a:lnTo>
                  <a:lnTo>
                    <a:pt x="845" y="1846"/>
                  </a:lnTo>
                  <a:lnTo>
                    <a:pt x="845" y="1846"/>
                  </a:lnTo>
                  <a:lnTo>
                    <a:pt x="845" y="1851"/>
                  </a:lnTo>
                  <a:lnTo>
                    <a:pt x="845" y="1851"/>
                  </a:lnTo>
                  <a:lnTo>
                    <a:pt x="845" y="1851"/>
                  </a:lnTo>
                  <a:lnTo>
                    <a:pt x="845" y="1851"/>
                  </a:lnTo>
                  <a:lnTo>
                    <a:pt x="845" y="1851"/>
                  </a:lnTo>
                  <a:lnTo>
                    <a:pt x="845" y="1851"/>
                  </a:lnTo>
                  <a:lnTo>
                    <a:pt x="850" y="1851"/>
                  </a:lnTo>
                  <a:lnTo>
                    <a:pt x="845" y="1851"/>
                  </a:lnTo>
                  <a:lnTo>
                    <a:pt x="845" y="1857"/>
                  </a:lnTo>
                  <a:lnTo>
                    <a:pt x="845" y="1857"/>
                  </a:lnTo>
                  <a:lnTo>
                    <a:pt x="845" y="1857"/>
                  </a:lnTo>
                  <a:lnTo>
                    <a:pt x="845" y="1862"/>
                  </a:lnTo>
                  <a:lnTo>
                    <a:pt x="845" y="1862"/>
                  </a:lnTo>
                  <a:lnTo>
                    <a:pt x="845" y="1862"/>
                  </a:lnTo>
                  <a:lnTo>
                    <a:pt x="845" y="1862"/>
                  </a:lnTo>
                  <a:lnTo>
                    <a:pt x="845" y="1867"/>
                  </a:lnTo>
                  <a:lnTo>
                    <a:pt x="845" y="1867"/>
                  </a:lnTo>
                  <a:lnTo>
                    <a:pt x="845" y="1867"/>
                  </a:lnTo>
                  <a:lnTo>
                    <a:pt x="845" y="1867"/>
                  </a:lnTo>
                  <a:lnTo>
                    <a:pt x="845" y="1872"/>
                  </a:lnTo>
                  <a:lnTo>
                    <a:pt x="845" y="1872"/>
                  </a:lnTo>
                  <a:lnTo>
                    <a:pt x="845" y="1872"/>
                  </a:lnTo>
                  <a:lnTo>
                    <a:pt x="845" y="1872"/>
                  </a:lnTo>
                  <a:lnTo>
                    <a:pt x="845" y="1877"/>
                  </a:lnTo>
                  <a:lnTo>
                    <a:pt x="845" y="1877"/>
                  </a:lnTo>
                  <a:lnTo>
                    <a:pt x="845" y="1877"/>
                  </a:lnTo>
                  <a:lnTo>
                    <a:pt x="840" y="1877"/>
                  </a:lnTo>
                  <a:lnTo>
                    <a:pt x="840" y="1877"/>
                  </a:lnTo>
                  <a:lnTo>
                    <a:pt x="840" y="1883"/>
                  </a:lnTo>
                  <a:lnTo>
                    <a:pt x="840" y="1883"/>
                  </a:lnTo>
                  <a:lnTo>
                    <a:pt x="840" y="1883"/>
                  </a:lnTo>
                  <a:lnTo>
                    <a:pt x="840" y="1883"/>
                  </a:lnTo>
                  <a:lnTo>
                    <a:pt x="840" y="1883"/>
                  </a:lnTo>
                  <a:lnTo>
                    <a:pt x="840" y="1888"/>
                  </a:lnTo>
                  <a:lnTo>
                    <a:pt x="840" y="1888"/>
                  </a:lnTo>
                  <a:lnTo>
                    <a:pt x="840" y="1888"/>
                  </a:lnTo>
                  <a:lnTo>
                    <a:pt x="840" y="1893"/>
                  </a:lnTo>
                  <a:lnTo>
                    <a:pt x="840" y="1893"/>
                  </a:lnTo>
                  <a:lnTo>
                    <a:pt x="840" y="1893"/>
                  </a:lnTo>
                  <a:lnTo>
                    <a:pt x="845" y="1888"/>
                  </a:lnTo>
                  <a:lnTo>
                    <a:pt x="845" y="1888"/>
                  </a:lnTo>
                  <a:lnTo>
                    <a:pt x="845" y="1888"/>
                  </a:lnTo>
                  <a:lnTo>
                    <a:pt x="850" y="1888"/>
                  </a:lnTo>
                  <a:lnTo>
                    <a:pt x="850" y="1888"/>
                  </a:lnTo>
                  <a:lnTo>
                    <a:pt x="850" y="1888"/>
                  </a:lnTo>
                  <a:lnTo>
                    <a:pt x="855" y="1893"/>
                  </a:lnTo>
                  <a:lnTo>
                    <a:pt x="855" y="1893"/>
                  </a:lnTo>
                  <a:lnTo>
                    <a:pt x="855" y="1893"/>
                  </a:lnTo>
                  <a:lnTo>
                    <a:pt x="855" y="1893"/>
                  </a:lnTo>
                  <a:lnTo>
                    <a:pt x="860" y="1893"/>
                  </a:lnTo>
                  <a:lnTo>
                    <a:pt x="860" y="1893"/>
                  </a:lnTo>
                  <a:lnTo>
                    <a:pt x="860" y="1893"/>
                  </a:lnTo>
                  <a:lnTo>
                    <a:pt x="860" y="1893"/>
                  </a:lnTo>
                  <a:lnTo>
                    <a:pt x="860" y="1893"/>
                  </a:lnTo>
                  <a:lnTo>
                    <a:pt x="866" y="1893"/>
                  </a:lnTo>
                  <a:lnTo>
                    <a:pt x="866" y="1893"/>
                  </a:lnTo>
                  <a:lnTo>
                    <a:pt x="866" y="1893"/>
                  </a:lnTo>
                  <a:lnTo>
                    <a:pt x="871" y="1893"/>
                  </a:lnTo>
                  <a:lnTo>
                    <a:pt x="871" y="1893"/>
                  </a:lnTo>
                  <a:lnTo>
                    <a:pt x="871" y="1893"/>
                  </a:lnTo>
                  <a:lnTo>
                    <a:pt x="871" y="1893"/>
                  </a:lnTo>
                  <a:lnTo>
                    <a:pt x="876" y="1893"/>
                  </a:lnTo>
                  <a:lnTo>
                    <a:pt x="876" y="1893"/>
                  </a:lnTo>
                  <a:lnTo>
                    <a:pt x="876" y="1898"/>
                  </a:lnTo>
                  <a:lnTo>
                    <a:pt x="876" y="1898"/>
                  </a:lnTo>
                  <a:lnTo>
                    <a:pt x="876" y="1898"/>
                  </a:lnTo>
                  <a:lnTo>
                    <a:pt x="876" y="1903"/>
                  </a:lnTo>
                  <a:lnTo>
                    <a:pt x="876" y="1903"/>
                  </a:lnTo>
                  <a:lnTo>
                    <a:pt x="876" y="1903"/>
                  </a:lnTo>
                  <a:lnTo>
                    <a:pt x="876" y="1909"/>
                  </a:lnTo>
                  <a:lnTo>
                    <a:pt x="876" y="1909"/>
                  </a:lnTo>
                  <a:lnTo>
                    <a:pt x="871" y="1909"/>
                  </a:lnTo>
                  <a:lnTo>
                    <a:pt x="871" y="1909"/>
                  </a:lnTo>
                  <a:lnTo>
                    <a:pt x="871" y="1914"/>
                  </a:lnTo>
                  <a:lnTo>
                    <a:pt x="871" y="1914"/>
                  </a:lnTo>
                  <a:lnTo>
                    <a:pt x="871" y="1914"/>
                  </a:lnTo>
                  <a:lnTo>
                    <a:pt x="871" y="1919"/>
                  </a:lnTo>
                  <a:lnTo>
                    <a:pt x="871" y="1919"/>
                  </a:lnTo>
                  <a:lnTo>
                    <a:pt x="871" y="1919"/>
                  </a:lnTo>
                  <a:lnTo>
                    <a:pt x="871" y="1924"/>
                  </a:lnTo>
                  <a:lnTo>
                    <a:pt x="866" y="1924"/>
                  </a:lnTo>
                  <a:lnTo>
                    <a:pt x="871" y="1924"/>
                  </a:lnTo>
                  <a:lnTo>
                    <a:pt x="871" y="1929"/>
                  </a:lnTo>
                  <a:lnTo>
                    <a:pt x="871" y="1929"/>
                  </a:lnTo>
                  <a:lnTo>
                    <a:pt x="871" y="1929"/>
                  </a:lnTo>
                  <a:lnTo>
                    <a:pt x="871" y="1929"/>
                  </a:lnTo>
                  <a:lnTo>
                    <a:pt x="876" y="1929"/>
                  </a:lnTo>
                  <a:lnTo>
                    <a:pt x="876" y="1929"/>
                  </a:lnTo>
                  <a:lnTo>
                    <a:pt x="881" y="1929"/>
                  </a:lnTo>
                  <a:lnTo>
                    <a:pt x="886" y="1929"/>
                  </a:lnTo>
                  <a:lnTo>
                    <a:pt x="886" y="1929"/>
                  </a:lnTo>
                  <a:lnTo>
                    <a:pt x="886" y="1929"/>
                  </a:lnTo>
                  <a:lnTo>
                    <a:pt x="886" y="1929"/>
                  </a:lnTo>
                  <a:lnTo>
                    <a:pt x="886" y="1934"/>
                  </a:lnTo>
                  <a:lnTo>
                    <a:pt x="886" y="1934"/>
                  </a:lnTo>
                  <a:lnTo>
                    <a:pt x="886" y="1934"/>
                  </a:lnTo>
                  <a:lnTo>
                    <a:pt x="886" y="1940"/>
                  </a:lnTo>
                  <a:lnTo>
                    <a:pt x="886" y="1940"/>
                  </a:lnTo>
                  <a:lnTo>
                    <a:pt x="886" y="1940"/>
                  </a:lnTo>
                  <a:lnTo>
                    <a:pt x="886" y="1940"/>
                  </a:lnTo>
                  <a:lnTo>
                    <a:pt x="886" y="1940"/>
                  </a:lnTo>
                  <a:lnTo>
                    <a:pt x="886" y="1945"/>
                  </a:lnTo>
                  <a:lnTo>
                    <a:pt x="886" y="1945"/>
                  </a:lnTo>
                  <a:lnTo>
                    <a:pt x="886" y="1945"/>
                  </a:lnTo>
                  <a:lnTo>
                    <a:pt x="886" y="1950"/>
                  </a:lnTo>
                  <a:lnTo>
                    <a:pt x="881" y="1950"/>
                  </a:lnTo>
                  <a:lnTo>
                    <a:pt x="881" y="1955"/>
                  </a:lnTo>
                  <a:lnTo>
                    <a:pt x="881" y="1955"/>
                  </a:lnTo>
                  <a:lnTo>
                    <a:pt x="881" y="1955"/>
                  </a:lnTo>
                  <a:lnTo>
                    <a:pt x="886" y="1960"/>
                  </a:lnTo>
                  <a:lnTo>
                    <a:pt x="886" y="1960"/>
                  </a:lnTo>
                  <a:lnTo>
                    <a:pt x="886" y="1960"/>
                  </a:lnTo>
                  <a:lnTo>
                    <a:pt x="886" y="1960"/>
                  </a:lnTo>
                  <a:lnTo>
                    <a:pt x="881" y="1960"/>
                  </a:lnTo>
                  <a:lnTo>
                    <a:pt x="881" y="1960"/>
                  </a:lnTo>
                  <a:lnTo>
                    <a:pt x="881" y="1960"/>
                  </a:lnTo>
                  <a:lnTo>
                    <a:pt x="881" y="1960"/>
                  </a:lnTo>
                  <a:lnTo>
                    <a:pt x="881" y="1966"/>
                  </a:lnTo>
                  <a:lnTo>
                    <a:pt x="876" y="1966"/>
                  </a:lnTo>
                  <a:lnTo>
                    <a:pt x="876" y="1966"/>
                  </a:lnTo>
                  <a:lnTo>
                    <a:pt x="876" y="1971"/>
                  </a:lnTo>
                  <a:lnTo>
                    <a:pt x="876" y="1971"/>
                  </a:lnTo>
                  <a:lnTo>
                    <a:pt x="876" y="1971"/>
                  </a:lnTo>
                  <a:lnTo>
                    <a:pt x="876" y="1971"/>
                  </a:lnTo>
                  <a:lnTo>
                    <a:pt x="876" y="1976"/>
                  </a:lnTo>
                  <a:lnTo>
                    <a:pt x="876" y="1976"/>
                  </a:lnTo>
                  <a:lnTo>
                    <a:pt x="881" y="1976"/>
                  </a:lnTo>
                  <a:lnTo>
                    <a:pt x="881" y="1976"/>
                  </a:lnTo>
                  <a:lnTo>
                    <a:pt x="881" y="1976"/>
                  </a:lnTo>
                  <a:lnTo>
                    <a:pt x="886" y="1976"/>
                  </a:lnTo>
                  <a:lnTo>
                    <a:pt x="886" y="1976"/>
                  </a:lnTo>
                  <a:lnTo>
                    <a:pt x="886" y="1976"/>
                  </a:lnTo>
                  <a:lnTo>
                    <a:pt x="886" y="1981"/>
                  </a:lnTo>
                  <a:lnTo>
                    <a:pt x="886" y="1981"/>
                  </a:lnTo>
                  <a:lnTo>
                    <a:pt x="886" y="1981"/>
                  </a:lnTo>
                  <a:lnTo>
                    <a:pt x="881" y="1986"/>
                  </a:lnTo>
                  <a:lnTo>
                    <a:pt x="881" y="1986"/>
                  </a:lnTo>
                  <a:lnTo>
                    <a:pt x="881" y="1986"/>
                  </a:lnTo>
                  <a:lnTo>
                    <a:pt x="881" y="1986"/>
                  </a:lnTo>
                  <a:lnTo>
                    <a:pt x="881" y="1986"/>
                  </a:lnTo>
                  <a:lnTo>
                    <a:pt x="881" y="1992"/>
                  </a:lnTo>
                  <a:lnTo>
                    <a:pt x="881" y="1992"/>
                  </a:lnTo>
                  <a:lnTo>
                    <a:pt x="881" y="1992"/>
                  </a:lnTo>
                  <a:lnTo>
                    <a:pt x="881" y="1992"/>
                  </a:lnTo>
                  <a:lnTo>
                    <a:pt x="881" y="1997"/>
                  </a:lnTo>
                  <a:lnTo>
                    <a:pt x="881" y="1997"/>
                  </a:lnTo>
                  <a:lnTo>
                    <a:pt x="881" y="1997"/>
                  </a:lnTo>
                  <a:lnTo>
                    <a:pt x="886" y="1997"/>
                  </a:lnTo>
                  <a:lnTo>
                    <a:pt x="886" y="1997"/>
                  </a:lnTo>
                  <a:lnTo>
                    <a:pt x="886" y="1997"/>
                  </a:lnTo>
                  <a:lnTo>
                    <a:pt x="891" y="1997"/>
                  </a:lnTo>
                  <a:lnTo>
                    <a:pt x="891" y="1997"/>
                  </a:lnTo>
                  <a:lnTo>
                    <a:pt x="891" y="1997"/>
                  </a:lnTo>
                  <a:lnTo>
                    <a:pt x="891" y="1997"/>
                  </a:lnTo>
                  <a:lnTo>
                    <a:pt x="891" y="1997"/>
                  </a:lnTo>
                  <a:lnTo>
                    <a:pt x="897" y="1997"/>
                  </a:lnTo>
                  <a:lnTo>
                    <a:pt x="897" y="1997"/>
                  </a:lnTo>
                  <a:lnTo>
                    <a:pt x="897" y="1997"/>
                  </a:lnTo>
                  <a:lnTo>
                    <a:pt x="897" y="1997"/>
                  </a:lnTo>
                  <a:lnTo>
                    <a:pt x="902" y="1997"/>
                  </a:lnTo>
                  <a:lnTo>
                    <a:pt x="902" y="1997"/>
                  </a:lnTo>
                  <a:lnTo>
                    <a:pt x="902" y="2002"/>
                  </a:lnTo>
                  <a:lnTo>
                    <a:pt x="902" y="2002"/>
                  </a:lnTo>
                  <a:lnTo>
                    <a:pt x="902" y="2002"/>
                  </a:lnTo>
                  <a:lnTo>
                    <a:pt x="902" y="2007"/>
                  </a:lnTo>
                  <a:lnTo>
                    <a:pt x="902" y="2007"/>
                  </a:lnTo>
                  <a:lnTo>
                    <a:pt x="902" y="2007"/>
                  </a:lnTo>
                  <a:lnTo>
                    <a:pt x="902" y="2007"/>
                  </a:lnTo>
                  <a:lnTo>
                    <a:pt x="902" y="2007"/>
                  </a:lnTo>
                  <a:lnTo>
                    <a:pt x="902" y="2007"/>
                  </a:lnTo>
                  <a:lnTo>
                    <a:pt x="902" y="2012"/>
                  </a:lnTo>
                  <a:lnTo>
                    <a:pt x="907" y="2012"/>
                  </a:lnTo>
                  <a:lnTo>
                    <a:pt x="907" y="2012"/>
                  </a:lnTo>
                  <a:lnTo>
                    <a:pt x="907" y="2017"/>
                  </a:lnTo>
                  <a:lnTo>
                    <a:pt x="907" y="2017"/>
                  </a:lnTo>
                  <a:lnTo>
                    <a:pt x="907" y="2017"/>
                  </a:lnTo>
                  <a:lnTo>
                    <a:pt x="907" y="2023"/>
                  </a:lnTo>
                  <a:lnTo>
                    <a:pt x="907" y="2023"/>
                  </a:lnTo>
                  <a:lnTo>
                    <a:pt x="912" y="2023"/>
                  </a:lnTo>
                  <a:lnTo>
                    <a:pt x="912" y="2028"/>
                  </a:lnTo>
                  <a:lnTo>
                    <a:pt x="912" y="2028"/>
                  </a:lnTo>
                  <a:lnTo>
                    <a:pt x="912" y="2028"/>
                  </a:lnTo>
                  <a:lnTo>
                    <a:pt x="917" y="2028"/>
                  </a:lnTo>
                  <a:lnTo>
                    <a:pt x="917" y="2033"/>
                  </a:lnTo>
                  <a:lnTo>
                    <a:pt x="917" y="2033"/>
                  </a:lnTo>
                  <a:lnTo>
                    <a:pt x="917" y="2033"/>
                  </a:lnTo>
                  <a:lnTo>
                    <a:pt x="917" y="2033"/>
                  </a:lnTo>
                  <a:lnTo>
                    <a:pt x="917" y="2038"/>
                  </a:lnTo>
                  <a:lnTo>
                    <a:pt x="917" y="2038"/>
                  </a:lnTo>
                  <a:lnTo>
                    <a:pt x="917" y="2038"/>
                  </a:lnTo>
                  <a:lnTo>
                    <a:pt x="917" y="2038"/>
                  </a:lnTo>
                  <a:lnTo>
                    <a:pt x="923" y="2043"/>
                  </a:lnTo>
                  <a:lnTo>
                    <a:pt x="923" y="2043"/>
                  </a:lnTo>
                  <a:lnTo>
                    <a:pt x="917" y="2043"/>
                  </a:lnTo>
                  <a:lnTo>
                    <a:pt x="917" y="2043"/>
                  </a:lnTo>
                  <a:lnTo>
                    <a:pt x="917" y="2043"/>
                  </a:lnTo>
                  <a:lnTo>
                    <a:pt x="917" y="2049"/>
                  </a:lnTo>
                  <a:lnTo>
                    <a:pt x="917" y="2049"/>
                  </a:lnTo>
                  <a:lnTo>
                    <a:pt x="923" y="2049"/>
                  </a:lnTo>
                  <a:lnTo>
                    <a:pt x="923" y="2054"/>
                  </a:lnTo>
                  <a:lnTo>
                    <a:pt x="923" y="2054"/>
                  </a:lnTo>
                  <a:lnTo>
                    <a:pt x="928" y="2059"/>
                  </a:lnTo>
                  <a:lnTo>
                    <a:pt x="928" y="2059"/>
                  </a:lnTo>
                  <a:lnTo>
                    <a:pt x="928" y="2059"/>
                  </a:lnTo>
                  <a:lnTo>
                    <a:pt x="928" y="2059"/>
                  </a:lnTo>
                  <a:lnTo>
                    <a:pt x="928" y="2064"/>
                  </a:lnTo>
                  <a:lnTo>
                    <a:pt x="928" y="2064"/>
                  </a:lnTo>
                  <a:lnTo>
                    <a:pt x="923" y="2064"/>
                  </a:lnTo>
                  <a:lnTo>
                    <a:pt x="923" y="2069"/>
                  </a:lnTo>
                  <a:lnTo>
                    <a:pt x="923" y="2069"/>
                  </a:lnTo>
                  <a:lnTo>
                    <a:pt x="923" y="2075"/>
                  </a:lnTo>
                  <a:lnTo>
                    <a:pt x="923" y="2075"/>
                  </a:lnTo>
                  <a:lnTo>
                    <a:pt x="917" y="2075"/>
                  </a:lnTo>
                  <a:lnTo>
                    <a:pt x="917" y="2075"/>
                  </a:lnTo>
                  <a:lnTo>
                    <a:pt x="917" y="2075"/>
                  </a:lnTo>
                  <a:lnTo>
                    <a:pt x="917" y="2075"/>
                  </a:lnTo>
                  <a:lnTo>
                    <a:pt x="912" y="2080"/>
                  </a:lnTo>
                  <a:lnTo>
                    <a:pt x="912" y="2080"/>
                  </a:lnTo>
                  <a:lnTo>
                    <a:pt x="912" y="2080"/>
                  </a:lnTo>
                  <a:lnTo>
                    <a:pt x="912" y="2080"/>
                  </a:lnTo>
                  <a:lnTo>
                    <a:pt x="912" y="2080"/>
                  </a:lnTo>
                  <a:lnTo>
                    <a:pt x="907" y="2085"/>
                  </a:lnTo>
                  <a:lnTo>
                    <a:pt x="907" y="2085"/>
                  </a:lnTo>
                  <a:lnTo>
                    <a:pt x="907" y="2085"/>
                  </a:lnTo>
                  <a:lnTo>
                    <a:pt x="907" y="2085"/>
                  </a:lnTo>
                  <a:lnTo>
                    <a:pt x="907" y="2090"/>
                  </a:lnTo>
                  <a:lnTo>
                    <a:pt x="907" y="2090"/>
                  </a:lnTo>
                  <a:lnTo>
                    <a:pt x="907" y="2095"/>
                  </a:lnTo>
                  <a:lnTo>
                    <a:pt x="907" y="2095"/>
                  </a:lnTo>
                  <a:lnTo>
                    <a:pt x="907" y="2095"/>
                  </a:lnTo>
                  <a:lnTo>
                    <a:pt x="907" y="2100"/>
                  </a:lnTo>
                  <a:lnTo>
                    <a:pt x="907" y="2100"/>
                  </a:lnTo>
                  <a:lnTo>
                    <a:pt x="907" y="2100"/>
                  </a:lnTo>
                  <a:lnTo>
                    <a:pt x="907" y="2106"/>
                  </a:lnTo>
                  <a:lnTo>
                    <a:pt x="902" y="2106"/>
                  </a:lnTo>
                  <a:lnTo>
                    <a:pt x="902" y="2106"/>
                  </a:lnTo>
                  <a:lnTo>
                    <a:pt x="902" y="2106"/>
                  </a:lnTo>
                  <a:lnTo>
                    <a:pt x="902" y="2111"/>
                  </a:lnTo>
                  <a:lnTo>
                    <a:pt x="897" y="2111"/>
                  </a:lnTo>
                  <a:lnTo>
                    <a:pt x="897" y="2116"/>
                  </a:lnTo>
                  <a:lnTo>
                    <a:pt x="897" y="2116"/>
                  </a:lnTo>
                  <a:lnTo>
                    <a:pt x="897" y="2116"/>
                  </a:lnTo>
                  <a:lnTo>
                    <a:pt x="897" y="2116"/>
                  </a:lnTo>
                  <a:lnTo>
                    <a:pt x="902" y="2121"/>
                  </a:lnTo>
                  <a:lnTo>
                    <a:pt x="902" y="2121"/>
                  </a:lnTo>
                  <a:lnTo>
                    <a:pt x="902" y="2121"/>
                  </a:lnTo>
                  <a:lnTo>
                    <a:pt x="902" y="2121"/>
                  </a:lnTo>
                  <a:lnTo>
                    <a:pt x="902" y="2126"/>
                  </a:lnTo>
                  <a:lnTo>
                    <a:pt x="902" y="2126"/>
                  </a:lnTo>
                  <a:lnTo>
                    <a:pt x="902" y="2126"/>
                  </a:lnTo>
                  <a:lnTo>
                    <a:pt x="902" y="2126"/>
                  </a:lnTo>
                  <a:lnTo>
                    <a:pt x="897" y="2132"/>
                  </a:lnTo>
                  <a:lnTo>
                    <a:pt x="897" y="2132"/>
                  </a:lnTo>
                  <a:lnTo>
                    <a:pt x="897" y="2132"/>
                  </a:lnTo>
                  <a:lnTo>
                    <a:pt x="897" y="2132"/>
                  </a:lnTo>
                  <a:lnTo>
                    <a:pt x="897" y="2137"/>
                  </a:lnTo>
                  <a:lnTo>
                    <a:pt x="897" y="2137"/>
                  </a:lnTo>
                  <a:lnTo>
                    <a:pt x="897" y="2137"/>
                  </a:lnTo>
                  <a:lnTo>
                    <a:pt x="891" y="2142"/>
                  </a:lnTo>
                  <a:lnTo>
                    <a:pt x="891" y="2142"/>
                  </a:lnTo>
                  <a:lnTo>
                    <a:pt x="891" y="2142"/>
                  </a:lnTo>
                  <a:lnTo>
                    <a:pt x="891" y="2147"/>
                  </a:lnTo>
                  <a:lnTo>
                    <a:pt x="891" y="2147"/>
                  </a:lnTo>
                  <a:lnTo>
                    <a:pt x="886" y="2147"/>
                  </a:lnTo>
                  <a:lnTo>
                    <a:pt x="855" y="2168"/>
                  </a:lnTo>
                  <a:lnTo>
                    <a:pt x="855" y="2163"/>
                  </a:lnTo>
                  <a:lnTo>
                    <a:pt x="850" y="2157"/>
                  </a:lnTo>
                  <a:lnTo>
                    <a:pt x="850" y="2147"/>
                  </a:lnTo>
                  <a:lnTo>
                    <a:pt x="850" y="2132"/>
                  </a:lnTo>
                  <a:lnTo>
                    <a:pt x="850" y="2126"/>
                  </a:lnTo>
                  <a:lnTo>
                    <a:pt x="855" y="2116"/>
                  </a:lnTo>
                  <a:lnTo>
                    <a:pt x="855" y="2100"/>
                  </a:lnTo>
                  <a:lnTo>
                    <a:pt x="845" y="2100"/>
                  </a:lnTo>
                  <a:lnTo>
                    <a:pt x="834" y="2095"/>
                  </a:lnTo>
                  <a:lnTo>
                    <a:pt x="829" y="2090"/>
                  </a:lnTo>
                  <a:lnTo>
                    <a:pt x="819" y="2090"/>
                  </a:lnTo>
                  <a:lnTo>
                    <a:pt x="809" y="2085"/>
                  </a:lnTo>
                  <a:lnTo>
                    <a:pt x="798" y="2080"/>
                  </a:lnTo>
                  <a:lnTo>
                    <a:pt x="793" y="2080"/>
                  </a:lnTo>
                  <a:lnTo>
                    <a:pt x="783" y="2075"/>
                  </a:lnTo>
                  <a:lnTo>
                    <a:pt x="772" y="2069"/>
                  </a:lnTo>
                  <a:lnTo>
                    <a:pt x="767" y="2069"/>
                  </a:lnTo>
                  <a:lnTo>
                    <a:pt x="757" y="2064"/>
                  </a:lnTo>
                  <a:lnTo>
                    <a:pt x="746" y="2064"/>
                  </a:lnTo>
                  <a:lnTo>
                    <a:pt x="736" y="2059"/>
                  </a:lnTo>
                  <a:lnTo>
                    <a:pt x="726" y="2059"/>
                  </a:lnTo>
                  <a:lnTo>
                    <a:pt x="715" y="2059"/>
                  </a:lnTo>
                  <a:lnTo>
                    <a:pt x="700" y="2054"/>
                  </a:lnTo>
                  <a:lnTo>
                    <a:pt x="689" y="2054"/>
                  </a:lnTo>
                  <a:lnTo>
                    <a:pt x="679" y="2054"/>
                  </a:lnTo>
                  <a:lnTo>
                    <a:pt x="669" y="2054"/>
                  </a:lnTo>
                  <a:lnTo>
                    <a:pt x="658" y="2054"/>
                  </a:lnTo>
                  <a:lnTo>
                    <a:pt x="648" y="2049"/>
                  </a:lnTo>
                  <a:lnTo>
                    <a:pt x="638" y="2043"/>
                  </a:lnTo>
                  <a:lnTo>
                    <a:pt x="627" y="2043"/>
                  </a:lnTo>
                  <a:lnTo>
                    <a:pt x="617" y="2038"/>
                  </a:lnTo>
                  <a:lnTo>
                    <a:pt x="612" y="2038"/>
                  </a:lnTo>
                  <a:lnTo>
                    <a:pt x="601" y="2033"/>
                  </a:lnTo>
                  <a:lnTo>
                    <a:pt x="591" y="2033"/>
                  </a:lnTo>
                  <a:lnTo>
                    <a:pt x="575" y="2033"/>
                  </a:lnTo>
                  <a:lnTo>
                    <a:pt x="570" y="2028"/>
                  </a:lnTo>
                  <a:lnTo>
                    <a:pt x="560" y="2023"/>
                  </a:lnTo>
                  <a:lnTo>
                    <a:pt x="555" y="2017"/>
                  </a:lnTo>
                  <a:lnTo>
                    <a:pt x="544" y="2012"/>
                  </a:lnTo>
                  <a:lnTo>
                    <a:pt x="539" y="2007"/>
                  </a:lnTo>
                  <a:lnTo>
                    <a:pt x="534" y="2002"/>
                  </a:lnTo>
                  <a:lnTo>
                    <a:pt x="523" y="1992"/>
                  </a:lnTo>
                  <a:lnTo>
                    <a:pt x="518" y="1992"/>
                  </a:lnTo>
                  <a:lnTo>
                    <a:pt x="508" y="1986"/>
                  </a:lnTo>
                  <a:lnTo>
                    <a:pt x="503" y="1986"/>
                  </a:lnTo>
                  <a:lnTo>
                    <a:pt x="492" y="1992"/>
                  </a:lnTo>
                  <a:lnTo>
                    <a:pt x="487" y="1997"/>
                  </a:lnTo>
                  <a:lnTo>
                    <a:pt x="477" y="2002"/>
                  </a:lnTo>
                  <a:lnTo>
                    <a:pt x="466" y="1997"/>
                  </a:lnTo>
                  <a:lnTo>
                    <a:pt x="456" y="1992"/>
                  </a:lnTo>
                  <a:lnTo>
                    <a:pt x="446" y="1992"/>
                  </a:lnTo>
                  <a:lnTo>
                    <a:pt x="435" y="1992"/>
                  </a:lnTo>
                  <a:lnTo>
                    <a:pt x="425" y="1992"/>
                  </a:lnTo>
                  <a:lnTo>
                    <a:pt x="415" y="1992"/>
                  </a:lnTo>
                  <a:lnTo>
                    <a:pt x="404" y="1992"/>
                  </a:lnTo>
                  <a:lnTo>
                    <a:pt x="394" y="1997"/>
                  </a:lnTo>
                  <a:lnTo>
                    <a:pt x="384" y="1997"/>
                  </a:lnTo>
                  <a:lnTo>
                    <a:pt x="373" y="2002"/>
                  </a:lnTo>
                  <a:lnTo>
                    <a:pt x="368" y="2007"/>
                  </a:lnTo>
                  <a:lnTo>
                    <a:pt x="363" y="2012"/>
                  </a:lnTo>
                  <a:lnTo>
                    <a:pt x="358" y="2023"/>
                  </a:lnTo>
                  <a:lnTo>
                    <a:pt x="352" y="2028"/>
                  </a:lnTo>
                  <a:lnTo>
                    <a:pt x="347" y="2038"/>
                  </a:lnTo>
                  <a:lnTo>
                    <a:pt x="347" y="2049"/>
                  </a:lnTo>
                  <a:lnTo>
                    <a:pt x="347" y="2064"/>
                  </a:lnTo>
                  <a:lnTo>
                    <a:pt x="347" y="2075"/>
                  </a:lnTo>
                  <a:lnTo>
                    <a:pt x="347" y="2085"/>
                  </a:lnTo>
                  <a:lnTo>
                    <a:pt x="347" y="2095"/>
                  </a:lnTo>
                  <a:lnTo>
                    <a:pt x="342" y="2106"/>
                  </a:lnTo>
                  <a:lnTo>
                    <a:pt x="342" y="2116"/>
                  </a:lnTo>
                  <a:lnTo>
                    <a:pt x="342" y="2126"/>
                  </a:lnTo>
                  <a:lnTo>
                    <a:pt x="342" y="2137"/>
                  </a:lnTo>
                  <a:lnTo>
                    <a:pt x="342" y="2147"/>
                  </a:lnTo>
                  <a:lnTo>
                    <a:pt x="347" y="2157"/>
                  </a:lnTo>
                  <a:lnTo>
                    <a:pt x="352" y="2163"/>
                  </a:lnTo>
                  <a:lnTo>
                    <a:pt x="352" y="2173"/>
                  </a:lnTo>
                  <a:lnTo>
                    <a:pt x="352" y="2189"/>
                  </a:lnTo>
                  <a:lnTo>
                    <a:pt x="347" y="2199"/>
                  </a:lnTo>
                  <a:lnTo>
                    <a:pt x="347" y="2204"/>
                  </a:lnTo>
                  <a:lnTo>
                    <a:pt x="342" y="2215"/>
                  </a:lnTo>
                  <a:lnTo>
                    <a:pt x="337" y="2225"/>
                  </a:lnTo>
                  <a:lnTo>
                    <a:pt x="337" y="2235"/>
                  </a:lnTo>
                  <a:lnTo>
                    <a:pt x="332" y="2235"/>
                  </a:lnTo>
                  <a:lnTo>
                    <a:pt x="327" y="2246"/>
                  </a:lnTo>
                  <a:lnTo>
                    <a:pt x="327" y="2266"/>
                  </a:lnTo>
                  <a:lnTo>
                    <a:pt x="321" y="2261"/>
                  </a:lnTo>
                  <a:lnTo>
                    <a:pt x="316" y="2256"/>
                  </a:lnTo>
                  <a:lnTo>
                    <a:pt x="316" y="2251"/>
                  </a:lnTo>
                  <a:lnTo>
                    <a:pt x="311" y="2251"/>
                  </a:lnTo>
                  <a:lnTo>
                    <a:pt x="295" y="2235"/>
                  </a:lnTo>
                  <a:lnTo>
                    <a:pt x="295" y="2230"/>
                  </a:lnTo>
                  <a:lnTo>
                    <a:pt x="295" y="2225"/>
                  </a:lnTo>
                  <a:lnTo>
                    <a:pt x="290" y="2225"/>
                  </a:lnTo>
                  <a:lnTo>
                    <a:pt x="285" y="2220"/>
                  </a:lnTo>
                  <a:lnTo>
                    <a:pt x="285" y="2220"/>
                  </a:lnTo>
                  <a:lnTo>
                    <a:pt x="275" y="2209"/>
                  </a:lnTo>
                  <a:lnTo>
                    <a:pt x="270" y="2204"/>
                  </a:lnTo>
                  <a:lnTo>
                    <a:pt x="264" y="2199"/>
                  </a:lnTo>
                  <a:lnTo>
                    <a:pt x="259" y="2194"/>
                  </a:lnTo>
                  <a:lnTo>
                    <a:pt x="259" y="2194"/>
                  </a:lnTo>
                  <a:lnTo>
                    <a:pt x="249" y="2194"/>
                  </a:lnTo>
                  <a:lnTo>
                    <a:pt x="249" y="2194"/>
                  </a:lnTo>
                  <a:lnTo>
                    <a:pt x="249" y="2189"/>
                  </a:lnTo>
                  <a:lnTo>
                    <a:pt x="244" y="2189"/>
                  </a:lnTo>
                  <a:lnTo>
                    <a:pt x="244" y="2183"/>
                  </a:lnTo>
                  <a:lnTo>
                    <a:pt x="238" y="2183"/>
                  </a:lnTo>
                  <a:lnTo>
                    <a:pt x="238" y="2183"/>
                  </a:lnTo>
                  <a:lnTo>
                    <a:pt x="223" y="2178"/>
                  </a:lnTo>
                  <a:lnTo>
                    <a:pt x="207" y="2173"/>
                  </a:lnTo>
                  <a:lnTo>
                    <a:pt x="192" y="2189"/>
                  </a:lnTo>
                  <a:lnTo>
                    <a:pt x="187" y="2189"/>
                  </a:lnTo>
                  <a:lnTo>
                    <a:pt x="181" y="2173"/>
                  </a:lnTo>
                  <a:lnTo>
                    <a:pt x="176" y="2173"/>
                  </a:lnTo>
                  <a:lnTo>
                    <a:pt x="166" y="2173"/>
                  </a:lnTo>
                  <a:lnTo>
                    <a:pt x="140" y="2168"/>
                  </a:lnTo>
                  <a:lnTo>
                    <a:pt x="140" y="2157"/>
                  </a:lnTo>
                  <a:lnTo>
                    <a:pt x="130" y="2152"/>
                  </a:lnTo>
                  <a:lnTo>
                    <a:pt x="119" y="2152"/>
                  </a:lnTo>
                  <a:lnTo>
                    <a:pt x="104" y="2152"/>
                  </a:lnTo>
                  <a:lnTo>
                    <a:pt x="99" y="2142"/>
                  </a:lnTo>
                  <a:lnTo>
                    <a:pt x="78" y="2121"/>
                  </a:lnTo>
                  <a:lnTo>
                    <a:pt x="62" y="2116"/>
                  </a:lnTo>
                  <a:lnTo>
                    <a:pt x="62" y="2111"/>
                  </a:lnTo>
                  <a:lnTo>
                    <a:pt x="62" y="2100"/>
                  </a:lnTo>
                  <a:lnTo>
                    <a:pt x="83" y="2090"/>
                  </a:lnTo>
                  <a:lnTo>
                    <a:pt x="78" y="2049"/>
                  </a:lnTo>
                  <a:lnTo>
                    <a:pt x="73" y="2043"/>
                  </a:lnTo>
                  <a:lnTo>
                    <a:pt x="73" y="2017"/>
                  </a:lnTo>
                  <a:lnTo>
                    <a:pt x="67" y="1997"/>
                  </a:lnTo>
                  <a:lnTo>
                    <a:pt x="73" y="1986"/>
                  </a:lnTo>
                  <a:lnTo>
                    <a:pt x="67" y="1971"/>
                  </a:lnTo>
                  <a:lnTo>
                    <a:pt x="62" y="1950"/>
                  </a:lnTo>
                  <a:lnTo>
                    <a:pt x="57" y="1929"/>
                  </a:lnTo>
                  <a:lnTo>
                    <a:pt x="52" y="1929"/>
                  </a:lnTo>
                  <a:lnTo>
                    <a:pt x="42" y="1919"/>
                  </a:lnTo>
                  <a:lnTo>
                    <a:pt x="21" y="1903"/>
                  </a:lnTo>
                  <a:lnTo>
                    <a:pt x="16" y="1898"/>
                  </a:lnTo>
                  <a:lnTo>
                    <a:pt x="0" y="1877"/>
                  </a:lnTo>
                  <a:lnTo>
                    <a:pt x="5" y="1857"/>
                  </a:lnTo>
                  <a:lnTo>
                    <a:pt x="26" y="1841"/>
                  </a:lnTo>
                  <a:lnTo>
                    <a:pt x="52" y="1831"/>
                  </a:lnTo>
                  <a:lnTo>
                    <a:pt x="57" y="1805"/>
                  </a:lnTo>
                  <a:lnTo>
                    <a:pt x="57" y="1789"/>
                  </a:lnTo>
                  <a:lnTo>
                    <a:pt x="57" y="1774"/>
                  </a:lnTo>
                  <a:lnTo>
                    <a:pt x="36" y="1758"/>
                  </a:lnTo>
                  <a:lnTo>
                    <a:pt x="21" y="1748"/>
                  </a:lnTo>
                  <a:lnTo>
                    <a:pt x="21" y="1748"/>
                  </a:lnTo>
                  <a:lnTo>
                    <a:pt x="16" y="1743"/>
                  </a:lnTo>
                  <a:lnTo>
                    <a:pt x="10" y="1737"/>
                  </a:lnTo>
                  <a:lnTo>
                    <a:pt x="5" y="1711"/>
                  </a:lnTo>
                  <a:lnTo>
                    <a:pt x="0" y="1706"/>
                  </a:lnTo>
                  <a:lnTo>
                    <a:pt x="0" y="1675"/>
                  </a:lnTo>
                  <a:lnTo>
                    <a:pt x="5" y="1665"/>
                  </a:lnTo>
                  <a:lnTo>
                    <a:pt x="16" y="1639"/>
                  </a:lnTo>
                  <a:lnTo>
                    <a:pt x="31" y="1613"/>
                  </a:lnTo>
                  <a:lnTo>
                    <a:pt x="57" y="1587"/>
                  </a:lnTo>
                  <a:lnTo>
                    <a:pt x="73" y="1582"/>
                  </a:lnTo>
                  <a:lnTo>
                    <a:pt x="93" y="1582"/>
                  </a:lnTo>
                  <a:lnTo>
                    <a:pt x="119" y="1587"/>
                  </a:lnTo>
                  <a:lnTo>
                    <a:pt x="140" y="1587"/>
                  </a:lnTo>
                  <a:lnTo>
                    <a:pt x="156" y="1592"/>
                  </a:lnTo>
                  <a:lnTo>
                    <a:pt x="171" y="1587"/>
                  </a:lnTo>
                  <a:lnTo>
                    <a:pt x="176" y="1577"/>
                  </a:lnTo>
                  <a:lnTo>
                    <a:pt x="181" y="1566"/>
                  </a:lnTo>
                  <a:lnTo>
                    <a:pt x="187" y="1540"/>
                  </a:lnTo>
                  <a:lnTo>
                    <a:pt x="197" y="1535"/>
                  </a:lnTo>
                  <a:lnTo>
                    <a:pt x="223" y="1530"/>
                  </a:lnTo>
                  <a:lnTo>
                    <a:pt x="233" y="1520"/>
                  </a:lnTo>
                  <a:lnTo>
                    <a:pt x="244" y="1499"/>
                  </a:lnTo>
                  <a:lnTo>
                    <a:pt x="259" y="1468"/>
                  </a:lnTo>
                  <a:lnTo>
                    <a:pt x="264" y="1447"/>
                  </a:lnTo>
                  <a:lnTo>
                    <a:pt x="275" y="1442"/>
                  </a:lnTo>
                  <a:lnTo>
                    <a:pt x="290" y="1437"/>
                  </a:lnTo>
                  <a:lnTo>
                    <a:pt x="352" y="1426"/>
                  </a:lnTo>
                  <a:lnTo>
                    <a:pt x="373" y="1421"/>
                  </a:lnTo>
                  <a:lnTo>
                    <a:pt x="373" y="1421"/>
                  </a:lnTo>
                  <a:lnTo>
                    <a:pt x="384" y="1421"/>
                  </a:lnTo>
                  <a:lnTo>
                    <a:pt x="394" y="1416"/>
                  </a:lnTo>
                  <a:lnTo>
                    <a:pt x="404" y="1416"/>
                  </a:lnTo>
                  <a:lnTo>
                    <a:pt x="415" y="1411"/>
                  </a:lnTo>
                  <a:lnTo>
                    <a:pt x="420" y="1405"/>
                  </a:lnTo>
                  <a:lnTo>
                    <a:pt x="430" y="1400"/>
                  </a:lnTo>
                  <a:lnTo>
                    <a:pt x="435" y="1395"/>
                  </a:lnTo>
                  <a:lnTo>
                    <a:pt x="441" y="1390"/>
                  </a:lnTo>
                  <a:lnTo>
                    <a:pt x="451" y="1385"/>
                  </a:lnTo>
                  <a:lnTo>
                    <a:pt x="456" y="1374"/>
                  </a:lnTo>
                  <a:lnTo>
                    <a:pt x="461" y="1369"/>
                  </a:lnTo>
                  <a:lnTo>
                    <a:pt x="461" y="1359"/>
                  </a:lnTo>
                  <a:lnTo>
                    <a:pt x="466" y="1354"/>
                  </a:lnTo>
                  <a:lnTo>
                    <a:pt x="466" y="1348"/>
                  </a:lnTo>
                  <a:lnTo>
                    <a:pt x="472" y="1343"/>
                  </a:lnTo>
                  <a:lnTo>
                    <a:pt x="477" y="1333"/>
                  </a:lnTo>
                  <a:lnTo>
                    <a:pt x="477" y="1328"/>
                  </a:lnTo>
                  <a:lnTo>
                    <a:pt x="482" y="1317"/>
                  </a:lnTo>
                  <a:lnTo>
                    <a:pt x="487" y="1312"/>
                  </a:lnTo>
                  <a:lnTo>
                    <a:pt x="492" y="1302"/>
                  </a:lnTo>
                  <a:lnTo>
                    <a:pt x="492" y="1291"/>
                  </a:lnTo>
                  <a:lnTo>
                    <a:pt x="498" y="1286"/>
                  </a:lnTo>
                  <a:lnTo>
                    <a:pt x="503" y="1276"/>
                  </a:lnTo>
                  <a:lnTo>
                    <a:pt x="508" y="1265"/>
                  </a:lnTo>
                  <a:lnTo>
                    <a:pt x="513" y="1260"/>
                  </a:lnTo>
                  <a:lnTo>
                    <a:pt x="518" y="1250"/>
                  </a:lnTo>
                  <a:lnTo>
                    <a:pt x="518" y="1245"/>
                  </a:lnTo>
                  <a:lnTo>
                    <a:pt x="523" y="1234"/>
                  </a:lnTo>
                  <a:lnTo>
                    <a:pt x="529" y="1229"/>
                  </a:lnTo>
                  <a:lnTo>
                    <a:pt x="534" y="1219"/>
                  </a:lnTo>
                  <a:lnTo>
                    <a:pt x="539" y="1208"/>
                  </a:lnTo>
                  <a:lnTo>
                    <a:pt x="539" y="1203"/>
                  </a:lnTo>
                  <a:lnTo>
                    <a:pt x="544" y="1193"/>
                  </a:lnTo>
                  <a:lnTo>
                    <a:pt x="544" y="1182"/>
                  </a:lnTo>
                  <a:lnTo>
                    <a:pt x="549" y="1172"/>
                  </a:lnTo>
                  <a:lnTo>
                    <a:pt x="555" y="1167"/>
                  </a:lnTo>
                  <a:lnTo>
                    <a:pt x="560" y="1156"/>
                  </a:lnTo>
                  <a:lnTo>
                    <a:pt x="560" y="1146"/>
                  </a:lnTo>
                  <a:lnTo>
                    <a:pt x="560" y="1136"/>
                  </a:lnTo>
                  <a:lnTo>
                    <a:pt x="560" y="1125"/>
                  </a:lnTo>
                  <a:lnTo>
                    <a:pt x="565" y="1115"/>
                  </a:lnTo>
                  <a:lnTo>
                    <a:pt x="565" y="1105"/>
                  </a:lnTo>
                  <a:lnTo>
                    <a:pt x="565" y="1089"/>
                  </a:lnTo>
                  <a:lnTo>
                    <a:pt x="565" y="1079"/>
                  </a:lnTo>
                  <a:lnTo>
                    <a:pt x="565" y="1063"/>
                  </a:lnTo>
                  <a:lnTo>
                    <a:pt x="565" y="1053"/>
                  </a:lnTo>
                  <a:lnTo>
                    <a:pt x="560" y="1042"/>
                  </a:lnTo>
                  <a:lnTo>
                    <a:pt x="560" y="1032"/>
                  </a:lnTo>
                  <a:lnTo>
                    <a:pt x="560" y="1022"/>
                  </a:lnTo>
                  <a:lnTo>
                    <a:pt x="555" y="1011"/>
                  </a:lnTo>
                  <a:lnTo>
                    <a:pt x="549" y="1006"/>
                  </a:lnTo>
                  <a:lnTo>
                    <a:pt x="544" y="996"/>
                  </a:lnTo>
                  <a:lnTo>
                    <a:pt x="544" y="985"/>
                  </a:lnTo>
                  <a:lnTo>
                    <a:pt x="539" y="975"/>
                  </a:lnTo>
                  <a:lnTo>
                    <a:pt x="539" y="970"/>
                  </a:lnTo>
                  <a:lnTo>
                    <a:pt x="534" y="954"/>
                  </a:lnTo>
                  <a:lnTo>
                    <a:pt x="529" y="949"/>
                  </a:lnTo>
                  <a:lnTo>
                    <a:pt x="529" y="939"/>
                  </a:lnTo>
                  <a:lnTo>
                    <a:pt x="523" y="928"/>
                  </a:lnTo>
                  <a:lnTo>
                    <a:pt x="518" y="923"/>
                  </a:lnTo>
                  <a:lnTo>
                    <a:pt x="518" y="907"/>
                  </a:lnTo>
                  <a:lnTo>
                    <a:pt x="518" y="907"/>
                  </a:lnTo>
                  <a:lnTo>
                    <a:pt x="513" y="902"/>
                  </a:lnTo>
                  <a:lnTo>
                    <a:pt x="513" y="892"/>
                  </a:lnTo>
                  <a:lnTo>
                    <a:pt x="508" y="882"/>
                  </a:lnTo>
                  <a:lnTo>
                    <a:pt x="503" y="871"/>
                  </a:lnTo>
                  <a:lnTo>
                    <a:pt x="503" y="866"/>
                  </a:lnTo>
                  <a:lnTo>
                    <a:pt x="498" y="856"/>
                  </a:lnTo>
                  <a:lnTo>
                    <a:pt x="498" y="845"/>
                  </a:lnTo>
                  <a:lnTo>
                    <a:pt x="492" y="835"/>
                  </a:lnTo>
                  <a:lnTo>
                    <a:pt x="492" y="824"/>
                  </a:lnTo>
                  <a:lnTo>
                    <a:pt x="487" y="814"/>
                  </a:lnTo>
                  <a:lnTo>
                    <a:pt x="487" y="804"/>
                  </a:lnTo>
                  <a:lnTo>
                    <a:pt x="487" y="788"/>
                  </a:lnTo>
                  <a:lnTo>
                    <a:pt x="482" y="778"/>
                  </a:lnTo>
                  <a:lnTo>
                    <a:pt x="482" y="767"/>
                  </a:lnTo>
                  <a:lnTo>
                    <a:pt x="482" y="757"/>
                  </a:lnTo>
                  <a:lnTo>
                    <a:pt x="482" y="747"/>
                  </a:lnTo>
                  <a:lnTo>
                    <a:pt x="482" y="731"/>
                  </a:lnTo>
                  <a:lnTo>
                    <a:pt x="482" y="721"/>
                  </a:lnTo>
                  <a:lnTo>
                    <a:pt x="482" y="710"/>
                  </a:lnTo>
                  <a:lnTo>
                    <a:pt x="482" y="700"/>
                  </a:lnTo>
                  <a:lnTo>
                    <a:pt x="482" y="690"/>
                  </a:lnTo>
                  <a:lnTo>
                    <a:pt x="487" y="674"/>
                  </a:lnTo>
                  <a:lnTo>
                    <a:pt x="487" y="664"/>
                  </a:lnTo>
                  <a:lnTo>
                    <a:pt x="487" y="653"/>
                  </a:lnTo>
                  <a:lnTo>
                    <a:pt x="487" y="643"/>
                  </a:lnTo>
                  <a:lnTo>
                    <a:pt x="492" y="633"/>
                  </a:lnTo>
                  <a:lnTo>
                    <a:pt x="492" y="622"/>
                  </a:lnTo>
                  <a:lnTo>
                    <a:pt x="498" y="612"/>
                  </a:lnTo>
                  <a:lnTo>
                    <a:pt x="503" y="607"/>
                  </a:lnTo>
                  <a:lnTo>
                    <a:pt x="503" y="596"/>
                  </a:lnTo>
                  <a:lnTo>
                    <a:pt x="508" y="586"/>
                  </a:lnTo>
                  <a:lnTo>
                    <a:pt x="513" y="576"/>
                  </a:lnTo>
                  <a:lnTo>
                    <a:pt x="518" y="570"/>
                  </a:lnTo>
                  <a:lnTo>
                    <a:pt x="518" y="560"/>
                  </a:lnTo>
                  <a:lnTo>
                    <a:pt x="523" y="555"/>
                  </a:lnTo>
                  <a:lnTo>
                    <a:pt x="534" y="544"/>
                  </a:lnTo>
                  <a:lnTo>
                    <a:pt x="539" y="539"/>
                  </a:lnTo>
                  <a:lnTo>
                    <a:pt x="544" y="529"/>
                  </a:lnTo>
                  <a:lnTo>
                    <a:pt x="549" y="524"/>
                  </a:lnTo>
                  <a:lnTo>
                    <a:pt x="555" y="518"/>
                  </a:lnTo>
                  <a:lnTo>
                    <a:pt x="560" y="513"/>
                  </a:lnTo>
                  <a:lnTo>
                    <a:pt x="565" y="508"/>
                  </a:lnTo>
                  <a:lnTo>
                    <a:pt x="575" y="498"/>
                  </a:lnTo>
                  <a:lnTo>
                    <a:pt x="575" y="493"/>
                  </a:lnTo>
                  <a:lnTo>
                    <a:pt x="586" y="487"/>
                  </a:lnTo>
                  <a:lnTo>
                    <a:pt x="591" y="477"/>
                  </a:lnTo>
                  <a:lnTo>
                    <a:pt x="596" y="472"/>
                  </a:lnTo>
                  <a:lnTo>
                    <a:pt x="601" y="467"/>
                  </a:lnTo>
                  <a:lnTo>
                    <a:pt x="606" y="456"/>
                  </a:lnTo>
                  <a:lnTo>
                    <a:pt x="612" y="451"/>
                  </a:lnTo>
                  <a:lnTo>
                    <a:pt x="700" y="358"/>
                  </a:lnTo>
                  <a:lnTo>
                    <a:pt x="700" y="327"/>
                  </a:lnTo>
                  <a:lnTo>
                    <a:pt x="700" y="306"/>
                  </a:lnTo>
                  <a:lnTo>
                    <a:pt x="700" y="301"/>
                  </a:lnTo>
                  <a:lnTo>
                    <a:pt x="705" y="295"/>
                  </a:lnTo>
                  <a:lnTo>
                    <a:pt x="720" y="280"/>
                  </a:lnTo>
                  <a:lnTo>
                    <a:pt x="736" y="259"/>
                  </a:lnTo>
                  <a:lnTo>
                    <a:pt x="741" y="233"/>
                  </a:lnTo>
                  <a:lnTo>
                    <a:pt x="741" y="223"/>
                  </a:lnTo>
                  <a:lnTo>
                    <a:pt x="793" y="202"/>
                  </a:lnTo>
                  <a:lnTo>
                    <a:pt x="803" y="181"/>
                  </a:lnTo>
                  <a:lnTo>
                    <a:pt x="824" y="176"/>
                  </a:lnTo>
                  <a:lnTo>
                    <a:pt x="845" y="140"/>
                  </a:lnTo>
                  <a:lnTo>
                    <a:pt x="850" y="129"/>
                  </a:lnTo>
                  <a:lnTo>
                    <a:pt x="855" y="109"/>
                  </a:lnTo>
                  <a:lnTo>
                    <a:pt x="871" y="78"/>
                  </a:lnTo>
                  <a:lnTo>
                    <a:pt x="891" y="67"/>
                  </a:lnTo>
                  <a:lnTo>
                    <a:pt x="902" y="62"/>
                  </a:lnTo>
                  <a:lnTo>
                    <a:pt x="912" y="15"/>
                  </a:lnTo>
                  <a:lnTo>
                    <a:pt x="923" y="10"/>
                  </a:lnTo>
                  <a:lnTo>
                    <a:pt x="1073" y="0"/>
                  </a:lnTo>
                  <a:lnTo>
                    <a:pt x="1094" y="36"/>
                  </a:lnTo>
                  <a:lnTo>
                    <a:pt x="1099" y="36"/>
                  </a:lnTo>
                  <a:lnTo>
                    <a:pt x="1099" y="41"/>
                  </a:lnTo>
                  <a:lnTo>
                    <a:pt x="1099" y="41"/>
                  </a:lnTo>
                  <a:lnTo>
                    <a:pt x="1099" y="41"/>
                  </a:lnTo>
                  <a:lnTo>
                    <a:pt x="1099" y="46"/>
                  </a:lnTo>
                  <a:lnTo>
                    <a:pt x="1104" y="46"/>
                  </a:lnTo>
                  <a:lnTo>
                    <a:pt x="1104" y="46"/>
                  </a:lnTo>
                  <a:lnTo>
                    <a:pt x="1104" y="46"/>
                  </a:lnTo>
                  <a:lnTo>
                    <a:pt x="1104" y="46"/>
                  </a:lnTo>
                  <a:lnTo>
                    <a:pt x="1104" y="52"/>
                  </a:lnTo>
                  <a:lnTo>
                    <a:pt x="1109" y="52"/>
                  </a:lnTo>
                  <a:lnTo>
                    <a:pt x="1109" y="52"/>
                  </a:lnTo>
                  <a:lnTo>
                    <a:pt x="1109" y="57"/>
                  </a:lnTo>
                  <a:lnTo>
                    <a:pt x="1109" y="57"/>
                  </a:lnTo>
                  <a:lnTo>
                    <a:pt x="1109" y="57"/>
                  </a:lnTo>
                  <a:lnTo>
                    <a:pt x="1109" y="57"/>
                  </a:lnTo>
                  <a:lnTo>
                    <a:pt x="1109" y="62"/>
                  </a:lnTo>
                  <a:lnTo>
                    <a:pt x="1114" y="62"/>
                  </a:lnTo>
                  <a:lnTo>
                    <a:pt x="1114" y="62"/>
                  </a:lnTo>
                  <a:lnTo>
                    <a:pt x="1114" y="62"/>
                  </a:lnTo>
                  <a:lnTo>
                    <a:pt x="1114" y="67"/>
                  </a:lnTo>
                  <a:lnTo>
                    <a:pt x="1119" y="67"/>
                  </a:lnTo>
                  <a:lnTo>
                    <a:pt x="1119" y="67"/>
                  </a:lnTo>
                  <a:lnTo>
                    <a:pt x="1119" y="67"/>
                  </a:lnTo>
                  <a:lnTo>
                    <a:pt x="1119" y="72"/>
                  </a:lnTo>
                  <a:lnTo>
                    <a:pt x="1119" y="72"/>
                  </a:lnTo>
                  <a:lnTo>
                    <a:pt x="1125" y="72"/>
                  </a:lnTo>
                  <a:lnTo>
                    <a:pt x="1125" y="78"/>
                  </a:lnTo>
                  <a:lnTo>
                    <a:pt x="1125" y="78"/>
                  </a:lnTo>
                  <a:lnTo>
                    <a:pt x="1125" y="78"/>
                  </a:lnTo>
                  <a:lnTo>
                    <a:pt x="1125" y="83"/>
                  </a:lnTo>
                  <a:lnTo>
                    <a:pt x="1125" y="83"/>
                  </a:lnTo>
                  <a:lnTo>
                    <a:pt x="1130" y="83"/>
                  </a:lnTo>
                  <a:lnTo>
                    <a:pt x="1130" y="83"/>
                  </a:lnTo>
                  <a:lnTo>
                    <a:pt x="1130" y="83"/>
                  </a:lnTo>
                  <a:lnTo>
                    <a:pt x="1130" y="88"/>
                  </a:lnTo>
                  <a:lnTo>
                    <a:pt x="1130" y="88"/>
                  </a:lnTo>
                  <a:lnTo>
                    <a:pt x="1135" y="88"/>
                  </a:lnTo>
                  <a:lnTo>
                    <a:pt x="1135" y="93"/>
                  </a:lnTo>
                  <a:lnTo>
                    <a:pt x="1135" y="93"/>
                  </a:lnTo>
                  <a:lnTo>
                    <a:pt x="1135" y="93"/>
                  </a:lnTo>
                  <a:lnTo>
                    <a:pt x="1140" y="98"/>
                  </a:lnTo>
                  <a:lnTo>
                    <a:pt x="1140" y="98"/>
                  </a:lnTo>
                  <a:lnTo>
                    <a:pt x="1140" y="98"/>
                  </a:lnTo>
                  <a:lnTo>
                    <a:pt x="1140" y="98"/>
                  </a:lnTo>
                  <a:lnTo>
                    <a:pt x="1140" y="104"/>
                  </a:lnTo>
                  <a:lnTo>
                    <a:pt x="1140" y="104"/>
                  </a:lnTo>
                  <a:lnTo>
                    <a:pt x="1145" y="104"/>
                  </a:lnTo>
                  <a:lnTo>
                    <a:pt x="1145" y="109"/>
                  </a:lnTo>
                  <a:lnTo>
                    <a:pt x="1145" y="109"/>
                  </a:lnTo>
                  <a:lnTo>
                    <a:pt x="1145" y="10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FF82AF7A-9108-4402-9D04-32C265AE0041}"/>
              </a:ext>
            </a:extLst>
          </p:cNvPr>
          <p:cNvSpPr txBox="1"/>
          <p:nvPr/>
        </p:nvSpPr>
        <p:spPr>
          <a:xfrm>
            <a:off x="2566009" y="3624201"/>
            <a:ext cx="857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West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prstClr val="white"/>
                </a:solidFill>
                <a:latin typeface="Calibri" panose="020F0502020204030204"/>
              </a:rPr>
              <a:t>40%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4B863D-959E-4398-96F2-C0922893CA5E}"/>
              </a:ext>
            </a:extLst>
          </p:cNvPr>
          <p:cNvSpPr txBox="1"/>
          <p:nvPr/>
        </p:nvSpPr>
        <p:spPr>
          <a:xfrm>
            <a:off x="3954711" y="2831941"/>
            <a:ext cx="1007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bg1"/>
                </a:solidFill>
                <a:latin typeface="Calibri" panose="020F0502020204030204"/>
              </a:rPr>
              <a:t>41%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BB8D96-35A7-474B-AB82-15821E588232}"/>
              </a:ext>
            </a:extLst>
          </p:cNvPr>
          <p:cNvSpPr txBox="1"/>
          <p:nvPr/>
        </p:nvSpPr>
        <p:spPr>
          <a:xfrm>
            <a:off x="5859711" y="3036447"/>
            <a:ext cx="857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East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bg1"/>
                </a:solidFill>
                <a:latin typeface="Calibri" panose="020F0502020204030204"/>
              </a:rPr>
              <a:t>29%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806F73-805E-418C-B260-35DEE440A48B}"/>
              </a:ext>
            </a:extLst>
          </p:cNvPr>
          <p:cNvSpPr txBox="1"/>
          <p:nvPr/>
        </p:nvSpPr>
        <p:spPr>
          <a:xfrm>
            <a:off x="3272086" y="5080851"/>
            <a:ext cx="1070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South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prstClr val="white"/>
                </a:solidFill>
                <a:latin typeface="Calibri" panose="020F0502020204030204"/>
              </a:rPr>
              <a:t>33%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36417D-F26E-4DD3-891A-E810D0FC3E48}"/>
              </a:ext>
            </a:extLst>
          </p:cNvPr>
          <p:cNvSpPr txBox="1"/>
          <p:nvPr/>
        </p:nvSpPr>
        <p:spPr>
          <a:xfrm>
            <a:off x="5232448" y="5561948"/>
            <a:ext cx="17458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City of Kigali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latin typeface="Calibri" panose="020F0502020204030204"/>
              </a:rPr>
              <a:t>21%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E79FBD-7690-4A7D-9717-658FB87527B2}"/>
              </a:ext>
            </a:extLst>
          </p:cNvPr>
          <p:cNvSpPr txBox="1"/>
          <p:nvPr/>
        </p:nvSpPr>
        <p:spPr>
          <a:xfrm>
            <a:off x="7079682" y="2220247"/>
            <a:ext cx="17743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Rwanda</a:t>
            </a:r>
          </a:p>
          <a:p>
            <a:pPr algn="ctr"/>
            <a:r>
              <a:rPr lang="en-US" sz="3200" b="1" dirty="0"/>
              <a:t>33%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C0934D-934E-434C-847D-6475A983977A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5111122" y="3986122"/>
            <a:ext cx="994260" cy="15758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0128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Trends in Children’s Nutritional Status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under 5, based on 2006 WHO Child Growth Standards</a:t>
            </a:r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A5537EAD-FFDD-4103-9268-07036444C7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6454425"/>
              </p:ext>
            </p:extLst>
          </p:nvPr>
        </p:nvGraphicFramePr>
        <p:xfrm>
          <a:off x="17755" y="1744178"/>
          <a:ext cx="9161754" cy="5101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E0E2090-3707-4F0D-8C69-2C39AB260765}"/>
              </a:ext>
            </a:extLst>
          </p:cNvPr>
          <p:cNvSpPr txBox="1"/>
          <p:nvPr/>
        </p:nvSpPr>
        <p:spPr>
          <a:xfrm>
            <a:off x="1284051" y="3330602"/>
            <a:ext cx="1104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Stunted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2ED7B2-D27B-48A7-9BD4-C61C1C950AB8}"/>
              </a:ext>
            </a:extLst>
          </p:cNvPr>
          <p:cNvSpPr txBox="1"/>
          <p:nvPr/>
        </p:nvSpPr>
        <p:spPr>
          <a:xfrm>
            <a:off x="1284051" y="4508038"/>
            <a:ext cx="1628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Underweight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99530F-B4CF-4D7C-AE26-9EC077B995D9}"/>
              </a:ext>
            </a:extLst>
          </p:cNvPr>
          <p:cNvSpPr txBox="1"/>
          <p:nvPr/>
        </p:nvSpPr>
        <p:spPr>
          <a:xfrm>
            <a:off x="1284051" y="5350009"/>
            <a:ext cx="1628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</a:rPr>
              <a:t>Wasted</a:t>
            </a:r>
          </a:p>
        </p:txBody>
      </p:sp>
    </p:spTree>
    <p:extLst>
      <p:ext uri="{BB962C8B-B14F-4D97-AF65-F5344CB8AC3E}">
        <p14:creationId xmlns:p14="http://schemas.microsoft.com/office/powerpoint/2010/main" val="6408426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Women’s Nutritional Status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2326686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women age 15-49</a:t>
            </a:r>
          </a:p>
        </p:txBody>
      </p:sp>
    </p:spTree>
    <p:extLst>
      <p:ext uri="{BB962C8B-B14F-4D97-AF65-F5344CB8AC3E}">
        <p14:creationId xmlns:p14="http://schemas.microsoft.com/office/powerpoint/2010/main" val="33239852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dirty="0"/>
              <a:t>Overweight/Obesity among Women </a:t>
            </a:r>
            <a:br>
              <a:rPr lang="en-US" noProof="0" dirty="0"/>
            </a:br>
            <a:r>
              <a:rPr lang="en-US" noProof="0" dirty="0"/>
              <a:t>by Wealth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7998114"/>
              </p:ext>
            </p:extLst>
          </p:nvPr>
        </p:nvGraphicFramePr>
        <p:xfrm>
          <a:off x="461963" y="1606550"/>
          <a:ext cx="8256587" cy="4508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women age 15-49 who are overweight or obese</a:t>
            </a:r>
          </a:p>
        </p:txBody>
      </p:sp>
      <p:sp>
        <p:nvSpPr>
          <p:cNvPr id="9" name="Right Arrow 8"/>
          <p:cNvSpPr/>
          <p:nvPr/>
        </p:nvSpPr>
        <p:spPr>
          <a:xfrm>
            <a:off x="1872343" y="6422571"/>
            <a:ext cx="5497286" cy="293915"/>
          </a:xfrm>
          <a:prstGeom prst="rightArrow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61963" y="6206933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Poorest</a:t>
            </a:r>
          </a:p>
          <a:p>
            <a:pPr algn="ctr"/>
            <a:r>
              <a:rPr lang="en-US" dirty="0"/>
              <a:t>households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03407" y="6211007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Wealthiest</a:t>
            </a:r>
          </a:p>
          <a:p>
            <a:pPr algn="ctr"/>
            <a:r>
              <a:rPr lang="en-US" dirty="0"/>
              <a:t>households</a:t>
            </a:r>
          </a:p>
        </p:txBody>
      </p:sp>
    </p:spTree>
    <p:extLst>
      <p:ext uri="{BB962C8B-B14F-4D97-AF65-F5344CB8AC3E}">
        <p14:creationId xmlns:p14="http://schemas.microsoft.com/office/powerpoint/2010/main" val="37492973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Trends in Nutritional Status of Women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women age 15-49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5855" y="5059274"/>
            <a:ext cx="275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Thin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10962" y="3429000"/>
            <a:ext cx="275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</a:rPr>
              <a:t>Overweight/Obese</a:t>
            </a:r>
          </a:p>
        </p:txBody>
      </p:sp>
      <p:graphicFrame>
        <p:nvGraphicFramePr>
          <p:cNvPr id="11" name="Content Placeholder 12">
            <a:extLst>
              <a:ext uri="{FF2B5EF4-FFF2-40B4-BE49-F238E27FC236}">
                <a16:creationId xmlns:a16="http://schemas.microsoft.com/office/drawing/2014/main" id="{F58BAB04-696E-492E-90F1-8A4269F087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1475445"/>
              </p:ext>
            </p:extLst>
          </p:nvPr>
        </p:nvGraphicFramePr>
        <p:xfrm>
          <a:off x="-35509" y="1429394"/>
          <a:ext cx="9161754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79725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dirty="0">
                <a:solidFill>
                  <a:schemeClr val="accent1"/>
                </a:solidFill>
              </a:rPr>
              <a:t>81% </a:t>
            </a:r>
            <a:r>
              <a:rPr lang="en-US" dirty="0"/>
              <a:t>of children under 6 months are </a:t>
            </a:r>
            <a:r>
              <a:rPr lang="en-US" b="1" dirty="0">
                <a:solidFill>
                  <a:schemeClr val="accent1"/>
                </a:solidFill>
              </a:rPr>
              <a:t>exclusively breastfed</a:t>
            </a:r>
            <a:r>
              <a:rPr lang="en-US" dirty="0">
                <a:solidFill>
                  <a:schemeClr val="accent1"/>
                </a:solidFill>
              </a:rPr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noProof="0" dirty="0"/>
              <a:t>Children are breastfed for a median of </a:t>
            </a:r>
            <a:r>
              <a:rPr lang="en-US" b="1" noProof="0" dirty="0">
                <a:solidFill>
                  <a:schemeClr val="accent1"/>
                </a:solidFill>
              </a:rPr>
              <a:t>26.2 months </a:t>
            </a:r>
            <a:r>
              <a:rPr lang="en-US" noProof="0" dirty="0"/>
              <a:t>and </a:t>
            </a:r>
            <a:r>
              <a:rPr lang="en-US" b="1" noProof="0" dirty="0">
                <a:solidFill>
                  <a:schemeClr val="accent1"/>
                </a:solidFill>
              </a:rPr>
              <a:t>exclusively breastfed </a:t>
            </a:r>
            <a:r>
              <a:rPr lang="en-US" noProof="0" dirty="0"/>
              <a:t>for </a:t>
            </a:r>
            <a:r>
              <a:rPr lang="en-US" b="1" noProof="0" dirty="0">
                <a:solidFill>
                  <a:schemeClr val="accent1"/>
                </a:solidFill>
              </a:rPr>
              <a:t>5.4 months</a:t>
            </a:r>
            <a:r>
              <a:rPr lang="en-US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37% </a:t>
            </a:r>
            <a:r>
              <a:rPr lang="en-US" noProof="0" dirty="0"/>
              <a:t>of children age 6-59 months and </a:t>
            </a:r>
            <a:r>
              <a:rPr lang="en-US" b="1" noProof="0" dirty="0">
                <a:solidFill>
                  <a:schemeClr val="accent1"/>
                </a:solidFill>
              </a:rPr>
              <a:t>13%</a:t>
            </a:r>
            <a:r>
              <a:rPr lang="en-US" b="1" noProof="0" dirty="0">
                <a:solidFill>
                  <a:schemeClr val="accent5"/>
                </a:solidFill>
              </a:rPr>
              <a:t> </a:t>
            </a:r>
            <a:r>
              <a:rPr lang="en-US" noProof="0" dirty="0"/>
              <a:t>of women age 15-49 are </a:t>
            </a:r>
            <a:r>
              <a:rPr lang="en-US" b="1" noProof="0" dirty="0">
                <a:solidFill>
                  <a:schemeClr val="accent1"/>
                </a:solidFill>
              </a:rPr>
              <a:t>anemic</a:t>
            </a:r>
            <a:r>
              <a:rPr lang="en-US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16%</a:t>
            </a:r>
            <a:r>
              <a:rPr lang="en-US" b="1" noProof="0" dirty="0">
                <a:solidFill>
                  <a:schemeClr val="accent5"/>
                </a:solidFill>
              </a:rPr>
              <a:t> </a:t>
            </a:r>
            <a:r>
              <a:rPr lang="en-US" noProof="0" dirty="0"/>
              <a:t>of</a:t>
            </a:r>
            <a:r>
              <a:rPr lang="en-US" b="1" noProof="0" dirty="0">
                <a:solidFill>
                  <a:schemeClr val="accent5"/>
                </a:solidFill>
              </a:rPr>
              <a:t> </a:t>
            </a:r>
            <a:r>
              <a:rPr lang="en-US" noProof="0" dirty="0"/>
              <a:t>pregnant women took </a:t>
            </a:r>
            <a:r>
              <a:rPr lang="en-US" b="1" noProof="0" dirty="0">
                <a:solidFill>
                  <a:schemeClr val="accent1"/>
                </a:solidFill>
              </a:rPr>
              <a:t>iron supplements</a:t>
            </a:r>
            <a:r>
              <a:rPr lang="en-US" noProof="0" dirty="0">
                <a:solidFill>
                  <a:schemeClr val="accent1"/>
                </a:solidFill>
              </a:rPr>
              <a:t> </a:t>
            </a:r>
            <a:r>
              <a:rPr lang="en-US" noProof="0" dirty="0"/>
              <a:t>for 90+ days as recommended.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33% </a:t>
            </a:r>
            <a:r>
              <a:rPr lang="en-US" noProof="0" dirty="0"/>
              <a:t>of children under 5 are </a:t>
            </a:r>
            <a:r>
              <a:rPr lang="en-US" b="1" noProof="0" dirty="0">
                <a:solidFill>
                  <a:schemeClr val="accent1"/>
                </a:solidFill>
              </a:rPr>
              <a:t>stunted</a:t>
            </a:r>
            <a:r>
              <a:rPr lang="en-US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dirty="0">
                <a:solidFill>
                  <a:schemeClr val="accent1"/>
                </a:solidFill>
              </a:rPr>
              <a:t>26%</a:t>
            </a:r>
            <a:r>
              <a:rPr lang="en-US" b="1" dirty="0">
                <a:solidFill>
                  <a:schemeClr val="accent5"/>
                </a:solidFill>
              </a:rPr>
              <a:t> </a:t>
            </a:r>
            <a:r>
              <a:rPr lang="en-US" dirty="0"/>
              <a:t>of women are </a:t>
            </a:r>
            <a:r>
              <a:rPr lang="en-US" b="1" dirty="0">
                <a:solidFill>
                  <a:schemeClr val="accent1"/>
                </a:solidFill>
              </a:rPr>
              <a:t>overweight or obese</a:t>
            </a:r>
            <a:r>
              <a:rPr lang="en-US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Early Breastfeeding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8677336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last-born children born in the past 2 years</a:t>
            </a:r>
          </a:p>
        </p:txBody>
      </p:sp>
    </p:spTree>
    <p:extLst>
      <p:ext uri="{BB962C8B-B14F-4D97-AF65-F5344CB8AC3E}">
        <p14:creationId xmlns:p14="http://schemas.microsoft.com/office/powerpoint/2010/main" val="2448012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Exclusive Breastfeeding by Age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4801489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exclusively breastfed</a:t>
            </a:r>
          </a:p>
        </p:txBody>
      </p:sp>
    </p:spTree>
    <p:extLst>
      <p:ext uri="{BB962C8B-B14F-4D97-AF65-F5344CB8AC3E}">
        <p14:creationId xmlns:p14="http://schemas.microsoft.com/office/powerpoint/2010/main" val="2558405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Duration of Breastfeeding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5674458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Median duration of breastfeeding in months among children born in the last 3 years</a:t>
            </a:r>
          </a:p>
        </p:txBody>
      </p:sp>
    </p:spTree>
    <p:extLst>
      <p:ext uri="{BB962C8B-B14F-4D97-AF65-F5344CB8AC3E}">
        <p14:creationId xmlns:p14="http://schemas.microsoft.com/office/powerpoint/2010/main" val="3861878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dirty="0"/>
              <a:t>Breastfeeding Status for Children </a:t>
            </a:r>
            <a:br>
              <a:rPr lang="en-US" noProof="0" dirty="0"/>
            </a:br>
            <a:r>
              <a:rPr lang="en-US" noProof="0" dirty="0"/>
              <a:t>Under 6 Months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680549"/>
              </p:ext>
            </p:extLst>
          </p:nvPr>
        </p:nvGraphicFramePr>
        <p:xfrm>
          <a:off x="461461" y="1828800"/>
          <a:ext cx="8256587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youngest children under 6 months who are living </a:t>
            </a:r>
            <a:br>
              <a:rPr lang="en-US" i="1" dirty="0"/>
            </a:br>
            <a:r>
              <a:rPr lang="en-US" i="1" dirty="0"/>
              <a:t>with their mother by breastfeeding status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DC72B7-D3D5-46F4-B044-7F75138DB768}"/>
              </a:ext>
            </a:extLst>
          </p:cNvPr>
          <p:cNvSpPr txBox="1"/>
          <p:nvPr/>
        </p:nvSpPr>
        <p:spPr>
          <a:xfrm>
            <a:off x="2217195" y="4567536"/>
            <a:ext cx="13537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Exclusively breastfed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81%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77DDBF-2C5A-4CA9-AE90-A749AC7C2B3E}"/>
              </a:ext>
            </a:extLst>
          </p:cNvPr>
          <p:cNvSpPr txBox="1"/>
          <p:nvPr/>
        </p:nvSpPr>
        <p:spPr>
          <a:xfrm>
            <a:off x="6352673" y="6506746"/>
            <a:ext cx="3060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Figure &gt; 100% due to rounding.</a:t>
            </a:r>
          </a:p>
        </p:txBody>
      </p:sp>
    </p:spTree>
    <p:extLst>
      <p:ext uri="{BB962C8B-B14F-4D97-AF65-F5344CB8AC3E}">
        <p14:creationId xmlns:p14="http://schemas.microsoft.com/office/powerpoint/2010/main" val="1955832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IYCF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6858"/>
            <a:ext cx="8229600" cy="525114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None/>
            </a:pPr>
            <a:r>
              <a:rPr lang="en-US" sz="3200" noProof="0" dirty="0"/>
              <a:t>The Infant and Young Child Feeding Practices (IYCF) recommendations by WHO state: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noProof="0" dirty="0"/>
              <a:t>Breastfed children age 6-23 months should receive 4+ food groups daily and a minimum frequency of feeding as the child gets older.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noProof="0" dirty="0"/>
              <a:t>Non-breastfed children age 6-23 months should receive milk or milk products, in addition to 4+ food groups, and minimum frequency of feeding as the child gets older.</a:t>
            </a:r>
          </a:p>
        </p:txBody>
      </p:sp>
    </p:spTree>
    <p:extLst>
      <p:ext uri="{BB962C8B-B14F-4D97-AF65-F5344CB8AC3E}">
        <p14:creationId xmlns:p14="http://schemas.microsoft.com/office/powerpoint/2010/main" val="4099687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Minimum Acceptable Diet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9970745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age 6-23 months</a:t>
            </a:r>
          </a:p>
        </p:txBody>
      </p:sp>
    </p:spTree>
    <p:extLst>
      <p:ext uri="{BB962C8B-B14F-4D97-AF65-F5344CB8AC3E}">
        <p14:creationId xmlns:p14="http://schemas.microsoft.com/office/powerpoint/2010/main" val="73323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4800"/>
            <a:ext cx="4418729" cy="4152900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en-US" sz="3200" noProof="0" dirty="0"/>
              <a:t>Breastfeeding and Infant &amp; Young Child Feeding Practices (IYCF)</a:t>
            </a:r>
          </a:p>
          <a:p>
            <a:pPr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Anemia</a:t>
            </a:r>
          </a:p>
          <a:p>
            <a:pPr>
              <a:buClr>
                <a:schemeClr val="tx1"/>
              </a:buClr>
            </a:pPr>
            <a:r>
              <a:rPr lang="en-US" sz="3200" noProof="0" dirty="0"/>
              <a:t>Micronutrient intake</a:t>
            </a:r>
          </a:p>
          <a:p>
            <a:pPr>
              <a:buClr>
                <a:schemeClr val="tx1"/>
              </a:buClr>
            </a:pPr>
            <a:r>
              <a:rPr lang="en-US" sz="3200" noProof="0" dirty="0"/>
              <a:t>Nutritional status of children and women</a:t>
            </a:r>
          </a:p>
        </p:txBody>
      </p:sp>
      <p:pic>
        <p:nvPicPr>
          <p:cNvPr id="6" name="Picture 5" descr="A picture containing person, outdoor, tree, group&#10;&#10;Description automatically generated">
            <a:extLst>
              <a:ext uri="{FF2B5EF4-FFF2-40B4-BE49-F238E27FC236}">
                <a16:creationId xmlns:a16="http://schemas.microsoft.com/office/drawing/2014/main" id="{FACDB095-1469-4662-B827-B9E7EDE666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95764"/>
            <a:ext cx="4496696" cy="29975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6212EC6-4D52-4F64-916F-642A87EF876E}"/>
              </a:ext>
            </a:extLst>
          </p:cNvPr>
          <p:cNvSpPr txBox="1"/>
          <p:nvPr/>
        </p:nvSpPr>
        <p:spPr>
          <a:xfrm>
            <a:off x="4571999" y="4814254"/>
            <a:ext cx="4418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2014 UNICEF/UN0310789/</a:t>
            </a:r>
            <a:r>
              <a:rPr lang="en-US" sz="1200" dirty="0" err="1"/>
              <a:t>Muellenmeister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8622241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Rwanda">
      <a:dk1>
        <a:sysClr val="windowText" lastClr="000000"/>
      </a:dk1>
      <a:lt1>
        <a:sysClr val="window" lastClr="FFFFFF"/>
      </a:lt1>
      <a:dk2>
        <a:srgbClr val="1C3564"/>
      </a:dk2>
      <a:lt2>
        <a:srgbClr val="F9D10A"/>
      </a:lt2>
      <a:accent1>
        <a:srgbClr val="11A1DC"/>
      </a:accent1>
      <a:accent2>
        <a:srgbClr val="20603D"/>
      </a:accent2>
      <a:accent3>
        <a:srgbClr val="F07F09"/>
      </a:accent3>
      <a:accent4>
        <a:srgbClr val="70CEF4"/>
      </a:accent4>
      <a:accent5>
        <a:srgbClr val="4E8542"/>
      </a:accent5>
      <a:accent6>
        <a:srgbClr val="B3D5AB"/>
      </a:accent6>
      <a:hlink>
        <a:srgbClr val="A5A5A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Rwanda">
      <a:dk1>
        <a:sysClr val="windowText" lastClr="000000"/>
      </a:dk1>
      <a:lt1>
        <a:sysClr val="window" lastClr="FFFFFF"/>
      </a:lt1>
      <a:dk2>
        <a:srgbClr val="1C3564"/>
      </a:dk2>
      <a:lt2>
        <a:srgbClr val="F9D10A"/>
      </a:lt2>
      <a:accent1>
        <a:srgbClr val="11A1DC"/>
      </a:accent1>
      <a:accent2>
        <a:srgbClr val="20603D"/>
      </a:accent2>
      <a:accent3>
        <a:srgbClr val="F07F09"/>
      </a:accent3>
      <a:accent4>
        <a:srgbClr val="70CEF4"/>
      </a:accent4>
      <a:accent5>
        <a:srgbClr val="4E8542"/>
      </a:accent5>
      <a:accent6>
        <a:srgbClr val="B3D5AB"/>
      </a:accent6>
      <a:hlink>
        <a:srgbClr val="A5A5A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4" ma:contentTypeDescription="Create a new document." ma:contentTypeScope="" ma:versionID="eaee86fdc4f04236bb7ef7d2e48accb9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914b159088e37e870fd189bbe54cbdaa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VMX3MACP777Z-1177381151-10728</_dlc_DocId>
    <_dlc_DocIdUrl xmlns="d16efad5-0601-4cf0-b7c2-89968258c777">
      <Url>https://icfonline.sharepoint.com/sites/ihd-dhs/Dissemination/_layouts/15/DocIdRedir.aspx?ID=VMX3MACP777Z-1177381151-10728</Url>
      <Description>VMX3MACP777Z-1177381151-10728</Description>
    </_dlc_DocIdUrl>
  </documentManagement>
</p:properties>
</file>

<file path=customXml/itemProps1.xml><?xml version="1.0" encoding="utf-8"?>
<ds:datastoreItem xmlns:ds="http://schemas.openxmlformats.org/officeDocument/2006/customXml" ds:itemID="{43B128AA-A39E-4CC2-A24F-C89F2C5A24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E6902CD-7093-44B3-B34C-B20DD050FB6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F7B5C25-8397-4E91-BFD0-7FE4B032A6B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6740B20-5520-4E6D-8E04-B69C45C4F9EA}">
  <ds:schemaRefs>
    <ds:schemaRef ds:uri="http://schemas.microsoft.com/office/2006/metadata/properties"/>
    <ds:schemaRef ds:uri="http://schemas.microsoft.com/office/infopath/2007/PartnerControls"/>
    <ds:schemaRef ds:uri="d16efad5-0601-4cf0-b7c2-89968258c77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944</TotalTime>
  <Words>1382</Words>
  <Application>Microsoft Office PowerPoint</Application>
  <PresentationFormat>On-screen Show (4:3)</PresentationFormat>
  <Paragraphs>159</Paragraphs>
  <Slides>26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Custom Design</vt:lpstr>
      <vt:lpstr>1_Custom Design</vt:lpstr>
      <vt:lpstr>1_Office Theme</vt:lpstr>
      <vt:lpstr>PowerPoint Presentation</vt:lpstr>
      <vt:lpstr>PowerPoint Presentation</vt:lpstr>
      <vt:lpstr>Early Breastfeeding</vt:lpstr>
      <vt:lpstr>Exclusive Breastfeeding by Age</vt:lpstr>
      <vt:lpstr>Duration of Breastfeeding</vt:lpstr>
      <vt:lpstr>Breastfeeding Status for Children  Under 6 Months</vt:lpstr>
      <vt:lpstr>IYCF Practices</vt:lpstr>
      <vt:lpstr>Minimum Acceptable Diet</vt:lpstr>
      <vt:lpstr>PowerPoint Presentation</vt:lpstr>
      <vt:lpstr>Anemia in Children</vt:lpstr>
      <vt:lpstr>Anemia in Children by Province</vt:lpstr>
      <vt:lpstr>Anemia in Women</vt:lpstr>
      <vt:lpstr>Trends in Anemia among  Children and Women</vt:lpstr>
      <vt:lpstr>PowerPoint Presentation</vt:lpstr>
      <vt:lpstr>Micronutrients for Children</vt:lpstr>
      <vt:lpstr>Iron Supplements for Pregnant Women</vt:lpstr>
      <vt:lpstr>PowerPoint Presentation</vt:lpstr>
      <vt:lpstr>Nutritional Status of Children by Residence</vt:lpstr>
      <vt:lpstr>Child Stunting by Mother’s Education</vt:lpstr>
      <vt:lpstr>Child Stunting by Wealth</vt:lpstr>
      <vt:lpstr>Child Stunting by Province</vt:lpstr>
      <vt:lpstr>Trends in Children’s Nutritional Status</vt:lpstr>
      <vt:lpstr>Women’s Nutritional Status</vt:lpstr>
      <vt:lpstr>Overweight/Obesity among Women  by Wealth</vt:lpstr>
      <vt:lpstr>Trends in Nutritional Status of Women</vt:lpstr>
      <vt:lpstr>Key Findings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Nutrition_US English</dc:title>
  <dc:creator>Zweimueller, Sally</dc:creator>
  <cp:lastModifiedBy>McFarland, Annette</cp:lastModifiedBy>
  <cp:revision>112</cp:revision>
  <dcterms:created xsi:type="dcterms:W3CDTF">2017-05-18T16:43:03Z</dcterms:created>
  <dcterms:modified xsi:type="dcterms:W3CDTF">2021-09-20T14:29:29Z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c01bd700-a324-4a78-b5e9-f1dd529a5c0d</vt:lpwstr>
  </property>
</Properties>
</file>